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9239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162174"/>
            <a:ext cx="6858000" cy="2638425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685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2085974"/>
            <a:ext cx="7315200" cy="2790825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685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2085975"/>
            <a:ext cx="152400" cy="2790826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72564D5-6FF4-44D1-BCF7-6F8D43B54DEE}" type="datetimeFigureOut">
              <a:rPr lang="en-US" smtClean="0"/>
              <a:t>9/7/2012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929D02-7CCB-4F9B-950B-327C7525920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FreeImage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Images</a:t>
            </a:r>
          </a:p>
          <a:p>
            <a:pPr lvl="1"/>
            <a:r>
              <a:rPr lang="en-US" dirty="0"/>
              <a:t>FIBITMAP *hDIB24bppAMB</a:t>
            </a:r>
          </a:p>
          <a:p>
            <a:pPr lvl="1"/>
            <a:r>
              <a:rPr lang="en-US" dirty="0"/>
              <a:t>hDIB24bppAMB = </a:t>
            </a:r>
            <a:r>
              <a:rPr lang="en-US" dirty="0" err="1"/>
              <a:t>FreeImage_Load</a:t>
            </a:r>
            <a:r>
              <a:rPr lang="en-US" dirty="0"/>
              <a:t>(FIF_BMP, </a:t>
            </a:r>
            <a:r>
              <a:rPr lang="en-US" dirty="0" smtClean="0"/>
              <a:t>“amb.BMP</a:t>
            </a:r>
            <a:r>
              <a:rPr lang="en-US" dirty="0"/>
              <a:t>", 0);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Empty Images</a:t>
            </a:r>
          </a:p>
          <a:p>
            <a:pPr lvl="1"/>
            <a:r>
              <a:rPr lang="en-US" dirty="0" smtClean="0"/>
              <a:t>bitmap = </a:t>
            </a:r>
            <a:r>
              <a:rPr lang="en-US" dirty="0" err="1" smtClean="0"/>
              <a:t>FreeImage_Allocate</a:t>
            </a:r>
            <a:r>
              <a:rPr lang="en-US" dirty="0" smtClean="0"/>
              <a:t>(</a:t>
            </a:r>
            <a:r>
              <a:rPr lang="en-US" dirty="0" err="1" smtClean="0"/>
              <a:t>width,height</a:t>
            </a:r>
            <a:r>
              <a:rPr lang="en-US" dirty="0" smtClean="0"/>
              <a:t>, BPP);</a:t>
            </a:r>
          </a:p>
          <a:p>
            <a:pPr lvl="1"/>
            <a:endParaRPr lang="en-US" dirty="0"/>
          </a:p>
          <a:p>
            <a:r>
              <a:rPr lang="en-US" dirty="0" smtClean="0"/>
              <a:t>Manipulate Images</a:t>
            </a:r>
          </a:p>
          <a:p>
            <a:pPr lvl="1"/>
            <a:r>
              <a:rPr lang="en-US" dirty="0" err="1" smtClean="0"/>
              <a:t>FreeImage_GetPixelColor</a:t>
            </a:r>
            <a:r>
              <a:rPr lang="en-US" dirty="0" smtClean="0"/>
              <a:t>(hDIB24bppRIGHT,x,y,&amp;srcColor2);</a:t>
            </a:r>
          </a:p>
          <a:p>
            <a:pPr lvl="1"/>
            <a:r>
              <a:rPr lang="en-US" dirty="0" err="1" smtClean="0"/>
              <a:t>dstColor.rgbRed</a:t>
            </a:r>
            <a:r>
              <a:rPr lang="en-US" dirty="0" smtClean="0"/>
              <a:t> </a:t>
            </a:r>
            <a:r>
              <a:rPr lang="en-US" dirty="0" smtClean="0"/>
              <a:t>= w*srcColor1.rgbRed + (1-w)*srcColor2.rgbRed;</a:t>
            </a:r>
          </a:p>
          <a:p>
            <a:endParaRPr lang="en-US" dirty="0" smtClean="0"/>
          </a:p>
          <a:p>
            <a:r>
              <a:rPr lang="en-US" dirty="0" smtClean="0"/>
              <a:t>Close/Unload Images</a:t>
            </a:r>
          </a:p>
          <a:p>
            <a:pPr lvl="1"/>
            <a:r>
              <a:rPr lang="en-US" dirty="0" err="1" smtClean="0"/>
              <a:t>FreeImage_Unload</a:t>
            </a:r>
            <a:r>
              <a:rPr lang="en-US" dirty="0" smtClean="0"/>
              <a:t>(hDIB24bppAMB);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8</TotalTime>
  <Words>44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FreeImage Library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FreeImage Library</dc:title>
  <dc:creator>martaza.taj</dc:creator>
  <cp:lastModifiedBy>martaza.taj</cp:lastModifiedBy>
  <cp:revision>2</cp:revision>
  <dcterms:created xsi:type="dcterms:W3CDTF">2012-09-07T05:44:05Z</dcterms:created>
  <dcterms:modified xsi:type="dcterms:W3CDTF">2012-09-07T05:53:04Z</dcterms:modified>
</cp:coreProperties>
</file>