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2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4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1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7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6E15-7319-4257-BC8E-C02B9DE22F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AC2D18-01BD-4C04-97C4-D0867E182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B46-9ABF-A906-35B5-A27F8A463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SPEECH RECOGNITION FOR STAMMERS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2C5A-53F0-D043-AFDA-580B4C150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Shawaiz Ishtiaq (01-134212-128)</a:t>
            </a:r>
            <a:br>
              <a:rPr lang="en-US" dirty="0"/>
            </a:br>
            <a:r>
              <a:rPr lang="en-US" dirty="0"/>
              <a:t>Muhammad faizan khan(01-134212-110)</a:t>
            </a:r>
          </a:p>
        </p:txBody>
      </p:sp>
    </p:spTree>
    <p:extLst>
      <p:ext uri="{BB962C8B-B14F-4D97-AF65-F5344CB8AC3E}">
        <p14:creationId xmlns:p14="http://schemas.microsoft.com/office/powerpoint/2010/main" val="141996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2663-C10C-04AB-6236-E4008A3D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STUTTERING? &amp; OUR PROJECT AIM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6B39ED-2036-F742-1E2F-10C1BDCB9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78874"/>
            <a:ext cx="9760878" cy="179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1) Our project aims to develop a tool that uses speech recognition to transcribe audio and identify stuttered words.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2) This tool can help analyze speech patterns and provide insights for speech therapy.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 Stuttering involves repeating words or sounds, making speech recognition challenging.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 Traditional speech recognition systems struggle to accurately transcribe stuttered speech </a:t>
            </a:r>
          </a:p>
        </p:txBody>
      </p:sp>
    </p:spTree>
    <p:extLst>
      <p:ext uri="{BB962C8B-B14F-4D97-AF65-F5344CB8AC3E}">
        <p14:creationId xmlns:p14="http://schemas.microsoft.com/office/powerpoint/2010/main" val="286397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6706-9D3E-86BA-F0CE-2A0DEE65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 Used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701CD-D046-0237-1621-8B83FB3D7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4530" y="2323010"/>
            <a:ext cx="1091904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SpeechRecognition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Convert spoken language into written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Reason: The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SpeechRecognition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 provides a simple interface to Google Web Speech API, ensuring accurate transcription.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 pydub: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Handle audio file manipulation, such as conversion between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Reason: pydub offers a straightforward way to convert MP3 files to WAV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oisereduce: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Reduce background noise in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Reason: Cleaner audio improves the accuracy of speech recognition.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9A34D-9BE9-5FC7-0272-6EAE95B4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60" y="4188022"/>
            <a:ext cx="4582739" cy="13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2C4F-5B6A-3713-040F-7C79A92D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UPLOADING AUDIO FILE (DATASET)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E3BB4F-6924-B538-AF79-FCDC669B0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0260" y="2158493"/>
            <a:ext cx="118147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Colab's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files.upload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function to allow users to upload their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Converting to WAV: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uploaded MP3 file is converted to WAV format using pydub for compatibility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6939-5837-E6A1-E7E6-38FBE9F6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0" y="3635821"/>
            <a:ext cx="4133530" cy="211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19A-6D21-F0A1-7696-AF1323E0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Speech Recognition and Stammer Detection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23A608-93A2-9AF8-A2B6-BE57F36FC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102" y="2167185"/>
            <a:ext cx="84179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recognizer object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we load and transcribe the audio content.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D2323-6EBD-009E-10FC-310C487F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00349"/>
            <a:ext cx="6005581" cy="16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2379-1E26-2095-8F18-930CCE9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Stuttered Words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DC565-0F5F-8FD5-3856-A46ECD88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41" y="1982202"/>
            <a:ext cx="7460135" cy="3016042"/>
          </a:xfrm>
        </p:spPr>
      </p:pic>
    </p:spTree>
    <p:extLst>
      <p:ext uri="{BB962C8B-B14F-4D97-AF65-F5344CB8AC3E}">
        <p14:creationId xmlns:p14="http://schemas.microsoft.com/office/powerpoint/2010/main" val="9541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01E-EEEC-D583-6E57-F790E94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E9D1-312D-FEAC-920D-75E5C2F6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audio file contained stuttering audio of a child saying like what other people think if I do stutter. The word I was where he stuttered 3 times.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C5C6-D140-DD3F-C8C6-B09B0FE11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75" y="3174300"/>
            <a:ext cx="6014266" cy="1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A0B0-72EF-8BAE-0CB7-B72C621E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THANKYOU!</a:t>
            </a:r>
          </a:p>
        </p:txBody>
      </p:sp>
    </p:spTree>
    <p:extLst>
      <p:ext uri="{BB962C8B-B14F-4D97-AF65-F5344CB8AC3E}">
        <p14:creationId xmlns:p14="http://schemas.microsoft.com/office/powerpoint/2010/main" val="1541726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285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SPEECH RECOGNITION FOR STAMMERS</vt:lpstr>
      <vt:lpstr>WHAT IS STUTTERING? &amp; OUR PROJECT AIM</vt:lpstr>
      <vt:lpstr>Libraries Used </vt:lpstr>
      <vt:lpstr>UPLOADING AUDIO FILE (DATASET)</vt:lpstr>
      <vt:lpstr>Speech Recognition and Stammer Detection </vt:lpstr>
      <vt:lpstr>Identifying Stuttered Words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FOR STAMMERS</dc:title>
  <dc:creator>01-134212-128</dc:creator>
  <cp:lastModifiedBy>01-134212-128</cp:lastModifiedBy>
  <cp:revision>11</cp:revision>
  <dcterms:created xsi:type="dcterms:W3CDTF">2024-05-24T12:50:42Z</dcterms:created>
  <dcterms:modified xsi:type="dcterms:W3CDTF">2024-05-26T09:54:16Z</dcterms:modified>
</cp:coreProperties>
</file>