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F58-20CE-40FF-B042-874BD075EB5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529E-9EE1-4D86-BC49-E306C98B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F58-20CE-40FF-B042-874BD075EB5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529E-9EE1-4D86-BC49-E306C98B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6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F58-20CE-40FF-B042-874BD075EB5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529E-9EE1-4D86-BC49-E306C98B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47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F58-20CE-40FF-B042-874BD075EB5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529E-9EE1-4D86-BC49-E306C98BBCF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559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F58-20CE-40FF-B042-874BD075EB5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529E-9EE1-4D86-BC49-E306C98B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45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F58-20CE-40FF-B042-874BD075EB5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529E-9EE1-4D86-BC49-E306C98B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56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F58-20CE-40FF-B042-874BD075EB5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529E-9EE1-4D86-BC49-E306C98B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7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F58-20CE-40FF-B042-874BD075EB5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529E-9EE1-4D86-BC49-E306C98B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66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F58-20CE-40FF-B042-874BD075EB5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529E-9EE1-4D86-BC49-E306C98B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4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F58-20CE-40FF-B042-874BD075EB5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529E-9EE1-4D86-BC49-E306C98B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F58-20CE-40FF-B042-874BD075EB5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529E-9EE1-4D86-BC49-E306C98B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F58-20CE-40FF-B042-874BD075EB5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529E-9EE1-4D86-BC49-E306C98B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9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F58-20CE-40FF-B042-874BD075EB5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529E-9EE1-4D86-BC49-E306C98B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3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F58-20CE-40FF-B042-874BD075EB5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529E-9EE1-4D86-BC49-E306C98B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7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F58-20CE-40FF-B042-874BD075EB5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529E-9EE1-4D86-BC49-E306C98B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F58-20CE-40FF-B042-874BD075EB5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529E-9EE1-4D86-BC49-E306C98B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F58-20CE-40FF-B042-874BD075EB5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529E-9EE1-4D86-BC49-E306C98B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9D63F58-20CE-40FF-B042-874BD075EB5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549529E-9EE1-4D86-BC49-E306C98B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7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D93B-B207-D0AD-2E24-589E76F84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490" y="1"/>
            <a:ext cx="9642498" cy="3809998"/>
          </a:xfrm>
        </p:spPr>
        <p:txBody>
          <a:bodyPr/>
          <a:lstStyle/>
          <a:p>
            <a:r>
              <a:rPr lang="en-US" dirty="0"/>
              <a:t>SPEECH RECOGNITION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6FFD9-AB4A-178D-2DCE-4BBE94157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Muhammad Shawaiz (01-134212-128)</a:t>
            </a:r>
            <a:br>
              <a:rPr lang="en-US" b="1" dirty="0"/>
            </a:br>
            <a:r>
              <a:rPr lang="en-US" b="1" dirty="0"/>
              <a:t>Muhammad Faizan(01-134212-110)</a:t>
            </a:r>
          </a:p>
        </p:txBody>
      </p:sp>
    </p:spTree>
    <p:extLst>
      <p:ext uri="{BB962C8B-B14F-4D97-AF65-F5344CB8AC3E}">
        <p14:creationId xmlns:p14="http://schemas.microsoft.com/office/powerpoint/2010/main" val="206816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CB1A-225B-37A3-83F4-AE19B361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IMPORTANCE OF SPEECH RECOGNITION FOR STAMMERS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7101-FD55-0331-0A16-2192678B92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0510" y="2214694"/>
            <a:ext cx="10447090" cy="36827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SMOOTH FLOW OF SPEECH FOR STAMMERS</a:t>
            </a:r>
          </a:p>
          <a:p>
            <a:r>
              <a:rPr lang="en-US" dirty="0"/>
              <a:t>Improved facial expression while speaking</a:t>
            </a:r>
          </a:p>
          <a:p>
            <a:r>
              <a:rPr lang="en-US" dirty="0"/>
              <a:t>Assistance in speaking</a:t>
            </a:r>
          </a:p>
          <a:p>
            <a:r>
              <a:rPr lang="en-US" dirty="0"/>
              <a:t>Speaking fluently for a longer period time</a:t>
            </a:r>
          </a:p>
          <a:p>
            <a:r>
              <a:rPr lang="en-US" dirty="0"/>
              <a:t>Support in professional meetings</a:t>
            </a:r>
          </a:p>
          <a:p>
            <a:r>
              <a:rPr lang="en-US" dirty="0"/>
              <a:t>Empower individuals to express themselves more freely, overcoming speech barriers</a:t>
            </a:r>
          </a:p>
          <a:p>
            <a:r>
              <a:rPr lang="en-US" dirty="0"/>
              <a:t>Identifying specific words where a person stutters the most</a:t>
            </a:r>
          </a:p>
        </p:txBody>
      </p:sp>
    </p:spTree>
    <p:extLst>
      <p:ext uri="{BB962C8B-B14F-4D97-AF65-F5344CB8AC3E}">
        <p14:creationId xmlns:p14="http://schemas.microsoft.com/office/powerpoint/2010/main" val="375859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39C2-0A15-4991-1899-210A15C7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COLLECTION AND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FEC8-1CA8-8A1E-2C06-60659C07B6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will use a diverse dataset, including speakers with various stuttering patterns with different ages, genders and background</a:t>
            </a:r>
          </a:p>
          <a:p>
            <a:r>
              <a:rPr lang="en-US" dirty="0"/>
              <a:t>Diverse representation will allow our model to generalize well across different speech patterns and scenarios</a:t>
            </a:r>
          </a:p>
          <a:p>
            <a:r>
              <a:rPr lang="en-US" dirty="0"/>
              <a:t>Specifically incorporating stammered speech samples ensures our model is trained to recognize and adapt to stammering characteristics</a:t>
            </a:r>
          </a:p>
          <a:p>
            <a:r>
              <a:rPr lang="en-US" dirty="0"/>
              <a:t>Incorporating stammered speech samples in our dataset will train the model to recognize and adapt to the unique speech patterns associated with stammering</a:t>
            </a:r>
          </a:p>
        </p:txBody>
      </p:sp>
    </p:spTree>
    <p:extLst>
      <p:ext uri="{BB962C8B-B14F-4D97-AF65-F5344CB8AC3E}">
        <p14:creationId xmlns:p14="http://schemas.microsoft.com/office/powerpoint/2010/main" val="253066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0D4A-DE38-7584-14EE-A284BB2B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FRAMEWORKS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27FF-67C8-1BE4-82B9-6FB4DFF068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1)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SpeechRecognition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Purpose: Convert spoken language into written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Reason: The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SpeechRecognition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 library provides a simple interface to Google Web Speech API, ensuring accurate transcription.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2) pydub: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Purpose: Handle audio file manipulation, such as conversion between formats.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Reason: pydub offers a straightforward way to convert MP3 files to WAV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3) </a:t>
            </a:r>
            <a:r>
              <a:rPr lang="en-US" altLang="en-US" sz="2000" b="1" dirty="0">
                <a:cs typeface="Calibri" panose="020F0502020204030204" pitchFamily="34" charset="0"/>
              </a:rPr>
              <a:t>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oisereduce: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Purpose: Reduce background noise in audio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Reason: Cleaner audio improves the accuracy of speech recognition.        </a:t>
            </a:r>
          </a:p>
        </p:txBody>
      </p:sp>
    </p:spTree>
    <p:extLst>
      <p:ext uri="{BB962C8B-B14F-4D97-AF65-F5344CB8AC3E}">
        <p14:creationId xmlns:p14="http://schemas.microsoft.com/office/powerpoint/2010/main" val="291341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6223-5A80-3BB1-1712-68F85BFA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6778-426B-955A-2120-C7C014FA7D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Incorporating stammered speech samples in the training data ensures that our model becomes sensitive to and adept at recognizing the unique speech patterns associated with stammering.</a:t>
            </a:r>
          </a:p>
          <a:p>
            <a:r>
              <a:rPr lang="en-US" dirty="0"/>
              <a:t>Our system will be designed for continuous learning, adapting to evolving speech patterns and user interactions to ensure ongoing improvement in performance.</a:t>
            </a:r>
          </a:p>
        </p:txBody>
      </p:sp>
    </p:spTree>
    <p:extLst>
      <p:ext uri="{BB962C8B-B14F-4D97-AF65-F5344CB8AC3E}">
        <p14:creationId xmlns:p14="http://schemas.microsoft.com/office/powerpoint/2010/main" val="80686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6C51-2F74-F6A0-920F-3F05F7FAB5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>
                <a:solidFill>
                  <a:srgbClr val="FF0000"/>
                </a:solidFill>
              </a:rPr>
              <a:t>  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41838519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61</TotalTime>
  <Words>295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Droplet</vt:lpstr>
      <vt:lpstr>SPEECH RECOGNITION SYSTEM</vt:lpstr>
      <vt:lpstr>IMPORTANCE OF SPEECH RECOGNITION FOR STAMMERS</vt:lpstr>
      <vt:lpstr>DATASET COLLECTION AND MODEL TRAINING</vt:lpstr>
      <vt:lpstr>FRAMEWORKS AND TOOLS</vt:lpstr>
      <vt:lpstr>Use of neural networks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 SYSTEM</dc:title>
  <dc:creator>01-134212-128</dc:creator>
  <cp:lastModifiedBy>01-134212-128</cp:lastModifiedBy>
  <cp:revision>27</cp:revision>
  <dcterms:created xsi:type="dcterms:W3CDTF">2024-03-06T11:17:40Z</dcterms:created>
  <dcterms:modified xsi:type="dcterms:W3CDTF">2024-05-26T09:53:04Z</dcterms:modified>
</cp:coreProperties>
</file>