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915C2B-27D5-44DA-98B5-E8221619EFA3}">
          <p14:sldIdLst>
            <p14:sldId id="256"/>
          </p14:sldIdLst>
        </p14:section>
        <p14:section name="Untitled Section" id="{0D8691C3-93BA-49A9-B5BC-B88B8CF38929}">
          <p14:sldIdLst>
            <p14:sldId id="265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2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67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0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2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40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74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3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4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7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3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06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E8A3-7632-4916-97F6-999483410FF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56F536-116B-4457-92D6-B4BA896E8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EXAM RANK LIST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INPUT SUTDENT SCORES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37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 :</a:t>
            </a:r>
          </a:p>
          <a:p>
            <a:r>
              <a:rPr lang="en-US" dirty="0" smtClean="0"/>
              <a:t>Bubble sort is exponentially easy to grasp and implement, making it a preferred teaching tool for introducing sorting tools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PLACE AND STABLE :</a:t>
            </a:r>
          </a:p>
          <a:p>
            <a:r>
              <a:rPr lang="en-US" dirty="0" smtClean="0"/>
              <a:t>IT doesn’t required additional memory to sort the elements, and preserves the relative order of students with equal scores.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12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summary bubble sort offers a clear a straight </a:t>
            </a:r>
            <a:r>
              <a:rPr lang="en-US" dirty="0" err="1" smtClean="0"/>
              <a:t>foreward</a:t>
            </a:r>
            <a:r>
              <a:rPr lang="en-US" dirty="0" smtClean="0"/>
              <a:t> way to rank students by their scores, serving as  an </a:t>
            </a:r>
            <a:r>
              <a:rPr lang="en-US" dirty="0" err="1" smtClean="0"/>
              <a:t>educarional</a:t>
            </a:r>
            <a:r>
              <a:rPr lang="en-US" dirty="0" smtClean="0"/>
              <a:t> example in C . How ever a large data sets , more algorithms are recommended. Understanding the sorting principles , remains a key skill for programming an algorithm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9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76103" y="2246810"/>
            <a:ext cx="8686799" cy="180267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 !!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2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PRESENTED BY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534" y="174257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SHAIK</a:t>
            </a:r>
            <a:r>
              <a:rPr lang="en-US" sz="2400" b="1" i="1" dirty="0" smtClean="0"/>
              <a:t> </a:t>
            </a:r>
            <a:r>
              <a:rPr lang="en-US" sz="2400" dirty="0" smtClean="0"/>
              <a:t>RAHILL</a:t>
            </a:r>
            <a:r>
              <a:rPr lang="en-US" sz="2400" b="1" i="1" dirty="0" smtClean="0"/>
              <a:t>                         </a:t>
            </a:r>
            <a:r>
              <a:rPr lang="en-US" sz="2400" dirty="0" smtClean="0"/>
              <a:t>[24KB1A05JD]</a:t>
            </a:r>
          </a:p>
          <a:p>
            <a:r>
              <a:rPr lang="en-US" sz="2400" dirty="0" smtClean="0"/>
              <a:t>SHAIK MOHAMMAD FAIZIL        </a:t>
            </a:r>
            <a:r>
              <a:rPr lang="en-US" sz="2400" b="1" i="1" dirty="0" smtClean="0"/>
              <a:t> </a:t>
            </a:r>
            <a:r>
              <a:rPr lang="en-US" sz="2400" dirty="0"/>
              <a:t>[</a:t>
            </a:r>
            <a:r>
              <a:rPr lang="en-US" sz="2400" dirty="0" smtClean="0"/>
              <a:t>24KB1A05HV]</a:t>
            </a:r>
          </a:p>
          <a:p>
            <a:r>
              <a:rPr lang="en-US" sz="2400" dirty="0" smtClean="0"/>
              <a:t>DABBUGUNTLA  RAVI KUMAR   </a:t>
            </a:r>
            <a:r>
              <a:rPr lang="en-US" sz="2400" b="1" i="1" dirty="0" smtClean="0"/>
              <a:t> </a:t>
            </a:r>
            <a:r>
              <a:rPr lang="en-US" sz="2400" dirty="0"/>
              <a:t>[</a:t>
            </a:r>
            <a:r>
              <a:rPr lang="en-US" sz="2400" dirty="0" smtClean="0"/>
              <a:t>24KB1A05KX]</a:t>
            </a:r>
          </a:p>
          <a:p>
            <a:r>
              <a:rPr lang="en-US" sz="2400" dirty="0" smtClean="0"/>
              <a:t>SWARNA ANEEL                       </a:t>
            </a:r>
            <a:r>
              <a:rPr lang="en-US" sz="2400" b="1" i="1" dirty="0" smtClean="0"/>
              <a:t> </a:t>
            </a:r>
            <a:r>
              <a:rPr lang="en-US" sz="2400" dirty="0"/>
              <a:t>[</a:t>
            </a:r>
            <a:r>
              <a:rPr lang="en-US" sz="2400" dirty="0" smtClean="0"/>
              <a:t>24KB1A05KG]</a:t>
            </a:r>
            <a:endParaRPr lang="en-IN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                                                              </a:t>
            </a:r>
            <a:r>
              <a:rPr lang="en-US" sz="2800" b="1" dirty="0" smtClean="0">
                <a:solidFill>
                  <a:srgbClr val="92D050"/>
                </a:solidFill>
              </a:rPr>
              <a:t>GUIDED BY 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92D050"/>
                </a:solidFill>
              </a:rPr>
              <a:t> </a:t>
            </a:r>
            <a:r>
              <a:rPr lang="en-US" sz="2800" b="1" dirty="0" smtClean="0">
                <a:solidFill>
                  <a:srgbClr val="92D050"/>
                </a:solidFill>
              </a:rPr>
              <a:t>                                                </a:t>
            </a:r>
            <a:r>
              <a:rPr lang="en-US" sz="2800" b="1" dirty="0" smtClean="0">
                <a:solidFill>
                  <a:srgbClr val="92D050"/>
                </a:solidFill>
                <a:latin typeface="Viner Hand ITC" panose="03070502030502020203" pitchFamily="66" charset="0"/>
              </a:rPr>
              <a:t>Ashok  </a:t>
            </a:r>
            <a:r>
              <a:rPr lang="en-US" sz="2800" b="1" dirty="0" err="1" smtClean="0">
                <a:solidFill>
                  <a:srgbClr val="92D050"/>
                </a:solidFill>
                <a:latin typeface="Viner Hand ITC" panose="03070502030502020203" pitchFamily="66" charset="0"/>
              </a:rPr>
              <a:t>Selva</a:t>
            </a:r>
            <a:r>
              <a:rPr lang="en-US" sz="2800" b="1" dirty="0" smtClean="0">
                <a:solidFill>
                  <a:srgbClr val="92D050"/>
                </a:solidFill>
                <a:latin typeface="Viner Hand ITC" panose="03070502030502020203" pitchFamily="66" charset="0"/>
              </a:rPr>
              <a:t>  </a:t>
            </a:r>
            <a:r>
              <a:rPr lang="en-US" sz="2800" b="1" dirty="0">
                <a:solidFill>
                  <a:srgbClr val="92D050"/>
                </a:solidFill>
                <a:latin typeface="Viner Hand ITC" panose="03070502030502020203" pitchFamily="66" charset="0"/>
              </a:rPr>
              <a:t>K</a:t>
            </a:r>
            <a:r>
              <a:rPr lang="en-US" sz="2800" b="1" dirty="0" smtClean="0">
                <a:solidFill>
                  <a:srgbClr val="92D050"/>
                </a:solidFill>
                <a:latin typeface="Viner Hand ITC" panose="03070502030502020203" pitchFamily="66" charset="0"/>
              </a:rPr>
              <a:t>umar</a:t>
            </a:r>
            <a:endParaRPr lang="en-IN" sz="2800" b="1" dirty="0">
              <a:solidFill>
                <a:srgbClr val="92D050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9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:-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OBJECTIVE : to sort and rank the students based on their scores in descending order using bubble sort algorithm.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Bubble sort :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bubble sort is a simple sorting algorithm , that works by repeatedly or by swapping adjacent elements.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Larger elements bubbled up to the end of the list.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WHY BUBBLE SORT 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Simple to implement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Good for small data sets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Helps to understand the basic sorting concepts  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2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UNDERSTANDING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THE PROBLEM 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Given a set of the students with their names and scores , the aim is to organize them from the highest to the lowest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score.after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sorting , the ranked list should clearly present each students name and score in order of their performance.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75" y="18224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HOW THE GIVEN PROGRAM WORKS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 structure 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struct</a:t>
            </a:r>
            <a:r>
              <a:rPr lang="en-US" dirty="0" smtClean="0"/>
              <a:t> student name is used with two fields. A string of the students name, and a float of their scores. The structure helps to manage students data efficiently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SORTING PROCESS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program receives input from student names and scores, and then apply bubble sorts to order them by score by highest to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lowest.The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sorted list is displays their ranked numbers</a:t>
            </a:r>
          </a:p>
        </p:txBody>
      </p:sp>
    </p:spTree>
    <p:extLst>
      <p:ext uri="{BB962C8B-B14F-4D97-AF65-F5344CB8AC3E}">
        <p14:creationId xmlns:p14="http://schemas.microsoft.com/office/powerpoint/2010/main" val="427967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235132"/>
            <a:ext cx="8347165" cy="1319348"/>
          </a:xfrm>
        </p:spPr>
        <p:txBody>
          <a:bodyPr/>
          <a:lstStyle/>
          <a:p>
            <a:r>
              <a:rPr lang="en-US" dirty="0" smtClean="0"/>
              <a:t>CODE COMPILES BASED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program uses the following logic, </a:t>
            </a:r>
          </a:p>
          <a:p>
            <a:r>
              <a:rPr lang="en-US" sz="2400" dirty="0" smtClean="0"/>
              <a:t>Define a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student to store their name and score.</a:t>
            </a:r>
          </a:p>
          <a:p>
            <a:r>
              <a:rPr lang="en-US" sz="2400" dirty="0" smtClean="0"/>
              <a:t>Prompt the user to enter the number of students , then input each students name and score</a:t>
            </a:r>
          </a:p>
          <a:p>
            <a:r>
              <a:rPr lang="en-US" sz="2400" dirty="0" smtClean="0"/>
              <a:t>Implement the sort descending function, which compares and swap the scores to rank the students from highest to lowest. </a:t>
            </a:r>
          </a:p>
          <a:p>
            <a:r>
              <a:rPr lang="en-US" sz="2400" dirty="0" smtClean="0"/>
              <a:t>Print the ranked list after sorting , showing names and scores in order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implementation demonstrates the data input </a:t>
            </a:r>
            <a:r>
              <a:rPr lang="en-US" dirty="0" err="1" smtClean="0"/>
              <a:t>struct</a:t>
            </a:r>
            <a:r>
              <a:rPr lang="en-US" dirty="0" smtClean="0"/>
              <a:t> utilization , and the </a:t>
            </a:r>
            <a:r>
              <a:rPr lang="en-US" dirty="0" err="1" smtClean="0"/>
              <a:t>bubblesort</a:t>
            </a:r>
            <a:r>
              <a:rPr lang="en-US" dirty="0" smtClean="0"/>
              <a:t> process in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57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 PUT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example </a:t>
            </a:r>
            <a:r>
              <a:rPr lang="en-US" dirty="0" err="1" smtClean="0"/>
              <a:t>demonsratingthe</a:t>
            </a:r>
            <a:r>
              <a:rPr lang="en-US" dirty="0" smtClean="0"/>
              <a:t> programs usage :</a:t>
            </a:r>
          </a:p>
          <a:p>
            <a:r>
              <a:rPr lang="en-US" dirty="0" smtClean="0"/>
              <a:t>User input:</a:t>
            </a:r>
          </a:p>
          <a:p>
            <a:r>
              <a:rPr lang="en-US" dirty="0" smtClean="0"/>
              <a:t>Enter the number of students : 3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the</a:t>
            </a:r>
            <a:r>
              <a:rPr lang="en-US" dirty="0" smtClean="0"/>
              <a:t> name of the student 1 : </a:t>
            </a:r>
            <a:r>
              <a:rPr lang="en-US" dirty="0" err="1" smtClean="0"/>
              <a:t>arun</a:t>
            </a:r>
            <a:endParaRPr lang="en-US" dirty="0" smtClean="0"/>
          </a:p>
          <a:p>
            <a:r>
              <a:rPr lang="en-US" dirty="0" smtClean="0"/>
              <a:t>Enter the score of the </a:t>
            </a:r>
            <a:r>
              <a:rPr lang="en-US" dirty="0" err="1" smtClean="0"/>
              <a:t>arun</a:t>
            </a:r>
            <a:r>
              <a:rPr lang="en-US" dirty="0" smtClean="0"/>
              <a:t> : 44</a:t>
            </a:r>
          </a:p>
          <a:p>
            <a:r>
              <a:rPr lang="en-US" dirty="0" smtClean="0"/>
              <a:t>Enter the name of </a:t>
            </a:r>
            <a:r>
              <a:rPr lang="en-US" dirty="0" err="1" smtClean="0"/>
              <a:t>th</a:t>
            </a:r>
            <a:r>
              <a:rPr lang="en-US" dirty="0" smtClean="0"/>
              <a:t> student 2 : </a:t>
            </a:r>
            <a:r>
              <a:rPr lang="en-US" dirty="0" err="1" smtClean="0"/>
              <a:t>kamal</a:t>
            </a:r>
            <a:endParaRPr lang="en-US" dirty="0" smtClean="0"/>
          </a:p>
          <a:p>
            <a:r>
              <a:rPr lang="en-US" dirty="0" smtClean="0"/>
              <a:t>Enter the score of the </a:t>
            </a:r>
            <a:r>
              <a:rPr lang="en-US" dirty="0" err="1" smtClean="0"/>
              <a:t>kamal</a:t>
            </a:r>
            <a:r>
              <a:rPr lang="en-US" dirty="0" smtClean="0"/>
              <a:t> : 55</a:t>
            </a:r>
          </a:p>
          <a:p>
            <a:r>
              <a:rPr lang="en-US" dirty="0" smtClean="0"/>
              <a:t>Enter the name of the student 3 : Daniel </a:t>
            </a:r>
          </a:p>
          <a:p>
            <a:r>
              <a:rPr lang="en-US" dirty="0" smtClean="0"/>
              <a:t>Enter the score of the Daniel “: 33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59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out 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:</a:t>
            </a:r>
          </a:p>
          <a:p>
            <a:r>
              <a:rPr lang="en-US" dirty="0" smtClean="0"/>
              <a:t>RANK 1 :  KAMAL – 55 </a:t>
            </a:r>
          </a:p>
          <a:p>
            <a:r>
              <a:rPr lang="en-US" dirty="0" smtClean="0"/>
              <a:t>RANK 2 :  ARUN - 44</a:t>
            </a:r>
          </a:p>
          <a:p>
            <a:r>
              <a:rPr lang="en-US" dirty="0" smtClean="0"/>
              <a:t>RANK 3 : DANIEL -33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59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SOIRCE CODE OUT PUT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5" y="1567543"/>
            <a:ext cx="5133702" cy="4846320"/>
          </a:xfrm>
        </p:spPr>
      </p:pic>
    </p:spTree>
    <p:extLst>
      <p:ext uri="{BB962C8B-B14F-4D97-AF65-F5344CB8AC3E}">
        <p14:creationId xmlns:p14="http://schemas.microsoft.com/office/powerpoint/2010/main" val="743884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532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Trebuchet MS</vt:lpstr>
      <vt:lpstr>Viner Hand ITC</vt:lpstr>
      <vt:lpstr>Wingdings 3</vt:lpstr>
      <vt:lpstr>Facet</vt:lpstr>
      <vt:lpstr>ONLINE EXAM RANK LIST </vt:lpstr>
      <vt:lpstr>PRESENTED BY :</vt:lpstr>
      <vt:lpstr>INTRODUCTION :- </vt:lpstr>
      <vt:lpstr>UNDERSTANDING THE PROBLEM </vt:lpstr>
      <vt:lpstr>HOW THE GIVEN PROGRAM WORKS</vt:lpstr>
      <vt:lpstr>CODE COMPILES BASED ON</vt:lpstr>
      <vt:lpstr>SAMPLE OUT PUT</vt:lpstr>
      <vt:lpstr>Their out put </vt:lpstr>
      <vt:lpstr>SOIRCE CODE OUT PUT :</vt:lpstr>
      <vt:lpstr>ADVANTAGES OF BUBBLE SORT</vt:lpstr>
      <vt:lpstr>CONCLUSION 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 RANK LIST</dc:title>
  <dc:creator>DELL</dc:creator>
  <cp:lastModifiedBy>DELL</cp:lastModifiedBy>
  <cp:revision>13</cp:revision>
  <dcterms:created xsi:type="dcterms:W3CDTF">2025-04-27T14:29:23Z</dcterms:created>
  <dcterms:modified xsi:type="dcterms:W3CDTF">2025-04-28T17:14:18Z</dcterms:modified>
</cp:coreProperties>
</file>