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4" r:id="rId4"/>
    <p:sldId id="285" r:id="rId5"/>
    <p:sldId id="258" r:id="rId6"/>
    <p:sldId id="267" r:id="rId7"/>
    <p:sldId id="260" r:id="rId8"/>
    <p:sldId id="261" r:id="rId9"/>
    <p:sldId id="272" r:id="rId10"/>
    <p:sldId id="297" r:id="rId11"/>
    <p:sldId id="274" r:id="rId12"/>
    <p:sldId id="298" r:id="rId13"/>
    <p:sldId id="299" r:id="rId14"/>
    <p:sldId id="300" r:id="rId15"/>
    <p:sldId id="263" r:id="rId16"/>
    <p:sldId id="264" r:id="rId17"/>
    <p:sldId id="265" r:id="rId18"/>
    <p:sldId id="266" r:id="rId19"/>
    <p:sldId id="268" r:id="rId20"/>
    <p:sldId id="269" r:id="rId21"/>
    <p:sldId id="286" r:id="rId22"/>
    <p:sldId id="288" r:id="rId23"/>
    <p:sldId id="289" r:id="rId24"/>
    <p:sldId id="290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6-26T17:42:40.7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4657 15875 0,'-18'0'15,"36"0"189,-18-18-173,0 1-16,17-1-15,1 0 16,-18 1 0,18-1-1,-18 1 1,17-1 0,1 0-16,0 1 15,-1-1 1,-17 0-1,18 18-15,-18-17 16,17-1-16,-17 0 16,18 18-1,-18-17-15,18 17 0,-1-18 16,1 1 0,0-1-1,-1 0-15,1 1 16,0-1-1,-18 0-15,17 18 16,-17-17-16,18 17 0,-1-18 16,-17 0-1,36 1 1,-19-1-16,1 0 16,0 1-16,-18-1 15,17 18-15,1-17 0,0-1 16,-1 0-1,1 18-15,-1-17 16,1-1-16,0 0 16,-1 1-1,1-1-15,0 18 16,-18-18-16,17 1 16,1 17-16,-18-18 15,18 18-15,-1 0 0,1-17 16,0-1-16,-18 0 15,17 1-15,1 17 16,-1-18-16,1 0 16,0 18-16,-18-17 0,35-1 15,-17 0 1,-1 18-16,1-35 16,0 35-16,-1-17 0,18-1 15,-17 0 1,0 18-16,-1-35 15,1 35-15,0-18 16,-1 18-16,1-17 0,17-1 16,-17 0-16,-1 1 15,1-1-15,17 0 16,-17 1-16,0-1 16,-1 18-1,19-35-15,-19 35 16,19-35-16,-19 17 15,18 0 1,-35 1-16,18 17 0,0-18 16,17 0-1,-35 1-15,35-1 16,-17 1-16,0-1 16,-1 0-16,18 1 15,-35-1-15,36 0 16,-19 1-16,1-1 15,0 0-15,-1 1 16,1-1-16,17 1 16,-17-1-16,-1 0 15,1 18-15,0-17 16,-1-1 0,1 0-1,0 18-15,-1-17 16,19-1-16,-19 0 15,19 1 1,-19-1-16,1 0 16,-1 1-16,1-1 15,0 18 1,-1-17-16,1-1 16,0 18-16,-1-18 0,1 1 15,0 17 1,-18-18-16,17 0 15,1 18-15,-1-17 0,1 17 16,-18-18-16,18 0 16,-1 18-16,1-17 15,0-1-15,17 1 16,-17-1 0,17 0-1,-18 1-15,1-1 16,17 0-16,-17 1 15,0-1-15,-1 0 16,19 1-16,-19-1 16,1 1-1,0-1-15,-1 0 16,1 18-16,-18-17 0,35-1 16,-17 0-1,-1 18-15,1-17 16,0 17-16,-1-18 15,1 18-15,0-18 16,-1 1-16,1-1 16,-1 0-16,19 1 15,-19-1-15,19 1 16,-19 17-16,1-18 16,0 0-1,17 1-15,-18 17 16,1-18-16,0 0 15,17 1-15,-35-1 16,35 18 0,-35-18-16,36 1 15,-19 17-15,1-18 16,0 1-16,-1-1 16,1 0-16,17 1 15,-17-1-15,-1 0 16,1 18-16,17-17 15,-17-1-15,17 0 16,-17 1-16,17-1 16,-17 1-1,17-1-15,-17 0 16,-1 18 0,1-17-16,0-1 15,-1 18-15,1 0 16,-1-18-16,1 1 15,17-1-15,-17 18 16,0-18 0,-1 1-16,19-1 15,-19 0-15,1 18 16,0-17-16,-1 17 16,1-18-16,-1 18 15,1-17-15,0 17 0,-1-18 16,19 0-1,-19 1-15,19-1 16,-1 0-16,-18 1 0,19-1 16,-1 0-16,0 1 15,-17-1-15,0 1 16,-1 17 0,1-18-16,-1 18 15,1-18 1,0 1-1,-1 17-15,19-18 0,-36 0 16,35 1 0,-17 17-16,17-18 15,-35 0-15,35 1 16,-17 17-16,17-18 16,-17 1-16,-1 17 0,1-18 15,0 18-15,-1-18 16,1 18-1,0 0-15,-1-17 0,1 17 16,-1-18-16,1 18 16,0-18-16,17 18 15,-35-17-15,35-1 16,-17 18 0,0 0-16,-1 0 0,1-18 15,-1 18-15,1 0 31,-18-17-15,18 17 0,-1 0-16,1-18 15,0 18 1,-1 0-16,1-18 0,0 18 16,-1-17-1,1 17-15,0 0 16,-1-18-16,1 18 15,-1 0-15,1-17 16,0 17 0,-1 0-1,1-18-15,0 18 16,-1-18-16,1 18 16,0 0-16,-1 0 0,18-17 15,-17 17-15,17-18 16,1 18-1,-19 0-15,54-18 16,-36 18-16,18-17 16,-18-1-16,18 0 15,-17 18-15,16-17 16,-16 17-16,-1 0 16,-17 0-16,-1 0 15,1-18-15,0 18 0,-1 0 16,1 0-16,-18-17 15,0-1 1</inkml:trace>
  <inkml:trace contextRef="#ctx0" brushRef="#br0" timeOffset="3380.747">10672 11977 0,'-18'0'15,"36"0"48,-18-18-32,17 18-15,1 0 62,-1 0-63,1 0 32,0 0-31,-1-17-1,1 17-15,0 0 16,-18-18 0,17 18-1,1 0 1,0 0 0,-1-18-1,1 18 1,-1 0-1,1 0-15,0 0 16,-1 0 0,1 0-1,0 0 1,-1 0-16,1 0 16,0-17-1,-1 17 1,1 0-1,0 0-15,-1 0 16,1 0 0,-1 0-1,1 0-15,0 0 16,-1 0 0,1 0-16,0 0 15,-1 0-15,1 0 16,0 0-16,17 0 15,-18 0 1,-17-18-16,18 18 0,17 0 16,-17 0-1,0 18-15,-1-18 0,1 0 16,0 0 0,17 0-16,-18 0 15,19 0 1,-19 0-16,1 0 0,0 0 15,-1 0-15,1 0 16,0 0-16,17 0 16,-17-18-1,17 18-15,-18 0 16,36 0-16,-35 0 16,17-18-1,-17 18-15,0 0 0,-1 0 16,18 0-1,-17 0-15,17 0 16,-17-17-16,17 17 16,-17 0-16,0 0 0,-1 0 15,18 0 1,-17 0-16,0 0 16,-1 0-16,1 0 15,0 0-15,17 0 16,-17 0-16,-1 0 0,19 0 15,-19 0 1,18 0 0,-17 0-16,17 0 15,-17 0-15,17 0 16,-17 0 0,0 0-1,-1 0-15,18 0 16,-17 0-16,17 0 15,-17 0-15,0 0 16,-1 0-16,1 0 16,0 17-16,-1-17 15,1 0-15,-1 0 16,1 0-16,17 0 16,-17 0-16,0-17 15,-1 17-15,19 0 16,-19 0-16,1 0 15,0 0-15,-1 17 16,1-17-16,-1 0 16,1 0-1,17 0-15,-17 0 16,17 0-16,-17 0 16,17 18-1,-17-18-15,-1 0 16,1 0-16,0 0 15,-1 0-15,1 0 16,0 0-16,-1 0 16,1 0-16,0 0 15,17 0 1,-18 0 0,1 0-16,0 0 15,-1 0-15,1 0 16,0 0-1,-1 0-15,1 0 32,0 0-32,-1 0 15,1 0-15,0 0 16,-1-18-16,1 18 16,17 0-1,-17 0-15,-1-17 16,1 17-16,0 0 15,-1 0 1,1 0-16,0 0 16,-1 0-16,18 0 15,-17 0-15,35-18 16,-35 18-16,-1 0 16,19-18-16,-19 18 15,1 0-15,17 0 16,-17 0-16,-1-17 15,1 17-15,0 0 16,-1 0 0,1 0-16,0 0 15,-1 0 1,1 0-16,0 0 0,-1 0 16,1 0-16,-1 0 15,1 17 1,0-17-16,-1 0 15,1 0 1,17 0-16,-17 0 16,0 0-16,-1-17 15,18 17 1,-17 0-16,0 0 16,-1 0-16,-17 17 15,18-17-15,0 0 16,-1 0-16,19 0 15,-19 0 1,18 0 0,-17 0-16,17 18 15,-17-18-15,0 0 16,-1 0-16,19 18 0,-19-18 16,19 0-16,-1 0 15,-18 0 1,1 0-16,-36-18 31</inkml:trace>
  <inkml:trace contextRef="#ctx0" brushRef="#br0" timeOffset="6439.518">14940 11853 0,'18'0'15,"-1"0"17,1 0-1,0 0 63,-1 0-79,1 0 1,0 0 0,-1 0-1,1 0 1,17 0-1,-17-17-15,-1 17 0,1 0 16,0 0 0,-1-18-16,1 18 0,17 0 15,-17 0 1,0 0-16,-1 0 0,18 0 16,-17 0-1,17 0 1,-17 0-16,0 18 0,17-18 15,-17 0-15,-1 0 16,1 0-16,17 0 16,-17 0-16,17 0 0,-17 0 15,-1 0-15,36 0 16,-35 0-16,35 0 16,-18 0-16,0 0 15,1 0 1,-19 0-16,36 0 15,-35-18-15,-1 18 0,36 0 16,-35 18 0,0-18-16,17 0 0,0 0 15,-17 17-15,35-17 16,0 0 0,-18 0-16,-17 0 15,17 0-15,0 0 0,18 18 16,-18-18-16,18 0 15,-17 0-15,-19 0 16,1 18-16,17-18 0,-17 0 16,17 0-16,-17 17 15,-1-17-15,19 0 0,-1 0 16,0 0-16,-17 0 16,35 0-1,0 0-15,-18 0 16,0 0-16,0 0 15,-17 0-15,35 0 16,-35 0-16,35 0 16,-36 0-16,1 0 15,-1 18-15,19-18 16,-19 0-16,1 0 0,35 0 16,0 0-1,-35 0-15,-1 0 0,18 0 16,1 0-1,-19 0-15,1 0 16,17 0-16,-17 0 16,0 0-16,-1-18 0,1 18 15,17 0-15,0 0 16,1 0-16,-1-17 16,0 17-16,-17 0 0,17 0 15,-17 0 1,17 0-16,-17 0 15,17 0-15,0 0 16,1 0-16,-19 0 16,36-18-1,-18 18-15,18 0 16,-35 0-16,35 0 16,-18 0-16,18 0 15,-35 0-15,35 0 16,-18 0-16,0 0 15,0 0-15,18 0 16,-35 0-16,53 0 16,-36 0-16,0 0 15,0 0-15,-17 0 0,17 0 16,36 0 0,-54 0-16,19 0 0,-1 0 15,0 0-15,-17 0 16,35 0-16,-36 0 15,19-18-15,-19 18 16,1 0-16,0 0 16,17 0-16,-17 0 15,17 0 1,-17 0-16,34 0 16,-34 0-16,17 0 15,-17-17-15,17 17 16,-17 0-16,17 0 0,18 0 15,-35 0-15,35 0 16,-18 17-16,18-17 16,-18 0-16,36 0 15,-36 18-15,36-18 16,-36 0-16,35 0 16,-34 0-1,34 0-15,-35 0 16,36 0-16,-36 0 15,18 0-15,-18 0 16,36 0-16,-36 0 16,36 0-1,-36 0-15,53 0 16,-35 0-16,71 0 16,-54 18-16,71-18 15,-70 0-15,70 0 16,-70 0-16,87 0 15,-87 17-15,-1-17 16,1 0-16,0 0 0,-18 0 16,17 0-16,54 0 15,-72 0-15,19 0 16,-53 0-16,-1 0 16</inkml:trace>
  <inkml:trace contextRef="#ctx0" brushRef="#br0" timeOffset="9998.202">22243 11942 0,'17'0'47,"1"0"-16,-18-18-15,18 18-1,-36 0 16,0 0-15,36 0 31,0 0 47,-1-18 15,1 18-93,-1 0-16,1 0 15,0 0 1,-1 0 0,1-17-16,0 17 15,-1 0 1,1 0-16,0 0 0,-1 0 15,1 0-15,17 0 16,-17 0-16,-1 0 16,1 0-16,0-18 0,17 18 15,-17 0-15,17 0 16,-17 0-16,-1 0 16,18 0-16,-17 0 15,0 0-15,17 0 16,-17 0-16,-1 0 15,19 0-15,-1 0 16,-18 0-16,1 0 0,17 0 16,1 0-16,-19 0 15,36 0-15,-35 0 16,17 0-16,-17 0 16,17 0-16,0 0 15,1 0-15,-19 0 0,19 0 16,16 0-16,-16-18 15,-1 18-15,18 0 16,-18 0-16,18 0 16,-35 18-16,17-18 0,-17 0 15,17 0 1,-17 0-16,17 0 0,-17 0 16,34 0-16,-34 0 15,53 0-15,-36 0 16,53 0-16,-53 0 15,1 0-15,-1 0 16,-17 0-16,17 0 0,-18 0 16,19 0-16,-1 0 15,-17 0-15,17 0 16,-17 0-16,17 18 16,0-18-16,-17 0 0,17 0 15,0 0-15,18 0 16,-17 0-16,34 0 15,-35 0-15,54 0 16,-54 0-16,35 0 16,-52 17-16,0-17 15,-1 0-15,1 0 16,0 0-16,17 0 16,-17 0-16,-1 0 0,1 0 15,-1 0 1,19-17-16,17 17 0,-18 0 15,53 0 1,-53-18-16,36 18 16,-36 0-16,36 0 15,-54 0-15,36 0 16,-35 0-16,0 0 16,-1 0-1,1 0-15,0 0 16,17 0-16,0 0 15,0 0-15,71 0 16,0 0 0,-18 0-16,-17 0 15,-36 0-15,0 0 16,-17 0-16,0 0 16,-1 0-16,1-18 31,0 18-16,-1 0-15,18 0 16,1 0-16,17 0 16,0 18-16,17-18 15,-17 0-15,18 0 16,-36 0-16,35 0 16,-52 0-16,17 0 15,-17 0 1,0 0-16,-1 0 15,1 0-15,17 0 16,-17 0-16,17 0 16,36 18-1,-18-18-15,35 0 16,-53 0-16,18 0 0,-18 17 16,0-17-16,36 0 15,-53 0-15,-1 0 0,1 0 16,0 0-1,-1 0 1,1 0 0,0 0-16,-1 0 0,1 0 15,35 0-15,-36 0 16,19 0-16,-1 0 16,0 0-16,18 0 15,18 0-15,-36 0 0,18 0 16,-18 18-16,36-18 15,-54 0-15,19 0 0,-19 0 16,19 0-16,-19 0 16,1 0-16,-1 0 15,1 0 1,0 0-16,-1 0 16,19 0-1,-19 0-15,19 0 0,-1 0 16,0 18-16,0-18 0,18 0 15,-17 0-15,-1 0 0,0 17 16,18-17-16,-35 0 16,17 0-16,-35-17 15,18 17 32,-1 17-47,19-17 16,-19 0-1,1 0-15,-1 0 16,1 0 0,0 18-1,-1-18-15,19 0 16,-19 0-16,36 17 16,-18-17-16,-17 0 15,-18-17 1,-18 17-1,1 0-15,-1-18 16</inkml:trace>
  <inkml:trace contextRef="#ctx0" brushRef="#br0" timeOffset="13141.082">29598 10989 0,'18'0'16,"-1"-18"-16,1 18 16,53-35-1,-36 17-15,18 1 0,0-18 16,52 17-16,-52 0 15,-17 18-15,17 0 16,-36 0-16,-17 18 16</inkml:trace>
  <inkml:trace contextRef="#ctx0" brushRef="#br0" timeOffset="13302.877">29898 10954 0,'53'70'0,"-36"-34"15,1-1-15,17 71 16,18-18 0,-35-18-1,0-34-15,-1-19 0,-17 1 16</inkml:trace>
  <inkml:trace contextRef="#ctx0" brushRef="#br0" timeOffset="14092.417">30198 11342 0,'0'17'16,"17"-17"-16,-17-17 31,18-18-15,-18 17-16,18-17 15,-1-1-15,1 19 16,0 17-16,-1-18 0,19 18 15,-1 0 1,-18 0-16,19 0 16,-19 0-16,1 0 0,-18 18 15,0-1 1,-18 1-16,1 17 16,17-17-16,0 0 15,0-1 1,17 1-16,1-18 15,17 17-15,-17-17 16,0-17 0,-1-1-16,1 1 0,-18-1 15,0 0 1,0 1-16,-18-1 16,1 0-1,17 1-15,17 17 16,1 17-1,-1 1 1,1-18-16,17 18 16,-17-18-16,0 0 15,-1 0-15,1 17 16,-18 1-16,18 17 16,-18-17-1,17 17 1,1-35-16,0 0 15,-1 0-15,1 0 16,-1-35-16,-17 17 16,18-35-1,-18 36-15,-18-54 16,1 36-16,-1-53 16,1 35-16,-36-36 15,35 54-15,-17 0 0,17 17 16,0 18-1,18 18-15,36 52 16,-19-17-16,19 53 16,-1-53-16,18 53 15,-36-71-15,1 1 16,17-1-16,-17-18 16,0 1-16,-1-18 0,1 0 15,-18-18 1</inkml:trace>
  <inkml:trace contextRef="#ctx0" brushRef="#br0" timeOffset="14276.438">31027 11271 0,'17'18'16,"1"-18"-16,0 0 15,-18-18-15,17 1 16,-17-1-16,0-17 15,0 17-15,-17-17 16,17 17-16,-18 1 16</inkml:trace>
  <inkml:trace contextRef="#ctx0" brushRef="#br0" timeOffset="14447.465">31203 11201 0,'0'0'0,"18"0"0,35 0 15,-18-18-15,-17 18 16,17 0-16,18-18 16,-35 1-16</inkml:trace>
  <inkml:trace contextRef="#ctx0" brushRef="#br0" timeOffset="14637.113">31291 10971 0,'0'89'15,"18"-1"-15,-18-35 16,18 35-16,-1-53 15,-17 0-15,36 36 16,-19-36 0</inkml:trace>
  <inkml:trace contextRef="#ctx0" brushRef="#br0" timeOffset="14803.618">31538 11307 0,'18'17'16,"0"-17"-1,-18 18-15,17-18 16,-17-18-16</inkml:trace>
  <inkml:trace contextRef="#ctx0" brushRef="#br0" timeOffset="14915.748">31521 11095 0,'17'18'16</inkml:trace>
  <inkml:trace contextRef="#ctx0" brushRef="#br0" timeOffset="15154.54">31715 11359 0,'17'18'16,"1"0"0,0-18-16,17 0 15,-17 0-15,17-36 16,-35 19-16,0-18 15,0-1 1,0 19-16,-35-19 0,17 19 16,-17 17-1</inkml:trace>
  <inkml:trace contextRef="#ctx0" brushRef="#br0" timeOffset="15433.657">31944 11412 0,'0'-17'31,"18"-1"-31,35 0 16,-36 1-16,19-1 15,-19 18-15,1-17 0,17 17 16,-35 17-1,0 1 1,-18-1 0,18 19-1,0-19-15,0 1 16,18 0-16</inkml:trace>
  <inkml:trace contextRef="#ctx0" brushRef="#br0" timeOffset="15861.197">32191 11430 0,'35'-18'16,"-17"1"-1,0 17 1,-36 0 0,0 0-1,1 35-15,17-17 16,17-1 0,1-17-1,17 0 1,-17 0-16,35-17 15,-36-19-15,1 19 0,17-19 16,-17 19 0,0-1-16,-18-17 0,17 17 15,1 1-15,-1-54 16,-17 36-16,0 0 0,0-71 16,-17 53-16,-1 17 15,18-16-15,-35-19 16,17 53-16,-17 18 15,35 18-15,-35 53 16,35-19-16,0 90 16,0-72-16,35 54 15,-17-71-15,52 17 16,-35-35 0,36 18-16,-53-35 15,-1 0-15,-34-18 16,-1 0-1</inkml:trace>
  <inkml:trace contextRef="#ctx0" brushRef="#br0" timeOffset="16405.92">29810 11712 0,'17'0'16,"-17"18"-16,18 0 15,-18 105 1,0-52-16,0-19 15,0 1-15,0 0 0,0 0 16,18-18-16,-18 1 0,0-1 16,35 0-16</inkml:trace>
  <inkml:trace contextRef="#ctx0" brushRef="#br0" timeOffset="16734.274">30021 12083 0,'36'0'15,"17"0"1,17 0 0,1-36-16,-36 19 15,-35-1-15,0 0 16,-18 1-16,1-1 15,-54 18 1,54 0-16,-36 18 16,35-1-16,0 19 15,1-19-15,17 19 16,17-19-16,1 1 0,0 17 0,35 0 16,-18-17-1,35 0-15,-34-18 16,-1 17-16,-17-17 0,-1 0 15</inkml:trace>
  <inkml:trace contextRef="#ctx0" brushRef="#br0" timeOffset="17173.304">30603 12030 0,'-35'0'15,"18"0"-15,-36 35 16,35-17-1,0-1-15,-17 36 16,35-18-16,18-17 0,17 17 16,0-17-16,-17-18 15,17 0-15,0 0 16,-17 0-16,17-35 0,-17 17 16,0-17-1,-18 0-15,0 17 0,-36-17 16,36 17-16,-17 18 15,17 18 1,17 17 0,1-17-16,0-1 0,-1 18 15,1-35 1,0 18-16,-1-18 16,-17-18-1,0 1-15,0-1 16,0-17-1,0 0-15,36 17 16,-36 0-16,35 1 16,-18 17-16,19 0 15,-19 0-15,-17 17 16</inkml:trace>
  <inkml:trace contextRef="#ctx0" brushRef="#br0" timeOffset="17500.945">30956 12118 0,'0'35'0,"0"0"16,0-17-1,0 0-15,0-1 16,18-17-16,-18-17 15,0-1 1,0 0-16,0 1 16,18-1-16,-18-17 15,17 17-15,1-17 16,-18 17-16,35 18 16,-17 0-1,-1 18-15,-17 0 16,18 17-1,0-17-15,-18-1 0,17 1 16</inkml:trace>
  <inkml:trace contextRef="#ctx0" brushRef="#br0" timeOffset="19068.116">31115 12136 0,'0'17'31,"0"1"-16,18-18-15,-18 35 16,0-17 0,17 17-16,-17-17 15,0-1-15,0 1 16,-17-18 0</inkml:trace>
  <inkml:trace contextRef="#ctx0" brushRef="#br0" timeOffset="19240.297">31168 11942 0,'0'-18'15,"18"18"1,-1 0-16</inkml:trace>
  <inkml:trace contextRef="#ctx0" brushRef="#br0" timeOffset="19586.397">31238 12206 0,'0'18'16,"0"-1"-16,0 1 31,0-36-15,18 1-16,-18-1 16,18 0-16,-18 1 15,17 17-15,1 0 16,0 0-1,-18 17 1,17 1 0,-17 0-16,-17-1 15,17 1 1,17-18 0,1 18-1,0-18-15</inkml:trace>
  <inkml:trace contextRef="#ctx0" brushRef="#br0" timeOffset="20014.964">31415 12259 0,'0'-18'15,"18"1"-15,-1-1 16,-17-17 0,18 35-16,-18-18 15,0 1-15,-18 17 16,1 17 0,17 1-1,-18 17-15,18-17 0,0 17 16,18-17-1,-1-1 1,1-34-16,-1 17 16,1-18-16,0 18 15,-1-18-15,-17 1 16,18 34 0,-18 19-1,0-1-15,18 53 16,-18-35-16,17 35 15,1-35-15,-18 18 16,0-36-16,-18 0 16,1-17-16,-36-18 15,17 0-15,-34-35 16,52 17-16,-17 0 16,17-17-16,1 0 0,-19-36 15,36 36-15,36-18 16,-1 18-16,36-18 15,-19 35 1,37-17-16,-54 35 16</inkml:trace>
  <inkml:trace contextRef="#ctx0" brushRef="#br0" timeOffset="20482.768">32297 12083 0,'-35'0'15,"-18"17"1,0 36 0,17 0-1,19-18-15,17-17 0,0 17 16,35-17 0,-17-18-16,-1 0 0,36-18 15,0-17 1,-35 17-16,17 1 0,-17-19 15,-18 1-15,0 18 16,0-1-16,-18 18 16,18 35-1,0-17-15,0 17 16,0 18-16,18-35 16,-1-1-16,19 1 15,-1 17-15,-17-35 16,17 0-16,-18-17 0</inkml:trace>
  <inkml:trace contextRef="#ctx0" brushRef="#br0" timeOffset="20676.168">32526 11765 0,'0'53'16,"18"-35"-16,-18 35 15,0-18-15,0 18 16,17 0-16,1 53 16,0-54-16,-18 1 0,17-17 15,-17-1-15,18 18 16,0-35-16</inkml:trace>
  <inkml:trace contextRef="#ctx0" brushRef="#br0" timeOffset="21309.67">32826 12118 0,'-35'0'15,"-1"18"1,1-1-16,35 18 16,0-17-1,0 0-15,0-1 0,18-17 16,-1 18-16,1-18 0,0 0 0,-18-18 15,17 18-15,1-17 16,-18-1-16,0 0 16,0 36-1,18 17 1,-18 1-16,17 34 16,1-17-16,-18-18 15,0 54 1,0-19-16,0-35 15,0-17-15,-35 0 16,17-18-16,-17-18 16,-1-17-1,36 17-15,-17-35 16,17 18-16,17-18 16,1 18-16,17 0 15,1 17-15,-19 0 0,1 18 16,35 0-16,-36 0 15,1 0-15,0 0 16,-1 0-16,1-17 0,0 17 16,-18 17-1,0 1 1,17 0 0,-17-1-1,18-17-15,0 0 0,-1 0 16,1 0-1,-1-35-15,-17 17 16,0-17 0,-17 17-16,-1-17 15,1 35-15,-36-18 16,35 18-16,-17 0 16</inkml:trace>
  <inkml:trace contextRef="#ctx0" brushRef="#br0" timeOffset="22017.091">29774 12682 0,'0'-17'0,"18"17"15,-36 0 1,-17 70 0,18 36-1,-19 0-15,36-53 16,0 53-16,0-71 15,36 36-15,-1-54 16,18 1-16,-18-18 16</inkml:trace>
  <inkml:trace contextRef="#ctx0" brushRef="#br0" timeOffset="22304.664">30145 12806 0,'-53'0'16,"35"-18"-16,-17 36 15,17-1-15,-17 19 16,35-1-16,0 0 0,18 1 16,-1-1-16,36 18 15,-17-18-15,17 0 16,-36-17-16,1 0 15,-18-1-15,-18 1 16,-17 0-16,17-18 16,-52 0-1,52-18-15,-35 0 16,35 1-16</inkml:trace>
  <inkml:trace contextRef="#ctx0" brushRef="#br0" timeOffset="22561.621">30357 12965 0,'0'70'16,"0"-17"-16,17 18 16,1-54-16,-1 19 0,1-19 15,35 1-15,-35-18 16,35-35-16,-36 17 15,18-35-15,-17 18 16,-18-18 0,0 18-16,0-1 0,-18 1 15,18 17-15,-17 1 16,-1 17-16,1 17 16</inkml:trace>
  <inkml:trace contextRef="#ctx0" brushRef="#br0" timeOffset="23069.028">30780 12929 0,'0'18'15,"0"53"-15,0-54 16,0 54-16,0-36 15,0 18-15,18-35 16,-18-36 0,17 0-16,1-35 15,-1-17 1,1 35-16,0-18 16,-18 17-16,17 19 0,-17-1 15,18 36 1,-18-1-16,0 19 15,0-1-15,0 35 16,18-34-16,-18-19 0,17 1 16,1 0-16,0-18 15,-1 0-15,1-18 0,-18-17 16,17 17-16,19-52 16,-19 52-16,19-35 15,-19 35-15,-17 1 16,36 17-16,-19 17 15,-17 19 1,0-1-16,0 35 16,0-52-16,0 17 15,0 1-15,0 17 16,18-36-16,-1 1 0,1-1 16</inkml:trace>
  <inkml:trace contextRef="#ctx0" brushRef="#br0" timeOffset="23226.121">31591 13229 0,'-17'53'16,"-19"18"0,-17-1-16,18-35 15,0 1-15,-18 17 16</inkml:trace>
  <inkml:trace contextRef="#ctx0" brushRef="#br0" timeOffset="24229.798">29827 13635 0,'18'-18'16,"0"18"-16,-18 18 0,17 17 15,1 18-15,-18 53 16,0-53 0,0 53-16,0-53 15,0-18-15,18 0 0,-1-17 16,18-1-16</inkml:trace>
  <inkml:trace contextRef="#ctx0" brushRef="#br0" timeOffset="24475.615">30127 13847 0,'-35'17'15,"17"36"1,1-35-16,34 35 15,1-36-15,0 1 0,17 0 16,-17-18-16,17 17 0,18-17 16,-36-17-16,36-1 15,-35 0-15,0 1 0,-18-1 16,0 0-16,-36-17 16,19 17-16,-19-17 15,19 35-15,-1 0 16,0 0-16</inkml:trace>
  <inkml:trace contextRef="#ctx0" brushRef="#br0" timeOffset="24864.313">30586 13899 0,'-18'0'15,"-17"18"-15,17 0 16,1 17-16,-36 0 15,53 1-15,-18-19 0,18 1 16,18-18 0,17 0-16,-17-18 0,17 1 15,-17-1-15,17-35 16,-18 35-16,-17-17 16,0 17-16,0 1 15,0 34 1,0 54-16,0-18 15,0 53 1,18-53-16,0 35 16,-1-53-16,-17 36 15,0-54-15,0 19 16,-17-19-16,-19-17 16,19-17-16,-36-1 15,35 0-15,-35-35 16,36 36-16,-1-18 15,18-1-15</inkml:trace>
  <inkml:trace contextRef="#ctx0" brushRef="#br0" timeOffset="24991.802">30745 13988 0,'0'53'16,"0"-36"-16,0 1 0,17 35 15</inkml:trace>
  <inkml:trace contextRef="#ctx0" brushRef="#br0" timeOffset="25176.899">30745 13811 0,'0'18'32,"0"17"-17,17-17-15,1-1 16</inkml:trace>
  <inkml:trace contextRef="#ctx0" brushRef="#br0" timeOffset="25387.387">30868 13952 0,'18'0'0,"-18"18"16,0 0 0,0-1-16,0 19 15,17-36-15,-17 17 16,18 1-16,-18-1 16,-18-17-1,1 18 1,-1-18-16,0 0 0,1 0 15,-18 0-15,17 0 16,0-18-16</inkml:trace>
  <inkml:trace contextRef="#ctx0" brushRef="#br0" timeOffset="25560.564">30956 13935 0,'-17'0'16,"34"-18"-16,1 18 16,0 0-16,-1-18 15,18 18-15,1 0 0,-19 0 16,1-17-16,0-1 0</inkml:trace>
  <inkml:trace contextRef="#ctx0" brushRef="#br0" timeOffset="25726.365">30992 13758 0,'17'36'15,"-17"-19"-15,18 19 0,-18-1 16,35 35-16,-35-34 16,0 34-16,0-35 15,18 1-15,-18-19 16</inkml:trace>
  <inkml:trace contextRef="#ctx0" brushRef="#br0" timeOffset="25831.388">31186 14005 0,'0'36'16,"17"-19"-16,-17 1 15</inkml:trace>
  <inkml:trace contextRef="#ctx0" brushRef="#br0" timeOffset="26111.198">31380 14076 0,'0'17'15,"0"1"1,17 0-16,1-1 16,0-17-16,34 0 15,-16 0-15,-19 0 0,1 0 16,0 0-16,-18-17 15</inkml:trace>
  <inkml:trace contextRef="#ctx0" brushRef="#br0" timeOffset="26572.518">30004 14605 0,'17'71'0,"1"-36"16,17 35-16,-35-52 15,18 17 1,-18-52-1,0-19 1,18-34 0,-18 52-16,0-17 15,0 17-15,17-17 0,-17 17 0,18 1 16,-18-1 0,18 18-16,-18 18 15</inkml:trace>
  <inkml:trace contextRef="#ctx0" brushRef="#br0" timeOffset="27210.896">30304 14781 0,'17'0'16,"19"-17"-16,16-1 0,-34 0 15,35-17 1,-35 18-16,-1-19 15,-17 19-15,-17-1 16,-1 18-16,-17 0 16,17 18-16,-17 17 15,17-17-15,18 34 16,0-34-16,18 35 16,-1-35-16,54-1 15,-36-17-15,36 0 16,-36 0-16,18-17 15,-18-1-15,-17-17 16,-18 17 0,0 0-16,-18 18 0,18-17 15,-35 17-15,17 0 16,-17 17-16,35 1 16,-18 17-16,18-17 15,18 17 1,0-35-16,17 18 15,0-18-15,1-18 16,-19 1-16,19-19 16,-19 36-16,1-35 15,-18 17-15,0 36 32,0 35-32,0-18 15,0 18-15,17 53 16,1-53-16,0 35 15,-18-53-15,0 1 0,0-1 16,-18-17 0,0-18-16,1 0 15,-36-18 1,35 0-16,-17-35 0,17 36 16,-17-54-1,35 18-15,-18 18 16</inkml:trace>
  <inkml:trace contextRef="#ctx0" brushRef="#br0" timeOffset="27301.344">30956 14834 0,'0'18'0</inkml:trace>
  <inkml:trace contextRef="#ctx0" brushRef="#br0" timeOffset="27433.665">30921 14923 0,'-18'-36'15,"18"-17"1,0 18-16,0 0 0,0 17 16,18-35-1,0 18-15,-1 35 0,1-18 16,0 18-16</inkml:trace>
  <inkml:trace contextRef="#ctx0" brushRef="#br0" timeOffset="27701.034">31027 14781 0,'17'0'16,"19"0"0,-1 0-1,0-17-15,-17 17 0,0-18 16,-18 0-1,0 1-15,-36-1 16,19 18-16,-19 0 16,1 0-16,17 18 15,18-1 1,18 1-16,0 0 0,-1-1 16,54 19-1</inkml:trace>
  <inkml:trace contextRef="#ctx0" brushRef="#br0" timeOffset="27951.328">31344 14640 0,'-35'0'15,"17"0"-15,1 0 16,17 36-16,17-19 0,-17 1 15,36 17 1,17 0-16,-36-35 16,1 18-16,-18 0 15,-18-1 1,-17-17 0,17 0-16,1 0 0,-19 0 15</inkml:trace>
  <inkml:trace contextRef="#ctx0" brushRef="#br0" timeOffset="28240.492">31521 14605 0,'-36'0'16,"1"18"-1,18-1-15,17 19 16,17-19-16,-17 18 0,53 1 16,0-1-1,-18-17 1,-17-1-16,-18 1 0,-18-18 16,1 0-1,-36 0-15,17 0 16,19 0-16,-36 0 15,35-18-15</inkml:trace>
  <inkml:trace contextRef="#ctx0" brushRef="#br0" timeOffset="28412.567">31768 14693 0,'0'18'15,"17"17"1,1 18 0,0-35-16,-1-1 0,-17 19 15,18-36-15,-18 17 0</inkml:trace>
  <inkml:trace contextRef="#ctx0" brushRef="#br0" timeOffset="28551.158">31856 14552 0,'0'-18'16,"17"18"-1,-17 36 1</inkml:trace>
  <inkml:trace contextRef="#ctx0" brushRef="#br0" timeOffset="28791.474">31979 14834 0,'0'36'16,"36"-19"0,-19-17-16,36 18 15,-35-36-15,-1 18 16,1-17-16,0-19 15,-36 19-15,18-1 0,-35-35 16,0 35 0,17 1-16,-35 17 15,35-18-15,1 18 0</inkml:trace>
  <inkml:trace contextRef="#ctx0" brushRef="#br0" timeOffset="29045.735">32173 14923 0,'0'-18'15,"0"0"1,18 1-16,0-1 16,17-17-16,-17 17 15,-1 0-15,18 1 16,-17 17-16,17 17 15,-35 1-15,18 17 16,0-17 0,-18 17-16,17-17 0,1 17 15,0-35-15</inkml:trace>
  <inkml:trace contextRef="#ctx0" brushRef="#br0" timeOffset="29264.113">32632 14852 0,'18'0'15,"-1"0"-15,1 18 16,0-1 0</inkml:trace>
  <inkml:trace contextRef="#ctx0" brushRef="#br0" timeOffset="29558.756">32703 14870 0,'-18'35'0,"0"0"15,1 18 1,-1 0 0,18-35-16,-18-1 0,18 19 15,-17-19-15,34-17 16</inkml:trace>
  <inkml:trace contextRef="#ctx0" brushRef="#br0" timeOffset="29719.506">32879 14887 0,'0'18'16,"18"-18"-1,-1 18-15,1-18 16</inkml:trace>
  <inkml:trace contextRef="#ctx0" brushRef="#br0" timeOffset="29857.958">33073 14887 0,'35'0'16,"-17"0"-16</inkml:trace>
  <inkml:trace contextRef="#ctx0" brushRef="#br0" timeOffset="29998.317">33249 14852 0,'18'0'15,"17"-18"1,-17 18-16</inkml:trace>
  <inkml:trace contextRef="#ctx0" brushRef="#br0" timeOffset="30248.884">33320 14270 0,'18'0'16,"34"35"0,1 53-1,-17-35-15,17 88 16,-1-17 0,-34-54-16,-18 36 0,0-53 15,0 0-15,-18-18 0,1 1 16,-36 17-16,18-36 15,-18 1 1</inkml:trace>
  <inkml:trace contextRef="#ctx0" brushRef="#br1" timeOffset="112836.173">6491 16175 0,'0'18'62,"18"17"-62,-18 0 16,0 18-16,0 0 16,0 0-16,0 17 0,0-17 15,0 0-15,17 0 0,-17-18 0,0 1 16,0-1-16,18 0 16,0-17-16,-18-36 15</inkml:trace>
  <inkml:trace contextRef="#ctx0" brushRef="#br1" timeOffset="113337.437">6244 16510 0,'0'18'16,"0"-36"46,18 0-46,-18-17 0,17 17-16,-17 1 0,18-18 15,0-1-15,-18 19 16,17-19-16,1 19 0,0-1 16,-1-17-16,19 17 15,-1-17-15,-18 17 16,1 1-1,0 17 1,-18 17-16,17 1 16,-17 17-16,36 0 15,-36-17-15,17 0 0,1-1 16,0 1-16,17 0 16,-17-18-16,-1 0 15,1 17-15,-1-17 0</inkml:trace>
  <inkml:trace contextRef="#ctx0" brushRef="#br1" timeOffset="116563.32">6438 15840 0,'18'17'16,"-1"-17"-16,1 0 15,0 0-15,17 0 16,-17 0-16,17-17 0,-17 17 16,35 0-1,-36-18-15,1 18 0,17 0 16,-17 0-16,-1 0 16,1 0-16,0 0 15,-1 0-15,1 0 16,0 18-16,-1-18 0,18 0 15,-17 0 1,17 0-16,18-18 16,-17 18-16,16 0 15,-16 0-15,17-18 16,-18 18-16,36 0 16,-36 0-16,35-17 15,-34 17-15,34 0 16,-35 0-16,54 0 15,-54 0-15,35 0 16,-34 0-16,34 0 16,-34 0-16,34 17 15,-17-17 1,18 0-16,-18 0 16,35 0-16,-35 0 15,35 0 1,-35 0-16,35-17 0,-35 17 15,35 0 1,-35 0-16,35 0 16,-35 0-16,53 0 15,-53 0-15,0 0 0,53-18 16,-18 18 0,-35 0-16,-18 0 15,18 0-15,17 0 16,-17 0-16,18 18 15,-18-18-15,-18 0 0,36 0 16,-18 17-16,17-17 16,-35 0-16,54 18 15,-36-18 1,35 0-16,-53 0 16,71 18-16,-71-18 15,53 0-15,-35 0 16,35 0-16,-35 0 15,53 0 1,-53 0-16,0 0 16,0 0-16,0-18 0,70 18 15,-52-18-15,52 18 16,-70 0-16,71 0 16,-54 0-16,54 0 15,-54 0-15,71 0 16,-70 0-16,70 0 15,-70 0-15,105 0 16,-105-17-16,105 17 16,-105-18-1,17 18-15,88 0 16,-88-17-16,1 17 0,69 0 16,-70-18-1,1 18-15,87 0 0,-70-18 16,-18 18-16,88 0 15,-70-17-15,-18 17 16,1 0-16,87-18 16,-88 18-16,71 0 15,-71 0-15,71 0 16,-88 0-16,87 0 16,-70 0-16,54 0 15,-54 0-15,71 0 16,-89 0-16,71 0 15,-53 0-15,53 0 16,-70 0-16,70 18 16,-70-18-1,70 0-15,-53 0 16,53 0-16,-70 0 16,87 0-16,-87 0 15,88 0 1,-89 0-16,71 0 15,-70 0-15,0 17 16,-1-17-16,1 18 0,70-18 16,-71 18-16,71-18 15,-70 0-15,88 0 16,-89 0-16,89 0 16,-71 0-16,71 0 15,-71 0-15,71 0 16,-71 0-16,88 0 15,-105 0-15,88 0 16,-71 17-16,0-17 16,-17 0-16,17 0 0,71 0 15,-89 0 1,89 0-16,-71 18 16,0-18-16,71 0 15,-71 0-15,-17 17 0,17-17 16,0 0-16,0 0 15,1 0-15,-1 0 16,0 0-16,0 0 0,106 0 16,-106 0-16,106 0 15,-105 0-15,69 18 16,-69-18-16,69 0 16,-87 0-16,70 0 15,-70 0-15,52 0 16,-70 0-16,0 0 15,0 0-15,-36 0 16,-17 18 15,0-36-15</inkml:trace>
  <inkml:trace contextRef="#ctx0" brushRef="#br1" timeOffset="116897.384">22737 15681 0,'88'18'15,"-18"-1"-15,36-17 16,-71 18-16,71 0 16,-53-18-16,18 17 15,-54-17-15,-17 18 16,0-1-16,-17 1 16,-54 17-16,54-17 15,-72 0 1,72-1-16,-54 1 15,53 0-15,1-18 16,17 17-16,17-17 16</inkml:trace>
  <inkml:trace contextRef="#ctx0" brushRef="#br1" timeOffset="117496.517">23460 16104 0,'0'18'32,"17"35"-17,1-18-15,-18 0 0,18 18 16,-1-17-16,-17 17 0,36 35 16,-1-53-16,0 18 15,-17-35-15,-1 17 16,1-35-1</inkml:trace>
  <inkml:trace contextRef="#ctx0" brushRef="#br1" timeOffset="117971.208">23266 15840 0,'0'-18'16</inkml:trace>
  <inkml:trace contextRef="#ctx0" brushRef="#br1" timeOffset="118736.763">23354 16210 0,'-18'18'0,"1"-1"15,-1 1 1,0-18 0,1 18-1,-1-18 1,0 0 0,1 0-1,-1 0 1,18-18-1,0 0 17,18 1-17,-18-1 1,17 1-16,-17-19 0,0 19 16,18-1-1,0 18-15,-1-18 16,1 1-16,0 17 15,35 0-15,-36 0 16,18 0 0,-17 17-16,17 1 15,-17 0-15,17 17 16,-17-17-16,35 17 16,-18-18-16,-17-17 15,17 18-15,-17-18 0,-1 0 16,1 0-1</inkml:trace>
  <inkml:trace contextRef="#ctx0" brushRef="#br1" timeOffset="122162.525">23530 15716 0,'18'0'31,"17"0"-15,18 0-16,-35 0 15,17 0-15,0 0 0,36 0 16,-36 0-16,89 0 16,-71 0-16,105 18 15,-52-18-15,71 0 16,-89 18 0,106-1-16,-106 1 15,71-1-15,-71 1 16,88-18-16,-88 0 15,89 0-15,-89 0 16,71-18 0,-106 1-16,70 17 15,-52 0-15,70-18 16,-88 18-16,70 0 16,-70 0-16,35 0 15,-70 18-15,17-18 16,1 0-16,-19 0 15,-34-18 32</inkml:trace>
  <inkml:trace contextRef="#ctx0" brushRef="#br1" timeOffset="122451.426">26229 15593 0,'-18'-18'15,"36"18"1,17 0 0,18 0-16,35 18 15,18 17 1,-70-17-16,-19-1 0,18 19 15,-17-1 1,-36-17-16,18-1 0,-52 1 16,-1-1-1,17 1-15,1-18 16,0 18-16,17-18 16,18 17-16</inkml:trace>
  <inkml:trace contextRef="#ctx0" brushRef="#br1" timeOffset="122836.286">26582 16157 0,'-18'53'15,"18"18"1,0-36-16,18 53 16,-1-17-1,1-36-15,0 0 0,-1-17 16,1 17-16,0-17 16,-18-1-16,17-17 0</inkml:trace>
  <inkml:trace contextRef="#ctx0" brushRef="#br1" timeOffset="123152.978">26229 16387 0,'18'17'16,"-1"-17"-1,1 0-15,53-35 16,17-18 0,-53 35-16,-17-17 0,17 17 15,-17-17-15,-1-18 16,-17 36-16,18-1 16,-18 0-16,17 18 15,19 36 1,-19-19-16,36 19 15,-17-1-15,16 0 16,-16-17-16,17 17 16,-36-35-1</inkml:trace>
  <inkml:trace contextRef="#ctx0" brushRef="#br2" timeOffset="192518.043">4657 15787 0,'17'0'78,"-17"-18"-62,18 1-1,-18-1 1,0 0-16,18 1 15,-1-1-15,1 0 16,-18 1 0,18 17-16,-1-36 15,1 1-15,-1 18 16,1 17-16,-18-18 0,35-17 16,-35 17-16,36 0 15,-36 1 1,17-1-16,19-17 15,-19 17-15,1 0 16,-1 1-16,1-36 16,0 35-16,17-17 15,-17 17-15,17-17 16,-17 17-16,-18 1 16,35-18-16,-18 35 15,1-18-15,17-17 16,-35 17-16,18 0 0,0 1 15,-1-1-15,19-17 16,-19 17 0,-17 1-16,36-19 15,-1 1 1,0 17-16,0-17 16,-17 0-16,35-1 15,-35 19-15,17-36 16,-18 35-16,1 1 0,0-1 15,-1 0-15,19-17 16,-19 17-16,19 1 16,-19-1-16,18-17 15,1 17-15,-1-17 16,-17 17-16,35-35 16,-36 36-16,36-18 15,-35-1-15,35 1 16,-36 17-16,1 1 15,35-36 1,-18 35-16,-17 0 0,35-34 16,-36 34-16,19-17 15,17-1-15,-36 1 16,18 17-16,18-17 16,-35 35-16,0-17 0,35-19 15,-36 19 1,1-1-16,35 0 15,-36 1-15,36-19 16,-17 1-16,-1 0 16,-17 17-16,34 1 15,-34-19-15,35 19 16,-35-1-16,35-17 16,-36 17-16,54-35 15,-54 36-15,36-19 16,-17 19-16,-1-19 15,-17 19 1,17-1-16,0 0 16,0-17-16,-17 35 15,35-35-15,-18 17 16,18-35-16,-18 36 16,36-1-1,-53 0-15,52-17 16,-35 18-16,36-19 15,-36 19-15,36-19 16,-54 19-16,54-19 16,-53 1-16,52 0 15,-35 0-15,36-18 16,-36 35-16,53-35 16,-52 18-16,52-18 15,-53 35-15,36-35 16,-36 36-16,18-36 15,-18 35 1,-17 1-16,52-19 16,-17-17-16,-17 36 15,34-36-15,-35 35 16,1 0-16,34-34 16,-34 34-16,-19 0 15,54-17-15,-54 17 16,19 1-16,34-19 15,-34 19-15,-1-1 0,35-35 16,-34 36-16,34-19 16,-35 19-1,18-1-15,-17-17 0,17 17 16,-18-17-16,18 17 0,35-35 16,0 0-1,-53 36-15,54-36 16,-54 35-16,0 1 15,0-1-15,1 0 0,-1 1 16,0-1-16,36-17 16,-18 17-16,-18 0 0,71-34 15,-53 34 1,0-17-16,70-18 16,-52 17-16,-1 1 0,-17 18 15,88-54-15,-70 36 16,35-1-16,-53 19 15,-18-19-15,18 19 16,-36 17-16,-17-18 0</inkml:trace>
  <inkml:trace contextRef="#ctx0" brushRef="#br2" timeOffset="195293.556">11571 10901 0,'18'-18'16,"17"18"-1,-17-17 1,17-1-16,-17 18 15,-1-18-15,1 18 16,0 0-16,-1 0 16,1 0-1,-1 0 1,19 0 0,-19 0-16,1-17 0,17 17 15,1-18 1,-19 0-16,1 18 15,-1-17-15,1 17 0,0 0 16,-1-18 0,1 18-16,17 0 15,-17 0-15,35-18 16,-36 18-16,36-17 16,-17-1-16,-19 18 15,19 0-15,-19-17 16,19 17-16,-19 0 15,1 0-15,17-18 16,-17 18-16,17 0 0,0 0 16,-17-18-16,17 18 15,-17 0-15,17 0 16,-17-17 0,-1 17-16,1 0 15,17 0-15,1-18 16,-19 18-16,18 0 15,-17-18-15,17 18 0,-17-17 0,53-1 16,-36 0 0,0 18-16,18-17 15,-18 17-15,1 0 0,34-18 16,-35 18-16,54 0 16,-36 0-16,35-17 15,-53 17-15,71-18 16,-71 18-1,71 0-15,-71-18 16,18 18-16,35 0 16,-35 0-16,53-17 15,-53 17-15,53 0 16,0-18 0,-53 18-16,70 0 15,-70 0-15,70-18 16,-52 18-16,53 0 15,-72 0-15,72-17 16,-71 17-16,70 0 16,-70-18-16,88 18 15,-88-18-15,88 18 16,-88 0-16,88-17 16,-70 17-1,52-18-15,-52 18 16,70-18-16,-70 1 15,-18 17-15,88-18 16,-71 1-16,1 17 0,52-18 16,-52 18-1,-1-18-15,71 18 16,-88-17-16,18 17 0,-1-18 16,54 0-16,-53 18 15,-19-17-15,19 17 0,-18-18 16,70 18-16,-52-18 15,-18 18-15,53-17 16,-36-1-16,36 1 16,-53 17-16,0 0 15,70-18-15,-70 0 16,0 18-16,71-17 16,-71 17-16,0-18 15,35 18-15,-35 0 16,52-18-16,-52 18 15,36-17-15,-37 17 16,1 0-16,71-18 16,-71 18-16,17 0 0,36-18 15,-53 18 1,18 0-16,34-17 16,-34 17-16,53-18 15,-72 18-15,1 0 16,18 0-16,-18-17 0,17 17 0,54-18 15,-54 18 1,1 0-16,-18-18 0,17 18 16,72-17-16,-1-1 15,-71 18-15,71-18 16,-70 1-16,88-1 16,-89 18-16,89-18 15,-89 18 1,89-17-16,-88 17 15,52-18-15,-52 18 16,70 0 0,-88-18-16,88 18 15,-88 0-15,70 0 16,-52-17-16,52 17 16,-52 0-16,70-18 15,-88 18-15,88-17 16,-70 17-16,52-18 15,-52 18-15,-1 0 16,1 0-16,-1 0 0,71-18 16,-70 18-16,0 0 15,70 0-15,-71-17 16,71 17-16,-70 0 16,-1 0-16,1 0 15,70-18-15,-88 18 16,88 0-16,-70 0 15,52 0-15,-70 0 16,0 0-16,70 18 16,-70-18-16,0 0 15,0 0-15,71 0 16,-71 0-16,52 0 16,-52 0-16,53 0 15,-53 0-15,35 0 16,-17 0-16,17 0 15,-35 0-15,70 0 16,-70 0-16,36 0 16,-37 0-16,37 0 15,-36 0-15,-18 0 16,53 0 0,-35 0-16,35 0 15,0 17-15,-35-17 16,35 0-16,-35 0 15,53 0-15,-53 0 16,53-17-16,-53 17 16,53 0-1,-36 0-15,54 0 16,-71 0-16,52 0 16,-52 0-16,53-18 15,-35 18-15,35 0 16,-71-18-16,53 18 15,-53 0-15,1-17 16,-19 17-16,-34 0 31,-1 0-15</inkml:trace>
  <inkml:trace contextRef="#ctx0" brushRef="#br2" timeOffset="196153.993">29386 9331 0,'-17'0'31,"17"-18"-16,17 18-15,-17-17 16,18-1 0,-18 0-16,18 1 15,-18-1 1,0 1 0,-18 17-16,-35 0 15,18 0-15,-36 35 16,36-18-1,0 1-15,-1 17 0,19 1 16,17-1-16,17 0 16,1-17-16,70 17 15,-35-17-15,0-1 16,0 1-16,0-18 0,18 35 16,-71-17-1,-53-18 1,17 18-16,1-18 15,-18 0-15,-17 17 16,52-17-16,0 0 16,1 0-16,34-17 15</inkml:trace>
  <inkml:trace contextRef="#ctx0" brushRef="#br2" timeOffset="196616.913">29722 9525 0,'-18'53'16,"18"-18"-1,0 0 1,0-17 0,18-36-16,-1-70 15,1 35 1,-18 0-1,17-17 1,19 52-16,-36 1 16,35 34-1,-17-17-15,-18 36 16,17-19-16,-17 1 16,0-1-16,18-17 15,0 0 1,34-17-16,19-18 15,-36-1-15,-17 36 16,17-17-16,-17-1 16,0 36-16,-18-1 15,0 36 1,0-35-16,0 35 16,17-18-16,1 18 15,-18-35 1,17-1-16,36 1 0,-35-1 15,17-17 1</inkml:trace>
  <inkml:trace contextRef="#ctx0" brushRef="#br2" timeOffset="196955.463">30480 9419 0,'-53'0'15,"0"35"1,18 18-1,0-35-15,17 35 16,18-18-16,0-17 0,53-1 16,-35 1-16,52-18 15,-52 0 1,35-18-16,-36 1 16,1-36-16,-18 35 15,18-35-15,-18 36 16,-18-19-16,18 19 15,0 34 17,35 19-32,-17-19 15,-1 1-15,36 17 16,-35-17-16,35 0 16,-35-18-16,-1 0 15</inkml:trace>
  <inkml:trace contextRef="#ctx0" brushRef="#br2" timeOffset="197173.403">30798 8837 0,'17'88'16,"-17"53"-1,35 1-15,-35-54 16,53 123 0,-35-158-16,0 18 15,-18-36-15,17 0 16</inkml:trace>
  <inkml:trace contextRef="#ctx0" brushRef="#br2" timeOffset="197378.555">31044 8961 0,'36'123'0,"-19"-52"16,1-1-16,0 89 15,-18-71-15,17-17 16,-17-18-16,18-1 0,-18-16 0,18 34 15,-18-52 1</inkml:trace>
  <inkml:trace contextRef="#ctx0" brushRef="#br2" timeOffset="198156.486">31715 9190 0,'0'35'16,"0"36"0,0-1-1,0 1 1,0-36-16,0 0 0,0-17 16,0 0-16,0-1 0,0-34 15,0-36 1,-18 0-1,18-18-15,0 18 16,0 0-16,0 1 0,18-72 16,17 53-1,-17 36-15,-1 35 0,19 0 16,-1 18 0,0 52-16,-35-17 15,18 0-15,-1 18 0,19 70 16,-19-88-16,1 0 15,35 53-15,-35-71 16,17-18-16,18 19 16,-36-36-16,1-18 15,0-17-15,-18 0 16,0-54-16,0 36 16,-36-88-1,19 71-15,-19-18 0,1 17 16,18 18-16,-19-35 15,19 70-15,-1 1 0,0-1 16,18 36 0,18 35-1,0-18-15</inkml:trace>
  <inkml:trace contextRef="#ctx0" brushRef="#br2" timeOffset="198590.204">32385 9155 0,'18'70'16,"-1"-35"-1,-17 54-15,18-36 16,-18 35-16,0-53 16,18-17-16,-18 17 15,0-53 1,-18-52-1,0-1 1,18 18-16,0 0 0,18-52 16,-18 52-16,18 0 15,-18 0-15,17 35 0,-17 0 16,35 54 0,-35-1-16,18 18 0,0 0 15,-18 0-15,35 70 16,0-52-16,18 17 15,-17-53-15,-1 1 0,0-19 16,36-17 0,-18-17-16,-18-19 15,0-34-15,-17 17 16,-18 18-16,-18-71 16,0 53-16,-17 0 0,-35-35 15,34 70 1</inkml:trace>
  <inkml:trace contextRef="#ctx0" brushRef="#br2" timeOffset="199235.245">28487 9507 0,'17'0'31,"36"0"-15,-17-17 0,34 17-16,-17 0 15,-18 0-15,-17 0 16,0 17-1,-1-17-15</inkml:trace>
  <inkml:trace contextRef="#ctx0" brushRef="#br3" timeOffset="211098.99">4692 15681 0,'0'-18'78,"18"1"-78,-18-1 16,17-17-1,1 17-15,-18 1 0,0-1 16,18 0-16,-1 1 0,1-36 15,-1 35-15,1-17 16,17-18-16,-17 18 16,17 17-16,1-53 15,-1 54-15,0-36 16,0 18-16,-17 17 16,0 0-16,35-35 15,-36 36-15,36-36 16,-35 18-16,35-18 15,-36 35-15,1-17 16,0 17-16,17-17 0,0-18 16,0 18-16,18-18 15,-35 35-15,53-53 16,-36 54-16,35-54 16,-34 36-16,34-18 15,-52 18 1,35-18-16,-18 35 15,18-35-15,-18 36 16,-17-1-16,52-35 16,-52 35-16,17-17 0,36-18 15,-53 18 1,17 0-16,35-18 16,-34 18-16,34-18 15,-35 17-15,36-17 16,-18 18-16,18-18 15,-19 18-15,37-36 16,-54 36-16,53-35 16,-53 34-16,36-17 15,-36 18-15,18-18 16,-18 18-16,54-18 16,-54 18-16,53-18 15,-53 18 1,71-54-16,-53 54 15,-18 0-15,18-1 0,-17 1 16,52-18-16,-35 18 16,-18 0-1,0 17-15,1-17 0,52 0 16,-53-1-16,53-17 16,-35 36-16,35-54 15,-52 36-15,16 17 0,19-52 16,-36 34-1,1 19-15,17-19 0,17-16 16,-35 34-16,54-35 16,-37 18-16,1-1 15,53-34-15,-35 35 16,-36-1-16,71-17 16,-53 18-16,-18 0 15,18 0-15,0 17 0,53-53 16,-36 36-16,-17 0 15,71-36-15,-54 18 16,89-17-16,-88 17 16,87-18-1,-87 18-15,88-35 16,-71 53-16,88-71 16,-88 53-16,124-53 15,-106 53-15,123-70 16,-123 70-16,106-53 15,-89 53-15,89-35 16,-89 35-16,107-35 16,-107 35-16,124-35 15,-124 35-15,107-70 16,-107 70-16,-17 17 16,-18 1-16,-17 0 0,35-1 15,-71 36 1</inkml:trace>
  <inkml:trace contextRef="#ctx0" brushRef="#br3" timeOffset="213300.121">13564 9666 0,'18'-18'15,"0"18"-15,-1-17 16,1-1-16,17 18 15,-35-17-15,35 17 16,1-18-16,-19 18 16,19-18-16,-1 1 15,0-1-15,36 0 16,-36 1-16,18-1 16,-18 0-16,0 18 0,54-17 15,-54-1-15,0 18 16,36-17-16,-36 17 15,18-18-15,-18 18 16,36-18 0,-36 18-16,36-17 15,-36-1-15,35 0 16,-17 1-16,18-1 16,-18 0-16,53-17 15,-53 18-15,52-19 16,-52 19-16,0-1 15,18 0-15,-18 1 0,53-36 16,-53 35-16,52 0 16,-52 1-16,0-1 15,53-17 1,-53 35-16,17-18 0,1 1 16,0-1-16,-1 18 0,1-18 15,87-17-15,-69 17 16,69-17-1,-69 18-15,-1-1 0,-18 18 0,19-18 16,87-17-16,-88 17 16,89-17-1,-72 0-15,72 0 16,-71 17-16,88-35 16,-89 35-16,72-35 15,-89 36-15,88-19 16,-87 19-16,87-18 15,-88 17-15,0 0 16,1 1-16,16-19 0,89 1 16,-105 17-16,105-17 15,-89 18-15,-16-1 16,17 0-16,-18 1 0,123-19 16,-122 19-1,122-19-15,-123 19 16,124-18-16,-124 17 15,124-17-15,-106 17 16,105-17 0,-105 35-16,88-36 15,-105 19-15,105-1 16,-89 0-16,-16 1 0,105-1 16,-18 1-1,-88-1-15,0 0 0,71 1 16,-71-1-1,71 0-15,-71 18 16,-17-17-16,-1 17 0,89-18 16,-88 0-16,70 18 15,-88-17-15,17 17 16,54-18 0,-1 1-16,-52 17 15,52-18-15,-52 18 16,52 0-16,-52-18 15,-1 18-15,-17 0 16,18-17-16,35 17 16,-53 0-16,52-18 15,-52 18-15,53 0 16,-53-18-16,71 18 16,-72-17-16,72 17 15,-71 0-15,70-18 16,-70 18-16,53 0 15,-53 0-15,53 0 16,-71 0-16,18 0 16,0 0-16,0 0 0,70-18 15,-70 18 1,53 0-16,-35 0 16,52 0-16,-70-17 15,71 17-15,-54 0 16,54 0-1,-54 0-15,71-18 16,-70 18-16,70 0 16,-71 0-16,72 0 15,-72 0-15,36 0 16,-53-17-16,17 17 16,-34 0-16,-1 0 15,-17 0-15,-1 0 16,1 0-16,0 17 15,-18 1 17,17-18-17,-34 0 1</inkml:trace>
  <inkml:trace contextRef="#ctx0" brushRef="#br3" timeOffset="214704.32">28222 7355 0,'-17'-17'15,"17"-1"-15,17 1 16,1-1-1,35 0-15,-36 18 16,19 0-16,34 0 16,-34 0-16,-1 0 0,18 0 15,0 0-15,-18 0 16,-17 0-16,-54 0 31</inkml:trace>
  <inkml:trace contextRef="#ctx0" brushRef="#br3" timeOffset="-213999.09">28981 7126 0,'0'18'15,"0"17"-15,-18 36 16,18-18-16,-18 35 16,18-35-16,0 17 15,0-52-15,0-1 16,18-34 0,0-36-16,-1-35 15,-17 52-15,18-16 16,-18 16-16,35-52 15,-17 70-15,17 1 16,-17 17-16,-1 53 16,-17-18-1,-17 36-15,17-36 16,0 0-16,0-17 16,17-1-1,1-17-15,17 0 16,-17-35-16,35-18 15,-18 18-15,53-36 16,-52 54-16,17-36 16,-18 35-16,-17 18 15,-18 18 1,0 35-16,-18-18 16,18 0-16,-18 1 0,18-1 15,0 0-15,36 18 16,-19-35-16,1-1 0,17 1 15,-17-36 1</inkml:trace>
  <inkml:trace contextRef="#ctx0" brushRef="#br3" timeOffset="-213358.649">29704 7267 0,'18'-17'16,"-1"17"-16,18-18 15,-17 0-15,17 1 0,1-19 16,-19 1 0,-17 17-16,-53 18 15,-17 18 1,35 0-16,-1 17 16,-17 18-16,36 0 15,17-18-15,0-17 16,17-1-16,54 19 15,-36-19-15,36 1 16,-18-18-16,-18 0 16,35-18-16,-34 1 15,-1-19-15,-17 1 16,-1 0-16,-17 17 16,-17 1-16,-1-1 15,-17 18 1,17 18-16,-17-1 15,17 19-15,18-1 16,0-18-16,18 1 0,17 0 16,0-18-1,-17 0-15,17 0 0,1-18 16,-19 0-16,19-34 16,-19 16-16,-17 1 0,0-18 15,0 0-15,-35-53 16,35 53-16,-53-70 15,35 70-15,1 0 0,-1 18 16,0 0 0,1 35-16,17 17 0,-18 18 15,18 89-15,0-54 16,18 89-16,-1-71 16,36 54-1,-35-72-15,35 36 16,-18-71-16,18 18 15,-35-53-15,-1 0 0,1-18 16,-18 1-16</inkml:trace>
  <inkml:trace contextRef="#ctx0" brushRef="#br3" timeOffset="-213170.988">30357 7267 0,'17'18'15,"1"0"-15,-18-1 0,0 1 0,17-1 16,-17 1 0,-17-18-1,-1-18 1,18 1-16,-35-36 16,17 35-16</inkml:trace>
  <inkml:trace contextRef="#ctx0" brushRef="#br3" timeOffset="-213099.081">30268 7020 0,'18'-17'16,"17"-1"-1</inkml:trace>
  <inkml:trace contextRef="#ctx0" brushRef="#br3" timeOffset="-212586.171">30392 7444 0,'53'17'16,"0"1"-1,0-36 1,-1 1-16,-34-1 16,0-17-16,-1-1 15,1-16 1,-18 34-16,0 0 0,-18 18 15,18 36 1,0 16 0,0-16-16,0-19 15,18 36-15,0-35 16,-1 0-16,1-18 16,0 0-16,-1-18 15,1 0-15,0 1 0,-18-1 16,17-17-16,1 35 15,-1-36 1,1 36-16,0 0 16,-1 18-1,-17 0-15,18-1 16,0 1 0,-1-18-16,1 0 15,0 0-15,-1 0 63,1 18-48</inkml:trace>
  <inkml:trace contextRef="#ctx0" brushRef="#br3" timeOffset="-211925.772">31732 7179 0,'-17'71'15,"-19"17"1,36-53-16,-17 36 16,-1-36-1,18-70 1,0-36 0,18 36-16,-18-71 15,0 53-15,17-53 16,1 53-16,17-35 15,-17 53-15,17 0 16,-17 35-16,0 35 16,-1 0-16,1 53 15,-1-17-15,1 52 16,-18-70-16,35 53 16,-17-53-16,17 0 15,-35-35-15,18-18 16,0-18-1,-18-35-15,0 18 16,0-53-16,0 35 16,0-53-16,-18 35 15,0-52 1,18 70-16,-17 18 0,17-1 16,0 19-16</inkml:trace>
  <inkml:trace contextRef="#ctx0" brushRef="#br3" timeOffset="-211513.37">32279 7320 0,'18'53'16,"-18"-18"-16,0 36 15,0-53-15,17-1 16,-34-52-1,17 17-15,0-17 16,-18-53-16,18 53 16,0-1-16,0-17 0,0 0 15,18-35-15,-1 35 16,1 0 0,17 53-16,-17 18 15,0 0-15,-1 87 16,1-52-16,17 71 15,-17-71-15,35 53 16,-18-71-16,18 0 16,-18-35-16,1-17 15,-19-1-15,1-53 16,-18 36-16,0-53 16,-18 53-16,-17-71 15,17 53 1,-52-71-16,34 71 15</inkml:trace>
  <inkml:trace contextRef="#ctx0" brushRef="#br4" timeOffset="-201102.475">4639 15663 0,'-18'0'0,"18"18"15,-17-18 1,34-18 15,-17 1-31,0-1 16,18 0-16,0-17 16,-18 18-16,35-19 15,-17 19-15,-1-19 16,1 19-16,0-19 0,17-17 15,-18 36-15,1-18 16,35-18-16,-35 35 16,-1-17-16,36-18 15,0 0 1,-35 18-16,17 17 0,18-35 16,-35 18-16,17 17 15,-18-17-15,36-18 16,-35 35-16,35-35 15,-35 18-15,35-18 16,-18 18-16,18-18 16,-18 35-16,36-35 15,-54 36-15,18-18 16,1 17-16,-1-17 0,36-18 16,-36 17-16,35-16 15,-34 34 1,17-35-16,-18 35 0,35-35 15,-34 36 1,34-36-16,-34 35 16,52-52-16,-53 34 15,53-34 1,-35 35-16,35-54 16,-52 54-16,69-35 15,-69 34-15,52-17 16,-53 18-16,53-18 15,-35 18-15,35-18 16,-52 18-16,52-54 16,-35 54-16,35-35 15,-53 34-15,54-34 16,-54 52-16,35-35 16,-34 18-16,-1 17 15,18 1-15,-18-19 16,0 19-16,1-19 0,34-16 15,-34 16-15,-1 19 16,35-36-16,-34 17 16,17-16-16,-18 34 15,18-17 1,-18-1-16,36 1 16,-36 0-16,35-18 15,-34 18-15,-1 17 0,36-35 16,-19 0-1,-16 18-15,17 17 16,-36-17-16,71-18 16,-52 18-16,34-18 15,-17 18-15,-18-1 0,36-34 16,-18 34-16,18-34 16,-36 52-16,35-35 15,-34 18 1,52-18-16,-53 18 15,53-18-15,-52 18 16,52-36-16,-53 36 16,53-18-1,-52 35-15,34-35 16,-35 36-16,54-54 16,-54 54-16,53-54 15,-53 53-15,53-52 16,-52 52-16,52-35 15,-53 36-15,53-36 16,-52 17-16,52-17 16,-53 36-16,71-36 15,-71 18-15,71-18 16,-53 17-16,71-16 16,-72 16-1,125-70 1,-71 36-16,-36 35 15,36-18-15,-35 17 16,34-34-16,-34 35 16,52-36-1,-70 53-15,18-17 0,-18 0 16,17 0-16,54-36 16,-54 36-16,54-18 15,-54 17-15,-17 1 0,88-18 16,-88 18-1,18 17-15,0-17 16,-1 0-16,1 17 0,-1-17 0,71-18 16,-70 18-16,52-18 15,-52 18-15,52-18 16,-52 35-16,52-35 16,-52 18-16,70-18 15,-70 18 1,70-18-16,-71 17 15,71-17-15,-70 18 16,70-18 0,-88 18-16,88-18 15,-70 18-15,70-18 16,-71 18-16,89-18 16,-88 17-16,87-17 15,-87 18-15,88-18 16,-89 18-16,89-18 15,-88 18-15,87-18 16,-70 18-16,71-36 16,-88 53-16,105-52 15,-88 52-15,-17-17 16,88-36 0,-89 54-16,18-19 0,54-16 15,-54 16-15,0 1 16,71-18-16,-71 18 15,0 0-15,106-36 16,-106 36-16,18-1 0,70-52 16,-87 53-1,-1 0-15,88-18 16,-88 17-16,1 1 0,105-35 16,0-1-1,-106 36-15,0 0 0,106-36 16,-88 36-1,-18-1-15,106-34 16,-106 35-16,18-1 0,88-34 16,-106 17-16,18 18 15,88-36 1,-88 18-16,0 18 0,123-36 16,-123 36-16,0 0 15,0-1-15,-18 1 0,106-53 16,-88 53-16,-18-1 15,124-34 1,-124 35-16,18-1 0,88-17 16,0-17-1,-88 35-15,-18-1 0,88-34 16,1 17 0,-72 35-16,-16-17 0,87-18 15,-88 35 1,0-17-16,18 17 0,-18-17 15,1 17-15,-1-17 0,18 18 16,-18-1-16,71-35 16,-71 35-16,-18 1 0,89-19 15,-88 19-15,87-36 16,-87 35-16,105-35 16,-105 36-1,88-36-15,-71 35 16,71-35-16,-71 36 15,71-19-15,-89 1 16,89 0 0,-89 17-16,89-17 15,-88 17-15,70-17 16,-71 17-16,71-17 16,-70 17-16,52 1 15,-52-1-15,35-17 16,-53 17-16,35 1 15,-53-1-15,53-17 16,-35 17-16,36 0 16,-54 18-16,35-35 15,-34 35-15,34-18 16,-17 1-16,-18 17 16,36-18-1,-53 18-15,-1-17 0,19 17 16,-19-18-1</inkml:trace>
  <inkml:trace contextRef="#ctx0" brushRef="#br4" timeOffset="-200152.087">28593 4163 0,'-18'0'16,"0"0"-16,1 0 15,-1 0 17</inkml:trace>
  <inkml:trace contextRef="#ctx0" brushRef="#br4" timeOffset="-199911.335">28434 4180 0,'-18'0'0,"36"0"47,17-17-31,-17-1-16,17 1 0,0 17 15,-17-18-15,35 0 16,-18 18-16,18-17 16,-35 17-16,17-18 15,18 0-15,-35 18 0,-1-17 16,-34 17 15,-1 0-31</inkml:trace>
  <inkml:trace contextRef="#ctx0" brushRef="#br4" timeOffset="-199550.654">29139 3493 0,'18'0'0,"0"35"16,-18 0-1,17 0-15,-17 71 16,-17 88 0,17-70-16,0-71 15,-18 35 1,18-53-16,18 0 0,-1 1 16</inkml:trace>
  <inkml:trace contextRef="#ctx0" brushRef="#br4" timeOffset="-198656.523">29563 4004 0,'17'-18'16,"-34"18"-16,-18 0 15,-1 0 1,1 18-16,-18 17 16,35 1-16,-17-1 15,35 0-15,0-17 16,0-1-16,18 19 0,-1-19 0,54 1 16,0-18-1,-36-18-15,0 18 16,0-17-16,1-19 15,-19 19-15,-17-18 16,0-1-16,0 19 0,0-19 16,-17 36-16,-1 0 31,18 36-31,0-1 16,18-17-16,17 34 15,-17-34-15,-1 0 0,18-1 16,-17-17-1,-18-17 1,0-1-16,0-35 16,0 18-16,-18-36 15,18 54-15,0-36 16,18 35-16,0 0 16,-1 1-16,1 17 0,0 0 15,52 0-15,-35 0 16,1 0-16,17 17 15,-18 1-15,0-18 0,-17 18 16,17-1 0,-17 1-16,-36 0 15,1-1-15,-36 19 16,0-1 0,35-17-16,0 34 15,18-34-15,0 0 16,18-18-1,0 0-15,17-18 16,-17 18-16,17-35 16,-17 17-16,-1-17 15,1 17-15,-1 1 16,1-1-16,0 18 16,-18 18-16,0 35 15,17-18-15,-17 18 16,18 0-16,0 52 15,-1-34-15,1 35 16,0-53-16,-18-18 16,-18 18-16,0-35 15,-17-1-15,0-17 16,-36-17-16,36-1 16,0-35-16,17 18 15,0-36 1</inkml:trace>
  <inkml:trace contextRef="#ctx0" brushRef="#br4" timeOffset="-198327.289">30374 4198 0,'18'-35'16,"17"0"-1,0 35-15,18-36 16,-35 19-16,17-1 0,-17 18 15,-18-18-15,17 18 16,-34 0 0,-36 18-1,0 0-15,35-18 16,-35 17-16,53 1 16,0 0-16,0-1 15,53 18-15,-35 1 16,53-19-1,-19 1-15,37-18 16,-54 0-16,18-18 16,-35 18-16,-18-17 15,-36-1 1</inkml:trace>
  <inkml:trace contextRef="#ctx0" brushRef="#br4" timeOffset="-197558.899">31468 3810 0,'0'18'16,"0"-1"-16,0 1 0,0 17 15,-18 18 1,18-18-16,-17 18 15,17-17-15,-36-1 16,36-17-16,0-36 16,0-17-1,0-1-15,18-34 16,-18 34-16,35-52 16,-35 53-16,35-36 15,-17 36-15,0 18 16,-1-1-16,19 18 15,-19 18-15,19 34 16,-19 1-16,1 0 16,17 53-16,-17-53 15,-1 0-15,19-18 0,17 36 16,-36-54-16,36 1 16,-18-18-1,-17-18-15,17-52 16,-17 35-16,-18-1 0,-18-52 15,-17 0 1,17 35-16,1 18 0,-1 17 16,0-17-16,18 17 15,0 36 1,0-1-16,18 1 16</inkml:trace>
  <inkml:trace contextRef="#ctx0" brushRef="#br4" timeOffset="-197143.24">32279 3986 0,'-17'89'16,"17"-19"0,-18-35-1,18-17-15,0-36 16,0 1-1,0-18-15,0-1 0,-18-52 16,18 53-16,0-18 16,0 0-16,18 18 15,-18-18-15,18 0 0,-1 0 16,1 35-16,-1 36 16,1 52-1,-18-17-15,18 18 0,-1-18 16,1 0-16,35 70 15,0-87-15,17 34 16,-34-52-16,17-1 16,17-34-16,-17-1 15,-35-17-15,17-53 16,-17 35-16,-18 0 0,0 0 16,-18 0-16,0 0 15,1 0-15,-36-17 16,35 34-16,1 1 0</inkml:trace>
  <inkml:trace contextRef="#ctx0" brushRef="#br1" timeOffset="-177117.928">28011 4075 0,'-18'0'0,"0"0"15,1 0-15,-19 0 16,19 0-1,-1 17-15,0 1 0,1 0 16,-1 17 0,18 0-16,0-17 0,0 17 15,0-17-15,18 17 16,-1-17-16,1-18 0,0 17 16,-1-17-16,36-17 15,-35 17-15,35-36 16,-36 19-16,-17-1 15,0-35-15,0 18 16,-35 0-16,0 17 16,-36 0-1,36 18-15,-53 36 16,70-19-16,-35 54 16,36-18-16,34 17 15,1-35-15,35 18 16,0-35-16,35 0 15,-35-18-15,17-18 16,-34 0-16,-19 1 16,19-19-16,-36 1 15,0-18-15,-36 36 16,19-1-16,-36-17 16,18 35-16,-1 0 15,1 0-15,17 0 0,-35 35 16,53-17-16,-17 17 15,17-17-15,0 17 16,17-18-16,54 19 16,-36-36-16,53 0 15,-52 0-15,34-36 16,-52 19-16,0-18 16,-36-1-16,0-17 15,-17 36-15,-36-19 16,54 36-16,-71 18 15,70-18-15,-35 35 16,53-17-16,0 0 16,18-1-16,17 19 15,0-36-15,36 17 16,-36-17 0,0-35-16,-17 35 15,0-18-15,-18 1 0,-18-19 16,0 19-1,1-1-15,-36 0 16,18 18-16,-1 0 0,1 18 16,35 0 15,35-18-31,1 0 16,-19 0-16,1 0 15,-36 0 16,18 35-15</inkml:trace>
  <inkml:trace contextRef="#ctx0" brushRef="#br1" timeOffset="-171349.071">29087 4692 0,'-18'0'16,"18"-18"0,-18 18-1,36 0 110,17 0-125,0 0 16,-17 0-16,88 0 15,-53-17-15,17 17 16,107-18-16,-71 18 0,-1-18 16,160-17-1,-106 17-15,211-17 16,-176 35-16,18-17 0,211 17 16,-193 0-16,-19 0 15,195 0 1,-230 0-16,-35 0 0,1 0 15,52 17-15,-124-17 16,-17 0-16,-18-17 16</inkml:trace>
  <inkml:trace contextRef="#ctx0" brushRef="#br1" timeOffset="-163230.365">27817 16281 0,'0'-18'16,"0"0"0,0 36 15,17 35-16,1-18-15,-18 18 16,35 53-16,-17-35 16,-1 17-16,-17 0 15,0 0-15,18 0 16,-18 1-16,0-1 0,0-18 0,0-17 16,0 53-16,0-71 15,0-17-15,18 17 16,-1-35-16,19 0 15,-36-17 1,17-19-16,-17 1 16</inkml:trace>
  <inkml:trace contextRef="#ctx0" brushRef="#br1" timeOffset="-162735.943">27499 16810 0,'-18'0'31,"18"-18"-15,18-17 0,0 0-16,-1 17 15,-17 0-15,18 1 0,0-19 16,17-16-16,-35 16 15,18 1-15,-1 0 16,1-1-16,-1-52 16,1 71-16,0-19 0,-18 19 15,17-1-15,1 18 16,0 0-16,-1 18 16,1-1-16,35 54 15,-36-36-15,72 53 16,-36-52-16,-1-19 15,54 36-15,-53-35 16,0-1-16,-18 1 16</inkml:trace>
  <inkml:trace contextRef="#ctx0" brushRef="#br1" timeOffset="-151729.644">917 2787 0,'-17'18'15,"34"-18"-15,1 0 16,0 0-16,52-18 16,-35 18-16,36-18 15,-18 1-15,35 17 16,-53 0 0,89 0-16,-36 0 15,88-18-15,-70 18 16,159-18-16,-142 1 15,159 17 1,-158 0-16,158-18 16,-158 18-16,17 0 0,0-18 15,18 18-15,140-17 16,-157-1-16,-1 18 0,0-17 16,-18 17-16,71 0 15,-123 0-15,17 0 16,-53 0-16,-17 0 15,0 0-15,-1 0 16,-34 0 0</inkml:trace>
  <inkml:trace contextRef="#ctx0" brushRef="#br1" timeOffset="-138115.84">27869 16492 0,'0'-17'16,"0"-1"0,0 0-16,0 1 15,0-1-15,0 1 16,0-1-16,0 0 15,0 1 1,-17 17 0,17 17 46,17 36-46,-17 0-16,18 35 15,-18-35-15,0 71 16,0-54-16,18 89 16,-18-106-16,17 88 15,1-88-15,0 53 16,-1-53-16,1 17 16,0-34-16,-1 16 15,-17-34 1,-17-18 15,-1-18-31</inkml:trace>
  <inkml:trace contextRef="#ctx0" brushRef="#br1" timeOffset="-137578.365">27499 16633 0,'0'18'47,"18"-36"-32,-1 1 1,1-18-16,35-18 15,-18 35-15,18-35 16,-35 18-16,-1 17 16,1 1-16,-18-1 0,18 0 15,-1 18 17,1 18-32,35 17 15,-18 0 1,71 18-16,-53-35 15,0 17-15,70 18 16,-35 0 0,-70-18-16,35 1 15,-53-19-15,0 1 0</inkml:trace>
  <inkml:trace contextRef="#ctx0" brushRef="#br1" timeOffset="-89924.568">16087 17956 0,'0'18'16,"17"0"15,-17-1 0,18-34 0,17-36-15,-17 17 0,17-34-16,-17 35 15,17-18-15,0 17 16,18-16 0,-17 16-16,-1-17 15,-18 36-15,19 17 16,-36 35-16,17 36 15,1-36-15,17 53 16,-17-35-16,0-18 0,17 18 16,0-35-1,-17-1-15,35 1 16,-36-18-16,1 0 0,-18-18 16,0 1-16</inkml:trace>
  <inkml:trace contextRef="#ctx0" brushRef="#br1" timeOffset="-89434.163">15646 18062 0,'0'-17'16,"0"-19"-1,17 36 1,1 18-1,-18 17-15,18 53 16,-18-17-16,0 35 16,17-53-16,1 35 15,0-53-15,17 18 16,-18-53-16</inkml:trace>
  <inkml:trace contextRef="#ctx0" brushRef="#br1" timeOffset="-89045.33">16069 18327 0,'-18'0'16,"1"0"-16,-1 0 16,0 17-16,1 1 15,17 35 1,-18-35-16,36 35 15,-18-36-15,35 18 16,-17-35-16,17 0 16,-17 0-16,17-35 15,-17 18-15,-1-36 16,-17 35-16,0-17 16,0-1-1,-17 36-15,17-17 0,-18 34 16,18 1-16,0 35 15,18-18 1,-1-17-16,36 17 16,-18-17-16,-17-18 0,17 0 15,-17 0-15,0 0 16,-1 0-16,-17-35 16,0 17-16,0-17 15</inkml:trace>
  <inkml:trace contextRef="#ctx0" brushRef="#br1" timeOffset="-88712.403">16298 18045 0,'18'70'16,"-18"36"-1,18 0 1,-1-71-16,-17 36 15,18-36-15,-18-53 32,0-17-32,0 17 15,35-17 1,-17 35-16,17 0 16,-17 0-16,17 35 15,-35 1-15,0-19 0,0 19 16,-18-19-16,1 1 15,-1-18-15,-35 17 16,36-17-16,-19-17 16,19 17-16,17-18 15</inkml:trace>
  <inkml:trace contextRef="#ctx0" brushRef="#br1" timeOffset="-88365.806">16598 18433 0,'18'-18'15,"-1"0"-15,1 1 0,0-1 16,-18 0-16,17 18 16,1-35-16,-36 35 31,-17 18-16,17-1-15,-17 19 16,35-19-16,0 19 16,0-19-16,35 1 15,-17-18-15,35 0 16,-18 0-16,18-18 16,-35 18-16,17-35 15,-17 17 1,-18 1-16,0-1 0,0 0 15,0 1-15,-18-1 16,18 1-16</inkml:trace>
  <inkml:trace contextRef="#ctx0" brushRef="#br1" timeOffset="-88194.423">16863 17956 0,'-18'53'16,"18"53"-1,18 53 1,-1-71 0,19 0-1,-1-52-15,0-36 16</inkml:trace>
  <inkml:trace contextRef="#ctx0" brushRef="#br1" timeOffset="-87553.484">17039 18292 0,'0'35'16,"18"-35"-16,-1 17 16,1-17-16,0 0 0,17 0 15,-17 0-15,17-35 16,-17 35-1,-18-35-15,-18 35 16,0-18-16,1 1 16,-19 34-16,1 1 15,35 0-15,0-1 16,0 1-16,0 17 16,18-17-16,-1-1 15,1 1-15,0-18 16,-1 0-16,19 0 0,-19-18 15,1 1-15,-1-19 16,-17 19 0,0 34 15,18 1-15,-18 17-16,0-17 15,18 0-15,-18-1 0,35-17 16,-17 0-16,17-17 15,-17-1 1,-1 0-16,1-35 16,-18 18-16,0-35 15,0 34-15,-18 1 16,1 0-16,-1 0 0,0-1 0,1 1 16,-1 17-16,-17 54 15,35-19 1,0 71-16,0-35 15,35 36 1,0-54-16,1 0 0,-1 0 0,35 18 16,-34-35-1,17 0-15,-36-1 16,1-17-16,-36 0 16</inkml:trace>
  <inkml:trace contextRef="#ctx0" brushRef="#br1" timeOffset="-85090.467">23618 17092 0,'-17'-18'16,"17"1"-16,-18 17 16,1 0-16,-1 17 15,-17 36 1,17-17-16,0-1 16,1 71-16,17-53 15,0 53-15,17-36 16,19 54-16,-1-89 15,0 35 1,0-34-16,1-1 16,-19-35-16,1 18 15</inkml:trace>
  <inkml:trace contextRef="#ctx0" brushRef="#br1" timeOffset="-84822.83">23760 17410 0,'-18'0'0,"36"17"16,17 19-16,-17-1 15,52 35-15,-17-34 16,35 34-16,-35-35 15,35 1 1,-52-1-16,34-17 16,-52-1-16,-1-17 0,-34-17 31</inkml:trace>
  <inkml:trace contextRef="#ctx0" brushRef="#br1" timeOffset="-84613.086">24183 17374 0,'-53'53'16,"-18"35"-1,54-35-15,-54 53 16,36-18-1,17-70-15,1 53 16,34-54-16</inkml:trace>
  <inkml:trace contextRef="#ctx0" brushRef="#br1" timeOffset="-84312.688">24536 17727 0,'17'0'16,"-17"18"-16,0 17 15,-17 0 1,-19 18-16,19-18 16,-1 18-16,1-17 15,17-19-15,0 19 16</inkml:trace>
  <inkml:trace contextRef="#ctx0" brushRef="#br1" timeOffset="-83862.723">24747 17727 0,'18'18'16,"-36"17"-1,18 0-15,0-17 16,18 17-16,0 0 15,17-17-15,0 0 16,0-18-16,-17-18 0,17-17 16,-17 0-16,0-1 15,-1 19-15,-17-19 0,0 1 16,18 17-16,-18 1 16,0-1-16,0 53 15,0 36 1,18-18-16,-18 53 15,17-71-15,-17 71 16,18-71-16,-18 36 16,0-54-16,-18 19 15,1-19 1,-36-17-16,35 0 16,-35-17-16,18 17 15,-18-18-15,35 0 16,-17 1-1,17 17-15,18-18 16</inkml:trace>
  <inkml:trace contextRef="#ctx0" brushRef="#br1" timeOffset="-83578.206">25100 17216 0,'35'17'0,"71"18"15,-35 1-15,-18-1 16,35 89-1,-53-72-15,18 107 16,-53-88-16,0 70 16,-18-71-16,-52 36 15,35-70-15,-1-1 16</inkml:trace>
  <inkml:trace contextRef="#ctx0" brushRef="#br1" timeOffset="-54120.579">19491 16739 0,'0'-17'0,"0"-1"16,0 0 0,0 1-1,-18-1 1,1 18-16,-1 0 16,-17 0-1,0 18-15,-18 35 16,35-18-16,-53 53 15,54-35-15,-19 53 16,36-53-16,0 53 16,0-71-16,0 18 15,36 35 1,-19-53-16,19-17 0,17 35 16,-36-18-16,19-35 15,-1 18-15,-18-1 16,1-17-16,0 18 15,-18-36 1</inkml:trace>
  <inkml:trace contextRef="#ctx0" brushRef="#br1" timeOffset="-53135.447">19791 17074 0,'17'0'31,"-17"18"-31,0 17 16,0 1-16,0-19 16,0 36-1,0-18-15,-17-17 0,17 17 16,0 1-16,0-19 15,0-34 32,0-36-47,0 35 16,0-35-16,0 18 16,0 17-16,17 1 15,-17-1-15,18 0 16,0 1-16,-18-1 0,17 18 15,1-18-15,17 18 16,-35-17-16,18 17 16,0 17-16,-1 19 15,1-19-15,0 36 16,-1-35 0,1 35-16,-18-36 15,17 36-15,-17-35 16,0 0-1,0-1-15,0-34 32,0-19-32,0 1 15,0 17-15,18-34 16,-18 34-16,18-17 0,17 17 16,-17 0-1,-1 18-15,1-17 0,0 17 16,-1 0-16,1 0 0,17 0 15,-17 17-15,17 1 16,-35 0-16,18 35 16,-18-36-16,17 18 15,-17 18-15,18-35 16,0 17 0,-18-17-16,0 0 15,-18-18 16</inkml:trace>
  <inkml:trace contextRef="#ctx0" brushRef="#br1" timeOffset="-52575.57">20461 16616 0,'0'-18'15,"18"18"1,-1 35 0,1-17-16,35 35 15,-18 0 1,18 18-16,-18-19 16,18 37-16,-35-36 15,17 35 1,-35-35-16,0 52 0,0-69 15,-17-1-15,-1 18 0,0-35 16,-17 52 0,17-52-16,1-1 15,17 1-15,-18-18 16</inkml:trace>
  <inkml:trace contextRef="#ctx0" brushRef="#br1" timeOffset="-28243.53">5292 10037 0,'-18'0'31,"18"-18"1,-18 18-17,18-18-15,0 1 16,0-1-16,0 0 15,0 1-15,0-36 16,18 0 0,-18 35-16,18-17 15,-18 17-15,17 1 0,1-19 16,0 19 0,-1-1-16,1 18 15,-18-18 1,18 18-1,-18 18 1,17 0-16,1-1 16,-1-17-16,19 18 15,-1-18-15,18 0 16,-18 0-16,53 0 16,-52 0-1,69 0-15,-52 0 16,53 18-16,-53-18 15,53 0-15,-35 0 16,52 0 0,-52-18-16,123-35 15,-71 18 1,-52 17-16,-18-17 0,52-18 16,-52 35-1,-17-17-15,34-18 0,-52 18 16,-1 0-16,1-1 15,0-17-15,-1 18 0,1-53 16,0 35-16,-1-35 16,-17 35-16,18 0 15,0-53 1,-18 53-16,0 0 0,17-35 16,-17 35-16,0 18 15,0-18-15,0 35 16,0-35-16,18 53 15,-18-35-15,17 35 16,-17 18 0,18-1-1,-18 1-15,0 70 16,0-52-16,0 52 16,0-35-16,18 53 15,-18-71-15,17 71 16,-17-53-16,18 35 15,0-53-15,-18 18 16,17-18-16,-17 1 16,0 16-16,18-16 0,-18-19 0,18 19 15,-18-19-15,35 19 16,-18-19-16,1 1 16,0-18-16,-1 17 0,1-17 15,0 18 1,-1-18-16,1 0 15,-18-18 1</inkml:trace>
  <inkml:trace contextRef="#ctx0" brushRef="#br1" timeOffset="-27283.966">7814 9490 0,'18'0'16,"-1"0"0,1-18-16,35 0 15,-18 18-15,18-17 16,71-1-16,-54 18 15,18 0-15,124-35 16,-106 35-16,17-18 0,18 1 16,-17-1-16,158-35 15,-141 35-15,-17 1 16,17-1-16,-18 1 0,124-19 16,-123 19-16,-19-1 15,90 0-15,-107 18 16,0-17-16,53 17 15,-70 0-15,-1 0 16,36 17-16,-53-17 16,-18 0-16,36 18 15,-36-18-15,0 0 16,-17 0-16,17 0 16,-17 0-16,17 0 15,-17 0-15,-18 18 16,17-18-16,19 0 15,-19 17-15,1 1 16,17 0-16,-17 17 16,-1-18-16,-17 19 15,18 34 1,-18 18-16,0-52 16,0 34-16,0-34 15,18-36-15</inkml:trace>
  <inkml:trace contextRef="#ctx0" brushRef="#br1" timeOffset="-26471.305">5803 7073 0,'-70'0'16,"17"18"-1,17-1-15,1 36 16,35 0-16,0-17 16,35-19-16,1 19 0,34-1 15,-17-18-15,0 1 16,-18 0-16,54-1 16,-72 1-16,19 0 15,-36-1-15,0 1 16,-18 0-16,-35 34 15,18-34-15,-54 17 16,54-35-16,0 0 16,35-17-16</inkml:trace>
  <inkml:trace contextRef="#ctx0" brushRef="#br1" timeOffset="-26064.448">6332 7267 0,'18'71'16,"-18"-1"0,0-52-16,-18 17 0,1-17 15,-1-36 1,18-17 0,0 0-16,18-36 15,-1 36-15,-17-18 16,18 35-16,0-17 15,-1 17-15,1 36 16,0 35-16,-18-35 16,0 35-16,17-18 15,-17-18-15,18-17 16,-1-17 0,1-18-1,0 17-15,-1-17 16,1 17-16,0 18 15,-1 0-15,19 35 16,-19 1-16,19-1 16,-1-18-1,18 19-15,-36-19 16,36-17-16</inkml:trace>
  <inkml:trace contextRef="#ctx0" brushRef="#br1" timeOffset="-25407.786">6932 7179 0,'-35'0'16,"-18"53"-1,35 0 1,18-35-16,36 34 16,-1-52-16,18 0 15,-18 0-15,0 0 16,-35-17-16,18-1 15,-18 1-15,-18-1 16,1 0 0,34 18 15,1 0-15,0-17-1,17-1 1,-35 0-16,35-35 15,-35 18-15,0-53 16,18 35-16,-36-53 16,18 36-16,-35-54 15,0 71-15,-1-35 16,19 88-16,-1 0 16,18 18-16,0 35 0,0 88 15,18-71-15,17 107 16,0-89-16,36 53 15,-18-88-15,35 0 16,-35-36 0,17-34-16,-34-18 15,-19 17-15,1-17 0,0-18 16,-18-53-16,0 53 16,-18-53-1,18 53-15,-35-17 0,17-1 16,0 1-16,-35-36 15,36 70-15,-1 19 0,1 52 16,-1 53 0,18-17-16,35 88 15,-17-54-15,35-34 16,35 70-16,-35-88 16,0 0-16,17 0 15,-34-53-15,-36 17 0</inkml:trace>
  <inkml:trace contextRef="#ctx0" brushRef="#br1" timeOffset="-24968.195">8290 6950 0,'18'0'0,"0"-18"16,17 18-16,53-53 15,-35 36-15,35-36 16,-35 17 0,-35 19-16</inkml:trace>
  <inkml:trace contextRef="#ctx0" brushRef="#br1" timeOffset="-24841.093">8449 6685 0,'35'88'0,"-17"-35"15</inkml:trace>
  <inkml:trace contextRef="#ctx0" brushRef="#br1" timeOffset="-24363.283">8749 6914 0,'18'18'15,"-1"0"-15,1-18 0,-1 0 16,1 0-16,0-18 0,-1 18 15,1-18-15,-18 1 16,18-1-16,-36 36 16,0-1-1,18 19 1,-17-19-16,17 19 0,0-19 16,17 1-16,-17 0 15,18-1-15,17 1 16,1-18-16,-1-18 15,-18 1-15,1-19 16,-18 1-16,0 0 16,-18 17-16,1-35 15,17 36-15,-18 17 16,18 17 0,18 18-1,-1-17-15,36 17 16,-17-17-1,17 0-15,-36-18 16,1 17-16</inkml:trace>
  <inkml:trace contextRef="#ctx0" brushRef="#br1" timeOffset="-23956.042">8431 6703 0,'36'70'16,"-1"1"-1,18 17 1,-35-53-16,17 54 16,-18-72-16,1 18 0,35 1 15,-35-19-15</inkml:trace>
  <inkml:trace contextRef="#ctx0" brushRef="#br1" timeOffset="-23328.944">9225 6826 0,'18'0'15,"-1"0"1,1 36-1,0-19-15,-1 18 16,1 1-16,-18-19 16,18 1-1</inkml:trace>
  <inkml:trace contextRef="#ctx0" brushRef="#br1" timeOffset="-23156.03">9208 6562 0,'0'-36'16,"17"36"-1,1 0-15</inkml:trace>
  <inkml:trace contextRef="#ctx0" brushRef="#br1" timeOffset="-22822.464">9437 6914 0,'-18'-17'15,"18"-1"1,0 1 0,18-1-16,-18 0 15,35 1-15,-35-1 0,18 18 16,-1 0-16,1 18 16,-18-1-16,18 1 15,-1 0-15,1 17 16,0-35-1,-1 35-15,1-17 16,-18-1-16,17 1 16,-17 17-16,18-35 15</inkml:trace>
  <inkml:trace contextRef="#ctx0" brushRef="#br1" timeOffset="-22632.264">9754 6809 0,'18'17'16,"0"19"-1,-1-1-15,-17-18 16,18 1-16</inkml:trace>
  <inkml:trace contextRef="#ctx0" brushRef="#br1" timeOffset="-22489.059">9701 6526 0,'18'-17'15,"0"17"1,-1 17 0</inkml:trace>
  <inkml:trace contextRef="#ctx0" brushRef="#br1" timeOffset="-21955.938">9948 6879 0,'18'-35'16,"-18"17"-16,0 1 16,0-1-1,0 0-15,18 18 16,-18 18 15,17 0-31,1-18 16,0 0-1,-1 17 1,1-17-16,-1-17 16,1 17-1,-18-18 1,18 36 31,-1 35-47,1-18 15,0 18 1,-1-18-16,1 36 0,-18-54 16,0 36-16,-18-35 15,-17 17 1,17-17-16,-35-18 16,36 0-16,-36-18 15,53 0-15,-18-35 16,18 1-16,71-54 15,-36 53-15,89-53 16,-54 53-16,36-17 16,-53 52-16,-18-17 15,-52 35-15</inkml:trace>
  <inkml:trace contextRef="#ctx0" brushRef="#br1" timeOffset="-21292.487">7355 7832 0,'0'-18'0,"0"0"16,-17 1-1,-1-1-15,1 18 0,-1 0 16,-17 35 0,35 18-16,0-17 15,17 17-15,1-18 16,35 35-16,-36-52 15,36 35-15,-35-35 16,0 17 0,-18-18-16,-36-17 15,19 0 1,-19 0-16,1 0 16,18 0-16,-1-17 15</inkml:trace>
  <inkml:trace contextRef="#ctx0" brushRef="#br1" timeOffset="-21026.56">7620 8026 0,'35'-18'16,"-17"0"-16,0-17 16,-1 18-1,-17-1-15,0 0 16,0 1-16,-17-1 15,-1 0-15,-35 36 16,35 0-16,1-1 16,-1 19-16,0 16 15,18-34-15,36 35 16,-1-35-16,53-1 16,-35-17-16,53-17 15,-53-1-15,17-35 16</inkml:trace>
  <inkml:trace contextRef="#ctx0" brushRef="#br1" timeOffset="-20874.88">7920 7885 0,'-18'0'16,"36"-18"-16,0 18 16,52-35-16,36-1 15,-53 1-15,17 0 16,-34 17-16,-1 1 15,-35-1 1</inkml:trace>
  <inkml:trace contextRef="#ctx0" brushRef="#br1" timeOffset="-20698.856">8043 7585 0,'36'88'15,"-1"18"-15,-35-53 16,18-18-16,-1 18 0,36 17 16,-35-34-16,-1-19 15,36 1 1,-35-18-16</inkml:trace>
  <inkml:trace contextRef="#ctx0" brushRef="#br1" timeOffset="-20363.19">8625 7708 0,'0'-17'16,"-35"34"-1,-18 18-15,18-17 16,17 35-16,18-35 15,0 17-15,18-17 16,0-1-16,-1 1 0,36 0 16,-18-1-16,1-17 0,17 18 15,-53-1-15,17-17 16,-17 18 0,-17 0-16,-54-1 15,53-17-15,-17 18 16,-18-18-16,18 0 15,17 18-15</inkml:trace>
  <inkml:trace contextRef="#ctx0" brushRef="#br1" timeOffset="-12917.754">8714 6950 0,'0'-18'16,"17"18"15,-17-18-16,18 18 1,-18-17 0,0 34 62,0 1-63,18 0 1,-18-1-16,0 1 0,0 35 16,17-35-16,-17-1 0,0 18 15,18-35 1,-18 18-16,17 0 16,1-18-16</inkml:trace>
  <inkml:trace contextRef="#ctx0" brushRef="#br1" timeOffset="-3718.939">30039 13529 0,'18'0'47,"-1"18"-31,36-1-1,0-17 1,0 18-16,106-18 15,-36 0-15,-17 0 0,18 0 16,-19 0-16,54-18 16,-124 18-16,1-17 15</inkml:trace>
  <inkml:trace contextRef="#ctx0" brushRef="#br1" timeOffset="58000.383">25100 12471 0,'0'17'47,"-17"1"-31,17 35-1,0 0-15,0-18 16,0-17-16,0-1 0,35 19 16,-18-19-16,1 1 15,35 0-15,-18-18 16,53 17-16,-52-17 16,70 0-1,-54-17-15,19 17 0,0-18 16,-18 18-16,88-35 15,-88 35-15,17 0 0,-17-18 16,53 18-16,-36 0 16,36-18-16,-35 18 15,-18 0-15,70-17 16,-70 17-16,35 0 16,-52 0-16,16 17 15,-34-17-15,17 36 16,1-19-16,-1 19 15,-17-1 1,17 0-16,-17-17 16,-1 17-16,-17-17 15,0-1-15,0 1 16,0 0-16,0-1 16,0-34-1,0-1 1,18 0-16,-18-17 15,0 0-15,17 17 16,-17-17-16,0 17 0,18 1 16,0-1-1,-1 18-15,1-18 16,0 18-16,-1 0 16,1 0-16,0 0 15,-1 0-15,18 0 16,-17 0-1,17 0-15,-17 0 0,0 0 16,35 0-16,-36 18 16,18-18-16,18 0 15,-35 18-15,17-18 0,18 0 16,-17 17-16,16-17 16,-16 18-16,34-18 15,-52 17 1,17-17-16,36 18 15,-36-18-15,36 18 16,-36-18-16,53 0 16,-35 0-16,35 0 15,-53 0-15,54 0 16,-54 0-16,53 0 16,-53 0-16,36 0 15,-36 0-15,18 0 16,-18 0-16,1 0 15,-19 0 1,19 0-16,-19 0 16,19 0-16,-19 0 15,1 0-15,-1-18 16,1 18-16,-18-18 16,0 1-1,0-18-15,-18-1 16,18 19-16,-17-1 0,-1-35 15,18 35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6F903-BBCB-449F-8E11-17305C870777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CF0C9-6771-4529-A41B-D337A66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6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C04AD-6675-4BE7-9FF0-A9200A496065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845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30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753E-4C99-417B-B014-430CBBE1E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A3C7A-2C71-4BC8-B801-D70CEC634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F37B-930B-4DA5-AFF3-C68AE1A1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613-83A0-4BA3-BCDC-B005179C0E0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0F404-3D21-4FA2-876F-D922BD08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EA6BB-E27F-41CE-98FE-3EDFEC57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589-AB4E-46EC-A7FE-5BE25169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B79E-387E-475B-A9F5-82C6B4A5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6A606-096D-41C4-825B-A88656552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98AAA-C78E-463C-9F2F-800F55B4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613-83A0-4BA3-BCDC-B005179C0E0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E592-3FAC-4FFA-9F45-9BC5E094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1B80A-64A7-4C3B-A873-0235DCAE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589-AB4E-46EC-A7FE-5BE25169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F0D96-A247-4023-B547-9A7823A4F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2DCF5-3B47-4FF2-B056-6B9071B3F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CE28A-C8A5-429F-98AD-B1118CCB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613-83A0-4BA3-BCDC-B005179C0E0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CACB-517A-4770-A94A-260F0B02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FEC1-A7B6-4F92-AF2D-A3806E34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589-AB4E-46EC-A7FE-5BE25169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33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2982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￮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4587809" y="2610733"/>
            <a:ext cx="2982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￮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0" name="Google Shape;80;p7"/>
          <p:cNvSpPr/>
          <p:nvPr/>
        </p:nvSpPr>
        <p:spPr>
          <a:xfrm>
            <a:off x="8108933" y="1018667"/>
            <a:ext cx="4820800" cy="4820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7"/>
          <p:cNvSpPr/>
          <p:nvPr/>
        </p:nvSpPr>
        <p:spPr>
          <a:xfrm>
            <a:off x="8363867" y="1273600"/>
            <a:ext cx="4310800" cy="43108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69798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23052" y="2749565"/>
            <a:ext cx="434589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234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09AC-4301-4644-B49E-3BDF8096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5214-AF5B-49D3-AE81-7CFFDE116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093C4-3BDD-4D1F-8046-ADF706CF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613-83A0-4BA3-BCDC-B005179C0E0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7A0F8-D847-4D2C-BC45-5C34AF49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3ADD-7724-4E19-BBEB-A11EC262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589-AB4E-46EC-A7FE-5BE25169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4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8E3A-2648-4625-8EF4-5656452F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4A80E-F8CB-49AD-B13B-2CE7A7122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B39D6-179C-49E9-8564-5D82FB39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613-83A0-4BA3-BCDC-B005179C0E0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74923-974E-4890-B1AA-2FBF28C5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7594-E427-492B-8A21-A1BFBCC6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589-AB4E-46EC-A7FE-5BE25169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E68A-B14A-46C2-98C5-BE7F93BF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0834-8616-4770-A67D-7011BD39F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DEA20-7EC4-435D-8C52-182559214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52ECC-ECF2-4929-AAC9-177FA804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613-83A0-4BA3-BCDC-B005179C0E0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7A5D8-FCEA-4F98-943E-F3E470F9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F9D85-759B-4901-AF9A-60947E90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589-AB4E-46EC-A7FE-5BE25169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6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D410-890E-42FD-8D6C-967D58C5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69631-5624-4A61-BEF2-2721FA846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0FB06-391C-4265-BC64-E3A1F61A3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CD12E-6A93-4353-A60A-5B468D95F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5BEA2-95E3-4870-A2F6-CE5D90A72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B5A4E-70E6-4EFF-91E4-71C608FD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613-83A0-4BA3-BCDC-B005179C0E0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8BC61-EE71-42BC-B1A3-78BE89ED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4861E-C6F5-4DCB-8404-AD5DE27B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589-AB4E-46EC-A7FE-5BE25169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FCD6-6EE6-4D53-AD42-E5D94A79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1EC75-498E-4276-A64E-D8AC2099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613-83A0-4BA3-BCDC-B005179C0E0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20458-6395-4415-919E-79C375B1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7351E-F038-417B-BC58-6793D1E3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589-AB4E-46EC-A7FE-5BE25169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5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D52C0-B1C2-4E64-9783-EB80F6E9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613-83A0-4BA3-BCDC-B005179C0E0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3A4A8-DF44-455F-86F1-1931265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CC16C-F0A4-4CCE-ADA9-2C566F35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589-AB4E-46EC-A7FE-5BE25169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0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0680-BC3D-4F9A-8F7D-19020E6F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C0685-B07C-4988-A6BC-EAA026EC6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F88E9-7C6C-4E56-AA3B-01240C9F1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F3E0F-B2C8-4629-B45B-25DC5318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613-83A0-4BA3-BCDC-B005179C0E0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56B60-C143-4413-8B91-B7CD6574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C8361-77FC-41A0-844B-A03AC228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589-AB4E-46EC-A7FE-5BE25169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DE71-D755-427B-ACFD-E0CE298E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B4050-F99F-4D2E-8A22-766DAB0B7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955F2-E8B9-4E8D-A3F7-B684C4964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7E373-A97B-457F-87C4-25DCA16F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613-83A0-4BA3-BCDC-B005179C0E0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2D968-0B19-44EB-BE0E-F2737F7D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3F49C-F1CF-4A3A-A4C1-D2D6A361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589-AB4E-46EC-A7FE-5BE25169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0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0C9FC-BFEC-49A7-AF45-49A36833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844D6-2525-4CD7-B5C7-8DD9974EA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BB207-8FDC-43A9-9E73-2451540BB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F613-83A0-4BA3-BCDC-B005179C0E0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21171-18C5-4A55-90F2-8D664D66E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2647-F71F-461E-8924-370FF8B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8F589-AB4E-46EC-A7FE-5BE25169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4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C44B-4476-43F4-9D33-6A4C025FE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ConvNet and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B487F-0FEE-47F2-B368-39BA54279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: Muhammad Faiz Misman</a:t>
            </a:r>
          </a:p>
        </p:txBody>
      </p:sp>
    </p:spTree>
    <p:extLst>
      <p:ext uri="{BB962C8B-B14F-4D97-AF65-F5344CB8AC3E}">
        <p14:creationId xmlns:p14="http://schemas.microsoft.com/office/powerpoint/2010/main" val="310548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dirty="0"/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337153" y="356906"/>
            <a:ext cx="7729728" cy="9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0" algn="ctr"/>
            <a:r>
              <a:rPr lang="en-MY" b="1" spc="-20" dirty="0"/>
              <a:t>Padding </a:t>
            </a:r>
            <a:endParaRPr b="1" dirty="0"/>
          </a:p>
        </p:txBody>
      </p:sp>
      <p:sp>
        <p:nvSpPr>
          <p:cNvPr id="16" name="object 3"/>
          <p:cNvSpPr txBox="1"/>
          <p:nvPr/>
        </p:nvSpPr>
        <p:spPr>
          <a:xfrm>
            <a:off x="717820" y="1532513"/>
            <a:ext cx="10281920" cy="2115109"/>
          </a:xfrm>
          <a:prstGeom prst="rect">
            <a:avLst/>
          </a:prstGeom>
        </p:spPr>
        <p:txBody>
          <a:bodyPr vert="horz" wrap="square" lIns="0" tIns="138853" rIns="0" bIns="0" rtlCol="0">
            <a:spAutoFit/>
          </a:bodyPr>
          <a:lstStyle/>
          <a:p>
            <a:pPr marL="474121" indent="-457189">
              <a:spcBef>
                <a:spcPts val="1093"/>
              </a:spcBef>
              <a:buFont typeface="Arial"/>
              <a:buChar char="•"/>
              <a:tabLst>
                <a:tab pos="474121" algn="l"/>
                <a:tab pos="474968" algn="l"/>
              </a:tabLst>
            </a:pPr>
            <a:r>
              <a:rPr sz="4000" spc="-7" dirty="0">
                <a:latin typeface="Calibri"/>
                <a:cs typeface="Calibri"/>
              </a:rPr>
              <a:t>This </a:t>
            </a:r>
            <a:r>
              <a:rPr sz="4000" dirty="0">
                <a:latin typeface="Calibri"/>
                <a:cs typeface="Calibri"/>
              </a:rPr>
              <a:t>is </a:t>
            </a:r>
            <a:r>
              <a:rPr sz="4000" spc="-7" dirty="0">
                <a:latin typeface="Calibri"/>
                <a:cs typeface="Calibri"/>
              </a:rPr>
              <a:t>known </a:t>
            </a:r>
            <a:r>
              <a:rPr sz="4000" dirty="0">
                <a:latin typeface="Calibri"/>
                <a:cs typeface="Calibri"/>
              </a:rPr>
              <a:t>as </a:t>
            </a:r>
            <a:r>
              <a:rPr sz="4000" spc="-20" dirty="0">
                <a:latin typeface="Calibri"/>
                <a:cs typeface="Calibri"/>
              </a:rPr>
              <a:t>“valid” </a:t>
            </a:r>
            <a:r>
              <a:rPr sz="4000" spc="-13" dirty="0">
                <a:latin typeface="Calibri"/>
                <a:cs typeface="Calibri"/>
              </a:rPr>
              <a:t>padding </a:t>
            </a:r>
            <a:r>
              <a:rPr sz="4000" spc="-7" dirty="0">
                <a:latin typeface="Calibri"/>
                <a:cs typeface="Calibri"/>
              </a:rPr>
              <a:t>mode</a:t>
            </a:r>
            <a:r>
              <a:rPr sz="4000" spc="-20" dirty="0">
                <a:latin typeface="Calibri"/>
                <a:cs typeface="Calibri"/>
              </a:rPr>
              <a:t> (default)</a:t>
            </a:r>
            <a:endParaRPr sz="4000" dirty="0">
              <a:latin typeface="Calibri"/>
              <a:cs typeface="Calibri"/>
            </a:endParaRPr>
          </a:p>
          <a:p>
            <a:pPr marL="474121" indent="-457189">
              <a:spcBef>
                <a:spcPts val="960"/>
              </a:spcBef>
              <a:buFont typeface="Arial"/>
              <a:buChar char="•"/>
              <a:tabLst>
                <a:tab pos="474121" algn="l"/>
                <a:tab pos="474968" algn="l"/>
              </a:tabLst>
            </a:pPr>
            <a:r>
              <a:rPr sz="4000" dirty="0">
                <a:latin typeface="Calibri"/>
                <a:cs typeface="Calibri"/>
              </a:rPr>
              <a:t>An </a:t>
            </a:r>
            <a:r>
              <a:rPr sz="4000" spc="-20" dirty="0">
                <a:latin typeface="Calibri"/>
                <a:cs typeface="Calibri"/>
              </a:rPr>
              <a:t>alternative </a:t>
            </a:r>
            <a:r>
              <a:rPr sz="4000" spc="-7" dirty="0">
                <a:latin typeface="Calibri"/>
                <a:cs typeface="Calibri"/>
              </a:rPr>
              <a:t>pads </a:t>
            </a:r>
            <a:r>
              <a:rPr sz="4000" dirty="0">
                <a:latin typeface="Calibri"/>
                <a:cs typeface="Calibri"/>
              </a:rPr>
              <a:t>the </a:t>
            </a:r>
            <a:r>
              <a:rPr sz="4000" spc="-7" dirty="0">
                <a:latin typeface="Calibri"/>
                <a:cs typeface="Calibri"/>
              </a:rPr>
              <a:t>input </a:t>
            </a:r>
            <a:r>
              <a:rPr sz="4000" dirty="0">
                <a:latin typeface="Calibri"/>
                <a:cs typeface="Calibri"/>
              </a:rPr>
              <a:t>map </a:t>
            </a:r>
            <a:r>
              <a:rPr sz="4000" spc="-7" dirty="0">
                <a:latin typeface="Calibri"/>
                <a:cs typeface="Calibri"/>
              </a:rPr>
              <a:t>with </a:t>
            </a:r>
            <a:r>
              <a:rPr sz="4000" spc="-40" dirty="0">
                <a:latin typeface="Calibri"/>
                <a:cs typeface="Calibri"/>
              </a:rPr>
              <a:t>zeros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to</a:t>
            </a:r>
            <a:endParaRPr sz="4000" dirty="0">
              <a:latin typeface="Calibri"/>
              <a:cs typeface="Calibri"/>
            </a:endParaRPr>
          </a:p>
          <a:p>
            <a:pPr marL="474121"/>
            <a:r>
              <a:rPr sz="4000" spc="-13" dirty="0">
                <a:latin typeface="Calibri"/>
                <a:cs typeface="Calibri"/>
              </a:rPr>
              <a:t>yield </a:t>
            </a:r>
            <a:r>
              <a:rPr sz="4000" dirty="0">
                <a:latin typeface="Calibri"/>
                <a:cs typeface="Calibri"/>
              </a:rPr>
              <a:t>a </a:t>
            </a:r>
            <a:r>
              <a:rPr sz="4000" spc="-13" dirty="0">
                <a:latin typeface="Calibri"/>
                <a:cs typeface="Calibri"/>
              </a:rPr>
              <a:t>same-sized</a:t>
            </a:r>
            <a:r>
              <a:rPr sz="4000" spc="-27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map</a:t>
            </a:r>
          </a:p>
        </p:txBody>
      </p:sp>
      <p:sp>
        <p:nvSpPr>
          <p:cNvPr id="17" name="object 4"/>
          <p:cNvSpPr/>
          <p:nvPr/>
        </p:nvSpPr>
        <p:spPr>
          <a:xfrm>
            <a:off x="1658033" y="3639866"/>
            <a:ext cx="9087969" cy="3082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0135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267" y="682244"/>
            <a:ext cx="856827" cy="0"/>
          </a:xfrm>
          <a:custGeom>
            <a:avLst/>
            <a:gdLst/>
            <a:ahLst/>
            <a:cxnLst/>
            <a:rect l="l" t="t" r="r" b="b"/>
            <a:pathLst>
              <a:path w="642619">
                <a:moveTo>
                  <a:pt x="0" y="0"/>
                </a:moveTo>
                <a:lnTo>
                  <a:pt x="642299" y="0"/>
                </a:lnTo>
              </a:path>
            </a:pathLst>
          </a:custGeom>
          <a:ln w="76199">
            <a:solidFill>
              <a:srgbClr val="8B81D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467" y="939214"/>
            <a:ext cx="290576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33" dirty="0">
                <a:solidFill>
                  <a:srgbClr val="000000"/>
                </a:solidFill>
              </a:rPr>
              <a:t>Pooling</a:t>
            </a:r>
            <a:r>
              <a:rPr spc="-360" dirty="0">
                <a:solidFill>
                  <a:srgbClr val="000000"/>
                </a:solidFill>
              </a:rPr>
              <a:t> </a:t>
            </a:r>
            <a:r>
              <a:rPr spc="-87" dirty="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158" y="2326895"/>
            <a:ext cx="3033607" cy="300201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marR="104137" indent="-447875">
              <a:lnSpc>
                <a:spcPct val="116100"/>
              </a:lnSpc>
              <a:spcBef>
                <a:spcPts val="133"/>
              </a:spcBef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1867" spc="33" dirty="0">
                <a:latin typeface="Calibri"/>
                <a:cs typeface="Calibri"/>
              </a:rPr>
              <a:t>Convolutional </a:t>
            </a:r>
            <a:r>
              <a:rPr sz="1867" spc="20" dirty="0">
                <a:latin typeface="Calibri"/>
                <a:cs typeface="Calibri"/>
              </a:rPr>
              <a:t>layers  provide activation</a:t>
            </a:r>
            <a:r>
              <a:rPr sz="1867" spc="-200" dirty="0">
                <a:latin typeface="Calibri"/>
                <a:cs typeface="Calibri"/>
              </a:rPr>
              <a:t> </a:t>
            </a:r>
            <a:r>
              <a:rPr sz="1867" spc="33" dirty="0">
                <a:latin typeface="Calibri"/>
                <a:cs typeface="Calibri"/>
              </a:rPr>
              <a:t>maps.</a:t>
            </a:r>
            <a:endParaRPr sz="1867">
              <a:latin typeface="Calibri"/>
              <a:cs typeface="Calibri"/>
            </a:endParaRPr>
          </a:p>
          <a:p>
            <a:pPr marL="464808" indent="-447875">
              <a:spcBef>
                <a:spcPts val="360"/>
              </a:spcBef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1867" spc="40" dirty="0">
                <a:latin typeface="Calibri"/>
                <a:cs typeface="Calibri"/>
              </a:rPr>
              <a:t>Pooling </a:t>
            </a:r>
            <a:r>
              <a:rPr sz="1867" spc="13" dirty="0">
                <a:latin typeface="Calibri"/>
                <a:cs typeface="Calibri"/>
              </a:rPr>
              <a:t>layer</a:t>
            </a:r>
            <a:r>
              <a:rPr sz="1867" spc="-173" dirty="0">
                <a:latin typeface="Calibri"/>
                <a:cs typeface="Calibri"/>
              </a:rPr>
              <a:t> </a:t>
            </a:r>
            <a:r>
              <a:rPr sz="1867" spc="33" dirty="0">
                <a:latin typeface="Calibri"/>
                <a:cs typeface="Calibri"/>
              </a:rPr>
              <a:t>applies</a:t>
            </a:r>
            <a:endParaRPr sz="1867">
              <a:latin typeface="Calibri"/>
              <a:cs typeface="Calibri"/>
            </a:endParaRPr>
          </a:p>
          <a:p>
            <a:pPr marL="464808" marR="6773">
              <a:lnSpc>
                <a:spcPct val="116100"/>
              </a:lnSpc>
            </a:pPr>
            <a:r>
              <a:rPr sz="1867" spc="20" dirty="0">
                <a:latin typeface="Calibri"/>
                <a:cs typeface="Calibri"/>
              </a:rPr>
              <a:t>non-linear</a:t>
            </a:r>
            <a:r>
              <a:rPr sz="1867" spc="-133" dirty="0">
                <a:latin typeface="Calibri"/>
                <a:cs typeface="Calibri"/>
              </a:rPr>
              <a:t> </a:t>
            </a:r>
            <a:r>
              <a:rPr sz="1867" spc="33" dirty="0">
                <a:latin typeface="Calibri"/>
                <a:cs typeface="Calibri"/>
              </a:rPr>
              <a:t>downsampling  on </a:t>
            </a:r>
            <a:r>
              <a:rPr sz="1867" spc="20" dirty="0">
                <a:latin typeface="Calibri"/>
                <a:cs typeface="Calibri"/>
              </a:rPr>
              <a:t>activation</a:t>
            </a:r>
            <a:r>
              <a:rPr sz="1867" spc="-152" dirty="0">
                <a:latin typeface="Calibri"/>
                <a:cs typeface="Calibri"/>
              </a:rPr>
              <a:t> </a:t>
            </a:r>
            <a:r>
              <a:rPr sz="1867" spc="33" dirty="0">
                <a:latin typeface="Calibri"/>
                <a:cs typeface="Calibri"/>
              </a:rPr>
              <a:t>maps.</a:t>
            </a:r>
            <a:endParaRPr sz="1867">
              <a:latin typeface="Calibri"/>
              <a:cs typeface="Calibri"/>
            </a:endParaRPr>
          </a:p>
          <a:p>
            <a:pPr marL="464808" marR="23706" indent="-447875">
              <a:lnSpc>
                <a:spcPct val="116100"/>
              </a:lnSpc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1867" spc="40" dirty="0">
                <a:latin typeface="Calibri"/>
                <a:cs typeface="Calibri"/>
              </a:rPr>
              <a:t>Pooling </a:t>
            </a:r>
            <a:r>
              <a:rPr sz="1867" spc="33" dirty="0">
                <a:latin typeface="Calibri"/>
                <a:cs typeface="Calibri"/>
              </a:rPr>
              <a:t>is </a:t>
            </a:r>
            <a:r>
              <a:rPr sz="1867" spc="20" dirty="0">
                <a:latin typeface="Calibri"/>
                <a:cs typeface="Calibri"/>
              </a:rPr>
              <a:t>aggressive  </a:t>
            </a:r>
            <a:r>
              <a:rPr sz="1867" spc="33" dirty="0">
                <a:latin typeface="Calibri"/>
                <a:cs typeface="Calibri"/>
              </a:rPr>
              <a:t>(discard </a:t>
            </a:r>
            <a:r>
              <a:rPr sz="1867" dirty="0">
                <a:latin typeface="Calibri"/>
                <a:cs typeface="Calibri"/>
              </a:rPr>
              <a:t>info); the </a:t>
            </a:r>
            <a:r>
              <a:rPr sz="1867" spc="7" dirty="0">
                <a:latin typeface="Calibri"/>
                <a:cs typeface="Calibri"/>
              </a:rPr>
              <a:t>trend</a:t>
            </a:r>
            <a:r>
              <a:rPr sz="1867" spc="-267" dirty="0">
                <a:latin typeface="Calibri"/>
                <a:cs typeface="Calibri"/>
              </a:rPr>
              <a:t> </a:t>
            </a:r>
            <a:r>
              <a:rPr sz="1867" spc="33" dirty="0">
                <a:latin typeface="Calibri"/>
                <a:cs typeface="Calibri"/>
              </a:rPr>
              <a:t>is  </a:t>
            </a:r>
            <a:r>
              <a:rPr sz="1867" spc="7" dirty="0">
                <a:latin typeface="Calibri"/>
                <a:cs typeface="Calibri"/>
              </a:rPr>
              <a:t>to </a:t>
            </a:r>
            <a:r>
              <a:rPr sz="1867" spc="20" dirty="0">
                <a:latin typeface="Calibri"/>
                <a:cs typeface="Calibri"/>
              </a:rPr>
              <a:t>use </a:t>
            </a:r>
            <a:r>
              <a:rPr sz="1867" spc="33" dirty="0">
                <a:latin typeface="Calibri"/>
                <a:cs typeface="Calibri"/>
              </a:rPr>
              <a:t>smaller </a:t>
            </a:r>
            <a:r>
              <a:rPr sz="1867" dirty="0">
                <a:latin typeface="Calibri"/>
                <a:cs typeface="Calibri"/>
              </a:rPr>
              <a:t>filter </a:t>
            </a:r>
            <a:r>
              <a:rPr sz="1867" spc="33" dirty="0">
                <a:latin typeface="Calibri"/>
                <a:cs typeface="Calibri"/>
              </a:rPr>
              <a:t>size  </a:t>
            </a:r>
            <a:r>
              <a:rPr sz="1867" spc="40" dirty="0">
                <a:latin typeface="Calibri"/>
                <a:cs typeface="Calibri"/>
              </a:rPr>
              <a:t>and </a:t>
            </a:r>
            <a:r>
              <a:rPr sz="1867" spc="33" dirty="0">
                <a:latin typeface="Calibri"/>
                <a:cs typeface="Calibri"/>
              </a:rPr>
              <a:t>abandon</a:t>
            </a:r>
            <a:r>
              <a:rPr sz="1867" spc="-173" dirty="0">
                <a:latin typeface="Calibri"/>
                <a:cs typeface="Calibri"/>
              </a:rPr>
              <a:t> </a:t>
            </a:r>
            <a:r>
              <a:rPr sz="1867" spc="33" dirty="0">
                <a:latin typeface="Calibri"/>
                <a:cs typeface="Calibri"/>
              </a:rPr>
              <a:t>pooling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3367" y="388193"/>
            <a:ext cx="7399684" cy="6266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5706" y="2509011"/>
            <a:ext cx="10456333" cy="108399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933" spc="-387" dirty="0">
                <a:latin typeface="Lucida Sans"/>
                <a:cs typeface="Lucida Sans"/>
              </a:rPr>
              <a:t>Introduction </a:t>
            </a:r>
            <a:r>
              <a:rPr sz="6933" spc="-380" dirty="0">
                <a:latin typeface="Lucida Sans"/>
                <a:cs typeface="Lucida Sans"/>
              </a:rPr>
              <a:t>to</a:t>
            </a:r>
            <a:r>
              <a:rPr sz="6933" spc="-707" dirty="0">
                <a:latin typeface="Lucida Sans"/>
                <a:cs typeface="Lucida Sans"/>
              </a:rPr>
              <a:t> </a:t>
            </a:r>
            <a:r>
              <a:rPr sz="6933" spc="-280" dirty="0">
                <a:latin typeface="Lucida Sans"/>
                <a:cs typeface="Lucida Sans"/>
              </a:rPr>
              <a:t>TensorFlow</a:t>
            </a:r>
            <a:endParaRPr sz="6933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1822" y="4206983"/>
            <a:ext cx="1224099" cy="130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26078"/>
            <a:ext cx="94572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93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58" y="1441467"/>
            <a:ext cx="7510780" cy="1666268"/>
          </a:xfrm>
          <a:prstGeom prst="rect">
            <a:avLst/>
          </a:prstGeom>
        </p:spPr>
        <p:txBody>
          <a:bodyPr vert="horz" wrap="square" lIns="0" tIns="197273" rIns="0" bIns="0" rtlCol="0">
            <a:spAutoFit/>
          </a:bodyPr>
          <a:lstStyle/>
          <a:p>
            <a:pPr marL="464808" indent="-447875">
              <a:spcBef>
                <a:spcPts val="1553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73" dirty="0">
                <a:solidFill>
                  <a:srgbClr val="595959"/>
                </a:solidFill>
                <a:latin typeface="Lucida Sans"/>
                <a:cs typeface="Lucida Sans"/>
              </a:rPr>
              <a:t>Why</a:t>
            </a:r>
            <a:r>
              <a:rPr sz="2400" spc="-1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00" dirty="0">
                <a:solidFill>
                  <a:srgbClr val="595959"/>
                </a:solidFill>
                <a:latin typeface="Lucida Sans"/>
                <a:cs typeface="Lucida Sans"/>
              </a:rPr>
              <a:t>TensorFlow</a:t>
            </a:r>
            <a:endParaRPr sz="2400" dirty="0">
              <a:latin typeface="Lucida Sans"/>
              <a:cs typeface="Lucida Sans"/>
            </a:endParaRPr>
          </a:p>
          <a:p>
            <a:pPr marL="464808" indent="-447875">
              <a:spcBef>
                <a:spcPts val="1420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27" dirty="0">
                <a:solidFill>
                  <a:srgbClr val="595959"/>
                </a:solidFill>
                <a:latin typeface="Lucida Sans"/>
                <a:cs typeface="Lucida Sans"/>
              </a:rPr>
              <a:t>Basic </a:t>
            </a:r>
            <a:r>
              <a:rPr sz="2400" spc="-133" dirty="0">
                <a:solidFill>
                  <a:srgbClr val="595959"/>
                </a:solidFill>
                <a:latin typeface="Lucida Sans"/>
                <a:cs typeface="Lucida Sans"/>
              </a:rPr>
              <a:t>Code</a:t>
            </a:r>
            <a:r>
              <a:rPr sz="2400" spc="-339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Structure</a:t>
            </a:r>
            <a:endParaRPr sz="2400" dirty="0">
              <a:latin typeface="Lucida Sans"/>
              <a:cs typeface="Lucida Sans"/>
            </a:endParaRPr>
          </a:p>
          <a:p>
            <a:pPr marL="464808" indent="-447875">
              <a:spcBef>
                <a:spcPts val="1420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Variable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and </a:t>
            </a:r>
            <a:r>
              <a:rPr sz="2400" spc="-87" dirty="0">
                <a:solidFill>
                  <a:srgbClr val="595959"/>
                </a:solidFill>
                <a:latin typeface="Lucida Sans"/>
                <a:cs typeface="Lucida Sans"/>
              </a:rPr>
              <a:t>Name</a:t>
            </a:r>
            <a:r>
              <a:rPr sz="2400" spc="-2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60" dirty="0">
                <a:solidFill>
                  <a:srgbClr val="595959"/>
                </a:solidFill>
                <a:latin typeface="Lucida Sans"/>
                <a:cs typeface="Lucida Sans"/>
              </a:rPr>
              <a:t>Scopes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DF39B76-02B8-4440-AE79-072491BBB45E}"/>
              </a:ext>
            </a:extLst>
          </p:cNvPr>
          <p:cNvSpPr/>
          <p:nvPr/>
        </p:nvSpPr>
        <p:spPr>
          <a:xfrm>
            <a:off x="5808050" y="4314732"/>
            <a:ext cx="3669325" cy="1254201"/>
          </a:xfrm>
          <a:custGeom>
            <a:avLst/>
            <a:gdLst/>
            <a:ahLst/>
            <a:cxnLst/>
            <a:rect l="l" t="t" r="r" b="b"/>
            <a:pathLst>
              <a:path w="2834004" h="686435">
                <a:moveTo>
                  <a:pt x="2744549" y="535499"/>
                </a:moveTo>
                <a:lnTo>
                  <a:pt x="89249" y="535499"/>
                </a:lnTo>
                <a:lnTo>
                  <a:pt x="54509" y="528486"/>
                </a:lnTo>
                <a:lnTo>
                  <a:pt x="26140" y="509359"/>
                </a:lnTo>
                <a:lnTo>
                  <a:pt x="7013" y="480990"/>
                </a:lnTo>
                <a:lnTo>
                  <a:pt x="0" y="446249"/>
                </a:lnTo>
                <a:lnTo>
                  <a:pt x="0" y="89249"/>
                </a:lnTo>
                <a:lnTo>
                  <a:pt x="7013" y="54509"/>
                </a:lnTo>
                <a:lnTo>
                  <a:pt x="26140" y="26140"/>
                </a:lnTo>
                <a:lnTo>
                  <a:pt x="54509" y="7013"/>
                </a:lnTo>
                <a:lnTo>
                  <a:pt x="89249" y="0"/>
                </a:lnTo>
                <a:lnTo>
                  <a:pt x="2744549" y="0"/>
                </a:lnTo>
                <a:lnTo>
                  <a:pt x="2794066" y="14994"/>
                </a:lnTo>
                <a:lnTo>
                  <a:pt x="2827006" y="55095"/>
                </a:lnTo>
                <a:lnTo>
                  <a:pt x="2833799" y="89249"/>
                </a:lnTo>
                <a:lnTo>
                  <a:pt x="2833799" y="446249"/>
                </a:lnTo>
                <a:lnTo>
                  <a:pt x="2826786" y="480990"/>
                </a:lnTo>
                <a:lnTo>
                  <a:pt x="2807659" y="509359"/>
                </a:lnTo>
                <a:lnTo>
                  <a:pt x="2779290" y="528486"/>
                </a:lnTo>
                <a:lnTo>
                  <a:pt x="2744549" y="535499"/>
                </a:lnTo>
                <a:close/>
              </a:path>
              <a:path w="2834004" h="686435">
                <a:moveTo>
                  <a:pt x="2656885" y="685986"/>
                </a:moveTo>
                <a:lnTo>
                  <a:pt x="1653049" y="535499"/>
                </a:lnTo>
                <a:lnTo>
                  <a:pt x="2361499" y="535499"/>
                </a:lnTo>
                <a:lnTo>
                  <a:pt x="2656885" y="685986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E46E1A5-0F2E-4D61-B4B9-A74B864BF556}"/>
              </a:ext>
            </a:extLst>
          </p:cNvPr>
          <p:cNvSpPr/>
          <p:nvPr/>
        </p:nvSpPr>
        <p:spPr>
          <a:xfrm>
            <a:off x="5808050" y="4314732"/>
            <a:ext cx="3669325" cy="1254201"/>
          </a:xfrm>
          <a:custGeom>
            <a:avLst/>
            <a:gdLst/>
            <a:ahLst/>
            <a:cxnLst/>
            <a:rect l="l" t="t" r="r" b="b"/>
            <a:pathLst>
              <a:path w="2834004" h="686435">
                <a:moveTo>
                  <a:pt x="0" y="89249"/>
                </a:moveTo>
                <a:lnTo>
                  <a:pt x="7013" y="54509"/>
                </a:lnTo>
                <a:lnTo>
                  <a:pt x="26140" y="26140"/>
                </a:lnTo>
                <a:lnTo>
                  <a:pt x="54509" y="7013"/>
                </a:lnTo>
                <a:lnTo>
                  <a:pt x="89249" y="0"/>
                </a:lnTo>
                <a:lnTo>
                  <a:pt x="1653049" y="0"/>
                </a:lnTo>
                <a:lnTo>
                  <a:pt x="2361499" y="0"/>
                </a:lnTo>
                <a:lnTo>
                  <a:pt x="2744549" y="0"/>
                </a:lnTo>
                <a:lnTo>
                  <a:pt x="2762042" y="1730"/>
                </a:lnTo>
                <a:lnTo>
                  <a:pt x="2807659" y="26140"/>
                </a:lnTo>
                <a:lnTo>
                  <a:pt x="2832069" y="71756"/>
                </a:lnTo>
                <a:lnTo>
                  <a:pt x="2833799" y="89249"/>
                </a:lnTo>
                <a:lnTo>
                  <a:pt x="2833799" y="312374"/>
                </a:lnTo>
                <a:lnTo>
                  <a:pt x="2833799" y="446249"/>
                </a:lnTo>
                <a:lnTo>
                  <a:pt x="2826786" y="480990"/>
                </a:lnTo>
                <a:lnTo>
                  <a:pt x="2807659" y="509359"/>
                </a:lnTo>
                <a:lnTo>
                  <a:pt x="2779290" y="528486"/>
                </a:lnTo>
                <a:lnTo>
                  <a:pt x="2744549" y="535499"/>
                </a:lnTo>
                <a:lnTo>
                  <a:pt x="2361499" y="535499"/>
                </a:lnTo>
                <a:lnTo>
                  <a:pt x="2656885" y="685986"/>
                </a:lnTo>
                <a:lnTo>
                  <a:pt x="1653049" y="535499"/>
                </a:lnTo>
                <a:lnTo>
                  <a:pt x="89249" y="535499"/>
                </a:lnTo>
                <a:lnTo>
                  <a:pt x="54509" y="528486"/>
                </a:lnTo>
                <a:lnTo>
                  <a:pt x="26140" y="509359"/>
                </a:lnTo>
                <a:lnTo>
                  <a:pt x="7013" y="480990"/>
                </a:lnTo>
                <a:lnTo>
                  <a:pt x="0" y="446249"/>
                </a:lnTo>
                <a:lnTo>
                  <a:pt x="0" y="312374"/>
                </a:lnTo>
                <a:lnTo>
                  <a:pt x="0" y="892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E32BC04-654C-4319-B5FF-9FDABAA05EB3}"/>
              </a:ext>
            </a:extLst>
          </p:cNvPr>
          <p:cNvSpPr txBox="1"/>
          <p:nvPr/>
        </p:nvSpPr>
        <p:spPr>
          <a:xfrm>
            <a:off x="6096000" y="4495996"/>
            <a:ext cx="3350325" cy="4445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92710">
              <a:lnSpc>
                <a:spcPts val="1650"/>
              </a:lnSpc>
              <a:spcBef>
                <a:spcPts val="180"/>
              </a:spcBef>
            </a:pPr>
            <a:r>
              <a:rPr sz="1400" b="1" spc="-20" dirty="0">
                <a:solidFill>
                  <a:srgbClr val="FFFFFF"/>
                </a:solidFill>
                <a:latin typeface="Trebuchet MS"/>
                <a:cs typeface="Trebuchet MS"/>
              </a:rPr>
              <a:t>Disclaimer </a:t>
            </a:r>
            <a:r>
              <a:rPr sz="1400" spc="-105" dirty="0">
                <a:solidFill>
                  <a:srgbClr val="FFFFFF"/>
                </a:solidFill>
                <a:latin typeface="Lucida Sans"/>
                <a:cs typeface="Lucida Sans"/>
              </a:rPr>
              <a:t>I’m </a:t>
            </a:r>
            <a:r>
              <a:rPr sz="1400" spc="-90" dirty="0">
                <a:solidFill>
                  <a:srgbClr val="FFFFFF"/>
                </a:solidFill>
                <a:latin typeface="Lucida Sans"/>
                <a:cs typeface="Lucida Sans"/>
              </a:rPr>
              <a:t>not </a:t>
            </a:r>
            <a:r>
              <a:rPr sz="1400" spc="-25" dirty="0">
                <a:solidFill>
                  <a:srgbClr val="FFFFFF"/>
                </a:solidFill>
                <a:latin typeface="Lucida Sans"/>
                <a:cs typeface="Lucida Sans"/>
              </a:rPr>
              <a:t>a </a:t>
            </a:r>
            <a:r>
              <a:rPr sz="1400" spc="-10" dirty="0">
                <a:solidFill>
                  <a:srgbClr val="FFFFFF"/>
                </a:solidFill>
                <a:latin typeface="Lucida Sans"/>
                <a:cs typeface="Lucida Sans"/>
              </a:rPr>
              <a:t>TF </a:t>
            </a:r>
            <a:r>
              <a:rPr sz="1400" spc="-114" dirty="0">
                <a:solidFill>
                  <a:srgbClr val="FFFFFF"/>
                </a:solidFill>
                <a:latin typeface="Lucida Sans"/>
                <a:cs typeface="Lucida Sans"/>
              </a:rPr>
              <a:t>expert,  </a:t>
            </a:r>
            <a:r>
              <a:rPr sz="1400" spc="-80" dirty="0">
                <a:solidFill>
                  <a:srgbClr val="FFFFFF"/>
                </a:solidFill>
                <a:latin typeface="Lucida Sans"/>
                <a:cs typeface="Lucida Sans"/>
              </a:rPr>
              <a:t>just </a:t>
            </a:r>
            <a:r>
              <a:rPr sz="1400" spc="-70" dirty="0">
                <a:solidFill>
                  <a:srgbClr val="FFFFFF"/>
                </a:solidFill>
                <a:latin typeface="Lucida Sans"/>
                <a:cs typeface="Lucida Sans"/>
              </a:rPr>
              <a:t>passing </a:t>
            </a:r>
            <a:r>
              <a:rPr sz="1400" spc="-95" dirty="0">
                <a:solidFill>
                  <a:srgbClr val="FFFFFF"/>
                </a:solidFill>
                <a:latin typeface="Lucida Sans"/>
                <a:cs typeface="Lucida Sans"/>
              </a:rPr>
              <a:t>on </a:t>
            </a:r>
            <a:r>
              <a:rPr sz="1400" spc="-90" dirty="0">
                <a:solidFill>
                  <a:srgbClr val="FFFFFF"/>
                </a:solidFill>
                <a:latin typeface="Lucida Sans"/>
                <a:cs typeface="Lucida Sans"/>
              </a:rPr>
              <a:t>knowledge </a:t>
            </a:r>
            <a:r>
              <a:rPr sz="1400" spc="-35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1400" spc="-18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Lucida Sans"/>
                <a:cs typeface="Lucida Sans"/>
              </a:rPr>
              <a:t>have</a:t>
            </a:r>
            <a:endParaRPr sz="1400" dirty="0">
              <a:latin typeface="Lucida Sans"/>
              <a:cs typeface="Lucida San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1586B0CE-1B96-463B-896D-BA2455D991C7}"/>
              </a:ext>
            </a:extLst>
          </p:cNvPr>
          <p:cNvSpPr/>
          <p:nvPr/>
        </p:nvSpPr>
        <p:spPr>
          <a:xfrm>
            <a:off x="9083175" y="4953001"/>
            <a:ext cx="1904999" cy="1904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26078"/>
            <a:ext cx="350774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07" dirty="0"/>
              <a:t>Why</a:t>
            </a:r>
            <a:r>
              <a:rPr spc="-360" dirty="0"/>
              <a:t> </a:t>
            </a:r>
            <a:r>
              <a:rPr spc="-152" dirty="0"/>
              <a:t>TensorFlow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57" y="1441467"/>
            <a:ext cx="10507979" cy="276426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marR="6773" indent="-447875">
              <a:lnSpc>
                <a:spcPct val="149300"/>
              </a:lnSpc>
              <a:spcBef>
                <a:spcPts val="133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“TensorFlow™ </a:t>
            </a:r>
            <a:r>
              <a:rPr sz="2400" spc="-87" dirty="0">
                <a:solidFill>
                  <a:srgbClr val="595959"/>
                </a:solidFill>
                <a:latin typeface="Lucida Sans"/>
                <a:cs typeface="Lucida Sans"/>
              </a:rPr>
              <a:t>is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an </a:t>
            </a:r>
            <a:r>
              <a:rPr sz="2400" spc="-152" dirty="0">
                <a:solidFill>
                  <a:srgbClr val="595959"/>
                </a:solidFill>
                <a:latin typeface="Lucida Sans"/>
                <a:cs typeface="Lucida Sans"/>
              </a:rPr>
              <a:t>open </a:t>
            </a:r>
            <a:r>
              <a:rPr sz="2400" spc="-107" dirty="0">
                <a:solidFill>
                  <a:srgbClr val="595959"/>
                </a:solidFill>
                <a:latin typeface="Lucida Sans"/>
                <a:cs typeface="Lucida Sans"/>
              </a:rPr>
              <a:t>source </a:t>
            </a:r>
            <a:r>
              <a:rPr sz="2400" spc="-100" dirty="0">
                <a:solidFill>
                  <a:srgbClr val="595959"/>
                </a:solidFill>
                <a:latin typeface="Lucida Sans"/>
                <a:cs typeface="Lucida Sans"/>
              </a:rPr>
              <a:t>software </a:t>
            </a:r>
            <a:r>
              <a:rPr sz="2400" spc="-152" dirty="0">
                <a:solidFill>
                  <a:srgbClr val="595959"/>
                </a:solidFill>
                <a:latin typeface="Lucida Sans"/>
                <a:cs typeface="Lucida Sans"/>
              </a:rPr>
              <a:t>library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for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numerical</a:t>
            </a:r>
            <a:r>
              <a:rPr sz="2400" spc="-50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33" dirty="0">
                <a:solidFill>
                  <a:srgbClr val="595959"/>
                </a:solidFill>
                <a:latin typeface="Lucida Sans"/>
                <a:cs typeface="Lucida Sans"/>
              </a:rPr>
              <a:t>computation 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using </a:t>
            </a:r>
            <a:r>
              <a:rPr sz="2400" spc="-107" dirty="0">
                <a:solidFill>
                  <a:srgbClr val="595959"/>
                </a:solidFill>
                <a:latin typeface="Lucida Sans"/>
                <a:cs typeface="Lucida Sans"/>
              </a:rPr>
              <a:t>data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flow</a:t>
            </a:r>
            <a:r>
              <a:rPr sz="2400" spc="-30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7" dirty="0">
                <a:solidFill>
                  <a:srgbClr val="595959"/>
                </a:solidFill>
                <a:latin typeface="Lucida Sans"/>
                <a:cs typeface="Lucida Sans"/>
              </a:rPr>
              <a:t>graphs.”</a:t>
            </a:r>
            <a:endParaRPr sz="2400">
              <a:latin typeface="Lucida Sans"/>
              <a:cs typeface="Lucida Sans"/>
            </a:endParaRPr>
          </a:p>
          <a:p>
            <a:pPr marL="464808" indent="-447875">
              <a:spcBef>
                <a:spcPts val="1420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One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of </a:t>
            </a:r>
            <a:r>
              <a:rPr sz="2400" spc="-120" dirty="0">
                <a:solidFill>
                  <a:srgbClr val="595959"/>
                </a:solidFill>
                <a:latin typeface="Lucida Sans"/>
                <a:cs typeface="Lucida Sans"/>
              </a:rPr>
              <a:t>many frameworks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for </a:t>
            </a:r>
            <a:r>
              <a:rPr sz="2400" spc="-147" dirty="0">
                <a:solidFill>
                  <a:srgbClr val="595959"/>
                </a:solidFill>
                <a:latin typeface="Lucida Sans"/>
                <a:cs typeface="Lucida Sans"/>
              </a:rPr>
              <a:t>deep </a:t>
            </a:r>
            <a:r>
              <a:rPr sz="2400" spc="-152" dirty="0">
                <a:solidFill>
                  <a:srgbClr val="595959"/>
                </a:solidFill>
                <a:latin typeface="Lucida Sans"/>
                <a:cs typeface="Lucida Sans"/>
              </a:rPr>
              <a:t>learning</a:t>
            </a:r>
            <a:r>
              <a:rPr sz="2400" spc="-43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0" dirty="0">
                <a:solidFill>
                  <a:srgbClr val="595959"/>
                </a:solidFill>
                <a:latin typeface="Lucida Sans"/>
                <a:cs typeface="Lucida Sans"/>
              </a:rPr>
              <a:t>computations</a:t>
            </a:r>
            <a:endParaRPr sz="2400">
              <a:latin typeface="Lucida Sans"/>
              <a:cs typeface="Lucida Sans"/>
            </a:endParaRPr>
          </a:p>
          <a:p>
            <a:pPr marL="464808" indent="-447875">
              <a:spcBef>
                <a:spcPts val="1420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73" dirty="0">
                <a:solidFill>
                  <a:srgbClr val="595959"/>
                </a:solidFill>
                <a:latin typeface="Lucida Sans"/>
                <a:cs typeface="Lucida Sans"/>
              </a:rPr>
              <a:t>Scalable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and</a:t>
            </a:r>
            <a:r>
              <a:rPr sz="2400" spc="-29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67" dirty="0">
                <a:solidFill>
                  <a:srgbClr val="595959"/>
                </a:solidFill>
                <a:latin typeface="Lucida Sans"/>
                <a:cs typeface="Lucida Sans"/>
              </a:rPr>
              <a:t>flexible</a:t>
            </a:r>
            <a:endParaRPr sz="2400">
              <a:latin typeface="Lucida Sans"/>
              <a:cs typeface="Lucida Sans"/>
            </a:endParaRPr>
          </a:p>
          <a:p>
            <a:pPr marL="464808" indent="-447875">
              <a:spcBef>
                <a:spcPts val="1420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107" dirty="0">
                <a:solidFill>
                  <a:srgbClr val="595959"/>
                </a:solidFill>
                <a:latin typeface="Lucida Sans"/>
                <a:cs typeface="Lucida Sans"/>
              </a:rPr>
              <a:t>Popular (= 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big</a:t>
            </a:r>
            <a:r>
              <a:rPr sz="2400" spc="-339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0" dirty="0">
                <a:solidFill>
                  <a:srgbClr val="595959"/>
                </a:solidFill>
                <a:latin typeface="Lucida Sans"/>
                <a:cs typeface="Lucida Sans"/>
              </a:rPr>
              <a:t>community)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1167" y="4471335"/>
            <a:ext cx="8313632" cy="2289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4874368" y="3677134"/>
            <a:ext cx="7200433" cy="1006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26078"/>
            <a:ext cx="438996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Basic </a:t>
            </a:r>
            <a:r>
              <a:rPr spc="-207" dirty="0"/>
              <a:t>Code</a:t>
            </a:r>
            <a:r>
              <a:rPr spc="-593" dirty="0"/>
              <a:t> </a:t>
            </a:r>
            <a:r>
              <a:rPr spc="-167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58" y="1441467"/>
            <a:ext cx="10621433" cy="2700525"/>
          </a:xfrm>
          <a:prstGeom prst="rect">
            <a:avLst/>
          </a:prstGeom>
        </p:spPr>
        <p:txBody>
          <a:bodyPr vert="horz" wrap="square" lIns="0" tIns="197273" rIns="0" bIns="0" rtlCol="0">
            <a:spAutoFit/>
          </a:bodyPr>
          <a:lstStyle/>
          <a:p>
            <a:pPr marL="464808" indent="-447875">
              <a:spcBef>
                <a:spcPts val="1553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107" dirty="0">
                <a:solidFill>
                  <a:srgbClr val="595959"/>
                </a:solidFill>
                <a:latin typeface="Lucida Sans"/>
                <a:cs typeface="Lucida Sans"/>
              </a:rPr>
              <a:t>View </a:t>
            </a:r>
            <a:r>
              <a:rPr sz="2400" spc="-120" dirty="0">
                <a:solidFill>
                  <a:srgbClr val="595959"/>
                </a:solidFill>
                <a:latin typeface="Lucida Sans"/>
                <a:cs typeface="Lucida Sans"/>
              </a:rPr>
              <a:t>functions </a:t>
            </a:r>
            <a:r>
              <a:rPr sz="2400" spc="-33" dirty="0">
                <a:solidFill>
                  <a:srgbClr val="595959"/>
                </a:solidFill>
                <a:latin typeface="Lucida Sans"/>
                <a:cs typeface="Lucida Sans"/>
              </a:rPr>
              <a:t>as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computational</a:t>
            </a:r>
            <a:r>
              <a:rPr sz="2400" spc="-46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33" dirty="0">
                <a:solidFill>
                  <a:srgbClr val="595959"/>
                </a:solidFill>
                <a:latin typeface="Lucida Sans"/>
                <a:cs typeface="Lucida Sans"/>
              </a:rPr>
              <a:t>graphs</a:t>
            </a:r>
            <a:endParaRPr sz="2400">
              <a:latin typeface="Lucida Sans"/>
              <a:cs typeface="Lucida Sans"/>
            </a:endParaRPr>
          </a:p>
          <a:p>
            <a:pPr marL="464808" marR="1049840" indent="-447875">
              <a:lnSpc>
                <a:spcPct val="149300"/>
              </a:lnSpc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87" dirty="0">
                <a:solidFill>
                  <a:srgbClr val="595959"/>
                </a:solidFill>
                <a:latin typeface="Lucida Sans"/>
                <a:cs typeface="Lucida Sans"/>
              </a:rPr>
              <a:t>First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build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40" dirty="0">
                <a:solidFill>
                  <a:srgbClr val="595959"/>
                </a:solidFill>
                <a:latin typeface="Lucida Sans"/>
                <a:cs typeface="Lucida Sans"/>
              </a:rPr>
              <a:t>a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computational</a:t>
            </a:r>
            <a:r>
              <a:rPr sz="2400" spc="-14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b="1" spc="-73" dirty="0">
                <a:solidFill>
                  <a:srgbClr val="595959"/>
                </a:solidFill>
                <a:latin typeface="Trebuchet MS"/>
                <a:cs typeface="Trebuchet MS"/>
              </a:rPr>
              <a:t>graph</a:t>
            </a:r>
            <a:r>
              <a:rPr sz="2400" spc="-73" dirty="0">
                <a:solidFill>
                  <a:srgbClr val="595959"/>
                </a:solidFill>
                <a:latin typeface="Lucida Sans"/>
                <a:cs typeface="Lucida Sans"/>
              </a:rPr>
              <a:t>,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and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52" dirty="0">
                <a:solidFill>
                  <a:srgbClr val="595959"/>
                </a:solidFill>
                <a:latin typeface="Lucida Sans"/>
                <a:cs typeface="Lucida Sans"/>
              </a:rPr>
              <a:t>then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00" dirty="0">
                <a:solidFill>
                  <a:srgbClr val="595959"/>
                </a:solidFill>
                <a:latin typeface="Lucida Sans"/>
                <a:cs typeface="Lucida Sans"/>
              </a:rPr>
              <a:t>use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40" dirty="0">
                <a:solidFill>
                  <a:srgbClr val="595959"/>
                </a:solidFill>
                <a:latin typeface="Lucida Sans"/>
                <a:cs typeface="Lucida Sans"/>
              </a:rPr>
              <a:t>a</a:t>
            </a:r>
            <a:r>
              <a:rPr sz="2400" spc="-14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b="1" spc="33" dirty="0">
                <a:solidFill>
                  <a:srgbClr val="595959"/>
                </a:solidFill>
                <a:latin typeface="Trebuchet MS"/>
                <a:cs typeface="Trebuchet MS"/>
              </a:rPr>
              <a:t>session</a:t>
            </a:r>
            <a:r>
              <a:rPr sz="2400" b="1" spc="-133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2400" spc="-133" dirty="0">
                <a:solidFill>
                  <a:srgbClr val="595959"/>
                </a:solidFill>
                <a:latin typeface="Lucida Sans"/>
                <a:cs typeface="Lucida Sans"/>
              </a:rPr>
              <a:t>to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execute  </a:t>
            </a:r>
            <a:r>
              <a:rPr sz="2400" spc="-133" dirty="0">
                <a:solidFill>
                  <a:srgbClr val="595959"/>
                </a:solidFill>
                <a:latin typeface="Lucida Sans"/>
                <a:cs typeface="Lucida Sans"/>
              </a:rPr>
              <a:t>operations 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in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the</a:t>
            </a:r>
            <a:r>
              <a:rPr sz="2400" spc="-24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52" dirty="0">
                <a:solidFill>
                  <a:srgbClr val="595959"/>
                </a:solidFill>
                <a:latin typeface="Lucida Sans"/>
                <a:cs typeface="Lucida Sans"/>
              </a:rPr>
              <a:t>graph</a:t>
            </a:r>
            <a:endParaRPr sz="2400">
              <a:latin typeface="Lucida Sans"/>
              <a:cs typeface="Lucida Sans"/>
            </a:endParaRPr>
          </a:p>
          <a:p>
            <a:pPr marL="464808" marR="6773" indent="-447875">
              <a:lnSpc>
                <a:spcPct val="149300"/>
              </a:lnSpc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This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87" dirty="0">
                <a:solidFill>
                  <a:srgbClr val="595959"/>
                </a:solidFill>
                <a:latin typeface="Lucida Sans"/>
                <a:cs typeface="Lucida Sans"/>
              </a:rPr>
              <a:t>is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the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87" dirty="0">
                <a:solidFill>
                  <a:srgbClr val="595959"/>
                </a:solidFill>
                <a:latin typeface="Lucida Sans"/>
                <a:cs typeface="Lucida Sans"/>
              </a:rPr>
              <a:t>basic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7" dirty="0">
                <a:solidFill>
                  <a:srgbClr val="595959"/>
                </a:solidFill>
                <a:latin typeface="Lucida Sans"/>
                <a:cs typeface="Lucida Sans"/>
              </a:rPr>
              <a:t>approach,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there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87" dirty="0">
                <a:solidFill>
                  <a:srgbClr val="595959"/>
                </a:solidFill>
                <a:latin typeface="Lucida Sans"/>
                <a:cs typeface="Lucida Sans"/>
              </a:rPr>
              <a:t>is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93" dirty="0">
                <a:solidFill>
                  <a:srgbClr val="595959"/>
                </a:solidFill>
                <a:latin typeface="Lucida Sans"/>
                <a:cs typeface="Lucida Sans"/>
              </a:rPr>
              <a:t>also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40" dirty="0">
                <a:solidFill>
                  <a:srgbClr val="595959"/>
                </a:solidFill>
                <a:latin typeface="Lucida Sans"/>
                <a:cs typeface="Lucida Sans"/>
              </a:rPr>
              <a:t>a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0" dirty="0">
                <a:solidFill>
                  <a:srgbClr val="595959"/>
                </a:solidFill>
                <a:latin typeface="Lucida Sans"/>
                <a:cs typeface="Lucida Sans"/>
              </a:rPr>
              <a:t>dynamic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0" dirty="0">
                <a:solidFill>
                  <a:srgbClr val="595959"/>
                </a:solidFill>
                <a:latin typeface="Lucida Sans"/>
                <a:cs typeface="Lucida Sans"/>
              </a:rPr>
              <a:t>approach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7" dirty="0">
                <a:solidFill>
                  <a:srgbClr val="595959"/>
                </a:solidFill>
                <a:latin typeface="Lucida Sans"/>
                <a:cs typeface="Lucida Sans"/>
              </a:rPr>
              <a:t>implemented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in 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the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recently </a:t>
            </a:r>
            <a:r>
              <a:rPr sz="2400" spc="-147" dirty="0">
                <a:solidFill>
                  <a:srgbClr val="595959"/>
                </a:solidFill>
                <a:latin typeface="Lucida Sans"/>
                <a:cs typeface="Lucida Sans"/>
              </a:rPr>
              <a:t>introduced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eager</a:t>
            </a:r>
            <a:r>
              <a:rPr sz="2400" spc="-305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mode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74865" y="5579067"/>
            <a:ext cx="2234352" cy="606212"/>
          </a:xfrm>
          <a:custGeom>
            <a:avLst/>
            <a:gdLst/>
            <a:ahLst/>
            <a:cxnLst/>
            <a:rect l="l" t="t" r="r" b="b"/>
            <a:pathLst>
              <a:path w="1675765" h="454660">
                <a:moveTo>
                  <a:pt x="1616099" y="354599"/>
                </a:moveTo>
                <a:lnTo>
                  <a:pt x="59099" y="354599"/>
                </a:lnTo>
                <a:lnTo>
                  <a:pt x="36095" y="349955"/>
                </a:lnTo>
                <a:lnTo>
                  <a:pt x="17309" y="337289"/>
                </a:lnTo>
                <a:lnTo>
                  <a:pt x="4644" y="318504"/>
                </a:lnTo>
                <a:lnTo>
                  <a:pt x="0" y="295499"/>
                </a:lnTo>
                <a:lnTo>
                  <a:pt x="0" y="59099"/>
                </a:lnTo>
                <a:lnTo>
                  <a:pt x="4644" y="36095"/>
                </a:lnTo>
                <a:lnTo>
                  <a:pt x="17309" y="17309"/>
                </a:lnTo>
                <a:lnTo>
                  <a:pt x="36095" y="4644"/>
                </a:lnTo>
                <a:lnTo>
                  <a:pt x="59099" y="0"/>
                </a:lnTo>
                <a:lnTo>
                  <a:pt x="1616099" y="0"/>
                </a:lnTo>
                <a:lnTo>
                  <a:pt x="1657889" y="17309"/>
                </a:lnTo>
                <a:lnTo>
                  <a:pt x="1675199" y="59099"/>
                </a:lnTo>
                <a:lnTo>
                  <a:pt x="1675199" y="295499"/>
                </a:lnTo>
                <a:lnTo>
                  <a:pt x="1670555" y="318504"/>
                </a:lnTo>
                <a:lnTo>
                  <a:pt x="1657889" y="337289"/>
                </a:lnTo>
                <a:lnTo>
                  <a:pt x="1639104" y="349955"/>
                </a:lnTo>
                <a:lnTo>
                  <a:pt x="1616099" y="354599"/>
                </a:lnTo>
                <a:close/>
              </a:path>
              <a:path w="1675765" h="454660">
                <a:moveTo>
                  <a:pt x="1570617" y="454249"/>
                </a:moveTo>
                <a:lnTo>
                  <a:pt x="977199" y="354599"/>
                </a:lnTo>
                <a:lnTo>
                  <a:pt x="1395999" y="354599"/>
                </a:lnTo>
                <a:lnTo>
                  <a:pt x="1570617" y="454249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9174865" y="5579067"/>
            <a:ext cx="2234352" cy="606212"/>
          </a:xfrm>
          <a:custGeom>
            <a:avLst/>
            <a:gdLst/>
            <a:ahLst/>
            <a:cxnLst/>
            <a:rect l="l" t="t" r="r" b="b"/>
            <a:pathLst>
              <a:path w="1675765" h="454660">
                <a:moveTo>
                  <a:pt x="0" y="59099"/>
                </a:moveTo>
                <a:lnTo>
                  <a:pt x="4644" y="36095"/>
                </a:lnTo>
                <a:lnTo>
                  <a:pt x="17309" y="17309"/>
                </a:lnTo>
                <a:lnTo>
                  <a:pt x="36095" y="4644"/>
                </a:lnTo>
                <a:lnTo>
                  <a:pt x="59099" y="0"/>
                </a:lnTo>
                <a:lnTo>
                  <a:pt x="977199" y="0"/>
                </a:lnTo>
                <a:lnTo>
                  <a:pt x="1395999" y="0"/>
                </a:lnTo>
                <a:lnTo>
                  <a:pt x="1616099" y="0"/>
                </a:lnTo>
                <a:lnTo>
                  <a:pt x="1627683" y="1146"/>
                </a:lnTo>
                <a:lnTo>
                  <a:pt x="1665270" y="26311"/>
                </a:lnTo>
                <a:lnTo>
                  <a:pt x="1675199" y="59099"/>
                </a:lnTo>
                <a:lnTo>
                  <a:pt x="1675199" y="206849"/>
                </a:lnTo>
                <a:lnTo>
                  <a:pt x="1675199" y="295499"/>
                </a:lnTo>
                <a:lnTo>
                  <a:pt x="1670555" y="318504"/>
                </a:lnTo>
                <a:lnTo>
                  <a:pt x="1657889" y="337289"/>
                </a:lnTo>
                <a:lnTo>
                  <a:pt x="1639104" y="349955"/>
                </a:lnTo>
                <a:lnTo>
                  <a:pt x="1616099" y="354599"/>
                </a:lnTo>
                <a:lnTo>
                  <a:pt x="1395999" y="354599"/>
                </a:lnTo>
                <a:lnTo>
                  <a:pt x="1570617" y="454249"/>
                </a:lnTo>
                <a:lnTo>
                  <a:pt x="977199" y="354599"/>
                </a:lnTo>
                <a:lnTo>
                  <a:pt x="59099" y="354599"/>
                </a:lnTo>
                <a:lnTo>
                  <a:pt x="36095" y="349955"/>
                </a:lnTo>
                <a:lnTo>
                  <a:pt x="17309" y="337289"/>
                </a:lnTo>
                <a:lnTo>
                  <a:pt x="4644" y="318504"/>
                </a:lnTo>
                <a:lnTo>
                  <a:pt x="0" y="295499"/>
                </a:lnTo>
                <a:lnTo>
                  <a:pt x="0" y="206849"/>
                </a:lnTo>
                <a:lnTo>
                  <a:pt x="0" y="590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9434822" y="5602191"/>
            <a:ext cx="17111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13" dirty="0">
                <a:solidFill>
                  <a:srgbClr val="FFFFFF"/>
                </a:solidFill>
                <a:latin typeface="Lucida Sans"/>
                <a:cs typeface="Lucida Sans"/>
              </a:rPr>
              <a:t>why</a:t>
            </a:r>
            <a:r>
              <a:rPr sz="2400" spc="-2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7" dirty="0">
                <a:solidFill>
                  <a:srgbClr val="FFFFFF"/>
                </a:solidFill>
                <a:latin typeface="Lucida Sans"/>
                <a:cs typeface="Lucida Sans"/>
              </a:rPr>
              <a:t>graphs?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26078"/>
            <a:ext cx="625348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Basic </a:t>
            </a:r>
            <a:r>
              <a:rPr spc="-207" dirty="0"/>
              <a:t>Code </a:t>
            </a:r>
            <a:r>
              <a:rPr spc="-167" dirty="0"/>
              <a:t>Structure </a:t>
            </a:r>
            <a:r>
              <a:rPr spc="-147" dirty="0"/>
              <a:t>-</a:t>
            </a:r>
            <a:r>
              <a:rPr spc="-740" dirty="0"/>
              <a:t> </a:t>
            </a:r>
            <a:r>
              <a:rPr spc="-187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58" y="1441467"/>
            <a:ext cx="7321973" cy="1117400"/>
          </a:xfrm>
          <a:prstGeom prst="rect">
            <a:avLst/>
          </a:prstGeom>
        </p:spPr>
        <p:txBody>
          <a:bodyPr vert="horz" wrap="square" lIns="0" tIns="197273" rIns="0" bIns="0" rtlCol="0">
            <a:spAutoFit/>
          </a:bodyPr>
          <a:lstStyle/>
          <a:p>
            <a:pPr marL="464808" indent="-447875">
              <a:spcBef>
                <a:spcPts val="1553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107" dirty="0">
                <a:solidFill>
                  <a:srgbClr val="595959"/>
                </a:solidFill>
                <a:latin typeface="Lucida Sans"/>
                <a:cs typeface="Lucida Sans"/>
              </a:rPr>
              <a:t>Nodes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are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operators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(ops), </a:t>
            </a:r>
            <a:r>
              <a:rPr sz="2400" spc="-133" dirty="0">
                <a:solidFill>
                  <a:srgbClr val="595959"/>
                </a:solidFill>
                <a:latin typeface="Lucida Sans"/>
                <a:cs typeface="Lucida Sans"/>
              </a:rPr>
              <a:t>variables,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and</a:t>
            </a:r>
            <a:r>
              <a:rPr sz="2400" spc="-50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93" dirty="0">
                <a:solidFill>
                  <a:srgbClr val="595959"/>
                </a:solidFill>
                <a:latin typeface="Lucida Sans"/>
                <a:cs typeface="Lucida Sans"/>
              </a:rPr>
              <a:t>constants</a:t>
            </a:r>
            <a:endParaRPr sz="2400">
              <a:latin typeface="Lucida Sans"/>
              <a:cs typeface="Lucida Sans"/>
            </a:endParaRPr>
          </a:p>
          <a:p>
            <a:pPr marL="464808" indent="-447875">
              <a:spcBef>
                <a:spcPts val="1420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87" dirty="0">
                <a:solidFill>
                  <a:srgbClr val="595959"/>
                </a:solidFill>
                <a:latin typeface="Lucida Sans"/>
                <a:cs typeface="Lucida Sans"/>
              </a:rPr>
              <a:t>Edges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are</a:t>
            </a:r>
            <a:r>
              <a:rPr sz="2400" spc="-2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tensors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258" y="2543998"/>
            <a:ext cx="1946487" cy="1366442"/>
          </a:xfrm>
          <a:prstGeom prst="rect">
            <a:avLst/>
          </a:prstGeom>
        </p:spPr>
        <p:txBody>
          <a:bodyPr vert="horz" wrap="square" lIns="0" tIns="62653" rIns="0" bIns="0" rtlCol="0">
            <a:spAutoFit/>
          </a:bodyPr>
          <a:lstStyle/>
          <a:p>
            <a:pPr marL="464808" indent="-447875">
              <a:spcBef>
                <a:spcPts val="493"/>
              </a:spcBef>
              <a:buFont typeface="Arial"/>
              <a:buChar char="○"/>
              <a:tabLst>
                <a:tab pos="463962" algn="l"/>
                <a:tab pos="465655" algn="l"/>
              </a:tabLst>
            </a:pPr>
            <a:r>
              <a:rPr sz="1867" spc="-127" dirty="0">
                <a:solidFill>
                  <a:srgbClr val="595959"/>
                </a:solidFill>
                <a:latin typeface="Lucida Sans"/>
                <a:cs typeface="Lucida Sans"/>
              </a:rPr>
              <a:t>0-d </a:t>
            </a:r>
            <a:r>
              <a:rPr sz="1867" spc="-73" dirty="0">
                <a:solidFill>
                  <a:srgbClr val="595959"/>
                </a:solidFill>
                <a:latin typeface="Lucida Sans"/>
                <a:cs typeface="Lucida Sans"/>
              </a:rPr>
              <a:t>is </a:t>
            </a:r>
            <a:r>
              <a:rPr sz="1867" spc="-33" dirty="0">
                <a:solidFill>
                  <a:srgbClr val="595959"/>
                </a:solidFill>
                <a:latin typeface="Lucida Sans"/>
                <a:cs typeface="Lucida Sans"/>
              </a:rPr>
              <a:t>a</a:t>
            </a:r>
            <a:r>
              <a:rPr sz="1867" spc="-33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1867" spc="-60" dirty="0">
                <a:solidFill>
                  <a:srgbClr val="595959"/>
                </a:solidFill>
                <a:latin typeface="Lucida Sans"/>
                <a:cs typeface="Lucida Sans"/>
              </a:rPr>
              <a:t>scalar</a:t>
            </a:r>
            <a:endParaRPr sz="1867">
              <a:latin typeface="Lucida Sans"/>
              <a:cs typeface="Lucida Sans"/>
            </a:endParaRPr>
          </a:p>
          <a:p>
            <a:pPr marL="464808" indent="-447875">
              <a:spcBef>
                <a:spcPts val="360"/>
              </a:spcBef>
              <a:buFont typeface="Arial"/>
              <a:buChar char="○"/>
              <a:tabLst>
                <a:tab pos="463962" algn="l"/>
                <a:tab pos="465655" algn="l"/>
              </a:tabLst>
            </a:pPr>
            <a:r>
              <a:rPr sz="1867" spc="-127" dirty="0">
                <a:solidFill>
                  <a:srgbClr val="595959"/>
                </a:solidFill>
                <a:latin typeface="Lucida Sans"/>
                <a:cs typeface="Lucida Sans"/>
              </a:rPr>
              <a:t>1-d </a:t>
            </a:r>
            <a:r>
              <a:rPr sz="1867" spc="-73" dirty="0">
                <a:solidFill>
                  <a:srgbClr val="595959"/>
                </a:solidFill>
                <a:latin typeface="Lucida Sans"/>
                <a:cs typeface="Lucida Sans"/>
              </a:rPr>
              <a:t>is </a:t>
            </a:r>
            <a:r>
              <a:rPr sz="1867" spc="-33" dirty="0">
                <a:solidFill>
                  <a:srgbClr val="595959"/>
                </a:solidFill>
                <a:latin typeface="Lucida Sans"/>
                <a:cs typeface="Lucida Sans"/>
              </a:rPr>
              <a:t>a</a:t>
            </a:r>
            <a:r>
              <a:rPr sz="1867" spc="-32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1867" spc="-87" dirty="0">
                <a:solidFill>
                  <a:srgbClr val="595959"/>
                </a:solidFill>
                <a:latin typeface="Lucida Sans"/>
                <a:cs typeface="Lucida Sans"/>
              </a:rPr>
              <a:t>vector</a:t>
            </a:r>
            <a:endParaRPr sz="1867">
              <a:latin typeface="Lucida Sans"/>
              <a:cs typeface="Lucida Sans"/>
            </a:endParaRPr>
          </a:p>
          <a:p>
            <a:pPr marL="464808" indent="-447875">
              <a:spcBef>
                <a:spcPts val="360"/>
              </a:spcBef>
              <a:buFont typeface="Arial"/>
              <a:buChar char="○"/>
              <a:tabLst>
                <a:tab pos="463962" algn="l"/>
                <a:tab pos="465655" algn="l"/>
              </a:tabLst>
            </a:pPr>
            <a:r>
              <a:rPr sz="1867" spc="-127" dirty="0">
                <a:solidFill>
                  <a:srgbClr val="595959"/>
                </a:solidFill>
                <a:latin typeface="Lucida Sans"/>
                <a:cs typeface="Lucida Sans"/>
              </a:rPr>
              <a:t>2-d </a:t>
            </a:r>
            <a:r>
              <a:rPr sz="1867" spc="-73" dirty="0">
                <a:solidFill>
                  <a:srgbClr val="595959"/>
                </a:solidFill>
                <a:latin typeface="Lucida Sans"/>
                <a:cs typeface="Lucida Sans"/>
              </a:rPr>
              <a:t>is </a:t>
            </a:r>
            <a:r>
              <a:rPr sz="1867" spc="-33" dirty="0">
                <a:solidFill>
                  <a:srgbClr val="595959"/>
                </a:solidFill>
                <a:latin typeface="Lucida Sans"/>
                <a:cs typeface="Lucida Sans"/>
              </a:rPr>
              <a:t>a</a:t>
            </a:r>
            <a:r>
              <a:rPr sz="1867" spc="-32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1867" spc="-127" dirty="0">
                <a:solidFill>
                  <a:srgbClr val="595959"/>
                </a:solidFill>
                <a:latin typeface="Lucida Sans"/>
                <a:cs typeface="Lucida Sans"/>
              </a:rPr>
              <a:t>matrix</a:t>
            </a:r>
            <a:endParaRPr sz="1867">
              <a:latin typeface="Lucida Sans"/>
              <a:cs typeface="Lucida Sans"/>
            </a:endParaRPr>
          </a:p>
          <a:p>
            <a:pPr marL="464808" indent="-447875">
              <a:spcBef>
                <a:spcPts val="360"/>
              </a:spcBef>
              <a:buFont typeface="Arial"/>
              <a:buChar char="○"/>
              <a:tabLst>
                <a:tab pos="463962" algn="l"/>
                <a:tab pos="465655" algn="l"/>
              </a:tabLst>
            </a:pPr>
            <a:r>
              <a:rPr sz="1867" spc="-60" dirty="0">
                <a:solidFill>
                  <a:srgbClr val="595959"/>
                </a:solidFill>
                <a:latin typeface="Lucida Sans"/>
                <a:cs typeface="Lucida Sans"/>
              </a:rPr>
              <a:t>Etc.</a:t>
            </a:r>
            <a:endParaRPr sz="1867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658" y="4009408"/>
            <a:ext cx="61637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indent="-447875">
              <a:spcBef>
                <a:spcPts val="133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100" dirty="0">
                <a:solidFill>
                  <a:srgbClr val="595959"/>
                </a:solidFill>
                <a:latin typeface="Lucida Sans"/>
                <a:cs typeface="Lucida Sans"/>
              </a:rPr>
              <a:t>TensorFlow </a:t>
            </a:r>
            <a:r>
              <a:rPr sz="2400" spc="-193" dirty="0">
                <a:solidFill>
                  <a:srgbClr val="595959"/>
                </a:solidFill>
                <a:latin typeface="Lucida Sans"/>
                <a:cs typeface="Lucida Sans"/>
              </a:rPr>
              <a:t>= </a:t>
            </a:r>
            <a:r>
              <a:rPr sz="2400" spc="-120" dirty="0">
                <a:solidFill>
                  <a:srgbClr val="595959"/>
                </a:solidFill>
                <a:latin typeface="Lucida Sans"/>
                <a:cs typeface="Lucida Sans"/>
              </a:rPr>
              <a:t>Tensor </a:t>
            </a:r>
            <a:r>
              <a:rPr sz="2400" spc="-167" dirty="0">
                <a:solidFill>
                  <a:srgbClr val="595959"/>
                </a:solidFill>
                <a:latin typeface="Lucida Sans"/>
                <a:cs typeface="Lucida Sans"/>
              </a:rPr>
              <a:t>+ </a:t>
            </a:r>
            <a:r>
              <a:rPr sz="2400" spc="-73" dirty="0">
                <a:solidFill>
                  <a:srgbClr val="595959"/>
                </a:solidFill>
                <a:latin typeface="Lucida Sans"/>
                <a:cs typeface="Lucida Sans"/>
              </a:rPr>
              <a:t>Flow </a:t>
            </a:r>
            <a:r>
              <a:rPr sz="2400" spc="-193" dirty="0">
                <a:solidFill>
                  <a:srgbClr val="595959"/>
                </a:solidFill>
                <a:latin typeface="Lucida Sans"/>
                <a:cs typeface="Lucida Sans"/>
              </a:rPr>
              <a:t>=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Data </a:t>
            </a:r>
            <a:r>
              <a:rPr sz="2400" spc="-167" dirty="0">
                <a:solidFill>
                  <a:srgbClr val="595959"/>
                </a:solidFill>
                <a:latin typeface="Lucida Sans"/>
                <a:cs typeface="Lucida Sans"/>
              </a:rPr>
              <a:t>+</a:t>
            </a:r>
            <a:r>
              <a:rPr sz="2400" spc="-545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73" dirty="0">
                <a:solidFill>
                  <a:srgbClr val="595959"/>
                </a:solidFill>
                <a:latin typeface="Lucida Sans"/>
                <a:cs typeface="Lucida Sans"/>
              </a:rPr>
              <a:t>Flow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17501" y="5019366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266999" y="533999"/>
                </a:move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017501" y="5019366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0" y="266999"/>
                </a:move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8728701" y="5019366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266999" y="533999"/>
                </a:move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728701" y="5019366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0" y="266999"/>
                </a:move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9402101" y="4021567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266999" y="533999"/>
                </a:move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9402101" y="4021567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0" y="266999"/>
                </a:move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9507949" y="4184696"/>
            <a:ext cx="50122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latin typeface="Times New Roman"/>
                <a:cs typeface="Times New Roman"/>
              </a:rPr>
              <a:t>Add</a:t>
            </a:r>
            <a:endParaRPr sz="213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84700" y="4681111"/>
            <a:ext cx="365760" cy="338667"/>
          </a:xfrm>
          <a:custGeom>
            <a:avLst/>
            <a:gdLst/>
            <a:ahLst/>
            <a:cxnLst/>
            <a:rect l="l" t="t" r="r" b="b"/>
            <a:pathLst>
              <a:path w="274320" h="254000">
                <a:moveTo>
                  <a:pt x="0" y="253691"/>
                </a:moveTo>
                <a:lnTo>
                  <a:pt x="274246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9436118" y="4641974"/>
            <a:ext cx="56727" cy="55033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1366" y="40901"/>
                </a:moveTo>
                <a:lnTo>
                  <a:pt x="0" y="17803"/>
                </a:lnTo>
                <a:lnTo>
                  <a:pt x="42413" y="0"/>
                </a:lnTo>
                <a:lnTo>
                  <a:pt x="21366" y="4090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9436118" y="4641974"/>
            <a:ext cx="56727" cy="55033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1366" y="40901"/>
                </a:moveTo>
                <a:lnTo>
                  <a:pt x="42413" y="0"/>
                </a:lnTo>
                <a:lnTo>
                  <a:pt x="0" y="17803"/>
                </a:lnTo>
                <a:lnTo>
                  <a:pt x="21366" y="4090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10061862" y="4685102"/>
            <a:ext cx="312420" cy="334433"/>
          </a:xfrm>
          <a:custGeom>
            <a:avLst/>
            <a:gdLst/>
            <a:ahLst/>
            <a:cxnLst/>
            <a:rect l="l" t="t" r="r" b="b"/>
            <a:pathLst>
              <a:path w="234315" h="250825">
                <a:moveTo>
                  <a:pt x="233727" y="250698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0022561" y="4642946"/>
            <a:ext cx="55033" cy="56727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17968" y="42344"/>
                </a:moveTo>
                <a:lnTo>
                  <a:pt x="0" y="0"/>
                </a:lnTo>
                <a:lnTo>
                  <a:pt x="40983" y="20887"/>
                </a:lnTo>
                <a:lnTo>
                  <a:pt x="17968" y="4234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10022561" y="4642946"/>
            <a:ext cx="55033" cy="56727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40983" y="20887"/>
                </a:moveTo>
                <a:lnTo>
                  <a:pt x="0" y="0"/>
                </a:lnTo>
                <a:lnTo>
                  <a:pt x="17968" y="42344"/>
                </a:lnTo>
                <a:lnTo>
                  <a:pt x="40983" y="2088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9751161" y="3523759"/>
            <a:ext cx="7620" cy="497840"/>
          </a:xfrm>
          <a:custGeom>
            <a:avLst/>
            <a:gdLst/>
            <a:ahLst/>
            <a:cxnLst/>
            <a:rect l="l" t="t" r="r" b="b"/>
            <a:pathLst>
              <a:path w="5715" h="373380">
                <a:moveTo>
                  <a:pt x="5203" y="373355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9730186" y="346613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43440"/>
                </a:moveTo>
                <a:lnTo>
                  <a:pt x="15128" y="0"/>
                </a:lnTo>
                <a:lnTo>
                  <a:pt x="31462" y="43001"/>
                </a:lnTo>
                <a:lnTo>
                  <a:pt x="0" y="434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9730186" y="346613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2" y="43001"/>
                </a:moveTo>
                <a:lnTo>
                  <a:pt x="15128" y="0"/>
                </a:lnTo>
                <a:lnTo>
                  <a:pt x="0" y="43440"/>
                </a:lnTo>
                <a:lnTo>
                  <a:pt x="31462" y="4300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8966167" y="4391822"/>
            <a:ext cx="237067" cy="1173825"/>
          </a:xfrm>
          <a:prstGeom prst="rect">
            <a:avLst/>
          </a:prstGeom>
        </p:spPr>
        <p:txBody>
          <a:bodyPr vert="horz" wrap="square" lIns="0" tIns="143933" rIns="0" bIns="0" rtlCol="0">
            <a:spAutoFit/>
          </a:bodyPr>
          <a:lstStyle/>
          <a:p>
            <a:pPr marL="33866">
              <a:spcBef>
                <a:spcPts val="1133"/>
              </a:spcBef>
            </a:pPr>
            <a:r>
              <a:rPr sz="2400" spc="-193" dirty="0">
                <a:solidFill>
                  <a:srgbClr val="4A86E7"/>
                </a:solidFill>
                <a:latin typeface="Lucida Sans"/>
                <a:cs typeface="Lucida Sans"/>
              </a:rPr>
              <a:t>4</a:t>
            </a:r>
            <a:endParaRPr sz="2400">
              <a:latin typeface="Lucida Sans"/>
              <a:cs typeface="Lucida Sans"/>
            </a:endParaRPr>
          </a:p>
          <a:p>
            <a:pPr marL="16933">
              <a:spcBef>
                <a:spcPts val="1333"/>
              </a:spcBef>
            </a:pPr>
            <a:r>
              <a:rPr sz="3200" i="1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32507" y="4357072"/>
            <a:ext cx="259927" cy="1260174"/>
          </a:xfrm>
          <a:prstGeom prst="rect">
            <a:avLst/>
          </a:prstGeom>
        </p:spPr>
        <p:txBody>
          <a:bodyPr vert="horz" wrap="square" lIns="0" tIns="178647" rIns="0" bIns="0" rtlCol="0">
            <a:spAutoFit/>
          </a:bodyPr>
          <a:lstStyle/>
          <a:p>
            <a:pPr marL="16933">
              <a:spcBef>
                <a:spcPts val="1407"/>
              </a:spcBef>
            </a:pPr>
            <a:r>
              <a:rPr sz="2400" spc="-193" dirty="0">
                <a:solidFill>
                  <a:srgbClr val="4A86E7"/>
                </a:solidFill>
                <a:latin typeface="Lucida Sans"/>
                <a:cs typeface="Lucida Sans"/>
              </a:rPr>
              <a:t>5</a:t>
            </a:r>
            <a:endParaRPr sz="2400">
              <a:latin typeface="Lucida Sans"/>
              <a:cs typeface="Lucida Sans"/>
            </a:endParaRPr>
          </a:p>
          <a:p>
            <a:pPr marL="38944">
              <a:spcBef>
                <a:spcPts val="1700"/>
              </a:spcBef>
            </a:pPr>
            <a:r>
              <a:rPr sz="3200" i="1" dirty="0"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46440" y="3523958"/>
            <a:ext cx="2032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93" dirty="0">
                <a:solidFill>
                  <a:srgbClr val="4A86E7"/>
                </a:solidFill>
                <a:latin typeface="Lucida Sans"/>
                <a:cs typeface="Lucida Sans"/>
              </a:rPr>
              <a:t>9</a:t>
            </a:r>
            <a:endParaRPr sz="2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26078"/>
            <a:ext cx="625348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Basic </a:t>
            </a:r>
            <a:r>
              <a:rPr spc="-207" dirty="0"/>
              <a:t>Code </a:t>
            </a:r>
            <a:r>
              <a:rPr spc="-167" dirty="0"/>
              <a:t>Structure </a:t>
            </a:r>
            <a:r>
              <a:rPr spc="-147" dirty="0"/>
              <a:t>-</a:t>
            </a:r>
            <a:r>
              <a:rPr spc="-740" dirty="0"/>
              <a:t> </a:t>
            </a:r>
            <a:r>
              <a:rPr spc="-187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58" y="1441468"/>
            <a:ext cx="9765453" cy="2766825"/>
          </a:xfrm>
          <a:prstGeom prst="rect">
            <a:avLst/>
          </a:prstGeom>
        </p:spPr>
        <p:txBody>
          <a:bodyPr vert="horz" wrap="square" lIns="0" tIns="197273" rIns="0" bIns="0" rtlCol="0">
            <a:spAutoFit/>
          </a:bodyPr>
          <a:lstStyle/>
          <a:p>
            <a:pPr marL="464808" indent="-447875">
              <a:spcBef>
                <a:spcPts val="1553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b="1" dirty="0">
                <a:solidFill>
                  <a:srgbClr val="595959"/>
                </a:solidFill>
                <a:latin typeface="Trebuchet MS"/>
                <a:cs typeface="Trebuchet MS"/>
              </a:rPr>
              <a:t>Constants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are 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fixed </a:t>
            </a:r>
            <a:r>
              <a:rPr sz="2400" spc="-120" dirty="0">
                <a:solidFill>
                  <a:srgbClr val="595959"/>
                </a:solidFill>
                <a:latin typeface="Lucida Sans"/>
                <a:cs typeface="Lucida Sans"/>
              </a:rPr>
              <a:t>value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tensors </a:t>
            </a:r>
            <a:r>
              <a:rPr sz="2400" spc="-100" dirty="0">
                <a:solidFill>
                  <a:srgbClr val="595959"/>
                </a:solidFill>
                <a:latin typeface="Lucida Sans"/>
                <a:cs typeface="Lucida Sans"/>
              </a:rPr>
              <a:t>-</a:t>
            </a:r>
            <a:r>
              <a:rPr sz="2400" spc="-545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52" dirty="0">
                <a:solidFill>
                  <a:srgbClr val="595959"/>
                </a:solidFill>
                <a:latin typeface="Lucida Sans"/>
                <a:cs typeface="Lucida Sans"/>
              </a:rPr>
              <a:t>not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trainable</a:t>
            </a:r>
            <a:endParaRPr sz="2400">
              <a:latin typeface="Lucida Sans"/>
              <a:cs typeface="Lucida Sans"/>
            </a:endParaRPr>
          </a:p>
          <a:p>
            <a:pPr marL="464808" indent="-447875">
              <a:spcBef>
                <a:spcPts val="1420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b="1" spc="-27" dirty="0">
                <a:solidFill>
                  <a:srgbClr val="595959"/>
                </a:solidFill>
                <a:latin typeface="Trebuchet MS"/>
                <a:cs typeface="Trebuchet MS"/>
              </a:rPr>
              <a:t>Variables</a:t>
            </a:r>
            <a:r>
              <a:rPr sz="2400" b="1" spc="-127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are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tensors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52" dirty="0">
                <a:solidFill>
                  <a:srgbClr val="595959"/>
                </a:solidFill>
                <a:latin typeface="Lucida Sans"/>
                <a:cs typeface="Lucida Sans"/>
              </a:rPr>
              <a:t>initialized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in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40" dirty="0">
                <a:solidFill>
                  <a:srgbClr val="595959"/>
                </a:solidFill>
                <a:latin typeface="Lucida Sans"/>
                <a:cs typeface="Lucida Sans"/>
              </a:rPr>
              <a:t>a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93" dirty="0">
                <a:solidFill>
                  <a:srgbClr val="595959"/>
                </a:solidFill>
                <a:latin typeface="Lucida Sans"/>
                <a:cs typeface="Lucida Sans"/>
              </a:rPr>
              <a:t>session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00" dirty="0">
                <a:solidFill>
                  <a:srgbClr val="595959"/>
                </a:solidFill>
                <a:latin typeface="Lucida Sans"/>
                <a:cs typeface="Lucida Sans"/>
              </a:rPr>
              <a:t>-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trainable</a:t>
            </a:r>
            <a:endParaRPr sz="2400">
              <a:latin typeface="Lucida Sans"/>
              <a:cs typeface="Lucida Sans"/>
            </a:endParaRPr>
          </a:p>
          <a:p>
            <a:pPr marL="464808" marR="6773" indent="-447875">
              <a:lnSpc>
                <a:spcPct val="149300"/>
              </a:lnSpc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b="1" spc="-27" dirty="0">
                <a:solidFill>
                  <a:srgbClr val="595959"/>
                </a:solidFill>
                <a:latin typeface="Trebuchet MS"/>
                <a:cs typeface="Trebuchet MS"/>
              </a:rPr>
              <a:t>Placeholders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are tensors of </a:t>
            </a:r>
            <a:r>
              <a:rPr sz="2400" spc="-100" dirty="0">
                <a:solidFill>
                  <a:srgbClr val="595959"/>
                </a:solidFill>
                <a:latin typeface="Lucida Sans"/>
                <a:cs typeface="Lucida Sans"/>
              </a:rPr>
              <a:t>values</a:t>
            </a:r>
            <a:r>
              <a:rPr sz="2400" spc="-5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that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are </a:t>
            </a:r>
            <a:r>
              <a:rPr sz="2400" spc="-167" dirty="0">
                <a:solidFill>
                  <a:srgbClr val="595959"/>
                </a:solidFill>
                <a:latin typeface="Lucida Sans"/>
                <a:cs typeface="Lucida Sans"/>
              </a:rPr>
              <a:t>unknown 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during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the </a:t>
            </a:r>
            <a:r>
              <a:rPr sz="2400" spc="-152" dirty="0">
                <a:solidFill>
                  <a:srgbClr val="595959"/>
                </a:solidFill>
                <a:latin typeface="Lucida Sans"/>
                <a:cs typeface="Lucida Sans"/>
              </a:rPr>
              <a:t>graph  </a:t>
            </a:r>
            <a:r>
              <a:rPr sz="2400" spc="-133" dirty="0">
                <a:solidFill>
                  <a:srgbClr val="595959"/>
                </a:solidFill>
                <a:latin typeface="Lucida Sans"/>
                <a:cs typeface="Lucida Sans"/>
              </a:rPr>
              <a:t>construction, </a:t>
            </a:r>
            <a:r>
              <a:rPr sz="2400" spc="-167" dirty="0">
                <a:solidFill>
                  <a:srgbClr val="595959"/>
                </a:solidFill>
                <a:latin typeface="Lucida Sans"/>
                <a:cs typeface="Lucida Sans"/>
              </a:rPr>
              <a:t>but </a:t>
            </a:r>
            <a:r>
              <a:rPr sz="2400" spc="-93" dirty="0">
                <a:solidFill>
                  <a:srgbClr val="595959"/>
                </a:solidFill>
                <a:latin typeface="Lucida Sans"/>
                <a:cs typeface="Lucida Sans"/>
              </a:rPr>
              <a:t>passed </a:t>
            </a:r>
            <a:r>
              <a:rPr sz="2400" spc="-33" dirty="0">
                <a:solidFill>
                  <a:srgbClr val="595959"/>
                </a:solidFill>
                <a:latin typeface="Lucida Sans"/>
                <a:cs typeface="Lucida Sans"/>
              </a:rPr>
              <a:t>as </a:t>
            </a:r>
            <a:r>
              <a:rPr sz="2400" spc="-167" dirty="0">
                <a:solidFill>
                  <a:srgbClr val="595959"/>
                </a:solidFill>
                <a:latin typeface="Lucida Sans"/>
                <a:cs typeface="Lucida Sans"/>
              </a:rPr>
              <a:t>input 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during </a:t>
            </a:r>
            <a:r>
              <a:rPr sz="2400" spc="-40" dirty="0">
                <a:solidFill>
                  <a:srgbClr val="595959"/>
                </a:solidFill>
                <a:latin typeface="Lucida Sans"/>
                <a:cs typeface="Lucida Sans"/>
              </a:rPr>
              <a:t>a</a:t>
            </a:r>
            <a:r>
              <a:rPr sz="2400" spc="-49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93" dirty="0">
                <a:solidFill>
                  <a:srgbClr val="595959"/>
                </a:solidFill>
                <a:latin typeface="Lucida Sans"/>
                <a:cs typeface="Lucida Sans"/>
              </a:rPr>
              <a:t>session</a:t>
            </a:r>
            <a:endParaRPr sz="2400">
              <a:latin typeface="Lucida Sans"/>
              <a:cs typeface="Lucida Sans"/>
            </a:endParaRPr>
          </a:p>
          <a:p>
            <a:pPr marL="464808" indent="-447875">
              <a:spcBef>
                <a:spcPts val="1420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b="1" spc="33" dirty="0">
                <a:solidFill>
                  <a:srgbClr val="595959"/>
                </a:solidFill>
                <a:latin typeface="Trebuchet MS"/>
                <a:cs typeface="Trebuchet MS"/>
              </a:rPr>
              <a:t>Ops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are </a:t>
            </a:r>
            <a:r>
              <a:rPr sz="2400" spc="-120" dirty="0">
                <a:solidFill>
                  <a:srgbClr val="595959"/>
                </a:solidFill>
                <a:latin typeface="Lucida Sans"/>
                <a:cs typeface="Lucida Sans"/>
              </a:rPr>
              <a:t>functions </a:t>
            </a:r>
            <a:r>
              <a:rPr sz="2400" spc="-160" dirty="0">
                <a:solidFill>
                  <a:srgbClr val="595959"/>
                </a:solidFill>
                <a:latin typeface="Lucida Sans"/>
                <a:cs typeface="Lucida Sans"/>
              </a:rPr>
              <a:t>on</a:t>
            </a:r>
            <a:r>
              <a:rPr sz="2400" spc="-4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tensors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20732" y="5486400"/>
            <a:ext cx="1291064" cy="1000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26078"/>
            <a:ext cx="625348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Basic </a:t>
            </a:r>
            <a:r>
              <a:rPr spc="-207" dirty="0"/>
              <a:t>Code </a:t>
            </a:r>
            <a:r>
              <a:rPr spc="-167" dirty="0"/>
              <a:t>Structure </a:t>
            </a:r>
            <a:r>
              <a:rPr spc="-147" dirty="0"/>
              <a:t>-</a:t>
            </a:r>
            <a:r>
              <a:rPr spc="-740" dirty="0"/>
              <a:t> </a:t>
            </a:r>
            <a:r>
              <a:rPr spc="-187" dirty="0"/>
              <a:t>Graphs</a:t>
            </a:r>
          </a:p>
        </p:txBody>
      </p:sp>
      <p:sp>
        <p:nvSpPr>
          <p:cNvPr id="3" name="object 3"/>
          <p:cNvSpPr/>
          <p:nvPr/>
        </p:nvSpPr>
        <p:spPr>
          <a:xfrm>
            <a:off x="2181918" y="2620434"/>
            <a:ext cx="2261349" cy="773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531100" y="3443847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346710" h="302894">
                <a:moveTo>
                  <a:pt x="0" y="302863"/>
                </a:moveTo>
                <a:lnTo>
                  <a:pt x="346092" y="0"/>
                </a:lnTo>
              </a:path>
            </a:pathLst>
          </a:custGeom>
          <a:ln w="9524">
            <a:solidFill>
              <a:srgbClr val="0097A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978742" y="3405893"/>
            <a:ext cx="57573" cy="54187"/>
          </a:xfrm>
          <a:custGeom>
            <a:avLst/>
            <a:gdLst/>
            <a:ahLst/>
            <a:cxnLst/>
            <a:rect l="l" t="t" r="r" b="b"/>
            <a:pathLst>
              <a:path w="43180" h="40639">
                <a:moveTo>
                  <a:pt x="20721" y="40305"/>
                </a:moveTo>
                <a:lnTo>
                  <a:pt x="0" y="16626"/>
                </a:lnTo>
                <a:lnTo>
                  <a:pt x="42889" y="0"/>
                </a:lnTo>
                <a:lnTo>
                  <a:pt x="20721" y="40305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978742" y="3405893"/>
            <a:ext cx="57573" cy="54187"/>
          </a:xfrm>
          <a:custGeom>
            <a:avLst/>
            <a:gdLst/>
            <a:ahLst/>
            <a:cxnLst/>
            <a:rect l="l" t="t" r="r" b="b"/>
            <a:pathLst>
              <a:path w="43180" h="40639">
                <a:moveTo>
                  <a:pt x="20721" y="40305"/>
                </a:moveTo>
                <a:lnTo>
                  <a:pt x="42889" y="0"/>
                </a:lnTo>
                <a:lnTo>
                  <a:pt x="0" y="16626"/>
                </a:lnTo>
                <a:lnTo>
                  <a:pt x="20721" y="40305"/>
                </a:lnTo>
                <a:close/>
              </a:path>
            </a:pathLst>
          </a:custGeom>
          <a:ln w="9524">
            <a:solidFill>
              <a:srgbClr val="0097A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330076" y="3443847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346710" h="302894">
                <a:moveTo>
                  <a:pt x="346092" y="302863"/>
                </a:moveTo>
                <a:lnTo>
                  <a:pt x="0" y="0"/>
                </a:lnTo>
              </a:path>
            </a:pathLst>
          </a:custGeom>
          <a:ln w="9524">
            <a:solidFill>
              <a:srgbClr val="0097A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286704" y="3405893"/>
            <a:ext cx="57573" cy="54187"/>
          </a:xfrm>
          <a:custGeom>
            <a:avLst/>
            <a:gdLst/>
            <a:ahLst/>
            <a:cxnLst/>
            <a:rect l="l" t="t" r="r" b="b"/>
            <a:pathLst>
              <a:path w="43179" h="40639">
                <a:moveTo>
                  <a:pt x="22167" y="40305"/>
                </a:moveTo>
                <a:lnTo>
                  <a:pt x="0" y="0"/>
                </a:lnTo>
                <a:lnTo>
                  <a:pt x="42889" y="16626"/>
                </a:lnTo>
                <a:lnTo>
                  <a:pt x="22167" y="40305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4286704" y="3405893"/>
            <a:ext cx="57573" cy="54187"/>
          </a:xfrm>
          <a:custGeom>
            <a:avLst/>
            <a:gdLst/>
            <a:ahLst/>
            <a:cxnLst/>
            <a:rect l="l" t="t" r="r" b="b"/>
            <a:pathLst>
              <a:path w="43179" h="40639">
                <a:moveTo>
                  <a:pt x="42889" y="16626"/>
                </a:moveTo>
                <a:lnTo>
                  <a:pt x="0" y="0"/>
                </a:lnTo>
                <a:lnTo>
                  <a:pt x="22167" y="40305"/>
                </a:lnTo>
                <a:lnTo>
                  <a:pt x="42889" y="16626"/>
                </a:lnTo>
                <a:close/>
              </a:path>
            </a:pathLst>
          </a:custGeom>
          <a:ln w="9524">
            <a:solidFill>
              <a:srgbClr val="0097A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3635618" y="3458959"/>
            <a:ext cx="449580" cy="747607"/>
          </a:xfrm>
          <a:custGeom>
            <a:avLst/>
            <a:gdLst/>
            <a:ahLst/>
            <a:cxnLst/>
            <a:rect l="l" t="t" r="r" b="b"/>
            <a:pathLst>
              <a:path w="337185" h="560705">
                <a:moveTo>
                  <a:pt x="337136" y="560330"/>
                </a:moveTo>
                <a:lnTo>
                  <a:pt x="0" y="0"/>
                </a:lnTo>
              </a:path>
            </a:pathLst>
          </a:custGeom>
          <a:ln w="9524">
            <a:solidFill>
              <a:srgbClr val="B4A7D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3605905" y="3409575"/>
            <a:ext cx="48260" cy="60960"/>
          </a:xfrm>
          <a:custGeom>
            <a:avLst/>
            <a:gdLst/>
            <a:ahLst/>
            <a:cxnLst/>
            <a:rect l="l" t="t" r="r" b="b"/>
            <a:pathLst>
              <a:path w="36194" h="45719">
                <a:moveTo>
                  <a:pt x="8803" y="45148"/>
                </a:moveTo>
                <a:lnTo>
                  <a:pt x="0" y="0"/>
                </a:lnTo>
                <a:lnTo>
                  <a:pt x="35765" y="28926"/>
                </a:lnTo>
                <a:lnTo>
                  <a:pt x="8803" y="45148"/>
                </a:lnTo>
                <a:close/>
              </a:path>
            </a:pathLst>
          </a:custGeom>
          <a:solidFill>
            <a:srgbClr val="B4A7D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3605905" y="3409575"/>
            <a:ext cx="48260" cy="60960"/>
          </a:xfrm>
          <a:custGeom>
            <a:avLst/>
            <a:gdLst/>
            <a:ahLst/>
            <a:cxnLst/>
            <a:rect l="l" t="t" r="r" b="b"/>
            <a:pathLst>
              <a:path w="36194" h="45719">
                <a:moveTo>
                  <a:pt x="35765" y="28926"/>
                </a:moveTo>
                <a:lnTo>
                  <a:pt x="0" y="0"/>
                </a:lnTo>
                <a:lnTo>
                  <a:pt x="8803" y="45148"/>
                </a:lnTo>
                <a:lnTo>
                  <a:pt x="35765" y="28926"/>
                </a:lnTo>
                <a:close/>
              </a:path>
            </a:pathLst>
          </a:custGeom>
          <a:ln w="9524">
            <a:solidFill>
              <a:srgbClr val="B4A7D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1394732" y="3765791"/>
            <a:ext cx="10710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27" dirty="0">
                <a:solidFill>
                  <a:srgbClr val="78909B"/>
                </a:solidFill>
                <a:latin typeface="Lucida Sans"/>
                <a:cs typeface="Lucida Sans"/>
              </a:rPr>
              <a:t>variable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1553" y="3695651"/>
            <a:ext cx="3399367" cy="85463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2328275">
              <a:lnSpc>
                <a:spcPct val="119200"/>
              </a:lnSpc>
              <a:spcBef>
                <a:spcPts val="133"/>
              </a:spcBef>
              <a:tabLst>
                <a:tab pos="987189" algn="l"/>
              </a:tabLst>
            </a:pPr>
            <a:r>
              <a:rPr sz="2400" spc="-120" dirty="0">
                <a:solidFill>
                  <a:srgbClr val="78909B"/>
                </a:solidFill>
                <a:latin typeface="Lucida Sans"/>
                <a:cs typeface="Lucida Sans"/>
              </a:rPr>
              <a:t>variable  </a:t>
            </a:r>
            <a:r>
              <a:rPr sz="2400" spc="-113" dirty="0">
                <a:solidFill>
                  <a:srgbClr val="78909B"/>
                </a:solidFill>
                <a:latin typeface="Lucida Sans"/>
                <a:cs typeface="Lucida Sans"/>
              </a:rPr>
              <a:t>ops	</a:t>
            </a:r>
            <a:r>
              <a:rPr sz="2400" spc="-133" dirty="0">
                <a:solidFill>
                  <a:srgbClr val="78909B"/>
                </a:solidFill>
                <a:latin typeface="Lucida Sans"/>
                <a:cs typeface="Lucida Sans"/>
              </a:rPr>
              <a:t>placeholder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54966" y="3458959"/>
            <a:ext cx="449580" cy="747607"/>
          </a:xfrm>
          <a:custGeom>
            <a:avLst/>
            <a:gdLst/>
            <a:ahLst/>
            <a:cxnLst/>
            <a:rect l="l" t="t" r="r" b="b"/>
            <a:pathLst>
              <a:path w="337185" h="560705">
                <a:moveTo>
                  <a:pt x="0" y="560330"/>
                </a:moveTo>
                <a:lnTo>
                  <a:pt x="337136" y="0"/>
                </a:lnTo>
              </a:path>
            </a:pathLst>
          </a:custGeom>
          <a:ln w="9524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3286507" y="3409575"/>
            <a:ext cx="48260" cy="60960"/>
          </a:xfrm>
          <a:custGeom>
            <a:avLst/>
            <a:gdLst/>
            <a:ahLst/>
            <a:cxnLst/>
            <a:rect l="l" t="t" r="r" b="b"/>
            <a:pathLst>
              <a:path w="36194" h="45719">
                <a:moveTo>
                  <a:pt x="26961" y="45148"/>
                </a:moveTo>
                <a:lnTo>
                  <a:pt x="0" y="28926"/>
                </a:lnTo>
                <a:lnTo>
                  <a:pt x="35765" y="0"/>
                </a:lnTo>
                <a:lnTo>
                  <a:pt x="26961" y="45148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3286507" y="3409575"/>
            <a:ext cx="48260" cy="60960"/>
          </a:xfrm>
          <a:custGeom>
            <a:avLst/>
            <a:gdLst/>
            <a:ahLst/>
            <a:cxnLst/>
            <a:rect l="l" t="t" r="r" b="b"/>
            <a:pathLst>
              <a:path w="36194" h="45719">
                <a:moveTo>
                  <a:pt x="26961" y="45148"/>
                </a:moveTo>
                <a:lnTo>
                  <a:pt x="35765" y="0"/>
                </a:lnTo>
                <a:lnTo>
                  <a:pt x="0" y="28926"/>
                </a:lnTo>
                <a:lnTo>
                  <a:pt x="26961" y="45148"/>
                </a:lnTo>
                <a:close/>
              </a:path>
            </a:pathLst>
          </a:custGeom>
          <a:ln w="9524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2856500" y="3440218"/>
            <a:ext cx="988907" cy="754380"/>
          </a:xfrm>
          <a:custGeom>
            <a:avLst/>
            <a:gdLst/>
            <a:ahLst/>
            <a:cxnLst/>
            <a:rect l="l" t="t" r="r" b="b"/>
            <a:pathLst>
              <a:path w="741680" h="565785">
                <a:moveTo>
                  <a:pt x="0" y="565636"/>
                </a:moveTo>
                <a:lnTo>
                  <a:pt x="741462" y="0"/>
                </a:lnTo>
              </a:path>
            </a:pathLst>
          </a:custGeom>
          <a:ln w="9524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3832392" y="3405261"/>
            <a:ext cx="59267" cy="51647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9084" y="38725"/>
                </a:moveTo>
                <a:lnTo>
                  <a:pt x="0" y="13708"/>
                </a:lnTo>
                <a:lnTo>
                  <a:pt x="43909" y="0"/>
                </a:lnTo>
                <a:lnTo>
                  <a:pt x="19084" y="3872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832392" y="3405261"/>
            <a:ext cx="59267" cy="51647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9084" y="38725"/>
                </a:moveTo>
                <a:lnTo>
                  <a:pt x="43909" y="0"/>
                </a:lnTo>
                <a:lnTo>
                  <a:pt x="0" y="13708"/>
                </a:lnTo>
                <a:lnTo>
                  <a:pt x="19084" y="38725"/>
                </a:lnTo>
                <a:close/>
              </a:path>
            </a:pathLst>
          </a:custGeom>
          <a:ln w="9524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7574801" y="4441667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5" h="534035">
                <a:moveTo>
                  <a:pt x="266999" y="533999"/>
                </a:move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7574801" y="4441667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5" h="534035">
                <a:moveTo>
                  <a:pt x="0" y="266999"/>
                </a:move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7713134" y="4523178"/>
            <a:ext cx="3725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i="1" spc="-7" dirty="0"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489267" y="3443866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266999" y="533999"/>
                </a:move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9489267" y="3443866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0" y="266999"/>
                </a:move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 txBox="1"/>
          <p:nvPr/>
        </p:nvSpPr>
        <p:spPr>
          <a:xfrm>
            <a:off x="9726733" y="3525378"/>
            <a:ext cx="2370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i="1" dirty="0"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873866" y="4441667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266999" y="533999"/>
                </a:move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close/>
              </a:path>
            </a:pathLst>
          </a:custGeom>
          <a:solidFill>
            <a:srgbClr val="B4A7D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8873866" y="4441667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0" y="266999"/>
                </a:move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/>
          <p:nvPr/>
        </p:nvSpPr>
        <p:spPr>
          <a:xfrm>
            <a:off x="9122712" y="4467578"/>
            <a:ext cx="21505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i="1" dirty="0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00466" y="3443866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266999" y="533999"/>
                </a:move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00466" y="3443866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0" y="266999"/>
                </a:move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 txBox="1"/>
          <p:nvPr/>
        </p:nvSpPr>
        <p:spPr>
          <a:xfrm>
            <a:off x="8313764" y="3606996"/>
            <a:ext cx="48598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dirty="0">
                <a:latin typeface="Times New Roman"/>
                <a:cs typeface="Times New Roman"/>
              </a:rPr>
              <a:t>Mul</a:t>
            </a:r>
            <a:endParaRPr sz="2133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873866" y="2446067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266999" y="533999"/>
                </a:move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8873866" y="2446067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0" y="266999"/>
                </a:move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 txBox="1"/>
          <p:nvPr/>
        </p:nvSpPr>
        <p:spPr>
          <a:xfrm>
            <a:off x="8979715" y="2609196"/>
            <a:ext cx="50122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latin typeface="Times New Roman"/>
                <a:cs typeface="Times New Roman"/>
              </a:rPr>
              <a:t>Add</a:t>
            </a:r>
            <a:endParaRPr sz="2133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930800" y="4106664"/>
            <a:ext cx="321733" cy="335280"/>
          </a:xfrm>
          <a:custGeom>
            <a:avLst/>
            <a:gdLst/>
            <a:ahLst/>
            <a:cxnLst/>
            <a:rect l="l" t="t" r="r" b="b"/>
            <a:pathLst>
              <a:path w="241300" h="251460">
                <a:moveTo>
                  <a:pt x="0" y="251251"/>
                </a:moveTo>
                <a:lnTo>
                  <a:pt x="240943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/>
          <p:nvPr/>
        </p:nvSpPr>
        <p:spPr>
          <a:xfrm>
            <a:off x="8236918" y="4065067"/>
            <a:ext cx="55033" cy="56727"/>
          </a:xfrm>
          <a:custGeom>
            <a:avLst/>
            <a:gdLst/>
            <a:ahLst/>
            <a:cxnLst/>
            <a:rect l="l" t="t" r="r" b="b"/>
            <a:pathLst>
              <a:path w="41275" h="42544">
                <a:moveTo>
                  <a:pt x="22710" y="42087"/>
                </a:moveTo>
                <a:lnTo>
                  <a:pt x="0" y="20308"/>
                </a:lnTo>
                <a:lnTo>
                  <a:pt x="41273" y="0"/>
                </a:lnTo>
                <a:lnTo>
                  <a:pt x="22710" y="4208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8236918" y="4065067"/>
            <a:ext cx="55033" cy="56727"/>
          </a:xfrm>
          <a:custGeom>
            <a:avLst/>
            <a:gdLst/>
            <a:ahLst/>
            <a:cxnLst/>
            <a:rect l="l" t="t" r="r" b="b"/>
            <a:pathLst>
              <a:path w="41275" h="42544">
                <a:moveTo>
                  <a:pt x="22710" y="42087"/>
                </a:moveTo>
                <a:lnTo>
                  <a:pt x="41273" y="0"/>
                </a:lnTo>
                <a:lnTo>
                  <a:pt x="0" y="20308"/>
                </a:lnTo>
                <a:lnTo>
                  <a:pt x="22710" y="4208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/>
          <p:nvPr/>
        </p:nvSpPr>
        <p:spPr>
          <a:xfrm>
            <a:off x="8864204" y="4103411"/>
            <a:ext cx="365760" cy="338667"/>
          </a:xfrm>
          <a:custGeom>
            <a:avLst/>
            <a:gdLst/>
            <a:ahLst/>
            <a:cxnLst/>
            <a:rect l="l" t="t" r="r" b="b"/>
            <a:pathLst>
              <a:path w="274320" h="254000">
                <a:moveTo>
                  <a:pt x="274246" y="253691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/>
          <p:nvPr/>
        </p:nvSpPr>
        <p:spPr>
          <a:xfrm>
            <a:off x="8821895" y="4064274"/>
            <a:ext cx="56727" cy="55033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1047" y="40901"/>
                </a:moveTo>
                <a:lnTo>
                  <a:pt x="0" y="0"/>
                </a:lnTo>
                <a:lnTo>
                  <a:pt x="42413" y="17803"/>
                </a:lnTo>
                <a:lnTo>
                  <a:pt x="21047" y="4090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/>
          <p:nvPr/>
        </p:nvSpPr>
        <p:spPr>
          <a:xfrm>
            <a:off x="8821895" y="4064274"/>
            <a:ext cx="56727" cy="55033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42413" y="17803"/>
                </a:moveTo>
                <a:lnTo>
                  <a:pt x="0" y="0"/>
                </a:lnTo>
                <a:lnTo>
                  <a:pt x="21047" y="40901"/>
                </a:lnTo>
                <a:lnTo>
                  <a:pt x="42413" y="17803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/>
          <p:nvPr/>
        </p:nvSpPr>
        <p:spPr>
          <a:xfrm>
            <a:off x="8556467" y="3105611"/>
            <a:ext cx="365760" cy="338667"/>
          </a:xfrm>
          <a:custGeom>
            <a:avLst/>
            <a:gdLst/>
            <a:ahLst/>
            <a:cxnLst/>
            <a:rect l="l" t="t" r="r" b="b"/>
            <a:pathLst>
              <a:path w="274320" h="254000">
                <a:moveTo>
                  <a:pt x="0" y="253691"/>
                </a:moveTo>
                <a:lnTo>
                  <a:pt x="274246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43"/>
          <p:cNvSpPr/>
          <p:nvPr/>
        </p:nvSpPr>
        <p:spPr>
          <a:xfrm>
            <a:off x="8907885" y="3066474"/>
            <a:ext cx="56727" cy="55033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1366" y="40901"/>
                </a:moveTo>
                <a:lnTo>
                  <a:pt x="0" y="17803"/>
                </a:lnTo>
                <a:lnTo>
                  <a:pt x="42413" y="0"/>
                </a:lnTo>
                <a:lnTo>
                  <a:pt x="21366" y="4090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4" name="object 44"/>
          <p:cNvSpPr/>
          <p:nvPr/>
        </p:nvSpPr>
        <p:spPr>
          <a:xfrm>
            <a:off x="8907885" y="3066474"/>
            <a:ext cx="56727" cy="55033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1366" y="40901"/>
                </a:moveTo>
                <a:lnTo>
                  <a:pt x="42413" y="0"/>
                </a:lnTo>
                <a:lnTo>
                  <a:pt x="0" y="17803"/>
                </a:lnTo>
                <a:lnTo>
                  <a:pt x="21366" y="4090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45"/>
          <p:cNvSpPr/>
          <p:nvPr/>
        </p:nvSpPr>
        <p:spPr>
          <a:xfrm>
            <a:off x="9533559" y="3109532"/>
            <a:ext cx="312420" cy="334433"/>
          </a:xfrm>
          <a:custGeom>
            <a:avLst/>
            <a:gdLst/>
            <a:ahLst/>
            <a:cxnLst/>
            <a:rect l="l" t="t" r="r" b="b"/>
            <a:pathLst>
              <a:path w="234315" h="250825">
                <a:moveTo>
                  <a:pt x="233727" y="250698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6" name="object 46"/>
          <p:cNvSpPr/>
          <p:nvPr/>
        </p:nvSpPr>
        <p:spPr>
          <a:xfrm>
            <a:off x="9494258" y="3067377"/>
            <a:ext cx="55033" cy="56727"/>
          </a:xfrm>
          <a:custGeom>
            <a:avLst/>
            <a:gdLst/>
            <a:ahLst/>
            <a:cxnLst/>
            <a:rect l="l" t="t" r="r" b="b"/>
            <a:pathLst>
              <a:path w="41275" h="42544">
                <a:moveTo>
                  <a:pt x="17968" y="42344"/>
                </a:moveTo>
                <a:lnTo>
                  <a:pt x="0" y="0"/>
                </a:lnTo>
                <a:lnTo>
                  <a:pt x="40983" y="20887"/>
                </a:lnTo>
                <a:lnTo>
                  <a:pt x="17968" y="4234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/>
          <p:nvPr/>
        </p:nvSpPr>
        <p:spPr>
          <a:xfrm>
            <a:off x="9494258" y="3067377"/>
            <a:ext cx="55033" cy="56727"/>
          </a:xfrm>
          <a:custGeom>
            <a:avLst/>
            <a:gdLst/>
            <a:ahLst/>
            <a:cxnLst/>
            <a:rect l="l" t="t" r="r" b="b"/>
            <a:pathLst>
              <a:path w="41275" h="42544">
                <a:moveTo>
                  <a:pt x="40983" y="20887"/>
                </a:moveTo>
                <a:lnTo>
                  <a:pt x="0" y="0"/>
                </a:lnTo>
                <a:lnTo>
                  <a:pt x="17968" y="42344"/>
                </a:lnTo>
                <a:lnTo>
                  <a:pt x="40983" y="2088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8" name="object 48"/>
          <p:cNvSpPr/>
          <p:nvPr/>
        </p:nvSpPr>
        <p:spPr>
          <a:xfrm>
            <a:off x="9222927" y="1948259"/>
            <a:ext cx="7620" cy="497840"/>
          </a:xfrm>
          <a:custGeom>
            <a:avLst/>
            <a:gdLst/>
            <a:ahLst/>
            <a:cxnLst/>
            <a:rect l="l" t="t" r="r" b="b"/>
            <a:pathLst>
              <a:path w="5715" h="373380">
                <a:moveTo>
                  <a:pt x="5203" y="373355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49"/>
          <p:cNvSpPr/>
          <p:nvPr/>
        </p:nvSpPr>
        <p:spPr>
          <a:xfrm>
            <a:off x="9201952" y="189063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0" y="43440"/>
                </a:moveTo>
                <a:lnTo>
                  <a:pt x="15128" y="0"/>
                </a:lnTo>
                <a:lnTo>
                  <a:pt x="31462" y="43001"/>
                </a:lnTo>
                <a:lnTo>
                  <a:pt x="0" y="434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0" name="object 50"/>
          <p:cNvSpPr/>
          <p:nvPr/>
        </p:nvSpPr>
        <p:spPr>
          <a:xfrm>
            <a:off x="9201952" y="189063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2" y="43001"/>
                </a:moveTo>
                <a:lnTo>
                  <a:pt x="15128" y="0"/>
                </a:lnTo>
                <a:lnTo>
                  <a:pt x="0" y="43440"/>
                </a:lnTo>
                <a:lnTo>
                  <a:pt x="31462" y="4300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51"/>
          <p:cNvSpPr/>
          <p:nvPr/>
        </p:nvSpPr>
        <p:spPr>
          <a:xfrm>
            <a:off x="9232437" y="5229823"/>
            <a:ext cx="17780" cy="516467"/>
          </a:xfrm>
          <a:custGeom>
            <a:avLst/>
            <a:gdLst/>
            <a:ahLst/>
            <a:cxnLst/>
            <a:rect l="l" t="t" r="r" b="b"/>
            <a:pathLst>
              <a:path w="13334" h="387350">
                <a:moveTo>
                  <a:pt x="13071" y="387182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2" name="object 52"/>
          <p:cNvSpPr/>
          <p:nvPr/>
        </p:nvSpPr>
        <p:spPr>
          <a:xfrm>
            <a:off x="9211472" y="5172222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43731"/>
                </a:moveTo>
                <a:lnTo>
                  <a:pt x="14264" y="0"/>
                </a:lnTo>
                <a:lnTo>
                  <a:pt x="31447" y="42669"/>
                </a:lnTo>
                <a:lnTo>
                  <a:pt x="0" y="437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53"/>
          <p:cNvSpPr/>
          <p:nvPr/>
        </p:nvSpPr>
        <p:spPr>
          <a:xfrm>
            <a:off x="9211472" y="5172222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7" y="42669"/>
                </a:moveTo>
                <a:lnTo>
                  <a:pt x="14264" y="0"/>
                </a:lnTo>
                <a:lnTo>
                  <a:pt x="0" y="43731"/>
                </a:lnTo>
                <a:lnTo>
                  <a:pt x="31447" y="4266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26078"/>
            <a:ext cx="663194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Basic </a:t>
            </a:r>
            <a:r>
              <a:rPr spc="-207" dirty="0"/>
              <a:t>Code </a:t>
            </a:r>
            <a:r>
              <a:rPr spc="-167" dirty="0"/>
              <a:t>Structure </a:t>
            </a:r>
            <a:r>
              <a:rPr spc="-147" dirty="0"/>
              <a:t>-</a:t>
            </a:r>
            <a:r>
              <a:rPr spc="-727" dirty="0"/>
              <a:t> </a:t>
            </a:r>
            <a:r>
              <a:rPr spc="-100" dirty="0"/>
              <a:t>Sessions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58" y="1441467"/>
            <a:ext cx="10876279" cy="104853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marR="6773" indent="-447875">
              <a:lnSpc>
                <a:spcPct val="149300"/>
              </a:lnSpc>
              <a:spcBef>
                <a:spcPts val="133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73" dirty="0">
                <a:solidFill>
                  <a:srgbClr val="595959"/>
                </a:solidFill>
                <a:latin typeface="Lucida Sans"/>
                <a:cs typeface="Lucida Sans"/>
              </a:rPr>
              <a:t>Session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87" dirty="0">
                <a:solidFill>
                  <a:srgbClr val="595959"/>
                </a:solidFill>
                <a:latin typeface="Lucida Sans"/>
                <a:cs typeface="Lucida Sans"/>
              </a:rPr>
              <a:t>is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the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52" dirty="0">
                <a:solidFill>
                  <a:srgbClr val="595959"/>
                </a:solidFill>
                <a:latin typeface="Lucida Sans"/>
                <a:cs typeface="Lucida Sans"/>
              </a:rPr>
              <a:t>runtime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7" dirty="0">
                <a:solidFill>
                  <a:srgbClr val="595959"/>
                </a:solidFill>
                <a:latin typeface="Lucida Sans"/>
                <a:cs typeface="Lucida Sans"/>
              </a:rPr>
              <a:t>environment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of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40" dirty="0">
                <a:solidFill>
                  <a:srgbClr val="595959"/>
                </a:solidFill>
                <a:latin typeface="Lucida Sans"/>
                <a:cs typeface="Lucida Sans"/>
              </a:rPr>
              <a:t>a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graph,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where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33" dirty="0">
                <a:solidFill>
                  <a:srgbClr val="595959"/>
                </a:solidFill>
                <a:latin typeface="Lucida Sans"/>
                <a:cs typeface="Lucida Sans"/>
              </a:rPr>
              <a:t>operations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are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60" dirty="0">
                <a:solidFill>
                  <a:srgbClr val="595959"/>
                </a:solidFill>
                <a:latin typeface="Lucida Sans"/>
                <a:cs typeface="Lucida Sans"/>
              </a:rPr>
              <a:t>executed, 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and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tensors are</a:t>
            </a:r>
            <a:r>
              <a:rPr sz="2400" spc="-29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0" dirty="0">
                <a:solidFill>
                  <a:srgbClr val="595959"/>
                </a:solidFill>
                <a:latin typeface="Lucida Sans"/>
                <a:cs typeface="Lucida Sans"/>
              </a:rPr>
              <a:t>evaluated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658" y="4362469"/>
            <a:ext cx="10546927" cy="214909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marR="6773" indent="-447875">
              <a:lnSpc>
                <a:spcPct val="149300"/>
              </a:lnSpc>
              <a:spcBef>
                <a:spcPts val="133"/>
              </a:spcBef>
              <a:buSzPct val="87500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133" spc="-7" dirty="0">
                <a:solidFill>
                  <a:srgbClr val="595959"/>
                </a:solidFill>
                <a:latin typeface="Courier New"/>
                <a:cs typeface="Courier New"/>
              </a:rPr>
              <a:t>a.eval()</a:t>
            </a:r>
            <a:r>
              <a:rPr sz="2133" spc="-86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2400" spc="-87" dirty="0">
                <a:solidFill>
                  <a:srgbClr val="595959"/>
                </a:solidFill>
                <a:latin typeface="Lucida Sans"/>
                <a:cs typeface="Lucida Sans"/>
              </a:rPr>
              <a:t>is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equivalent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33" dirty="0">
                <a:solidFill>
                  <a:srgbClr val="595959"/>
                </a:solidFill>
                <a:latin typeface="Lucida Sans"/>
                <a:cs typeface="Lucida Sans"/>
              </a:rPr>
              <a:t>to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133" spc="-47" dirty="0">
                <a:solidFill>
                  <a:srgbClr val="595959"/>
                </a:solidFill>
                <a:latin typeface="Courier New"/>
                <a:cs typeface="Courier New"/>
              </a:rPr>
              <a:t>session.run(a)</a:t>
            </a:r>
            <a:r>
              <a:rPr sz="2400" spc="-47" dirty="0">
                <a:solidFill>
                  <a:srgbClr val="595959"/>
                </a:solidFill>
                <a:latin typeface="Lucida Sans"/>
                <a:cs typeface="Lucida Sans"/>
              </a:rPr>
              <a:t>,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67" dirty="0">
                <a:solidFill>
                  <a:srgbClr val="595959"/>
                </a:solidFill>
                <a:latin typeface="Lucida Sans"/>
                <a:cs typeface="Lucida Sans"/>
              </a:rPr>
              <a:t>but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in </a:t>
            </a:r>
            <a:r>
              <a:rPr sz="2400" spc="-160" dirty="0">
                <a:solidFill>
                  <a:srgbClr val="595959"/>
                </a:solidFill>
                <a:latin typeface="Lucida Sans"/>
                <a:cs typeface="Lucida Sans"/>
              </a:rPr>
              <a:t>general,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33" dirty="0">
                <a:solidFill>
                  <a:srgbClr val="595959"/>
                </a:solidFill>
                <a:latin typeface="Lucida Sans"/>
                <a:cs typeface="Lucida Sans"/>
              </a:rPr>
              <a:t>“eval”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87" dirty="0">
                <a:solidFill>
                  <a:srgbClr val="595959"/>
                </a:solidFill>
                <a:latin typeface="Lucida Sans"/>
                <a:cs typeface="Lucida Sans"/>
              </a:rPr>
              <a:t>is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7" dirty="0">
                <a:solidFill>
                  <a:srgbClr val="595959"/>
                </a:solidFill>
                <a:latin typeface="Lucida Sans"/>
                <a:cs typeface="Lucida Sans"/>
              </a:rPr>
              <a:t>limited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to  </a:t>
            </a:r>
            <a:r>
              <a:rPr sz="2400" spc="-133" dirty="0">
                <a:solidFill>
                  <a:srgbClr val="595959"/>
                </a:solidFill>
                <a:latin typeface="Lucida Sans"/>
                <a:cs typeface="Lucida Sans"/>
              </a:rPr>
              <a:t>executions</a:t>
            </a:r>
            <a:r>
              <a:rPr sz="2400" spc="-1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of</a:t>
            </a:r>
            <a:r>
              <a:rPr sz="2400" spc="-1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40" dirty="0">
                <a:solidFill>
                  <a:srgbClr val="595959"/>
                </a:solidFill>
                <a:latin typeface="Lucida Sans"/>
                <a:cs typeface="Lucida Sans"/>
              </a:rPr>
              <a:t>a</a:t>
            </a:r>
            <a:r>
              <a:rPr sz="2400" spc="-1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33" dirty="0">
                <a:solidFill>
                  <a:srgbClr val="595959"/>
                </a:solidFill>
                <a:latin typeface="Lucida Sans"/>
                <a:cs typeface="Lucida Sans"/>
              </a:rPr>
              <a:t>single</a:t>
            </a:r>
            <a:r>
              <a:rPr sz="2400" spc="-1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60" dirty="0">
                <a:solidFill>
                  <a:srgbClr val="595959"/>
                </a:solidFill>
                <a:latin typeface="Lucida Sans"/>
                <a:cs typeface="Lucida Sans"/>
              </a:rPr>
              <a:t>op</a:t>
            </a:r>
            <a:r>
              <a:rPr sz="2400" spc="-1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and</a:t>
            </a:r>
            <a:r>
              <a:rPr sz="2400" spc="-1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ops</a:t>
            </a:r>
            <a:r>
              <a:rPr sz="2400" spc="-1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that</a:t>
            </a:r>
            <a:r>
              <a:rPr sz="2400" spc="-1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returns</a:t>
            </a:r>
            <a:r>
              <a:rPr sz="2400" spc="-1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40" dirty="0">
                <a:solidFill>
                  <a:srgbClr val="595959"/>
                </a:solidFill>
                <a:latin typeface="Lucida Sans"/>
                <a:cs typeface="Lucida Sans"/>
              </a:rPr>
              <a:t>a</a:t>
            </a:r>
            <a:r>
              <a:rPr sz="2400" spc="-1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0" dirty="0">
                <a:solidFill>
                  <a:srgbClr val="595959"/>
                </a:solidFill>
                <a:latin typeface="Lucida Sans"/>
                <a:cs typeface="Lucida Sans"/>
              </a:rPr>
              <a:t>value</a:t>
            </a:r>
            <a:endParaRPr sz="2400">
              <a:latin typeface="Lucida Sans"/>
              <a:cs typeface="Lucida Sans"/>
            </a:endParaRPr>
          </a:p>
          <a:p>
            <a:pPr marL="464808" marR="474121" indent="-447875">
              <a:lnSpc>
                <a:spcPct val="149300"/>
              </a:lnSpc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152" dirty="0">
                <a:solidFill>
                  <a:srgbClr val="595959"/>
                </a:solidFill>
                <a:latin typeface="Lucida Sans"/>
                <a:cs typeface="Lucida Sans"/>
              </a:rPr>
              <a:t>Upon </a:t>
            </a:r>
            <a:r>
              <a:rPr sz="2400" spc="-160" dirty="0">
                <a:solidFill>
                  <a:srgbClr val="595959"/>
                </a:solidFill>
                <a:latin typeface="Lucida Sans"/>
                <a:cs typeface="Lucida Sans"/>
              </a:rPr>
              <a:t>op </a:t>
            </a:r>
            <a:r>
              <a:rPr sz="2400" spc="-167" dirty="0">
                <a:solidFill>
                  <a:srgbClr val="595959"/>
                </a:solidFill>
                <a:latin typeface="Lucida Sans"/>
                <a:cs typeface="Lucida Sans"/>
              </a:rPr>
              <a:t>execution, </a:t>
            </a:r>
            <a:r>
              <a:rPr sz="2400" spc="-152" dirty="0">
                <a:solidFill>
                  <a:srgbClr val="595959"/>
                </a:solidFill>
                <a:latin typeface="Lucida Sans"/>
                <a:cs typeface="Lucida Sans"/>
              </a:rPr>
              <a:t>only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the </a:t>
            </a:r>
            <a:r>
              <a:rPr sz="2400" spc="-147" dirty="0">
                <a:solidFill>
                  <a:srgbClr val="595959"/>
                </a:solidFill>
                <a:latin typeface="Lucida Sans"/>
                <a:cs typeface="Lucida Sans"/>
              </a:rPr>
              <a:t>subgraph </a:t>
            </a:r>
            <a:r>
              <a:rPr sz="2400" spc="-160" dirty="0">
                <a:solidFill>
                  <a:srgbClr val="595959"/>
                </a:solidFill>
                <a:latin typeface="Lucida Sans"/>
                <a:cs typeface="Lucida Sans"/>
              </a:rPr>
              <a:t>required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for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calculating </a:t>
            </a:r>
            <a:r>
              <a:rPr sz="2400" spc="-107" dirty="0">
                <a:solidFill>
                  <a:srgbClr val="595959"/>
                </a:solidFill>
                <a:latin typeface="Lucida Sans"/>
                <a:cs typeface="Lucida Sans"/>
              </a:rPr>
              <a:t>its </a:t>
            </a:r>
            <a:r>
              <a:rPr sz="2400" spc="-120" dirty="0">
                <a:solidFill>
                  <a:srgbClr val="595959"/>
                </a:solidFill>
                <a:latin typeface="Lucida Sans"/>
                <a:cs typeface="Lucida Sans"/>
              </a:rPr>
              <a:t>value</a:t>
            </a:r>
            <a:r>
              <a:rPr sz="2400" spc="-44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93" dirty="0">
                <a:solidFill>
                  <a:srgbClr val="595959"/>
                </a:solidFill>
                <a:latin typeface="Lucida Sans"/>
                <a:cs typeface="Lucida Sans"/>
              </a:rPr>
              <a:t>is  </a:t>
            </a:r>
            <a:r>
              <a:rPr sz="2400" spc="-120" dirty="0">
                <a:solidFill>
                  <a:srgbClr val="595959"/>
                </a:solidFill>
                <a:latin typeface="Lucida Sans"/>
                <a:cs typeface="Lucida Sans"/>
              </a:rPr>
              <a:t>evaluated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45984" y="2766867"/>
            <a:ext cx="4261889" cy="1274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6284125" y="2766868"/>
            <a:ext cx="4261891" cy="16956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6C5A-EF55-4C30-9D77-9DD15321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n-US" dirty="0"/>
              <a:t>What is Deep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3C344-C871-4C60-9AB1-0C13D3E7D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92" y="1525004"/>
            <a:ext cx="4974667" cy="2062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17DA47-C230-4ACB-BE16-C18C12D87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5004"/>
            <a:ext cx="4529138" cy="2221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A47FAF-E8FC-4252-A0C1-3B84C6F15F81}"/>
              </a:ext>
            </a:extLst>
          </p:cNvPr>
          <p:cNvSpPr txBox="1"/>
          <p:nvPr/>
        </p:nvSpPr>
        <p:spPr>
          <a:xfrm>
            <a:off x="2045245" y="3806889"/>
            <a:ext cx="21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Shallow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9D139-3409-4E00-848C-E2DF81EE83F8}"/>
              </a:ext>
            </a:extLst>
          </p:cNvPr>
          <p:cNvSpPr txBox="1"/>
          <p:nvPr/>
        </p:nvSpPr>
        <p:spPr>
          <a:xfrm>
            <a:off x="8031708" y="3806889"/>
            <a:ext cx="21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Deeper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8A088-0DD8-4ECA-B394-D5FE20CDC69F}"/>
              </a:ext>
            </a:extLst>
          </p:cNvPr>
          <p:cNvSpPr txBox="1"/>
          <p:nvPr/>
        </p:nvSpPr>
        <p:spPr>
          <a:xfrm>
            <a:off x="652007" y="4738549"/>
            <a:ext cx="9106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deep learning architecture was introduced in2006 by </a:t>
            </a:r>
            <a:r>
              <a:rPr lang="en-US" dirty="0" err="1"/>
              <a:t>G.Hinton</a:t>
            </a:r>
            <a:r>
              <a:rPr lang="en-US" dirty="0"/>
              <a:t> et al, they call ‘Deep belief network’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Become more popular when Nvidia introduced CUDA for parallel processing using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Becoming hot topic when first AI defeated human in GO competition in 2014</a:t>
            </a:r>
          </a:p>
        </p:txBody>
      </p:sp>
    </p:spTree>
    <p:extLst>
      <p:ext uri="{BB962C8B-B14F-4D97-AF65-F5344CB8AC3E}">
        <p14:creationId xmlns:p14="http://schemas.microsoft.com/office/powerpoint/2010/main" val="181791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26078"/>
            <a:ext cx="663194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Basic </a:t>
            </a:r>
            <a:r>
              <a:rPr spc="-207" dirty="0"/>
              <a:t>Code </a:t>
            </a:r>
            <a:r>
              <a:rPr spc="-167" dirty="0"/>
              <a:t>Structure </a:t>
            </a:r>
            <a:r>
              <a:rPr spc="-147" dirty="0"/>
              <a:t>-</a:t>
            </a:r>
            <a:r>
              <a:rPr spc="-727" dirty="0"/>
              <a:t> </a:t>
            </a:r>
            <a:r>
              <a:rPr spc="-100" dirty="0"/>
              <a:t>Sessions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2181918" y="2620434"/>
            <a:ext cx="2261349" cy="773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531100" y="3443847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346710" h="302894">
                <a:moveTo>
                  <a:pt x="0" y="302863"/>
                </a:moveTo>
                <a:lnTo>
                  <a:pt x="346092" y="0"/>
                </a:lnTo>
              </a:path>
            </a:pathLst>
          </a:custGeom>
          <a:ln w="9524">
            <a:solidFill>
              <a:srgbClr val="0097A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978742" y="3405893"/>
            <a:ext cx="57573" cy="54187"/>
          </a:xfrm>
          <a:custGeom>
            <a:avLst/>
            <a:gdLst/>
            <a:ahLst/>
            <a:cxnLst/>
            <a:rect l="l" t="t" r="r" b="b"/>
            <a:pathLst>
              <a:path w="43180" h="40639">
                <a:moveTo>
                  <a:pt x="20721" y="40305"/>
                </a:moveTo>
                <a:lnTo>
                  <a:pt x="0" y="16626"/>
                </a:lnTo>
                <a:lnTo>
                  <a:pt x="42889" y="0"/>
                </a:lnTo>
                <a:lnTo>
                  <a:pt x="20721" y="40305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978742" y="3405893"/>
            <a:ext cx="57573" cy="54187"/>
          </a:xfrm>
          <a:custGeom>
            <a:avLst/>
            <a:gdLst/>
            <a:ahLst/>
            <a:cxnLst/>
            <a:rect l="l" t="t" r="r" b="b"/>
            <a:pathLst>
              <a:path w="43180" h="40639">
                <a:moveTo>
                  <a:pt x="20721" y="40305"/>
                </a:moveTo>
                <a:lnTo>
                  <a:pt x="42889" y="0"/>
                </a:lnTo>
                <a:lnTo>
                  <a:pt x="0" y="16626"/>
                </a:lnTo>
                <a:lnTo>
                  <a:pt x="20721" y="40305"/>
                </a:lnTo>
                <a:close/>
              </a:path>
            </a:pathLst>
          </a:custGeom>
          <a:ln w="9524">
            <a:solidFill>
              <a:srgbClr val="0097A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330076" y="3443847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346710" h="302894">
                <a:moveTo>
                  <a:pt x="346092" y="302863"/>
                </a:moveTo>
                <a:lnTo>
                  <a:pt x="0" y="0"/>
                </a:lnTo>
              </a:path>
            </a:pathLst>
          </a:custGeom>
          <a:ln w="9524">
            <a:solidFill>
              <a:srgbClr val="0097A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286704" y="3405893"/>
            <a:ext cx="57573" cy="54187"/>
          </a:xfrm>
          <a:custGeom>
            <a:avLst/>
            <a:gdLst/>
            <a:ahLst/>
            <a:cxnLst/>
            <a:rect l="l" t="t" r="r" b="b"/>
            <a:pathLst>
              <a:path w="43179" h="40639">
                <a:moveTo>
                  <a:pt x="22167" y="40305"/>
                </a:moveTo>
                <a:lnTo>
                  <a:pt x="0" y="0"/>
                </a:lnTo>
                <a:lnTo>
                  <a:pt x="42889" y="16626"/>
                </a:lnTo>
                <a:lnTo>
                  <a:pt x="22167" y="40305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4286704" y="3405893"/>
            <a:ext cx="57573" cy="54187"/>
          </a:xfrm>
          <a:custGeom>
            <a:avLst/>
            <a:gdLst/>
            <a:ahLst/>
            <a:cxnLst/>
            <a:rect l="l" t="t" r="r" b="b"/>
            <a:pathLst>
              <a:path w="43179" h="40639">
                <a:moveTo>
                  <a:pt x="42889" y="16626"/>
                </a:moveTo>
                <a:lnTo>
                  <a:pt x="0" y="0"/>
                </a:lnTo>
                <a:lnTo>
                  <a:pt x="22167" y="40305"/>
                </a:lnTo>
                <a:lnTo>
                  <a:pt x="42889" y="16626"/>
                </a:lnTo>
                <a:close/>
              </a:path>
            </a:pathLst>
          </a:custGeom>
          <a:ln w="9524">
            <a:solidFill>
              <a:srgbClr val="0097A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3635618" y="3458959"/>
            <a:ext cx="449580" cy="747607"/>
          </a:xfrm>
          <a:custGeom>
            <a:avLst/>
            <a:gdLst/>
            <a:ahLst/>
            <a:cxnLst/>
            <a:rect l="l" t="t" r="r" b="b"/>
            <a:pathLst>
              <a:path w="337185" h="560705">
                <a:moveTo>
                  <a:pt x="337136" y="560330"/>
                </a:moveTo>
                <a:lnTo>
                  <a:pt x="0" y="0"/>
                </a:lnTo>
              </a:path>
            </a:pathLst>
          </a:custGeom>
          <a:ln w="9524">
            <a:solidFill>
              <a:srgbClr val="B4A7D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3605905" y="3409575"/>
            <a:ext cx="48260" cy="60960"/>
          </a:xfrm>
          <a:custGeom>
            <a:avLst/>
            <a:gdLst/>
            <a:ahLst/>
            <a:cxnLst/>
            <a:rect l="l" t="t" r="r" b="b"/>
            <a:pathLst>
              <a:path w="36194" h="45719">
                <a:moveTo>
                  <a:pt x="8803" y="45148"/>
                </a:moveTo>
                <a:lnTo>
                  <a:pt x="0" y="0"/>
                </a:lnTo>
                <a:lnTo>
                  <a:pt x="35765" y="28926"/>
                </a:lnTo>
                <a:lnTo>
                  <a:pt x="8803" y="45148"/>
                </a:lnTo>
                <a:close/>
              </a:path>
            </a:pathLst>
          </a:custGeom>
          <a:solidFill>
            <a:srgbClr val="B4A7D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3605905" y="3409575"/>
            <a:ext cx="48260" cy="60960"/>
          </a:xfrm>
          <a:custGeom>
            <a:avLst/>
            <a:gdLst/>
            <a:ahLst/>
            <a:cxnLst/>
            <a:rect l="l" t="t" r="r" b="b"/>
            <a:pathLst>
              <a:path w="36194" h="45719">
                <a:moveTo>
                  <a:pt x="35765" y="28926"/>
                </a:moveTo>
                <a:lnTo>
                  <a:pt x="0" y="0"/>
                </a:lnTo>
                <a:lnTo>
                  <a:pt x="8803" y="45148"/>
                </a:lnTo>
                <a:lnTo>
                  <a:pt x="35765" y="28926"/>
                </a:lnTo>
                <a:close/>
              </a:path>
            </a:pathLst>
          </a:custGeom>
          <a:ln w="9524">
            <a:solidFill>
              <a:srgbClr val="B4A7D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1394732" y="3765791"/>
            <a:ext cx="10710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27" dirty="0">
                <a:solidFill>
                  <a:srgbClr val="78909B"/>
                </a:solidFill>
                <a:latin typeface="Lucida Sans"/>
                <a:cs typeface="Lucida Sans"/>
              </a:rPr>
              <a:t>variable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1553" y="3695651"/>
            <a:ext cx="3399367" cy="85463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2328275">
              <a:lnSpc>
                <a:spcPct val="119200"/>
              </a:lnSpc>
              <a:spcBef>
                <a:spcPts val="133"/>
              </a:spcBef>
              <a:tabLst>
                <a:tab pos="987189" algn="l"/>
              </a:tabLst>
            </a:pPr>
            <a:r>
              <a:rPr sz="2400" spc="-120" dirty="0">
                <a:solidFill>
                  <a:srgbClr val="78909B"/>
                </a:solidFill>
                <a:latin typeface="Lucida Sans"/>
                <a:cs typeface="Lucida Sans"/>
              </a:rPr>
              <a:t>variable  </a:t>
            </a:r>
            <a:r>
              <a:rPr sz="2400" spc="-113" dirty="0">
                <a:solidFill>
                  <a:srgbClr val="78909B"/>
                </a:solidFill>
                <a:latin typeface="Lucida Sans"/>
                <a:cs typeface="Lucida Sans"/>
              </a:rPr>
              <a:t>ops	</a:t>
            </a:r>
            <a:r>
              <a:rPr sz="2400" spc="-133" dirty="0">
                <a:solidFill>
                  <a:srgbClr val="78909B"/>
                </a:solidFill>
                <a:latin typeface="Lucida Sans"/>
                <a:cs typeface="Lucida Sans"/>
              </a:rPr>
              <a:t>placeholder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54966" y="3458959"/>
            <a:ext cx="449580" cy="747607"/>
          </a:xfrm>
          <a:custGeom>
            <a:avLst/>
            <a:gdLst/>
            <a:ahLst/>
            <a:cxnLst/>
            <a:rect l="l" t="t" r="r" b="b"/>
            <a:pathLst>
              <a:path w="337185" h="560705">
                <a:moveTo>
                  <a:pt x="0" y="560330"/>
                </a:moveTo>
                <a:lnTo>
                  <a:pt x="337136" y="0"/>
                </a:lnTo>
              </a:path>
            </a:pathLst>
          </a:custGeom>
          <a:ln w="9524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3286507" y="3409575"/>
            <a:ext cx="48260" cy="60960"/>
          </a:xfrm>
          <a:custGeom>
            <a:avLst/>
            <a:gdLst/>
            <a:ahLst/>
            <a:cxnLst/>
            <a:rect l="l" t="t" r="r" b="b"/>
            <a:pathLst>
              <a:path w="36194" h="45719">
                <a:moveTo>
                  <a:pt x="26961" y="45148"/>
                </a:moveTo>
                <a:lnTo>
                  <a:pt x="0" y="28926"/>
                </a:lnTo>
                <a:lnTo>
                  <a:pt x="35765" y="0"/>
                </a:lnTo>
                <a:lnTo>
                  <a:pt x="26961" y="45148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3286507" y="3409575"/>
            <a:ext cx="48260" cy="60960"/>
          </a:xfrm>
          <a:custGeom>
            <a:avLst/>
            <a:gdLst/>
            <a:ahLst/>
            <a:cxnLst/>
            <a:rect l="l" t="t" r="r" b="b"/>
            <a:pathLst>
              <a:path w="36194" h="45719">
                <a:moveTo>
                  <a:pt x="26961" y="45148"/>
                </a:moveTo>
                <a:lnTo>
                  <a:pt x="35765" y="0"/>
                </a:lnTo>
                <a:lnTo>
                  <a:pt x="0" y="28926"/>
                </a:lnTo>
                <a:lnTo>
                  <a:pt x="26961" y="45148"/>
                </a:lnTo>
                <a:close/>
              </a:path>
            </a:pathLst>
          </a:custGeom>
          <a:ln w="9524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2856500" y="3440218"/>
            <a:ext cx="988907" cy="754380"/>
          </a:xfrm>
          <a:custGeom>
            <a:avLst/>
            <a:gdLst/>
            <a:ahLst/>
            <a:cxnLst/>
            <a:rect l="l" t="t" r="r" b="b"/>
            <a:pathLst>
              <a:path w="741680" h="565785">
                <a:moveTo>
                  <a:pt x="0" y="565636"/>
                </a:moveTo>
                <a:lnTo>
                  <a:pt x="741462" y="0"/>
                </a:lnTo>
              </a:path>
            </a:pathLst>
          </a:custGeom>
          <a:ln w="9524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3832392" y="3405261"/>
            <a:ext cx="59267" cy="51647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9084" y="38725"/>
                </a:moveTo>
                <a:lnTo>
                  <a:pt x="0" y="13708"/>
                </a:lnTo>
                <a:lnTo>
                  <a:pt x="43909" y="0"/>
                </a:lnTo>
                <a:lnTo>
                  <a:pt x="19084" y="3872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832392" y="3405261"/>
            <a:ext cx="59267" cy="51647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9084" y="38725"/>
                </a:moveTo>
                <a:lnTo>
                  <a:pt x="43909" y="0"/>
                </a:lnTo>
                <a:lnTo>
                  <a:pt x="0" y="13708"/>
                </a:lnTo>
                <a:lnTo>
                  <a:pt x="19084" y="38725"/>
                </a:lnTo>
                <a:close/>
              </a:path>
            </a:pathLst>
          </a:custGeom>
          <a:ln w="9524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7574801" y="4441667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5" h="534035">
                <a:moveTo>
                  <a:pt x="266999" y="533999"/>
                </a:move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7574801" y="4441667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5" h="534035">
                <a:moveTo>
                  <a:pt x="0" y="266999"/>
                </a:move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7713134" y="4523178"/>
            <a:ext cx="3725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i="1" spc="-7" dirty="0"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489267" y="3443866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266999" y="533999"/>
                </a:move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9489267" y="3443866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0" y="266999"/>
                </a:move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 txBox="1"/>
          <p:nvPr/>
        </p:nvSpPr>
        <p:spPr>
          <a:xfrm>
            <a:off x="9726733" y="3525378"/>
            <a:ext cx="2370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i="1" dirty="0"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873866" y="4441667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266999" y="533999"/>
                </a:move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close/>
              </a:path>
            </a:pathLst>
          </a:custGeom>
          <a:solidFill>
            <a:srgbClr val="B4A7D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8873866" y="4441667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0" y="266999"/>
                </a:move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/>
          <p:nvPr/>
        </p:nvSpPr>
        <p:spPr>
          <a:xfrm>
            <a:off x="9122712" y="4467578"/>
            <a:ext cx="21505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i="1" dirty="0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00466" y="3443866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266999" y="533999"/>
                </a:move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00466" y="3443866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0" y="266999"/>
                </a:move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 txBox="1"/>
          <p:nvPr/>
        </p:nvSpPr>
        <p:spPr>
          <a:xfrm>
            <a:off x="8313764" y="3606996"/>
            <a:ext cx="48598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dirty="0">
                <a:latin typeface="Times New Roman"/>
                <a:cs typeface="Times New Roman"/>
              </a:rPr>
              <a:t>Mul</a:t>
            </a:r>
            <a:endParaRPr sz="2133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873866" y="2446067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266999" y="533999"/>
                </a:move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8873866" y="2446067"/>
            <a:ext cx="712047" cy="712047"/>
          </a:xfrm>
          <a:custGeom>
            <a:avLst/>
            <a:gdLst/>
            <a:ahLst/>
            <a:cxnLst/>
            <a:rect l="l" t="t" r="r" b="b"/>
            <a:pathLst>
              <a:path w="534034" h="534035">
                <a:moveTo>
                  <a:pt x="0" y="266999"/>
                </a:moveTo>
                <a:lnTo>
                  <a:pt x="4301" y="219006"/>
                </a:lnTo>
                <a:lnTo>
                  <a:pt x="16704" y="173835"/>
                </a:lnTo>
                <a:lnTo>
                  <a:pt x="36453" y="132239"/>
                </a:lnTo>
                <a:lnTo>
                  <a:pt x="62795" y="94975"/>
                </a:lnTo>
                <a:lnTo>
                  <a:pt x="94975" y="62795"/>
                </a:lnTo>
                <a:lnTo>
                  <a:pt x="132239" y="36453"/>
                </a:lnTo>
                <a:lnTo>
                  <a:pt x="173835" y="16704"/>
                </a:lnTo>
                <a:lnTo>
                  <a:pt x="219006" y="4301"/>
                </a:lnTo>
                <a:lnTo>
                  <a:pt x="266999" y="0"/>
                </a:lnTo>
                <a:lnTo>
                  <a:pt x="319332" y="5177"/>
                </a:lnTo>
                <a:lnTo>
                  <a:pt x="369176" y="20324"/>
                </a:lnTo>
                <a:lnTo>
                  <a:pt x="415131" y="44859"/>
                </a:lnTo>
                <a:lnTo>
                  <a:pt x="455797" y="78202"/>
                </a:lnTo>
                <a:lnTo>
                  <a:pt x="489140" y="118868"/>
                </a:lnTo>
                <a:lnTo>
                  <a:pt x="513675" y="164823"/>
                </a:lnTo>
                <a:lnTo>
                  <a:pt x="528822" y="214667"/>
                </a:lnTo>
                <a:lnTo>
                  <a:pt x="533999" y="266999"/>
                </a:lnTo>
                <a:lnTo>
                  <a:pt x="529698" y="314993"/>
                </a:lnTo>
                <a:lnTo>
                  <a:pt x="517295" y="360164"/>
                </a:lnTo>
                <a:lnTo>
                  <a:pt x="497546" y="401759"/>
                </a:lnTo>
                <a:lnTo>
                  <a:pt x="471204" y="439024"/>
                </a:lnTo>
                <a:lnTo>
                  <a:pt x="439024" y="471204"/>
                </a:lnTo>
                <a:lnTo>
                  <a:pt x="401759" y="497546"/>
                </a:lnTo>
                <a:lnTo>
                  <a:pt x="360164" y="517295"/>
                </a:lnTo>
                <a:lnTo>
                  <a:pt x="314993" y="529698"/>
                </a:lnTo>
                <a:lnTo>
                  <a:pt x="266999" y="533999"/>
                </a:lnTo>
                <a:lnTo>
                  <a:pt x="219006" y="529698"/>
                </a:lnTo>
                <a:lnTo>
                  <a:pt x="173835" y="517295"/>
                </a:lnTo>
                <a:lnTo>
                  <a:pt x="132239" y="497546"/>
                </a:lnTo>
                <a:lnTo>
                  <a:pt x="94975" y="471204"/>
                </a:lnTo>
                <a:lnTo>
                  <a:pt x="62795" y="439024"/>
                </a:lnTo>
                <a:lnTo>
                  <a:pt x="36453" y="401759"/>
                </a:lnTo>
                <a:lnTo>
                  <a:pt x="16704" y="360164"/>
                </a:lnTo>
                <a:lnTo>
                  <a:pt x="4301" y="314993"/>
                </a:lnTo>
                <a:lnTo>
                  <a:pt x="0" y="2669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 txBox="1"/>
          <p:nvPr/>
        </p:nvSpPr>
        <p:spPr>
          <a:xfrm>
            <a:off x="8979715" y="2609196"/>
            <a:ext cx="50122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latin typeface="Times New Roman"/>
                <a:cs typeface="Times New Roman"/>
              </a:rPr>
              <a:t>Add</a:t>
            </a:r>
            <a:endParaRPr sz="2133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930800" y="4106664"/>
            <a:ext cx="321733" cy="335280"/>
          </a:xfrm>
          <a:custGeom>
            <a:avLst/>
            <a:gdLst/>
            <a:ahLst/>
            <a:cxnLst/>
            <a:rect l="l" t="t" r="r" b="b"/>
            <a:pathLst>
              <a:path w="241300" h="251460">
                <a:moveTo>
                  <a:pt x="0" y="251251"/>
                </a:moveTo>
                <a:lnTo>
                  <a:pt x="240943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/>
          <p:nvPr/>
        </p:nvSpPr>
        <p:spPr>
          <a:xfrm>
            <a:off x="8236918" y="4065067"/>
            <a:ext cx="55033" cy="56727"/>
          </a:xfrm>
          <a:custGeom>
            <a:avLst/>
            <a:gdLst/>
            <a:ahLst/>
            <a:cxnLst/>
            <a:rect l="l" t="t" r="r" b="b"/>
            <a:pathLst>
              <a:path w="41275" h="42544">
                <a:moveTo>
                  <a:pt x="22710" y="42087"/>
                </a:moveTo>
                <a:lnTo>
                  <a:pt x="0" y="20308"/>
                </a:lnTo>
                <a:lnTo>
                  <a:pt x="41273" y="0"/>
                </a:lnTo>
                <a:lnTo>
                  <a:pt x="22710" y="4208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8236918" y="4065067"/>
            <a:ext cx="55033" cy="56727"/>
          </a:xfrm>
          <a:custGeom>
            <a:avLst/>
            <a:gdLst/>
            <a:ahLst/>
            <a:cxnLst/>
            <a:rect l="l" t="t" r="r" b="b"/>
            <a:pathLst>
              <a:path w="41275" h="42544">
                <a:moveTo>
                  <a:pt x="22710" y="42087"/>
                </a:moveTo>
                <a:lnTo>
                  <a:pt x="41273" y="0"/>
                </a:lnTo>
                <a:lnTo>
                  <a:pt x="0" y="20308"/>
                </a:lnTo>
                <a:lnTo>
                  <a:pt x="22710" y="4208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/>
          <p:nvPr/>
        </p:nvSpPr>
        <p:spPr>
          <a:xfrm>
            <a:off x="8864204" y="4103411"/>
            <a:ext cx="365760" cy="338667"/>
          </a:xfrm>
          <a:custGeom>
            <a:avLst/>
            <a:gdLst/>
            <a:ahLst/>
            <a:cxnLst/>
            <a:rect l="l" t="t" r="r" b="b"/>
            <a:pathLst>
              <a:path w="274320" h="254000">
                <a:moveTo>
                  <a:pt x="274246" y="253691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/>
          <p:nvPr/>
        </p:nvSpPr>
        <p:spPr>
          <a:xfrm>
            <a:off x="8821895" y="4064274"/>
            <a:ext cx="56727" cy="55033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1047" y="40901"/>
                </a:moveTo>
                <a:lnTo>
                  <a:pt x="0" y="0"/>
                </a:lnTo>
                <a:lnTo>
                  <a:pt x="42413" y="17803"/>
                </a:lnTo>
                <a:lnTo>
                  <a:pt x="21047" y="4090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/>
          <p:nvPr/>
        </p:nvSpPr>
        <p:spPr>
          <a:xfrm>
            <a:off x="8821895" y="4064274"/>
            <a:ext cx="56727" cy="55033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42413" y="17803"/>
                </a:moveTo>
                <a:lnTo>
                  <a:pt x="0" y="0"/>
                </a:lnTo>
                <a:lnTo>
                  <a:pt x="21047" y="40901"/>
                </a:lnTo>
                <a:lnTo>
                  <a:pt x="42413" y="17803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/>
          <p:nvPr/>
        </p:nvSpPr>
        <p:spPr>
          <a:xfrm>
            <a:off x="8556467" y="3105611"/>
            <a:ext cx="365760" cy="338667"/>
          </a:xfrm>
          <a:custGeom>
            <a:avLst/>
            <a:gdLst/>
            <a:ahLst/>
            <a:cxnLst/>
            <a:rect l="l" t="t" r="r" b="b"/>
            <a:pathLst>
              <a:path w="274320" h="254000">
                <a:moveTo>
                  <a:pt x="0" y="253691"/>
                </a:moveTo>
                <a:lnTo>
                  <a:pt x="274246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43"/>
          <p:cNvSpPr/>
          <p:nvPr/>
        </p:nvSpPr>
        <p:spPr>
          <a:xfrm>
            <a:off x="8907885" y="3066474"/>
            <a:ext cx="56727" cy="55033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1366" y="40901"/>
                </a:moveTo>
                <a:lnTo>
                  <a:pt x="0" y="17803"/>
                </a:lnTo>
                <a:lnTo>
                  <a:pt x="42413" y="0"/>
                </a:lnTo>
                <a:lnTo>
                  <a:pt x="21366" y="4090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4" name="object 44"/>
          <p:cNvSpPr/>
          <p:nvPr/>
        </p:nvSpPr>
        <p:spPr>
          <a:xfrm>
            <a:off x="8907885" y="3066474"/>
            <a:ext cx="56727" cy="55033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1366" y="40901"/>
                </a:moveTo>
                <a:lnTo>
                  <a:pt x="42413" y="0"/>
                </a:lnTo>
                <a:lnTo>
                  <a:pt x="0" y="17803"/>
                </a:lnTo>
                <a:lnTo>
                  <a:pt x="21366" y="4090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45"/>
          <p:cNvSpPr/>
          <p:nvPr/>
        </p:nvSpPr>
        <p:spPr>
          <a:xfrm>
            <a:off x="9533559" y="3109532"/>
            <a:ext cx="312420" cy="334433"/>
          </a:xfrm>
          <a:custGeom>
            <a:avLst/>
            <a:gdLst/>
            <a:ahLst/>
            <a:cxnLst/>
            <a:rect l="l" t="t" r="r" b="b"/>
            <a:pathLst>
              <a:path w="234315" h="250825">
                <a:moveTo>
                  <a:pt x="233727" y="250698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6" name="object 46"/>
          <p:cNvSpPr/>
          <p:nvPr/>
        </p:nvSpPr>
        <p:spPr>
          <a:xfrm>
            <a:off x="9494258" y="3067377"/>
            <a:ext cx="55033" cy="56727"/>
          </a:xfrm>
          <a:custGeom>
            <a:avLst/>
            <a:gdLst/>
            <a:ahLst/>
            <a:cxnLst/>
            <a:rect l="l" t="t" r="r" b="b"/>
            <a:pathLst>
              <a:path w="41275" h="42544">
                <a:moveTo>
                  <a:pt x="17968" y="42344"/>
                </a:moveTo>
                <a:lnTo>
                  <a:pt x="0" y="0"/>
                </a:lnTo>
                <a:lnTo>
                  <a:pt x="40983" y="20887"/>
                </a:lnTo>
                <a:lnTo>
                  <a:pt x="17968" y="4234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/>
          <p:nvPr/>
        </p:nvSpPr>
        <p:spPr>
          <a:xfrm>
            <a:off x="9494258" y="3067377"/>
            <a:ext cx="55033" cy="56727"/>
          </a:xfrm>
          <a:custGeom>
            <a:avLst/>
            <a:gdLst/>
            <a:ahLst/>
            <a:cxnLst/>
            <a:rect l="l" t="t" r="r" b="b"/>
            <a:pathLst>
              <a:path w="41275" h="42544">
                <a:moveTo>
                  <a:pt x="40983" y="20887"/>
                </a:moveTo>
                <a:lnTo>
                  <a:pt x="0" y="0"/>
                </a:lnTo>
                <a:lnTo>
                  <a:pt x="17968" y="42344"/>
                </a:lnTo>
                <a:lnTo>
                  <a:pt x="40983" y="2088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8" name="object 48"/>
          <p:cNvSpPr/>
          <p:nvPr/>
        </p:nvSpPr>
        <p:spPr>
          <a:xfrm>
            <a:off x="9222927" y="1948259"/>
            <a:ext cx="7620" cy="497840"/>
          </a:xfrm>
          <a:custGeom>
            <a:avLst/>
            <a:gdLst/>
            <a:ahLst/>
            <a:cxnLst/>
            <a:rect l="l" t="t" r="r" b="b"/>
            <a:pathLst>
              <a:path w="5715" h="373380">
                <a:moveTo>
                  <a:pt x="5203" y="373355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49"/>
          <p:cNvSpPr/>
          <p:nvPr/>
        </p:nvSpPr>
        <p:spPr>
          <a:xfrm>
            <a:off x="9201952" y="189063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0" y="43440"/>
                </a:moveTo>
                <a:lnTo>
                  <a:pt x="15128" y="0"/>
                </a:lnTo>
                <a:lnTo>
                  <a:pt x="31462" y="43001"/>
                </a:lnTo>
                <a:lnTo>
                  <a:pt x="0" y="434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0" name="object 50"/>
          <p:cNvSpPr/>
          <p:nvPr/>
        </p:nvSpPr>
        <p:spPr>
          <a:xfrm>
            <a:off x="9201952" y="189063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2" y="43001"/>
                </a:moveTo>
                <a:lnTo>
                  <a:pt x="15128" y="0"/>
                </a:lnTo>
                <a:lnTo>
                  <a:pt x="0" y="43440"/>
                </a:lnTo>
                <a:lnTo>
                  <a:pt x="31462" y="4300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51"/>
          <p:cNvSpPr/>
          <p:nvPr/>
        </p:nvSpPr>
        <p:spPr>
          <a:xfrm>
            <a:off x="9232437" y="5229823"/>
            <a:ext cx="17780" cy="516467"/>
          </a:xfrm>
          <a:custGeom>
            <a:avLst/>
            <a:gdLst/>
            <a:ahLst/>
            <a:cxnLst/>
            <a:rect l="l" t="t" r="r" b="b"/>
            <a:pathLst>
              <a:path w="13334" h="387350">
                <a:moveTo>
                  <a:pt x="13071" y="387182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2" name="object 52"/>
          <p:cNvSpPr/>
          <p:nvPr/>
        </p:nvSpPr>
        <p:spPr>
          <a:xfrm>
            <a:off x="9211472" y="5172222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43731"/>
                </a:moveTo>
                <a:lnTo>
                  <a:pt x="14264" y="0"/>
                </a:lnTo>
                <a:lnTo>
                  <a:pt x="31447" y="42669"/>
                </a:lnTo>
                <a:lnTo>
                  <a:pt x="0" y="437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53"/>
          <p:cNvSpPr/>
          <p:nvPr/>
        </p:nvSpPr>
        <p:spPr>
          <a:xfrm>
            <a:off x="9211472" y="5172222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7" y="42669"/>
                </a:moveTo>
                <a:lnTo>
                  <a:pt x="14264" y="0"/>
                </a:lnTo>
                <a:lnTo>
                  <a:pt x="0" y="43731"/>
                </a:lnTo>
                <a:lnTo>
                  <a:pt x="31447" y="4266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4" name="object 54"/>
          <p:cNvSpPr/>
          <p:nvPr/>
        </p:nvSpPr>
        <p:spPr>
          <a:xfrm>
            <a:off x="2984167" y="2677283"/>
            <a:ext cx="843280" cy="712047"/>
          </a:xfrm>
          <a:custGeom>
            <a:avLst/>
            <a:gdLst/>
            <a:ahLst/>
            <a:cxnLst/>
            <a:rect l="l" t="t" r="r" b="b"/>
            <a:pathLst>
              <a:path w="632460" h="534035">
                <a:moveTo>
                  <a:pt x="0" y="0"/>
                </a:moveTo>
                <a:lnTo>
                  <a:pt x="632399" y="0"/>
                </a:lnTo>
                <a:lnTo>
                  <a:pt x="632399" y="533999"/>
                </a:lnTo>
                <a:lnTo>
                  <a:pt x="0" y="533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A86E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55"/>
          <p:cNvSpPr/>
          <p:nvPr/>
        </p:nvSpPr>
        <p:spPr>
          <a:xfrm>
            <a:off x="7080434" y="3029066"/>
            <a:ext cx="3024293" cy="2244513"/>
          </a:xfrm>
          <a:custGeom>
            <a:avLst/>
            <a:gdLst/>
            <a:ahLst/>
            <a:cxnLst/>
            <a:rect l="l" t="t" r="r" b="b"/>
            <a:pathLst>
              <a:path w="2268220" h="1683385">
                <a:moveTo>
                  <a:pt x="0" y="1682999"/>
                </a:moveTo>
                <a:lnTo>
                  <a:pt x="1098188" y="0"/>
                </a:lnTo>
                <a:lnTo>
                  <a:pt x="2267999" y="1682999"/>
                </a:lnTo>
                <a:lnTo>
                  <a:pt x="0" y="1682999"/>
                </a:lnTo>
                <a:close/>
              </a:path>
            </a:pathLst>
          </a:custGeom>
          <a:ln w="19049">
            <a:solidFill>
              <a:srgbClr val="4A86E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26078"/>
            <a:ext cx="562017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93" dirty="0"/>
              <a:t>Variable </a:t>
            </a:r>
            <a:r>
              <a:rPr spc="-207" dirty="0"/>
              <a:t>and </a:t>
            </a:r>
            <a:r>
              <a:rPr spc="-140" dirty="0"/>
              <a:t>Name</a:t>
            </a:r>
            <a:r>
              <a:rPr spc="-500" dirty="0"/>
              <a:t> </a:t>
            </a:r>
            <a:r>
              <a:rPr spc="-80" dirty="0"/>
              <a:t>Scopes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57" y="1568467"/>
            <a:ext cx="8385387" cy="1702174"/>
          </a:xfrm>
          <a:prstGeom prst="rect">
            <a:avLst/>
          </a:prstGeom>
        </p:spPr>
        <p:txBody>
          <a:bodyPr vert="horz" wrap="square" lIns="0" tIns="70272" rIns="0" bIns="0" rtlCol="0">
            <a:spAutoFit/>
          </a:bodyPr>
          <a:lstStyle/>
          <a:p>
            <a:pPr marL="464808" indent="-447875">
              <a:spcBef>
                <a:spcPts val="552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53" dirty="0">
                <a:solidFill>
                  <a:srgbClr val="595959"/>
                </a:solidFill>
                <a:latin typeface="Lucida Sans"/>
                <a:cs typeface="Lucida Sans"/>
              </a:rPr>
              <a:t>Scopes</a:t>
            </a:r>
            <a:r>
              <a:rPr sz="2400" spc="-1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allow:</a:t>
            </a:r>
            <a:endParaRPr sz="2400">
              <a:latin typeface="Lucida Sans"/>
              <a:cs typeface="Lucida Sans"/>
            </a:endParaRPr>
          </a:p>
          <a:p>
            <a:pPr marL="1074393" lvl="1" indent="-489361">
              <a:spcBef>
                <a:spcPts val="420"/>
              </a:spcBef>
              <a:buFont typeface="Arial"/>
              <a:buChar char="○"/>
              <a:tabLst>
                <a:tab pos="1073546" algn="l"/>
                <a:tab pos="1075240" algn="l"/>
              </a:tabLst>
            </a:pPr>
            <a:r>
              <a:rPr sz="2400" spc="-167" dirty="0">
                <a:solidFill>
                  <a:srgbClr val="595959"/>
                </a:solidFill>
                <a:latin typeface="Lucida Sans"/>
                <a:cs typeface="Lucida Sans"/>
              </a:rPr>
              <a:t>Grouping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of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nodes 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in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the</a:t>
            </a:r>
            <a:r>
              <a:rPr sz="2400" spc="-32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52" dirty="0">
                <a:solidFill>
                  <a:srgbClr val="595959"/>
                </a:solidFill>
                <a:latin typeface="Lucida Sans"/>
                <a:cs typeface="Lucida Sans"/>
              </a:rPr>
              <a:t>graph</a:t>
            </a:r>
            <a:endParaRPr sz="2400">
              <a:latin typeface="Lucida Sans"/>
              <a:cs typeface="Lucida Sans"/>
            </a:endParaRPr>
          </a:p>
          <a:p>
            <a:pPr marL="1074393" lvl="1" indent="-489361">
              <a:spcBef>
                <a:spcPts val="420"/>
              </a:spcBef>
              <a:buFont typeface="Arial"/>
              <a:buChar char="○"/>
              <a:tabLst>
                <a:tab pos="1073546" algn="l"/>
                <a:tab pos="1075240" algn="l"/>
              </a:tabLst>
            </a:pP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Sharing variables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between </a:t>
            </a:r>
            <a:r>
              <a:rPr sz="2400" spc="-152" dirty="0">
                <a:solidFill>
                  <a:srgbClr val="595959"/>
                </a:solidFill>
                <a:latin typeface="Lucida Sans"/>
                <a:cs typeface="Lucida Sans"/>
              </a:rPr>
              <a:t>graph</a:t>
            </a:r>
            <a:r>
              <a:rPr sz="2400" spc="-3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0" dirty="0">
                <a:solidFill>
                  <a:srgbClr val="595959"/>
                </a:solidFill>
                <a:latin typeface="Lucida Sans"/>
                <a:cs typeface="Lucida Sans"/>
              </a:rPr>
              <a:t>components</a:t>
            </a:r>
            <a:endParaRPr sz="2400">
              <a:latin typeface="Lucida Sans"/>
              <a:cs typeface="Lucida Sans"/>
            </a:endParaRPr>
          </a:p>
          <a:p>
            <a:pPr marL="464808" indent="-447875">
              <a:spcBef>
                <a:spcPts val="420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This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87" dirty="0">
                <a:solidFill>
                  <a:srgbClr val="595959"/>
                </a:solidFill>
                <a:latin typeface="Lucida Sans"/>
                <a:cs typeface="Lucida Sans"/>
              </a:rPr>
              <a:t>is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useful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33" dirty="0">
                <a:solidFill>
                  <a:srgbClr val="595959"/>
                </a:solidFill>
                <a:latin typeface="Lucida Sans"/>
                <a:cs typeface="Lucida Sans"/>
              </a:rPr>
              <a:t>as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7" dirty="0">
                <a:solidFill>
                  <a:srgbClr val="595959"/>
                </a:solidFill>
                <a:latin typeface="Lucida Sans"/>
                <a:cs typeface="Lucida Sans"/>
              </a:rPr>
              <a:t>neural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33" dirty="0">
                <a:solidFill>
                  <a:srgbClr val="595959"/>
                </a:solidFill>
                <a:latin typeface="Lucida Sans"/>
                <a:cs typeface="Lucida Sans"/>
              </a:rPr>
              <a:t>networks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73" dirty="0">
                <a:solidFill>
                  <a:srgbClr val="595959"/>
                </a:solidFill>
                <a:latin typeface="Lucida Sans"/>
                <a:cs typeface="Lucida Sans"/>
              </a:rPr>
              <a:t>can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become</a:t>
            </a:r>
            <a:r>
              <a:rPr sz="2400" spc="-173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very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7" dirty="0">
                <a:solidFill>
                  <a:srgbClr val="595959"/>
                </a:solidFill>
                <a:latin typeface="Lucida Sans"/>
                <a:cs typeface="Lucida Sans"/>
              </a:rPr>
              <a:t>complex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77862" y="3443958"/>
            <a:ext cx="7212001" cy="3200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26078"/>
            <a:ext cx="562017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93" dirty="0"/>
              <a:t>Variable </a:t>
            </a:r>
            <a:r>
              <a:rPr spc="-207" dirty="0"/>
              <a:t>and </a:t>
            </a:r>
            <a:r>
              <a:rPr spc="-140" dirty="0"/>
              <a:t>Name</a:t>
            </a:r>
            <a:r>
              <a:rPr spc="-500" dirty="0"/>
              <a:t> </a:t>
            </a:r>
            <a:r>
              <a:rPr spc="-80" dirty="0"/>
              <a:t>Scopes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58" y="1441467"/>
            <a:ext cx="10966873" cy="2217957"/>
          </a:xfrm>
          <a:prstGeom prst="rect">
            <a:avLst/>
          </a:prstGeom>
        </p:spPr>
        <p:txBody>
          <a:bodyPr vert="horz" wrap="square" lIns="0" tIns="197273" rIns="0" bIns="0" rtlCol="0">
            <a:spAutoFit/>
          </a:bodyPr>
          <a:lstStyle/>
          <a:p>
            <a:pPr marL="464808" indent="-447875">
              <a:spcBef>
                <a:spcPts val="1553"/>
              </a:spcBef>
              <a:buSzPct val="87500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133" spc="-7" dirty="0">
                <a:solidFill>
                  <a:srgbClr val="595959"/>
                </a:solidFill>
                <a:latin typeface="Courier New"/>
                <a:cs typeface="Courier New"/>
              </a:rPr>
              <a:t>tf.Variable()</a:t>
            </a:r>
            <a:r>
              <a:rPr sz="2133" spc="-96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2400" spc="-87" dirty="0">
                <a:solidFill>
                  <a:srgbClr val="595959"/>
                </a:solidFill>
                <a:latin typeface="Lucida Sans"/>
                <a:cs typeface="Lucida Sans"/>
              </a:rPr>
              <a:t>creates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40" dirty="0">
                <a:solidFill>
                  <a:srgbClr val="595959"/>
                </a:solidFill>
                <a:latin typeface="Lucida Sans"/>
                <a:cs typeface="Lucida Sans"/>
              </a:rPr>
              <a:t>a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new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variable</a:t>
            </a:r>
            <a:r>
              <a:rPr sz="2400" spc="-1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67" dirty="0">
                <a:solidFill>
                  <a:srgbClr val="595959"/>
                </a:solidFill>
                <a:latin typeface="Lucida Sans"/>
                <a:cs typeface="Lucida Sans"/>
              </a:rPr>
              <a:t>under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the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current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93" dirty="0">
                <a:solidFill>
                  <a:srgbClr val="595959"/>
                </a:solidFill>
                <a:latin typeface="Lucida Sans"/>
                <a:cs typeface="Lucida Sans"/>
              </a:rPr>
              <a:t>scope</a:t>
            </a:r>
            <a:endParaRPr sz="2400">
              <a:latin typeface="Lucida Sans"/>
              <a:cs typeface="Lucida Sans"/>
            </a:endParaRPr>
          </a:p>
          <a:p>
            <a:pPr marL="464808" marR="6773" indent="-447875">
              <a:lnSpc>
                <a:spcPct val="149300"/>
              </a:lnSpc>
              <a:buSzPct val="87500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133" spc="-7" dirty="0">
                <a:solidFill>
                  <a:srgbClr val="595959"/>
                </a:solidFill>
                <a:latin typeface="Courier New"/>
                <a:cs typeface="Courier New"/>
              </a:rPr>
              <a:t>tf.get_variable()</a:t>
            </a:r>
            <a:r>
              <a:rPr sz="2133" spc="-10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2400" spc="-87" dirty="0">
                <a:solidFill>
                  <a:srgbClr val="595959"/>
                </a:solidFill>
                <a:latin typeface="Lucida Sans"/>
                <a:cs typeface="Lucida Sans"/>
              </a:rPr>
              <a:t>creates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the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0" dirty="0">
                <a:solidFill>
                  <a:srgbClr val="595959"/>
                </a:solidFill>
                <a:latin typeface="Lucida Sans"/>
                <a:cs typeface="Lucida Sans"/>
              </a:rPr>
              <a:t>shared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variable</a:t>
            </a:r>
            <a:r>
              <a:rPr sz="2400" spc="-187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if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7" dirty="0">
                <a:solidFill>
                  <a:srgbClr val="595959"/>
                </a:solidFill>
                <a:latin typeface="Lucida Sans"/>
                <a:cs typeface="Lucida Sans"/>
              </a:rPr>
              <a:t>it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13" dirty="0">
                <a:solidFill>
                  <a:srgbClr val="595959"/>
                </a:solidFill>
                <a:latin typeface="Lucida Sans"/>
                <a:cs typeface="Lucida Sans"/>
              </a:rPr>
              <a:t>does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52" dirty="0">
                <a:solidFill>
                  <a:srgbClr val="595959"/>
                </a:solidFill>
                <a:latin typeface="Lucida Sans"/>
                <a:cs typeface="Lucida Sans"/>
              </a:rPr>
              <a:t>not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47" dirty="0">
                <a:solidFill>
                  <a:srgbClr val="595959"/>
                </a:solidFill>
                <a:latin typeface="Lucida Sans"/>
                <a:cs typeface="Lucida Sans"/>
              </a:rPr>
              <a:t>exist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67" dirty="0">
                <a:solidFill>
                  <a:srgbClr val="595959"/>
                </a:solidFill>
                <a:latin typeface="Lucida Sans"/>
                <a:cs typeface="Lucida Sans"/>
              </a:rPr>
              <a:t>yet,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60" dirty="0">
                <a:solidFill>
                  <a:srgbClr val="595959"/>
                </a:solidFill>
                <a:latin typeface="Lucida Sans"/>
                <a:cs typeface="Lucida Sans"/>
              </a:rPr>
              <a:t>or</a:t>
            </a:r>
            <a:r>
              <a:rPr sz="2400" spc="-18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0" dirty="0">
                <a:solidFill>
                  <a:srgbClr val="595959"/>
                </a:solidFill>
                <a:latin typeface="Lucida Sans"/>
                <a:cs typeface="Lucida Sans"/>
              </a:rPr>
              <a:t>reuse  </a:t>
            </a:r>
            <a:r>
              <a:rPr sz="2400" spc="-147" dirty="0">
                <a:solidFill>
                  <a:srgbClr val="595959"/>
                </a:solidFill>
                <a:latin typeface="Lucida Sans"/>
                <a:cs typeface="Lucida Sans"/>
              </a:rPr>
              <a:t>it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if </a:t>
            </a:r>
            <a:r>
              <a:rPr sz="2400" spc="-147" dirty="0">
                <a:solidFill>
                  <a:srgbClr val="595959"/>
                </a:solidFill>
                <a:latin typeface="Lucida Sans"/>
                <a:cs typeface="Lucida Sans"/>
              </a:rPr>
              <a:t>it </a:t>
            </a:r>
            <a:r>
              <a:rPr sz="2400" spc="-120" dirty="0">
                <a:solidFill>
                  <a:srgbClr val="595959"/>
                </a:solidFill>
                <a:latin typeface="Lucida Sans"/>
                <a:cs typeface="Lucida Sans"/>
              </a:rPr>
              <a:t>already</a:t>
            </a:r>
            <a:r>
              <a:rPr sz="2400" spc="-305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exists</a:t>
            </a:r>
            <a:endParaRPr sz="2400">
              <a:latin typeface="Lucida Sans"/>
              <a:cs typeface="Lucida Sans"/>
            </a:endParaRPr>
          </a:p>
          <a:p>
            <a:pPr marL="464808" indent="-447875">
              <a:spcBef>
                <a:spcPts val="1420"/>
              </a:spcBef>
              <a:buSzPct val="77777"/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2400" spc="-127" dirty="0">
                <a:solidFill>
                  <a:srgbClr val="595959"/>
                </a:solidFill>
                <a:latin typeface="Lucida Sans"/>
                <a:cs typeface="Lucida Sans"/>
              </a:rPr>
              <a:t>The </a:t>
            </a:r>
            <a:r>
              <a:rPr sz="2400" spc="-133" dirty="0">
                <a:solidFill>
                  <a:srgbClr val="595959"/>
                </a:solidFill>
                <a:latin typeface="Lucida Sans"/>
                <a:cs typeface="Lucida Sans"/>
              </a:rPr>
              <a:t>desired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behavior </a:t>
            </a:r>
            <a:r>
              <a:rPr sz="2400" spc="-87" dirty="0">
                <a:solidFill>
                  <a:srgbClr val="595959"/>
                </a:solidFill>
                <a:latin typeface="Lucida Sans"/>
                <a:cs typeface="Lucida Sans"/>
              </a:rPr>
              <a:t>is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controlled </a:t>
            </a:r>
            <a:r>
              <a:rPr sz="2400" spc="-152" dirty="0">
                <a:solidFill>
                  <a:srgbClr val="595959"/>
                </a:solidFill>
                <a:latin typeface="Lucida Sans"/>
                <a:cs typeface="Lucida Sans"/>
              </a:rPr>
              <a:t>by </a:t>
            </a:r>
            <a:r>
              <a:rPr sz="2400" spc="-140" dirty="0">
                <a:solidFill>
                  <a:srgbClr val="595959"/>
                </a:solidFill>
                <a:latin typeface="Lucida Sans"/>
                <a:cs typeface="Lucida Sans"/>
              </a:rPr>
              <a:t>the current</a:t>
            </a:r>
            <a:r>
              <a:rPr sz="2400" spc="-520" dirty="0">
                <a:solidFill>
                  <a:srgbClr val="595959"/>
                </a:solidFill>
                <a:latin typeface="Lucida Sans"/>
                <a:cs typeface="Lucida Sans"/>
              </a:rPr>
              <a:t> </a:t>
            </a:r>
            <a:r>
              <a:rPr sz="2400" spc="-93" dirty="0">
                <a:solidFill>
                  <a:srgbClr val="595959"/>
                </a:solidFill>
                <a:latin typeface="Lucida Sans"/>
                <a:cs typeface="Lucida Sans"/>
              </a:rPr>
              <a:t>scope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0484" y="4000434"/>
            <a:ext cx="7454547" cy="2236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890500" y="6540917"/>
            <a:ext cx="5085080" cy="190651"/>
          </a:xfrm>
          <a:prstGeom prst="rect">
            <a:avLst/>
          </a:prstGeom>
        </p:spPr>
        <p:txBody>
          <a:bodyPr vert="horz" wrap="square" lIns="0" tIns="5927" rIns="0" bIns="0" rtlCol="0">
            <a:spAutoFit/>
          </a:bodyPr>
          <a:lstStyle/>
          <a:p>
            <a:pPr marL="16933">
              <a:spcBef>
                <a:spcPts val="47"/>
              </a:spcBef>
            </a:pPr>
            <a:r>
              <a:rPr sz="1200" spc="-67" dirty="0">
                <a:solidFill>
                  <a:srgbClr val="EEEEEE"/>
                </a:solidFill>
                <a:latin typeface="Lucida Sans"/>
                <a:cs typeface="Lucida Sans"/>
              </a:rPr>
              <a:t>Example </a:t>
            </a:r>
            <a:r>
              <a:rPr sz="1200" spc="-73" dirty="0">
                <a:solidFill>
                  <a:srgbClr val="EEEEEE"/>
                </a:solidFill>
                <a:latin typeface="Lucida Sans"/>
                <a:cs typeface="Lucida Sans"/>
              </a:rPr>
              <a:t>from </a:t>
            </a:r>
            <a:r>
              <a:rPr sz="1200" spc="-13" dirty="0">
                <a:solidFill>
                  <a:srgbClr val="EEEEEE"/>
                </a:solidFill>
                <a:latin typeface="Lucida Sans"/>
                <a:cs typeface="Lucida Sans"/>
              </a:rPr>
              <a:t>“</a:t>
            </a:r>
            <a:r>
              <a:rPr sz="1200" i="1" spc="-13" dirty="0">
                <a:solidFill>
                  <a:srgbClr val="EEEEEE"/>
                </a:solidFill>
                <a:latin typeface="Trebuchet MS"/>
                <a:cs typeface="Trebuchet MS"/>
              </a:rPr>
              <a:t>Hands-on </a:t>
            </a:r>
            <a:r>
              <a:rPr sz="1200" i="1" spc="-20" dirty="0">
                <a:solidFill>
                  <a:srgbClr val="EEEEEE"/>
                </a:solidFill>
                <a:latin typeface="Trebuchet MS"/>
                <a:cs typeface="Trebuchet MS"/>
              </a:rPr>
              <a:t>machine </a:t>
            </a:r>
            <a:r>
              <a:rPr sz="1200" i="1" spc="-53" dirty="0">
                <a:solidFill>
                  <a:srgbClr val="EEEEEE"/>
                </a:solidFill>
                <a:latin typeface="Trebuchet MS"/>
                <a:cs typeface="Trebuchet MS"/>
              </a:rPr>
              <a:t>learning </a:t>
            </a:r>
            <a:r>
              <a:rPr sz="1200" i="1" spc="-73" dirty="0">
                <a:solidFill>
                  <a:srgbClr val="EEEEEE"/>
                </a:solidFill>
                <a:latin typeface="Trebuchet MS"/>
                <a:cs typeface="Trebuchet MS"/>
              </a:rPr>
              <a:t>with </a:t>
            </a:r>
            <a:r>
              <a:rPr sz="1200" i="1" spc="-47" dirty="0">
                <a:solidFill>
                  <a:srgbClr val="EEEEEE"/>
                </a:solidFill>
                <a:latin typeface="Trebuchet MS"/>
                <a:cs typeface="Trebuchet MS"/>
              </a:rPr>
              <a:t>Scikit-Learn </a:t>
            </a:r>
            <a:r>
              <a:rPr sz="1200" i="1" spc="-20" dirty="0">
                <a:solidFill>
                  <a:srgbClr val="EEEEEE"/>
                </a:solidFill>
                <a:latin typeface="Trebuchet MS"/>
                <a:cs typeface="Trebuchet MS"/>
              </a:rPr>
              <a:t>and</a:t>
            </a:r>
            <a:r>
              <a:rPr sz="1200" i="1" spc="-200" dirty="0">
                <a:solidFill>
                  <a:srgbClr val="EEEEEE"/>
                </a:solidFill>
                <a:latin typeface="Trebuchet MS"/>
                <a:cs typeface="Trebuchet MS"/>
              </a:rPr>
              <a:t> </a:t>
            </a:r>
            <a:r>
              <a:rPr sz="1200" i="1" spc="-47" dirty="0">
                <a:solidFill>
                  <a:srgbClr val="EEEEEE"/>
                </a:solidFill>
                <a:latin typeface="Trebuchet MS"/>
                <a:cs typeface="Trebuchet MS"/>
              </a:rPr>
              <a:t>TensorFlow”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26078"/>
            <a:ext cx="562017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93" dirty="0"/>
              <a:t>Variable </a:t>
            </a:r>
            <a:r>
              <a:rPr spc="-207" dirty="0"/>
              <a:t>and </a:t>
            </a:r>
            <a:r>
              <a:rPr spc="-140" dirty="0"/>
              <a:t>Name</a:t>
            </a:r>
            <a:r>
              <a:rPr spc="-500" dirty="0"/>
              <a:t> </a:t>
            </a:r>
            <a:r>
              <a:rPr spc="-80" dirty="0"/>
              <a:t>Scopes</a:t>
            </a:r>
          </a:p>
        </p:txBody>
      </p:sp>
      <p:sp>
        <p:nvSpPr>
          <p:cNvPr id="3" name="object 3"/>
          <p:cNvSpPr/>
          <p:nvPr/>
        </p:nvSpPr>
        <p:spPr>
          <a:xfrm>
            <a:off x="777199" y="1806665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278130" h="278130">
                <a:moveTo>
                  <a:pt x="139049" y="278099"/>
                </a:moveTo>
                <a:lnTo>
                  <a:pt x="95099" y="271011"/>
                </a:lnTo>
                <a:lnTo>
                  <a:pt x="56928" y="251271"/>
                </a:lnTo>
                <a:lnTo>
                  <a:pt x="26828" y="221171"/>
                </a:lnTo>
                <a:lnTo>
                  <a:pt x="7088" y="183000"/>
                </a:lnTo>
                <a:lnTo>
                  <a:pt x="0" y="139049"/>
                </a:lnTo>
                <a:lnTo>
                  <a:pt x="7088" y="95099"/>
                </a:lnTo>
                <a:lnTo>
                  <a:pt x="26828" y="56928"/>
                </a:lnTo>
                <a:lnTo>
                  <a:pt x="56928" y="26828"/>
                </a:lnTo>
                <a:lnTo>
                  <a:pt x="95099" y="7088"/>
                </a:lnTo>
                <a:lnTo>
                  <a:pt x="139049" y="0"/>
                </a:lnTo>
                <a:lnTo>
                  <a:pt x="166303" y="2696"/>
                </a:lnTo>
                <a:lnTo>
                  <a:pt x="216195" y="23362"/>
                </a:lnTo>
                <a:lnTo>
                  <a:pt x="254737" y="61904"/>
                </a:lnTo>
                <a:lnTo>
                  <a:pt x="275403" y="111796"/>
                </a:lnTo>
                <a:lnTo>
                  <a:pt x="278099" y="139049"/>
                </a:lnTo>
                <a:lnTo>
                  <a:pt x="271011" y="183000"/>
                </a:lnTo>
                <a:lnTo>
                  <a:pt x="251271" y="221171"/>
                </a:lnTo>
                <a:lnTo>
                  <a:pt x="221171" y="251271"/>
                </a:lnTo>
                <a:lnTo>
                  <a:pt x="183000" y="271011"/>
                </a:lnTo>
                <a:lnTo>
                  <a:pt x="139049" y="2780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777199" y="1806665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278130" h="278130">
                <a:moveTo>
                  <a:pt x="0" y="139049"/>
                </a:moveTo>
                <a:lnTo>
                  <a:pt x="7088" y="95099"/>
                </a:lnTo>
                <a:lnTo>
                  <a:pt x="26828" y="56928"/>
                </a:lnTo>
                <a:lnTo>
                  <a:pt x="56928" y="26828"/>
                </a:lnTo>
                <a:lnTo>
                  <a:pt x="95099" y="7088"/>
                </a:lnTo>
                <a:lnTo>
                  <a:pt x="139049" y="0"/>
                </a:lnTo>
                <a:lnTo>
                  <a:pt x="192262" y="10584"/>
                </a:lnTo>
                <a:lnTo>
                  <a:pt x="237373" y="40726"/>
                </a:lnTo>
                <a:lnTo>
                  <a:pt x="267515" y="85837"/>
                </a:lnTo>
                <a:lnTo>
                  <a:pt x="278099" y="139049"/>
                </a:lnTo>
                <a:lnTo>
                  <a:pt x="271011" y="183000"/>
                </a:lnTo>
                <a:lnTo>
                  <a:pt x="251271" y="221171"/>
                </a:lnTo>
                <a:lnTo>
                  <a:pt x="221171" y="251271"/>
                </a:lnTo>
                <a:lnTo>
                  <a:pt x="183000" y="271011"/>
                </a:lnTo>
                <a:lnTo>
                  <a:pt x="139049" y="278099"/>
                </a:lnTo>
                <a:lnTo>
                  <a:pt x="95099" y="271011"/>
                </a:lnTo>
                <a:lnTo>
                  <a:pt x="56928" y="251271"/>
                </a:lnTo>
                <a:lnTo>
                  <a:pt x="26828" y="221171"/>
                </a:lnTo>
                <a:lnTo>
                  <a:pt x="7088" y="183000"/>
                </a:lnTo>
                <a:lnTo>
                  <a:pt x="0" y="1390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874567" y="1825950"/>
            <a:ext cx="1524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dirty="0">
                <a:latin typeface="Times New Roman"/>
                <a:cs typeface="Times New Roman"/>
              </a:rPr>
              <a:t>1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7199" y="3191667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278130" h="278130">
                <a:moveTo>
                  <a:pt x="139049" y="278099"/>
                </a:moveTo>
                <a:lnTo>
                  <a:pt x="95099" y="271011"/>
                </a:lnTo>
                <a:lnTo>
                  <a:pt x="56928" y="251271"/>
                </a:lnTo>
                <a:lnTo>
                  <a:pt x="26828" y="221171"/>
                </a:lnTo>
                <a:lnTo>
                  <a:pt x="7088" y="183000"/>
                </a:lnTo>
                <a:lnTo>
                  <a:pt x="0" y="139049"/>
                </a:lnTo>
                <a:lnTo>
                  <a:pt x="7088" y="95099"/>
                </a:lnTo>
                <a:lnTo>
                  <a:pt x="26828" y="56928"/>
                </a:lnTo>
                <a:lnTo>
                  <a:pt x="56928" y="26828"/>
                </a:lnTo>
                <a:lnTo>
                  <a:pt x="95099" y="7088"/>
                </a:lnTo>
                <a:lnTo>
                  <a:pt x="139049" y="0"/>
                </a:lnTo>
                <a:lnTo>
                  <a:pt x="166303" y="2696"/>
                </a:lnTo>
                <a:lnTo>
                  <a:pt x="216195" y="23361"/>
                </a:lnTo>
                <a:lnTo>
                  <a:pt x="254737" y="61904"/>
                </a:lnTo>
                <a:lnTo>
                  <a:pt x="275403" y="111796"/>
                </a:lnTo>
                <a:lnTo>
                  <a:pt x="278099" y="139049"/>
                </a:lnTo>
                <a:lnTo>
                  <a:pt x="271011" y="183000"/>
                </a:lnTo>
                <a:lnTo>
                  <a:pt x="251271" y="221171"/>
                </a:lnTo>
                <a:lnTo>
                  <a:pt x="221171" y="251271"/>
                </a:lnTo>
                <a:lnTo>
                  <a:pt x="183000" y="271011"/>
                </a:lnTo>
                <a:lnTo>
                  <a:pt x="139049" y="2780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777199" y="3191667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278130" h="278130">
                <a:moveTo>
                  <a:pt x="0" y="139049"/>
                </a:moveTo>
                <a:lnTo>
                  <a:pt x="7088" y="95099"/>
                </a:lnTo>
                <a:lnTo>
                  <a:pt x="26828" y="56928"/>
                </a:lnTo>
                <a:lnTo>
                  <a:pt x="56928" y="26828"/>
                </a:lnTo>
                <a:lnTo>
                  <a:pt x="95099" y="7088"/>
                </a:lnTo>
                <a:lnTo>
                  <a:pt x="139049" y="0"/>
                </a:lnTo>
                <a:lnTo>
                  <a:pt x="192262" y="10584"/>
                </a:lnTo>
                <a:lnTo>
                  <a:pt x="237373" y="40726"/>
                </a:lnTo>
                <a:lnTo>
                  <a:pt x="267515" y="85837"/>
                </a:lnTo>
                <a:lnTo>
                  <a:pt x="278099" y="139049"/>
                </a:lnTo>
                <a:lnTo>
                  <a:pt x="271011" y="183000"/>
                </a:lnTo>
                <a:lnTo>
                  <a:pt x="251271" y="221171"/>
                </a:lnTo>
                <a:lnTo>
                  <a:pt x="221171" y="251271"/>
                </a:lnTo>
                <a:lnTo>
                  <a:pt x="183000" y="271011"/>
                </a:lnTo>
                <a:lnTo>
                  <a:pt x="139049" y="278099"/>
                </a:lnTo>
                <a:lnTo>
                  <a:pt x="95099" y="271011"/>
                </a:lnTo>
                <a:lnTo>
                  <a:pt x="56928" y="251271"/>
                </a:lnTo>
                <a:lnTo>
                  <a:pt x="26828" y="221171"/>
                </a:lnTo>
                <a:lnTo>
                  <a:pt x="7088" y="183000"/>
                </a:lnTo>
                <a:lnTo>
                  <a:pt x="0" y="1390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874567" y="3210951"/>
            <a:ext cx="1524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dirty="0">
                <a:latin typeface="Times New Roman"/>
                <a:cs typeface="Times New Roman"/>
              </a:rPr>
              <a:t>2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5167" y="1806667"/>
            <a:ext cx="8018053" cy="921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351466" y="3193147"/>
            <a:ext cx="4978897" cy="572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351466" y="4448513"/>
            <a:ext cx="4723421" cy="905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777199" y="4455300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278130" h="278129">
                <a:moveTo>
                  <a:pt x="139049" y="278099"/>
                </a:moveTo>
                <a:lnTo>
                  <a:pt x="95099" y="271011"/>
                </a:lnTo>
                <a:lnTo>
                  <a:pt x="56928" y="251271"/>
                </a:lnTo>
                <a:lnTo>
                  <a:pt x="26828" y="221171"/>
                </a:lnTo>
                <a:lnTo>
                  <a:pt x="7088" y="183000"/>
                </a:lnTo>
                <a:lnTo>
                  <a:pt x="0" y="139049"/>
                </a:lnTo>
                <a:lnTo>
                  <a:pt x="7088" y="95099"/>
                </a:lnTo>
                <a:lnTo>
                  <a:pt x="26828" y="56928"/>
                </a:lnTo>
                <a:lnTo>
                  <a:pt x="56928" y="26828"/>
                </a:lnTo>
                <a:lnTo>
                  <a:pt x="95099" y="7088"/>
                </a:lnTo>
                <a:lnTo>
                  <a:pt x="139049" y="0"/>
                </a:lnTo>
                <a:lnTo>
                  <a:pt x="166303" y="2696"/>
                </a:lnTo>
                <a:lnTo>
                  <a:pt x="216195" y="23362"/>
                </a:lnTo>
                <a:lnTo>
                  <a:pt x="254737" y="61905"/>
                </a:lnTo>
                <a:lnTo>
                  <a:pt x="275403" y="111795"/>
                </a:lnTo>
                <a:lnTo>
                  <a:pt x="278099" y="139049"/>
                </a:lnTo>
                <a:lnTo>
                  <a:pt x="271011" y="183000"/>
                </a:lnTo>
                <a:lnTo>
                  <a:pt x="251271" y="221171"/>
                </a:lnTo>
                <a:lnTo>
                  <a:pt x="221171" y="251271"/>
                </a:lnTo>
                <a:lnTo>
                  <a:pt x="183000" y="271011"/>
                </a:lnTo>
                <a:lnTo>
                  <a:pt x="139049" y="2780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777199" y="4455300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278130" h="278129">
                <a:moveTo>
                  <a:pt x="0" y="139049"/>
                </a:moveTo>
                <a:lnTo>
                  <a:pt x="7088" y="95099"/>
                </a:lnTo>
                <a:lnTo>
                  <a:pt x="26828" y="56928"/>
                </a:lnTo>
                <a:lnTo>
                  <a:pt x="56928" y="26828"/>
                </a:lnTo>
                <a:lnTo>
                  <a:pt x="95099" y="7088"/>
                </a:lnTo>
                <a:lnTo>
                  <a:pt x="139049" y="0"/>
                </a:lnTo>
                <a:lnTo>
                  <a:pt x="192262" y="10584"/>
                </a:lnTo>
                <a:lnTo>
                  <a:pt x="237373" y="40726"/>
                </a:lnTo>
                <a:lnTo>
                  <a:pt x="267515" y="85837"/>
                </a:lnTo>
                <a:lnTo>
                  <a:pt x="278099" y="139049"/>
                </a:lnTo>
                <a:lnTo>
                  <a:pt x="271011" y="183000"/>
                </a:lnTo>
                <a:lnTo>
                  <a:pt x="251271" y="221171"/>
                </a:lnTo>
                <a:lnTo>
                  <a:pt x="221171" y="251271"/>
                </a:lnTo>
                <a:lnTo>
                  <a:pt x="183000" y="271011"/>
                </a:lnTo>
                <a:lnTo>
                  <a:pt x="139049" y="278099"/>
                </a:lnTo>
                <a:lnTo>
                  <a:pt x="95099" y="271011"/>
                </a:lnTo>
                <a:lnTo>
                  <a:pt x="56928" y="251271"/>
                </a:lnTo>
                <a:lnTo>
                  <a:pt x="26828" y="221171"/>
                </a:lnTo>
                <a:lnTo>
                  <a:pt x="7088" y="183000"/>
                </a:lnTo>
                <a:lnTo>
                  <a:pt x="0" y="1390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874567" y="4474585"/>
            <a:ext cx="1524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dirty="0">
                <a:latin typeface="Times New Roman"/>
                <a:cs typeface="Times New Roman"/>
              </a:rPr>
              <a:t>3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90500" y="6540917"/>
            <a:ext cx="5085080" cy="190651"/>
          </a:xfrm>
          <a:prstGeom prst="rect">
            <a:avLst/>
          </a:prstGeom>
        </p:spPr>
        <p:txBody>
          <a:bodyPr vert="horz" wrap="square" lIns="0" tIns="5927" rIns="0" bIns="0" rtlCol="0">
            <a:spAutoFit/>
          </a:bodyPr>
          <a:lstStyle/>
          <a:p>
            <a:pPr marL="16933">
              <a:spcBef>
                <a:spcPts val="47"/>
              </a:spcBef>
            </a:pPr>
            <a:r>
              <a:rPr sz="1200" spc="-67" dirty="0">
                <a:solidFill>
                  <a:srgbClr val="EEEEEE"/>
                </a:solidFill>
                <a:latin typeface="Lucida Sans"/>
                <a:cs typeface="Lucida Sans"/>
              </a:rPr>
              <a:t>Example </a:t>
            </a:r>
            <a:r>
              <a:rPr sz="1200" spc="-73" dirty="0">
                <a:solidFill>
                  <a:srgbClr val="EEEEEE"/>
                </a:solidFill>
                <a:latin typeface="Lucida Sans"/>
                <a:cs typeface="Lucida Sans"/>
              </a:rPr>
              <a:t>from </a:t>
            </a:r>
            <a:r>
              <a:rPr sz="1200" spc="-13" dirty="0">
                <a:solidFill>
                  <a:srgbClr val="EEEEEE"/>
                </a:solidFill>
                <a:latin typeface="Lucida Sans"/>
                <a:cs typeface="Lucida Sans"/>
              </a:rPr>
              <a:t>“</a:t>
            </a:r>
            <a:r>
              <a:rPr sz="1200" i="1" spc="-13" dirty="0">
                <a:solidFill>
                  <a:srgbClr val="EEEEEE"/>
                </a:solidFill>
                <a:latin typeface="Trebuchet MS"/>
                <a:cs typeface="Trebuchet MS"/>
              </a:rPr>
              <a:t>Hands-on </a:t>
            </a:r>
            <a:r>
              <a:rPr sz="1200" i="1" spc="-20" dirty="0">
                <a:solidFill>
                  <a:srgbClr val="EEEEEE"/>
                </a:solidFill>
                <a:latin typeface="Trebuchet MS"/>
                <a:cs typeface="Trebuchet MS"/>
              </a:rPr>
              <a:t>machine </a:t>
            </a:r>
            <a:r>
              <a:rPr sz="1200" i="1" spc="-53" dirty="0">
                <a:solidFill>
                  <a:srgbClr val="EEEEEE"/>
                </a:solidFill>
                <a:latin typeface="Trebuchet MS"/>
                <a:cs typeface="Trebuchet MS"/>
              </a:rPr>
              <a:t>learning </a:t>
            </a:r>
            <a:r>
              <a:rPr sz="1200" i="1" spc="-73" dirty="0">
                <a:solidFill>
                  <a:srgbClr val="EEEEEE"/>
                </a:solidFill>
                <a:latin typeface="Trebuchet MS"/>
                <a:cs typeface="Trebuchet MS"/>
              </a:rPr>
              <a:t>with </a:t>
            </a:r>
            <a:r>
              <a:rPr sz="1200" i="1" spc="-47" dirty="0">
                <a:solidFill>
                  <a:srgbClr val="EEEEEE"/>
                </a:solidFill>
                <a:latin typeface="Trebuchet MS"/>
                <a:cs typeface="Trebuchet MS"/>
              </a:rPr>
              <a:t>Scikit-Learn </a:t>
            </a:r>
            <a:r>
              <a:rPr sz="1200" i="1" spc="-20" dirty="0">
                <a:solidFill>
                  <a:srgbClr val="EEEEEE"/>
                </a:solidFill>
                <a:latin typeface="Trebuchet MS"/>
                <a:cs typeface="Trebuchet MS"/>
              </a:rPr>
              <a:t>and</a:t>
            </a:r>
            <a:r>
              <a:rPr sz="1200" i="1" spc="-200" dirty="0">
                <a:solidFill>
                  <a:srgbClr val="EEEEEE"/>
                </a:solidFill>
                <a:latin typeface="Trebuchet MS"/>
                <a:cs typeface="Trebuchet MS"/>
              </a:rPr>
              <a:t> </a:t>
            </a:r>
            <a:r>
              <a:rPr sz="1200" i="1" spc="-47" dirty="0">
                <a:solidFill>
                  <a:srgbClr val="EEEEEE"/>
                </a:solidFill>
                <a:latin typeface="Trebuchet MS"/>
                <a:cs typeface="Trebuchet MS"/>
              </a:rPr>
              <a:t>TensorFlow”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4047" y="1556534"/>
            <a:ext cx="9899360" cy="2490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2967" y="626078"/>
            <a:ext cx="562017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93" dirty="0"/>
              <a:t>Variable </a:t>
            </a:r>
            <a:r>
              <a:rPr spc="-207" dirty="0"/>
              <a:t>and </a:t>
            </a:r>
            <a:r>
              <a:rPr spc="-140" dirty="0"/>
              <a:t>Name</a:t>
            </a:r>
            <a:r>
              <a:rPr spc="-500" dirty="0"/>
              <a:t> </a:t>
            </a:r>
            <a:r>
              <a:rPr spc="-80" dirty="0"/>
              <a:t>Scopes</a:t>
            </a:r>
          </a:p>
        </p:txBody>
      </p:sp>
      <p:sp>
        <p:nvSpPr>
          <p:cNvPr id="4" name="object 4"/>
          <p:cNvSpPr/>
          <p:nvPr/>
        </p:nvSpPr>
        <p:spPr>
          <a:xfrm>
            <a:off x="542600" y="3780700"/>
            <a:ext cx="7971632" cy="283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890500" y="6540917"/>
            <a:ext cx="5085080" cy="190651"/>
          </a:xfrm>
          <a:prstGeom prst="rect">
            <a:avLst/>
          </a:prstGeom>
        </p:spPr>
        <p:txBody>
          <a:bodyPr vert="horz" wrap="square" lIns="0" tIns="5927" rIns="0" bIns="0" rtlCol="0">
            <a:spAutoFit/>
          </a:bodyPr>
          <a:lstStyle/>
          <a:p>
            <a:pPr marL="16933">
              <a:spcBef>
                <a:spcPts val="47"/>
              </a:spcBef>
            </a:pPr>
            <a:r>
              <a:rPr sz="1200" spc="-67" dirty="0">
                <a:solidFill>
                  <a:srgbClr val="EEEEEE"/>
                </a:solidFill>
                <a:latin typeface="Lucida Sans"/>
                <a:cs typeface="Lucida Sans"/>
              </a:rPr>
              <a:t>Example </a:t>
            </a:r>
            <a:r>
              <a:rPr sz="1200" spc="-73" dirty="0">
                <a:solidFill>
                  <a:srgbClr val="EEEEEE"/>
                </a:solidFill>
                <a:latin typeface="Lucida Sans"/>
                <a:cs typeface="Lucida Sans"/>
              </a:rPr>
              <a:t>from </a:t>
            </a:r>
            <a:r>
              <a:rPr sz="1200" spc="-13" dirty="0">
                <a:solidFill>
                  <a:srgbClr val="EEEEEE"/>
                </a:solidFill>
                <a:latin typeface="Lucida Sans"/>
                <a:cs typeface="Lucida Sans"/>
              </a:rPr>
              <a:t>“</a:t>
            </a:r>
            <a:r>
              <a:rPr sz="1200" i="1" spc="-13" dirty="0">
                <a:solidFill>
                  <a:srgbClr val="EEEEEE"/>
                </a:solidFill>
                <a:latin typeface="Trebuchet MS"/>
                <a:cs typeface="Trebuchet MS"/>
              </a:rPr>
              <a:t>Hands-on </a:t>
            </a:r>
            <a:r>
              <a:rPr sz="1200" i="1" spc="-20" dirty="0">
                <a:solidFill>
                  <a:srgbClr val="EEEEEE"/>
                </a:solidFill>
                <a:latin typeface="Trebuchet MS"/>
                <a:cs typeface="Trebuchet MS"/>
              </a:rPr>
              <a:t>machine </a:t>
            </a:r>
            <a:r>
              <a:rPr sz="1200" i="1" spc="-53" dirty="0">
                <a:solidFill>
                  <a:srgbClr val="EEEEEE"/>
                </a:solidFill>
                <a:latin typeface="Trebuchet MS"/>
                <a:cs typeface="Trebuchet MS"/>
              </a:rPr>
              <a:t>learning </a:t>
            </a:r>
            <a:r>
              <a:rPr sz="1200" i="1" spc="-73" dirty="0">
                <a:solidFill>
                  <a:srgbClr val="EEEEEE"/>
                </a:solidFill>
                <a:latin typeface="Trebuchet MS"/>
                <a:cs typeface="Trebuchet MS"/>
              </a:rPr>
              <a:t>with </a:t>
            </a:r>
            <a:r>
              <a:rPr sz="1200" i="1" spc="-47" dirty="0">
                <a:solidFill>
                  <a:srgbClr val="EEEEEE"/>
                </a:solidFill>
                <a:latin typeface="Trebuchet MS"/>
                <a:cs typeface="Trebuchet MS"/>
              </a:rPr>
              <a:t>Scikit-Learn </a:t>
            </a:r>
            <a:r>
              <a:rPr sz="1200" i="1" spc="-20" dirty="0">
                <a:solidFill>
                  <a:srgbClr val="EEEEEE"/>
                </a:solidFill>
                <a:latin typeface="Trebuchet MS"/>
                <a:cs typeface="Trebuchet MS"/>
              </a:rPr>
              <a:t>and</a:t>
            </a:r>
            <a:r>
              <a:rPr sz="1200" i="1" spc="-200" dirty="0">
                <a:solidFill>
                  <a:srgbClr val="EEEEEE"/>
                </a:solidFill>
                <a:latin typeface="Trebuchet MS"/>
                <a:cs typeface="Trebuchet MS"/>
              </a:rPr>
              <a:t> </a:t>
            </a:r>
            <a:r>
              <a:rPr sz="1200" i="1" spc="-47" dirty="0">
                <a:solidFill>
                  <a:srgbClr val="EEEEEE"/>
                </a:solidFill>
                <a:latin typeface="Trebuchet MS"/>
                <a:cs typeface="Trebuchet MS"/>
              </a:rPr>
              <a:t>TensorFlow”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26078"/>
            <a:ext cx="562017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93" dirty="0"/>
              <a:t>Variable </a:t>
            </a:r>
            <a:r>
              <a:rPr spc="-207" dirty="0"/>
              <a:t>and </a:t>
            </a:r>
            <a:r>
              <a:rPr spc="-140" dirty="0"/>
              <a:t>Name</a:t>
            </a:r>
            <a:r>
              <a:rPr spc="-500" dirty="0"/>
              <a:t> </a:t>
            </a:r>
            <a:r>
              <a:rPr spc="-80" dirty="0"/>
              <a:t>Scopes</a:t>
            </a:r>
          </a:p>
        </p:txBody>
      </p:sp>
      <p:sp>
        <p:nvSpPr>
          <p:cNvPr id="3" name="object 3"/>
          <p:cNvSpPr/>
          <p:nvPr/>
        </p:nvSpPr>
        <p:spPr>
          <a:xfrm>
            <a:off x="671650" y="1645398"/>
            <a:ext cx="10848697" cy="2000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28963" y="4065153"/>
            <a:ext cx="7207587" cy="2509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545948" y="3771523"/>
            <a:ext cx="1326259" cy="293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8509001" y="5548932"/>
            <a:ext cx="3084407" cy="799253"/>
          </a:xfrm>
          <a:custGeom>
            <a:avLst/>
            <a:gdLst/>
            <a:ahLst/>
            <a:cxnLst/>
            <a:rect l="l" t="t" r="r" b="b"/>
            <a:pathLst>
              <a:path w="2313304" h="599439">
                <a:moveTo>
                  <a:pt x="2235349" y="467699"/>
                </a:moveTo>
                <a:lnTo>
                  <a:pt x="77949" y="467699"/>
                </a:lnTo>
                <a:lnTo>
                  <a:pt x="47608" y="461574"/>
                </a:lnTo>
                <a:lnTo>
                  <a:pt x="22830" y="444869"/>
                </a:lnTo>
                <a:lnTo>
                  <a:pt x="6125" y="420091"/>
                </a:lnTo>
                <a:lnTo>
                  <a:pt x="0" y="389749"/>
                </a:lnTo>
                <a:lnTo>
                  <a:pt x="0" y="77949"/>
                </a:lnTo>
                <a:lnTo>
                  <a:pt x="6125" y="47608"/>
                </a:lnTo>
                <a:lnTo>
                  <a:pt x="22831" y="22830"/>
                </a:lnTo>
                <a:lnTo>
                  <a:pt x="47608" y="6125"/>
                </a:lnTo>
                <a:lnTo>
                  <a:pt x="77949" y="0"/>
                </a:lnTo>
                <a:lnTo>
                  <a:pt x="2235349" y="0"/>
                </a:lnTo>
                <a:lnTo>
                  <a:pt x="2278596" y="13096"/>
                </a:lnTo>
                <a:lnTo>
                  <a:pt x="2307366" y="48119"/>
                </a:lnTo>
                <a:lnTo>
                  <a:pt x="2313299" y="77949"/>
                </a:lnTo>
                <a:lnTo>
                  <a:pt x="2313299" y="389749"/>
                </a:lnTo>
                <a:lnTo>
                  <a:pt x="2307174" y="420091"/>
                </a:lnTo>
                <a:lnTo>
                  <a:pt x="2290469" y="444869"/>
                </a:lnTo>
                <a:lnTo>
                  <a:pt x="2265691" y="461574"/>
                </a:lnTo>
                <a:lnTo>
                  <a:pt x="2235349" y="467699"/>
                </a:lnTo>
                <a:close/>
              </a:path>
              <a:path w="2313304" h="599439">
                <a:moveTo>
                  <a:pt x="2168880" y="599133"/>
                </a:moveTo>
                <a:lnTo>
                  <a:pt x="1349424" y="467699"/>
                </a:lnTo>
                <a:lnTo>
                  <a:pt x="1927749" y="467699"/>
                </a:lnTo>
                <a:lnTo>
                  <a:pt x="2168880" y="599133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8509001" y="5548932"/>
            <a:ext cx="3084407" cy="799253"/>
          </a:xfrm>
          <a:custGeom>
            <a:avLst/>
            <a:gdLst/>
            <a:ahLst/>
            <a:cxnLst/>
            <a:rect l="l" t="t" r="r" b="b"/>
            <a:pathLst>
              <a:path w="2313304" h="599439">
                <a:moveTo>
                  <a:pt x="0" y="77949"/>
                </a:moveTo>
                <a:lnTo>
                  <a:pt x="6125" y="47608"/>
                </a:lnTo>
                <a:lnTo>
                  <a:pt x="22830" y="22830"/>
                </a:lnTo>
                <a:lnTo>
                  <a:pt x="47608" y="6125"/>
                </a:lnTo>
                <a:lnTo>
                  <a:pt x="77949" y="0"/>
                </a:lnTo>
                <a:lnTo>
                  <a:pt x="1349424" y="0"/>
                </a:lnTo>
                <a:lnTo>
                  <a:pt x="1927749" y="0"/>
                </a:lnTo>
                <a:lnTo>
                  <a:pt x="2235349" y="0"/>
                </a:lnTo>
                <a:lnTo>
                  <a:pt x="2250628" y="1511"/>
                </a:lnTo>
                <a:lnTo>
                  <a:pt x="2290468" y="22830"/>
                </a:lnTo>
                <a:lnTo>
                  <a:pt x="2311788" y="62671"/>
                </a:lnTo>
                <a:lnTo>
                  <a:pt x="2313299" y="77949"/>
                </a:lnTo>
                <a:lnTo>
                  <a:pt x="2313299" y="272824"/>
                </a:lnTo>
                <a:lnTo>
                  <a:pt x="2313299" y="389749"/>
                </a:lnTo>
                <a:lnTo>
                  <a:pt x="2307174" y="420091"/>
                </a:lnTo>
                <a:lnTo>
                  <a:pt x="2290469" y="444869"/>
                </a:lnTo>
                <a:lnTo>
                  <a:pt x="2265691" y="461574"/>
                </a:lnTo>
                <a:lnTo>
                  <a:pt x="2235349" y="467699"/>
                </a:lnTo>
                <a:lnTo>
                  <a:pt x="1927749" y="467699"/>
                </a:lnTo>
                <a:lnTo>
                  <a:pt x="2168880" y="599133"/>
                </a:lnTo>
                <a:lnTo>
                  <a:pt x="1349424" y="467699"/>
                </a:lnTo>
                <a:lnTo>
                  <a:pt x="77949" y="467699"/>
                </a:lnTo>
                <a:lnTo>
                  <a:pt x="47608" y="461574"/>
                </a:lnTo>
                <a:lnTo>
                  <a:pt x="22830" y="444869"/>
                </a:lnTo>
                <a:lnTo>
                  <a:pt x="6125" y="420091"/>
                </a:lnTo>
                <a:lnTo>
                  <a:pt x="0" y="389749"/>
                </a:lnTo>
                <a:lnTo>
                  <a:pt x="0" y="272824"/>
                </a:lnTo>
                <a:lnTo>
                  <a:pt x="0" y="779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8706935" y="5554918"/>
            <a:ext cx="268901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78546" marR="6773" indent="-262460">
              <a:lnSpc>
                <a:spcPts val="2200"/>
              </a:lnSpc>
              <a:spcBef>
                <a:spcPts val="240"/>
              </a:spcBef>
            </a:pPr>
            <a:r>
              <a:rPr sz="1600" spc="-7" dirty="0">
                <a:solidFill>
                  <a:srgbClr val="FFFFFF"/>
                </a:solidFill>
                <a:latin typeface="Courier New"/>
                <a:cs typeface="Courier New"/>
              </a:rPr>
              <a:t>tf.name_scope</a:t>
            </a:r>
            <a:r>
              <a:rPr sz="1600" spc="-66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67" spc="-73" dirty="0">
                <a:solidFill>
                  <a:srgbClr val="FFFFFF"/>
                </a:solidFill>
                <a:latin typeface="Lucida Sans"/>
                <a:cs typeface="Lucida Sans"/>
              </a:rPr>
              <a:t>is </a:t>
            </a:r>
            <a:r>
              <a:rPr sz="1867" spc="-127" dirty="0">
                <a:solidFill>
                  <a:srgbClr val="FFFFFF"/>
                </a:solidFill>
                <a:latin typeface="Lucida Sans"/>
                <a:cs typeface="Lucida Sans"/>
              </a:rPr>
              <a:t>ignored  </a:t>
            </a:r>
            <a:r>
              <a:rPr sz="1867" spc="-120" dirty="0">
                <a:solidFill>
                  <a:srgbClr val="FFFFFF"/>
                </a:solidFill>
                <a:latin typeface="Lucida Sans"/>
                <a:cs typeface="Lucida Sans"/>
              </a:rPr>
              <a:t>by</a:t>
            </a:r>
            <a:r>
              <a:rPr sz="1867" spc="-167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7" dirty="0">
                <a:solidFill>
                  <a:srgbClr val="FFFFFF"/>
                </a:solidFill>
                <a:latin typeface="Courier New"/>
                <a:cs typeface="Courier New"/>
              </a:rPr>
              <a:t>tf.get_variable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0500" y="6540917"/>
            <a:ext cx="5085080" cy="190651"/>
          </a:xfrm>
          <a:prstGeom prst="rect">
            <a:avLst/>
          </a:prstGeom>
        </p:spPr>
        <p:txBody>
          <a:bodyPr vert="horz" wrap="square" lIns="0" tIns="5927" rIns="0" bIns="0" rtlCol="0">
            <a:spAutoFit/>
          </a:bodyPr>
          <a:lstStyle/>
          <a:p>
            <a:pPr marL="16933">
              <a:spcBef>
                <a:spcPts val="47"/>
              </a:spcBef>
            </a:pPr>
            <a:r>
              <a:rPr sz="1200" spc="-67" dirty="0">
                <a:solidFill>
                  <a:srgbClr val="EEEEEE"/>
                </a:solidFill>
                <a:latin typeface="Lucida Sans"/>
                <a:cs typeface="Lucida Sans"/>
              </a:rPr>
              <a:t>Example </a:t>
            </a:r>
            <a:r>
              <a:rPr sz="1200" spc="-73" dirty="0">
                <a:solidFill>
                  <a:srgbClr val="EEEEEE"/>
                </a:solidFill>
                <a:latin typeface="Lucida Sans"/>
                <a:cs typeface="Lucida Sans"/>
              </a:rPr>
              <a:t>from </a:t>
            </a:r>
            <a:r>
              <a:rPr sz="1200" spc="-13" dirty="0">
                <a:solidFill>
                  <a:srgbClr val="EEEEEE"/>
                </a:solidFill>
                <a:latin typeface="Lucida Sans"/>
                <a:cs typeface="Lucida Sans"/>
              </a:rPr>
              <a:t>“</a:t>
            </a:r>
            <a:r>
              <a:rPr sz="1200" i="1" spc="-13" dirty="0">
                <a:solidFill>
                  <a:srgbClr val="EEEEEE"/>
                </a:solidFill>
                <a:latin typeface="Trebuchet MS"/>
                <a:cs typeface="Trebuchet MS"/>
              </a:rPr>
              <a:t>Hands-on </a:t>
            </a:r>
            <a:r>
              <a:rPr sz="1200" i="1" spc="-20" dirty="0">
                <a:solidFill>
                  <a:srgbClr val="EEEEEE"/>
                </a:solidFill>
                <a:latin typeface="Trebuchet MS"/>
                <a:cs typeface="Trebuchet MS"/>
              </a:rPr>
              <a:t>machine </a:t>
            </a:r>
            <a:r>
              <a:rPr sz="1200" i="1" spc="-53" dirty="0">
                <a:solidFill>
                  <a:srgbClr val="EEEEEE"/>
                </a:solidFill>
                <a:latin typeface="Trebuchet MS"/>
                <a:cs typeface="Trebuchet MS"/>
              </a:rPr>
              <a:t>learning </a:t>
            </a:r>
            <a:r>
              <a:rPr sz="1200" i="1" spc="-73" dirty="0">
                <a:solidFill>
                  <a:srgbClr val="EEEEEE"/>
                </a:solidFill>
                <a:latin typeface="Trebuchet MS"/>
                <a:cs typeface="Trebuchet MS"/>
              </a:rPr>
              <a:t>with </a:t>
            </a:r>
            <a:r>
              <a:rPr sz="1200" i="1" spc="-47" dirty="0">
                <a:solidFill>
                  <a:srgbClr val="EEEEEE"/>
                </a:solidFill>
                <a:latin typeface="Trebuchet MS"/>
                <a:cs typeface="Trebuchet MS"/>
              </a:rPr>
              <a:t>Scikit-Learn </a:t>
            </a:r>
            <a:r>
              <a:rPr sz="1200" i="1" spc="-20" dirty="0">
                <a:solidFill>
                  <a:srgbClr val="EEEEEE"/>
                </a:solidFill>
                <a:latin typeface="Trebuchet MS"/>
                <a:cs typeface="Trebuchet MS"/>
              </a:rPr>
              <a:t>and</a:t>
            </a:r>
            <a:r>
              <a:rPr sz="1200" i="1" spc="-200" dirty="0">
                <a:solidFill>
                  <a:srgbClr val="EEEEEE"/>
                </a:solidFill>
                <a:latin typeface="Trebuchet MS"/>
                <a:cs typeface="Trebuchet MS"/>
              </a:rPr>
              <a:t> </a:t>
            </a:r>
            <a:r>
              <a:rPr sz="1200" i="1" spc="-47" dirty="0">
                <a:solidFill>
                  <a:srgbClr val="EEEEEE"/>
                </a:solidFill>
                <a:latin typeface="Trebuchet MS"/>
                <a:cs typeface="Trebuchet MS"/>
              </a:rPr>
              <a:t>TensorFlow”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35" y="191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Why Deep Learning?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43863" y="1344706"/>
            <a:ext cx="0" cy="43837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43863" y="5728431"/>
            <a:ext cx="90913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9030" y="596928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Amount of data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5551" y="3393709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Performance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D213D2-12B5-466A-9861-4A2D1F1E9B8A}"/>
                  </a:ext>
                </a:extLst>
              </p14:cNvPr>
              <p14:cNvContentPartPr/>
              <p14:nvPr/>
            </p14:nvContentPartPr>
            <p14:xfrm>
              <a:off x="324000" y="939960"/>
              <a:ext cx="11773080" cy="5740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D213D2-12B5-466A-9861-4A2D1F1E9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640" y="930600"/>
                <a:ext cx="11791800" cy="57592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219635" y="6372743"/>
            <a:ext cx="390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Andrew NG : ”Deep Learning from Coursera.org”</a:t>
            </a:r>
          </a:p>
        </p:txBody>
      </p:sp>
    </p:spTree>
    <p:extLst>
      <p:ext uri="{BB962C8B-B14F-4D97-AF65-F5344CB8AC3E}">
        <p14:creationId xmlns:p14="http://schemas.microsoft.com/office/powerpoint/2010/main" val="26486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1AC1-BB3B-4BEC-A313-5F160680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Convolution Neural Network (ConvNet)</a:t>
            </a:r>
          </a:p>
        </p:txBody>
      </p:sp>
    </p:spTree>
    <p:extLst>
      <p:ext uri="{BB962C8B-B14F-4D97-AF65-F5344CB8AC3E}">
        <p14:creationId xmlns:p14="http://schemas.microsoft.com/office/powerpoint/2010/main" val="412418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17F8-4EB5-453C-8A3C-0B1686AB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9DD7-943C-4810-8396-516793CA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by Yann </a:t>
            </a:r>
            <a:r>
              <a:rPr lang="en-US" dirty="0" err="1"/>
              <a:t>LeCun</a:t>
            </a:r>
            <a:r>
              <a:rPr lang="en-US" dirty="0"/>
              <a:t> &amp; Bengio Y. in 1995 </a:t>
            </a:r>
          </a:p>
          <a:p>
            <a:pPr marL="230188">
              <a:lnSpc>
                <a:spcPct val="100000"/>
              </a:lnSpc>
              <a:spcBef>
                <a:spcPts val="355"/>
              </a:spcBef>
            </a:pPr>
            <a:r>
              <a:rPr lang="en-US" spc="10" dirty="0">
                <a:cs typeface="Calibri"/>
              </a:rPr>
              <a:t>ConvNet</a:t>
            </a:r>
            <a:r>
              <a:rPr lang="en-US" spc="-45" dirty="0">
                <a:cs typeface="Calibri"/>
              </a:rPr>
              <a:t> </a:t>
            </a:r>
            <a:r>
              <a:rPr lang="en-US" spc="30" dirty="0">
                <a:cs typeface="Calibri"/>
              </a:rPr>
              <a:t>is</a:t>
            </a:r>
            <a:r>
              <a:rPr lang="en-US" spc="-45" dirty="0">
                <a:cs typeface="Calibri"/>
              </a:rPr>
              <a:t> </a:t>
            </a:r>
            <a:r>
              <a:rPr lang="en-US" spc="30" dirty="0">
                <a:cs typeface="Calibri"/>
              </a:rPr>
              <a:t>a</a:t>
            </a:r>
            <a:r>
              <a:rPr lang="en-US" spc="-45" dirty="0">
                <a:cs typeface="Calibri"/>
              </a:rPr>
              <a:t> </a:t>
            </a:r>
            <a:r>
              <a:rPr lang="en-US" spc="35" dirty="0">
                <a:cs typeface="Calibri"/>
              </a:rPr>
              <a:t>class</a:t>
            </a:r>
            <a:r>
              <a:rPr lang="en-US" spc="-45" dirty="0">
                <a:cs typeface="Calibri"/>
              </a:rPr>
              <a:t> </a:t>
            </a:r>
            <a:r>
              <a:rPr lang="en-US" dirty="0">
                <a:cs typeface="Calibri"/>
              </a:rPr>
              <a:t>of</a:t>
            </a:r>
            <a:r>
              <a:rPr lang="en-US" spc="-45" dirty="0">
                <a:cs typeface="Calibri"/>
              </a:rPr>
              <a:t> </a:t>
            </a:r>
            <a:r>
              <a:rPr lang="en-US" spc="10" dirty="0">
                <a:cs typeface="Calibri"/>
              </a:rPr>
              <a:t>deep, </a:t>
            </a:r>
            <a:r>
              <a:rPr lang="en-US" dirty="0">
                <a:cs typeface="Calibri"/>
              </a:rPr>
              <a:t>feed-forward</a:t>
            </a:r>
            <a:r>
              <a:rPr lang="en-US" spc="-40" dirty="0">
                <a:cs typeface="Calibri"/>
              </a:rPr>
              <a:t> </a:t>
            </a:r>
            <a:r>
              <a:rPr lang="en-US" spc="10" dirty="0">
                <a:cs typeface="Calibri"/>
              </a:rPr>
              <a:t>(not</a:t>
            </a:r>
            <a:r>
              <a:rPr lang="en-US" spc="-40" dirty="0">
                <a:cs typeface="Calibri"/>
              </a:rPr>
              <a:t> </a:t>
            </a:r>
            <a:r>
              <a:rPr lang="en-US" spc="5" dirty="0">
                <a:cs typeface="Calibri"/>
              </a:rPr>
              <a:t>recurrent)</a:t>
            </a:r>
            <a:r>
              <a:rPr lang="en-US" spc="-40" dirty="0">
                <a:cs typeface="Calibri"/>
              </a:rPr>
              <a:t> </a:t>
            </a:r>
            <a:r>
              <a:rPr lang="en-US" spc="15" dirty="0">
                <a:cs typeface="Calibri"/>
              </a:rPr>
              <a:t>artificial</a:t>
            </a:r>
            <a:r>
              <a:rPr lang="en-US" spc="-40" dirty="0">
                <a:cs typeface="Calibri"/>
              </a:rPr>
              <a:t> </a:t>
            </a:r>
            <a:r>
              <a:rPr lang="en-US" spc="15" dirty="0">
                <a:cs typeface="Calibri"/>
              </a:rPr>
              <a:t>neural</a:t>
            </a:r>
            <a:r>
              <a:rPr lang="en-US" spc="-40" dirty="0">
                <a:cs typeface="Calibri"/>
              </a:rPr>
              <a:t> </a:t>
            </a:r>
            <a:r>
              <a:rPr lang="en-US" spc="15" dirty="0">
                <a:cs typeface="Calibri"/>
              </a:rPr>
              <a:t>networks</a:t>
            </a:r>
            <a:r>
              <a:rPr lang="en-US" spc="-40" dirty="0">
                <a:cs typeface="Calibri"/>
              </a:rPr>
              <a:t> </a:t>
            </a:r>
            <a:r>
              <a:rPr lang="en-US" spc="10" dirty="0">
                <a:cs typeface="Calibri"/>
              </a:rPr>
              <a:t>that</a:t>
            </a:r>
            <a:r>
              <a:rPr lang="en-US" spc="-40" dirty="0">
                <a:cs typeface="Calibri"/>
              </a:rPr>
              <a:t> </a:t>
            </a:r>
            <a:r>
              <a:rPr lang="en-US" spc="5" dirty="0">
                <a:cs typeface="Calibri"/>
              </a:rPr>
              <a:t>are</a:t>
            </a:r>
            <a:r>
              <a:rPr lang="en-US" spc="-40" dirty="0">
                <a:cs typeface="Calibri"/>
              </a:rPr>
              <a:t> </a:t>
            </a:r>
            <a:r>
              <a:rPr lang="en-US" spc="30" dirty="0">
                <a:cs typeface="Calibri"/>
              </a:rPr>
              <a:t>applied</a:t>
            </a:r>
            <a:r>
              <a:rPr lang="en-US" spc="-40" dirty="0">
                <a:cs typeface="Calibri"/>
              </a:rPr>
              <a:t> </a:t>
            </a:r>
            <a:r>
              <a:rPr lang="en-US" spc="5" dirty="0">
                <a:cs typeface="Calibri"/>
              </a:rPr>
              <a:t>to  </a:t>
            </a:r>
            <a:r>
              <a:rPr lang="en-US" spc="30" dirty="0">
                <a:cs typeface="Calibri"/>
              </a:rPr>
              <a:t>analyzing </a:t>
            </a:r>
            <a:r>
              <a:rPr lang="en-US" spc="25" dirty="0">
                <a:cs typeface="Calibri"/>
              </a:rPr>
              <a:t>visual</a:t>
            </a:r>
            <a:r>
              <a:rPr lang="en-US" spc="-130" dirty="0">
                <a:cs typeface="Calibri"/>
              </a:rPr>
              <a:t> </a:t>
            </a:r>
            <a:r>
              <a:rPr lang="en-US" spc="15" dirty="0">
                <a:cs typeface="Calibri"/>
              </a:rPr>
              <a:t>imagery.</a:t>
            </a:r>
          </a:p>
          <a:p>
            <a:pPr>
              <a:lnSpc>
                <a:spcPct val="100000"/>
              </a:lnSpc>
              <a:spcBef>
                <a:spcPts val="355"/>
              </a:spcBef>
              <a:tabLst>
                <a:tab pos="461963" algn="l"/>
              </a:tabLst>
            </a:pPr>
            <a:r>
              <a:rPr lang="en-US" dirty="0">
                <a:cs typeface="Calibri"/>
              </a:rPr>
              <a:t>Important elements in ConvNet:</a:t>
            </a:r>
          </a:p>
          <a:p>
            <a:pPr marL="914400" lvl="1" indent="-457200">
              <a:lnSpc>
                <a:spcPct val="100000"/>
              </a:lnSpc>
              <a:spcBef>
                <a:spcPts val="355"/>
              </a:spcBef>
              <a:buFont typeface="+mj-lt"/>
              <a:buAutoNum type="arabicPeriod"/>
              <a:tabLst>
                <a:tab pos="461963" algn="l"/>
              </a:tabLst>
            </a:pPr>
            <a:r>
              <a:rPr lang="en-US" dirty="0">
                <a:cs typeface="Calibri"/>
              </a:rPr>
              <a:t>Convolution matrix</a:t>
            </a:r>
          </a:p>
          <a:p>
            <a:pPr marL="914400" lvl="1" indent="-457200">
              <a:lnSpc>
                <a:spcPct val="100000"/>
              </a:lnSpc>
              <a:spcBef>
                <a:spcPts val="355"/>
              </a:spcBef>
              <a:buFont typeface="+mj-lt"/>
              <a:buAutoNum type="arabicPeriod"/>
              <a:tabLst>
                <a:tab pos="461963" algn="l"/>
              </a:tabLst>
            </a:pPr>
            <a:r>
              <a:rPr lang="en-US" dirty="0">
                <a:cs typeface="Calibri"/>
              </a:rPr>
              <a:t>Stride</a:t>
            </a:r>
          </a:p>
          <a:p>
            <a:pPr marL="914400" lvl="1" indent="-457200">
              <a:lnSpc>
                <a:spcPct val="100000"/>
              </a:lnSpc>
              <a:spcBef>
                <a:spcPts val="355"/>
              </a:spcBef>
              <a:buFont typeface="+mj-lt"/>
              <a:buAutoNum type="arabicPeriod"/>
              <a:tabLst>
                <a:tab pos="461963" algn="l"/>
              </a:tabLst>
            </a:pPr>
            <a:r>
              <a:rPr lang="en-US" dirty="0">
                <a:cs typeface="Calibri"/>
              </a:rPr>
              <a:t>Padding</a:t>
            </a:r>
          </a:p>
          <a:p>
            <a:pPr marL="914400" lvl="1" indent="-457200">
              <a:lnSpc>
                <a:spcPct val="100000"/>
              </a:lnSpc>
              <a:spcBef>
                <a:spcPts val="355"/>
              </a:spcBef>
              <a:buFont typeface="+mj-lt"/>
              <a:buAutoNum type="arabicPeriod"/>
              <a:tabLst>
                <a:tab pos="461963" algn="l"/>
              </a:tabLst>
            </a:pPr>
            <a:r>
              <a:rPr lang="en-US" dirty="0">
                <a:cs typeface="Calibri"/>
              </a:rPr>
              <a:t>Activation</a:t>
            </a:r>
          </a:p>
          <a:p>
            <a:pPr marL="914400" lvl="1" indent="-457200">
              <a:lnSpc>
                <a:spcPct val="100000"/>
              </a:lnSpc>
              <a:spcBef>
                <a:spcPts val="355"/>
              </a:spcBef>
              <a:buFont typeface="+mj-lt"/>
              <a:buAutoNum type="arabicPeriod"/>
              <a:tabLst>
                <a:tab pos="461963" algn="l"/>
              </a:tabLst>
            </a:pPr>
            <a:r>
              <a:rPr lang="en-US" dirty="0">
                <a:cs typeface="Calibri"/>
              </a:rPr>
              <a:t>Pooling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7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534" y="607128"/>
            <a:ext cx="6000327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33" dirty="0"/>
              <a:t>Sample</a:t>
            </a:r>
            <a:r>
              <a:rPr sz="4800" spc="-440" dirty="0"/>
              <a:t> </a:t>
            </a:r>
            <a:r>
              <a:rPr sz="4800" spc="-140" dirty="0"/>
              <a:t>Architecture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623767" y="2210065"/>
            <a:ext cx="11098032" cy="3749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E46C-5022-403C-84C9-87E3224D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844"/>
          </a:xfrm>
        </p:spPr>
        <p:txBody>
          <a:bodyPr>
            <a:normAutofit fontScale="90000"/>
          </a:bodyPr>
          <a:lstStyle/>
          <a:p>
            <a:r>
              <a:rPr lang="en-US" dirty="0"/>
              <a:t>How it works? (Convolution)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48D75AA-CEBA-4C01-BD79-B28D5CD8B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3" y="1024699"/>
            <a:ext cx="3393027" cy="1976438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173EDE-0765-45E6-A08B-0EBD75739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8" y="3159866"/>
            <a:ext cx="3393028" cy="25630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2E50787-88EE-4463-A0B1-374D48021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20" y="1328875"/>
            <a:ext cx="3295650" cy="2527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48D920-314F-4011-AF05-44F8889DF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7" y="1421553"/>
            <a:ext cx="4666610" cy="3476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72C7F7-90DC-47EB-B964-F1068318C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243" y="3856864"/>
            <a:ext cx="3186113" cy="23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1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C0C65-63F4-4B97-A541-FF6EF245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How it works? (Stride)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22682-A08A-4D2C-9069-38B261438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3470851"/>
            <a:ext cx="5455917" cy="190957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F1A44D8-956E-4609-A724-3C6C7CC41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491311"/>
            <a:ext cx="5455917" cy="1868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C074BA-4E40-49EA-A9B9-5473C94940F2}"/>
              </a:ext>
            </a:extLst>
          </p:cNvPr>
          <p:cNvSpPr txBox="1"/>
          <p:nvPr/>
        </p:nvSpPr>
        <p:spPr>
          <a:xfrm>
            <a:off x="2495550" y="5564743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Stride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1B71B-2AFE-4070-86E9-03605E4FBED0}"/>
              </a:ext>
            </a:extLst>
          </p:cNvPr>
          <p:cNvSpPr txBox="1"/>
          <p:nvPr/>
        </p:nvSpPr>
        <p:spPr>
          <a:xfrm>
            <a:off x="8520112" y="5545693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Stride = 2</a:t>
            </a:r>
          </a:p>
        </p:txBody>
      </p:sp>
    </p:spTree>
    <p:extLst>
      <p:ext uri="{BB962C8B-B14F-4D97-AF65-F5344CB8AC3E}">
        <p14:creationId xmlns:p14="http://schemas.microsoft.com/office/powerpoint/2010/main" val="205028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267" y="682244"/>
            <a:ext cx="856827" cy="0"/>
          </a:xfrm>
          <a:custGeom>
            <a:avLst/>
            <a:gdLst/>
            <a:ahLst/>
            <a:cxnLst/>
            <a:rect l="l" t="t" r="r" b="b"/>
            <a:pathLst>
              <a:path w="642619">
                <a:moveTo>
                  <a:pt x="0" y="0"/>
                </a:moveTo>
                <a:lnTo>
                  <a:pt x="642299" y="0"/>
                </a:lnTo>
              </a:path>
            </a:pathLst>
          </a:custGeom>
          <a:ln w="76199">
            <a:solidFill>
              <a:srgbClr val="8B81D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467" y="874550"/>
            <a:ext cx="2211493" cy="1356932"/>
          </a:xfrm>
          <a:prstGeom prst="rect">
            <a:avLst/>
          </a:prstGeom>
        </p:spPr>
        <p:txBody>
          <a:bodyPr vert="horz" wrap="square" lIns="0" tIns="11007" rIns="0" bIns="0" rtlCol="0" anchor="ctr">
            <a:spAutoFit/>
          </a:bodyPr>
          <a:lstStyle/>
          <a:p>
            <a:pPr marL="16933" marR="6773">
              <a:lnSpc>
                <a:spcPct val="101000"/>
              </a:lnSpc>
              <a:spcBef>
                <a:spcPts val="87"/>
              </a:spcBef>
            </a:pPr>
            <a:r>
              <a:rPr spc="-93" dirty="0">
                <a:solidFill>
                  <a:srgbClr val="000000"/>
                </a:solidFill>
              </a:rPr>
              <a:t>Activation  </a:t>
            </a:r>
            <a:r>
              <a:rPr spc="-87" dirty="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158" y="2605229"/>
            <a:ext cx="3048847" cy="332999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marR="675623" indent="-447875">
              <a:lnSpc>
                <a:spcPct val="116100"/>
              </a:lnSpc>
              <a:spcBef>
                <a:spcPts val="133"/>
              </a:spcBef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1867" spc="20" dirty="0">
                <a:latin typeface="Calibri"/>
                <a:cs typeface="Calibri"/>
              </a:rPr>
              <a:t>Used </a:t>
            </a:r>
            <a:r>
              <a:rPr sz="1867" spc="7" dirty="0">
                <a:latin typeface="Calibri"/>
                <a:cs typeface="Calibri"/>
              </a:rPr>
              <a:t>to </a:t>
            </a:r>
            <a:r>
              <a:rPr sz="1867" spc="20" dirty="0">
                <a:latin typeface="Calibri"/>
                <a:cs typeface="Calibri"/>
              </a:rPr>
              <a:t>increase  </a:t>
            </a:r>
            <a:r>
              <a:rPr sz="1867" spc="13" dirty="0">
                <a:latin typeface="Calibri"/>
                <a:cs typeface="Calibri"/>
              </a:rPr>
              <a:t>non-linearity </a:t>
            </a:r>
            <a:r>
              <a:rPr sz="1867" dirty="0">
                <a:latin typeface="Calibri"/>
                <a:cs typeface="Calibri"/>
              </a:rPr>
              <a:t>of</a:t>
            </a:r>
            <a:r>
              <a:rPr sz="1867" spc="-1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the</a:t>
            </a:r>
            <a:endParaRPr sz="1867">
              <a:latin typeface="Calibri"/>
              <a:cs typeface="Calibri"/>
            </a:endParaRPr>
          </a:p>
          <a:p>
            <a:pPr marL="464808" marR="6773">
              <a:lnSpc>
                <a:spcPct val="116100"/>
              </a:lnSpc>
            </a:pPr>
            <a:r>
              <a:rPr sz="1867" spc="13" dirty="0">
                <a:latin typeface="Calibri"/>
                <a:cs typeface="Calibri"/>
              </a:rPr>
              <a:t>network without</a:t>
            </a:r>
            <a:r>
              <a:rPr sz="1867" spc="-233" dirty="0">
                <a:latin typeface="Calibri"/>
                <a:cs typeface="Calibri"/>
              </a:rPr>
              <a:t> </a:t>
            </a:r>
            <a:r>
              <a:rPr sz="1867" spc="13" dirty="0">
                <a:latin typeface="Calibri"/>
                <a:cs typeface="Calibri"/>
              </a:rPr>
              <a:t>affecting  </a:t>
            </a:r>
            <a:r>
              <a:rPr sz="1867" spc="7" dirty="0">
                <a:latin typeface="Calibri"/>
                <a:cs typeface="Calibri"/>
              </a:rPr>
              <a:t>receptive </a:t>
            </a:r>
            <a:r>
              <a:rPr sz="1867" spc="13" dirty="0">
                <a:latin typeface="Calibri"/>
                <a:cs typeface="Calibri"/>
              </a:rPr>
              <a:t>fields </a:t>
            </a:r>
            <a:r>
              <a:rPr sz="1867" dirty="0">
                <a:latin typeface="Calibri"/>
                <a:cs typeface="Calibri"/>
              </a:rPr>
              <a:t>of </a:t>
            </a:r>
            <a:r>
              <a:rPr sz="1867" spc="33" dirty="0">
                <a:latin typeface="Calibri"/>
                <a:cs typeface="Calibri"/>
              </a:rPr>
              <a:t>conv  </a:t>
            </a:r>
            <a:r>
              <a:rPr sz="1867" spc="20" dirty="0">
                <a:latin typeface="Calibri"/>
                <a:cs typeface="Calibri"/>
              </a:rPr>
              <a:t>layers</a:t>
            </a:r>
            <a:endParaRPr sz="1867">
              <a:latin typeface="Calibri"/>
              <a:cs typeface="Calibri"/>
            </a:endParaRPr>
          </a:p>
          <a:p>
            <a:pPr marL="464808" marR="391997" indent="-447875">
              <a:lnSpc>
                <a:spcPct val="116100"/>
              </a:lnSpc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1867" dirty="0">
                <a:latin typeface="Calibri"/>
                <a:cs typeface="Calibri"/>
              </a:rPr>
              <a:t>Prefer </a:t>
            </a:r>
            <a:r>
              <a:rPr sz="1867" spc="33" dirty="0">
                <a:latin typeface="Calibri"/>
                <a:cs typeface="Calibri"/>
              </a:rPr>
              <a:t>ReLU, </a:t>
            </a:r>
            <a:r>
              <a:rPr sz="1867" spc="13" dirty="0">
                <a:latin typeface="Calibri"/>
                <a:cs typeface="Calibri"/>
              </a:rPr>
              <a:t>results</a:t>
            </a:r>
            <a:r>
              <a:rPr sz="1867" spc="-260" dirty="0">
                <a:latin typeface="Calibri"/>
                <a:cs typeface="Calibri"/>
              </a:rPr>
              <a:t> </a:t>
            </a:r>
            <a:r>
              <a:rPr sz="1867" spc="33" dirty="0">
                <a:latin typeface="Calibri"/>
                <a:cs typeface="Calibri"/>
              </a:rPr>
              <a:t>in  </a:t>
            </a:r>
            <a:r>
              <a:rPr sz="1867" dirty="0">
                <a:latin typeface="Calibri"/>
                <a:cs typeface="Calibri"/>
              </a:rPr>
              <a:t>faster</a:t>
            </a:r>
            <a:r>
              <a:rPr sz="1867" spc="-60" dirty="0">
                <a:latin typeface="Calibri"/>
                <a:cs typeface="Calibri"/>
              </a:rPr>
              <a:t> </a:t>
            </a:r>
            <a:r>
              <a:rPr sz="1867" spc="20" dirty="0">
                <a:latin typeface="Calibri"/>
                <a:cs typeface="Calibri"/>
              </a:rPr>
              <a:t>training</a:t>
            </a:r>
            <a:endParaRPr sz="1867">
              <a:latin typeface="Calibri"/>
              <a:cs typeface="Calibri"/>
            </a:endParaRPr>
          </a:p>
          <a:p>
            <a:pPr marL="464808" marR="52492" indent="-447875">
              <a:lnSpc>
                <a:spcPct val="116100"/>
              </a:lnSpc>
              <a:buFont typeface="Arial"/>
              <a:buChar char="●"/>
              <a:tabLst>
                <a:tab pos="463962" algn="l"/>
                <a:tab pos="465655" algn="l"/>
              </a:tabLst>
            </a:pPr>
            <a:r>
              <a:rPr sz="1867" spc="40" dirty="0">
                <a:latin typeface="Calibri"/>
                <a:cs typeface="Calibri"/>
              </a:rPr>
              <a:t>LeakyReLU </a:t>
            </a:r>
            <a:r>
              <a:rPr sz="1867" spc="33" dirty="0">
                <a:latin typeface="Calibri"/>
                <a:cs typeface="Calibri"/>
              </a:rPr>
              <a:t>addresses</a:t>
            </a:r>
            <a:r>
              <a:rPr sz="1867" spc="-2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the  </a:t>
            </a:r>
            <a:r>
              <a:rPr sz="1867" spc="33" dirty="0">
                <a:latin typeface="Calibri"/>
                <a:cs typeface="Calibri"/>
              </a:rPr>
              <a:t>vanishing </a:t>
            </a:r>
            <a:r>
              <a:rPr sz="1867" spc="20" dirty="0">
                <a:latin typeface="Calibri"/>
                <a:cs typeface="Calibri"/>
              </a:rPr>
              <a:t>gradient  problem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67500" y="368034"/>
            <a:ext cx="7821299" cy="3145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550799" y="4270985"/>
            <a:ext cx="6764867" cy="115843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219"/>
              </a:lnSpc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Other</a:t>
            </a:r>
            <a:r>
              <a:rPr sz="1867" spc="-13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types:</a:t>
            </a:r>
            <a:endParaRPr sz="1867">
              <a:latin typeface="Arial"/>
              <a:cs typeface="Arial"/>
            </a:endParaRPr>
          </a:p>
          <a:p>
            <a:pPr marL="16933" marR="6773">
              <a:lnSpc>
                <a:spcPts val="2200"/>
              </a:lnSpc>
              <a:spcBef>
                <a:spcPts val="87"/>
              </a:spcBef>
            </a:pPr>
            <a:r>
              <a:rPr sz="1867" spc="-7" dirty="0">
                <a:latin typeface="Arial"/>
                <a:cs typeface="Arial"/>
              </a:rPr>
              <a:t>Leaky ReLU, Randomized Leaky ReLU, Parameterized ReLU  Exponential Linear Units (ELU), Scaled Exponential Linear Units  Tanh, hardtanh, </a:t>
            </a:r>
            <a:r>
              <a:rPr sz="1867" dirty="0">
                <a:latin typeface="Arial"/>
                <a:cs typeface="Arial"/>
              </a:rPr>
              <a:t>softtanh, softsign, softmax,</a:t>
            </a:r>
            <a:r>
              <a:rPr sz="1867" spc="-5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softplus...</a:t>
            </a:r>
            <a:endParaRPr sz="18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730</Words>
  <Application>Microsoft Office PowerPoint</Application>
  <PresentationFormat>Widescreen</PresentationFormat>
  <Paragraphs>122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Century Schoolbook</vt:lpstr>
      <vt:lpstr>Courier New</vt:lpstr>
      <vt:lpstr>Lucida Sans</vt:lpstr>
      <vt:lpstr>Times New Roman</vt:lpstr>
      <vt:lpstr>Trebuchet MS</vt:lpstr>
      <vt:lpstr>Office Theme</vt:lpstr>
      <vt:lpstr>Introduction to ConvNet and Tensorflow</vt:lpstr>
      <vt:lpstr>What is Deep learning</vt:lpstr>
      <vt:lpstr>Why Deep Learning?</vt:lpstr>
      <vt:lpstr>Convolution Neural Network (ConvNet)</vt:lpstr>
      <vt:lpstr>Introduction </vt:lpstr>
      <vt:lpstr>Sample Architecture</vt:lpstr>
      <vt:lpstr>How it works? (Convolution)</vt:lpstr>
      <vt:lpstr>How it works? (Stride)</vt:lpstr>
      <vt:lpstr>Activation  Layer</vt:lpstr>
      <vt:lpstr>Padding </vt:lpstr>
      <vt:lpstr>Pooling Layer</vt:lpstr>
      <vt:lpstr>PowerPoint Presentation</vt:lpstr>
      <vt:lpstr>Plan</vt:lpstr>
      <vt:lpstr>Why TensorFlow</vt:lpstr>
      <vt:lpstr>Basic Code Structure</vt:lpstr>
      <vt:lpstr>Basic Code Structure - Graphs</vt:lpstr>
      <vt:lpstr>Basic Code Structure - Graphs</vt:lpstr>
      <vt:lpstr>Basic Code Structure - Graphs</vt:lpstr>
      <vt:lpstr>Basic Code Structure - Sessions</vt:lpstr>
      <vt:lpstr>Basic Code Structure - Sessions</vt:lpstr>
      <vt:lpstr>Variable and Name Scopes</vt:lpstr>
      <vt:lpstr>Variable and Name Scopes</vt:lpstr>
      <vt:lpstr>Variable and Name Scopes</vt:lpstr>
      <vt:lpstr>Variable and Name Scopes</vt:lpstr>
      <vt:lpstr>Variable and Name Scopes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ConvNet and Tensorflow</dc:title>
  <dc:creator>MUHAMMAD FAIZ BIN MISMAN</dc:creator>
  <cp:lastModifiedBy>MUHAMMAD FAIZ BIN MISMAN</cp:lastModifiedBy>
  <cp:revision>3</cp:revision>
  <dcterms:created xsi:type="dcterms:W3CDTF">2018-08-28T14:56:52Z</dcterms:created>
  <dcterms:modified xsi:type="dcterms:W3CDTF">2018-08-28T15:44:51Z</dcterms:modified>
</cp:coreProperties>
</file>