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learning, HTM (Hierarchical Temporal Memory) has been proposed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is the process of memorizing multiple sequences.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Yu Gothic Light</vt:lpstr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Faiz</cp:lastModifiedBy>
  <cp:revision>5</cp:revision>
  <dcterms:created xsi:type="dcterms:W3CDTF">2023-03-04T11:37:56Z</dcterms:created>
  <dcterms:modified xsi:type="dcterms:W3CDTF">2023-03-04T14:17:04Z</dcterms:modified>
</cp:coreProperties>
</file>