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17"/>
    <p:restoredTop sz="94679"/>
  </p:normalViewPr>
  <p:slideViewPr>
    <p:cSldViewPr snapToGrid="0">
      <p:cViewPr varScale="1">
        <p:scale>
          <a:sx n="51" d="100"/>
          <a:sy n="51" d="100"/>
        </p:scale>
        <p:origin x="224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9F2D37-C583-40B0-944A-E62507E3D3DC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8C38CCD7-5C57-4FF0-9A90-16066FC2222C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Spatial Pooler</a:t>
          </a:r>
        </a:p>
      </dgm:t>
    </dgm:pt>
    <dgm:pt modelId="{7A94EBBD-451B-49F9-9B3E-3AF266C0B107}" type="parTrans" cxnId="{AF93E552-F866-44BB-AABA-AE273526F59E}">
      <dgm:prSet/>
      <dgm:spPr/>
      <dgm:t>
        <a:bodyPr/>
        <a:lstStyle/>
        <a:p>
          <a:endParaRPr lang="en-IN" sz="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53D862-DF68-4794-B07A-3BCE55075F3B}" type="sibTrans" cxnId="{AF93E552-F866-44BB-AABA-AE273526F59E}">
      <dgm:prSet custT="1"/>
      <dgm:spPr/>
      <dgm:t>
        <a:bodyPr/>
        <a:lstStyle/>
        <a:p>
          <a:endParaRPr lang="en-IN" sz="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3C02B9-0221-42AE-A703-969048E5931F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Temporal Memory</a:t>
          </a:r>
        </a:p>
      </dgm:t>
    </dgm:pt>
    <dgm:pt modelId="{C65F6BCE-8BE8-48E9-831C-D2ED95FC8AC8}" type="parTrans" cxnId="{BDC0B573-4C44-44C1-BADA-4C75E71B6800}">
      <dgm:prSet/>
      <dgm:spPr/>
      <dgm:t>
        <a:bodyPr/>
        <a:lstStyle/>
        <a:p>
          <a:endParaRPr lang="en-IN" sz="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5298A3-FE23-4A8E-B0AF-A1ECB86AADC2}" type="sibTrans" cxnId="{BDC0B573-4C44-44C1-BADA-4C75E71B6800}">
      <dgm:prSet custT="1"/>
      <dgm:spPr/>
      <dgm:t>
        <a:bodyPr/>
        <a:lstStyle/>
        <a:p>
          <a:endParaRPr lang="en-IN" sz="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A6B16E-95C3-408C-A42C-EA0CFEA66246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Classifier</a:t>
          </a:r>
        </a:p>
      </dgm:t>
    </dgm:pt>
    <dgm:pt modelId="{F4963D20-DBBC-4611-B390-B0EE30427307}" type="parTrans" cxnId="{8C56E1AD-1BA7-44F8-BF42-A7E3D2FB1D06}">
      <dgm:prSet/>
      <dgm:spPr/>
      <dgm:t>
        <a:bodyPr/>
        <a:lstStyle/>
        <a:p>
          <a:endParaRPr lang="en-IN" sz="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E7AAFD-B2F3-48DB-A950-6AB1F759A197}" type="sibTrans" cxnId="{8C56E1AD-1BA7-44F8-BF42-A7E3D2FB1D06}">
      <dgm:prSet/>
      <dgm:spPr/>
      <dgm:t>
        <a:bodyPr/>
        <a:lstStyle/>
        <a:p>
          <a:endParaRPr lang="en-IN" sz="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AB4EF9-7F68-4A22-AB95-B0F50EE504D0}" type="pres">
      <dgm:prSet presAssocID="{649F2D37-C583-40B0-944A-E62507E3D3DC}" presName="Name0" presStyleCnt="0">
        <dgm:presLayoutVars>
          <dgm:dir/>
          <dgm:resizeHandles val="exact"/>
        </dgm:presLayoutVars>
      </dgm:prSet>
      <dgm:spPr/>
    </dgm:pt>
    <dgm:pt modelId="{FAACEB69-CB0D-4E8A-8A39-3F4886797632}" type="pres">
      <dgm:prSet presAssocID="{8C38CCD7-5C57-4FF0-9A90-16066FC2222C}" presName="node" presStyleLbl="node1" presStyleIdx="0" presStyleCnt="3" custLinFactNeighborX="-836" custLinFactNeighborY="-1359">
        <dgm:presLayoutVars>
          <dgm:bulletEnabled val="1"/>
        </dgm:presLayoutVars>
      </dgm:prSet>
      <dgm:spPr/>
    </dgm:pt>
    <dgm:pt modelId="{CE3FD6E0-A2B9-4B48-82AA-1CDC48E200A3}" type="pres">
      <dgm:prSet presAssocID="{0853D862-DF68-4794-B07A-3BCE55075F3B}" presName="sibTrans" presStyleLbl="sibTrans2D1" presStyleIdx="0" presStyleCnt="2"/>
      <dgm:spPr/>
    </dgm:pt>
    <dgm:pt modelId="{1BAFD0D2-CF8A-4704-8D7E-B4F43052822A}" type="pres">
      <dgm:prSet presAssocID="{0853D862-DF68-4794-B07A-3BCE55075F3B}" presName="connectorText" presStyleLbl="sibTrans2D1" presStyleIdx="0" presStyleCnt="2"/>
      <dgm:spPr/>
    </dgm:pt>
    <dgm:pt modelId="{751AA3C4-26E9-45FC-B9C1-C3545A3CED04}" type="pres">
      <dgm:prSet presAssocID="{523C02B9-0221-42AE-A703-969048E5931F}" presName="node" presStyleLbl="node1" presStyleIdx="1" presStyleCnt="3">
        <dgm:presLayoutVars>
          <dgm:bulletEnabled val="1"/>
        </dgm:presLayoutVars>
      </dgm:prSet>
      <dgm:spPr/>
    </dgm:pt>
    <dgm:pt modelId="{CBBF2D90-9A7D-4B0F-82CC-C47D13C67A49}" type="pres">
      <dgm:prSet presAssocID="{995298A3-FE23-4A8E-B0AF-A1ECB86AADC2}" presName="sibTrans" presStyleLbl="sibTrans2D1" presStyleIdx="1" presStyleCnt="2"/>
      <dgm:spPr/>
    </dgm:pt>
    <dgm:pt modelId="{97164F83-4820-409B-8537-405C95BF1CEC}" type="pres">
      <dgm:prSet presAssocID="{995298A3-FE23-4A8E-B0AF-A1ECB86AADC2}" presName="connectorText" presStyleLbl="sibTrans2D1" presStyleIdx="1" presStyleCnt="2"/>
      <dgm:spPr/>
    </dgm:pt>
    <dgm:pt modelId="{D1EA504D-3033-43D8-B3DE-0686A4192DD8}" type="pres">
      <dgm:prSet presAssocID="{DFA6B16E-95C3-408C-A42C-EA0CFEA66246}" presName="node" presStyleLbl="node1" presStyleIdx="2" presStyleCnt="3">
        <dgm:presLayoutVars>
          <dgm:bulletEnabled val="1"/>
        </dgm:presLayoutVars>
      </dgm:prSet>
      <dgm:spPr/>
    </dgm:pt>
  </dgm:ptLst>
  <dgm:cxnLst>
    <dgm:cxn modelId="{359D2512-E6BD-44DE-9DA0-842C2C56304C}" type="presOf" srcId="{0853D862-DF68-4794-B07A-3BCE55075F3B}" destId="{1BAFD0D2-CF8A-4704-8D7E-B4F43052822A}" srcOrd="1" destOrd="0" presId="urn:microsoft.com/office/officeart/2005/8/layout/process1"/>
    <dgm:cxn modelId="{B43A0522-60BF-4F65-A09D-1D17D239FC01}" type="presOf" srcId="{DFA6B16E-95C3-408C-A42C-EA0CFEA66246}" destId="{D1EA504D-3033-43D8-B3DE-0686A4192DD8}" srcOrd="0" destOrd="0" presId="urn:microsoft.com/office/officeart/2005/8/layout/process1"/>
    <dgm:cxn modelId="{F14AF323-61B0-4884-B20C-12AA7EBE9E8B}" type="presOf" srcId="{649F2D37-C583-40B0-944A-E62507E3D3DC}" destId="{87AB4EF9-7F68-4A22-AB95-B0F50EE504D0}" srcOrd="0" destOrd="0" presId="urn:microsoft.com/office/officeart/2005/8/layout/process1"/>
    <dgm:cxn modelId="{B2A0A23D-D0CB-484C-8C5A-66DBC7500166}" type="presOf" srcId="{523C02B9-0221-42AE-A703-969048E5931F}" destId="{751AA3C4-26E9-45FC-B9C1-C3545A3CED04}" srcOrd="0" destOrd="0" presId="urn:microsoft.com/office/officeart/2005/8/layout/process1"/>
    <dgm:cxn modelId="{AF93E552-F866-44BB-AABA-AE273526F59E}" srcId="{649F2D37-C583-40B0-944A-E62507E3D3DC}" destId="{8C38CCD7-5C57-4FF0-9A90-16066FC2222C}" srcOrd="0" destOrd="0" parTransId="{7A94EBBD-451B-49F9-9B3E-3AF266C0B107}" sibTransId="{0853D862-DF68-4794-B07A-3BCE55075F3B}"/>
    <dgm:cxn modelId="{BDC0B573-4C44-44C1-BADA-4C75E71B6800}" srcId="{649F2D37-C583-40B0-944A-E62507E3D3DC}" destId="{523C02B9-0221-42AE-A703-969048E5931F}" srcOrd="1" destOrd="0" parTransId="{C65F6BCE-8BE8-48E9-831C-D2ED95FC8AC8}" sibTransId="{995298A3-FE23-4A8E-B0AF-A1ECB86AADC2}"/>
    <dgm:cxn modelId="{3E97DDA9-6F9B-4BAF-ACFC-1BB92A7885CE}" type="presOf" srcId="{0853D862-DF68-4794-B07A-3BCE55075F3B}" destId="{CE3FD6E0-A2B9-4B48-82AA-1CDC48E200A3}" srcOrd="0" destOrd="0" presId="urn:microsoft.com/office/officeart/2005/8/layout/process1"/>
    <dgm:cxn modelId="{8C56E1AD-1BA7-44F8-BF42-A7E3D2FB1D06}" srcId="{649F2D37-C583-40B0-944A-E62507E3D3DC}" destId="{DFA6B16E-95C3-408C-A42C-EA0CFEA66246}" srcOrd="2" destOrd="0" parTransId="{F4963D20-DBBC-4611-B390-B0EE30427307}" sibTransId="{13E7AAFD-B2F3-48DB-A950-6AB1F759A197}"/>
    <dgm:cxn modelId="{F5562ABE-E405-47E7-8C21-11DAC885ABCD}" type="presOf" srcId="{8C38CCD7-5C57-4FF0-9A90-16066FC2222C}" destId="{FAACEB69-CB0D-4E8A-8A39-3F4886797632}" srcOrd="0" destOrd="0" presId="urn:microsoft.com/office/officeart/2005/8/layout/process1"/>
    <dgm:cxn modelId="{1F4BDFEA-5B47-4B32-87C0-C42229B93F31}" type="presOf" srcId="{995298A3-FE23-4A8E-B0AF-A1ECB86AADC2}" destId="{97164F83-4820-409B-8537-405C95BF1CEC}" srcOrd="1" destOrd="0" presId="urn:microsoft.com/office/officeart/2005/8/layout/process1"/>
    <dgm:cxn modelId="{DE20C1FD-166E-4294-8468-519745475361}" type="presOf" srcId="{995298A3-FE23-4A8E-B0AF-A1ECB86AADC2}" destId="{CBBF2D90-9A7D-4B0F-82CC-C47D13C67A49}" srcOrd="0" destOrd="0" presId="urn:microsoft.com/office/officeart/2005/8/layout/process1"/>
    <dgm:cxn modelId="{A97C6461-2FDD-4356-8CF4-72A8E356B6CA}" type="presParOf" srcId="{87AB4EF9-7F68-4A22-AB95-B0F50EE504D0}" destId="{FAACEB69-CB0D-4E8A-8A39-3F4886797632}" srcOrd="0" destOrd="0" presId="urn:microsoft.com/office/officeart/2005/8/layout/process1"/>
    <dgm:cxn modelId="{270BDA20-A2C1-4D9A-8F7F-4B7863FB5719}" type="presParOf" srcId="{87AB4EF9-7F68-4A22-AB95-B0F50EE504D0}" destId="{CE3FD6E0-A2B9-4B48-82AA-1CDC48E200A3}" srcOrd="1" destOrd="0" presId="urn:microsoft.com/office/officeart/2005/8/layout/process1"/>
    <dgm:cxn modelId="{D571E55B-3D68-40E1-89FD-0BCA6ED6FCB5}" type="presParOf" srcId="{CE3FD6E0-A2B9-4B48-82AA-1CDC48E200A3}" destId="{1BAFD0D2-CF8A-4704-8D7E-B4F43052822A}" srcOrd="0" destOrd="0" presId="urn:microsoft.com/office/officeart/2005/8/layout/process1"/>
    <dgm:cxn modelId="{3183DA0B-E11C-436A-9924-105C3AD567FD}" type="presParOf" srcId="{87AB4EF9-7F68-4A22-AB95-B0F50EE504D0}" destId="{751AA3C4-26E9-45FC-B9C1-C3545A3CED04}" srcOrd="2" destOrd="0" presId="urn:microsoft.com/office/officeart/2005/8/layout/process1"/>
    <dgm:cxn modelId="{DA71793D-0013-4666-932E-467FD85FC578}" type="presParOf" srcId="{87AB4EF9-7F68-4A22-AB95-B0F50EE504D0}" destId="{CBBF2D90-9A7D-4B0F-82CC-C47D13C67A49}" srcOrd="3" destOrd="0" presId="urn:microsoft.com/office/officeart/2005/8/layout/process1"/>
    <dgm:cxn modelId="{F7E6A620-8BB2-415A-A920-84087B67ABA2}" type="presParOf" srcId="{CBBF2D90-9A7D-4B0F-82CC-C47D13C67A49}" destId="{97164F83-4820-409B-8537-405C95BF1CEC}" srcOrd="0" destOrd="0" presId="urn:microsoft.com/office/officeart/2005/8/layout/process1"/>
    <dgm:cxn modelId="{0A72A36C-5D14-4080-AA57-F4A748744E2C}" type="presParOf" srcId="{87AB4EF9-7F68-4A22-AB95-B0F50EE504D0}" destId="{D1EA504D-3033-43D8-B3DE-0686A4192DD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ACEB69-CB0D-4E8A-8A39-3F4886797632}">
      <dsp:nvSpPr>
        <dsp:cNvPr id="0" name=""/>
        <dsp:cNvSpPr/>
      </dsp:nvSpPr>
      <dsp:spPr>
        <a:xfrm>
          <a:off x="2" y="832650"/>
          <a:ext cx="1369838" cy="8219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Spatial Pooler</a:t>
          </a:r>
        </a:p>
      </dsp:txBody>
      <dsp:txXfrm>
        <a:off x="24075" y="856723"/>
        <a:ext cx="1321692" cy="773757"/>
      </dsp:txXfrm>
    </dsp:sp>
    <dsp:sp modelId="{CE3FD6E0-A2B9-4B48-82AA-1CDC48E200A3}">
      <dsp:nvSpPr>
        <dsp:cNvPr id="0" name=""/>
        <dsp:cNvSpPr/>
      </dsp:nvSpPr>
      <dsp:spPr>
        <a:xfrm rot="19974">
          <a:off x="1507967" y="1079374"/>
          <a:ext cx="292838" cy="33971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07968" y="1147063"/>
        <a:ext cx="204987" cy="203831"/>
      </dsp:txXfrm>
    </dsp:sp>
    <dsp:sp modelId="{751AA3C4-26E9-45FC-B9C1-C3545A3CED04}">
      <dsp:nvSpPr>
        <dsp:cNvPr id="0" name=""/>
        <dsp:cNvSpPr/>
      </dsp:nvSpPr>
      <dsp:spPr>
        <a:xfrm>
          <a:off x="1922356" y="843819"/>
          <a:ext cx="1369838" cy="8219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Temporal Memory</a:t>
          </a:r>
        </a:p>
      </dsp:txBody>
      <dsp:txXfrm>
        <a:off x="1946429" y="867892"/>
        <a:ext cx="1321692" cy="773757"/>
      </dsp:txXfrm>
    </dsp:sp>
    <dsp:sp modelId="{CBBF2D90-9A7D-4B0F-82CC-C47D13C67A49}">
      <dsp:nvSpPr>
        <dsp:cNvPr id="0" name=""/>
        <dsp:cNvSpPr/>
      </dsp:nvSpPr>
      <dsp:spPr>
        <a:xfrm>
          <a:off x="3429179" y="1084911"/>
          <a:ext cx="290405" cy="33971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9179" y="1152855"/>
        <a:ext cx="203284" cy="203831"/>
      </dsp:txXfrm>
    </dsp:sp>
    <dsp:sp modelId="{D1EA504D-3033-43D8-B3DE-0686A4192DD8}">
      <dsp:nvSpPr>
        <dsp:cNvPr id="0" name=""/>
        <dsp:cNvSpPr/>
      </dsp:nvSpPr>
      <dsp:spPr>
        <a:xfrm>
          <a:off x="3840130" y="843819"/>
          <a:ext cx="1369838" cy="8219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Classifier</a:t>
          </a:r>
        </a:p>
      </dsp:txBody>
      <dsp:txXfrm>
        <a:off x="3864203" y="867892"/>
        <a:ext cx="1321692" cy="7737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41F66-0B57-9A48-9465-56FFF332D349}" type="datetimeFigureOut">
              <a:rPr lang="en-US" smtClean="0"/>
              <a:t>3/24/23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D2FAD-631C-5746-91DF-93E9136A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34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D2FAD-631C-5746-91DF-93E9136ACD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51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6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7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7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7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7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3/24/23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7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3/24/23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5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3/24/23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6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3/24/23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33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3/24/23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5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3/24/23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65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17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800" r:id="rId6"/>
    <p:sldLayoutId id="2147483795" r:id="rId7"/>
    <p:sldLayoutId id="2147483796" r:id="rId8"/>
    <p:sldLayoutId id="2147483797" r:id="rId9"/>
    <p:sldLayoutId id="2147483799" r:id="rId10"/>
    <p:sldLayoutId id="21474837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2" name="Picture 3" descr="An abstract burst of blue and pink">
            <a:extLst>
              <a:ext uri="{FF2B5EF4-FFF2-40B4-BE49-F238E27FC236}">
                <a16:creationId xmlns:a16="http://schemas.microsoft.com/office/drawing/2014/main" id="{C83D6C92-79F8-091B-CBB9-87097B8B6F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0" y="-6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CDB061-0EDD-91E9-3E25-EF8408E16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944714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800" b="1">
                <a:solidFill>
                  <a:srgbClr val="FFFFFF"/>
                </a:solidFill>
                <a:effectLst/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ML22/23. </a:t>
            </a:r>
            <a:r>
              <a:rPr lang="en-IN" sz="38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Approve Prediction of Multisequence Learning </a:t>
            </a:r>
            <a:br>
              <a:rPr lang="en-IN" sz="3800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endParaRPr lang="en-US" sz="3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D35F8-4A90-161F-5448-E23056DE6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816083"/>
            <a:ext cx="5021183" cy="186746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 :</a:t>
            </a:r>
          </a:p>
          <a:p>
            <a:r>
              <a:rPr lang="en-US" dirty="0" err="1">
                <a:solidFill>
                  <a:srgbClr val="FFFFFF"/>
                </a:solidFill>
              </a:rPr>
              <a:t>Faiz</a:t>
            </a:r>
            <a:r>
              <a:rPr lang="en-US" dirty="0">
                <a:solidFill>
                  <a:srgbClr val="FFFFFF"/>
                </a:solidFill>
              </a:rPr>
              <a:t> Mohammed Khan (1427310)</a:t>
            </a:r>
          </a:p>
          <a:p>
            <a:r>
              <a:rPr lang="en-US" dirty="0">
                <a:solidFill>
                  <a:srgbClr val="FFFFFF"/>
                </a:solidFill>
              </a:rPr>
              <a:t>Shiva Kumar </a:t>
            </a:r>
            <a:r>
              <a:rPr lang="en-US" dirty="0" err="1">
                <a:solidFill>
                  <a:srgbClr val="FFFFFF"/>
                </a:solidFill>
              </a:rPr>
              <a:t>Biru</a:t>
            </a:r>
            <a:r>
              <a:rPr lang="en-US" dirty="0">
                <a:solidFill>
                  <a:srgbClr val="FFFFFF"/>
                </a:solidFill>
              </a:rPr>
              <a:t> (1436929)</a:t>
            </a:r>
          </a:p>
          <a:p>
            <a:r>
              <a:rPr lang="en-US" dirty="0">
                <a:solidFill>
                  <a:srgbClr val="FFFFFF"/>
                </a:solidFill>
              </a:rPr>
              <a:t>Mohan Sai Ram </a:t>
            </a:r>
            <a:r>
              <a:rPr lang="en-US" dirty="0" err="1">
                <a:solidFill>
                  <a:srgbClr val="FFFFFF"/>
                </a:solidFill>
              </a:rPr>
              <a:t>Sarnala</a:t>
            </a:r>
            <a:r>
              <a:rPr lang="en-US" dirty="0">
                <a:solidFill>
                  <a:srgbClr val="FFFFFF"/>
                </a:solidFill>
              </a:rPr>
              <a:t> (1428872)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7E762-28CF-0115-C5DF-8489FFF88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813" y="0"/>
            <a:ext cx="2262187" cy="9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43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406E1-F2BE-59D9-A9F1-8140C3C0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926781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F3CE-9383-CE1A-B92E-C7C0DC00B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323070"/>
            <a:ext cx="8686799" cy="38657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32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17891-C8B4-CBE4-E6DA-B169892F4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8732521" cy="105266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782E0-03DC-B623-6B5E-857FF6C17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557849"/>
            <a:ext cx="8732520" cy="3631015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primary objective of this project is to 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demonstrates how Multi-Sequence sequences are learned and then predicted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output prediction accuracy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/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Main aim is to Implement a new approach is it should automatically read and learn learning sequences from a file. The sample should read testing subsequences from a different file, when learning is complete the trained model should determine the percentage of prediction accuracy of the sequence and store it into the file</a:t>
            </a:r>
          </a:p>
        </p:txBody>
      </p:sp>
    </p:spTree>
    <p:extLst>
      <p:ext uri="{BB962C8B-B14F-4D97-AF65-F5344CB8AC3E}">
        <p14:creationId xmlns:p14="http://schemas.microsoft.com/office/powerpoint/2010/main" val="366455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6FE3B-94C0-E7F2-B7B5-4309B947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152678"/>
          </a:xfrm>
        </p:spPr>
        <p:txBody>
          <a:bodyPr>
            <a:normAutofit/>
          </a:bodyPr>
          <a:lstStyle/>
          <a:p>
            <a:r>
              <a:rPr lang="en-US" dirty="0"/>
              <a:t>TABLE OF CONTENT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33409-CBE4-16B1-9253-855962494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447629"/>
            <a:ext cx="8686799" cy="374123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MULTISEQUENCE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IMPLEMENTATION (LEARNING &amp; PREDICTION PHASE)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5838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E9118-D53E-F80C-DB36-AB43B1599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B45C-04AC-135C-8E7A-5A8C020D3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236573"/>
            <a:ext cx="8686799" cy="3952291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Medical scientists and machine learning engineers were collaborating to better understand the cortex for temporal pattern recognition.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sequence learning, HTM (Hierarchical Temporal Memory) has been proposed.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HTM is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biomimetics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model based on the memory prediction principle.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Multisequence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Learning is the process of memorizing multiple sequences.</a:t>
            </a:r>
          </a:p>
        </p:txBody>
      </p:sp>
    </p:spTree>
    <p:extLst>
      <p:ext uri="{BB962C8B-B14F-4D97-AF65-F5344CB8AC3E}">
        <p14:creationId xmlns:p14="http://schemas.microsoft.com/office/powerpoint/2010/main" val="183183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6B81C5-A570-AD24-76BD-84826422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154CE-4300-DAA5-DE79-43896358C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295846"/>
            <a:ext cx="8686799" cy="35859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2554" y="699796"/>
            <a:ext cx="5910924" cy="1585084"/>
          </a:xfrm>
        </p:spPr>
        <p:txBody>
          <a:bodyPr>
            <a:noAutofit/>
          </a:bodyPr>
          <a:lstStyle/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WORKING OF SPATIAL POOLER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77183" y="2379306"/>
            <a:ext cx="5049175" cy="47760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Builds SDR 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Inactive columns are not learned.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Every input pattern is checked against the database.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399E1B5-B320-B13F-B24B-2A69678ED3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0414263"/>
              </p:ext>
            </p:extLst>
          </p:nvPr>
        </p:nvGraphicFramePr>
        <p:xfrm>
          <a:off x="5881816" y="2063578"/>
          <a:ext cx="5214552" cy="2509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369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0EB12-A134-7E75-F4D6-BFB1B126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IMPLEMENTATION (LEARNING &amp; PREDICTION PHASE)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BEB7E-6433-D9C5-97F5-24ECBCE4A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693773"/>
            <a:ext cx="8686799" cy="3495091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 Numbers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Obtain datasets and train with Spatial Pooler using a scalar encoder.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Spatial Pooler iteratively trains each sequence until it reaches a stable state.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HTM is a memory-based system that stores a large number of patterns and sequences.</a:t>
            </a:r>
          </a:p>
        </p:txBody>
      </p:sp>
    </p:spTree>
    <p:extLst>
      <p:ext uri="{BB962C8B-B14F-4D97-AF65-F5344CB8AC3E}">
        <p14:creationId xmlns:p14="http://schemas.microsoft.com/office/powerpoint/2010/main" val="3177780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04249-400B-AD3A-F382-C9191868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29" y="796484"/>
            <a:ext cx="8686800" cy="95149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FLOW-CHART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0A25F-4CA4-D443-D525-EEE4B67C7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686" y="1549353"/>
            <a:ext cx="11123585" cy="4928605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C6641C-EF28-FF0A-45EE-2B454883053F}"/>
              </a:ext>
            </a:extLst>
          </p:cNvPr>
          <p:cNvSpPr/>
          <p:nvPr/>
        </p:nvSpPr>
        <p:spPr>
          <a:xfrm>
            <a:off x="1068041" y="1998389"/>
            <a:ext cx="1746598" cy="6598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97CE3F1-3B82-B84B-1A86-237599C0C089}"/>
              </a:ext>
            </a:extLst>
          </p:cNvPr>
          <p:cNvSpPr/>
          <p:nvPr/>
        </p:nvSpPr>
        <p:spPr>
          <a:xfrm>
            <a:off x="6304928" y="4496943"/>
            <a:ext cx="1839566" cy="7920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Prediction Accuracy percentage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B45E3DA-07BD-7660-8415-B253BF777F35}"/>
              </a:ext>
            </a:extLst>
          </p:cNvPr>
          <p:cNvSpPr/>
          <p:nvPr/>
        </p:nvSpPr>
        <p:spPr>
          <a:xfrm>
            <a:off x="10012972" y="5631520"/>
            <a:ext cx="1638299" cy="743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88887668-6271-D7D8-ED26-C066174E009E}"/>
              </a:ext>
            </a:extLst>
          </p:cNvPr>
          <p:cNvSpPr/>
          <p:nvPr/>
        </p:nvSpPr>
        <p:spPr>
          <a:xfrm>
            <a:off x="1862073" y="2690531"/>
            <a:ext cx="157160" cy="38431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2336F564-34E4-8B70-4E6A-DB84DCD258B8}"/>
              </a:ext>
            </a:extLst>
          </p:cNvPr>
          <p:cNvSpPr/>
          <p:nvPr/>
        </p:nvSpPr>
        <p:spPr>
          <a:xfrm>
            <a:off x="1863034" y="3905992"/>
            <a:ext cx="156199" cy="49472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6627477-6447-0E82-4ADF-1AA0C507CC8C}"/>
              </a:ext>
            </a:extLst>
          </p:cNvPr>
          <p:cNvSpPr/>
          <p:nvPr/>
        </p:nvSpPr>
        <p:spPr>
          <a:xfrm>
            <a:off x="2801590" y="4789076"/>
            <a:ext cx="1086043" cy="19770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410A266-B8BB-EE85-EA3D-1FF97F82D2ED}"/>
              </a:ext>
            </a:extLst>
          </p:cNvPr>
          <p:cNvSpPr/>
          <p:nvPr/>
        </p:nvSpPr>
        <p:spPr>
          <a:xfrm>
            <a:off x="5588775" y="4837911"/>
            <a:ext cx="705327" cy="14887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E362A932-2CCA-A85C-382B-9920ECA90B48}"/>
              </a:ext>
            </a:extLst>
          </p:cNvPr>
          <p:cNvSpPr/>
          <p:nvPr/>
        </p:nvSpPr>
        <p:spPr>
          <a:xfrm>
            <a:off x="8144494" y="4818543"/>
            <a:ext cx="641160" cy="14887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4A40251-7AAB-7045-70B8-EFC431454BA6}"/>
              </a:ext>
            </a:extLst>
          </p:cNvPr>
          <p:cNvSpPr/>
          <p:nvPr/>
        </p:nvSpPr>
        <p:spPr>
          <a:xfrm>
            <a:off x="8796480" y="4418203"/>
            <a:ext cx="1638300" cy="9394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Storin the result in a file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844C34E-6877-E658-A3AA-CF00666EB3D6}"/>
              </a:ext>
            </a:extLst>
          </p:cNvPr>
          <p:cNvCxnSpPr>
            <a:stCxn id="4" idx="3"/>
          </p:cNvCxnSpPr>
          <p:nvPr/>
        </p:nvCxnSpPr>
        <p:spPr>
          <a:xfrm>
            <a:off x="10434780" y="4887931"/>
            <a:ext cx="518970" cy="7435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D82EB05-2B37-FE9E-A30C-5F92C79027E5}"/>
              </a:ext>
            </a:extLst>
          </p:cNvPr>
          <p:cNvSpPr/>
          <p:nvPr/>
        </p:nvSpPr>
        <p:spPr>
          <a:xfrm>
            <a:off x="3870279" y="4391602"/>
            <a:ext cx="1669900" cy="9514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Enter Test-Data Sequences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BA852CD-302B-550D-3C0E-1B1EBFF12880}"/>
              </a:ext>
            </a:extLst>
          </p:cNvPr>
          <p:cNvSpPr/>
          <p:nvPr/>
        </p:nvSpPr>
        <p:spPr>
          <a:xfrm>
            <a:off x="1068040" y="4400713"/>
            <a:ext cx="1903760" cy="9332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 Datasets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DB2331-8D4B-27D3-CC83-C8AAC74B96FD}"/>
              </a:ext>
            </a:extLst>
          </p:cNvPr>
          <p:cNvSpPr/>
          <p:nvPr/>
        </p:nvSpPr>
        <p:spPr>
          <a:xfrm>
            <a:off x="946353" y="3088997"/>
            <a:ext cx="2183607" cy="8028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Multi-Sequences stored in the file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F742995C-786F-608B-6F44-69AD4B7D1103}"/>
              </a:ext>
            </a:extLst>
          </p:cNvPr>
          <p:cNvCxnSpPr>
            <a:stCxn id="22" idx="1"/>
          </p:cNvCxnSpPr>
          <p:nvPr/>
        </p:nvCxnSpPr>
        <p:spPr>
          <a:xfrm rot="10800000" flipH="1" flipV="1">
            <a:off x="946352" y="3490418"/>
            <a:ext cx="9066619" cy="2530371"/>
          </a:xfrm>
          <a:prstGeom prst="bentConnector3">
            <a:avLst>
              <a:gd name="adj1" fmla="val -252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82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81EFA-DFBD-EA24-AC3F-12C9EBAF7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785813"/>
            <a:ext cx="8686800" cy="1000125"/>
          </a:xfrm>
        </p:spPr>
        <p:txBody>
          <a:bodyPr>
            <a:norm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DCE16-5795-F601-83AE-2E602180E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3172570"/>
            <a:ext cx="8686799" cy="30162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30586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281</Words>
  <Application>Microsoft Macintosh PowerPoint</Application>
  <PresentationFormat>Widescreen</PresentationFormat>
  <Paragraphs>45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Bierstadt</vt:lpstr>
      <vt:lpstr>Calibri</vt:lpstr>
      <vt:lpstr>Segoe UI</vt:lpstr>
      <vt:lpstr>Times New Roman</vt:lpstr>
      <vt:lpstr>GestaltVTI</vt:lpstr>
      <vt:lpstr>ML22/23. Approve Prediction of Multisequence Learning  </vt:lpstr>
      <vt:lpstr>OBJECTIVE</vt:lpstr>
      <vt:lpstr>TABLE OF CONTENT</vt:lpstr>
      <vt:lpstr>INTRODUCTION</vt:lpstr>
      <vt:lpstr>METHODOLOGY</vt:lpstr>
      <vt:lpstr>WORKING OF SPATIAL POOLER</vt:lpstr>
      <vt:lpstr>IMPLEMENTATION (LEARNING &amp; PREDICTION PHASE)</vt:lpstr>
      <vt:lpstr>FLOW-CHART</vt:lpstr>
      <vt:lpstr>RESULT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ML22/23. Approve Prediction of Multisequence Learning  </dc:title>
  <dc:creator>SHIVA KUMAR BIRU</dc:creator>
  <cp:lastModifiedBy>SHIVA KUMAR BIRU</cp:lastModifiedBy>
  <cp:revision>21</cp:revision>
  <dcterms:created xsi:type="dcterms:W3CDTF">2023-03-04T11:37:56Z</dcterms:created>
  <dcterms:modified xsi:type="dcterms:W3CDTF">2023-03-24T15:40:20Z</dcterms:modified>
</cp:coreProperties>
</file>