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F6F3-83C3-4D79-898C-F61ABCB32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0654B-6528-40C7-B761-0C5E43308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85E3C-AE1E-424A-A4FC-AA142912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91C6-648F-4165-8C23-0859688E9FB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9176-FEC5-4086-82B4-DA61623D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ED9C-39E9-4315-ADEF-5487DD3C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4FD7-D391-4AFB-955F-B05D3915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5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7EDC-1258-491A-AB03-DC92A3D3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7C459-FCE1-4FB7-8AA8-BDD8C3F51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54E81-2EBA-47C1-9FB1-1F8BE0E3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91C6-648F-4165-8C23-0859688E9FB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7040-928E-4DD5-8290-8F2E91FB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9A21-732C-409F-A71D-ABF49689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4FD7-D391-4AFB-955F-B05D3915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30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7FDF1-4CA9-49B0-983B-B3D6390B8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9461B-B565-4E0C-9458-E70D33D36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1494-98E0-4BCD-B2F2-EF7E757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91C6-648F-4165-8C23-0859688E9FB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671-1CCF-4B2C-9FF4-97150D5B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D41F-4997-4A1F-8494-B7B74030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4FD7-D391-4AFB-955F-B05D3915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5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6075-BEE9-4D5B-8EB9-53BFF6E4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EBDD1-3C2E-427E-BB18-BDB0E51D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1565-CFF1-48F8-974E-C738CD4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91C6-648F-4165-8C23-0859688E9FB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73974-37A2-4C50-B899-096E3C4D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7BEEC-DB82-48B1-B4A7-7535D870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4FD7-D391-4AFB-955F-B05D3915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19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087B-D6E2-4F94-AE67-B6F1AC88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63BB-ACC9-4F37-B87F-ACBBA50C0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2014-33C8-4E54-A195-E6990D4A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91C6-648F-4165-8C23-0859688E9FB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13F9F-40BC-4348-B521-6670FFFA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D378E-95F0-4545-A3A5-C21E563A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4FD7-D391-4AFB-955F-B05D3915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39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B216-3A3A-4F5D-B388-381E4450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5DF0-AAEA-4CCC-BD8D-5247DE0F0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D8EA4-7929-4352-BC7F-F339C57BA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BEEA0-54BC-49FA-BA51-4DB4630B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91C6-648F-4165-8C23-0859688E9FB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0DD88-DCB6-4765-8A5E-B4DD4E92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80984-82C6-41CB-BD2A-723A1E2C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4FD7-D391-4AFB-955F-B05D3915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09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87AA-4E96-47D6-8656-98AE0568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1B75C-1BCC-4630-8CFB-17D7C8DF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F6770-2D6B-46EC-9104-D2803D49A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17EB-C3E1-4818-9CFB-D89DF7442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C8E9A-CC71-4A14-8CED-02E44E89E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B8DE3-5245-4D04-8732-19B87E38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91C6-648F-4165-8C23-0859688E9FB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B7B0F-C4A9-4049-8871-554BABA4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97F07-5AFA-429A-B414-AD47399C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4FD7-D391-4AFB-955F-B05D3915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72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FE50-3520-456D-AF06-188D8F0D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AE407-1A6A-469C-B1E8-890890D0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91C6-648F-4165-8C23-0859688E9FB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0FFD4-DAA3-432E-B0FD-D1DD6706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17C64-273E-4884-A23F-C03A3E0D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4FD7-D391-4AFB-955F-B05D3915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7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4F1D4-CA4A-4063-8FCD-DD7A61C4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91C6-648F-4165-8C23-0859688E9FB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766DE-884A-4C38-A1E3-56DC5ABF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60A5A-A54F-4352-8865-C55125FB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4FD7-D391-4AFB-955F-B05D3915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3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1A34-796D-41F5-B261-BF13329F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204C-8ABB-4F26-9F62-B1DD46B36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2A83B-5BFF-4FE2-90A2-29C85F992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E7A33-B0D4-4918-86D8-7BB414F5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91C6-648F-4165-8C23-0859688E9FB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630F0-7637-44FC-A363-F93A0A34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8EDF6-F2CC-4701-9945-B5B3DBF9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4FD7-D391-4AFB-955F-B05D3915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18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99BD-5CDB-4B9D-AAF9-D73BA228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00F22-FDD7-4430-B5E5-61AFF87D1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7EABF-4D37-4B54-B785-47A5B1B72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8BD9A-6B4F-4C4D-AA81-54C0A151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91C6-648F-4165-8C23-0859688E9FB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6235A-44DE-4844-B276-3D9F99E9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E3A-D3AA-4202-AE60-A5CD1E3C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4FD7-D391-4AFB-955F-B05D3915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6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8D2B5-1A28-43F8-BF79-D1053B39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54753-C821-4B30-98F6-3851D88F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7202-F760-4929-8B36-A61EE6677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B91C6-648F-4165-8C23-0859688E9FB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2898-E2DE-4886-AD50-F858A4D40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F734-6E89-4938-AB72-41882F5E1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FD7-D391-4AFB-955F-B05D39157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56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C0C-AD77-49FF-A761-F0957C312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4858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Multi Alphabet/Image/Number Sequence Learning</a:t>
            </a:r>
            <a:br>
              <a:rPr lang="en-IN" sz="3600" b="1" dirty="0"/>
            </a:br>
            <a:r>
              <a:rPr lang="en-IN" sz="3600" b="1" dirty="0"/>
              <a:t>by</a:t>
            </a:r>
            <a:br>
              <a:rPr lang="en-IN" sz="3600" b="1" dirty="0"/>
            </a:br>
            <a:r>
              <a:rPr lang="en-IN" sz="3600" b="1" dirty="0"/>
              <a:t>Damir </a:t>
            </a:r>
            <a:r>
              <a:rPr lang="en-IN" sz="3600" b="1" dirty="0" err="1"/>
              <a:t>Dobric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45FB3-4201-444A-A1E7-A23C17FB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0567"/>
            <a:ext cx="9144000" cy="1655762"/>
          </a:xfrm>
        </p:spPr>
        <p:txBody>
          <a:bodyPr>
            <a:normAutofit/>
          </a:bodyPr>
          <a:lstStyle/>
          <a:p>
            <a:r>
              <a:rPr lang="en-IN" sz="2000" dirty="0"/>
              <a:t>Gaurav </a:t>
            </a:r>
            <a:r>
              <a:rPr lang="en-IN" sz="2000" dirty="0" err="1"/>
              <a:t>Honnavara</a:t>
            </a:r>
            <a:r>
              <a:rPr lang="en-IN" sz="2000" dirty="0"/>
              <a:t> Manjunath - 1384178</a:t>
            </a:r>
          </a:p>
          <a:p>
            <a:r>
              <a:rPr lang="en-IN" sz="2000" dirty="0"/>
              <a:t>Harish Palanivel - 1392283</a:t>
            </a:r>
          </a:p>
          <a:p>
            <a:r>
              <a:rPr lang="en-IN" sz="2000" dirty="0"/>
              <a:t>Prajwal Praveen </a:t>
            </a:r>
            <a:r>
              <a:rPr lang="en-IN" sz="2000" dirty="0" err="1"/>
              <a:t>Athkar</a:t>
            </a:r>
            <a:r>
              <a:rPr lang="en-IN" sz="2000" dirty="0"/>
              <a:t> -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1394663 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1AE9B-6AA3-4DCA-985F-9F8777D9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260" y="0"/>
            <a:ext cx="2637323" cy="107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6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4687-E031-4FB2-9074-33E6A264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4D22-35BF-478E-BB8C-F492DB26B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35" y="2759276"/>
            <a:ext cx="9200949" cy="153359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 demonstrate learning of sequences such as set of Number sequences, Alphabets (Cancer Cells Sequences) and Image Data Sets (Apple, Avocado, Banana)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05B5E-2410-4D66-B21B-549B093E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677" y="-28876"/>
            <a:ext cx="2637323" cy="107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3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5E2C-ABEE-43B7-A9F0-05A72773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5F3F-A21F-449B-A943-3448EAEE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 Sequence Learning – Numbers</a:t>
            </a:r>
          </a:p>
          <a:p>
            <a:r>
              <a:rPr lang="en-IN" dirty="0"/>
              <a:t>Multi Sequence Learning – Alphabets</a:t>
            </a:r>
          </a:p>
          <a:p>
            <a:r>
              <a:rPr lang="en-IN" dirty="0"/>
              <a:t>Multi Sequence </a:t>
            </a:r>
            <a:r>
              <a:rPr lang="en-IN"/>
              <a:t>Learning – Image Data Sets</a:t>
            </a:r>
          </a:p>
        </p:txBody>
      </p:sp>
    </p:spTree>
    <p:extLst>
      <p:ext uri="{BB962C8B-B14F-4D97-AF65-F5344CB8AC3E}">
        <p14:creationId xmlns:p14="http://schemas.microsoft.com/office/powerpoint/2010/main" val="110811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Multi Alphabet/Image/Number Sequence Learning by Damir Dobric</vt:lpstr>
      <vt:lpstr>Objective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Alphabet/Image/Number Sequence Learning</dc:title>
  <dc:creator>Harish Palanivel</dc:creator>
  <cp:lastModifiedBy>Harish Palanivel</cp:lastModifiedBy>
  <cp:revision>11</cp:revision>
  <dcterms:created xsi:type="dcterms:W3CDTF">2022-03-24T14:29:29Z</dcterms:created>
  <dcterms:modified xsi:type="dcterms:W3CDTF">2022-03-24T14:43:16Z</dcterms:modified>
</cp:coreProperties>
</file>