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65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3" descr="An abstract burst of blue and pink">
            <a:extLst>
              <a:ext uri="{FF2B5EF4-FFF2-40B4-BE49-F238E27FC236}">
                <a16:creationId xmlns:a16="http://schemas.microsoft.com/office/drawing/2014/main" id="{C83D6C92-79F8-091B-CBB9-87097B8B6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0" y="-6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CDB061-0EDD-91E9-3E25-EF8408E1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94471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8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ML22/23. </a:t>
            </a:r>
            <a:r>
              <a:rPr lang="en-IN" sz="3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Approve Prediction of Multisequence Learning </a:t>
            </a:r>
            <a: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/>
            </a:r>
            <a:br>
              <a:rPr lang="en-IN" sz="38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D35F8-4A90-161F-5448-E23056DE6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816083"/>
            <a:ext cx="5021183" cy="186746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:</a:t>
            </a:r>
          </a:p>
          <a:p>
            <a:r>
              <a:rPr lang="en-US" dirty="0" err="1">
                <a:solidFill>
                  <a:srgbClr val="FFFFFF"/>
                </a:solidFill>
              </a:rPr>
              <a:t>Faiz</a:t>
            </a:r>
            <a:r>
              <a:rPr lang="en-US" dirty="0">
                <a:solidFill>
                  <a:srgbClr val="FFFFFF"/>
                </a:solidFill>
              </a:rPr>
              <a:t> Mohammed Khan (1427310)</a:t>
            </a:r>
          </a:p>
          <a:p>
            <a:r>
              <a:rPr lang="en-US" dirty="0">
                <a:solidFill>
                  <a:srgbClr val="FFFFFF"/>
                </a:solidFill>
              </a:rPr>
              <a:t>Shiva Kumar </a:t>
            </a:r>
            <a:r>
              <a:rPr lang="en-US" dirty="0" err="1">
                <a:solidFill>
                  <a:srgbClr val="FFFFFF"/>
                </a:solidFill>
              </a:rPr>
              <a:t>Biru</a:t>
            </a:r>
            <a:r>
              <a:rPr lang="en-US" dirty="0">
                <a:solidFill>
                  <a:srgbClr val="FFFFFF"/>
                </a:solidFill>
              </a:rPr>
              <a:t> (1436929)</a:t>
            </a:r>
          </a:p>
          <a:p>
            <a:r>
              <a:rPr lang="en-US" dirty="0">
                <a:solidFill>
                  <a:srgbClr val="FFFFFF"/>
                </a:solidFill>
              </a:rPr>
              <a:t>Mohan Sai Ram </a:t>
            </a:r>
            <a:r>
              <a:rPr lang="en-US" dirty="0" err="1">
                <a:solidFill>
                  <a:srgbClr val="FFFFFF"/>
                </a:solidFill>
              </a:rPr>
              <a:t>Sarnala</a:t>
            </a:r>
            <a:r>
              <a:rPr lang="en-US" dirty="0">
                <a:solidFill>
                  <a:srgbClr val="FFFFFF"/>
                </a:solidFill>
              </a:rPr>
              <a:t> (1428872)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7E762-28CF-0115-C5DF-8489FFF8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813" y="0"/>
            <a:ext cx="2262187" cy="9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81EFA-DFBD-EA24-AC3F-12C9EBAF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785813"/>
            <a:ext cx="8686800" cy="1000125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CE16-5795-F601-83AE-2E602180E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406E1-F2BE-59D9-A9F1-8140C3C0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2678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F3CE-9383-CE1A-B92E-C7C0DC00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323070"/>
            <a:ext cx="8686799" cy="38657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3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7891-C8B4-CBE4-E6DA-B169892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10112031" cy="105266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82E0-03DC-B623-6B5E-857FF6C17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57849"/>
            <a:ext cx="8686799" cy="36310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demonstrates how Multi-Sequence  sequences are learned and then predicted.</a:t>
            </a: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Main aim is to Implement a new approach should automatically read and learn learning sequences from a file. The sample should read testing subsequences from a different file when learning is complete and determine the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66455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6FE3B-94C0-E7F2-B7B5-4309B94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152678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33409-CBE4-16B1-9253-855962494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47629"/>
            <a:ext cx="8686799" cy="3741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MULTISEQUENCE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IMPLEMENTATION (LEARNING &amp; PREDICTION PHASE)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838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E9118-D53E-F80C-DB36-AB43B15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B45C-04AC-135C-8E7A-5A8C020D3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Medical scientists and machine learning engineers were collaborating to better understand the cortex for temporal pattern recognition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sequence learning, HTM (Hierarchical Temporal Memory) has been proposed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biomimetics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model based on the memory prediction principle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Multisequence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Learning is the process of memorizing multiple sequences.</a:t>
            </a:r>
          </a:p>
        </p:txBody>
      </p:sp>
    </p:spTree>
    <p:extLst>
      <p:ext uri="{BB962C8B-B14F-4D97-AF65-F5344CB8AC3E}">
        <p14:creationId xmlns:p14="http://schemas.microsoft.com/office/powerpoint/2010/main" val="18318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B81C5-A570-AD24-76BD-84826422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54CE-4300-DAA5-DE79-43896358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172570"/>
            <a:ext cx="8686799" cy="3016294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2554" y="699796"/>
            <a:ext cx="5910924" cy="1585084"/>
          </a:xfrm>
        </p:spPr>
        <p:txBody>
          <a:bodyPr>
            <a:no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WORKING </a:t>
            </a:r>
            <a:r>
              <a:rPr lang="en-IN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OF SPATIAL 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POOLER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77183" y="2379306"/>
            <a:ext cx="5049175" cy="47760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Builds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SDR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Inactive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columns are not learned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pattern is checked against the database.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0EB12-A134-7E75-F4D6-BFB1B126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193417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 (LEARNING &amp; PREDICTION PHASE)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EB7E-6433-D9C5-97F5-24ECBCE4A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693773"/>
            <a:ext cx="8686799" cy="349509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 Numbers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Obtain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datasets and train with Spatial Pooler using a scalar encoder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Spatial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Pooler iteratively trains each sequence until it reaches a stable state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memory-based system that stores a large number of patterns and sequences.</a:t>
            </a:r>
          </a:p>
        </p:txBody>
      </p:sp>
    </p:spTree>
    <p:extLst>
      <p:ext uri="{BB962C8B-B14F-4D97-AF65-F5344CB8AC3E}">
        <p14:creationId xmlns:p14="http://schemas.microsoft.com/office/powerpoint/2010/main" val="31777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69" y="978408"/>
            <a:ext cx="6480089" cy="77574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869" y="1799502"/>
            <a:ext cx="5021182" cy="487045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Black Han Sans" panose="020B0604020202020204" charset="-127"/>
                <a:cs typeface="Arial" panose="020B0604020202020204" pitchFamily="34" charset="0"/>
              </a:rPr>
              <a:t>For Image</a:t>
            </a:r>
          </a:p>
          <a:p>
            <a:endParaRPr lang="en-US" dirty="0">
              <a:latin typeface="Arial" panose="020B0604020202020204" pitchFamily="34" charset="0"/>
              <a:ea typeface="Black Han Sans" panose="020B0604020202020204" charset="-127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datasets are downloaded as.jpg files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an encoder with a homeostatic plasticity controller for stability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datasets are used to train Spatial Pooler via numerous rounds until it reaches a stable state.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04249-400B-AD3A-F382-C9191868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8686800" cy="95149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FLOW-CHART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8D7907-8AB9-4E98-A576-1A13AECEDF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A25F-4CA4-D443-D525-EEE4B67C7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90" y="2511773"/>
            <a:ext cx="8686799" cy="301629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483567" y="3051110"/>
            <a:ext cx="1082351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1483567" y="4254759"/>
            <a:ext cx="1054360" cy="61264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82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Black Han Sans</vt:lpstr>
      <vt:lpstr>Yu Gothic Light</vt:lpstr>
      <vt:lpstr>Arial</vt:lpstr>
      <vt:lpstr>Bierstadt</vt:lpstr>
      <vt:lpstr>Calibri</vt:lpstr>
      <vt:lpstr>Segoe UI</vt:lpstr>
      <vt:lpstr>Times New Roman</vt:lpstr>
      <vt:lpstr>GestaltVTI</vt:lpstr>
      <vt:lpstr>ML22/23. Approve Prediction of Multisequence Learning  </vt:lpstr>
      <vt:lpstr>OBJECTIVE</vt:lpstr>
      <vt:lpstr>TABLE OF CONTENT</vt:lpstr>
      <vt:lpstr>INTRODUCTION</vt:lpstr>
      <vt:lpstr>METHODOLOGY</vt:lpstr>
      <vt:lpstr>WORKING OF SPATIAL POOLER</vt:lpstr>
      <vt:lpstr>IMPLEMENTATION (LEARNING &amp; PREDICTION PHASE)</vt:lpstr>
      <vt:lpstr>IMPLEMENTATION</vt:lpstr>
      <vt:lpstr>FLOW-CHART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ML22/23. Approve Prediction of Multisequence Learning  </dc:title>
  <dc:creator>SHIVA KUMAR BIRU</dc:creator>
  <cp:lastModifiedBy>ADMIN</cp:lastModifiedBy>
  <cp:revision>10</cp:revision>
  <dcterms:created xsi:type="dcterms:W3CDTF">2023-03-04T11:37:56Z</dcterms:created>
  <dcterms:modified xsi:type="dcterms:W3CDTF">2023-03-05T09:46:39Z</dcterms:modified>
</cp:coreProperties>
</file>