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/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learning, HTM (Hierarchical Temporal Memory) has been proposed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SPATIAL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SDR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Inactive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 are not learned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 and train with Spatial Pooler using a scalar encoder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Pooler iteratively trains each sequence until it reaches a stable state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Yu Gothic Light</vt:lpstr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ADMIN</cp:lastModifiedBy>
  <cp:revision>9</cp:revision>
  <dcterms:created xsi:type="dcterms:W3CDTF">2023-03-04T11:37:56Z</dcterms:created>
  <dcterms:modified xsi:type="dcterms:W3CDTF">2023-03-05T09:37:44Z</dcterms:modified>
</cp:coreProperties>
</file>