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Bierstadt</vt:lpstr>
      <vt:lpstr>Segoe UI</vt:lpstr>
      <vt:lpstr>GestaltVTI</vt:lpstr>
      <vt:lpstr>ML22/23. Approve Prediction of Multisequence Learning  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3</cp:revision>
  <dcterms:created xsi:type="dcterms:W3CDTF">2023-03-04T11:37:56Z</dcterms:created>
  <dcterms:modified xsi:type="dcterms:W3CDTF">2023-03-04T12:20:54Z</dcterms:modified>
</cp:coreProperties>
</file>