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 sequences are learned and then predicted.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 when learning is complete and determine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116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Bierstadt</vt:lpstr>
      <vt:lpstr>Segoe UI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IMPLEMENTATION (LEARNING &amp; PREDICTION PHASE)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SHIVA KUMAR BIRU</cp:lastModifiedBy>
  <cp:revision>4</cp:revision>
  <dcterms:created xsi:type="dcterms:W3CDTF">2023-03-04T11:37:56Z</dcterms:created>
  <dcterms:modified xsi:type="dcterms:W3CDTF">2023-03-04T12:42:51Z</dcterms:modified>
</cp:coreProperties>
</file>