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F2D37-C583-40B0-944A-E62507E3D3D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8C38CCD7-5C57-4FF0-9A90-16066FC2222C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Spatial Pooler</a:t>
          </a:r>
        </a:p>
      </dgm:t>
    </dgm:pt>
    <dgm:pt modelId="{7A94EBBD-451B-49F9-9B3E-3AF266C0B107}" type="parTrans" cxnId="{AF93E552-F866-44BB-AABA-AE273526F59E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53D862-DF68-4794-B07A-3BCE55075F3B}" type="sibTrans" cxnId="{AF93E552-F866-44BB-AABA-AE273526F59E}">
      <dgm:prSet custT="1"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3C02B9-0221-42AE-A703-969048E5931F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Temporal Memory</a:t>
          </a:r>
        </a:p>
      </dgm:t>
    </dgm:pt>
    <dgm:pt modelId="{C65F6BCE-8BE8-48E9-831C-D2ED95FC8AC8}" type="parTrans" cxnId="{BDC0B573-4C44-44C1-BADA-4C75E71B6800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5298A3-FE23-4A8E-B0AF-A1ECB86AADC2}" type="sibTrans" cxnId="{BDC0B573-4C44-44C1-BADA-4C75E71B6800}">
      <dgm:prSet custT="1"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A6B16E-95C3-408C-A42C-EA0CFEA66246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Classifier</a:t>
          </a:r>
        </a:p>
      </dgm:t>
    </dgm:pt>
    <dgm:pt modelId="{F4963D20-DBBC-4611-B390-B0EE30427307}" type="parTrans" cxnId="{8C56E1AD-1BA7-44F8-BF42-A7E3D2FB1D06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E7AAFD-B2F3-48DB-A950-6AB1F759A197}" type="sibTrans" cxnId="{8C56E1AD-1BA7-44F8-BF42-A7E3D2FB1D06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AB4EF9-7F68-4A22-AB95-B0F50EE504D0}" type="pres">
      <dgm:prSet presAssocID="{649F2D37-C583-40B0-944A-E62507E3D3DC}" presName="Name0" presStyleCnt="0">
        <dgm:presLayoutVars>
          <dgm:dir/>
          <dgm:resizeHandles val="exact"/>
        </dgm:presLayoutVars>
      </dgm:prSet>
      <dgm:spPr/>
    </dgm:pt>
    <dgm:pt modelId="{FAACEB69-CB0D-4E8A-8A39-3F4886797632}" type="pres">
      <dgm:prSet presAssocID="{8C38CCD7-5C57-4FF0-9A90-16066FC2222C}" presName="node" presStyleLbl="node1" presStyleIdx="0" presStyleCnt="3" custLinFactNeighborX="-836" custLinFactNeighborY="-1359">
        <dgm:presLayoutVars>
          <dgm:bulletEnabled val="1"/>
        </dgm:presLayoutVars>
      </dgm:prSet>
      <dgm:spPr/>
    </dgm:pt>
    <dgm:pt modelId="{CE3FD6E0-A2B9-4B48-82AA-1CDC48E200A3}" type="pres">
      <dgm:prSet presAssocID="{0853D862-DF68-4794-B07A-3BCE55075F3B}" presName="sibTrans" presStyleLbl="sibTrans2D1" presStyleIdx="0" presStyleCnt="2"/>
      <dgm:spPr/>
    </dgm:pt>
    <dgm:pt modelId="{1BAFD0D2-CF8A-4704-8D7E-B4F43052822A}" type="pres">
      <dgm:prSet presAssocID="{0853D862-DF68-4794-B07A-3BCE55075F3B}" presName="connectorText" presStyleLbl="sibTrans2D1" presStyleIdx="0" presStyleCnt="2"/>
      <dgm:spPr/>
    </dgm:pt>
    <dgm:pt modelId="{751AA3C4-26E9-45FC-B9C1-C3545A3CED04}" type="pres">
      <dgm:prSet presAssocID="{523C02B9-0221-42AE-A703-969048E5931F}" presName="node" presStyleLbl="node1" presStyleIdx="1" presStyleCnt="3">
        <dgm:presLayoutVars>
          <dgm:bulletEnabled val="1"/>
        </dgm:presLayoutVars>
      </dgm:prSet>
      <dgm:spPr/>
    </dgm:pt>
    <dgm:pt modelId="{CBBF2D90-9A7D-4B0F-82CC-C47D13C67A49}" type="pres">
      <dgm:prSet presAssocID="{995298A3-FE23-4A8E-B0AF-A1ECB86AADC2}" presName="sibTrans" presStyleLbl="sibTrans2D1" presStyleIdx="1" presStyleCnt="2"/>
      <dgm:spPr/>
    </dgm:pt>
    <dgm:pt modelId="{97164F83-4820-409B-8537-405C95BF1CEC}" type="pres">
      <dgm:prSet presAssocID="{995298A3-FE23-4A8E-B0AF-A1ECB86AADC2}" presName="connectorText" presStyleLbl="sibTrans2D1" presStyleIdx="1" presStyleCnt="2"/>
      <dgm:spPr/>
    </dgm:pt>
    <dgm:pt modelId="{D1EA504D-3033-43D8-B3DE-0686A4192DD8}" type="pres">
      <dgm:prSet presAssocID="{DFA6B16E-95C3-408C-A42C-EA0CFEA66246}" presName="node" presStyleLbl="node1" presStyleIdx="2" presStyleCnt="3">
        <dgm:presLayoutVars>
          <dgm:bulletEnabled val="1"/>
        </dgm:presLayoutVars>
      </dgm:prSet>
      <dgm:spPr/>
    </dgm:pt>
  </dgm:ptLst>
  <dgm:cxnLst>
    <dgm:cxn modelId="{359D2512-E6BD-44DE-9DA0-842C2C56304C}" type="presOf" srcId="{0853D862-DF68-4794-B07A-3BCE55075F3B}" destId="{1BAFD0D2-CF8A-4704-8D7E-B4F43052822A}" srcOrd="1" destOrd="0" presId="urn:microsoft.com/office/officeart/2005/8/layout/process1"/>
    <dgm:cxn modelId="{B43A0522-60BF-4F65-A09D-1D17D239FC01}" type="presOf" srcId="{DFA6B16E-95C3-408C-A42C-EA0CFEA66246}" destId="{D1EA504D-3033-43D8-B3DE-0686A4192DD8}" srcOrd="0" destOrd="0" presId="urn:microsoft.com/office/officeart/2005/8/layout/process1"/>
    <dgm:cxn modelId="{F14AF323-61B0-4884-B20C-12AA7EBE9E8B}" type="presOf" srcId="{649F2D37-C583-40B0-944A-E62507E3D3DC}" destId="{87AB4EF9-7F68-4A22-AB95-B0F50EE504D0}" srcOrd="0" destOrd="0" presId="urn:microsoft.com/office/officeart/2005/8/layout/process1"/>
    <dgm:cxn modelId="{B2A0A23D-D0CB-484C-8C5A-66DBC7500166}" type="presOf" srcId="{523C02B9-0221-42AE-A703-969048E5931F}" destId="{751AA3C4-26E9-45FC-B9C1-C3545A3CED04}" srcOrd="0" destOrd="0" presId="urn:microsoft.com/office/officeart/2005/8/layout/process1"/>
    <dgm:cxn modelId="{AF93E552-F866-44BB-AABA-AE273526F59E}" srcId="{649F2D37-C583-40B0-944A-E62507E3D3DC}" destId="{8C38CCD7-5C57-4FF0-9A90-16066FC2222C}" srcOrd="0" destOrd="0" parTransId="{7A94EBBD-451B-49F9-9B3E-3AF266C0B107}" sibTransId="{0853D862-DF68-4794-B07A-3BCE55075F3B}"/>
    <dgm:cxn modelId="{BDC0B573-4C44-44C1-BADA-4C75E71B6800}" srcId="{649F2D37-C583-40B0-944A-E62507E3D3DC}" destId="{523C02B9-0221-42AE-A703-969048E5931F}" srcOrd="1" destOrd="0" parTransId="{C65F6BCE-8BE8-48E9-831C-D2ED95FC8AC8}" sibTransId="{995298A3-FE23-4A8E-B0AF-A1ECB86AADC2}"/>
    <dgm:cxn modelId="{3E97DDA9-6F9B-4BAF-ACFC-1BB92A7885CE}" type="presOf" srcId="{0853D862-DF68-4794-B07A-3BCE55075F3B}" destId="{CE3FD6E0-A2B9-4B48-82AA-1CDC48E200A3}" srcOrd="0" destOrd="0" presId="urn:microsoft.com/office/officeart/2005/8/layout/process1"/>
    <dgm:cxn modelId="{8C56E1AD-1BA7-44F8-BF42-A7E3D2FB1D06}" srcId="{649F2D37-C583-40B0-944A-E62507E3D3DC}" destId="{DFA6B16E-95C3-408C-A42C-EA0CFEA66246}" srcOrd="2" destOrd="0" parTransId="{F4963D20-DBBC-4611-B390-B0EE30427307}" sibTransId="{13E7AAFD-B2F3-48DB-A950-6AB1F759A197}"/>
    <dgm:cxn modelId="{F5562ABE-E405-47E7-8C21-11DAC885ABCD}" type="presOf" srcId="{8C38CCD7-5C57-4FF0-9A90-16066FC2222C}" destId="{FAACEB69-CB0D-4E8A-8A39-3F4886797632}" srcOrd="0" destOrd="0" presId="urn:microsoft.com/office/officeart/2005/8/layout/process1"/>
    <dgm:cxn modelId="{1F4BDFEA-5B47-4B32-87C0-C42229B93F31}" type="presOf" srcId="{995298A3-FE23-4A8E-B0AF-A1ECB86AADC2}" destId="{97164F83-4820-409B-8537-405C95BF1CEC}" srcOrd="1" destOrd="0" presId="urn:microsoft.com/office/officeart/2005/8/layout/process1"/>
    <dgm:cxn modelId="{DE20C1FD-166E-4294-8468-519745475361}" type="presOf" srcId="{995298A3-FE23-4A8E-B0AF-A1ECB86AADC2}" destId="{CBBF2D90-9A7D-4B0F-82CC-C47D13C67A49}" srcOrd="0" destOrd="0" presId="urn:microsoft.com/office/officeart/2005/8/layout/process1"/>
    <dgm:cxn modelId="{A97C6461-2FDD-4356-8CF4-72A8E356B6CA}" type="presParOf" srcId="{87AB4EF9-7F68-4A22-AB95-B0F50EE504D0}" destId="{FAACEB69-CB0D-4E8A-8A39-3F4886797632}" srcOrd="0" destOrd="0" presId="urn:microsoft.com/office/officeart/2005/8/layout/process1"/>
    <dgm:cxn modelId="{270BDA20-A2C1-4D9A-8F7F-4B7863FB5719}" type="presParOf" srcId="{87AB4EF9-7F68-4A22-AB95-B0F50EE504D0}" destId="{CE3FD6E0-A2B9-4B48-82AA-1CDC48E200A3}" srcOrd="1" destOrd="0" presId="urn:microsoft.com/office/officeart/2005/8/layout/process1"/>
    <dgm:cxn modelId="{D571E55B-3D68-40E1-89FD-0BCA6ED6FCB5}" type="presParOf" srcId="{CE3FD6E0-A2B9-4B48-82AA-1CDC48E200A3}" destId="{1BAFD0D2-CF8A-4704-8D7E-B4F43052822A}" srcOrd="0" destOrd="0" presId="urn:microsoft.com/office/officeart/2005/8/layout/process1"/>
    <dgm:cxn modelId="{3183DA0B-E11C-436A-9924-105C3AD567FD}" type="presParOf" srcId="{87AB4EF9-7F68-4A22-AB95-B0F50EE504D0}" destId="{751AA3C4-26E9-45FC-B9C1-C3545A3CED04}" srcOrd="2" destOrd="0" presId="urn:microsoft.com/office/officeart/2005/8/layout/process1"/>
    <dgm:cxn modelId="{DA71793D-0013-4666-932E-467FD85FC578}" type="presParOf" srcId="{87AB4EF9-7F68-4A22-AB95-B0F50EE504D0}" destId="{CBBF2D90-9A7D-4B0F-82CC-C47D13C67A49}" srcOrd="3" destOrd="0" presId="urn:microsoft.com/office/officeart/2005/8/layout/process1"/>
    <dgm:cxn modelId="{F7E6A620-8BB2-415A-A920-84087B67ABA2}" type="presParOf" srcId="{CBBF2D90-9A7D-4B0F-82CC-C47D13C67A49}" destId="{97164F83-4820-409B-8537-405C95BF1CEC}" srcOrd="0" destOrd="0" presId="urn:microsoft.com/office/officeart/2005/8/layout/process1"/>
    <dgm:cxn modelId="{0A72A36C-5D14-4080-AA57-F4A748744E2C}" type="presParOf" srcId="{87AB4EF9-7F68-4A22-AB95-B0F50EE504D0}" destId="{D1EA504D-3033-43D8-B3DE-0686A4192D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CEB69-CB0D-4E8A-8A39-3F4886797632}">
      <dsp:nvSpPr>
        <dsp:cNvPr id="0" name=""/>
        <dsp:cNvSpPr/>
      </dsp:nvSpPr>
      <dsp:spPr>
        <a:xfrm>
          <a:off x="2" y="832650"/>
          <a:ext cx="1369838" cy="821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Spatial Pooler</a:t>
          </a:r>
        </a:p>
      </dsp:txBody>
      <dsp:txXfrm>
        <a:off x="24075" y="856723"/>
        <a:ext cx="1321692" cy="773757"/>
      </dsp:txXfrm>
    </dsp:sp>
    <dsp:sp modelId="{CE3FD6E0-A2B9-4B48-82AA-1CDC48E200A3}">
      <dsp:nvSpPr>
        <dsp:cNvPr id="0" name=""/>
        <dsp:cNvSpPr/>
      </dsp:nvSpPr>
      <dsp:spPr>
        <a:xfrm rot="19974">
          <a:off x="1507967" y="1079374"/>
          <a:ext cx="292838" cy="3397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7968" y="1147063"/>
        <a:ext cx="204987" cy="203831"/>
      </dsp:txXfrm>
    </dsp:sp>
    <dsp:sp modelId="{751AA3C4-26E9-45FC-B9C1-C3545A3CED04}">
      <dsp:nvSpPr>
        <dsp:cNvPr id="0" name=""/>
        <dsp:cNvSpPr/>
      </dsp:nvSpPr>
      <dsp:spPr>
        <a:xfrm>
          <a:off x="1922356" y="843819"/>
          <a:ext cx="1369838" cy="821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Temporal Memory</a:t>
          </a:r>
        </a:p>
      </dsp:txBody>
      <dsp:txXfrm>
        <a:off x="1946429" y="867892"/>
        <a:ext cx="1321692" cy="773757"/>
      </dsp:txXfrm>
    </dsp:sp>
    <dsp:sp modelId="{CBBF2D90-9A7D-4B0F-82CC-C47D13C67A49}">
      <dsp:nvSpPr>
        <dsp:cNvPr id="0" name=""/>
        <dsp:cNvSpPr/>
      </dsp:nvSpPr>
      <dsp:spPr>
        <a:xfrm>
          <a:off x="3429179" y="1084911"/>
          <a:ext cx="290405" cy="3397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9179" y="1152855"/>
        <a:ext cx="203284" cy="203831"/>
      </dsp:txXfrm>
    </dsp:sp>
    <dsp:sp modelId="{D1EA504D-3033-43D8-B3DE-0686A4192DD8}">
      <dsp:nvSpPr>
        <dsp:cNvPr id="0" name=""/>
        <dsp:cNvSpPr/>
      </dsp:nvSpPr>
      <dsp:spPr>
        <a:xfrm>
          <a:off x="3840130" y="843819"/>
          <a:ext cx="1369838" cy="821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Classifier</a:t>
          </a:r>
        </a:p>
      </dsp:txBody>
      <dsp:txXfrm>
        <a:off x="3864203" y="867892"/>
        <a:ext cx="1321692" cy="773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3" descr="An abstract burst of blue and pink">
            <a:extLst>
              <a:ext uri="{FF2B5EF4-FFF2-40B4-BE49-F238E27FC236}">
                <a16:creationId xmlns:a16="http://schemas.microsoft.com/office/drawing/2014/main" id="{C83D6C92-79F8-091B-CBB9-87097B8B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B061-0EDD-91E9-3E25-EF8408E1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94471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ML22/23. </a:t>
            </a:r>
            <a:r>
              <a:rPr lang="en-IN" sz="3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Approve Prediction of Multisequence Learning </a:t>
            </a:r>
            <a:b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5F8-4A90-161F-5448-E23056DE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16083"/>
            <a:ext cx="5021183" cy="18674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</a:t>
            </a:r>
          </a:p>
          <a:p>
            <a:r>
              <a:rPr lang="en-US" dirty="0" err="1">
                <a:solidFill>
                  <a:srgbClr val="FFFFFF"/>
                </a:solidFill>
              </a:rPr>
              <a:t>Faiz</a:t>
            </a:r>
            <a:r>
              <a:rPr lang="en-US" dirty="0">
                <a:solidFill>
                  <a:srgbClr val="FFFFFF"/>
                </a:solidFill>
              </a:rPr>
              <a:t> Mohammed Khan (1427310)</a:t>
            </a:r>
          </a:p>
          <a:p>
            <a:r>
              <a:rPr lang="en-US" dirty="0">
                <a:solidFill>
                  <a:srgbClr val="FFFFFF"/>
                </a:solidFill>
              </a:rPr>
              <a:t>Shiva Kumar </a:t>
            </a:r>
            <a:r>
              <a:rPr lang="en-US" dirty="0" err="1">
                <a:solidFill>
                  <a:srgbClr val="FFFFFF"/>
                </a:solidFill>
              </a:rPr>
              <a:t>Biru</a:t>
            </a:r>
            <a:r>
              <a:rPr lang="en-US" dirty="0">
                <a:solidFill>
                  <a:srgbClr val="FFFFFF"/>
                </a:solidFill>
              </a:rPr>
              <a:t> (1436929)</a:t>
            </a:r>
          </a:p>
          <a:p>
            <a:r>
              <a:rPr lang="en-US" dirty="0">
                <a:solidFill>
                  <a:srgbClr val="FFFFFF"/>
                </a:solidFill>
              </a:rPr>
              <a:t>Mohan Sai Ram </a:t>
            </a:r>
            <a:r>
              <a:rPr lang="en-US" dirty="0" err="1">
                <a:solidFill>
                  <a:srgbClr val="FFFFFF"/>
                </a:solidFill>
              </a:rPr>
              <a:t>Sarnala</a:t>
            </a:r>
            <a:r>
              <a:rPr lang="en-US" dirty="0">
                <a:solidFill>
                  <a:srgbClr val="FFFFFF"/>
                </a:solidFill>
              </a:rPr>
              <a:t> (1428872)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E762-28CF-0115-C5DF-8489FFF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3" y="0"/>
            <a:ext cx="226218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06E1-F2BE-59D9-A9F1-8140C3C0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2678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3CE-9383-CE1A-B92E-C7C0DC00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323070"/>
            <a:ext cx="8686799" cy="38657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7891-C8B4-CBE4-E6DA-B16989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10112031" cy="1052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2E0-03DC-B623-6B5E-857FF6C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57849"/>
            <a:ext cx="8686799" cy="3631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how Multi-Sequence sequences are learned and then predicted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output prediction accuracy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aim is to Implement a new approach should automatically read and learn learning sequences from a file. The sample should read testing subsequences from a different file, when learning is complete the trained model should determine the prediction accuracy of the sequence.</a:t>
            </a:r>
          </a:p>
        </p:txBody>
      </p:sp>
    </p:spTree>
    <p:extLst>
      <p:ext uri="{BB962C8B-B14F-4D97-AF65-F5344CB8AC3E}">
        <p14:creationId xmlns:p14="http://schemas.microsoft.com/office/powerpoint/2010/main" val="36645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E3B-94C0-E7F2-B7B5-4309B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152678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3409-CBE4-16B1-9253-85596249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47629"/>
            <a:ext cx="8686799" cy="3741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MULTISEQUENCE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38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6573"/>
            <a:ext cx="8686799" cy="39522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scientists and machine learning engineers were collaborating to better understand the cortex for temporal pattern recognition.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sequence learning, HTM (Hierarchical Temporal Memory) has been proposed.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biomimetics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based on the memory prediction principle.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Multisequence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Learning is the process of memorizing multiple sequences.</a:t>
            </a:r>
          </a:p>
        </p:txBody>
      </p:sp>
    </p:spTree>
    <p:extLst>
      <p:ext uri="{BB962C8B-B14F-4D97-AF65-F5344CB8AC3E}">
        <p14:creationId xmlns:p14="http://schemas.microsoft.com/office/powerpoint/2010/main" val="183183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81C5-A570-AD24-76BD-8482642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54CE-4300-DAA5-DE79-43896358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95846"/>
            <a:ext cx="8686799" cy="35859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2554" y="699796"/>
            <a:ext cx="5910924" cy="158508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WORKING OF SPATIAL POOLER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7183" y="2379306"/>
            <a:ext cx="5049175" cy="4776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Builds SDR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Inactive columns are not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 input pattern is checked against the database.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399E1B5-B320-B13F-B24B-2A69678ED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414263"/>
              </p:ext>
            </p:extLst>
          </p:nvPr>
        </p:nvGraphicFramePr>
        <p:xfrm>
          <a:off x="5881816" y="2063578"/>
          <a:ext cx="5214552" cy="2509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69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EB12-A134-7E75-F4D6-BFB1B126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EB7E-6433-D9C5-97F5-24ECBCE4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93773"/>
            <a:ext cx="8686799" cy="349509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Numbers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 datasets and train with Spatial Pooler using a scalar encoder.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Spatial Pooler iteratively trains each sequence until it reaches a stable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 is a memory-based system that stores a large number of patterns and sequences.</a:t>
            </a:r>
          </a:p>
        </p:txBody>
      </p:sp>
    </p:spTree>
    <p:extLst>
      <p:ext uri="{BB962C8B-B14F-4D97-AF65-F5344CB8AC3E}">
        <p14:creationId xmlns:p14="http://schemas.microsoft.com/office/powerpoint/2010/main" val="317778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4249-400B-AD3A-F382-C919186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29" y="796484"/>
            <a:ext cx="8686800" cy="9514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FLOW-CHART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A25F-4CA4-D443-D525-EEE4B67C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90" y="1800225"/>
            <a:ext cx="11123585" cy="492860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C6641C-EF28-FF0A-45EE-2B454883053F}"/>
              </a:ext>
            </a:extLst>
          </p:cNvPr>
          <p:cNvSpPr/>
          <p:nvPr/>
        </p:nvSpPr>
        <p:spPr>
          <a:xfrm>
            <a:off x="1393031" y="2121115"/>
            <a:ext cx="1285875" cy="5371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08396EC-C0E3-2F2A-CE91-1BD9B7EE2C57}"/>
              </a:ext>
            </a:extLst>
          </p:cNvPr>
          <p:cNvSpPr/>
          <p:nvPr/>
        </p:nvSpPr>
        <p:spPr>
          <a:xfrm>
            <a:off x="757239" y="3091469"/>
            <a:ext cx="2771774" cy="77282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an Option to run multisequence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AF84960-DC45-1CE8-1E6E-1E6466D6DD9E}"/>
              </a:ext>
            </a:extLst>
          </p:cNvPr>
          <p:cNvSpPr/>
          <p:nvPr/>
        </p:nvSpPr>
        <p:spPr>
          <a:xfrm>
            <a:off x="733613" y="4246839"/>
            <a:ext cx="2657474" cy="130421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Sequences from the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9948E-00D5-D4C6-5E49-6407ECE469EC}"/>
              </a:ext>
            </a:extLst>
          </p:cNvPr>
          <p:cNvSpPr/>
          <p:nvPr/>
        </p:nvSpPr>
        <p:spPr>
          <a:xfrm>
            <a:off x="4206903" y="4353456"/>
            <a:ext cx="1943100" cy="956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Multi-Sequence Numbers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EB07F-15B0-B1D8-01BF-94072B1EA615}"/>
              </a:ext>
            </a:extLst>
          </p:cNvPr>
          <p:cNvSpPr/>
          <p:nvPr/>
        </p:nvSpPr>
        <p:spPr>
          <a:xfrm>
            <a:off x="6829423" y="4353456"/>
            <a:ext cx="1500187" cy="956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Datasets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5A732FF-9574-BD05-EFE0-F746C7A36022}"/>
              </a:ext>
            </a:extLst>
          </p:cNvPr>
          <p:cNvSpPr/>
          <p:nvPr/>
        </p:nvSpPr>
        <p:spPr>
          <a:xfrm>
            <a:off x="8850254" y="4301078"/>
            <a:ext cx="1943099" cy="97047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input Data Sequences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7CE3F1-3B82-B84B-1A86-237599C0C089}"/>
              </a:ext>
            </a:extLst>
          </p:cNvPr>
          <p:cNvSpPr/>
          <p:nvPr/>
        </p:nvSpPr>
        <p:spPr>
          <a:xfrm>
            <a:off x="8902020" y="5667587"/>
            <a:ext cx="1839566" cy="792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Accuracy percentage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45E3DA-07BD-7660-8415-B253BF777F35}"/>
              </a:ext>
            </a:extLst>
          </p:cNvPr>
          <p:cNvSpPr/>
          <p:nvPr/>
        </p:nvSpPr>
        <p:spPr>
          <a:xfrm>
            <a:off x="7063596" y="5819274"/>
            <a:ext cx="1336647" cy="5725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8887668-6271-D7D8-ED26-C066174E009E}"/>
              </a:ext>
            </a:extLst>
          </p:cNvPr>
          <p:cNvSpPr/>
          <p:nvPr/>
        </p:nvSpPr>
        <p:spPr>
          <a:xfrm>
            <a:off x="1957388" y="2670074"/>
            <a:ext cx="157160" cy="38431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336F564-34E4-8B70-4E6A-DB84DCD258B8}"/>
              </a:ext>
            </a:extLst>
          </p:cNvPr>
          <p:cNvSpPr/>
          <p:nvPr/>
        </p:nvSpPr>
        <p:spPr>
          <a:xfrm>
            <a:off x="2000250" y="3866666"/>
            <a:ext cx="142876" cy="35429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43B01DA-83B4-448B-550A-0D13F3E691F3}"/>
              </a:ext>
            </a:extLst>
          </p:cNvPr>
          <p:cNvSpPr/>
          <p:nvPr/>
        </p:nvSpPr>
        <p:spPr>
          <a:xfrm>
            <a:off x="3446529" y="4786313"/>
            <a:ext cx="760373" cy="19919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985FECF-DE04-1750-99CB-D732AFD15C56}"/>
              </a:ext>
            </a:extLst>
          </p:cNvPr>
          <p:cNvSpPr/>
          <p:nvPr/>
        </p:nvSpPr>
        <p:spPr>
          <a:xfrm>
            <a:off x="6150003" y="4786314"/>
            <a:ext cx="679420" cy="24637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A7EE86-6E51-9825-163D-400BC5DA7136}"/>
              </a:ext>
            </a:extLst>
          </p:cNvPr>
          <p:cNvSpPr/>
          <p:nvPr/>
        </p:nvSpPr>
        <p:spPr>
          <a:xfrm>
            <a:off x="8329610" y="4786313"/>
            <a:ext cx="572410" cy="19919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8F5C5CB4-3F19-8368-5CCB-E6AFB6A457EE}"/>
              </a:ext>
            </a:extLst>
          </p:cNvPr>
          <p:cNvSpPr/>
          <p:nvPr/>
        </p:nvSpPr>
        <p:spPr>
          <a:xfrm>
            <a:off x="9644063" y="5271548"/>
            <a:ext cx="177740" cy="39603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7C12F5D7-9856-3E45-FB35-2F1A63B0C89A}"/>
              </a:ext>
            </a:extLst>
          </p:cNvPr>
          <p:cNvSpPr/>
          <p:nvPr/>
        </p:nvSpPr>
        <p:spPr>
          <a:xfrm>
            <a:off x="8400243" y="5987299"/>
            <a:ext cx="501777" cy="19919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81EFA-DFBD-EA24-AC3F-12C9EBAF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85813"/>
            <a:ext cx="8686800" cy="1000125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E16-5795-F601-83AE-2E602180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058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274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Bierstadt</vt:lpstr>
      <vt:lpstr>Segoe UI</vt:lpstr>
      <vt:lpstr>Times New Roman</vt:lpstr>
      <vt:lpstr>GestaltVTI</vt:lpstr>
      <vt:lpstr>ML22/23. Approve Prediction of Multisequence Learning  </vt:lpstr>
      <vt:lpstr>OBJECTIVE</vt:lpstr>
      <vt:lpstr>TABLE OF CONTENT</vt:lpstr>
      <vt:lpstr>INTRODUCTION</vt:lpstr>
      <vt:lpstr>METHODOLOGY</vt:lpstr>
      <vt:lpstr>WORKING OF SPATIAL POOLER</vt:lpstr>
      <vt:lpstr>IMPLEMENTATION (LEARNING &amp; PREDICTION PHASE)</vt:lpstr>
      <vt:lpstr>FLOW-CHART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ML22/23. Approve Prediction of Multisequence Learning  </dc:title>
  <dc:creator>SHIVA KUMAR BIRU</dc:creator>
  <cp:lastModifiedBy>SHIVA KUMAR BIRU</cp:lastModifiedBy>
  <cp:revision>16</cp:revision>
  <dcterms:created xsi:type="dcterms:W3CDTF">2023-03-04T11:37:56Z</dcterms:created>
  <dcterms:modified xsi:type="dcterms:W3CDTF">2023-03-19T14:58:13Z</dcterms:modified>
</cp:coreProperties>
</file>