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/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 sequences are learned and then predicted.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 when learning is complete and determine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learning, HTM (Hierarchical Temporal Memory) has been proposed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is the process of memorizing multiple sequences.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 and train with Spatial Pooler using a scalar encoder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Pooler iteratively trains each sequence until it reaches a stable state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memory-based system that stores a large number of patterns and sequences.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Yu Gothic Light</vt:lpstr>
      <vt:lpstr>Arial</vt:lpstr>
      <vt:lpstr>Bierstadt</vt:lpstr>
      <vt:lpstr>Calibri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Faiz</cp:lastModifiedBy>
  <cp:revision>6</cp:revision>
  <dcterms:created xsi:type="dcterms:W3CDTF">2023-03-04T11:37:56Z</dcterms:created>
  <dcterms:modified xsi:type="dcterms:W3CDTF">2023-03-04T14:18:16Z</dcterms:modified>
</cp:coreProperties>
</file>