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sequences are learned and then predicted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output prediction accuracy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file, when learning is complete the trained model should determine the prediction accuracy of the sequence.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36573"/>
            <a:ext cx="8686799" cy="39522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sequence learning, HTM (Hierarchical Temporal Memory) has been proposed.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295846"/>
            <a:ext cx="8686799" cy="35859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554" y="699796"/>
            <a:ext cx="5910924" cy="158508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WORKING OF SPATIAL POOLER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7183" y="2379306"/>
            <a:ext cx="5049175" cy="477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SDR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Inactive columns are not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input pattern is checked against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9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datasets and train with Spatial Pooler using a scalar encoder.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Spatial Pooler iteratively trains each sequence until it reaches a stable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 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29" y="796484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90" y="1800225"/>
            <a:ext cx="11123585" cy="492860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C6641C-EF28-FF0A-45EE-2B454883053F}"/>
              </a:ext>
            </a:extLst>
          </p:cNvPr>
          <p:cNvSpPr/>
          <p:nvPr/>
        </p:nvSpPr>
        <p:spPr>
          <a:xfrm>
            <a:off x="1393031" y="2121115"/>
            <a:ext cx="1285875" cy="5371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08396EC-C0E3-2F2A-CE91-1BD9B7EE2C57}"/>
              </a:ext>
            </a:extLst>
          </p:cNvPr>
          <p:cNvSpPr/>
          <p:nvPr/>
        </p:nvSpPr>
        <p:spPr>
          <a:xfrm>
            <a:off x="757239" y="3091469"/>
            <a:ext cx="2771774" cy="77282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an Option to run multisequence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AF84960-DC45-1CE8-1E6E-1E6466D6DD9E}"/>
              </a:ext>
            </a:extLst>
          </p:cNvPr>
          <p:cNvSpPr/>
          <p:nvPr/>
        </p:nvSpPr>
        <p:spPr>
          <a:xfrm>
            <a:off x="733613" y="4246839"/>
            <a:ext cx="2657474" cy="130421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Sequences from the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9948E-00D5-D4C6-5E49-6407ECE469EC}"/>
              </a:ext>
            </a:extLst>
          </p:cNvPr>
          <p:cNvSpPr/>
          <p:nvPr/>
        </p:nvSpPr>
        <p:spPr>
          <a:xfrm>
            <a:off x="4206903" y="4353456"/>
            <a:ext cx="1943100" cy="95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Multi-Sequence Numbers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EB07F-15B0-B1D8-01BF-94072B1EA615}"/>
              </a:ext>
            </a:extLst>
          </p:cNvPr>
          <p:cNvSpPr/>
          <p:nvPr/>
        </p:nvSpPr>
        <p:spPr>
          <a:xfrm>
            <a:off x="6829423" y="4353456"/>
            <a:ext cx="1500187" cy="95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Datasets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5A732FF-9574-BD05-EFE0-F746C7A36022}"/>
              </a:ext>
            </a:extLst>
          </p:cNvPr>
          <p:cNvSpPr/>
          <p:nvPr/>
        </p:nvSpPr>
        <p:spPr>
          <a:xfrm>
            <a:off x="8850254" y="4301078"/>
            <a:ext cx="1943099" cy="97047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input Data Sequences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CE3F1-3B82-B84B-1A86-237599C0C089}"/>
              </a:ext>
            </a:extLst>
          </p:cNvPr>
          <p:cNvSpPr/>
          <p:nvPr/>
        </p:nvSpPr>
        <p:spPr>
          <a:xfrm>
            <a:off x="8902020" y="5667587"/>
            <a:ext cx="1839566" cy="792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Accuracy percentage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5E3DA-07BD-7660-8415-B253BF777F35}"/>
              </a:ext>
            </a:extLst>
          </p:cNvPr>
          <p:cNvSpPr/>
          <p:nvPr/>
        </p:nvSpPr>
        <p:spPr>
          <a:xfrm>
            <a:off x="7063596" y="5819274"/>
            <a:ext cx="1336647" cy="5725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8887668-6271-D7D8-ED26-C066174E009E}"/>
              </a:ext>
            </a:extLst>
          </p:cNvPr>
          <p:cNvSpPr/>
          <p:nvPr/>
        </p:nvSpPr>
        <p:spPr>
          <a:xfrm>
            <a:off x="1957388" y="2670074"/>
            <a:ext cx="157160" cy="3843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36F564-34E4-8B70-4E6A-DB84DCD258B8}"/>
              </a:ext>
            </a:extLst>
          </p:cNvPr>
          <p:cNvSpPr/>
          <p:nvPr/>
        </p:nvSpPr>
        <p:spPr>
          <a:xfrm>
            <a:off x="2000250" y="3866666"/>
            <a:ext cx="142876" cy="35429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43B01DA-83B4-448B-550A-0D13F3E691F3}"/>
              </a:ext>
            </a:extLst>
          </p:cNvPr>
          <p:cNvSpPr/>
          <p:nvPr/>
        </p:nvSpPr>
        <p:spPr>
          <a:xfrm>
            <a:off x="3446529" y="4786313"/>
            <a:ext cx="760373" cy="199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985FECF-DE04-1750-99CB-D732AFD15C56}"/>
              </a:ext>
            </a:extLst>
          </p:cNvPr>
          <p:cNvSpPr/>
          <p:nvPr/>
        </p:nvSpPr>
        <p:spPr>
          <a:xfrm>
            <a:off x="6242869" y="4831000"/>
            <a:ext cx="586554" cy="2016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0A7EE86-6E51-9825-163D-400BC5DA7136}"/>
              </a:ext>
            </a:extLst>
          </p:cNvPr>
          <p:cNvSpPr/>
          <p:nvPr/>
        </p:nvSpPr>
        <p:spPr>
          <a:xfrm>
            <a:off x="8329610" y="4786313"/>
            <a:ext cx="572410" cy="199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8F5C5CB4-3F19-8368-5CCB-E6AFB6A457EE}"/>
              </a:ext>
            </a:extLst>
          </p:cNvPr>
          <p:cNvSpPr/>
          <p:nvPr/>
        </p:nvSpPr>
        <p:spPr>
          <a:xfrm>
            <a:off x="9644063" y="5271548"/>
            <a:ext cx="177740" cy="39603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7C12F5D7-9856-3E45-FB35-2F1A63B0C89A}"/>
              </a:ext>
            </a:extLst>
          </p:cNvPr>
          <p:cNvSpPr/>
          <p:nvPr/>
        </p:nvSpPr>
        <p:spPr>
          <a:xfrm>
            <a:off x="8400243" y="5987299"/>
            <a:ext cx="501777" cy="19919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269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Bierstadt</vt:lpstr>
      <vt:lpstr>Segoe UI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WORKING OF SPATIAL POOLER</vt:lpstr>
      <vt:lpstr>IMPLEMENTATION (LEARNING &amp; PREDICTION PHASE)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SHIVA KUMAR BIRU</cp:lastModifiedBy>
  <cp:revision>15</cp:revision>
  <dcterms:created xsi:type="dcterms:W3CDTF">2023-03-04T11:37:56Z</dcterms:created>
  <dcterms:modified xsi:type="dcterms:W3CDTF">2023-03-19T14:50:36Z</dcterms:modified>
</cp:coreProperties>
</file>