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1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6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9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6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73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74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79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7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71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3/19/2023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51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3/19/2023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62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3/19/2023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33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57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650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17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800" r:id="rId6"/>
    <p:sldLayoutId id="2147483795" r:id="rId7"/>
    <p:sldLayoutId id="2147483796" r:id="rId8"/>
    <p:sldLayoutId id="2147483797" r:id="rId9"/>
    <p:sldLayoutId id="2147483799" r:id="rId10"/>
    <p:sldLayoutId id="214748379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2" name="Picture 3" descr="An abstract burst of blue and pink">
            <a:extLst>
              <a:ext uri="{FF2B5EF4-FFF2-40B4-BE49-F238E27FC236}">
                <a16:creationId xmlns:a16="http://schemas.microsoft.com/office/drawing/2014/main" id="{C83D6C92-79F8-091B-CBB9-87097B8B6F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0" y="-6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CDB061-0EDD-91E9-3E25-EF8408E16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944714" cy="23342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800" b="1">
                <a:solidFill>
                  <a:srgbClr val="FFFFFF"/>
                </a:solidFill>
                <a:effectLst/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ML22/23. </a:t>
            </a:r>
            <a:r>
              <a:rPr lang="en-IN" sz="3800" b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Approve Prediction of Multisequence Learning </a:t>
            </a:r>
            <a:r>
              <a:rPr lang="en-IN" sz="3800" dirty="0">
                <a:solidFill>
                  <a:srgbClr val="FFFFFF"/>
                </a:solidFill>
                <a:effectLst/>
                <a:latin typeface="Segoe UI" panose="020B0502040204020203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/>
            </a:r>
            <a:br>
              <a:rPr lang="en-IN" sz="3800" dirty="0">
                <a:solidFill>
                  <a:srgbClr val="FFFFFF"/>
                </a:solidFill>
                <a:effectLst/>
                <a:latin typeface="Segoe UI" panose="020B0502040204020203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</a:br>
            <a:endParaRPr lang="en-US" sz="3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D35F8-4A90-161F-5448-E23056DE6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816083"/>
            <a:ext cx="5021183" cy="186746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By :</a:t>
            </a:r>
          </a:p>
          <a:p>
            <a:r>
              <a:rPr lang="en-US" dirty="0" err="1">
                <a:solidFill>
                  <a:srgbClr val="FFFFFF"/>
                </a:solidFill>
              </a:rPr>
              <a:t>Faiz</a:t>
            </a:r>
            <a:r>
              <a:rPr lang="en-US" dirty="0">
                <a:solidFill>
                  <a:srgbClr val="FFFFFF"/>
                </a:solidFill>
              </a:rPr>
              <a:t> Mohammed Khan (1427310)</a:t>
            </a:r>
          </a:p>
          <a:p>
            <a:r>
              <a:rPr lang="en-US" dirty="0">
                <a:solidFill>
                  <a:srgbClr val="FFFFFF"/>
                </a:solidFill>
              </a:rPr>
              <a:t>Shiva Kumar </a:t>
            </a:r>
            <a:r>
              <a:rPr lang="en-US" dirty="0" err="1">
                <a:solidFill>
                  <a:srgbClr val="FFFFFF"/>
                </a:solidFill>
              </a:rPr>
              <a:t>Biru</a:t>
            </a:r>
            <a:r>
              <a:rPr lang="en-US" dirty="0">
                <a:solidFill>
                  <a:srgbClr val="FFFFFF"/>
                </a:solidFill>
              </a:rPr>
              <a:t> (1436929)</a:t>
            </a:r>
          </a:p>
          <a:p>
            <a:r>
              <a:rPr lang="en-US" dirty="0">
                <a:solidFill>
                  <a:srgbClr val="FFFFFF"/>
                </a:solidFill>
              </a:rPr>
              <a:t>Mohan Sai Ram </a:t>
            </a:r>
            <a:r>
              <a:rPr lang="en-US" dirty="0" err="1">
                <a:solidFill>
                  <a:srgbClr val="FFFFFF"/>
                </a:solidFill>
              </a:rPr>
              <a:t>Sarnala</a:t>
            </a:r>
            <a:r>
              <a:rPr lang="en-US" dirty="0">
                <a:solidFill>
                  <a:srgbClr val="FFFFFF"/>
                </a:solidFill>
              </a:rPr>
              <a:t> (1428872)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E7E762-28CF-0115-C5DF-8489FFF88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813" y="0"/>
            <a:ext cx="2262187" cy="97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643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681EFA-DFBD-EA24-AC3F-12C9EBAF7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785813"/>
            <a:ext cx="8686800" cy="1000125"/>
          </a:xfrm>
        </p:spPr>
        <p:txBody>
          <a:bodyPr>
            <a:normAutofit/>
          </a:bodyPr>
          <a:lstStyle/>
          <a:p>
            <a:r>
              <a:rPr lang="en-US" dirty="0"/>
              <a:t>RESULT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DCE16-5795-F601-83AE-2E602180E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3172570"/>
            <a:ext cx="8686799" cy="301629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530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3406E1-F2BE-59D9-A9F1-8140C3C0F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926781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AF3CE-9383-CE1A-B92E-C7C0DC00B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323070"/>
            <a:ext cx="8686799" cy="386579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32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C17891-C8B4-CBE4-E6DA-B169892F4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6160"/>
            <a:ext cx="10112031" cy="105266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782E0-03DC-B623-6B5E-857FF6C17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557849"/>
            <a:ext cx="8686799" cy="36310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primary objective of this project is to 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demonstrates how Multi-Sequence  sequences are learned and then predicted.</a:t>
            </a: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Main aim is to Implement a new approach should automatically read and learn learning sequences from a file. The sample should read testing subsequences from a different file when learning is complete and determine the prediction accuracy.</a:t>
            </a:r>
          </a:p>
        </p:txBody>
      </p:sp>
    </p:spTree>
    <p:extLst>
      <p:ext uri="{BB962C8B-B14F-4D97-AF65-F5344CB8AC3E}">
        <p14:creationId xmlns:p14="http://schemas.microsoft.com/office/powerpoint/2010/main" val="3664553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6FE3B-94C0-E7F2-B7B5-4309B947A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152678"/>
          </a:xfrm>
        </p:spPr>
        <p:txBody>
          <a:bodyPr>
            <a:normAutofit/>
          </a:bodyPr>
          <a:lstStyle/>
          <a:p>
            <a:r>
              <a:rPr lang="en-US" dirty="0"/>
              <a:t>TABLE OF CONTENT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33409-CBE4-16B1-9253-855962494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447629"/>
            <a:ext cx="8686799" cy="374123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MULTISEQUENCE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IMPLEMENTATION (LEARNING &amp; PREDICTION PHASE)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5838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E9118-D53E-F80C-DB36-AB43B1599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934172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DB45C-04AC-135C-8E7A-5A8C020D3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3172570"/>
            <a:ext cx="8686799" cy="301629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Medical scientists and machine learning engineers were collaborating to better understand the cortex for temporal pattern recognition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sequence learning, HTM (Hierarchical Temporal Memory) has been proposed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HTM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biomimetics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model based on the memory prediction principle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Multisequence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Learning is the process of memorizing multiple sequences.</a:t>
            </a:r>
          </a:p>
        </p:txBody>
      </p:sp>
    </p:spTree>
    <p:extLst>
      <p:ext uri="{BB962C8B-B14F-4D97-AF65-F5344CB8AC3E}">
        <p14:creationId xmlns:p14="http://schemas.microsoft.com/office/powerpoint/2010/main" val="183183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6B81C5-A570-AD24-76BD-84826422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934172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154CE-4300-DAA5-DE79-43896358C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3172570"/>
            <a:ext cx="8686799" cy="3016294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2554" y="699796"/>
            <a:ext cx="5910924" cy="1585084"/>
          </a:xfrm>
        </p:spPr>
        <p:txBody>
          <a:bodyPr>
            <a:noAutofit/>
          </a:bodyPr>
          <a:lstStyle/>
          <a:p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WORKING </a:t>
            </a:r>
            <a:r>
              <a:rPr lang="en-IN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OF SPATIAL </a:t>
            </a:r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POOLER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77183" y="2379306"/>
            <a:ext cx="5049175" cy="47760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Builds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SDR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Inactive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columns are not learned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Every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input pattern is checked against the database.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69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D0EB12-A134-7E75-F4D6-BFB1B126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934172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IMPLEMENTATION (LEARNING &amp; PREDICTION PHASE)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BEB7E-6433-D9C5-97F5-24ECBCE4A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693773"/>
            <a:ext cx="8686799" cy="3495091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For Numbers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Obtain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datasets and train with Spatial Pooler using a scalar encoder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Spatial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Pooler iteratively trains each sequence until it reaches a stable state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HTM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a memory-based system that stores a large number of patterns and sequences.</a:t>
            </a:r>
          </a:p>
        </p:txBody>
      </p:sp>
    </p:spTree>
    <p:extLst>
      <p:ext uri="{BB962C8B-B14F-4D97-AF65-F5344CB8AC3E}">
        <p14:creationId xmlns:p14="http://schemas.microsoft.com/office/powerpoint/2010/main" val="317778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869" y="978408"/>
            <a:ext cx="6480089" cy="775747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869" y="1799502"/>
            <a:ext cx="5021182" cy="4870457"/>
          </a:xfrm>
        </p:spPr>
        <p:txBody>
          <a:bodyPr/>
          <a:lstStyle/>
          <a:p>
            <a:endParaRPr lang="en-US" b="1" dirty="0">
              <a:latin typeface="Arial" panose="020B0604020202020204" pitchFamily="34" charset="0"/>
              <a:ea typeface="Black Han Sans" panose="020B0604020202020204" charset="-127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ea typeface="Black Han Sans" panose="020B060402020202020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24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104249-400B-AD3A-F382-C91918689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95149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FLOW-CHART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0A25F-4CA4-D443-D525-EEE4B67C7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590" y="2511773"/>
            <a:ext cx="9448157" cy="359977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3C3EE3-C4C9-498D-ADCD-CE17BCE29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149" y="2581570"/>
            <a:ext cx="6210116" cy="326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82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236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Black Han Sans</vt:lpstr>
      <vt:lpstr>Yu Gothic Light</vt:lpstr>
      <vt:lpstr>Arial</vt:lpstr>
      <vt:lpstr>Bierstadt</vt:lpstr>
      <vt:lpstr>Calibri</vt:lpstr>
      <vt:lpstr>Segoe UI</vt:lpstr>
      <vt:lpstr>Times New Roman</vt:lpstr>
      <vt:lpstr>GestaltVTI</vt:lpstr>
      <vt:lpstr>ML22/23. Approve Prediction of Multisequence Learning  </vt:lpstr>
      <vt:lpstr>OBJECTIVE</vt:lpstr>
      <vt:lpstr>TABLE OF CONTENT</vt:lpstr>
      <vt:lpstr>INTRODUCTION</vt:lpstr>
      <vt:lpstr>METHODOLOGY</vt:lpstr>
      <vt:lpstr>WORKING OF SPATIAL POOLER</vt:lpstr>
      <vt:lpstr>IMPLEMENTATION (LEARNING &amp; PREDICTION PHASE)</vt:lpstr>
      <vt:lpstr>IMPLEMENTATION</vt:lpstr>
      <vt:lpstr>FLOW-CHART</vt:lpstr>
      <vt:lpstr>RESULT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ML22/23. Approve Prediction of Multisequence Learning  </dc:title>
  <dc:creator>SHIVA KUMAR BIRU</dc:creator>
  <cp:lastModifiedBy>ADMIN</cp:lastModifiedBy>
  <cp:revision>12</cp:revision>
  <dcterms:created xsi:type="dcterms:W3CDTF">2023-03-04T11:37:56Z</dcterms:created>
  <dcterms:modified xsi:type="dcterms:W3CDTF">2023-03-19T09:48:01Z</dcterms:modified>
</cp:coreProperties>
</file>