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D8C9-FECB-40AF-8D00-C151D2E54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91DB2-7BF6-4FC8-A2B6-DA15FFE27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00EE-F55A-4DE8-ADCA-62AC8371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D179-0919-4F41-8059-C1553E24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5AA5-D819-460F-9B82-3299FBD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AE94-7513-4F01-8E48-5657CA9E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0798-2FCE-401F-8388-B2FFF1B17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9F84-896C-4FD8-AFF5-5A24268E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BCD2-301C-4672-8122-565AD438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991E-8EC1-4783-A1FB-BB7363C5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667B7-5D85-4DDF-BD46-91B65B46D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3D833-999B-4381-88C9-13AEB4B3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91CB-B4C0-4FBF-B32F-FCDBF82F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9349-714D-4FB8-96DD-24DA2AC3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5D7C6-8FA7-4F87-AE69-BE0D7B17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CCDE-40BC-4C76-ACEE-1AD0C006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7254-E7EC-4F9F-90C9-E3C4D5E6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B616-A908-47F9-956B-7162A467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5306-2FEA-4666-9B67-36C2FAC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5B60-D646-4425-8C09-FD55EE86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52AD-6063-44E2-8946-C5F10D1E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413E-44EA-4A40-BC86-C0BD9BE6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7B46-E560-4096-AFDE-371A4325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D1FF-C208-4EE9-9249-FF96CCD1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1801-06A8-42EC-8435-BF37039D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7287-FA37-4CA1-8390-5110D029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AD5B-B221-48AD-898E-019A43A9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8AAA0-614E-46FC-A30F-EA6D9C03E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D547-3145-48AA-9FE1-5B5D4F81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F8B-D903-4501-B37B-64E958B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FD2B-EBA0-4183-A95A-B0DB2E69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9C19-BA0D-4E1F-9618-9EACDFA9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C72C-4B51-46D8-B0F1-D70B6DD8E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20B7-D269-4EE1-A398-45E781D3B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DFF28-7D9D-4233-8573-60FB0A726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4C41E-A56C-4BE7-9B18-E7F29BDD7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D4BC7-F769-4987-A6C0-BBA74AB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00EF3-DFD5-4F0C-A0B2-EE3B169E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D0553-A9D2-4FF1-9088-9C821FD2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6B86-07C0-47E2-918E-0EF07F20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58280-9A35-44EF-BB63-88ADF668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47347-E93D-4E0F-926A-653C2141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A140A-9B91-4207-AC36-5BB40713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5EDB-98E4-4BE9-8C35-255D43A2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23FF4-699E-49A4-9E43-AB39A15E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234B4-C27E-492E-BF7B-7B5D76FF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350A-B295-4FD1-8EED-B16FB693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8850-D704-49C3-9DF0-5DA60A05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00F9-07B6-407D-B7DD-057FA87E3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C34C-180B-49BF-BA53-424DAC6C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12002-18E4-4B80-8C71-BF2420A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AC9B-C124-4759-9094-7C901A1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7478-C3E3-474A-B0C5-0D4DA78D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0BC5C-8E8F-4FD8-8994-23037DB9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BF70-704A-4078-9240-2245530D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F99FE-174A-46AD-96CC-A2C56A39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37CC2-EC00-42F2-ACBC-C9202025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D20C7-CF0C-45E1-B80B-8BFB0AFA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F5F48-4559-4C47-A978-0D2ED5C6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1D0C-383A-4555-88AB-E1A8307E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5D1A-2982-40A7-8513-63BB63FC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A827-9E0E-42ED-A016-E6C689DBE2B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9B37-B8A1-4872-BC58-59AFF58D7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8DDE-C425-4F4B-9B5B-D46B2BEAE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5C91-C8D2-43A8-9E97-2163E456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12B1-000C-43C3-8B14-3403F916F07C}"/>
              </a:ext>
            </a:extLst>
          </p:cNvPr>
          <p:cNvSpPr/>
          <p:nvPr/>
        </p:nvSpPr>
        <p:spPr>
          <a:xfrm>
            <a:off x="717453" y="295422"/>
            <a:ext cx="4178104" cy="5387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Eos-wedding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B353C-789E-4FBA-8389-0C536776EE60}"/>
              </a:ext>
            </a:extLst>
          </p:cNvPr>
          <p:cNvSpPr/>
          <p:nvPr/>
        </p:nvSpPr>
        <p:spPr>
          <a:xfrm>
            <a:off x="7258930" y="295422"/>
            <a:ext cx="4178104" cy="5387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Gallery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Foto</a:t>
            </a:r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    |   Video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A86578-D2A3-4B9A-9819-A6D56024CE01}"/>
              </a:ext>
            </a:extLst>
          </p:cNvPr>
          <p:cNvSpPr/>
          <p:nvPr/>
        </p:nvSpPr>
        <p:spPr>
          <a:xfrm>
            <a:off x="970671" y="1308295"/>
            <a:ext cx="1406769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astellar" panose="020A0402060406010301" pitchFamily="18" charset="0"/>
              </a:rPr>
              <a:t>gallery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2F8816-B5A0-40AD-93E2-CE47ED525948}"/>
              </a:ext>
            </a:extLst>
          </p:cNvPr>
          <p:cNvSpPr/>
          <p:nvPr/>
        </p:nvSpPr>
        <p:spPr>
          <a:xfrm>
            <a:off x="970671" y="1927273"/>
            <a:ext cx="1406769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Castellar" panose="020A0402060406010301" pitchFamily="18" charset="0"/>
              </a:rPr>
              <a:t>layanan</a:t>
            </a:r>
            <a:endParaRPr lang="en-US" sz="1600" dirty="0">
              <a:solidFill>
                <a:srgbClr val="FFFF00"/>
              </a:solidFill>
              <a:latin typeface="Castellar" panose="020A0402060406010301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89761A-7507-4038-833E-E10E1BDA5DEC}"/>
              </a:ext>
            </a:extLst>
          </p:cNvPr>
          <p:cNvSpPr/>
          <p:nvPr/>
        </p:nvSpPr>
        <p:spPr>
          <a:xfrm>
            <a:off x="970670" y="2555041"/>
            <a:ext cx="1406769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Castellar" panose="020A0402060406010301" pitchFamily="18" charset="0"/>
              </a:rPr>
              <a:t>Kontak</a:t>
            </a:r>
            <a:r>
              <a:rPr lang="en-US" sz="1600" dirty="0">
                <a:solidFill>
                  <a:srgbClr val="FFFF00"/>
                </a:solidFill>
                <a:latin typeface="Castellar" panose="020A0402060406010301" pitchFamily="18" charset="0"/>
              </a:rPr>
              <a:t> kami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8A1D72-A25B-406D-A8DE-B4D66206EB03}"/>
              </a:ext>
            </a:extLst>
          </p:cNvPr>
          <p:cNvSpPr/>
          <p:nvPr/>
        </p:nvSpPr>
        <p:spPr>
          <a:xfrm>
            <a:off x="970670" y="3182809"/>
            <a:ext cx="1406769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Castellar" panose="020A0402060406010301" pitchFamily="18" charset="0"/>
              </a:rPr>
              <a:t>Tentang</a:t>
            </a:r>
            <a:r>
              <a:rPr lang="en-US" sz="1600" dirty="0">
                <a:solidFill>
                  <a:srgbClr val="FFFF00"/>
                </a:solidFill>
                <a:latin typeface="Castellar" panose="020A0402060406010301" pitchFamily="18" charset="0"/>
              </a:rPr>
              <a:t> kami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174E0-B810-4B07-A267-13180EE3BC28}"/>
              </a:ext>
            </a:extLst>
          </p:cNvPr>
          <p:cNvSpPr/>
          <p:nvPr/>
        </p:nvSpPr>
        <p:spPr>
          <a:xfrm>
            <a:off x="2729133" y="1322367"/>
            <a:ext cx="1927273" cy="1603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salon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38C8-9C64-487A-851A-00314701C866}"/>
              </a:ext>
            </a:extLst>
          </p:cNvPr>
          <p:cNvSpPr/>
          <p:nvPr/>
        </p:nvSpPr>
        <p:spPr>
          <a:xfrm>
            <a:off x="2729133" y="3087862"/>
            <a:ext cx="1927273" cy="1603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salon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26ACB-418A-4648-98EA-620D89781D77}"/>
              </a:ext>
            </a:extLst>
          </p:cNvPr>
          <p:cNvSpPr txBox="1"/>
          <p:nvPr/>
        </p:nvSpPr>
        <p:spPr>
          <a:xfrm>
            <a:off x="3286504" y="122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20947-D0F9-47AB-ABC4-1DF6C3C2B9BB}"/>
              </a:ext>
            </a:extLst>
          </p:cNvPr>
          <p:cNvSpPr/>
          <p:nvPr/>
        </p:nvSpPr>
        <p:spPr>
          <a:xfrm>
            <a:off x="7582486" y="1589646"/>
            <a:ext cx="3587262" cy="3509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3CD65F-E44C-4342-A7F5-2FF1E3CFEA9E}"/>
              </a:ext>
            </a:extLst>
          </p:cNvPr>
          <p:cNvCxnSpPr>
            <a:endCxn id="15" idx="2"/>
          </p:cNvCxnSpPr>
          <p:nvPr/>
        </p:nvCxnSpPr>
        <p:spPr>
          <a:xfrm>
            <a:off x="9347982" y="1589646"/>
            <a:ext cx="28135" cy="350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E1C803-D68D-41D4-92E4-25AEB5E385B6}"/>
              </a:ext>
            </a:extLst>
          </p:cNvPr>
          <p:cNvCxnSpPr/>
          <p:nvPr/>
        </p:nvCxnSpPr>
        <p:spPr>
          <a:xfrm>
            <a:off x="7582486" y="2700994"/>
            <a:ext cx="358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057F98-D53F-4D71-8754-C83409C4103D}"/>
              </a:ext>
            </a:extLst>
          </p:cNvPr>
          <p:cNvCxnSpPr/>
          <p:nvPr/>
        </p:nvCxnSpPr>
        <p:spPr>
          <a:xfrm>
            <a:off x="7582486" y="3942464"/>
            <a:ext cx="358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1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07B28-1412-48B3-8343-D6B35891FCBE}"/>
              </a:ext>
            </a:extLst>
          </p:cNvPr>
          <p:cNvSpPr/>
          <p:nvPr/>
        </p:nvSpPr>
        <p:spPr>
          <a:xfrm>
            <a:off x="773725" y="302448"/>
            <a:ext cx="4178104" cy="5387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layanan</a:t>
            </a:r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EC89E2-E7B8-40D1-AE0F-7D8A9C581E72}"/>
              </a:ext>
            </a:extLst>
          </p:cNvPr>
          <p:cNvSpPr/>
          <p:nvPr/>
        </p:nvSpPr>
        <p:spPr>
          <a:xfrm>
            <a:off x="1139484" y="1412039"/>
            <a:ext cx="1463040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91F8C4-9962-4118-8366-B191B3D38216}"/>
              </a:ext>
            </a:extLst>
          </p:cNvPr>
          <p:cNvSpPr/>
          <p:nvPr/>
        </p:nvSpPr>
        <p:spPr>
          <a:xfrm>
            <a:off x="3221502" y="1412039"/>
            <a:ext cx="1463040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6FF1F5-1D4A-4D00-92D3-9BA38C4B2FFB}"/>
              </a:ext>
            </a:extLst>
          </p:cNvPr>
          <p:cNvSpPr/>
          <p:nvPr/>
        </p:nvSpPr>
        <p:spPr>
          <a:xfrm>
            <a:off x="1139484" y="3239083"/>
            <a:ext cx="1463040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F3C5DB-C26D-4CC5-8B76-AD44FCBFC80C}"/>
              </a:ext>
            </a:extLst>
          </p:cNvPr>
          <p:cNvSpPr/>
          <p:nvPr/>
        </p:nvSpPr>
        <p:spPr>
          <a:xfrm>
            <a:off x="3221502" y="3239083"/>
            <a:ext cx="1463040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B04A9-81D0-4838-882F-726B130339D5}"/>
              </a:ext>
            </a:extLst>
          </p:cNvPr>
          <p:cNvSpPr txBox="1"/>
          <p:nvPr/>
        </p:nvSpPr>
        <p:spPr>
          <a:xfrm>
            <a:off x="1139484" y="2615660"/>
            <a:ext cx="1486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Make up wedding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76608-C25B-46C0-878D-C1398F42A472}"/>
              </a:ext>
            </a:extLst>
          </p:cNvPr>
          <p:cNvSpPr txBox="1"/>
          <p:nvPr/>
        </p:nvSpPr>
        <p:spPr>
          <a:xfrm>
            <a:off x="3221502" y="2615660"/>
            <a:ext cx="125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Make up </a:t>
            </a:r>
            <a:r>
              <a:rPr lang="en-US" sz="1400" dirty="0" err="1"/>
              <a:t>pesta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306A4-96A5-4A9A-9C28-6BD94131BD56}"/>
              </a:ext>
            </a:extLst>
          </p:cNvPr>
          <p:cNvSpPr txBox="1"/>
          <p:nvPr/>
        </p:nvSpPr>
        <p:spPr>
          <a:xfrm>
            <a:off x="3197596" y="4442706"/>
            <a:ext cx="13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Make up </a:t>
            </a:r>
            <a:r>
              <a:rPr lang="en-US" sz="1400" dirty="0" err="1"/>
              <a:t>wisuda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945AD-458D-4D04-B925-0A03D603CB33}"/>
              </a:ext>
            </a:extLst>
          </p:cNvPr>
          <p:cNvSpPr txBox="1"/>
          <p:nvPr/>
        </p:nvSpPr>
        <p:spPr>
          <a:xfrm>
            <a:off x="1139484" y="4452377"/>
            <a:ext cx="1597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Make up </a:t>
            </a:r>
            <a:r>
              <a:rPr lang="en-US" sz="1400" dirty="0" err="1"/>
              <a:t>pengantin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78F45A-C01C-4B8B-B30C-5D02BEE90D52}"/>
              </a:ext>
            </a:extLst>
          </p:cNvPr>
          <p:cNvSpPr/>
          <p:nvPr/>
        </p:nvSpPr>
        <p:spPr>
          <a:xfrm>
            <a:off x="7375700" y="302448"/>
            <a:ext cx="4178104" cy="5387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Make up wedding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deskripsi</a:t>
            </a:r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1BC5D5-0054-4081-838E-A04AE88AAC01}"/>
              </a:ext>
            </a:extLst>
          </p:cNvPr>
          <p:cNvSpPr/>
          <p:nvPr/>
        </p:nvSpPr>
        <p:spPr>
          <a:xfrm>
            <a:off x="8750105" y="1097280"/>
            <a:ext cx="150524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69714C-8B13-47DB-AA48-1E05F2062C3A}"/>
              </a:ext>
            </a:extLst>
          </p:cNvPr>
          <p:cNvSpPr/>
          <p:nvPr/>
        </p:nvSpPr>
        <p:spPr>
          <a:xfrm>
            <a:off x="7751298" y="3284814"/>
            <a:ext cx="3502856" cy="15193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F6FBCA-8FA0-4B46-8144-0C0A55BA62DE}"/>
              </a:ext>
            </a:extLst>
          </p:cNvPr>
          <p:cNvSpPr/>
          <p:nvPr/>
        </p:nvSpPr>
        <p:spPr>
          <a:xfrm>
            <a:off x="8817638" y="4979978"/>
            <a:ext cx="1294228" cy="309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</a:t>
            </a:r>
          </a:p>
        </p:txBody>
      </p:sp>
    </p:spTree>
    <p:extLst>
      <p:ext uri="{BB962C8B-B14F-4D97-AF65-F5344CB8AC3E}">
        <p14:creationId xmlns:p14="http://schemas.microsoft.com/office/powerpoint/2010/main" val="18502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C2E53-8282-4349-851C-E006DF013EC0}"/>
              </a:ext>
            </a:extLst>
          </p:cNvPr>
          <p:cNvSpPr/>
          <p:nvPr/>
        </p:nvSpPr>
        <p:spPr>
          <a:xfrm>
            <a:off x="604912" y="232117"/>
            <a:ext cx="4178104" cy="5387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order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83ED84-7456-491A-B01E-86B856B2AC7B}"/>
              </a:ext>
            </a:extLst>
          </p:cNvPr>
          <p:cNvSpPr/>
          <p:nvPr/>
        </p:nvSpPr>
        <p:spPr>
          <a:xfrm>
            <a:off x="1026942" y="1093762"/>
            <a:ext cx="3516922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Product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567A68-66ED-47E0-8BA4-F05F8EC531FE}"/>
              </a:ext>
            </a:extLst>
          </p:cNvPr>
          <p:cNvSpPr/>
          <p:nvPr/>
        </p:nvSpPr>
        <p:spPr>
          <a:xfrm>
            <a:off x="1026942" y="2002886"/>
            <a:ext cx="3516922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A642-01BB-4B95-8D87-33A535CC6A81}"/>
              </a:ext>
            </a:extLst>
          </p:cNvPr>
          <p:cNvSpPr/>
          <p:nvPr/>
        </p:nvSpPr>
        <p:spPr>
          <a:xfrm>
            <a:off x="1026942" y="2799470"/>
            <a:ext cx="3516922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Total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124292-B94D-4E52-AECD-97F13D5AC0F1}"/>
              </a:ext>
            </a:extLst>
          </p:cNvPr>
          <p:cNvSpPr/>
          <p:nvPr/>
        </p:nvSpPr>
        <p:spPr>
          <a:xfrm>
            <a:off x="1216855" y="3928403"/>
            <a:ext cx="3137095" cy="52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Proceed to checkout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60CB7E-7572-43F9-87BB-8AD8DB67421C}"/>
              </a:ext>
            </a:extLst>
          </p:cNvPr>
          <p:cNvSpPr/>
          <p:nvPr/>
        </p:nvSpPr>
        <p:spPr>
          <a:xfrm>
            <a:off x="7343337" y="232116"/>
            <a:ext cx="417810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Pembayaran</a:t>
            </a:r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74423-F8EE-4F15-AAB1-BDD593742301}"/>
              </a:ext>
            </a:extLst>
          </p:cNvPr>
          <p:cNvSpPr txBox="1"/>
          <p:nvPr/>
        </p:nvSpPr>
        <p:spPr>
          <a:xfrm>
            <a:off x="7526296" y="1261799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Billing 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33862A-002D-4C65-B16D-E88D5D339738}"/>
              </a:ext>
            </a:extLst>
          </p:cNvPr>
          <p:cNvSpPr/>
          <p:nvPr/>
        </p:nvSpPr>
        <p:spPr>
          <a:xfrm>
            <a:off x="7638757" y="2016949"/>
            <a:ext cx="1603717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1CECC2-FFFE-46DE-B2D6-787A27EB8EFB}"/>
              </a:ext>
            </a:extLst>
          </p:cNvPr>
          <p:cNvSpPr/>
          <p:nvPr/>
        </p:nvSpPr>
        <p:spPr>
          <a:xfrm>
            <a:off x="9580613" y="2008155"/>
            <a:ext cx="1603717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F7227D-B70B-4B6A-863B-B79C4FBF6F8C}"/>
              </a:ext>
            </a:extLst>
          </p:cNvPr>
          <p:cNvSpPr txBox="1"/>
          <p:nvPr/>
        </p:nvSpPr>
        <p:spPr>
          <a:xfrm>
            <a:off x="7515685" y="1635303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67DED-E177-4B54-8612-E33F13171F12}"/>
              </a:ext>
            </a:extLst>
          </p:cNvPr>
          <p:cNvSpPr txBox="1"/>
          <p:nvPr/>
        </p:nvSpPr>
        <p:spPr>
          <a:xfrm>
            <a:off x="9494474" y="1647617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40101-AA86-4161-8531-889FCC688DF4}"/>
              </a:ext>
            </a:extLst>
          </p:cNvPr>
          <p:cNvSpPr/>
          <p:nvPr/>
        </p:nvSpPr>
        <p:spPr>
          <a:xfrm>
            <a:off x="7621897" y="2858852"/>
            <a:ext cx="3545573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03F2D-ECD9-4DD9-BBED-49661B3E8402}"/>
              </a:ext>
            </a:extLst>
          </p:cNvPr>
          <p:cNvSpPr txBox="1"/>
          <p:nvPr/>
        </p:nvSpPr>
        <p:spPr>
          <a:xfrm>
            <a:off x="7515685" y="2517258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address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6126BA-8149-409D-A6EB-022EF8E705B4}"/>
              </a:ext>
            </a:extLst>
          </p:cNvPr>
          <p:cNvSpPr/>
          <p:nvPr/>
        </p:nvSpPr>
        <p:spPr>
          <a:xfrm>
            <a:off x="7621897" y="3678748"/>
            <a:ext cx="3545573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9068B-0AFA-4974-8EFE-C2446E18D838}"/>
              </a:ext>
            </a:extLst>
          </p:cNvPr>
          <p:cNvSpPr txBox="1"/>
          <p:nvPr/>
        </p:nvSpPr>
        <p:spPr>
          <a:xfrm>
            <a:off x="7515685" y="3350340"/>
            <a:ext cx="12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Town / City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104B5C-0134-4F33-A0C6-C58C1901B318}"/>
              </a:ext>
            </a:extLst>
          </p:cNvPr>
          <p:cNvSpPr/>
          <p:nvPr/>
        </p:nvSpPr>
        <p:spPr>
          <a:xfrm>
            <a:off x="7621897" y="4452504"/>
            <a:ext cx="1603717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520D29-1CE1-424F-A023-2F1DB3D82480}"/>
              </a:ext>
            </a:extLst>
          </p:cNvPr>
          <p:cNvSpPr/>
          <p:nvPr/>
        </p:nvSpPr>
        <p:spPr>
          <a:xfrm>
            <a:off x="9580613" y="4461720"/>
            <a:ext cx="1603717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AEE8ED-3EC2-4AAF-B8AF-ABFD5AD5C4FA}"/>
              </a:ext>
            </a:extLst>
          </p:cNvPr>
          <p:cNvSpPr txBox="1"/>
          <p:nvPr/>
        </p:nvSpPr>
        <p:spPr>
          <a:xfrm>
            <a:off x="7515685" y="412931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0E3E95-F0F3-48D1-AEFB-619904C2C89C}"/>
              </a:ext>
            </a:extLst>
          </p:cNvPr>
          <p:cNvSpPr txBox="1"/>
          <p:nvPr/>
        </p:nvSpPr>
        <p:spPr>
          <a:xfrm>
            <a:off x="9466243" y="41293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95DA7D-1856-4FA4-8B8E-31573C699E6A}"/>
              </a:ext>
            </a:extLst>
          </p:cNvPr>
          <p:cNvSpPr/>
          <p:nvPr/>
        </p:nvSpPr>
        <p:spPr>
          <a:xfrm>
            <a:off x="7621897" y="5457071"/>
            <a:ext cx="313935" cy="270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9ABD42-0662-4D5B-951E-D2EFF1C4D464}"/>
              </a:ext>
            </a:extLst>
          </p:cNvPr>
          <p:cNvSpPr txBox="1"/>
          <p:nvPr/>
        </p:nvSpPr>
        <p:spPr>
          <a:xfrm>
            <a:off x="7935832" y="5407740"/>
            <a:ext cx="19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account?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96A901-53CB-49DF-9DAB-E6176E901245}"/>
              </a:ext>
            </a:extLst>
          </p:cNvPr>
          <p:cNvSpPr/>
          <p:nvPr/>
        </p:nvSpPr>
        <p:spPr>
          <a:xfrm>
            <a:off x="7621896" y="6165657"/>
            <a:ext cx="3545573" cy="47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0156CF-BF8E-4E32-A0AE-826C81426FDD}"/>
              </a:ext>
            </a:extLst>
          </p:cNvPr>
          <p:cNvSpPr txBox="1"/>
          <p:nvPr/>
        </p:nvSpPr>
        <p:spPr>
          <a:xfrm>
            <a:off x="7526296" y="5787980"/>
            <a:ext cx="23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245A3A-B57E-47DE-9F6D-BDC4104CBCD6}"/>
              </a:ext>
            </a:extLst>
          </p:cNvPr>
          <p:cNvSpPr/>
          <p:nvPr/>
        </p:nvSpPr>
        <p:spPr>
          <a:xfrm>
            <a:off x="7638757" y="908687"/>
            <a:ext cx="3606030" cy="381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Returning costumer? Click here to login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EAB31F-2D4D-48F9-A214-047CF5F13A3F}"/>
              </a:ext>
            </a:extLst>
          </p:cNvPr>
          <p:cNvSpPr/>
          <p:nvPr/>
        </p:nvSpPr>
        <p:spPr>
          <a:xfrm>
            <a:off x="7638757" y="5134708"/>
            <a:ext cx="3528712" cy="273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83DE4-ECB8-474D-B363-A4AD095D4429}"/>
              </a:ext>
            </a:extLst>
          </p:cNvPr>
          <p:cNvSpPr txBox="1"/>
          <p:nvPr/>
        </p:nvSpPr>
        <p:spPr>
          <a:xfrm>
            <a:off x="7534054" y="485374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328761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1362BE-F09D-4F85-841C-B19D172E5CC2}"/>
              </a:ext>
            </a:extLst>
          </p:cNvPr>
          <p:cNvSpPr/>
          <p:nvPr/>
        </p:nvSpPr>
        <p:spPr>
          <a:xfrm>
            <a:off x="548643" y="126609"/>
            <a:ext cx="434691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Pembayaran</a:t>
            </a:r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5DE40-A9B3-4220-BB37-975D3FE040A5}"/>
              </a:ext>
            </a:extLst>
          </p:cNvPr>
          <p:cNvSpPr txBox="1"/>
          <p:nvPr/>
        </p:nvSpPr>
        <p:spPr>
          <a:xfrm>
            <a:off x="689318" y="745588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4D28E-C4E9-49BA-89E1-A0666B955198}"/>
              </a:ext>
            </a:extLst>
          </p:cNvPr>
          <p:cNvSpPr/>
          <p:nvPr/>
        </p:nvSpPr>
        <p:spPr>
          <a:xfrm>
            <a:off x="886265" y="1294228"/>
            <a:ext cx="205388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Product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11A1E-B1A9-421E-813B-0DE28401CF01}"/>
              </a:ext>
            </a:extLst>
          </p:cNvPr>
          <p:cNvSpPr/>
          <p:nvPr/>
        </p:nvSpPr>
        <p:spPr>
          <a:xfrm>
            <a:off x="2940148" y="1294228"/>
            <a:ext cx="956603" cy="439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DF44C-12BC-4E88-ABF6-094564659B8F}"/>
              </a:ext>
            </a:extLst>
          </p:cNvPr>
          <p:cNvSpPr/>
          <p:nvPr/>
        </p:nvSpPr>
        <p:spPr>
          <a:xfrm>
            <a:off x="886265" y="1747967"/>
            <a:ext cx="2053883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Makeup wedding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B9384-6635-44FC-96DB-586997FA562E}"/>
              </a:ext>
            </a:extLst>
          </p:cNvPr>
          <p:cNvSpPr/>
          <p:nvPr/>
        </p:nvSpPr>
        <p:spPr>
          <a:xfrm>
            <a:off x="2940148" y="1744394"/>
            <a:ext cx="95660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CD8E1-E184-48CE-870E-A393AC9154FE}"/>
              </a:ext>
            </a:extLst>
          </p:cNvPr>
          <p:cNvSpPr/>
          <p:nvPr/>
        </p:nvSpPr>
        <p:spPr>
          <a:xfrm>
            <a:off x="886264" y="2184065"/>
            <a:ext cx="205388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Total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AA6B8-E695-4DA3-AB8C-EAEB4A5C40BB}"/>
              </a:ext>
            </a:extLst>
          </p:cNvPr>
          <p:cNvSpPr/>
          <p:nvPr/>
        </p:nvSpPr>
        <p:spPr>
          <a:xfrm>
            <a:off x="2940147" y="2180492"/>
            <a:ext cx="95660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59F447-6FBA-400D-BCF9-96F03B79F012}"/>
              </a:ext>
            </a:extLst>
          </p:cNvPr>
          <p:cNvSpPr/>
          <p:nvPr/>
        </p:nvSpPr>
        <p:spPr>
          <a:xfrm>
            <a:off x="886264" y="2820572"/>
            <a:ext cx="211016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ACD87-76B3-46F3-90BF-0B1042E09DED}"/>
              </a:ext>
            </a:extLst>
          </p:cNvPr>
          <p:cNvSpPr txBox="1"/>
          <p:nvPr/>
        </p:nvSpPr>
        <p:spPr>
          <a:xfrm>
            <a:off x="1097280" y="2727347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bank transfer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D27D19-90E3-4401-8BD9-FCBA134EB0B3}"/>
              </a:ext>
            </a:extLst>
          </p:cNvPr>
          <p:cNvSpPr/>
          <p:nvPr/>
        </p:nvSpPr>
        <p:spPr>
          <a:xfrm>
            <a:off x="886264" y="3142454"/>
            <a:ext cx="211016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737F5-89D2-4EA6-95C2-A6F6F57A71D0}"/>
              </a:ext>
            </a:extLst>
          </p:cNvPr>
          <p:cNvSpPr txBox="1"/>
          <p:nvPr/>
        </p:nvSpPr>
        <p:spPr>
          <a:xfrm>
            <a:off x="1097280" y="3063184"/>
            <a:ext cx="17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Cash on delivery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9F710-6DB7-4AEF-B34E-6DFA1DC0E923}"/>
              </a:ext>
            </a:extLst>
          </p:cNvPr>
          <p:cNvSpPr/>
          <p:nvPr/>
        </p:nvSpPr>
        <p:spPr>
          <a:xfrm>
            <a:off x="886264" y="3689308"/>
            <a:ext cx="211016" cy="13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D6871-119B-48FB-8B44-083998C2D5DC}"/>
              </a:ext>
            </a:extLst>
          </p:cNvPr>
          <p:cNvSpPr txBox="1"/>
          <p:nvPr/>
        </p:nvSpPr>
        <p:spPr>
          <a:xfrm>
            <a:off x="1097280" y="3573640"/>
            <a:ext cx="391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read and accept the term &amp; conditions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F9594E-585C-4399-9430-CB981650E4E1}"/>
              </a:ext>
            </a:extLst>
          </p:cNvPr>
          <p:cNvSpPr/>
          <p:nvPr/>
        </p:nvSpPr>
        <p:spPr>
          <a:xfrm>
            <a:off x="1097280" y="4431323"/>
            <a:ext cx="3094892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9891B-529C-400A-9549-34B4D1BC4364}"/>
              </a:ext>
            </a:extLst>
          </p:cNvPr>
          <p:cNvSpPr/>
          <p:nvPr/>
        </p:nvSpPr>
        <p:spPr>
          <a:xfrm>
            <a:off x="7403190" y="126609"/>
            <a:ext cx="434691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Login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 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232922-2F6E-43A6-942A-96BDCD9F4DC7}"/>
              </a:ext>
            </a:extLst>
          </p:cNvPr>
          <p:cNvSpPr/>
          <p:nvPr/>
        </p:nvSpPr>
        <p:spPr>
          <a:xfrm>
            <a:off x="7765366" y="1294228"/>
            <a:ext cx="3573194" cy="436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146E23-9B8E-437E-BF6E-ECA1A1A3A126}"/>
              </a:ext>
            </a:extLst>
          </p:cNvPr>
          <p:cNvSpPr/>
          <p:nvPr/>
        </p:nvSpPr>
        <p:spPr>
          <a:xfrm>
            <a:off x="7790050" y="2180492"/>
            <a:ext cx="3573194" cy="436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D7A24-C2C6-4C33-9EDF-64B509401608}"/>
              </a:ext>
            </a:extLst>
          </p:cNvPr>
          <p:cNvSpPr txBox="1"/>
          <p:nvPr/>
        </p:nvSpPr>
        <p:spPr>
          <a:xfrm>
            <a:off x="7673884" y="93025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 / email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CFAED-80E9-41E5-9038-0AA5080FCC46}"/>
              </a:ext>
            </a:extLst>
          </p:cNvPr>
          <p:cNvSpPr txBox="1"/>
          <p:nvPr/>
        </p:nvSpPr>
        <p:spPr>
          <a:xfrm>
            <a:off x="7673884" y="1811160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D41F8A-D705-4F5A-BC07-AD67C07276C9}"/>
              </a:ext>
            </a:extLst>
          </p:cNvPr>
          <p:cNvSpPr/>
          <p:nvPr/>
        </p:nvSpPr>
        <p:spPr>
          <a:xfrm>
            <a:off x="7790050" y="3031587"/>
            <a:ext cx="1392701" cy="40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0F03C-B614-4316-8E5B-84B5B9F4A13E}"/>
              </a:ext>
            </a:extLst>
          </p:cNvPr>
          <p:cNvSpPr/>
          <p:nvPr/>
        </p:nvSpPr>
        <p:spPr>
          <a:xfrm>
            <a:off x="9425354" y="3096679"/>
            <a:ext cx="151293" cy="15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ADC05-586E-4415-A3F1-0DB46F5619A7}"/>
              </a:ext>
            </a:extLst>
          </p:cNvPr>
          <p:cNvSpPr txBox="1"/>
          <p:nvPr/>
        </p:nvSpPr>
        <p:spPr>
          <a:xfrm>
            <a:off x="9576647" y="2982351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me</a:t>
            </a:r>
          </a:p>
        </p:txBody>
      </p:sp>
    </p:spTree>
    <p:extLst>
      <p:ext uri="{BB962C8B-B14F-4D97-AF65-F5344CB8AC3E}">
        <p14:creationId xmlns:p14="http://schemas.microsoft.com/office/powerpoint/2010/main" val="72392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14C23-4BAB-405D-8B82-55842DB8A25F}"/>
              </a:ext>
            </a:extLst>
          </p:cNvPr>
          <p:cNvSpPr/>
          <p:nvPr/>
        </p:nvSpPr>
        <p:spPr>
          <a:xfrm>
            <a:off x="548643" y="126609"/>
            <a:ext cx="434691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Pembayaran</a:t>
            </a:r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EA45-4670-4907-A1BF-574B8207736A}"/>
              </a:ext>
            </a:extLst>
          </p:cNvPr>
          <p:cNvSpPr txBox="1"/>
          <p:nvPr/>
        </p:nvSpPr>
        <p:spPr>
          <a:xfrm>
            <a:off x="689318" y="745588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972FA-834F-44C2-9FF2-62640F91E4CF}"/>
              </a:ext>
            </a:extLst>
          </p:cNvPr>
          <p:cNvSpPr/>
          <p:nvPr/>
        </p:nvSpPr>
        <p:spPr>
          <a:xfrm>
            <a:off x="886265" y="1294228"/>
            <a:ext cx="205388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Product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846CC-71C0-456C-A153-CB05B983ABB4}"/>
              </a:ext>
            </a:extLst>
          </p:cNvPr>
          <p:cNvSpPr/>
          <p:nvPr/>
        </p:nvSpPr>
        <p:spPr>
          <a:xfrm>
            <a:off x="2940148" y="1294228"/>
            <a:ext cx="956603" cy="439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EB948-8960-4C79-B9F8-CB2E3019D1C8}"/>
              </a:ext>
            </a:extLst>
          </p:cNvPr>
          <p:cNvSpPr/>
          <p:nvPr/>
        </p:nvSpPr>
        <p:spPr>
          <a:xfrm>
            <a:off x="886265" y="1747967"/>
            <a:ext cx="2053883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Makeup wedding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C9111-4519-4E52-A488-0FFDDD17B220}"/>
              </a:ext>
            </a:extLst>
          </p:cNvPr>
          <p:cNvSpPr/>
          <p:nvPr/>
        </p:nvSpPr>
        <p:spPr>
          <a:xfrm>
            <a:off x="2940148" y="1744394"/>
            <a:ext cx="95660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7A79F-70E8-47D8-B5C5-537442389550}"/>
              </a:ext>
            </a:extLst>
          </p:cNvPr>
          <p:cNvSpPr/>
          <p:nvPr/>
        </p:nvSpPr>
        <p:spPr>
          <a:xfrm>
            <a:off x="886264" y="2184065"/>
            <a:ext cx="205388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Total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FF0BB-0A08-4230-BF88-7488F7C335E8}"/>
              </a:ext>
            </a:extLst>
          </p:cNvPr>
          <p:cNvSpPr/>
          <p:nvPr/>
        </p:nvSpPr>
        <p:spPr>
          <a:xfrm>
            <a:off x="2940147" y="2180492"/>
            <a:ext cx="95660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A534CB-F461-4401-A1D3-3C01A381E666}"/>
              </a:ext>
            </a:extLst>
          </p:cNvPr>
          <p:cNvSpPr/>
          <p:nvPr/>
        </p:nvSpPr>
        <p:spPr>
          <a:xfrm>
            <a:off x="886264" y="2820572"/>
            <a:ext cx="211016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0E535-F62A-46AE-9D17-7EA89358A800}"/>
              </a:ext>
            </a:extLst>
          </p:cNvPr>
          <p:cNvSpPr txBox="1"/>
          <p:nvPr/>
        </p:nvSpPr>
        <p:spPr>
          <a:xfrm>
            <a:off x="1097280" y="2727347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bank transfer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040522-48EA-41BE-83DD-22C70DDF2524}"/>
              </a:ext>
            </a:extLst>
          </p:cNvPr>
          <p:cNvSpPr/>
          <p:nvPr/>
        </p:nvSpPr>
        <p:spPr>
          <a:xfrm>
            <a:off x="886264" y="3142454"/>
            <a:ext cx="211016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4E283-4455-42C1-BE44-93219FB58BB1}"/>
              </a:ext>
            </a:extLst>
          </p:cNvPr>
          <p:cNvSpPr txBox="1"/>
          <p:nvPr/>
        </p:nvSpPr>
        <p:spPr>
          <a:xfrm>
            <a:off x="1097280" y="3063184"/>
            <a:ext cx="17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Cash on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C67A6-168B-4A86-96B2-F197AC1F4368}"/>
              </a:ext>
            </a:extLst>
          </p:cNvPr>
          <p:cNvSpPr/>
          <p:nvPr/>
        </p:nvSpPr>
        <p:spPr>
          <a:xfrm>
            <a:off x="886264" y="3689308"/>
            <a:ext cx="211016" cy="13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64053-C342-4D28-B1B9-3F41C7819D96}"/>
              </a:ext>
            </a:extLst>
          </p:cNvPr>
          <p:cNvSpPr txBox="1"/>
          <p:nvPr/>
        </p:nvSpPr>
        <p:spPr>
          <a:xfrm>
            <a:off x="1097280" y="3573640"/>
            <a:ext cx="391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read and accept the term &amp; conditions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A80FE6-87F7-4944-864A-3DF723AB5483}"/>
              </a:ext>
            </a:extLst>
          </p:cNvPr>
          <p:cNvSpPr/>
          <p:nvPr/>
        </p:nvSpPr>
        <p:spPr>
          <a:xfrm>
            <a:off x="1097280" y="4431323"/>
            <a:ext cx="3094892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5E0C7F-D957-48A6-A456-D2CD7D289AE1}"/>
              </a:ext>
            </a:extLst>
          </p:cNvPr>
          <p:cNvSpPr/>
          <p:nvPr/>
        </p:nvSpPr>
        <p:spPr>
          <a:xfrm>
            <a:off x="7065568" y="126609"/>
            <a:ext cx="434691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Pembayaran</a:t>
            </a:r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7FF18-420D-4F25-B5DB-3C6A894701A9}"/>
              </a:ext>
            </a:extLst>
          </p:cNvPr>
          <p:cNvSpPr/>
          <p:nvPr/>
        </p:nvSpPr>
        <p:spPr>
          <a:xfrm>
            <a:off x="7413674" y="634831"/>
            <a:ext cx="3291840" cy="1250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pembayaran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E3E71-E0CD-4601-A626-FBE701E6DF88}"/>
              </a:ext>
            </a:extLst>
          </p:cNvPr>
          <p:cNvSpPr txBox="1"/>
          <p:nvPr/>
        </p:nvSpPr>
        <p:spPr>
          <a:xfrm>
            <a:off x="7311949" y="2104904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bank details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57F2A-66C9-4C44-879D-4CE71876DFEA}"/>
              </a:ext>
            </a:extLst>
          </p:cNvPr>
          <p:cNvSpPr txBox="1"/>
          <p:nvPr/>
        </p:nvSpPr>
        <p:spPr>
          <a:xfrm>
            <a:off x="7311949" y="24319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F17966-E655-4D15-8436-13F1425255DE}"/>
              </a:ext>
            </a:extLst>
          </p:cNvPr>
          <p:cNvCxnSpPr/>
          <p:nvPr/>
        </p:nvCxnSpPr>
        <p:spPr>
          <a:xfrm>
            <a:off x="7948246" y="2474236"/>
            <a:ext cx="0" cy="58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D99F53-24FA-45F1-98C6-189178648083}"/>
              </a:ext>
            </a:extLst>
          </p:cNvPr>
          <p:cNvCxnSpPr/>
          <p:nvPr/>
        </p:nvCxnSpPr>
        <p:spPr>
          <a:xfrm>
            <a:off x="9383150" y="2444259"/>
            <a:ext cx="0" cy="58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5FFC58-62FE-4ECC-99B4-B1321B7C8DB2}"/>
              </a:ext>
            </a:extLst>
          </p:cNvPr>
          <p:cNvSpPr txBox="1"/>
          <p:nvPr/>
        </p:nvSpPr>
        <p:spPr>
          <a:xfrm>
            <a:off x="7898803" y="2444259"/>
            <a:ext cx="157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Account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13BFE-18CC-49EB-95C0-EAC46C7D39A2}"/>
              </a:ext>
            </a:extLst>
          </p:cNvPr>
          <p:cNvSpPr txBox="1"/>
          <p:nvPr/>
        </p:nvSpPr>
        <p:spPr>
          <a:xfrm>
            <a:off x="9376501" y="24134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725FF-597F-47B6-898F-C13CC9CCEC89}"/>
              </a:ext>
            </a:extLst>
          </p:cNvPr>
          <p:cNvSpPr txBox="1"/>
          <p:nvPr/>
        </p:nvSpPr>
        <p:spPr>
          <a:xfrm>
            <a:off x="7284436" y="3058046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0149E5-1485-40D7-86DF-4CC110742B9D}"/>
              </a:ext>
            </a:extLst>
          </p:cNvPr>
          <p:cNvSpPr/>
          <p:nvPr/>
        </p:nvSpPr>
        <p:spPr>
          <a:xfrm>
            <a:off x="7417339" y="3414874"/>
            <a:ext cx="205388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Product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13EF94-1354-4C71-9C33-DCD93B675BEA}"/>
              </a:ext>
            </a:extLst>
          </p:cNvPr>
          <p:cNvSpPr/>
          <p:nvPr/>
        </p:nvSpPr>
        <p:spPr>
          <a:xfrm>
            <a:off x="9471222" y="3414874"/>
            <a:ext cx="956603" cy="439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B99A3B-D131-4B4A-85DF-0BFEE4FF2422}"/>
              </a:ext>
            </a:extLst>
          </p:cNvPr>
          <p:cNvSpPr/>
          <p:nvPr/>
        </p:nvSpPr>
        <p:spPr>
          <a:xfrm>
            <a:off x="7417339" y="3868613"/>
            <a:ext cx="2053883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Makeup wedding</a:t>
            </a:r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1C98AB-9576-4AC5-AB51-3CD39EEEF406}"/>
              </a:ext>
            </a:extLst>
          </p:cNvPr>
          <p:cNvSpPr/>
          <p:nvPr/>
        </p:nvSpPr>
        <p:spPr>
          <a:xfrm>
            <a:off x="9471222" y="3865040"/>
            <a:ext cx="95660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96B594-D9F0-4648-91D2-D0525E633845}"/>
              </a:ext>
            </a:extLst>
          </p:cNvPr>
          <p:cNvSpPr/>
          <p:nvPr/>
        </p:nvSpPr>
        <p:spPr>
          <a:xfrm>
            <a:off x="7417338" y="4304711"/>
            <a:ext cx="205388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Total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A3BD44-FE1C-403E-9913-2EC5E2AB99EE}"/>
              </a:ext>
            </a:extLst>
          </p:cNvPr>
          <p:cNvSpPr/>
          <p:nvPr/>
        </p:nvSpPr>
        <p:spPr>
          <a:xfrm>
            <a:off x="9471221" y="4301138"/>
            <a:ext cx="95660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5408FD-6D10-46EF-8E70-B9752AA32003}"/>
              </a:ext>
            </a:extLst>
          </p:cNvPr>
          <p:cNvSpPr/>
          <p:nvPr/>
        </p:nvSpPr>
        <p:spPr>
          <a:xfrm>
            <a:off x="7417338" y="4740809"/>
            <a:ext cx="205388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Payment method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2AFCAB-94A5-4498-A899-986DD6309664}"/>
              </a:ext>
            </a:extLst>
          </p:cNvPr>
          <p:cNvSpPr/>
          <p:nvPr/>
        </p:nvSpPr>
        <p:spPr>
          <a:xfrm>
            <a:off x="9471220" y="4737348"/>
            <a:ext cx="95660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3C28EB-7215-484D-B08C-80F880C3EBC3}"/>
              </a:ext>
            </a:extLst>
          </p:cNvPr>
          <p:cNvSpPr/>
          <p:nvPr/>
        </p:nvSpPr>
        <p:spPr>
          <a:xfrm>
            <a:off x="7417337" y="5659052"/>
            <a:ext cx="81226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Email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5CA307-FF42-43C8-9DC8-FC4F4E17A44A}"/>
              </a:ext>
            </a:extLst>
          </p:cNvPr>
          <p:cNvSpPr/>
          <p:nvPr/>
        </p:nvSpPr>
        <p:spPr>
          <a:xfrm>
            <a:off x="8229600" y="5659052"/>
            <a:ext cx="219822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039A3-1024-4B74-90ED-B8ACB9AFFEA8}"/>
              </a:ext>
            </a:extLst>
          </p:cNvPr>
          <p:cNvSpPr/>
          <p:nvPr/>
        </p:nvSpPr>
        <p:spPr>
          <a:xfrm>
            <a:off x="7413674" y="6095150"/>
            <a:ext cx="812263" cy="4360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Nama: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0C940-E4CE-4E62-8DBA-F82D876A1DAD}"/>
              </a:ext>
            </a:extLst>
          </p:cNvPr>
          <p:cNvSpPr/>
          <p:nvPr/>
        </p:nvSpPr>
        <p:spPr>
          <a:xfrm>
            <a:off x="8229600" y="6093363"/>
            <a:ext cx="2198223" cy="43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B28852-7F43-49D2-9653-335180DFAEA4}"/>
              </a:ext>
            </a:extLst>
          </p:cNvPr>
          <p:cNvSpPr txBox="1"/>
          <p:nvPr/>
        </p:nvSpPr>
        <p:spPr>
          <a:xfrm>
            <a:off x="7284436" y="5253142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Details</a:t>
            </a:r>
          </a:p>
        </p:txBody>
      </p:sp>
    </p:spTree>
    <p:extLst>
      <p:ext uri="{BB962C8B-B14F-4D97-AF65-F5344CB8AC3E}">
        <p14:creationId xmlns:p14="http://schemas.microsoft.com/office/powerpoint/2010/main" val="120355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579D22-29D8-4849-8CA8-02F7673EA087}"/>
              </a:ext>
            </a:extLst>
          </p:cNvPr>
          <p:cNvSpPr/>
          <p:nvPr/>
        </p:nvSpPr>
        <p:spPr>
          <a:xfrm>
            <a:off x="548643" y="126609"/>
            <a:ext cx="434691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Pembayaran</a:t>
            </a:r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7917D-F988-4BEE-B2D0-525CD31987AE}"/>
              </a:ext>
            </a:extLst>
          </p:cNvPr>
          <p:cNvSpPr txBox="1"/>
          <p:nvPr/>
        </p:nvSpPr>
        <p:spPr>
          <a:xfrm>
            <a:off x="689318" y="745588"/>
            <a:ext cx="155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Billing Address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180125-67E1-498F-9A25-506044B95C42}"/>
              </a:ext>
            </a:extLst>
          </p:cNvPr>
          <p:cNvCxnSpPr/>
          <p:nvPr/>
        </p:nvCxnSpPr>
        <p:spPr>
          <a:xfrm>
            <a:off x="801858" y="1125415"/>
            <a:ext cx="0" cy="211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6F072E-7D00-430D-8601-665768B05FB3}"/>
              </a:ext>
            </a:extLst>
          </p:cNvPr>
          <p:cNvSpPr/>
          <p:nvPr/>
        </p:nvSpPr>
        <p:spPr>
          <a:xfrm>
            <a:off x="970671" y="1139483"/>
            <a:ext cx="3545058" cy="2053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CCDD4-9889-4998-9DA6-0A60A2FF9CB4}"/>
              </a:ext>
            </a:extLst>
          </p:cNvPr>
          <p:cNvSpPr/>
          <p:nvPr/>
        </p:nvSpPr>
        <p:spPr>
          <a:xfrm>
            <a:off x="7273000" y="126609"/>
            <a:ext cx="434691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Kontak</a:t>
            </a:r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 kami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B6214E-9E5D-444C-9DAC-FB76E07ED293}"/>
              </a:ext>
            </a:extLst>
          </p:cNvPr>
          <p:cNvSpPr/>
          <p:nvPr/>
        </p:nvSpPr>
        <p:spPr>
          <a:xfrm>
            <a:off x="7709095" y="1068753"/>
            <a:ext cx="3502856" cy="478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A451D9-A289-451B-BB9F-F8FF98388384}"/>
              </a:ext>
            </a:extLst>
          </p:cNvPr>
          <p:cNvSpPr txBox="1"/>
          <p:nvPr/>
        </p:nvSpPr>
        <p:spPr>
          <a:xfrm>
            <a:off x="7610621" y="74558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F98025-D7DD-4E4C-A807-74208ABDE253}"/>
              </a:ext>
            </a:extLst>
          </p:cNvPr>
          <p:cNvSpPr/>
          <p:nvPr/>
        </p:nvSpPr>
        <p:spPr>
          <a:xfrm>
            <a:off x="7709095" y="1842086"/>
            <a:ext cx="3502856" cy="478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FD93F-B339-4130-927A-F76896EA5379}"/>
              </a:ext>
            </a:extLst>
          </p:cNvPr>
          <p:cNvSpPr txBox="1"/>
          <p:nvPr/>
        </p:nvSpPr>
        <p:spPr>
          <a:xfrm>
            <a:off x="7610621" y="151892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1D724D-4503-4082-8AD6-AE57A472305B}"/>
              </a:ext>
            </a:extLst>
          </p:cNvPr>
          <p:cNvSpPr/>
          <p:nvPr/>
        </p:nvSpPr>
        <p:spPr>
          <a:xfrm>
            <a:off x="7709095" y="2615419"/>
            <a:ext cx="3502856" cy="478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CF4D3-841F-4748-8B03-02F627DC4E61}"/>
              </a:ext>
            </a:extLst>
          </p:cNvPr>
          <p:cNvSpPr txBox="1"/>
          <p:nvPr/>
        </p:nvSpPr>
        <p:spPr>
          <a:xfrm>
            <a:off x="7610621" y="22922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Nomor</a:t>
            </a:r>
            <a:r>
              <a:rPr lang="en-US" dirty="0"/>
              <a:t> HP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6CF534-B862-4A9F-9512-FD5D16E8887E}"/>
              </a:ext>
            </a:extLst>
          </p:cNvPr>
          <p:cNvSpPr/>
          <p:nvPr/>
        </p:nvSpPr>
        <p:spPr>
          <a:xfrm>
            <a:off x="7709095" y="3388752"/>
            <a:ext cx="3502856" cy="478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C7E49-6134-46C3-BAAC-4A70053BEA81}"/>
              </a:ext>
            </a:extLst>
          </p:cNvPr>
          <p:cNvSpPr txBox="1"/>
          <p:nvPr/>
        </p:nvSpPr>
        <p:spPr>
          <a:xfrm>
            <a:off x="7610621" y="306558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B7F0D5-4EB3-44D9-BE14-F6E2AE999911}"/>
              </a:ext>
            </a:extLst>
          </p:cNvPr>
          <p:cNvSpPr/>
          <p:nvPr/>
        </p:nvSpPr>
        <p:spPr>
          <a:xfrm>
            <a:off x="7709095" y="4162085"/>
            <a:ext cx="3502856" cy="10288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7D328C-F16B-4877-9E46-1600D25C89A0}"/>
              </a:ext>
            </a:extLst>
          </p:cNvPr>
          <p:cNvSpPr txBox="1"/>
          <p:nvPr/>
        </p:nvSpPr>
        <p:spPr>
          <a:xfrm>
            <a:off x="7610621" y="3838920"/>
            <a:ext cx="73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Pesan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EDDF746-70F2-43DA-A3DF-1C0DC92DDC5B}"/>
              </a:ext>
            </a:extLst>
          </p:cNvPr>
          <p:cNvSpPr/>
          <p:nvPr/>
        </p:nvSpPr>
        <p:spPr>
          <a:xfrm>
            <a:off x="7709095" y="5500468"/>
            <a:ext cx="1463040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6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D23D1-AD53-4F16-A512-2EDB9664144F}"/>
              </a:ext>
            </a:extLst>
          </p:cNvPr>
          <p:cNvSpPr/>
          <p:nvPr/>
        </p:nvSpPr>
        <p:spPr>
          <a:xfrm>
            <a:off x="548643" y="126609"/>
            <a:ext cx="4346914" cy="6625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stellar" panose="020A0402060406010301" pitchFamily="18" charset="0"/>
              </a:rPr>
              <a:t>Tentang</a:t>
            </a:r>
            <a:r>
              <a:rPr lang="en-US" dirty="0">
                <a:solidFill>
                  <a:srgbClr val="FF0000"/>
                </a:solidFill>
                <a:latin typeface="Castellar" panose="020A0402060406010301" pitchFamily="18" charset="0"/>
              </a:rPr>
              <a:t> kami</a:t>
            </a: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D205DF-763E-4A8E-93F2-7F52A1819661}"/>
              </a:ext>
            </a:extLst>
          </p:cNvPr>
          <p:cNvSpPr/>
          <p:nvPr/>
        </p:nvSpPr>
        <p:spPr>
          <a:xfrm>
            <a:off x="787791" y="914400"/>
            <a:ext cx="3910818" cy="46704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BERISI BIODATA SALON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SYARAT DAN KETENTUAN</a:t>
            </a:r>
          </a:p>
        </p:txBody>
      </p:sp>
    </p:spTree>
    <p:extLst>
      <p:ext uri="{BB962C8B-B14F-4D97-AF65-F5344CB8AC3E}">
        <p14:creationId xmlns:p14="http://schemas.microsoft.com/office/powerpoint/2010/main" val="30039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186</Words>
  <Application>Microsoft Office PowerPoint</Application>
  <PresentationFormat>Widescreen</PresentationFormat>
  <Paragraphs>329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kholidnurfauzi@gmail.com</dc:creator>
  <cp:lastModifiedBy>kholidnurfauzi@gmail.com</cp:lastModifiedBy>
  <cp:revision>11</cp:revision>
  <dcterms:created xsi:type="dcterms:W3CDTF">2017-10-07T18:57:42Z</dcterms:created>
  <dcterms:modified xsi:type="dcterms:W3CDTF">2017-10-07T20:22:35Z</dcterms:modified>
</cp:coreProperties>
</file>