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9"/>
  </p:notesMasterIdLst>
  <p:sldIdLst>
    <p:sldId id="256" r:id="rId2"/>
    <p:sldId id="257" r:id="rId3"/>
    <p:sldId id="259" r:id="rId4"/>
    <p:sldId id="273" r:id="rId5"/>
    <p:sldId id="260" r:id="rId6"/>
    <p:sldId id="261" r:id="rId7"/>
    <p:sldId id="270" r:id="rId8"/>
    <p:sldId id="271" r:id="rId9"/>
    <p:sldId id="272" r:id="rId10"/>
    <p:sldId id="262" r:id="rId11"/>
    <p:sldId id="269" r:id="rId12"/>
    <p:sldId id="263" r:id="rId13"/>
    <p:sldId id="264" r:id="rId14"/>
    <p:sldId id="27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2BED9-8ABC-4460-B222-F39FD4207C1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0C6D25-BE3D-49AB-8FD0-11555DC3E1B5}">
      <dgm:prSet/>
      <dgm:spPr>
        <a:solidFill>
          <a:schemeClr val="accent1"/>
        </a:solidFill>
      </dgm:spPr>
      <dgm:t>
        <a:bodyPr/>
        <a:lstStyle/>
        <a:p>
          <a:r>
            <a:rPr lang="en-MY" dirty="0"/>
            <a:t>Problem Statement</a:t>
          </a:r>
          <a:endParaRPr lang="en-US" dirty="0"/>
        </a:p>
      </dgm:t>
    </dgm:pt>
    <dgm:pt modelId="{93F99DC0-3CBD-4D3D-8BDE-BFADB9F51D0B}" type="parTrans" cxnId="{60A534B3-933E-4EFE-A30B-BF18800E6153}">
      <dgm:prSet/>
      <dgm:spPr/>
      <dgm:t>
        <a:bodyPr/>
        <a:lstStyle/>
        <a:p>
          <a:endParaRPr lang="en-US"/>
        </a:p>
      </dgm:t>
    </dgm:pt>
    <dgm:pt modelId="{6EAE4318-5D25-4283-ABA3-E0BBC92B5BFE}" type="sibTrans" cxnId="{60A534B3-933E-4EFE-A30B-BF18800E6153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5DD2F2-FD5A-4E95-B69F-EC438886465C}">
      <dgm:prSet/>
      <dgm:spPr>
        <a:solidFill>
          <a:schemeClr val="tx2"/>
        </a:solidFill>
      </dgm:spPr>
      <dgm:t>
        <a:bodyPr/>
        <a:lstStyle/>
        <a:p>
          <a:r>
            <a:rPr lang="en-MY"/>
            <a:t>Exploratory Data Analysis</a:t>
          </a:r>
          <a:endParaRPr lang="en-US"/>
        </a:p>
      </dgm:t>
    </dgm:pt>
    <dgm:pt modelId="{74C3005D-9645-43E3-A6F8-324B7126E968}" type="parTrans" cxnId="{E8D60205-6C1E-4765-B9B6-1B693D23477B}">
      <dgm:prSet/>
      <dgm:spPr/>
      <dgm:t>
        <a:bodyPr/>
        <a:lstStyle/>
        <a:p>
          <a:endParaRPr lang="en-US"/>
        </a:p>
      </dgm:t>
    </dgm:pt>
    <dgm:pt modelId="{0393D531-E348-46BD-A01D-9451737C00E1}" type="sibTrans" cxnId="{E8D60205-6C1E-4765-B9B6-1B693D23477B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9CE9E9F-C822-4381-B31A-FDF5E0AC4FCB}">
      <dgm:prSet/>
      <dgm:spPr>
        <a:solidFill>
          <a:schemeClr val="accent1"/>
        </a:solidFill>
      </dgm:spPr>
      <dgm:t>
        <a:bodyPr/>
        <a:lstStyle/>
        <a:p>
          <a:r>
            <a:rPr lang="en-MY" dirty="0"/>
            <a:t>Findings &amp; Conclusion</a:t>
          </a:r>
          <a:endParaRPr lang="en-US" dirty="0"/>
        </a:p>
      </dgm:t>
    </dgm:pt>
    <dgm:pt modelId="{24A12117-E476-4D27-8FC5-C183A7B25A26}" type="parTrans" cxnId="{8F9AC6E1-771A-48E1-B019-1C7FEF4E6077}">
      <dgm:prSet/>
      <dgm:spPr/>
      <dgm:t>
        <a:bodyPr/>
        <a:lstStyle/>
        <a:p>
          <a:endParaRPr lang="en-US"/>
        </a:p>
      </dgm:t>
    </dgm:pt>
    <dgm:pt modelId="{495C8404-6195-44BF-982E-17E0076D684A}" type="sibTrans" cxnId="{8F9AC6E1-771A-48E1-B019-1C7FEF4E607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76A5188-AB60-4ADE-A051-CE45F7D16940}">
      <dgm:prSet/>
      <dgm:spPr>
        <a:solidFill>
          <a:schemeClr val="tx2"/>
        </a:solidFill>
      </dgm:spPr>
      <dgm:t>
        <a:bodyPr/>
        <a:lstStyle/>
        <a:p>
          <a:r>
            <a:rPr lang="en-MY"/>
            <a:t>Recommendation</a:t>
          </a:r>
          <a:endParaRPr lang="en-US"/>
        </a:p>
      </dgm:t>
    </dgm:pt>
    <dgm:pt modelId="{66B1213D-D1E2-4DAD-A91B-A0C3A71486EC}" type="parTrans" cxnId="{4FE56C21-8347-47E6-B0AA-F72CF4EC1E35}">
      <dgm:prSet/>
      <dgm:spPr/>
      <dgm:t>
        <a:bodyPr/>
        <a:lstStyle/>
        <a:p>
          <a:endParaRPr lang="en-US"/>
        </a:p>
      </dgm:t>
    </dgm:pt>
    <dgm:pt modelId="{3930ECEA-62C8-4BF6-8375-EC87C20A548A}" type="sibTrans" cxnId="{4FE56C21-8347-47E6-B0AA-F72CF4EC1E35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E0535C-7A47-443F-9208-AB4D8F9E56BF}">
      <dgm:prSet/>
      <dgm:spPr>
        <a:solidFill>
          <a:schemeClr val="accent1"/>
        </a:solidFill>
      </dgm:spPr>
      <dgm:t>
        <a:bodyPr/>
        <a:lstStyle/>
        <a:p>
          <a:r>
            <a:rPr lang="en-MY"/>
            <a:t>Reference</a:t>
          </a:r>
          <a:endParaRPr lang="en-US"/>
        </a:p>
      </dgm:t>
    </dgm:pt>
    <dgm:pt modelId="{8A5E4423-E934-48C5-B104-AC012D811C20}" type="parTrans" cxnId="{6DF82EEE-EF8A-49E0-83C2-254194884295}">
      <dgm:prSet/>
      <dgm:spPr/>
      <dgm:t>
        <a:bodyPr/>
        <a:lstStyle/>
        <a:p>
          <a:endParaRPr lang="en-US"/>
        </a:p>
      </dgm:t>
    </dgm:pt>
    <dgm:pt modelId="{30C8C0AF-C700-4DD6-936D-08FF673041A9}" type="sibTrans" cxnId="{6DF82EEE-EF8A-49E0-83C2-254194884295}">
      <dgm:prSet/>
      <dgm:spPr/>
      <dgm:t>
        <a:bodyPr/>
        <a:lstStyle/>
        <a:p>
          <a:endParaRPr lang="en-US"/>
        </a:p>
      </dgm:t>
    </dgm:pt>
    <dgm:pt modelId="{A9699844-FBED-4991-BFC9-425F0ECE2924}" type="pres">
      <dgm:prSet presAssocID="{4752BED9-8ABC-4460-B222-F39FD4207C17}" presName="Name0" presStyleCnt="0">
        <dgm:presLayoutVars>
          <dgm:dir/>
          <dgm:resizeHandles val="exact"/>
        </dgm:presLayoutVars>
      </dgm:prSet>
      <dgm:spPr/>
    </dgm:pt>
    <dgm:pt modelId="{AA5BA1A1-0D2F-4CB5-8F78-7D75542DD7A2}" type="pres">
      <dgm:prSet presAssocID="{BB0C6D25-BE3D-49AB-8FD0-11555DC3E1B5}" presName="node" presStyleLbl="node1" presStyleIdx="0" presStyleCnt="5">
        <dgm:presLayoutVars>
          <dgm:bulletEnabled val="1"/>
        </dgm:presLayoutVars>
      </dgm:prSet>
      <dgm:spPr/>
    </dgm:pt>
    <dgm:pt modelId="{CF762013-EEC5-4C5B-8971-27A431F0DBFD}" type="pres">
      <dgm:prSet presAssocID="{6EAE4318-5D25-4283-ABA3-E0BBC92B5BFE}" presName="sibTrans" presStyleLbl="sibTrans1D1" presStyleIdx="0" presStyleCnt="4"/>
      <dgm:spPr/>
    </dgm:pt>
    <dgm:pt modelId="{20A5B5C6-F659-47BF-BBEF-A9971CC7F683}" type="pres">
      <dgm:prSet presAssocID="{6EAE4318-5D25-4283-ABA3-E0BBC92B5BFE}" presName="connectorText" presStyleLbl="sibTrans1D1" presStyleIdx="0" presStyleCnt="4"/>
      <dgm:spPr/>
    </dgm:pt>
    <dgm:pt modelId="{0F1C7822-45ED-4B61-8100-F6730526D5F1}" type="pres">
      <dgm:prSet presAssocID="{435DD2F2-FD5A-4E95-B69F-EC438886465C}" presName="node" presStyleLbl="node1" presStyleIdx="1" presStyleCnt="5">
        <dgm:presLayoutVars>
          <dgm:bulletEnabled val="1"/>
        </dgm:presLayoutVars>
      </dgm:prSet>
      <dgm:spPr/>
    </dgm:pt>
    <dgm:pt modelId="{C40B54D0-5F9E-4AA9-A13A-0EDB9967CD14}" type="pres">
      <dgm:prSet presAssocID="{0393D531-E348-46BD-A01D-9451737C00E1}" presName="sibTrans" presStyleLbl="sibTrans1D1" presStyleIdx="1" presStyleCnt="4"/>
      <dgm:spPr/>
    </dgm:pt>
    <dgm:pt modelId="{A611B96B-7C81-49E6-837C-48F95670B993}" type="pres">
      <dgm:prSet presAssocID="{0393D531-E348-46BD-A01D-9451737C00E1}" presName="connectorText" presStyleLbl="sibTrans1D1" presStyleIdx="1" presStyleCnt="4"/>
      <dgm:spPr/>
    </dgm:pt>
    <dgm:pt modelId="{B637294E-B7DE-4B2B-ABDB-C5EBAB1E8E4C}" type="pres">
      <dgm:prSet presAssocID="{D9CE9E9F-C822-4381-B31A-FDF5E0AC4FCB}" presName="node" presStyleLbl="node1" presStyleIdx="2" presStyleCnt="5">
        <dgm:presLayoutVars>
          <dgm:bulletEnabled val="1"/>
        </dgm:presLayoutVars>
      </dgm:prSet>
      <dgm:spPr/>
    </dgm:pt>
    <dgm:pt modelId="{65B7017F-836F-42C7-8556-30E82B38DF6E}" type="pres">
      <dgm:prSet presAssocID="{495C8404-6195-44BF-982E-17E0076D684A}" presName="sibTrans" presStyleLbl="sibTrans1D1" presStyleIdx="2" presStyleCnt="4"/>
      <dgm:spPr/>
    </dgm:pt>
    <dgm:pt modelId="{55185911-DAA4-474D-AA84-0B2D92101C18}" type="pres">
      <dgm:prSet presAssocID="{495C8404-6195-44BF-982E-17E0076D684A}" presName="connectorText" presStyleLbl="sibTrans1D1" presStyleIdx="2" presStyleCnt="4"/>
      <dgm:spPr/>
    </dgm:pt>
    <dgm:pt modelId="{CFD94EF4-4C99-49AD-8CC3-F673585FA423}" type="pres">
      <dgm:prSet presAssocID="{676A5188-AB60-4ADE-A051-CE45F7D16940}" presName="node" presStyleLbl="node1" presStyleIdx="3" presStyleCnt="5">
        <dgm:presLayoutVars>
          <dgm:bulletEnabled val="1"/>
        </dgm:presLayoutVars>
      </dgm:prSet>
      <dgm:spPr/>
    </dgm:pt>
    <dgm:pt modelId="{0D0683A8-A32E-4B6F-9934-CEC8C326D91E}" type="pres">
      <dgm:prSet presAssocID="{3930ECEA-62C8-4BF6-8375-EC87C20A548A}" presName="sibTrans" presStyleLbl="sibTrans1D1" presStyleIdx="3" presStyleCnt="4"/>
      <dgm:spPr/>
    </dgm:pt>
    <dgm:pt modelId="{BFE34367-8DDF-4FB0-BC50-49D439F48168}" type="pres">
      <dgm:prSet presAssocID="{3930ECEA-62C8-4BF6-8375-EC87C20A548A}" presName="connectorText" presStyleLbl="sibTrans1D1" presStyleIdx="3" presStyleCnt="4"/>
      <dgm:spPr/>
    </dgm:pt>
    <dgm:pt modelId="{8596B210-ED99-4A57-9B6A-3A8E954F76CE}" type="pres">
      <dgm:prSet presAssocID="{3DE0535C-7A47-443F-9208-AB4D8F9E56BF}" presName="node" presStyleLbl="node1" presStyleIdx="4" presStyleCnt="5">
        <dgm:presLayoutVars>
          <dgm:bulletEnabled val="1"/>
        </dgm:presLayoutVars>
      </dgm:prSet>
      <dgm:spPr/>
    </dgm:pt>
  </dgm:ptLst>
  <dgm:cxnLst>
    <dgm:cxn modelId="{E8D60205-6C1E-4765-B9B6-1B693D23477B}" srcId="{4752BED9-8ABC-4460-B222-F39FD4207C17}" destId="{435DD2F2-FD5A-4E95-B69F-EC438886465C}" srcOrd="1" destOrd="0" parTransId="{74C3005D-9645-43E3-A6F8-324B7126E968}" sibTransId="{0393D531-E348-46BD-A01D-9451737C00E1}"/>
    <dgm:cxn modelId="{6F1B310F-6701-4BF6-A2FF-642E6DF4F2DC}" type="presOf" srcId="{0393D531-E348-46BD-A01D-9451737C00E1}" destId="{C40B54D0-5F9E-4AA9-A13A-0EDB9967CD14}" srcOrd="0" destOrd="0" presId="urn:microsoft.com/office/officeart/2016/7/layout/RepeatingBendingProcessNew"/>
    <dgm:cxn modelId="{54D14E12-853F-4CE9-8E43-5829DB108DB7}" type="presOf" srcId="{3930ECEA-62C8-4BF6-8375-EC87C20A548A}" destId="{BFE34367-8DDF-4FB0-BC50-49D439F48168}" srcOrd="1" destOrd="0" presId="urn:microsoft.com/office/officeart/2016/7/layout/RepeatingBendingProcessNew"/>
    <dgm:cxn modelId="{4FE56C21-8347-47E6-B0AA-F72CF4EC1E35}" srcId="{4752BED9-8ABC-4460-B222-F39FD4207C17}" destId="{676A5188-AB60-4ADE-A051-CE45F7D16940}" srcOrd="3" destOrd="0" parTransId="{66B1213D-D1E2-4DAD-A91B-A0C3A71486EC}" sibTransId="{3930ECEA-62C8-4BF6-8375-EC87C20A548A}"/>
    <dgm:cxn modelId="{4353C535-EA03-4AA0-A13F-58A9CEB92BA8}" type="presOf" srcId="{495C8404-6195-44BF-982E-17E0076D684A}" destId="{65B7017F-836F-42C7-8556-30E82B38DF6E}" srcOrd="0" destOrd="0" presId="urn:microsoft.com/office/officeart/2016/7/layout/RepeatingBendingProcessNew"/>
    <dgm:cxn modelId="{00CA7636-5AC2-46DB-A7FB-7F93F0D94E5A}" type="presOf" srcId="{3DE0535C-7A47-443F-9208-AB4D8F9E56BF}" destId="{8596B210-ED99-4A57-9B6A-3A8E954F76CE}" srcOrd="0" destOrd="0" presId="urn:microsoft.com/office/officeart/2016/7/layout/RepeatingBendingProcessNew"/>
    <dgm:cxn modelId="{82F1025D-AF57-42DF-8493-9816DBCD88CC}" type="presOf" srcId="{435DD2F2-FD5A-4E95-B69F-EC438886465C}" destId="{0F1C7822-45ED-4B61-8100-F6730526D5F1}" srcOrd="0" destOrd="0" presId="urn:microsoft.com/office/officeart/2016/7/layout/RepeatingBendingProcessNew"/>
    <dgm:cxn modelId="{7C2F4461-C4C2-4300-8033-396CC56114FB}" type="presOf" srcId="{BB0C6D25-BE3D-49AB-8FD0-11555DC3E1B5}" destId="{AA5BA1A1-0D2F-4CB5-8F78-7D75542DD7A2}" srcOrd="0" destOrd="0" presId="urn:microsoft.com/office/officeart/2016/7/layout/RepeatingBendingProcessNew"/>
    <dgm:cxn modelId="{8A3C074F-7A53-41E7-A745-83CCCD896C19}" type="presOf" srcId="{D9CE9E9F-C822-4381-B31A-FDF5E0AC4FCB}" destId="{B637294E-B7DE-4B2B-ABDB-C5EBAB1E8E4C}" srcOrd="0" destOrd="0" presId="urn:microsoft.com/office/officeart/2016/7/layout/RepeatingBendingProcessNew"/>
    <dgm:cxn modelId="{DDE5A576-5BFA-4807-AE13-EC61F4601FE9}" type="presOf" srcId="{4752BED9-8ABC-4460-B222-F39FD4207C17}" destId="{A9699844-FBED-4991-BFC9-425F0ECE2924}" srcOrd="0" destOrd="0" presId="urn:microsoft.com/office/officeart/2016/7/layout/RepeatingBendingProcessNew"/>
    <dgm:cxn modelId="{C55F1781-C3EE-426C-A23E-11525B4365A7}" type="presOf" srcId="{676A5188-AB60-4ADE-A051-CE45F7D16940}" destId="{CFD94EF4-4C99-49AD-8CC3-F673585FA423}" srcOrd="0" destOrd="0" presId="urn:microsoft.com/office/officeart/2016/7/layout/RepeatingBendingProcessNew"/>
    <dgm:cxn modelId="{545A8A95-ACB9-4F7A-A3EF-A3010FD056FB}" type="presOf" srcId="{0393D531-E348-46BD-A01D-9451737C00E1}" destId="{A611B96B-7C81-49E6-837C-48F95670B993}" srcOrd="1" destOrd="0" presId="urn:microsoft.com/office/officeart/2016/7/layout/RepeatingBendingProcessNew"/>
    <dgm:cxn modelId="{6D39F998-9EB6-4762-9F40-4AC3DA096AE4}" type="presOf" srcId="{6EAE4318-5D25-4283-ABA3-E0BBC92B5BFE}" destId="{20A5B5C6-F659-47BF-BBEF-A9971CC7F683}" srcOrd="1" destOrd="0" presId="urn:microsoft.com/office/officeart/2016/7/layout/RepeatingBendingProcessNew"/>
    <dgm:cxn modelId="{60A534B3-933E-4EFE-A30B-BF18800E6153}" srcId="{4752BED9-8ABC-4460-B222-F39FD4207C17}" destId="{BB0C6D25-BE3D-49AB-8FD0-11555DC3E1B5}" srcOrd="0" destOrd="0" parTransId="{93F99DC0-3CBD-4D3D-8BDE-BFADB9F51D0B}" sibTransId="{6EAE4318-5D25-4283-ABA3-E0BBC92B5BFE}"/>
    <dgm:cxn modelId="{5EE4E7C6-C09C-48BA-AECA-5919F5A21C5F}" type="presOf" srcId="{3930ECEA-62C8-4BF6-8375-EC87C20A548A}" destId="{0D0683A8-A32E-4B6F-9934-CEC8C326D91E}" srcOrd="0" destOrd="0" presId="urn:microsoft.com/office/officeart/2016/7/layout/RepeatingBendingProcessNew"/>
    <dgm:cxn modelId="{9EE4C1CE-0A06-4CD6-9837-8B4C4317D076}" type="presOf" srcId="{495C8404-6195-44BF-982E-17E0076D684A}" destId="{55185911-DAA4-474D-AA84-0B2D92101C18}" srcOrd="1" destOrd="0" presId="urn:microsoft.com/office/officeart/2016/7/layout/RepeatingBendingProcessNew"/>
    <dgm:cxn modelId="{8F9AC6E1-771A-48E1-B019-1C7FEF4E6077}" srcId="{4752BED9-8ABC-4460-B222-F39FD4207C17}" destId="{D9CE9E9F-C822-4381-B31A-FDF5E0AC4FCB}" srcOrd="2" destOrd="0" parTransId="{24A12117-E476-4D27-8FC5-C183A7B25A26}" sibTransId="{495C8404-6195-44BF-982E-17E0076D684A}"/>
    <dgm:cxn modelId="{6DF82EEE-EF8A-49E0-83C2-254194884295}" srcId="{4752BED9-8ABC-4460-B222-F39FD4207C17}" destId="{3DE0535C-7A47-443F-9208-AB4D8F9E56BF}" srcOrd="4" destOrd="0" parTransId="{8A5E4423-E934-48C5-B104-AC012D811C20}" sibTransId="{30C8C0AF-C700-4DD6-936D-08FF673041A9}"/>
    <dgm:cxn modelId="{94936BF0-026F-488B-A5AE-97899AE7FE80}" type="presOf" srcId="{6EAE4318-5D25-4283-ABA3-E0BBC92B5BFE}" destId="{CF762013-EEC5-4C5B-8971-27A431F0DBFD}" srcOrd="0" destOrd="0" presId="urn:microsoft.com/office/officeart/2016/7/layout/RepeatingBendingProcessNew"/>
    <dgm:cxn modelId="{AC0F4805-4F6F-4FD1-A587-A0700F68D276}" type="presParOf" srcId="{A9699844-FBED-4991-BFC9-425F0ECE2924}" destId="{AA5BA1A1-0D2F-4CB5-8F78-7D75542DD7A2}" srcOrd="0" destOrd="0" presId="urn:microsoft.com/office/officeart/2016/7/layout/RepeatingBendingProcessNew"/>
    <dgm:cxn modelId="{0100F3C8-DF0D-42C3-BFBE-37595C0C96AD}" type="presParOf" srcId="{A9699844-FBED-4991-BFC9-425F0ECE2924}" destId="{CF762013-EEC5-4C5B-8971-27A431F0DBFD}" srcOrd="1" destOrd="0" presId="urn:microsoft.com/office/officeart/2016/7/layout/RepeatingBendingProcessNew"/>
    <dgm:cxn modelId="{B5B2A732-D043-4D6A-9919-68AE5F59AF14}" type="presParOf" srcId="{CF762013-EEC5-4C5B-8971-27A431F0DBFD}" destId="{20A5B5C6-F659-47BF-BBEF-A9971CC7F683}" srcOrd="0" destOrd="0" presId="urn:microsoft.com/office/officeart/2016/7/layout/RepeatingBendingProcessNew"/>
    <dgm:cxn modelId="{571880D6-D971-46B1-B73A-C5C78EAECC37}" type="presParOf" srcId="{A9699844-FBED-4991-BFC9-425F0ECE2924}" destId="{0F1C7822-45ED-4B61-8100-F6730526D5F1}" srcOrd="2" destOrd="0" presId="urn:microsoft.com/office/officeart/2016/7/layout/RepeatingBendingProcessNew"/>
    <dgm:cxn modelId="{34FEFBF9-4BFD-4CB0-92A4-7A432D7071AD}" type="presParOf" srcId="{A9699844-FBED-4991-BFC9-425F0ECE2924}" destId="{C40B54D0-5F9E-4AA9-A13A-0EDB9967CD14}" srcOrd="3" destOrd="0" presId="urn:microsoft.com/office/officeart/2016/7/layout/RepeatingBendingProcessNew"/>
    <dgm:cxn modelId="{0CD478BE-6DA0-4942-BD4E-9A3294F97960}" type="presParOf" srcId="{C40B54D0-5F9E-4AA9-A13A-0EDB9967CD14}" destId="{A611B96B-7C81-49E6-837C-48F95670B993}" srcOrd="0" destOrd="0" presId="urn:microsoft.com/office/officeart/2016/7/layout/RepeatingBendingProcessNew"/>
    <dgm:cxn modelId="{7C4C92A0-DB20-4F41-A2DD-FC135B678A70}" type="presParOf" srcId="{A9699844-FBED-4991-BFC9-425F0ECE2924}" destId="{B637294E-B7DE-4B2B-ABDB-C5EBAB1E8E4C}" srcOrd="4" destOrd="0" presId="urn:microsoft.com/office/officeart/2016/7/layout/RepeatingBendingProcessNew"/>
    <dgm:cxn modelId="{63F5DEB6-437F-4AB2-8E54-299E42A1B153}" type="presParOf" srcId="{A9699844-FBED-4991-BFC9-425F0ECE2924}" destId="{65B7017F-836F-42C7-8556-30E82B38DF6E}" srcOrd="5" destOrd="0" presId="urn:microsoft.com/office/officeart/2016/7/layout/RepeatingBendingProcessNew"/>
    <dgm:cxn modelId="{EE0E50FF-8D94-4F84-A418-873A69F0E4C8}" type="presParOf" srcId="{65B7017F-836F-42C7-8556-30E82B38DF6E}" destId="{55185911-DAA4-474D-AA84-0B2D92101C18}" srcOrd="0" destOrd="0" presId="urn:microsoft.com/office/officeart/2016/7/layout/RepeatingBendingProcessNew"/>
    <dgm:cxn modelId="{D597F78D-9C82-47E0-9230-1EBEA8BA5284}" type="presParOf" srcId="{A9699844-FBED-4991-BFC9-425F0ECE2924}" destId="{CFD94EF4-4C99-49AD-8CC3-F673585FA423}" srcOrd="6" destOrd="0" presId="urn:microsoft.com/office/officeart/2016/7/layout/RepeatingBendingProcessNew"/>
    <dgm:cxn modelId="{FFD7E51D-933F-4022-BC4D-D4018F887BCA}" type="presParOf" srcId="{A9699844-FBED-4991-BFC9-425F0ECE2924}" destId="{0D0683A8-A32E-4B6F-9934-CEC8C326D91E}" srcOrd="7" destOrd="0" presId="urn:microsoft.com/office/officeart/2016/7/layout/RepeatingBendingProcessNew"/>
    <dgm:cxn modelId="{E08E150B-E711-44EB-B035-278E661F82F1}" type="presParOf" srcId="{0D0683A8-A32E-4B6F-9934-CEC8C326D91E}" destId="{BFE34367-8DDF-4FB0-BC50-49D439F48168}" srcOrd="0" destOrd="0" presId="urn:microsoft.com/office/officeart/2016/7/layout/RepeatingBendingProcessNew"/>
    <dgm:cxn modelId="{D93AF7D7-D083-4658-A002-824200013B7A}" type="presParOf" srcId="{A9699844-FBED-4991-BFC9-425F0ECE2924}" destId="{8596B210-ED99-4A57-9B6A-3A8E954F76C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68101-1F38-4B4B-A661-C1B332AFE3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371265-19EC-4BCF-9843-16DBEFF5F8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 sz="2000" b="0" dirty="0"/>
            <a:t>Findings</a:t>
          </a:r>
          <a:r>
            <a:rPr lang="en-MY" sz="2000" dirty="0"/>
            <a:t> </a:t>
          </a:r>
          <a:r>
            <a:rPr lang="en-MY" sz="2000" b="0" dirty="0"/>
            <a:t>the</a:t>
          </a:r>
          <a:r>
            <a:rPr lang="en-MY" sz="2000" dirty="0"/>
            <a:t> latest update </a:t>
          </a:r>
          <a:r>
            <a:rPr lang="en-MY" sz="2000" b="0" dirty="0"/>
            <a:t>of</a:t>
          </a:r>
          <a:r>
            <a:rPr lang="en-MY" sz="2000" dirty="0"/>
            <a:t> career pathway </a:t>
          </a:r>
          <a:r>
            <a:rPr lang="en-MY" sz="2000" b="0" dirty="0"/>
            <a:t>is a</a:t>
          </a:r>
          <a:r>
            <a:rPr lang="en-MY" sz="2000" dirty="0"/>
            <a:t> must. </a:t>
          </a:r>
          <a:r>
            <a:rPr lang="en-MY" sz="2000" b="0" dirty="0"/>
            <a:t>However, industry such as</a:t>
          </a:r>
          <a:r>
            <a:rPr lang="en-MY" sz="2000" dirty="0"/>
            <a:t> </a:t>
          </a:r>
          <a:r>
            <a:rPr lang="en-MY" sz="2000" b="0" dirty="0"/>
            <a:t>digital keeps growing</a:t>
          </a:r>
          <a:r>
            <a:rPr lang="en-MY" sz="2000" dirty="0"/>
            <a:t> </a:t>
          </a:r>
          <a:r>
            <a:rPr lang="en-MY" sz="2000" b="0" dirty="0"/>
            <a:t>at</a:t>
          </a:r>
          <a:r>
            <a:rPr lang="en-MY" sz="2000" dirty="0"/>
            <a:t> fast pace </a:t>
          </a:r>
          <a:r>
            <a:rPr lang="en-MY" sz="2000" b="0" dirty="0"/>
            <a:t>for the past few years. </a:t>
          </a:r>
          <a:endParaRPr lang="en-US" sz="2000" b="0" dirty="0"/>
        </a:p>
      </dgm:t>
    </dgm:pt>
    <dgm:pt modelId="{364CF729-A2CC-4250-9036-9079CCAB709A}" type="parTrans" cxnId="{CEE404C0-737F-4F68-B28D-2A5BED801471}">
      <dgm:prSet/>
      <dgm:spPr/>
      <dgm:t>
        <a:bodyPr/>
        <a:lstStyle/>
        <a:p>
          <a:endParaRPr lang="en-US"/>
        </a:p>
      </dgm:t>
    </dgm:pt>
    <dgm:pt modelId="{3F38E1B5-CCF8-45AF-8277-07A85E57234E}" type="sibTrans" cxnId="{CEE404C0-737F-4F68-B28D-2A5BED801471}">
      <dgm:prSet/>
      <dgm:spPr/>
      <dgm:t>
        <a:bodyPr/>
        <a:lstStyle/>
        <a:p>
          <a:endParaRPr lang="en-US"/>
        </a:p>
      </dgm:t>
    </dgm:pt>
    <dgm:pt modelId="{8D5BE134-69B5-42A9-ABA1-20D812B23960}" type="pres">
      <dgm:prSet presAssocID="{C8068101-1F38-4B4B-A661-C1B332AFE3EC}" presName="root" presStyleCnt="0">
        <dgm:presLayoutVars>
          <dgm:dir/>
          <dgm:resizeHandles val="exact"/>
        </dgm:presLayoutVars>
      </dgm:prSet>
      <dgm:spPr/>
    </dgm:pt>
    <dgm:pt modelId="{2D36902F-B906-4FD9-A3A8-22190FA4DAD7}" type="pres">
      <dgm:prSet presAssocID="{B7371265-19EC-4BCF-9843-16DBEFF5F8DE}" presName="compNode" presStyleCnt="0"/>
      <dgm:spPr/>
    </dgm:pt>
    <dgm:pt modelId="{1F5B179B-2943-4449-9007-E93E1541DD65}" type="pres">
      <dgm:prSet presAssocID="{B7371265-19EC-4BCF-9843-16DBEFF5F8D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</dgm:pt>
    <dgm:pt modelId="{18ACB38E-4D52-4D53-989A-CE1CC9725146}" type="pres">
      <dgm:prSet presAssocID="{B7371265-19EC-4BCF-9843-16DBEFF5F8DE}" presName="iconSpace" presStyleCnt="0"/>
      <dgm:spPr/>
    </dgm:pt>
    <dgm:pt modelId="{D4F0A5F1-5520-4697-A0DD-D64F7F701351}" type="pres">
      <dgm:prSet presAssocID="{B7371265-19EC-4BCF-9843-16DBEFF5F8DE}" presName="parTx" presStyleLbl="revTx" presStyleIdx="0" presStyleCnt="2">
        <dgm:presLayoutVars>
          <dgm:chMax val="0"/>
          <dgm:chPref val="0"/>
        </dgm:presLayoutVars>
      </dgm:prSet>
      <dgm:spPr/>
    </dgm:pt>
    <dgm:pt modelId="{86CD7890-716B-4E52-9658-D51EF2F61971}" type="pres">
      <dgm:prSet presAssocID="{B7371265-19EC-4BCF-9843-16DBEFF5F8DE}" presName="txSpace" presStyleCnt="0"/>
      <dgm:spPr/>
    </dgm:pt>
    <dgm:pt modelId="{4141AF42-8074-4F05-ADF8-6E9F41A0E1EB}" type="pres">
      <dgm:prSet presAssocID="{B7371265-19EC-4BCF-9843-16DBEFF5F8DE}" presName="desTx" presStyleLbl="revTx" presStyleIdx="1" presStyleCnt="2">
        <dgm:presLayoutVars/>
      </dgm:prSet>
      <dgm:spPr/>
    </dgm:pt>
  </dgm:ptLst>
  <dgm:cxnLst>
    <dgm:cxn modelId="{A5108325-1E08-4D32-8E84-7ED82285E895}" type="presOf" srcId="{B7371265-19EC-4BCF-9843-16DBEFF5F8DE}" destId="{D4F0A5F1-5520-4697-A0DD-D64F7F701351}" srcOrd="0" destOrd="0" presId="urn:microsoft.com/office/officeart/2018/5/layout/CenteredIconLabelDescriptionList"/>
    <dgm:cxn modelId="{B52F497E-E143-4801-A616-CD3C50221964}" type="presOf" srcId="{C8068101-1F38-4B4B-A661-C1B332AFE3EC}" destId="{8D5BE134-69B5-42A9-ABA1-20D812B23960}" srcOrd="0" destOrd="0" presId="urn:microsoft.com/office/officeart/2018/5/layout/CenteredIconLabelDescriptionList"/>
    <dgm:cxn modelId="{CEE404C0-737F-4F68-B28D-2A5BED801471}" srcId="{C8068101-1F38-4B4B-A661-C1B332AFE3EC}" destId="{B7371265-19EC-4BCF-9843-16DBEFF5F8DE}" srcOrd="0" destOrd="0" parTransId="{364CF729-A2CC-4250-9036-9079CCAB709A}" sibTransId="{3F38E1B5-CCF8-45AF-8277-07A85E57234E}"/>
    <dgm:cxn modelId="{8918C368-81DB-4C84-B7BA-776777B3FD71}" type="presParOf" srcId="{8D5BE134-69B5-42A9-ABA1-20D812B23960}" destId="{2D36902F-B906-4FD9-A3A8-22190FA4DAD7}" srcOrd="0" destOrd="0" presId="urn:microsoft.com/office/officeart/2018/5/layout/CenteredIconLabelDescriptionList"/>
    <dgm:cxn modelId="{9C2C012E-AE96-4775-B66A-D805D121B774}" type="presParOf" srcId="{2D36902F-B906-4FD9-A3A8-22190FA4DAD7}" destId="{1F5B179B-2943-4449-9007-E93E1541DD65}" srcOrd="0" destOrd="0" presId="urn:microsoft.com/office/officeart/2018/5/layout/CenteredIconLabelDescriptionList"/>
    <dgm:cxn modelId="{89857A2A-A5E0-4355-BB88-27BA0F0CF7AA}" type="presParOf" srcId="{2D36902F-B906-4FD9-A3A8-22190FA4DAD7}" destId="{18ACB38E-4D52-4D53-989A-CE1CC9725146}" srcOrd="1" destOrd="0" presId="urn:microsoft.com/office/officeart/2018/5/layout/CenteredIconLabelDescriptionList"/>
    <dgm:cxn modelId="{722B3A85-7315-465F-9243-9C857AA0B6A2}" type="presParOf" srcId="{2D36902F-B906-4FD9-A3A8-22190FA4DAD7}" destId="{D4F0A5F1-5520-4697-A0DD-D64F7F701351}" srcOrd="2" destOrd="0" presId="urn:microsoft.com/office/officeart/2018/5/layout/CenteredIconLabelDescriptionList"/>
    <dgm:cxn modelId="{84C08DD8-1922-49E4-B8B6-BA399511085D}" type="presParOf" srcId="{2D36902F-B906-4FD9-A3A8-22190FA4DAD7}" destId="{86CD7890-716B-4E52-9658-D51EF2F61971}" srcOrd="3" destOrd="0" presId="urn:microsoft.com/office/officeart/2018/5/layout/CenteredIconLabelDescriptionList"/>
    <dgm:cxn modelId="{7E243E10-3455-44A6-8611-AD9DBB9F95CA}" type="presParOf" srcId="{2D36902F-B906-4FD9-A3A8-22190FA4DAD7}" destId="{4141AF42-8074-4F05-ADF8-6E9F41A0E1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68101-1F38-4B4B-A661-C1B332AFE3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1AC330-3CEE-43B4-9A82-4E7B9D1B01F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 sz="2000" dirty="0"/>
            <a:t>Rely </a:t>
          </a:r>
          <a:r>
            <a:rPr lang="en-MY" sz="2000" b="0" dirty="0"/>
            <a:t>On </a:t>
          </a:r>
          <a:r>
            <a:rPr lang="en-MY" sz="2000" dirty="0"/>
            <a:t>Traditional </a:t>
          </a:r>
          <a:r>
            <a:rPr lang="en-MY" sz="2000" b="0" dirty="0"/>
            <a:t>Approach</a:t>
          </a:r>
          <a:r>
            <a:rPr lang="en-MY" sz="2000" dirty="0"/>
            <a:t>:</a:t>
          </a:r>
          <a:endParaRPr lang="en-US" sz="2000" dirty="0"/>
        </a:p>
      </dgm:t>
    </dgm:pt>
    <dgm:pt modelId="{8A938859-B796-44EA-BF2E-D182C3854F58}" type="parTrans" cxnId="{397405D6-3EBA-4593-97BD-DFA635C56DD8}">
      <dgm:prSet/>
      <dgm:spPr/>
      <dgm:t>
        <a:bodyPr/>
        <a:lstStyle/>
        <a:p>
          <a:endParaRPr lang="en-US"/>
        </a:p>
      </dgm:t>
    </dgm:pt>
    <dgm:pt modelId="{8A98D603-9FDC-47A9-B725-477864D4495B}" type="sibTrans" cxnId="{397405D6-3EBA-4593-97BD-DFA635C56DD8}">
      <dgm:prSet/>
      <dgm:spPr/>
      <dgm:t>
        <a:bodyPr/>
        <a:lstStyle/>
        <a:p>
          <a:endParaRPr lang="en-US"/>
        </a:p>
      </dgm:t>
    </dgm:pt>
    <dgm:pt modelId="{61DC74CA-655F-46CB-A6EC-742CD1F6E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Refer to online </a:t>
          </a:r>
          <a:r>
            <a:rPr lang="en-MY" sz="2000" b="1" dirty="0"/>
            <a:t>articles</a:t>
          </a:r>
          <a:endParaRPr lang="en-US" sz="2000" b="1" dirty="0"/>
        </a:p>
      </dgm:t>
    </dgm:pt>
    <dgm:pt modelId="{02A46581-78D9-4248-8960-C8F97D3648F9}" type="parTrans" cxnId="{4798822A-E2EC-474A-BAA6-F3124F09399A}">
      <dgm:prSet/>
      <dgm:spPr/>
      <dgm:t>
        <a:bodyPr/>
        <a:lstStyle/>
        <a:p>
          <a:endParaRPr lang="en-US"/>
        </a:p>
      </dgm:t>
    </dgm:pt>
    <dgm:pt modelId="{18069E2A-FB39-4DA3-902A-81C8C4FCFDED}" type="sibTrans" cxnId="{4798822A-E2EC-474A-BAA6-F3124F09399A}">
      <dgm:prSet/>
      <dgm:spPr/>
      <dgm:t>
        <a:bodyPr/>
        <a:lstStyle/>
        <a:p>
          <a:endParaRPr lang="en-US"/>
        </a:p>
      </dgm:t>
    </dgm:pt>
    <dgm:pt modelId="{071825D5-5D5C-4A3A-98AB-8C96982AB8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b="1" dirty="0"/>
            <a:t>Pamphlet</a:t>
          </a:r>
          <a:r>
            <a:rPr lang="en-MY" sz="2000" dirty="0"/>
            <a:t> online</a:t>
          </a:r>
          <a:endParaRPr lang="en-US" sz="2000" dirty="0"/>
        </a:p>
      </dgm:t>
    </dgm:pt>
    <dgm:pt modelId="{811A7C51-5C4D-4E50-9A4C-F4FC156F643C}" type="parTrans" cxnId="{1D802E57-D89C-472E-8217-FBF13896F105}">
      <dgm:prSet/>
      <dgm:spPr/>
      <dgm:t>
        <a:bodyPr/>
        <a:lstStyle/>
        <a:p>
          <a:endParaRPr lang="en-US"/>
        </a:p>
      </dgm:t>
    </dgm:pt>
    <dgm:pt modelId="{BD36EBD4-EC78-407A-890F-E86A3C7323FA}" type="sibTrans" cxnId="{1D802E57-D89C-472E-8217-FBF13896F105}">
      <dgm:prSet/>
      <dgm:spPr/>
      <dgm:t>
        <a:bodyPr/>
        <a:lstStyle/>
        <a:p>
          <a:endParaRPr lang="en-US"/>
        </a:p>
      </dgm:t>
    </dgm:pt>
    <dgm:pt modelId="{45FF1E5C-38B1-46F9-BDAA-A44F0AD8D3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2000" dirty="0"/>
            <a:t>Depend on available </a:t>
          </a:r>
          <a:r>
            <a:rPr lang="en-MY" sz="2000" b="1" dirty="0"/>
            <a:t>survey</a:t>
          </a:r>
          <a:endParaRPr lang="en-US" sz="2000" b="1" dirty="0"/>
        </a:p>
      </dgm:t>
    </dgm:pt>
    <dgm:pt modelId="{031D25B4-3EBC-4988-9909-478E0B2EF02E}" type="parTrans" cxnId="{DFA4DD2E-CE48-457E-AB91-3A678F3126C6}">
      <dgm:prSet/>
      <dgm:spPr/>
      <dgm:t>
        <a:bodyPr/>
        <a:lstStyle/>
        <a:p>
          <a:endParaRPr lang="en-US"/>
        </a:p>
      </dgm:t>
    </dgm:pt>
    <dgm:pt modelId="{3796807C-958A-4D12-BFB6-45A68012217A}" type="sibTrans" cxnId="{DFA4DD2E-CE48-457E-AB91-3A678F3126C6}">
      <dgm:prSet/>
      <dgm:spPr/>
      <dgm:t>
        <a:bodyPr/>
        <a:lstStyle/>
        <a:p>
          <a:endParaRPr lang="en-US"/>
        </a:p>
      </dgm:t>
    </dgm:pt>
    <dgm:pt modelId="{8D5BE134-69B5-42A9-ABA1-20D812B23960}" type="pres">
      <dgm:prSet presAssocID="{C8068101-1F38-4B4B-A661-C1B332AFE3EC}" presName="root" presStyleCnt="0">
        <dgm:presLayoutVars>
          <dgm:dir/>
          <dgm:resizeHandles val="exact"/>
        </dgm:presLayoutVars>
      </dgm:prSet>
      <dgm:spPr/>
    </dgm:pt>
    <dgm:pt modelId="{2775FF76-F2D4-4E20-BCF0-8FB81F484AD8}" type="pres">
      <dgm:prSet presAssocID="{BA1AC330-3CEE-43B4-9A82-4E7B9D1B01F2}" presName="compNode" presStyleCnt="0"/>
      <dgm:spPr/>
    </dgm:pt>
    <dgm:pt modelId="{F7D0D55C-3D01-439C-B066-C2CB73953B1B}" type="pres">
      <dgm:prSet presAssocID="{BA1AC330-3CEE-43B4-9A82-4E7B9D1B01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0497D3C-36F8-419A-951F-B5BFF297165C}" type="pres">
      <dgm:prSet presAssocID="{BA1AC330-3CEE-43B4-9A82-4E7B9D1B01F2}" presName="iconSpace" presStyleCnt="0"/>
      <dgm:spPr/>
    </dgm:pt>
    <dgm:pt modelId="{901349F0-06FE-407B-8CE4-9B90720D6C42}" type="pres">
      <dgm:prSet presAssocID="{BA1AC330-3CEE-43B4-9A82-4E7B9D1B01F2}" presName="parTx" presStyleLbl="revTx" presStyleIdx="0" presStyleCnt="2">
        <dgm:presLayoutVars>
          <dgm:chMax val="0"/>
          <dgm:chPref val="0"/>
        </dgm:presLayoutVars>
      </dgm:prSet>
      <dgm:spPr/>
    </dgm:pt>
    <dgm:pt modelId="{A2D37AB5-DADD-4B6B-B9A2-62FF88869AE2}" type="pres">
      <dgm:prSet presAssocID="{BA1AC330-3CEE-43B4-9A82-4E7B9D1B01F2}" presName="txSpace" presStyleCnt="0"/>
      <dgm:spPr/>
    </dgm:pt>
    <dgm:pt modelId="{5BAF71ED-C6AC-4A4C-BE58-16F3DC9B5E7A}" type="pres">
      <dgm:prSet presAssocID="{BA1AC330-3CEE-43B4-9A82-4E7B9D1B01F2}" presName="desTx" presStyleLbl="revTx" presStyleIdx="1" presStyleCnt="2" custLinFactNeighborX="889" custLinFactNeighborY="-27528">
        <dgm:presLayoutVars/>
      </dgm:prSet>
      <dgm:spPr/>
    </dgm:pt>
  </dgm:ptLst>
  <dgm:cxnLst>
    <dgm:cxn modelId="{6EE6E306-1786-48A2-91A5-DD34B6046A35}" type="presOf" srcId="{45FF1E5C-38B1-46F9-BDAA-A44F0AD8D3F1}" destId="{5BAF71ED-C6AC-4A4C-BE58-16F3DC9B5E7A}" srcOrd="0" destOrd="2" presId="urn:microsoft.com/office/officeart/2018/5/layout/CenteredIconLabelDescriptionList"/>
    <dgm:cxn modelId="{4798822A-E2EC-474A-BAA6-F3124F09399A}" srcId="{BA1AC330-3CEE-43B4-9A82-4E7B9D1B01F2}" destId="{61DC74CA-655F-46CB-A6EC-742CD1F6E944}" srcOrd="0" destOrd="0" parTransId="{02A46581-78D9-4248-8960-C8F97D3648F9}" sibTransId="{18069E2A-FB39-4DA3-902A-81C8C4FCFDED}"/>
    <dgm:cxn modelId="{DFA4DD2E-CE48-457E-AB91-3A678F3126C6}" srcId="{BA1AC330-3CEE-43B4-9A82-4E7B9D1B01F2}" destId="{45FF1E5C-38B1-46F9-BDAA-A44F0AD8D3F1}" srcOrd="2" destOrd="0" parTransId="{031D25B4-3EBC-4988-9909-478E0B2EF02E}" sibTransId="{3796807C-958A-4D12-BFB6-45A68012217A}"/>
    <dgm:cxn modelId="{D6D3B64A-D325-408D-8672-1DF49FFC4584}" type="presOf" srcId="{61DC74CA-655F-46CB-A6EC-742CD1F6E944}" destId="{5BAF71ED-C6AC-4A4C-BE58-16F3DC9B5E7A}" srcOrd="0" destOrd="0" presId="urn:microsoft.com/office/officeart/2018/5/layout/CenteredIconLabelDescriptionList"/>
    <dgm:cxn modelId="{1D802E57-D89C-472E-8217-FBF13896F105}" srcId="{BA1AC330-3CEE-43B4-9A82-4E7B9D1B01F2}" destId="{071825D5-5D5C-4A3A-98AB-8C96982AB8BE}" srcOrd="1" destOrd="0" parTransId="{811A7C51-5C4D-4E50-9A4C-F4FC156F643C}" sibTransId="{BD36EBD4-EC78-407A-890F-E86A3C7323FA}"/>
    <dgm:cxn modelId="{B52F497E-E143-4801-A616-CD3C50221964}" type="presOf" srcId="{C8068101-1F38-4B4B-A661-C1B332AFE3EC}" destId="{8D5BE134-69B5-42A9-ABA1-20D812B23960}" srcOrd="0" destOrd="0" presId="urn:microsoft.com/office/officeart/2018/5/layout/CenteredIconLabelDescriptionList"/>
    <dgm:cxn modelId="{96FAC2BA-B162-4E24-B3C1-6B5FC786FB5F}" type="presOf" srcId="{BA1AC330-3CEE-43B4-9A82-4E7B9D1B01F2}" destId="{901349F0-06FE-407B-8CE4-9B90720D6C42}" srcOrd="0" destOrd="0" presId="urn:microsoft.com/office/officeart/2018/5/layout/CenteredIconLabelDescriptionList"/>
    <dgm:cxn modelId="{28018DBE-F580-45E7-824C-F6B11DE76012}" type="presOf" srcId="{071825D5-5D5C-4A3A-98AB-8C96982AB8BE}" destId="{5BAF71ED-C6AC-4A4C-BE58-16F3DC9B5E7A}" srcOrd="0" destOrd="1" presId="urn:microsoft.com/office/officeart/2018/5/layout/CenteredIconLabelDescriptionList"/>
    <dgm:cxn modelId="{397405D6-3EBA-4593-97BD-DFA635C56DD8}" srcId="{C8068101-1F38-4B4B-A661-C1B332AFE3EC}" destId="{BA1AC330-3CEE-43B4-9A82-4E7B9D1B01F2}" srcOrd="0" destOrd="0" parTransId="{8A938859-B796-44EA-BF2E-D182C3854F58}" sibTransId="{8A98D603-9FDC-47A9-B725-477864D4495B}"/>
    <dgm:cxn modelId="{590BA792-9A9A-4C5C-B0A5-485CA606C5A6}" type="presParOf" srcId="{8D5BE134-69B5-42A9-ABA1-20D812B23960}" destId="{2775FF76-F2D4-4E20-BCF0-8FB81F484AD8}" srcOrd="0" destOrd="0" presId="urn:microsoft.com/office/officeart/2018/5/layout/CenteredIconLabelDescriptionList"/>
    <dgm:cxn modelId="{90DB5FCC-F0EE-4B4C-9615-8A2B2745F6B0}" type="presParOf" srcId="{2775FF76-F2D4-4E20-BCF0-8FB81F484AD8}" destId="{F7D0D55C-3D01-439C-B066-C2CB73953B1B}" srcOrd="0" destOrd="0" presId="urn:microsoft.com/office/officeart/2018/5/layout/CenteredIconLabelDescriptionList"/>
    <dgm:cxn modelId="{542618F0-F8FF-4C8F-B609-B81B70B5D069}" type="presParOf" srcId="{2775FF76-F2D4-4E20-BCF0-8FB81F484AD8}" destId="{B0497D3C-36F8-419A-951F-B5BFF297165C}" srcOrd="1" destOrd="0" presId="urn:microsoft.com/office/officeart/2018/5/layout/CenteredIconLabelDescriptionList"/>
    <dgm:cxn modelId="{70666763-9B0C-4010-8696-E0298B309F05}" type="presParOf" srcId="{2775FF76-F2D4-4E20-BCF0-8FB81F484AD8}" destId="{901349F0-06FE-407B-8CE4-9B90720D6C42}" srcOrd="2" destOrd="0" presId="urn:microsoft.com/office/officeart/2018/5/layout/CenteredIconLabelDescriptionList"/>
    <dgm:cxn modelId="{583213F9-5E93-418A-8AE8-1BEEBA66D713}" type="presParOf" srcId="{2775FF76-F2D4-4E20-BCF0-8FB81F484AD8}" destId="{A2D37AB5-DADD-4B6B-B9A2-62FF88869AE2}" srcOrd="3" destOrd="0" presId="urn:microsoft.com/office/officeart/2018/5/layout/CenteredIconLabelDescriptionList"/>
    <dgm:cxn modelId="{9E8DC114-FFA1-4BD5-A4DC-517760F19618}" type="presParOf" srcId="{2775FF76-F2D4-4E20-BCF0-8FB81F484AD8}" destId="{5BAF71ED-C6AC-4A4C-BE58-16F3DC9B5E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068101-1F38-4B4B-A661-C1B332AFE3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46C006E-F1EB-4F93-B604-894AA4F83C4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 sz="2000" b="0" dirty="0"/>
            <a:t>Might not feasible as it is </a:t>
          </a:r>
          <a:r>
            <a:rPr lang="en-MY" sz="2000" dirty="0"/>
            <a:t>time consuming </a:t>
          </a:r>
          <a:r>
            <a:rPr lang="en-MY" sz="2000" b="0" dirty="0"/>
            <a:t>and might even be </a:t>
          </a:r>
          <a:r>
            <a:rPr lang="en-MY" sz="2000" dirty="0"/>
            <a:t>costly</a:t>
          </a:r>
          <a:endParaRPr lang="en-US" sz="2000" dirty="0"/>
        </a:p>
      </dgm:t>
    </dgm:pt>
    <dgm:pt modelId="{F6DACAF7-2030-4FE1-A06E-8851A56F0177}" type="parTrans" cxnId="{62A9A658-E49E-483E-BC59-3FDF1F1B732C}">
      <dgm:prSet/>
      <dgm:spPr/>
      <dgm:t>
        <a:bodyPr/>
        <a:lstStyle/>
        <a:p>
          <a:endParaRPr lang="en-US"/>
        </a:p>
      </dgm:t>
    </dgm:pt>
    <dgm:pt modelId="{BE248E5B-7B7B-487B-A214-524BE8FFF859}" type="sibTrans" cxnId="{62A9A658-E49E-483E-BC59-3FDF1F1B732C}">
      <dgm:prSet/>
      <dgm:spPr/>
      <dgm:t>
        <a:bodyPr/>
        <a:lstStyle/>
        <a:p>
          <a:endParaRPr lang="en-US"/>
        </a:p>
      </dgm:t>
    </dgm:pt>
    <dgm:pt modelId="{8D5BE134-69B5-42A9-ABA1-20D812B23960}" type="pres">
      <dgm:prSet presAssocID="{C8068101-1F38-4B4B-A661-C1B332AFE3EC}" presName="root" presStyleCnt="0">
        <dgm:presLayoutVars>
          <dgm:dir/>
          <dgm:resizeHandles val="exact"/>
        </dgm:presLayoutVars>
      </dgm:prSet>
      <dgm:spPr/>
    </dgm:pt>
    <dgm:pt modelId="{D6219E14-133A-41B1-B543-356BCD2AF7AB}" type="pres">
      <dgm:prSet presAssocID="{E46C006E-F1EB-4F93-B604-894AA4F83C42}" presName="compNode" presStyleCnt="0"/>
      <dgm:spPr/>
    </dgm:pt>
    <dgm:pt modelId="{23F6A5F2-0D39-4EEB-9A63-309DC8297C1F}" type="pres">
      <dgm:prSet presAssocID="{E46C006E-F1EB-4F93-B604-894AA4F83C4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D88C57A-290C-4952-A617-19D5C3EADE0E}" type="pres">
      <dgm:prSet presAssocID="{E46C006E-F1EB-4F93-B604-894AA4F83C42}" presName="iconSpace" presStyleCnt="0"/>
      <dgm:spPr/>
    </dgm:pt>
    <dgm:pt modelId="{4EDFAF5D-1ABB-4BB5-8523-D4F6697D62F6}" type="pres">
      <dgm:prSet presAssocID="{E46C006E-F1EB-4F93-B604-894AA4F83C42}" presName="parTx" presStyleLbl="revTx" presStyleIdx="0" presStyleCnt="2">
        <dgm:presLayoutVars>
          <dgm:chMax val="0"/>
          <dgm:chPref val="0"/>
        </dgm:presLayoutVars>
      </dgm:prSet>
      <dgm:spPr/>
    </dgm:pt>
    <dgm:pt modelId="{6FD7A6A9-2A34-439F-98EC-897ACB33FB05}" type="pres">
      <dgm:prSet presAssocID="{E46C006E-F1EB-4F93-B604-894AA4F83C42}" presName="txSpace" presStyleCnt="0"/>
      <dgm:spPr/>
    </dgm:pt>
    <dgm:pt modelId="{A4F3794D-4214-4F9C-BE6E-903428F271C1}" type="pres">
      <dgm:prSet presAssocID="{E46C006E-F1EB-4F93-B604-894AA4F83C42}" presName="desTx" presStyleLbl="revTx" presStyleIdx="1" presStyleCnt="2">
        <dgm:presLayoutVars/>
      </dgm:prSet>
      <dgm:spPr/>
    </dgm:pt>
  </dgm:ptLst>
  <dgm:cxnLst>
    <dgm:cxn modelId="{62A9A658-E49E-483E-BC59-3FDF1F1B732C}" srcId="{C8068101-1F38-4B4B-A661-C1B332AFE3EC}" destId="{E46C006E-F1EB-4F93-B604-894AA4F83C42}" srcOrd="0" destOrd="0" parTransId="{F6DACAF7-2030-4FE1-A06E-8851A56F0177}" sibTransId="{BE248E5B-7B7B-487B-A214-524BE8FFF859}"/>
    <dgm:cxn modelId="{B52F497E-E143-4801-A616-CD3C50221964}" type="presOf" srcId="{C8068101-1F38-4B4B-A661-C1B332AFE3EC}" destId="{8D5BE134-69B5-42A9-ABA1-20D812B23960}" srcOrd="0" destOrd="0" presId="urn:microsoft.com/office/officeart/2018/5/layout/CenteredIconLabelDescriptionList"/>
    <dgm:cxn modelId="{C60EA59F-E185-4C79-95D4-9529CFC67AF6}" type="presOf" srcId="{E46C006E-F1EB-4F93-B604-894AA4F83C42}" destId="{4EDFAF5D-1ABB-4BB5-8523-D4F6697D62F6}" srcOrd="0" destOrd="0" presId="urn:microsoft.com/office/officeart/2018/5/layout/CenteredIconLabelDescriptionList"/>
    <dgm:cxn modelId="{A329A749-23D5-4B0B-B464-B2C62DD0E991}" type="presParOf" srcId="{8D5BE134-69B5-42A9-ABA1-20D812B23960}" destId="{D6219E14-133A-41B1-B543-356BCD2AF7AB}" srcOrd="0" destOrd="0" presId="urn:microsoft.com/office/officeart/2018/5/layout/CenteredIconLabelDescriptionList"/>
    <dgm:cxn modelId="{8AD74F82-EA0B-4906-8A1A-07F9BFD91357}" type="presParOf" srcId="{D6219E14-133A-41B1-B543-356BCD2AF7AB}" destId="{23F6A5F2-0D39-4EEB-9A63-309DC8297C1F}" srcOrd="0" destOrd="0" presId="urn:microsoft.com/office/officeart/2018/5/layout/CenteredIconLabelDescriptionList"/>
    <dgm:cxn modelId="{A27916A4-406A-481B-9D89-A2F8CBEBA85F}" type="presParOf" srcId="{D6219E14-133A-41B1-B543-356BCD2AF7AB}" destId="{3D88C57A-290C-4952-A617-19D5C3EADE0E}" srcOrd="1" destOrd="0" presId="urn:microsoft.com/office/officeart/2018/5/layout/CenteredIconLabelDescriptionList"/>
    <dgm:cxn modelId="{12D08C77-30FE-4B29-BFA0-37E661BA0AB5}" type="presParOf" srcId="{D6219E14-133A-41B1-B543-356BCD2AF7AB}" destId="{4EDFAF5D-1ABB-4BB5-8523-D4F6697D62F6}" srcOrd="2" destOrd="0" presId="urn:microsoft.com/office/officeart/2018/5/layout/CenteredIconLabelDescriptionList"/>
    <dgm:cxn modelId="{CBCC2243-5674-4696-9D1A-4B3B33CC2277}" type="presParOf" srcId="{D6219E14-133A-41B1-B543-356BCD2AF7AB}" destId="{6FD7A6A9-2A34-439F-98EC-897ACB33FB05}" srcOrd="3" destOrd="0" presId="urn:microsoft.com/office/officeart/2018/5/layout/CenteredIconLabelDescriptionList"/>
    <dgm:cxn modelId="{B55DFD97-9EA1-4462-A491-32544D164715}" type="presParOf" srcId="{D6219E14-133A-41B1-B543-356BCD2AF7AB}" destId="{A4F3794D-4214-4F9C-BE6E-903428F271C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96D66D-CFA6-45ED-8DDA-DBE9C8BF42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F1191B-DDCD-44AF-BAD8-54E254FE39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Data Overview</a:t>
          </a:r>
          <a:endParaRPr lang="en-US"/>
        </a:p>
      </dgm:t>
    </dgm:pt>
    <dgm:pt modelId="{1544C56C-CAE5-4DA5-8523-B15055F640C9}" type="parTrans" cxnId="{D321169C-753C-485C-82FD-EC49F7456440}">
      <dgm:prSet/>
      <dgm:spPr/>
      <dgm:t>
        <a:bodyPr/>
        <a:lstStyle/>
        <a:p>
          <a:endParaRPr lang="en-US"/>
        </a:p>
      </dgm:t>
    </dgm:pt>
    <dgm:pt modelId="{F6A83312-2E76-414F-BE27-8D01D5FDC105}" type="sibTrans" cxnId="{D321169C-753C-485C-82FD-EC49F7456440}">
      <dgm:prSet/>
      <dgm:spPr/>
      <dgm:t>
        <a:bodyPr/>
        <a:lstStyle/>
        <a:p>
          <a:endParaRPr lang="en-US"/>
        </a:p>
      </dgm:t>
    </dgm:pt>
    <dgm:pt modelId="{8F9F0740-72EA-474E-BCE5-00FCFE9058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Data Cleaning</a:t>
          </a:r>
          <a:endParaRPr lang="en-US"/>
        </a:p>
      </dgm:t>
    </dgm:pt>
    <dgm:pt modelId="{97D12A12-FBD5-4D17-9987-4CC9DEAAED92}" type="parTrans" cxnId="{BBF45FBB-AA78-430D-AB0F-5568FCE14302}">
      <dgm:prSet/>
      <dgm:spPr/>
      <dgm:t>
        <a:bodyPr/>
        <a:lstStyle/>
        <a:p>
          <a:endParaRPr lang="en-US"/>
        </a:p>
      </dgm:t>
    </dgm:pt>
    <dgm:pt modelId="{7D995B72-2C40-4620-8BA1-4428E0660BCC}" type="sibTrans" cxnId="{BBF45FBB-AA78-430D-AB0F-5568FCE14302}">
      <dgm:prSet/>
      <dgm:spPr/>
      <dgm:t>
        <a:bodyPr/>
        <a:lstStyle/>
        <a:p>
          <a:endParaRPr lang="en-US"/>
        </a:p>
      </dgm:t>
    </dgm:pt>
    <dgm:pt modelId="{EA7354F5-389E-4A01-9C5D-CEAD41A40B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Features Engineering</a:t>
          </a:r>
          <a:endParaRPr lang="en-US"/>
        </a:p>
      </dgm:t>
    </dgm:pt>
    <dgm:pt modelId="{C3BA1042-D420-4F91-8777-6CDE48F7DCC3}" type="parTrans" cxnId="{04AF1A39-658E-4F44-84ED-6EA4F729EECA}">
      <dgm:prSet/>
      <dgm:spPr/>
      <dgm:t>
        <a:bodyPr/>
        <a:lstStyle/>
        <a:p>
          <a:endParaRPr lang="en-US"/>
        </a:p>
      </dgm:t>
    </dgm:pt>
    <dgm:pt modelId="{99DD8C2A-72AA-45AC-A8C0-E7A79F492949}" type="sibTrans" cxnId="{04AF1A39-658E-4F44-84ED-6EA4F729EECA}">
      <dgm:prSet/>
      <dgm:spPr/>
      <dgm:t>
        <a:bodyPr/>
        <a:lstStyle/>
        <a:p>
          <a:endParaRPr lang="en-US"/>
        </a:p>
      </dgm:t>
    </dgm:pt>
    <dgm:pt modelId="{C710472E-AE88-405A-8317-638FE29F15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 dirty="0"/>
            <a:t>Model Evaluation</a:t>
          </a:r>
          <a:endParaRPr lang="en-US" dirty="0"/>
        </a:p>
      </dgm:t>
    </dgm:pt>
    <dgm:pt modelId="{EF10073C-CF96-4D09-907B-5ADC2163259D}" type="parTrans" cxnId="{8EE8EBA0-8DCC-4DFF-9F08-6B2AF48BF33D}">
      <dgm:prSet/>
      <dgm:spPr/>
      <dgm:t>
        <a:bodyPr/>
        <a:lstStyle/>
        <a:p>
          <a:endParaRPr lang="en-US"/>
        </a:p>
      </dgm:t>
    </dgm:pt>
    <dgm:pt modelId="{D07BCD4B-4BF3-405E-8D6C-E8ACC2FF0A29}" type="sibTrans" cxnId="{8EE8EBA0-8DCC-4DFF-9F08-6B2AF48BF33D}">
      <dgm:prSet/>
      <dgm:spPr/>
      <dgm:t>
        <a:bodyPr/>
        <a:lstStyle/>
        <a:p>
          <a:endParaRPr lang="en-US"/>
        </a:p>
      </dgm:t>
    </dgm:pt>
    <dgm:pt modelId="{6EC01820-CD0F-4B61-A046-C667C5E50032}" type="pres">
      <dgm:prSet presAssocID="{8296D66D-CFA6-45ED-8DDA-DBE9C8BF4249}" presName="root" presStyleCnt="0">
        <dgm:presLayoutVars>
          <dgm:dir/>
          <dgm:resizeHandles val="exact"/>
        </dgm:presLayoutVars>
      </dgm:prSet>
      <dgm:spPr/>
    </dgm:pt>
    <dgm:pt modelId="{7AD9E3C5-41A2-44EB-AF9F-E7304F8773EB}" type="pres">
      <dgm:prSet presAssocID="{C0F1191B-DDCD-44AF-BAD8-54E254FE3943}" presName="compNode" presStyleCnt="0"/>
      <dgm:spPr/>
    </dgm:pt>
    <dgm:pt modelId="{20E1EBA4-7325-4EE6-88F0-E192F2F0DE53}" type="pres">
      <dgm:prSet presAssocID="{C0F1191B-DDCD-44AF-BAD8-54E254FE3943}" presName="iconBgRect" presStyleLbl="bgShp" presStyleIdx="0" presStyleCnt="4"/>
      <dgm:spPr/>
    </dgm:pt>
    <dgm:pt modelId="{A59421F1-1FD6-4F00-8765-1182E4BB5977}" type="pres">
      <dgm:prSet presAssocID="{C0F1191B-DDCD-44AF-BAD8-54E254FE3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285568-369A-4AFD-997E-31DA7871CC85}" type="pres">
      <dgm:prSet presAssocID="{C0F1191B-DDCD-44AF-BAD8-54E254FE3943}" presName="spaceRect" presStyleCnt="0"/>
      <dgm:spPr/>
    </dgm:pt>
    <dgm:pt modelId="{95F91EE0-FE37-482D-84CD-7C79825A54B8}" type="pres">
      <dgm:prSet presAssocID="{C0F1191B-DDCD-44AF-BAD8-54E254FE3943}" presName="textRect" presStyleLbl="revTx" presStyleIdx="0" presStyleCnt="4">
        <dgm:presLayoutVars>
          <dgm:chMax val="1"/>
          <dgm:chPref val="1"/>
        </dgm:presLayoutVars>
      </dgm:prSet>
      <dgm:spPr/>
    </dgm:pt>
    <dgm:pt modelId="{9297A61A-289D-4D47-9204-DA9FE4260981}" type="pres">
      <dgm:prSet presAssocID="{F6A83312-2E76-414F-BE27-8D01D5FDC105}" presName="sibTrans" presStyleCnt="0"/>
      <dgm:spPr/>
    </dgm:pt>
    <dgm:pt modelId="{9ED8E26D-FFED-44A3-90F1-4406B9293092}" type="pres">
      <dgm:prSet presAssocID="{8F9F0740-72EA-474E-BCE5-00FCFE905873}" presName="compNode" presStyleCnt="0"/>
      <dgm:spPr/>
    </dgm:pt>
    <dgm:pt modelId="{26C70AC7-DCF3-450C-8504-FE937C1D1DA0}" type="pres">
      <dgm:prSet presAssocID="{8F9F0740-72EA-474E-BCE5-00FCFE905873}" presName="iconBgRect" presStyleLbl="bgShp" presStyleIdx="1" presStyleCnt="4"/>
      <dgm:spPr/>
    </dgm:pt>
    <dgm:pt modelId="{0C640E3F-66E1-4C4D-A40E-79184CBF1E2B}" type="pres">
      <dgm:prSet presAssocID="{8F9F0740-72EA-474E-BCE5-00FCFE9058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A441DFD-B19B-41AA-BAF7-5A8E38810332}" type="pres">
      <dgm:prSet presAssocID="{8F9F0740-72EA-474E-BCE5-00FCFE905873}" presName="spaceRect" presStyleCnt="0"/>
      <dgm:spPr/>
    </dgm:pt>
    <dgm:pt modelId="{8BF78FC2-6E1D-4891-A6E4-568426A982D4}" type="pres">
      <dgm:prSet presAssocID="{8F9F0740-72EA-474E-BCE5-00FCFE905873}" presName="textRect" presStyleLbl="revTx" presStyleIdx="1" presStyleCnt="4">
        <dgm:presLayoutVars>
          <dgm:chMax val="1"/>
          <dgm:chPref val="1"/>
        </dgm:presLayoutVars>
      </dgm:prSet>
      <dgm:spPr/>
    </dgm:pt>
    <dgm:pt modelId="{4E9B08A5-0FD3-4BBD-9EC5-807D68B3D105}" type="pres">
      <dgm:prSet presAssocID="{7D995B72-2C40-4620-8BA1-4428E0660BCC}" presName="sibTrans" presStyleCnt="0"/>
      <dgm:spPr/>
    </dgm:pt>
    <dgm:pt modelId="{8527AFD1-7DB0-4288-9083-4A1647E80725}" type="pres">
      <dgm:prSet presAssocID="{EA7354F5-389E-4A01-9C5D-CEAD41A40BDB}" presName="compNode" presStyleCnt="0"/>
      <dgm:spPr/>
    </dgm:pt>
    <dgm:pt modelId="{C1A04E10-1F15-45D3-A218-FB480FC14DE6}" type="pres">
      <dgm:prSet presAssocID="{EA7354F5-389E-4A01-9C5D-CEAD41A40BDB}" presName="iconBgRect" presStyleLbl="bgShp" presStyleIdx="2" presStyleCnt="4"/>
      <dgm:spPr/>
    </dgm:pt>
    <dgm:pt modelId="{6E0226BE-9D9B-4E8F-9381-955285619D5B}" type="pres">
      <dgm:prSet presAssocID="{EA7354F5-389E-4A01-9C5D-CEAD41A40B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8FA17C-905E-46C8-92F2-57417F9392D0}" type="pres">
      <dgm:prSet presAssocID="{EA7354F5-389E-4A01-9C5D-CEAD41A40BDB}" presName="spaceRect" presStyleCnt="0"/>
      <dgm:spPr/>
    </dgm:pt>
    <dgm:pt modelId="{09851EA5-1C7C-46EF-BFCF-2FC680E44624}" type="pres">
      <dgm:prSet presAssocID="{EA7354F5-389E-4A01-9C5D-CEAD41A40BDB}" presName="textRect" presStyleLbl="revTx" presStyleIdx="2" presStyleCnt="4">
        <dgm:presLayoutVars>
          <dgm:chMax val="1"/>
          <dgm:chPref val="1"/>
        </dgm:presLayoutVars>
      </dgm:prSet>
      <dgm:spPr/>
    </dgm:pt>
    <dgm:pt modelId="{8820CE78-B4AC-4FAF-9660-7898CF219029}" type="pres">
      <dgm:prSet presAssocID="{99DD8C2A-72AA-45AC-A8C0-E7A79F492949}" presName="sibTrans" presStyleCnt="0"/>
      <dgm:spPr/>
    </dgm:pt>
    <dgm:pt modelId="{87F13FEC-602A-45A1-AA52-A4DBF00D6380}" type="pres">
      <dgm:prSet presAssocID="{C710472E-AE88-405A-8317-638FE29F157B}" presName="compNode" presStyleCnt="0"/>
      <dgm:spPr/>
    </dgm:pt>
    <dgm:pt modelId="{802995D1-5BF4-49D8-8A2F-70F177B7ED52}" type="pres">
      <dgm:prSet presAssocID="{C710472E-AE88-405A-8317-638FE29F157B}" presName="iconBgRect" presStyleLbl="bgShp" presStyleIdx="3" presStyleCnt="4"/>
      <dgm:spPr>
        <a:blipFill rotWithShape="0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023B491E-61E8-4966-A472-E699EFBD4BA6}" type="pres">
      <dgm:prSet presAssocID="{C710472E-AE88-405A-8317-638FE29F157B}" presName="iconRect" presStyleLbl="node1" presStyleIdx="3" presStyleCnt="4"/>
      <dgm:spPr>
        <a:blipFill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CFC836-137F-4CF6-8AF0-BE540DAB6F66}" type="pres">
      <dgm:prSet presAssocID="{C710472E-AE88-405A-8317-638FE29F157B}" presName="spaceRect" presStyleCnt="0"/>
      <dgm:spPr/>
    </dgm:pt>
    <dgm:pt modelId="{21EAFBF6-D0AB-44B0-8B21-E05872AD545F}" type="pres">
      <dgm:prSet presAssocID="{C710472E-AE88-405A-8317-638FE29F15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526413-4B33-46BF-A053-D4F5BF3FC5F1}" type="presOf" srcId="{8F9F0740-72EA-474E-BCE5-00FCFE905873}" destId="{8BF78FC2-6E1D-4891-A6E4-568426A982D4}" srcOrd="0" destOrd="0" presId="urn:microsoft.com/office/officeart/2018/5/layout/IconCircleLabelList"/>
    <dgm:cxn modelId="{04AF1A39-658E-4F44-84ED-6EA4F729EECA}" srcId="{8296D66D-CFA6-45ED-8DDA-DBE9C8BF4249}" destId="{EA7354F5-389E-4A01-9C5D-CEAD41A40BDB}" srcOrd="2" destOrd="0" parTransId="{C3BA1042-D420-4F91-8777-6CDE48F7DCC3}" sibTransId="{99DD8C2A-72AA-45AC-A8C0-E7A79F492949}"/>
    <dgm:cxn modelId="{051FFA7E-EB74-4C59-877C-E60D392B8431}" type="presOf" srcId="{C0F1191B-DDCD-44AF-BAD8-54E254FE3943}" destId="{95F91EE0-FE37-482D-84CD-7C79825A54B8}" srcOrd="0" destOrd="0" presId="urn:microsoft.com/office/officeart/2018/5/layout/IconCircleLabelList"/>
    <dgm:cxn modelId="{D321169C-753C-485C-82FD-EC49F7456440}" srcId="{8296D66D-CFA6-45ED-8DDA-DBE9C8BF4249}" destId="{C0F1191B-DDCD-44AF-BAD8-54E254FE3943}" srcOrd="0" destOrd="0" parTransId="{1544C56C-CAE5-4DA5-8523-B15055F640C9}" sibTransId="{F6A83312-2E76-414F-BE27-8D01D5FDC105}"/>
    <dgm:cxn modelId="{8EE8EBA0-8DCC-4DFF-9F08-6B2AF48BF33D}" srcId="{8296D66D-CFA6-45ED-8DDA-DBE9C8BF4249}" destId="{C710472E-AE88-405A-8317-638FE29F157B}" srcOrd="3" destOrd="0" parTransId="{EF10073C-CF96-4D09-907B-5ADC2163259D}" sibTransId="{D07BCD4B-4BF3-405E-8D6C-E8ACC2FF0A29}"/>
    <dgm:cxn modelId="{7C181CB8-8531-4E50-AF74-4C8B1357DD2B}" type="presOf" srcId="{C710472E-AE88-405A-8317-638FE29F157B}" destId="{21EAFBF6-D0AB-44B0-8B21-E05872AD545F}" srcOrd="0" destOrd="0" presId="urn:microsoft.com/office/officeart/2018/5/layout/IconCircleLabelList"/>
    <dgm:cxn modelId="{0413D5B8-4B92-4C4D-ACBC-CF434200F9B9}" type="presOf" srcId="{EA7354F5-389E-4A01-9C5D-CEAD41A40BDB}" destId="{09851EA5-1C7C-46EF-BFCF-2FC680E44624}" srcOrd="0" destOrd="0" presId="urn:microsoft.com/office/officeart/2018/5/layout/IconCircleLabelList"/>
    <dgm:cxn modelId="{BBF45FBB-AA78-430D-AB0F-5568FCE14302}" srcId="{8296D66D-CFA6-45ED-8DDA-DBE9C8BF4249}" destId="{8F9F0740-72EA-474E-BCE5-00FCFE905873}" srcOrd="1" destOrd="0" parTransId="{97D12A12-FBD5-4D17-9987-4CC9DEAAED92}" sibTransId="{7D995B72-2C40-4620-8BA1-4428E0660BCC}"/>
    <dgm:cxn modelId="{12A62FCA-8594-4A8A-9A8C-9F384582FD41}" type="presOf" srcId="{8296D66D-CFA6-45ED-8DDA-DBE9C8BF4249}" destId="{6EC01820-CD0F-4B61-A046-C667C5E50032}" srcOrd="0" destOrd="0" presId="urn:microsoft.com/office/officeart/2018/5/layout/IconCircleLabelList"/>
    <dgm:cxn modelId="{D95BA6CE-1632-4CBB-8F66-57A0386E3B6E}" type="presParOf" srcId="{6EC01820-CD0F-4B61-A046-C667C5E50032}" destId="{7AD9E3C5-41A2-44EB-AF9F-E7304F8773EB}" srcOrd="0" destOrd="0" presId="urn:microsoft.com/office/officeart/2018/5/layout/IconCircleLabelList"/>
    <dgm:cxn modelId="{8E6546C9-B61F-4020-BE39-65E133D84B87}" type="presParOf" srcId="{7AD9E3C5-41A2-44EB-AF9F-E7304F8773EB}" destId="{20E1EBA4-7325-4EE6-88F0-E192F2F0DE53}" srcOrd="0" destOrd="0" presId="urn:microsoft.com/office/officeart/2018/5/layout/IconCircleLabelList"/>
    <dgm:cxn modelId="{DDB56AB8-A816-48B3-8FE1-C5C2917F1F90}" type="presParOf" srcId="{7AD9E3C5-41A2-44EB-AF9F-E7304F8773EB}" destId="{A59421F1-1FD6-4F00-8765-1182E4BB5977}" srcOrd="1" destOrd="0" presId="urn:microsoft.com/office/officeart/2018/5/layout/IconCircleLabelList"/>
    <dgm:cxn modelId="{C747B46E-BD3D-4322-815B-F52CF0CCA869}" type="presParOf" srcId="{7AD9E3C5-41A2-44EB-AF9F-E7304F8773EB}" destId="{5D285568-369A-4AFD-997E-31DA7871CC85}" srcOrd="2" destOrd="0" presId="urn:microsoft.com/office/officeart/2018/5/layout/IconCircleLabelList"/>
    <dgm:cxn modelId="{1040C511-F79E-4884-BE92-4AAF9FC8E137}" type="presParOf" srcId="{7AD9E3C5-41A2-44EB-AF9F-E7304F8773EB}" destId="{95F91EE0-FE37-482D-84CD-7C79825A54B8}" srcOrd="3" destOrd="0" presId="urn:microsoft.com/office/officeart/2018/5/layout/IconCircleLabelList"/>
    <dgm:cxn modelId="{99C5DE81-5AAB-4C69-BE51-804002575EB2}" type="presParOf" srcId="{6EC01820-CD0F-4B61-A046-C667C5E50032}" destId="{9297A61A-289D-4D47-9204-DA9FE4260981}" srcOrd="1" destOrd="0" presId="urn:microsoft.com/office/officeart/2018/5/layout/IconCircleLabelList"/>
    <dgm:cxn modelId="{01A2A424-82B1-437F-A1A6-4290A9A9EBDF}" type="presParOf" srcId="{6EC01820-CD0F-4B61-A046-C667C5E50032}" destId="{9ED8E26D-FFED-44A3-90F1-4406B9293092}" srcOrd="2" destOrd="0" presId="urn:microsoft.com/office/officeart/2018/5/layout/IconCircleLabelList"/>
    <dgm:cxn modelId="{25F606D2-AC78-4891-8905-8C4ECB77A0A2}" type="presParOf" srcId="{9ED8E26D-FFED-44A3-90F1-4406B9293092}" destId="{26C70AC7-DCF3-450C-8504-FE937C1D1DA0}" srcOrd="0" destOrd="0" presId="urn:microsoft.com/office/officeart/2018/5/layout/IconCircleLabelList"/>
    <dgm:cxn modelId="{C089C2EB-62FE-4741-8B76-D1E24617EB7F}" type="presParOf" srcId="{9ED8E26D-FFED-44A3-90F1-4406B9293092}" destId="{0C640E3F-66E1-4C4D-A40E-79184CBF1E2B}" srcOrd="1" destOrd="0" presId="urn:microsoft.com/office/officeart/2018/5/layout/IconCircleLabelList"/>
    <dgm:cxn modelId="{8FE53F82-FE48-4B59-A2A9-801E4E260AED}" type="presParOf" srcId="{9ED8E26D-FFED-44A3-90F1-4406B9293092}" destId="{DA441DFD-B19B-41AA-BAF7-5A8E38810332}" srcOrd="2" destOrd="0" presId="urn:microsoft.com/office/officeart/2018/5/layout/IconCircleLabelList"/>
    <dgm:cxn modelId="{6C217EF7-D409-455E-80FF-50135B07C8B5}" type="presParOf" srcId="{9ED8E26D-FFED-44A3-90F1-4406B9293092}" destId="{8BF78FC2-6E1D-4891-A6E4-568426A982D4}" srcOrd="3" destOrd="0" presId="urn:microsoft.com/office/officeart/2018/5/layout/IconCircleLabelList"/>
    <dgm:cxn modelId="{8DFF6FAB-BF28-4B8D-8AC4-5C6E6E1BAEB8}" type="presParOf" srcId="{6EC01820-CD0F-4B61-A046-C667C5E50032}" destId="{4E9B08A5-0FD3-4BBD-9EC5-807D68B3D105}" srcOrd="3" destOrd="0" presId="urn:microsoft.com/office/officeart/2018/5/layout/IconCircleLabelList"/>
    <dgm:cxn modelId="{8EB7FCAE-62E1-4CBD-96B4-2CE8C740D65C}" type="presParOf" srcId="{6EC01820-CD0F-4B61-A046-C667C5E50032}" destId="{8527AFD1-7DB0-4288-9083-4A1647E80725}" srcOrd="4" destOrd="0" presId="urn:microsoft.com/office/officeart/2018/5/layout/IconCircleLabelList"/>
    <dgm:cxn modelId="{3A1BCC38-71A4-4874-99B2-5BD66C92F9C9}" type="presParOf" srcId="{8527AFD1-7DB0-4288-9083-4A1647E80725}" destId="{C1A04E10-1F15-45D3-A218-FB480FC14DE6}" srcOrd="0" destOrd="0" presId="urn:microsoft.com/office/officeart/2018/5/layout/IconCircleLabelList"/>
    <dgm:cxn modelId="{E4089483-8C61-4FA0-BCBA-FD97E8F08D13}" type="presParOf" srcId="{8527AFD1-7DB0-4288-9083-4A1647E80725}" destId="{6E0226BE-9D9B-4E8F-9381-955285619D5B}" srcOrd="1" destOrd="0" presId="urn:microsoft.com/office/officeart/2018/5/layout/IconCircleLabelList"/>
    <dgm:cxn modelId="{43004F56-2651-4387-87DF-C500D372FB4A}" type="presParOf" srcId="{8527AFD1-7DB0-4288-9083-4A1647E80725}" destId="{F18FA17C-905E-46C8-92F2-57417F9392D0}" srcOrd="2" destOrd="0" presId="urn:microsoft.com/office/officeart/2018/5/layout/IconCircleLabelList"/>
    <dgm:cxn modelId="{FEE3A82F-B796-4610-BD8F-64DF23562819}" type="presParOf" srcId="{8527AFD1-7DB0-4288-9083-4A1647E80725}" destId="{09851EA5-1C7C-46EF-BFCF-2FC680E44624}" srcOrd="3" destOrd="0" presId="urn:microsoft.com/office/officeart/2018/5/layout/IconCircleLabelList"/>
    <dgm:cxn modelId="{75DC8ECD-18F7-4DC1-98F8-3EB9B8298348}" type="presParOf" srcId="{6EC01820-CD0F-4B61-A046-C667C5E50032}" destId="{8820CE78-B4AC-4FAF-9660-7898CF219029}" srcOrd="5" destOrd="0" presId="urn:microsoft.com/office/officeart/2018/5/layout/IconCircleLabelList"/>
    <dgm:cxn modelId="{6CE549FD-DF45-4EFB-B771-E6E633638C14}" type="presParOf" srcId="{6EC01820-CD0F-4B61-A046-C667C5E50032}" destId="{87F13FEC-602A-45A1-AA52-A4DBF00D6380}" srcOrd="6" destOrd="0" presId="urn:microsoft.com/office/officeart/2018/5/layout/IconCircleLabelList"/>
    <dgm:cxn modelId="{3115BC58-70F8-4798-BC5F-219151D91505}" type="presParOf" srcId="{87F13FEC-602A-45A1-AA52-A4DBF00D6380}" destId="{802995D1-5BF4-49D8-8A2F-70F177B7ED52}" srcOrd="0" destOrd="0" presId="urn:microsoft.com/office/officeart/2018/5/layout/IconCircleLabelList"/>
    <dgm:cxn modelId="{779EC2D9-BCE1-418F-A248-2A2363BCB462}" type="presParOf" srcId="{87F13FEC-602A-45A1-AA52-A4DBF00D6380}" destId="{023B491E-61E8-4966-A472-E699EFBD4BA6}" srcOrd="1" destOrd="0" presId="urn:microsoft.com/office/officeart/2018/5/layout/IconCircleLabelList"/>
    <dgm:cxn modelId="{3E0ABAE6-302C-4705-8D7F-E3094A4C3BA1}" type="presParOf" srcId="{87F13FEC-602A-45A1-AA52-A4DBF00D6380}" destId="{54CFC836-137F-4CF6-8AF0-BE540DAB6F66}" srcOrd="2" destOrd="0" presId="urn:microsoft.com/office/officeart/2018/5/layout/IconCircleLabelList"/>
    <dgm:cxn modelId="{1855E58B-3DAA-4888-9081-6BB9A37840BC}" type="presParOf" srcId="{87F13FEC-602A-45A1-AA52-A4DBF00D6380}" destId="{21EAFBF6-D0AB-44B0-8B21-E05872AD54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DADB67-A598-4ABF-BD6A-4A53E66C909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632559-E783-4158-8049-965A604571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/>
            <a:t>Drop rows with null values &amp; status [‘deleted’]</a:t>
          </a:r>
          <a:endParaRPr lang="en-US"/>
        </a:p>
      </dgm:t>
    </dgm:pt>
    <dgm:pt modelId="{FE4D1FB5-57EF-47A9-9CB5-F006C4867910}" type="parTrans" cxnId="{9C597F38-6CB0-4D00-9281-C46E2DF09C83}">
      <dgm:prSet/>
      <dgm:spPr/>
      <dgm:t>
        <a:bodyPr/>
        <a:lstStyle/>
        <a:p>
          <a:endParaRPr lang="en-US"/>
        </a:p>
      </dgm:t>
    </dgm:pt>
    <dgm:pt modelId="{900F146A-25EF-40BF-A931-4FDAE51DD189}" type="sibTrans" cxnId="{9C597F38-6CB0-4D00-9281-C46E2DF09C83}">
      <dgm:prSet/>
      <dgm:spPr/>
      <dgm:t>
        <a:bodyPr/>
        <a:lstStyle/>
        <a:p>
          <a:endParaRPr lang="en-US"/>
        </a:p>
      </dgm:t>
    </dgm:pt>
    <dgm:pt modelId="{13A4358A-2471-46CF-A013-5C30B4B6EB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1800" dirty="0" err="1"/>
            <a:t>Compsc</a:t>
          </a:r>
          <a:r>
            <a:rPr lang="en-MY" sz="1800" dirty="0"/>
            <a:t> row removed: 73</a:t>
          </a:r>
          <a:endParaRPr lang="en-US" sz="1800" dirty="0"/>
        </a:p>
      </dgm:t>
    </dgm:pt>
    <dgm:pt modelId="{C8AC4142-3C48-46EC-B8FD-E082E00ABF04}" type="parTrans" cxnId="{F8907C80-5E21-46FD-BE43-9275B6A54368}">
      <dgm:prSet/>
      <dgm:spPr/>
      <dgm:t>
        <a:bodyPr/>
        <a:lstStyle/>
        <a:p>
          <a:endParaRPr lang="en-US"/>
        </a:p>
      </dgm:t>
    </dgm:pt>
    <dgm:pt modelId="{54159CE6-9486-426C-98F4-1297F29933BD}" type="sibTrans" cxnId="{F8907C80-5E21-46FD-BE43-9275B6A54368}">
      <dgm:prSet/>
      <dgm:spPr/>
      <dgm:t>
        <a:bodyPr/>
        <a:lstStyle/>
        <a:p>
          <a:endParaRPr lang="en-US"/>
        </a:p>
      </dgm:t>
    </dgm:pt>
    <dgm:pt modelId="{3D87A3A7-414E-4490-AB80-3B8B79ADD3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 dirty="0"/>
            <a:t>New shape is:</a:t>
          </a:r>
          <a:endParaRPr lang="en-US" dirty="0"/>
        </a:p>
      </dgm:t>
    </dgm:pt>
    <dgm:pt modelId="{7D633AF6-C92D-4C69-ABB2-1F834F77AB52}" type="parTrans" cxnId="{7BA7B54D-3686-4C35-A6CD-2BF19BD4A5E8}">
      <dgm:prSet/>
      <dgm:spPr/>
      <dgm:t>
        <a:bodyPr/>
        <a:lstStyle/>
        <a:p>
          <a:endParaRPr lang="en-US"/>
        </a:p>
      </dgm:t>
    </dgm:pt>
    <dgm:pt modelId="{53ACAFD2-C4A8-4665-9F9A-95807F540B85}" type="sibTrans" cxnId="{7BA7B54D-3686-4C35-A6CD-2BF19BD4A5E8}">
      <dgm:prSet/>
      <dgm:spPr/>
      <dgm:t>
        <a:bodyPr/>
        <a:lstStyle/>
        <a:p>
          <a:endParaRPr lang="en-US"/>
        </a:p>
      </dgm:t>
    </dgm:pt>
    <dgm:pt modelId="{401CA828-EBAC-42E4-873E-78B7AD1260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1800" dirty="0"/>
            <a:t>Ds(rows, columns), </a:t>
          </a:r>
          <a:r>
            <a:rPr lang="en-MY" sz="1800" dirty="0" err="1"/>
            <a:t>Compsc</a:t>
          </a:r>
          <a:r>
            <a:rPr lang="en-MY" sz="1800" dirty="0"/>
            <a:t>(</a:t>
          </a:r>
          <a:r>
            <a:rPr lang="en-MY" sz="1800" dirty="0" err="1"/>
            <a:t>rows,columns</a:t>
          </a:r>
          <a:r>
            <a:rPr lang="en-MY" sz="1800" dirty="0"/>
            <a:t>)</a:t>
          </a:r>
          <a:endParaRPr lang="en-US" sz="1800" dirty="0"/>
        </a:p>
      </dgm:t>
    </dgm:pt>
    <dgm:pt modelId="{33F4C4A3-5C69-4E00-AC8D-132ECE032702}" type="parTrans" cxnId="{D7917B6E-8D17-4266-825D-1EF82C0047D9}">
      <dgm:prSet/>
      <dgm:spPr/>
      <dgm:t>
        <a:bodyPr/>
        <a:lstStyle/>
        <a:p>
          <a:endParaRPr lang="en-US"/>
        </a:p>
      </dgm:t>
    </dgm:pt>
    <dgm:pt modelId="{4E25E492-6D8B-4541-A5E2-F7F4CEC5A0C6}" type="sibTrans" cxnId="{D7917B6E-8D17-4266-825D-1EF82C0047D9}">
      <dgm:prSet/>
      <dgm:spPr/>
      <dgm:t>
        <a:bodyPr/>
        <a:lstStyle/>
        <a:p>
          <a:endParaRPr lang="en-US"/>
        </a:p>
      </dgm:t>
    </dgm:pt>
    <dgm:pt modelId="{06A0412A-70D2-488E-BDEA-8E9A049813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1800" dirty="0"/>
            <a:t>(8160, 12), (7016, 12)</a:t>
          </a:r>
          <a:endParaRPr lang="en-US" sz="1800" dirty="0"/>
        </a:p>
      </dgm:t>
    </dgm:pt>
    <dgm:pt modelId="{17C92E93-E475-4B28-9CFD-E7C52A8BBBB8}" type="parTrans" cxnId="{BF9AFA14-C8B8-4785-ADF8-D686BE9DF77C}">
      <dgm:prSet/>
      <dgm:spPr/>
      <dgm:t>
        <a:bodyPr/>
        <a:lstStyle/>
        <a:p>
          <a:endParaRPr lang="en-US"/>
        </a:p>
      </dgm:t>
    </dgm:pt>
    <dgm:pt modelId="{17D6511C-234D-43C8-9EC0-CF737EF07DA4}" type="sibTrans" cxnId="{BF9AFA14-C8B8-4785-ADF8-D686BE9DF77C}">
      <dgm:prSet/>
      <dgm:spPr/>
      <dgm:t>
        <a:bodyPr/>
        <a:lstStyle/>
        <a:p>
          <a:endParaRPr lang="en-US"/>
        </a:p>
      </dgm:t>
    </dgm:pt>
    <dgm:pt modelId="{E6FE1236-0389-4B37-A781-E70B65F690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 dirty="0"/>
            <a:t>Drop 1144 rows in DS to balance dataset</a:t>
          </a:r>
          <a:endParaRPr lang="en-US" dirty="0"/>
        </a:p>
      </dgm:t>
    </dgm:pt>
    <dgm:pt modelId="{B8D188BB-3CCF-4BAF-9141-384B63EF97F8}" type="parTrans" cxnId="{90C6F1E6-8C9C-410C-83AD-E945E4D99BAD}">
      <dgm:prSet/>
      <dgm:spPr/>
      <dgm:t>
        <a:bodyPr/>
        <a:lstStyle/>
        <a:p>
          <a:endParaRPr lang="en-US"/>
        </a:p>
      </dgm:t>
    </dgm:pt>
    <dgm:pt modelId="{94439A00-9C84-454A-B622-708362C80244}" type="sibTrans" cxnId="{90C6F1E6-8C9C-410C-83AD-E945E4D99BAD}">
      <dgm:prSet/>
      <dgm:spPr/>
      <dgm:t>
        <a:bodyPr/>
        <a:lstStyle/>
        <a:p>
          <a:endParaRPr lang="en-US"/>
        </a:p>
      </dgm:t>
    </dgm:pt>
    <dgm:pt modelId="{BDDDA208-CFB7-4C25-8D90-BD2266185B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/>
            <a:t>Remove symbol, emoji, hyperlink using regex and custom function</a:t>
          </a:r>
          <a:endParaRPr lang="en-US" dirty="0"/>
        </a:p>
      </dgm:t>
    </dgm:pt>
    <dgm:pt modelId="{88F0E78A-8533-454C-AC26-5F9A3CEF3E91}" type="parTrans" cxnId="{8125E576-D851-47DA-BF75-642C9DAD1186}">
      <dgm:prSet/>
      <dgm:spPr/>
      <dgm:t>
        <a:bodyPr/>
        <a:lstStyle/>
        <a:p>
          <a:endParaRPr lang="en-MY"/>
        </a:p>
      </dgm:t>
    </dgm:pt>
    <dgm:pt modelId="{1A79B9FE-54D1-40C0-9B4D-2772C3E9A422}" type="sibTrans" cxnId="{8125E576-D851-47DA-BF75-642C9DAD1186}">
      <dgm:prSet/>
      <dgm:spPr/>
      <dgm:t>
        <a:bodyPr/>
        <a:lstStyle/>
        <a:p>
          <a:endParaRPr lang="en-MY"/>
        </a:p>
      </dgm:t>
    </dgm:pt>
    <dgm:pt modelId="{04E8A812-00D0-4590-8978-2D04D30292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MY" sz="1800" dirty="0"/>
            <a:t>Include: “https”, “www.”, “$”, “@”</a:t>
          </a:r>
        </a:p>
      </dgm:t>
    </dgm:pt>
    <dgm:pt modelId="{D4F1D3A4-3299-490E-A1A5-ECE31A7B3DF9}" type="parTrans" cxnId="{01D3DA92-CC82-435C-8DBE-1C78AC732523}">
      <dgm:prSet/>
      <dgm:spPr/>
      <dgm:t>
        <a:bodyPr/>
        <a:lstStyle/>
        <a:p>
          <a:endParaRPr lang="en-MY"/>
        </a:p>
      </dgm:t>
    </dgm:pt>
    <dgm:pt modelId="{10679CF9-F30C-4BE7-ABD7-6BBBA916C864}" type="sibTrans" cxnId="{01D3DA92-CC82-435C-8DBE-1C78AC732523}">
      <dgm:prSet/>
      <dgm:spPr/>
      <dgm:t>
        <a:bodyPr/>
        <a:lstStyle/>
        <a:p>
          <a:endParaRPr lang="en-MY"/>
        </a:p>
      </dgm:t>
    </dgm:pt>
    <dgm:pt modelId="{A49F2A14-498B-4469-A87C-EB32DA2B2177}" type="pres">
      <dgm:prSet presAssocID="{24DADB67-A598-4ABF-BD6A-4A53E66C9098}" presName="root" presStyleCnt="0">
        <dgm:presLayoutVars>
          <dgm:dir/>
          <dgm:resizeHandles val="exact"/>
        </dgm:presLayoutVars>
      </dgm:prSet>
      <dgm:spPr/>
    </dgm:pt>
    <dgm:pt modelId="{1B880E60-3981-4F7B-8661-3EC686A161A6}" type="pres">
      <dgm:prSet presAssocID="{30632559-E783-4158-8049-965A604571E6}" presName="compNode" presStyleCnt="0"/>
      <dgm:spPr/>
    </dgm:pt>
    <dgm:pt modelId="{815D7C5A-B401-4712-BEF5-7BA55013DF4A}" type="pres">
      <dgm:prSet presAssocID="{30632559-E783-4158-8049-965A604571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3E1D14B-1CB1-46A2-92AC-0039877AE133}" type="pres">
      <dgm:prSet presAssocID="{30632559-E783-4158-8049-965A604571E6}" presName="iconSpace" presStyleCnt="0"/>
      <dgm:spPr/>
    </dgm:pt>
    <dgm:pt modelId="{8B3EFFB5-5DAE-4478-B1DA-9EB39CB75808}" type="pres">
      <dgm:prSet presAssocID="{30632559-E783-4158-8049-965A604571E6}" presName="parTx" presStyleLbl="revTx" presStyleIdx="0" presStyleCnt="8">
        <dgm:presLayoutVars>
          <dgm:chMax val="0"/>
          <dgm:chPref val="0"/>
        </dgm:presLayoutVars>
      </dgm:prSet>
      <dgm:spPr/>
    </dgm:pt>
    <dgm:pt modelId="{A4AA8CAB-ACFB-47C2-A4B7-9BDAB15820A9}" type="pres">
      <dgm:prSet presAssocID="{30632559-E783-4158-8049-965A604571E6}" presName="txSpace" presStyleCnt="0"/>
      <dgm:spPr/>
    </dgm:pt>
    <dgm:pt modelId="{AC1F1185-D8FA-46EF-A15A-D910E7A6FDCB}" type="pres">
      <dgm:prSet presAssocID="{30632559-E783-4158-8049-965A604571E6}" presName="desTx" presStyleLbl="revTx" presStyleIdx="1" presStyleCnt="8" custLinFactNeighborX="-558" custLinFactNeighborY="15639">
        <dgm:presLayoutVars/>
      </dgm:prSet>
      <dgm:spPr/>
    </dgm:pt>
    <dgm:pt modelId="{2C31063D-B066-40C2-850D-4B5A8039EC3A}" type="pres">
      <dgm:prSet presAssocID="{900F146A-25EF-40BF-A931-4FDAE51DD189}" presName="sibTrans" presStyleCnt="0"/>
      <dgm:spPr/>
    </dgm:pt>
    <dgm:pt modelId="{886938AF-D1C0-4AD8-A796-A65B322A8178}" type="pres">
      <dgm:prSet presAssocID="{3D87A3A7-414E-4490-AB80-3B8B79ADD307}" presName="compNode" presStyleCnt="0"/>
      <dgm:spPr/>
    </dgm:pt>
    <dgm:pt modelId="{FD8626D4-54E8-44CA-BBB3-8F785D40F2D1}" type="pres">
      <dgm:prSet presAssocID="{3D87A3A7-414E-4490-AB80-3B8B79ADD3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239E686-C7D5-4607-9E3C-548F38128656}" type="pres">
      <dgm:prSet presAssocID="{3D87A3A7-414E-4490-AB80-3B8B79ADD307}" presName="iconSpace" presStyleCnt="0"/>
      <dgm:spPr/>
    </dgm:pt>
    <dgm:pt modelId="{17A921F2-C84B-4E60-9A5A-A8EECE908B2B}" type="pres">
      <dgm:prSet presAssocID="{3D87A3A7-414E-4490-AB80-3B8B79ADD307}" presName="parTx" presStyleLbl="revTx" presStyleIdx="2" presStyleCnt="8" custScaleY="52365">
        <dgm:presLayoutVars>
          <dgm:chMax val="0"/>
          <dgm:chPref val="0"/>
        </dgm:presLayoutVars>
      </dgm:prSet>
      <dgm:spPr/>
    </dgm:pt>
    <dgm:pt modelId="{D491800F-B11A-45E4-8F62-466F9AF371A2}" type="pres">
      <dgm:prSet presAssocID="{3D87A3A7-414E-4490-AB80-3B8B79ADD307}" presName="txSpace" presStyleCnt="0"/>
      <dgm:spPr/>
    </dgm:pt>
    <dgm:pt modelId="{33236EEF-A1E2-429D-BFAA-B6420F1F2D58}" type="pres">
      <dgm:prSet presAssocID="{3D87A3A7-414E-4490-AB80-3B8B79ADD307}" presName="desTx" presStyleLbl="revTx" presStyleIdx="3" presStyleCnt="8" custScaleX="115832" custLinFactNeighborX="834" custLinFactNeighborY="15207">
        <dgm:presLayoutVars/>
      </dgm:prSet>
      <dgm:spPr/>
    </dgm:pt>
    <dgm:pt modelId="{B26E4979-B4D5-4F64-AF1B-8501B3B7B47D}" type="pres">
      <dgm:prSet presAssocID="{53ACAFD2-C4A8-4665-9F9A-95807F540B85}" presName="sibTrans" presStyleCnt="0"/>
      <dgm:spPr/>
    </dgm:pt>
    <dgm:pt modelId="{0D7FB7A8-1DB7-461F-B34D-3EEB84B4A9C7}" type="pres">
      <dgm:prSet presAssocID="{E6FE1236-0389-4B37-A781-E70B65F690A5}" presName="compNode" presStyleCnt="0"/>
      <dgm:spPr/>
    </dgm:pt>
    <dgm:pt modelId="{0118F4D2-F3E1-404E-8724-E83DA19AF467}" type="pres">
      <dgm:prSet presAssocID="{E6FE1236-0389-4B37-A781-E70B65F690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7DDE50B-F73D-4D19-A5E6-455D57531234}" type="pres">
      <dgm:prSet presAssocID="{E6FE1236-0389-4B37-A781-E70B65F690A5}" presName="iconSpace" presStyleCnt="0"/>
      <dgm:spPr/>
    </dgm:pt>
    <dgm:pt modelId="{C279273F-C09B-4F56-A348-1CEC3DADFE91}" type="pres">
      <dgm:prSet presAssocID="{E6FE1236-0389-4B37-A781-E70B65F690A5}" presName="parTx" presStyleLbl="revTx" presStyleIdx="4" presStyleCnt="8">
        <dgm:presLayoutVars>
          <dgm:chMax val="0"/>
          <dgm:chPref val="0"/>
        </dgm:presLayoutVars>
      </dgm:prSet>
      <dgm:spPr/>
    </dgm:pt>
    <dgm:pt modelId="{D3AA1945-3498-4F32-973C-C82E8783D174}" type="pres">
      <dgm:prSet presAssocID="{E6FE1236-0389-4B37-A781-E70B65F690A5}" presName="txSpace" presStyleCnt="0"/>
      <dgm:spPr/>
    </dgm:pt>
    <dgm:pt modelId="{E69FD599-6499-48E7-A9E1-C1500A9FF7CE}" type="pres">
      <dgm:prSet presAssocID="{E6FE1236-0389-4B37-A781-E70B65F690A5}" presName="desTx" presStyleLbl="revTx" presStyleIdx="5" presStyleCnt="8">
        <dgm:presLayoutVars/>
      </dgm:prSet>
      <dgm:spPr/>
    </dgm:pt>
    <dgm:pt modelId="{FB1E6150-B757-4EA4-AA9E-9950B4CB0407}" type="pres">
      <dgm:prSet presAssocID="{94439A00-9C84-454A-B622-708362C80244}" presName="sibTrans" presStyleCnt="0"/>
      <dgm:spPr/>
    </dgm:pt>
    <dgm:pt modelId="{5A12ABD4-2676-4EF8-95AE-0E566188ADD9}" type="pres">
      <dgm:prSet presAssocID="{BDDDA208-CFB7-4C25-8D90-BD2266185BEE}" presName="compNode" presStyleCnt="0"/>
      <dgm:spPr/>
    </dgm:pt>
    <dgm:pt modelId="{5A309847-9638-4E63-906F-368AACB07C45}" type="pres">
      <dgm:prSet presAssocID="{BDDDA208-CFB7-4C25-8D90-BD2266185B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B7F65C-3DC4-41BB-9E7C-87A03B74A450}" type="pres">
      <dgm:prSet presAssocID="{BDDDA208-CFB7-4C25-8D90-BD2266185BEE}" presName="iconSpace" presStyleCnt="0"/>
      <dgm:spPr/>
    </dgm:pt>
    <dgm:pt modelId="{1DB926BA-B17B-44BB-BFA9-8508DB9752EC}" type="pres">
      <dgm:prSet presAssocID="{BDDDA208-CFB7-4C25-8D90-BD2266185BEE}" presName="parTx" presStyleLbl="revTx" presStyleIdx="6" presStyleCnt="8">
        <dgm:presLayoutVars>
          <dgm:chMax val="0"/>
          <dgm:chPref val="0"/>
        </dgm:presLayoutVars>
      </dgm:prSet>
      <dgm:spPr/>
    </dgm:pt>
    <dgm:pt modelId="{4911CA02-3F56-4C31-80CA-7C395B476042}" type="pres">
      <dgm:prSet presAssocID="{BDDDA208-CFB7-4C25-8D90-BD2266185BEE}" presName="txSpace" presStyleCnt="0"/>
      <dgm:spPr/>
    </dgm:pt>
    <dgm:pt modelId="{BEE55B74-A78C-400B-A5A8-8FAB33D604EB}" type="pres">
      <dgm:prSet presAssocID="{BDDDA208-CFB7-4C25-8D90-BD2266185BEE}" presName="desTx" presStyleLbl="revTx" presStyleIdx="7" presStyleCnt="8" custLinFactNeighborX="100" custLinFactNeighborY="48023">
        <dgm:presLayoutVars/>
      </dgm:prSet>
      <dgm:spPr/>
    </dgm:pt>
  </dgm:ptLst>
  <dgm:cxnLst>
    <dgm:cxn modelId="{99DED40A-C1CA-4BD5-ACD5-4182393C3276}" type="presOf" srcId="{13A4358A-2471-46CF-A013-5C30B4B6EB2F}" destId="{AC1F1185-D8FA-46EF-A15A-D910E7A6FDCB}" srcOrd="0" destOrd="0" presId="urn:microsoft.com/office/officeart/2018/2/layout/IconLabelDescriptionList"/>
    <dgm:cxn modelId="{BF9AFA14-C8B8-4785-ADF8-D686BE9DF77C}" srcId="{3D87A3A7-414E-4490-AB80-3B8B79ADD307}" destId="{06A0412A-70D2-488E-BDEA-8E9A0498138C}" srcOrd="1" destOrd="0" parTransId="{17C92E93-E475-4B28-9CFD-E7C52A8BBBB8}" sibTransId="{17D6511C-234D-43C8-9EC0-CF737EF07DA4}"/>
    <dgm:cxn modelId="{74511E16-8B47-4055-AE9B-89C2B1397A62}" type="presOf" srcId="{BDDDA208-CFB7-4C25-8D90-BD2266185BEE}" destId="{1DB926BA-B17B-44BB-BFA9-8508DB9752EC}" srcOrd="0" destOrd="0" presId="urn:microsoft.com/office/officeart/2018/2/layout/IconLabelDescriptionList"/>
    <dgm:cxn modelId="{9C597F38-6CB0-4D00-9281-C46E2DF09C83}" srcId="{24DADB67-A598-4ABF-BD6A-4A53E66C9098}" destId="{30632559-E783-4158-8049-965A604571E6}" srcOrd="0" destOrd="0" parTransId="{FE4D1FB5-57EF-47A9-9CB5-F006C4867910}" sibTransId="{900F146A-25EF-40BF-A931-4FDAE51DD189}"/>
    <dgm:cxn modelId="{A06A5762-7992-4722-BDC3-A1DEA3AB8F1A}" type="presOf" srcId="{401CA828-EBAC-42E4-873E-78B7AD1260CB}" destId="{33236EEF-A1E2-429D-BFAA-B6420F1F2D58}" srcOrd="0" destOrd="0" presId="urn:microsoft.com/office/officeart/2018/2/layout/IconLabelDescriptionList"/>
    <dgm:cxn modelId="{2F27344D-23CC-4FAF-92F1-10AE0A682B76}" type="presOf" srcId="{06A0412A-70D2-488E-BDEA-8E9A0498138C}" destId="{33236EEF-A1E2-429D-BFAA-B6420F1F2D58}" srcOrd="0" destOrd="1" presId="urn:microsoft.com/office/officeart/2018/2/layout/IconLabelDescriptionList"/>
    <dgm:cxn modelId="{782A7D4D-9778-4EC8-8FC5-7B12B454DE3F}" type="presOf" srcId="{30632559-E783-4158-8049-965A604571E6}" destId="{8B3EFFB5-5DAE-4478-B1DA-9EB39CB75808}" srcOrd="0" destOrd="0" presId="urn:microsoft.com/office/officeart/2018/2/layout/IconLabelDescriptionList"/>
    <dgm:cxn modelId="{7BA7B54D-3686-4C35-A6CD-2BF19BD4A5E8}" srcId="{24DADB67-A598-4ABF-BD6A-4A53E66C9098}" destId="{3D87A3A7-414E-4490-AB80-3B8B79ADD307}" srcOrd="1" destOrd="0" parTransId="{7D633AF6-C92D-4C69-ABB2-1F834F77AB52}" sibTransId="{53ACAFD2-C4A8-4665-9F9A-95807F540B85}"/>
    <dgm:cxn modelId="{D7917B6E-8D17-4266-825D-1EF82C0047D9}" srcId="{3D87A3A7-414E-4490-AB80-3B8B79ADD307}" destId="{401CA828-EBAC-42E4-873E-78B7AD1260CB}" srcOrd="0" destOrd="0" parTransId="{33F4C4A3-5C69-4E00-AC8D-132ECE032702}" sibTransId="{4E25E492-6D8B-4541-A5E2-F7F4CEC5A0C6}"/>
    <dgm:cxn modelId="{8125E576-D851-47DA-BF75-642C9DAD1186}" srcId="{24DADB67-A598-4ABF-BD6A-4A53E66C9098}" destId="{BDDDA208-CFB7-4C25-8D90-BD2266185BEE}" srcOrd="3" destOrd="0" parTransId="{88F0E78A-8533-454C-AC26-5F9A3CEF3E91}" sibTransId="{1A79B9FE-54D1-40C0-9B4D-2772C3E9A422}"/>
    <dgm:cxn modelId="{659FAF7A-E75A-42AC-985E-CC4B31C1F058}" type="presOf" srcId="{3D87A3A7-414E-4490-AB80-3B8B79ADD307}" destId="{17A921F2-C84B-4E60-9A5A-A8EECE908B2B}" srcOrd="0" destOrd="0" presId="urn:microsoft.com/office/officeart/2018/2/layout/IconLabelDescriptionList"/>
    <dgm:cxn modelId="{E4D04A7E-ED4D-49A4-B883-6D1AFAC01F48}" type="presOf" srcId="{04E8A812-00D0-4590-8978-2D04D302926C}" destId="{BEE55B74-A78C-400B-A5A8-8FAB33D604EB}" srcOrd="0" destOrd="0" presId="urn:microsoft.com/office/officeart/2018/2/layout/IconLabelDescriptionList"/>
    <dgm:cxn modelId="{F8907C80-5E21-46FD-BE43-9275B6A54368}" srcId="{30632559-E783-4158-8049-965A604571E6}" destId="{13A4358A-2471-46CF-A013-5C30B4B6EB2F}" srcOrd="0" destOrd="0" parTransId="{C8AC4142-3C48-46EC-B8FD-E082E00ABF04}" sibTransId="{54159CE6-9486-426C-98F4-1297F29933BD}"/>
    <dgm:cxn modelId="{01D3DA92-CC82-435C-8DBE-1C78AC732523}" srcId="{BDDDA208-CFB7-4C25-8D90-BD2266185BEE}" destId="{04E8A812-00D0-4590-8978-2D04D302926C}" srcOrd="0" destOrd="0" parTransId="{D4F1D3A4-3299-490E-A1A5-ECE31A7B3DF9}" sibTransId="{10679CF9-F30C-4BE7-ABD7-6BBBA916C864}"/>
    <dgm:cxn modelId="{5FDE5D9D-416B-4022-83A7-063916E03A3B}" type="presOf" srcId="{24DADB67-A598-4ABF-BD6A-4A53E66C9098}" destId="{A49F2A14-498B-4469-A87C-EB32DA2B2177}" srcOrd="0" destOrd="0" presId="urn:microsoft.com/office/officeart/2018/2/layout/IconLabelDescriptionList"/>
    <dgm:cxn modelId="{5A5FA4B6-BFE5-48C1-A92C-6FC2AABA383C}" type="presOf" srcId="{E6FE1236-0389-4B37-A781-E70B65F690A5}" destId="{C279273F-C09B-4F56-A348-1CEC3DADFE91}" srcOrd="0" destOrd="0" presId="urn:microsoft.com/office/officeart/2018/2/layout/IconLabelDescriptionList"/>
    <dgm:cxn modelId="{90C6F1E6-8C9C-410C-83AD-E945E4D99BAD}" srcId="{24DADB67-A598-4ABF-BD6A-4A53E66C9098}" destId="{E6FE1236-0389-4B37-A781-E70B65F690A5}" srcOrd="2" destOrd="0" parTransId="{B8D188BB-3CCF-4BAF-9141-384B63EF97F8}" sibTransId="{94439A00-9C84-454A-B622-708362C80244}"/>
    <dgm:cxn modelId="{19BF67E9-BEF5-47D4-85E2-AC3808BB7B84}" type="presParOf" srcId="{A49F2A14-498B-4469-A87C-EB32DA2B2177}" destId="{1B880E60-3981-4F7B-8661-3EC686A161A6}" srcOrd="0" destOrd="0" presId="urn:microsoft.com/office/officeart/2018/2/layout/IconLabelDescriptionList"/>
    <dgm:cxn modelId="{B26D9B23-77BD-4472-A657-8771707C0815}" type="presParOf" srcId="{1B880E60-3981-4F7B-8661-3EC686A161A6}" destId="{815D7C5A-B401-4712-BEF5-7BA55013DF4A}" srcOrd="0" destOrd="0" presId="urn:microsoft.com/office/officeart/2018/2/layout/IconLabelDescriptionList"/>
    <dgm:cxn modelId="{7BB39F78-DE6F-4E2C-909C-21D8A45C5F29}" type="presParOf" srcId="{1B880E60-3981-4F7B-8661-3EC686A161A6}" destId="{53E1D14B-1CB1-46A2-92AC-0039877AE133}" srcOrd="1" destOrd="0" presId="urn:microsoft.com/office/officeart/2018/2/layout/IconLabelDescriptionList"/>
    <dgm:cxn modelId="{8D4A0D8D-A5C6-46FA-BD5F-2F36FF517A52}" type="presParOf" srcId="{1B880E60-3981-4F7B-8661-3EC686A161A6}" destId="{8B3EFFB5-5DAE-4478-B1DA-9EB39CB75808}" srcOrd="2" destOrd="0" presId="urn:microsoft.com/office/officeart/2018/2/layout/IconLabelDescriptionList"/>
    <dgm:cxn modelId="{64CAF29A-9C01-46A5-92FC-3214BB22854C}" type="presParOf" srcId="{1B880E60-3981-4F7B-8661-3EC686A161A6}" destId="{A4AA8CAB-ACFB-47C2-A4B7-9BDAB15820A9}" srcOrd="3" destOrd="0" presId="urn:microsoft.com/office/officeart/2018/2/layout/IconLabelDescriptionList"/>
    <dgm:cxn modelId="{EB866E2E-3827-4A33-B94D-0B3FB5A314B2}" type="presParOf" srcId="{1B880E60-3981-4F7B-8661-3EC686A161A6}" destId="{AC1F1185-D8FA-46EF-A15A-D910E7A6FDCB}" srcOrd="4" destOrd="0" presId="urn:microsoft.com/office/officeart/2018/2/layout/IconLabelDescriptionList"/>
    <dgm:cxn modelId="{F43C2792-7EC2-427D-AD37-F76358F13916}" type="presParOf" srcId="{A49F2A14-498B-4469-A87C-EB32DA2B2177}" destId="{2C31063D-B066-40C2-850D-4B5A8039EC3A}" srcOrd="1" destOrd="0" presId="urn:microsoft.com/office/officeart/2018/2/layout/IconLabelDescriptionList"/>
    <dgm:cxn modelId="{5EE2C793-4EF1-4810-B946-7027FDD44BF5}" type="presParOf" srcId="{A49F2A14-498B-4469-A87C-EB32DA2B2177}" destId="{886938AF-D1C0-4AD8-A796-A65B322A8178}" srcOrd="2" destOrd="0" presId="urn:microsoft.com/office/officeart/2018/2/layout/IconLabelDescriptionList"/>
    <dgm:cxn modelId="{D273C2BC-D3AB-4426-A3D6-4C913D4D42F6}" type="presParOf" srcId="{886938AF-D1C0-4AD8-A796-A65B322A8178}" destId="{FD8626D4-54E8-44CA-BBB3-8F785D40F2D1}" srcOrd="0" destOrd="0" presId="urn:microsoft.com/office/officeart/2018/2/layout/IconLabelDescriptionList"/>
    <dgm:cxn modelId="{9BB668F3-D94D-4748-9E25-1AA30AE3CE84}" type="presParOf" srcId="{886938AF-D1C0-4AD8-A796-A65B322A8178}" destId="{F239E686-C7D5-4607-9E3C-548F38128656}" srcOrd="1" destOrd="0" presId="urn:microsoft.com/office/officeart/2018/2/layout/IconLabelDescriptionList"/>
    <dgm:cxn modelId="{565434D6-DC6D-4371-BB7F-67EE2CA4E65E}" type="presParOf" srcId="{886938AF-D1C0-4AD8-A796-A65B322A8178}" destId="{17A921F2-C84B-4E60-9A5A-A8EECE908B2B}" srcOrd="2" destOrd="0" presId="urn:microsoft.com/office/officeart/2018/2/layout/IconLabelDescriptionList"/>
    <dgm:cxn modelId="{B126758F-31DD-4510-A574-631515B77060}" type="presParOf" srcId="{886938AF-D1C0-4AD8-A796-A65B322A8178}" destId="{D491800F-B11A-45E4-8F62-466F9AF371A2}" srcOrd="3" destOrd="0" presId="urn:microsoft.com/office/officeart/2018/2/layout/IconLabelDescriptionList"/>
    <dgm:cxn modelId="{BEAAEEC8-7195-445A-9ED9-9A240D8D8DE5}" type="presParOf" srcId="{886938AF-D1C0-4AD8-A796-A65B322A8178}" destId="{33236EEF-A1E2-429D-BFAA-B6420F1F2D58}" srcOrd="4" destOrd="0" presId="urn:microsoft.com/office/officeart/2018/2/layout/IconLabelDescriptionList"/>
    <dgm:cxn modelId="{2F674AA6-F9F3-45D7-9A07-BD0983E25B4F}" type="presParOf" srcId="{A49F2A14-498B-4469-A87C-EB32DA2B2177}" destId="{B26E4979-B4D5-4F64-AF1B-8501B3B7B47D}" srcOrd="3" destOrd="0" presId="urn:microsoft.com/office/officeart/2018/2/layout/IconLabelDescriptionList"/>
    <dgm:cxn modelId="{369662D5-69A7-4B42-A692-E8D046A8F21C}" type="presParOf" srcId="{A49F2A14-498B-4469-A87C-EB32DA2B2177}" destId="{0D7FB7A8-1DB7-461F-B34D-3EEB84B4A9C7}" srcOrd="4" destOrd="0" presId="urn:microsoft.com/office/officeart/2018/2/layout/IconLabelDescriptionList"/>
    <dgm:cxn modelId="{D1A16DF8-8091-410F-BB1D-4079CD785A12}" type="presParOf" srcId="{0D7FB7A8-1DB7-461F-B34D-3EEB84B4A9C7}" destId="{0118F4D2-F3E1-404E-8724-E83DA19AF467}" srcOrd="0" destOrd="0" presId="urn:microsoft.com/office/officeart/2018/2/layout/IconLabelDescriptionList"/>
    <dgm:cxn modelId="{A72AC663-15FA-4B9C-A53F-33E27B7A04A6}" type="presParOf" srcId="{0D7FB7A8-1DB7-461F-B34D-3EEB84B4A9C7}" destId="{67DDE50B-F73D-4D19-A5E6-455D57531234}" srcOrd="1" destOrd="0" presId="urn:microsoft.com/office/officeart/2018/2/layout/IconLabelDescriptionList"/>
    <dgm:cxn modelId="{933F9DFF-FAD8-4057-BCDD-31EFDC3D6C87}" type="presParOf" srcId="{0D7FB7A8-1DB7-461F-B34D-3EEB84B4A9C7}" destId="{C279273F-C09B-4F56-A348-1CEC3DADFE91}" srcOrd="2" destOrd="0" presId="urn:microsoft.com/office/officeart/2018/2/layout/IconLabelDescriptionList"/>
    <dgm:cxn modelId="{796F8D7A-1111-4407-8948-C3AAB4136068}" type="presParOf" srcId="{0D7FB7A8-1DB7-461F-B34D-3EEB84B4A9C7}" destId="{D3AA1945-3498-4F32-973C-C82E8783D174}" srcOrd="3" destOrd="0" presId="urn:microsoft.com/office/officeart/2018/2/layout/IconLabelDescriptionList"/>
    <dgm:cxn modelId="{924CBFEF-6FAD-4FA8-B829-44E50A9492FF}" type="presParOf" srcId="{0D7FB7A8-1DB7-461F-B34D-3EEB84B4A9C7}" destId="{E69FD599-6499-48E7-A9E1-C1500A9FF7CE}" srcOrd="4" destOrd="0" presId="urn:microsoft.com/office/officeart/2018/2/layout/IconLabelDescriptionList"/>
    <dgm:cxn modelId="{55971528-8EEC-4C3E-AC46-AA69156DCB8B}" type="presParOf" srcId="{A49F2A14-498B-4469-A87C-EB32DA2B2177}" destId="{FB1E6150-B757-4EA4-AA9E-9950B4CB0407}" srcOrd="5" destOrd="0" presId="urn:microsoft.com/office/officeart/2018/2/layout/IconLabelDescriptionList"/>
    <dgm:cxn modelId="{A14678F9-1A64-471D-ADFB-9C89CDCF5810}" type="presParOf" srcId="{A49F2A14-498B-4469-A87C-EB32DA2B2177}" destId="{5A12ABD4-2676-4EF8-95AE-0E566188ADD9}" srcOrd="6" destOrd="0" presId="urn:microsoft.com/office/officeart/2018/2/layout/IconLabelDescriptionList"/>
    <dgm:cxn modelId="{1114EEF2-A94A-4314-B8AC-161D328F616A}" type="presParOf" srcId="{5A12ABD4-2676-4EF8-95AE-0E566188ADD9}" destId="{5A309847-9638-4E63-906F-368AACB07C45}" srcOrd="0" destOrd="0" presId="urn:microsoft.com/office/officeart/2018/2/layout/IconLabelDescriptionList"/>
    <dgm:cxn modelId="{F3D75495-D9F6-4435-8834-518BC45427D1}" type="presParOf" srcId="{5A12ABD4-2676-4EF8-95AE-0E566188ADD9}" destId="{F3B7F65C-3DC4-41BB-9E7C-87A03B74A450}" srcOrd="1" destOrd="0" presId="urn:microsoft.com/office/officeart/2018/2/layout/IconLabelDescriptionList"/>
    <dgm:cxn modelId="{1E1B213D-F91E-4545-8CAF-F5B2620CF731}" type="presParOf" srcId="{5A12ABD4-2676-4EF8-95AE-0E566188ADD9}" destId="{1DB926BA-B17B-44BB-BFA9-8508DB9752EC}" srcOrd="2" destOrd="0" presId="urn:microsoft.com/office/officeart/2018/2/layout/IconLabelDescriptionList"/>
    <dgm:cxn modelId="{80CBC750-F4A4-49FA-AA54-1E22AAF318B2}" type="presParOf" srcId="{5A12ABD4-2676-4EF8-95AE-0E566188ADD9}" destId="{4911CA02-3F56-4C31-80CA-7C395B476042}" srcOrd="3" destOrd="0" presId="urn:microsoft.com/office/officeart/2018/2/layout/IconLabelDescriptionList"/>
    <dgm:cxn modelId="{BDB9504B-39E9-419C-8309-3A527E92B804}" type="presParOf" srcId="{5A12ABD4-2676-4EF8-95AE-0E566188ADD9}" destId="{BEE55B74-A78C-400B-A5A8-8FAB33D604E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2013-EEC5-4C5B-8971-27A431F0DBFD}">
      <dsp:nvSpPr>
        <dsp:cNvPr id="0" name=""/>
        <dsp:cNvSpPr/>
      </dsp:nvSpPr>
      <dsp:spPr>
        <a:xfrm>
          <a:off x="3329406" y="747720"/>
          <a:ext cx="5764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408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2435" y="790405"/>
        <a:ext cx="30350" cy="6070"/>
      </dsp:txXfrm>
    </dsp:sp>
    <dsp:sp modelId="{AA5BA1A1-0D2F-4CB5-8F78-7D75542DD7A2}">
      <dsp:nvSpPr>
        <dsp:cNvPr id="0" name=""/>
        <dsp:cNvSpPr/>
      </dsp:nvSpPr>
      <dsp:spPr>
        <a:xfrm>
          <a:off x="692037" y="1689"/>
          <a:ext cx="2639169" cy="158350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Problem Statement</a:t>
          </a:r>
          <a:endParaRPr lang="en-US" sz="2300" kern="1200" dirty="0"/>
        </a:p>
      </dsp:txBody>
      <dsp:txXfrm>
        <a:off x="692037" y="1689"/>
        <a:ext cx="2639169" cy="1583501"/>
      </dsp:txXfrm>
    </dsp:sp>
    <dsp:sp modelId="{C40B54D0-5F9E-4AA9-A13A-0EDB9967CD14}">
      <dsp:nvSpPr>
        <dsp:cNvPr id="0" name=""/>
        <dsp:cNvSpPr/>
      </dsp:nvSpPr>
      <dsp:spPr>
        <a:xfrm>
          <a:off x="6575584" y="747720"/>
          <a:ext cx="5764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408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48613" y="790405"/>
        <a:ext cx="30350" cy="6070"/>
      </dsp:txXfrm>
    </dsp:sp>
    <dsp:sp modelId="{0F1C7822-45ED-4B61-8100-F6730526D5F1}">
      <dsp:nvSpPr>
        <dsp:cNvPr id="0" name=""/>
        <dsp:cNvSpPr/>
      </dsp:nvSpPr>
      <dsp:spPr>
        <a:xfrm>
          <a:off x="3938215" y="1689"/>
          <a:ext cx="2639169" cy="1583501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Exploratory Data Analysis</a:t>
          </a:r>
          <a:endParaRPr lang="en-US" sz="2300" kern="1200"/>
        </a:p>
      </dsp:txBody>
      <dsp:txXfrm>
        <a:off x="3938215" y="1689"/>
        <a:ext cx="2639169" cy="1583501"/>
      </dsp:txXfrm>
    </dsp:sp>
    <dsp:sp modelId="{65B7017F-836F-42C7-8556-30E82B38DF6E}">
      <dsp:nvSpPr>
        <dsp:cNvPr id="0" name=""/>
        <dsp:cNvSpPr/>
      </dsp:nvSpPr>
      <dsp:spPr>
        <a:xfrm>
          <a:off x="2011621" y="1583391"/>
          <a:ext cx="6492356" cy="576408"/>
        </a:xfrm>
        <a:custGeom>
          <a:avLst/>
          <a:gdLst/>
          <a:ahLst/>
          <a:cxnLst/>
          <a:rect l="0" t="0" r="0" b="0"/>
          <a:pathLst>
            <a:path>
              <a:moveTo>
                <a:pt x="6492356" y="0"/>
              </a:moveTo>
              <a:lnTo>
                <a:pt x="6492356" y="305304"/>
              </a:lnTo>
              <a:lnTo>
                <a:pt x="0" y="305304"/>
              </a:lnTo>
              <a:lnTo>
                <a:pt x="0" y="576408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4783" y="1868560"/>
        <a:ext cx="326033" cy="6070"/>
      </dsp:txXfrm>
    </dsp:sp>
    <dsp:sp modelId="{B637294E-B7DE-4B2B-ABDB-C5EBAB1E8E4C}">
      <dsp:nvSpPr>
        <dsp:cNvPr id="0" name=""/>
        <dsp:cNvSpPr/>
      </dsp:nvSpPr>
      <dsp:spPr>
        <a:xfrm>
          <a:off x="7184393" y="1689"/>
          <a:ext cx="2639169" cy="158350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Findings &amp; Conclusion</a:t>
          </a:r>
          <a:endParaRPr lang="en-US" sz="2300" kern="1200" dirty="0"/>
        </a:p>
      </dsp:txBody>
      <dsp:txXfrm>
        <a:off x="7184393" y="1689"/>
        <a:ext cx="2639169" cy="1583501"/>
      </dsp:txXfrm>
    </dsp:sp>
    <dsp:sp modelId="{0D0683A8-A32E-4B6F-9934-CEC8C326D91E}">
      <dsp:nvSpPr>
        <dsp:cNvPr id="0" name=""/>
        <dsp:cNvSpPr/>
      </dsp:nvSpPr>
      <dsp:spPr>
        <a:xfrm>
          <a:off x="3329406" y="2938230"/>
          <a:ext cx="5764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408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2435" y="2980915"/>
        <a:ext cx="30350" cy="6070"/>
      </dsp:txXfrm>
    </dsp:sp>
    <dsp:sp modelId="{CFD94EF4-4C99-49AD-8CC3-F673585FA423}">
      <dsp:nvSpPr>
        <dsp:cNvPr id="0" name=""/>
        <dsp:cNvSpPr/>
      </dsp:nvSpPr>
      <dsp:spPr>
        <a:xfrm>
          <a:off x="692037" y="2192199"/>
          <a:ext cx="2639169" cy="1583501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Recommendation</a:t>
          </a:r>
          <a:endParaRPr lang="en-US" sz="2300" kern="1200"/>
        </a:p>
      </dsp:txBody>
      <dsp:txXfrm>
        <a:off x="692037" y="2192199"/>
        <a:ext cx="2639169" cy="1583501"/>
      </dsp:txXfrm>
    </dsp:sp>
    <dsp:sp modelId="{8596B210-ED99-4A57-9B6A-3A8E954F76CE}">
      <dsp:nvSpPr>
        <dsp:cNvPr id="0" name=""/>
        <dsp:cNvSpPr/>
      </dsp:nvSpPr>
      <dsp:spPr>
        <a:xfrm>
          <a:off x="3938215" y="2192199"/>
          <a:ext cx="2639169" cy="158350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21" tIns="135746" rIns="129321" bIns="13574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Reference</a:t>
          </a:r>
          <a:endParaRPr lang="en-US" sz="2300" kern="1200"/>
        </a:p>
      </dsp:txBody>
      <dsp:txXfrm>
        <a:off x="3938215" y="2192199"/>
        <a:ext cx="2639169" cy="1583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B179B-2943-4449-9007-E93E1541DD65}">
      <dsp:nvSpPr>
        <dsp:cNvPr id="0" name=""/>
        <dsp:cNvSpPr/>
      </dsp:nvSpPr>
      <dsp:spPr>
        <a:xfrm>
          <a:off x="1033426" y="619"/>
          <a:ext cx="1110765" cy="111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0A5F1-5520-4697-A0DD-D64F7F701351}">
      <dsp:nvSpPr>
        <dsp:cNvPr id="0" name=""/>
        <dsp:cNvSpPr/>
      </dsp:nvSpPr>
      <dsp:spPr>
        <a:xfrm>
          <a:off x="2000" y="1273813"/>
          <a:ext cx="3173616" cy="187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2000" b="0" kern="1200" dirty="0"/>
            <a:t>Findings</a:t>
          </a:r>
          <a:r>
            <a:rPr lang="en-MY" sz="2000" kern="1200" dirty="0"/>
            <a:t> </a:t>
          </a:r>
          <a:r>
            <a:rPr lang="en-MY" sz="2000" b="0" kern="1200" dirty="0"/>
            <a:t>the</a:t>
          </a:r>
          <a:r>
            <a:rPr lang="en-MY" sz="2000" kern="1200" dirty="0"/>
            <a:t> latest update </a:t>
          </a:r>
          <a:r>
            <a:rPr lang="en-MY" sz="2000" b="0" kern="1200" dirty="0"/>
            <a:t>of</a:t>
          </a:r>
          <a:r>
            <a:rPr lang="en-MY" sz="2000" kern="1200" dirty="0"/>
            <a:t> career pathway </a:t>
          </a:r>
          <a:r>
            <a:rPr lang="en-MY" sz="2000" b="0" kern="1200" dirty="0"/>
            <a:t>is a</a:t>
          </a:r>
          <a:r>
            <a:rPr lang="en-MY" sz="2000" kern="1200" dirty="0"/>
            <a:t> must. </a:t>
          </a:r>
          <a:r>
            <a:rPr lang="en-MY" sz="2000" b="0" kern="1200" dirty="0"/>
            <a:t>However, industry such as</a:t>
          </a:r>
          <a:r>
            <a:rPr lang="en-MY" sz="2000" kern="1200" dirty="0"/>
            <a:t> </a:t>
          </a:r>
          <a:r>
            <a:rPr lang="en-MY" sz="2000" b="0" kern="1200" dirty="0"/>
            <a:t>digital keeps growing</a:t>
          </a:r>
          <a:r>
            <a:rPr lang="en-MY" sz="2000" kern="1200" dirty="0"/>
            <a:t> </a:t>
          </a:r>
          <a:r>
            <a:rPr lang="en-MY" sz="2000" b="0" kern="1200" dirty="0"/>
            <a:t>at</a:t>
          </a:r>
          <a:r>
            <a:rPr lang="en-MY" sz="2000" kern="1200" dirty="0"/>
            <a:t> fast pace </a:t>
          </a:r>
          <a:r>
            <a:rPr lang="en-MY" sz="2000" b="0" kern="1200" dirty="0"/>
            <a:t>for the past few years. </a:t>
          </a:r>
          <a:endParaRPr lang="en-US" sz="2000" b="0" kern="1200" dirty="0"/>
        </a:p>
      </dsp:txBody>
      <dsp:txXfrm>
        <a:off x="2000" y="1273813"/>
        <a:ext cx="3173616" cy="1874417"/>
      </dsp:txXfrm>
    </dsp:sp>
    <dsp:sp modelId="{4141AF42-8074-4F05-ADF8-6E9F41A0E1EB}">
      <dsp:nvSpPr>
        <dsp:cNvPr id="0" name=""/>
        <dsp:cNvSpPr/>
      </dsp:nvSpPr>
      <dsp:spPr>
        <a:xfrm>
          <a:off x="2000" y="3223778"/>
          <a:ext cx="3173616" cy="55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0D55C-3D01-439C-B066-C2CB73953B1B}">
      <dsp:nvSpPr>
        <dsp:cNvPr id="0" name=""/>
        <dsp:cNvSpPr/>
      </dsp:nvSpPr>
      <dsp:spPr>
        <a:xfrm>
          <a:off x="3109381" y="1204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349F0-06FE-407B-8CE4-9B90720D6C42}">
      <dsp:nvSpPr>
        <dsp:cNvPr id="0" name=""/>
        <dsp:cNvSpPr/>
      </dsp:nvSpPr>
      <dsp:spPr>
        <a:xfrm>
          <a:off x="1705381" y="17841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2000" kern="1200" dirty="0"/>
            <a:t>Rely </a:t>
          </a:r>
          <a:r>
            <a:rPr lang="en-MY" sz="2000" b="0" kern="1200" dirty="0"/>
            <a:t>On </a:t>
          </a:r>
          <a:r>
            <a:rPr lang="en-MY" sz="2000" kern="1200" dirty="0"/>
            <a:t>Traditional </a:t>
          </a:r>
          <a:r>
            <a:rPr lang="en-MY" sz="2000" b="0" kern="1200" dirty="0"/>
            <a:t>Approach</a:t>
          </a:r>
          <a:r>
            <a:rPr lang="en-MY" sz="2000" kern="1200" dirty="0"/>
            <a:t>:</a:t>
          </a:r>
          <a:endParaRPr lang="en-US" sz="2000" kern="1200" dirty="0"/>
        </a:p>
      </dsp:txBody>
      <dsp:txXfrm>
        <a:off x="1705381" y="1784117"/>
        <a:ext cx="4320000" cy="648000"/>
      </dsp:txXfrm>
    </dsp:sp>
    <dsp:sp modelId="{5BAF71ED-C6AC-4A4C-BE58-16F3DC9B5E7A}">
      <dsp:nvSpPr>
        <dsp:cNvPr id="0" name=""/>
        <dsp:cNvSpPr/>
      </dsp:nvSpPr>
      <dsp:spPr>
        <a:xfrm>
          <a:off x="1743786" y="2187682"/>
          <a:ext cx="4320000" cy="11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Refer to online </a:t>
          </a:r>
          <a:r>
            <a:rPr lang="en-MY" sz="2000" b="1" kern="1200" dirty="0"/>
            <a:t>articles</a:t>
          </a:r>
          <a:endParaRPr lang="en-US" sz="2000" b="1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/>
            <a:t>Pamphlet</a:t>
          </a:r>
          <a:r>
            <a:rPr lang="en-MY" sz="2000" kern="1200" dirty="0"/>
            <a:t> online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Depend on available </a:t>
          </a:r>
          <a:r>
            <a:rPr lang="en-MY" sz="2000" b="1" kern="1200" dirty="0"/>
            <a:t>survey</a:t>
          </a:r>
          <a:endParaRPr lang="en-US" sz="2000" b="1" kern="1200" dirty="0"/>
        </a:p>
      </dsp:txBody>
      <dsp:txXfrm>
        <a:off x="1743786" y="2187682"/>
        <a:ext cx="4320000" cy="1144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6A5F2-0D39-4EEB-9A63-309DC8297C1F}">
      <dsp:nvSpPr>
        <dsp:cNvPr id="0" name=""/>
        <dsp:cNvSpPr/>
      </dsp:nvSpPr>
      <dsp:spPr>
        <a:xfrm>
          <a:off x="1908202" y="454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FAF5D-1ABB-4BB5-8523-D4F6697D62F6}">
      <dsp:nvSpPr>
        <dsp:cNvPr id="0" name=""/>
        <dsp:cNvSpPr/>
      </dsp:nvSpPr>
      <dsp:spPr>
        <a:xfrm>
          <a:off x="505573" y="1657270"/>
          <a:ext cx="4315781" cy="9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2000" b="0" kern="1200" dirty="0"/>
            <a:t>Might not feasible as it is </a:t>
          </a:r>
          <a:r>
            <a:rPr lang="en-MY" sz="2000" kern="1200" dirty="0"/>
            <a:t>time consuming </a:t>
          </a:r>
          <a:r>
            <a:rPr lang="en-MY" sz="2000" b="0" kern="1200" dirty="0"/>
            <a:t>and might even be </a:t>
          </a:r>
          <a:r>
            <a:rPr lang="en-MY" sz="2000" kern="1200" dirty="0"/>
            <a:t>costly</a:t>
          </a:r>
          <a:endParaRPr lang="en-US" sz="2000" kern="1200" dirty="0"/>
        </a:p>
      </dsp:txBody>
      <dsp:txXfrm>
        <a:off x="505573" y="1657270"/>
        <a:ext cx="4315781" cy="930590"/>
      </dsp:txXfrm>
    </dsp:sp>
    <dsp:sp modelId="{A4F3794D-4214-4F9C-BE6E-903428F271C1}">
      <dsp:nvSpPr>
        <dsp:cNvPr id="0" name=""/>
        <dsp:cNvSpPr/>
      </dsp:nvSpPr>
      <dsp:spPr>
        <a:xfrm>
          <a:off x="505573" y="2655904"/>
          <a:ext cx="4315781" cy="74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1EBA4-7325-4EE6-88F0-E192F2F0DE53}">
      <dsp:nvSpPr>
        <dsp:cNvPr id="0" name=""/>
        <dsp:cNvSpPr/>
      </dsp:nvSpPr>
      <dsp:spPr>
        <a:xfrm>
          <a:off x="973190" y="928779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421F1-1FD6-4F00-8765-1182E4BB5977}">
      <dsp:nvSpPr>
        <dsp:cNvPr id="0" name=""/>
        <dsp:cNvSpPr/>
      </dsp:nvSpPr>
      <dsp:spPr>
        <a:xfrm>
          <a:off x="1242597" y="1198187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1EE0-FE37-482D-84CD-7C79825A54B8}">
      <dsp:nvSpPr>
        <dsp:cNvPr id="0" name=""/>
        <dsp:cNvSpPr/>
      </dsp:nvSpPr>
      <dsp:spPr>
        <a:xfrm>
          <a:off x="569079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300" kern="1200"/>
            <a:t>Data Overview</a:t>
          </a:r>
          <a:endParaRPr lang="en-US" sz="2300" kern="1200"/>
        </a:p>
      </dsp:txBody>
      <dsp:txXfrm>
        <a:off x="569079" y="2586670"/>
        <a:ext cx="2072362" cy="720000"/>
      </dsp:txXfrm>
    </dsp:sp>
    <dsp:sp modelId="{26C70AC7-DCF3-450C-8504-FE937C1D1DA0}">
      <dsp:nvSpPr>
        <dsp:cNvPr id="0" name=""/>
        <dsp:cNvSpPr/>
      </dsp:nvSpPr>
      <dsp:spPr>
        <a:xfrm>
          <a:off x="3408216" y="928779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40E3F-66E1-4C4D-A40E-79184CBF1E2B}">
      <dsp:nvSpPr>
        <dsp:cNvPr id="0" name=""/>
        <dsp:cNvSpPr/>
      </dsp:nvSpPr>
      <dsp:spPr>
        <a:xfrm>
          <a:off x="3677623" y="1198187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8FC2-6E1D-4891-A6E4-568426A982D4}">
      <dsp:nvSpPr>
        <dsp:cNvPr id="0" name=""/>
        <dsp:cNvSpPr/>
      </dsp:nvSpPr>
      <dsp:spPr>
        <a:xfrm>
          <a:off x="3004105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300" kern="1200"/>
            <a:t>Data Cleaning</a:t>
          </a:r>
          <a:endParaRPr lang="en-US" sz="2300" kern="1200"/>
        </a:p>
      </dsp:txBody>
      <dsp:txXfrm>
        <a:off x="3004105" y="2586670"/>
        <a:ext cx="2072362" cy="720000"/>
      </dsp:txXfrm>
    </dsp:sp>
    <dsp:sp modelId="{C1A04E10-1F15-45D3-A218-FB480FC14DE6}">
      <dsp:nvSpPr>
        <dsp:cNvPr id="0" name=""/>
        <dsp:cNvSpPr/>
      </dsp:nvSpPr>
      <dsp:spPr>
        <a:xfrm>
          <a:off x="5843242" y="928779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226BE-9D9B-4E8F-9381-955285619D5B}">
      <dsp:nvSpPr>
        <dsp:cNvPr id="0" name=""/>
        <dsp:cNvSpPr/>
      </dsp:nvSpPr>
      <dsp:spPr>
        <a:xfrm>
          <a:off x="6112649" y="1198187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51EA5-1C7C-46EF-BFCF-2FC680E44624}">
      <dsp:nvSpPr>
        <dsp:cNvPr id="0" name=""/>
        <dsp:cNvSpPr/>
      </dsp:nvSpPr>
      <dsp:spPr>
        <a:xfrm>
          <a:off x="5439131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300" kern="1200"/>
            <a:t>Features Engineering</a:t>
          </a:r>
          <a:endParaRPr lang="en-US" sz="2300" kern="1200"/>
        </a:p>
      </dsp:txBody>
      <dsp:txXfrm>
        <a:off x="5439131" y="2586670"/>
        <a:ext cx="2072362" cy="720000"/>
      </dsp:txXfrm>
    </dsp:sp>
    <dsp:sp modelId="{802995D1-5BF4-49D8-8A2F-70F177B7ED52}">
      <dsp:nvSpPr>
        <dsp:cNvPr id="0" name=""/>
        <dsp:cNvSpPr/>
      </dsp:nvSpPr>
      <dsp:spPr>
        <a:xfrm>
          <a:off x="8278268" y="928779"/>
          <a:ext cx="1264141" cy="1264141"/>
        </a:xfrm>
        <a:prstGeom prst="ellipse">
          <a:avLst/>
        </a:prstGeom>
        <a:blipFill rotWithShape="0">
          <a:blip xmlns:r="http://schemas.openxmlformats.org/officeDocument/2006/relationships" r:embed="rId7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B491E-61E8-4966-A472-E699EFBD4BA6}">
      <dsp:nvSpPr>
        <dsp:cNvPr id="0" name=""/>
        <dsp:cNvSpPr/>
      </dsp:nvSpPr>
      <dsp:spPr>
        <a:xfrm>
          <a:off x="8547675" y="1198187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AFBF6-D0AB-44B0-8B21-E05872AD545F}">
      <dsp:nvSpPr>
        <dsp:cNvPr id="0" name=""/>
        <dsp:cNvSpPr/>
      </dsp:nvSpPr>
      <dsp:spPr>
        <a:xfrm>
          <a:off x="7874157" y="258667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300" kern="1200" dirty="0"/>
            <a:t>Model Evaluation</a:t>
          </a:r>
          <a:endParaRPr lang="en-US" sz="2300" kern="1200" dirty="0"/>
        </a:p>
      </dsp:txBody>
      <dsp:txXfrm>
        <a:off x="7874157" y="2586670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7C5A-B401-4712-BEF5-7BA55013DF4A}">
      <dsp:nvSpPr>
        <dsp:cNvPr id="0" name=""/>
        <dsp:cNvSpPr/>
      </dsp:nvSpPr>
      <dsp:spPr>
        <a:xfrm>
          <a:off x="12496" y="1164748"/>
          <a:ext cx="783997" cy="7839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EFFB5-5DAE-4478-B1DA-9EB39CB75808}">
      <dsp:nvSpPr>
        <dsp:cNvPr id="0" name=""/>
        <dsp:cNvSpPr/>
      </dsp:nvSpPr>
      <dsp:spPr>
        <a:xfrm>
          <a:off x="12496" y="2030702"/>
          <a:ext cx="2239993" cy="33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1400" kern="1200"/>
            <a:t>Drop rows with null values &amp; status [‘deleted’]</a:t>
          </a:r>
          <a:endParaRPr lang="en-US" sz="1400" kern="1200"/>
        </a:p>
      </dsp:txBody>
      <dsp:txXfrm>
        <a:off x="12496" y="2030702"/>
        <a:ext cx="2239993" cy="338807"/>
      </dsp:txXfrm>
    </dsp:sp>
    <dsp:sp modelId="{AC1F1185-D8FA-46EF-A15A-D910E7A6FDCB}">
      <dsp:nvSpPr>
        <dsp:cNvPr id="0" name=""/>
        <dsp:cNvSpPr/>
      </dsp:nvSpPr>
      <dsp:spPr>
        <a:xfrm>
          <a:off x="0" y="2511326"/>
          <a:ext cx="2239993" cy="66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Compsc</a:t>
          </a:r>
          <a:r>
            <a:rPr lang="en-MY" sz="1800" kern="1200" dirty="0"/>
            <a:t> row removed: 73</a:t>
          </a:r>
          <a:endParaRPr lang="en-US" sz="1800" kern="1200" dirty="0"/>
        </a:p>
      </dsp:txBody>
      <dsp:txXfrm>
        <a:off x="0" y="2511326"/>
        <a:ext cx="2239993" cy="663072"/>
      </dsp:txXfrm>
    </dsp:sp>
    <dsp:sp modelId="{FD8626D4-54E8-44CA-BBB3-8F785D40F2D1}">
      <dsp:nvSpPr>
        <dsp:cNvPr id="0" name=""/>
        <dsp:cNvSpPr/>
      </dsp:nvSpPr>
      <dsp:spPr>
        <a:xfrm>
          <a:off x="2821806" y="1095848"/>
          <a:ext cx="783997" cy="7839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921F2-C84B-4E60-9A5A-A8EECE908B2B}">
      <dsp:nvSpPr>
        <dsp:cNvPr id="0" name=""/>
        <dsp:cNvSpPr/>
      </dsp:nvSpPr>
      <dsp:spPr>
        <a:xfrm>
          <a:off x="2821806" y="2042498"/>
          <a:ext cx="2239993" cy="17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1400" kern="1200" dirty="0"/>
            <a:t>New shape is:</a:t>
          </a:r>
          <a:endParaRPr lang="en-US" sz="1400" kern="1200" dirty="0"/>
        </a:p>
      </dsp:txBody>
      <dsp:txXfrm>
        <a:off x="2821806" y="2042498"/>
        <a:ext cx="2239993" cy="177416"/>
      </dsp:txXfrm>
    </dsp:sp>
    <dsp:sp modelId="{33236EEF-A1E2-429D-BFAA-B6420F1F2D58}">
      <dsp:nvSpPr>
        <dsp:cNvPr id="0" name=""/>
        <dsp:cNvSpPr/>
      </dsp:nvSpPr>
      <dsp:spPr>
        <a:xfrm>
          <a:off x="2663170" y="2343673"/>
          <a:ext cx="2594629" cy="93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Ds(rows, columns), </a:t>
          </a:r>
          <a:r>
            <a:rPr lang="en-MY" sz="1800" kern="1200" dirty="0" err="1"/>
            <a:t>Compsc</a:t>
          </a:r>
          <a:r>
            <a:rPr lang="en-MY" sz="1800" kern="1200" dirty="0"/>
            <a:t>(</a:t>
          </a:r>
          <a:r>
            <a:rPr lang="en-MY" sz="1800" kern="1200" dirty="0" err="1"/>
            <a:t>rows,columns</a:t>
          </a:r>
          <a:r>
            <a:rPr lang="en-MY" sz="1800" kern="1200" dirty="0"/>
            <a:t>)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(8160, 12), (7016, 12)</a:t>
          </a:r>
          <a:endParaRPr lang="en-US" sz="1800" kern="1200" dirty="0"/>
        </a:p>
      </dsp:txBody>
      <dsp:txXfrm>
        <a:off x="2663170" y="2343673"/>
        <a:ext cx="2594629" cy="938671"/>
      </dsp:txXfrm>
    </dsp:sp>
    <dsp:sp modelId="{0118F4D2-F3E1-404E-8724-E83DA19AF467}">
      <dsp:nvSpPr>
        <dsp:cNvPr id="0" name=""/>
        <dsp:cNvSpPr/>
      </dsp:nvSpPr>
      <dsp:spPr>
        <a:xfrm>
          <a:off x="5631117" y="1164748"/>
          <a:ext cx="783997" cy="7839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9273F-C09B-4F56-A348-1CEC3DADFE91}">
      <dsp:nvSpPr>
        <dsp:cNvPr id="0" name=""/>
        <dsp:cNvSpPr/>
      </dsp:nvSpPr>
      <dsp:spPr>
        <a:xfrm>
          <a:off x="5631117" y="2030702"/>
          <a:ext cx="2239993" cy="33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1400" kern="1200" dirty="0"/>
            <a:t>Drop 1144 rows in DS to balance dataset</a:t>
          </a:r>
          <a:endParaRPr lang="en-US" sz="1400" kern="1200" dirty="0"/>
        </a:p>
      </dsp:txBody>
      <dsp:txXfrm>
        <a:off x="5631117" y="2030702"/>
        <a:ext cx="2239993" cy="338807"/>
      </dsp:txXfrm>
    </dsp:sp>
    <dsp:sp modelId="{E69FD599-6499-48E7-A9E1-C1500A9FF7CE}">
      <dsp:nvSpPr>
        <dsp:cNvPr id="0" name=""/>
        <dsp:cNvSpPr/>
      </dsp:nvSpPr>
      <dsp:spPr>
        <a:xfrm>
          <a:off x="5631117" y="2407628"/>
          <a:ext cx="2239993" cy="66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09847-9638-4E63-906F-368AACB07C45}">
      <dsp:nvSpPr>
        <dsp:cNvPr id="0" name=""/>
        <dsp:cNvSpPr/>
      </dsp:nvSpPr>
      <dsp:spPr>
        <a:xfrm>
          <a:off x="8263109" y="1164748"/>
          <a:ext cx="783997" cy="7839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926BA-B17B-44BB-BFA9-8508DB9752EC}">
      <dsp:nvSpPr>
        <dsp:cNvPr id="0" name=""/>
        <dsp:cNvSpPr/>
      </dsp:nvSpPr>
      <dsp:spPr>
        <a:xfrm>
          <a:off x="8263109" y="2030702"/>
          <a:ext cx="2239993" cy="33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1400" kern="1200"/>
            <a:t>Remove symbol, emoji, hyperlink using regex and custom function</a:t>
          </a:r>
          <a:endParaRPr lang="en-US" sz="1400" kern="1200" dirty="0"/>
        </a:p>
      </dsp:txBody>
      <dsp:txXfrm>
        <a:off x="8263109" y="2030702"/>
        <a:ext cx="2239993" cy="338807"/>
      </dsp:txXfrm>
    </dsp:sp>
    <dsp:sp modelId="{BEE55B74-A78C-400B-A5A8-8FAB33D604EB}">
      <dsp:nvSpPr>
        <dsp:cNvPr id="0" name=""/>
        <dsp:cNvSpPr/>
      </dsp:nvSpPr>
      <dsp:spPr>
        <a:xfrm>
          <a:off x="8265349" y="2726056"/>
          <a:ext cx="2239993" cy="66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Include: “https”, “www.”, “$”, “@”</a:t>
          </a:r>
        </a:p>
      </dsp:txBody>
      <dsp:txXfrm>
        <a:off x="8265349" y="2726056"/>
        <a:ext cx="2239993" cy="66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42:48.4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3830,'839'0,"-819"1,0 1,34 8,-32-5,-1-1,25 1,507-4,-267-3,971 2,-1238 2,0 0,1 1,-1 1,35 12,-35-10,1 0,0-1,0-1,30 1,-36-3,0 0,27 7,-33-7,0 1,0-1,1 0,-1-1,1 0,0 0,-1-1,1 0,0-1,16-3,-23 3,1 0,-1-1,0 1,0-1,0 0,0 1,0-1,0 0,0 0,0 0,-1-1,1 1,-1 0,0-1,1 1,-1-1,0 1,-1-1,1 1,0-1,-1 0,1 1,-1-4,1-10,0 0,-3-29,1 26,0-32,1 16,-2 1,-7-42,7 65,0 0,-2 1,1-1,-1 1,-1 0,1 0,-2 0,1 1,-2-1,1 1,-9-9,-29-38,-4-4,24 35,-35-51,53 68,0-1,1 1,1-1,0 0,0-1,0 1,1-1,1 0,0 1,-2-14,2 14,0-1,-1 1,-1-1,1 1,-7-10,5 10,1 0,0 0,1 0,0 0,-3-14,-6-44,6 41,2 0,-2-36,6-358,0 409,-1 0,-1 0,0 0,-1 1,0-1,0 0,-8-14,-5-16,11 17,0-1,2 1,1-1,0 0,2 0,4-32,-2-15,0-6,-4-105,-2 157,-1 1,0-1,-11-25,-28-36,20 37,17 38,1-1,0 0,-7-25,5 7,1 0,2 0,-3-58,9-750,-1 834,0 0,0 1,-1-1,1 1,-1-1,-1 1,1 0,-1-1,1 1,-1 0,0 0,-5-8,-1 3,0 0,0 1,-16-13,10 10,8 6,-2 0,1 0,0 1,-12-5,13 6,-1 0,1 0,-1-1,1 0,0 0,-10-10,-2-3,-2 1,0 1,-1 0,-33-17,1 0,44 27,0 1,0 0,0 0,-1 1,1 0,-1 1,0 0,0 0,-11 0,-18 1,-41 4,17-1,-8-3,-67 3,118 1,-1 2,1 0,-29 11,-25 7,49-16,0 1,1 1,-40 22,36-16,19-10,1 1,-1 0,1 0,-8 9,-9 7,8-8,1 2,0-1,1 2,1 0,-17 27,-19 14,40-48,0 1,1 0,0 1,1 0,-10 18,12-20,0-1,0 0,-1 0,0-1,0 0,-15 13,11-11,0 1,-17 22,-1 5,-3-1,-61 56,31-32,4-14,48-37,-1 0,0-1,-23 14,22-15,1 0,-1 0,-18 20,18-16,-1-1,0 0,0-1,-24 14,22-16,1 2,0 0,0 0,-19 21,-6 10,-2-1,-72 53,48-27,30-38,-46 42,57-49,-46 32,54-41,-43 39,15-12,29-25,0 0,-17 22,6-7,-97 110,109-122,0 1,1 0,-14 25,10-14,-6 17,19-37,0 0,0-1,-1 1,0-1,0 0,-11 12,8-11,0 0,1 1,0 0,-9 18,9-16,0 0,-1 0,-9 11,9-12,0 1,0 1,1-1,1 1,0 0,-4 16,-5 9,6-14,0 1,2 0,1 1,1-1,1 1,1 0,1 0,1 0,5 42,-1-55,-1 1,2-1,0 0,1 0,7 15,6 14,-16-35,2-1,-1 0,0-1,1 1,0-1,1 0,-1 0,7 5,-6-4,1-1,-1 1,-1 0,1 0,-1 0,5 9,16 35,-14-30,14 38,-17-38,1-1,1 0,22 32,-20-34,-1 1,0 0,14 38,-20-34,-1 0,-1 1,-1-1,0 1,-2-1,-4 31,1 12,3-40,0-2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34:18.5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1,'629'0,"-604"2,0 0,0 2,-1 1,40 14,11 1,-41-12,-12-2,0-1,0-1,32 1,715-4,-359-3,2837 2,-3227 1,0 1,34 8,-32-5,-1-1,25 1,88 8,-84-7,55 1,-96-7,23-1,1 2,0 1,53 11,-46-7,0-1,0-2,1-2,42-4,4 1,1772 2,-1840 1,1 1,35 8,-34-5,0-1,25 0,507-2,-267-4,1913 2,-2179-1,0-1,34-8,-32 5,-1 1,25-1,280 5,-154 1,-152-2,0-1,34-8,-33 5,1 1,24-1,-22 3,42-9,-42 7,45-5,81 11,67-4,-147-10,-50 7,-1 2,29-3,12 7,-39 0,-1-1,1-1,-1 0,38-8,-18 1,1 2,0 1,0 3,78 5,-24-1,297-2,-372 1,0 1,34 8,-32-5,-1-1,25 1,507-4,-267-3,-261 2,-2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34:22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1,'1231'0,"-1208"0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34:30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11,'395'0,"-376"2,1 0,34 8,-32-6,-1 0,25 1,-3-3,72 11,-70-7,1-2,88-4,34 1,-87 12,-55-8,50 4,476-7,-266-4,185 2,-443-2,0-1,0-1,47-14,-46 10,-1 1,1 2,40-3,631 7,-326 3,2271-2,-2625 2,-1 0,36 8,-34-6,0 0,26 1,505-4,-266-3,1521 2,-1782 2,0 0,33 8,-31-4,47 2,479-6,-268-4,-271 2,0-1,0 0,-1-1,1-1,-1 0,1-1,-1 0,0-1,14-7,-16 7,1 1,-1 1,0 0,1 0,-1 1,22-1,75 5,-47 0,306-2,-347-1,-1-1,36-8,-34 6,1 0,24-1,-17 5,-17 0,-1 0,0 0,1-1,12-3,-8-1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34:33.5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1,'1808'0,"-1789"1,-1 1,1 1,19 5,-18-4,0 0,28 2,-20-5,38 0,66 12,-18-5,-81-7,0 2,34 6,-30-3,0-2,68-1,3 0,-25 9,-55-6,45 2,497-7,-276-3,308 2,-582-1,0-1,34-8,-33 5,1 1,24-1,507 4,-268 3,3774-2,-4048 1,0 0,0 1,0 0,0 0,0 2,0-1,14 8,15 4,-16-9,1-2,-1 0,1-2,0-1,0 0,32-5,15 1,2204 2,-1149 2,-1104-1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34:40.8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1,'4'0,"7"0,5 0,5 0,2 0,-1 4,-1 2,0-1,2 0,1-2,1-1,0-1,1 0,1-1,-6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43:19.7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1,'-1'30,"-11"58,6-57,-2 56,9 1171,0-1238,1-1,8 36,-5-34,-1 0,1 25,-6 269,1-293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43:21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0 429,'0'-5,"0"1,0-1,1 1,0-1,-1 0,2 1,-1 0,0-1,1 1,0 0,0 0,0-1,0 2,1-1,4-5,4-10,0 0,-2-1,0 0,12-41,-14 36,2 1,0 0,15-26,-20 44,2-5,1 0,0 1,0 0,1 0,12-12,-18 21,-1 0,1-1,0 1,-1 0,1 0,0 0,0 0,0 0,0 1,0-1,0 0,0 1,0 0,0-1,0 1,3 0,-3 1,1-1,-1 1,0 0,0 0,1 0,-1 0,0 0,0 0,0 1,0-1,0 1,-1-1,1 1,0 0,-1-1,1 1,1 4,13 15,2 5,26 27,-22-30,1 0,50 36,-44-37,-16-13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3T17:50:3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24575,'1'7'0,"0"-1"0,0 1 0,0 0 0,0-1 0,1 1 0,0-1 0,1 0 0,0 1 0,4 7 0,38 52 0,-25-38 0,-14-20 0,0-1 0,1 0 0,0 0 0,14 11 0,-12-12 0,-1 1 0,0 0 0,12 15 0,-10-10 0,1 1 0,24 19 0,-23-23 0,-2 1 0,1 1 0,-1 0 0,10 13 0,3 12 0,-6-9 0,2 0 0,23 26 0,39 54 0,-36-48 0,-34-42 0,27 30 0,38 39 0,-52-57-1365,-12-17-5461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3T17:50:3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24575,'87'2'0,"97"-5"0,-181 3 3,0 0-1,-1-1 0,1 0 1,0 1-1,-1-1 0,1 0 1,-1 0-1,1-1 0,-1 1 0,1 0 1,-1-1-1,0 0 0,0 1 1,0-1-1,0 0 0,0 0 1,0 0-1,0 0 0,-1 0 1,1-1-1,-1 1 0,1-1 1,-1 1-1,0-1 0,0 1 1,0-1-1,0 1 0,-1-1 1,1 0-1,0-3 0,1-11-104,-1 1-1,-1 0 1,0-1 0,-3-17-1,1 6-822,1 4-5901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3T17:50:4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24575,'-1'-31'0,"3"-53"0,-1 78 0,0-1 0,0 0 0,0 0 0,1 1 0,0-1 0,1 1 0,-1 0 0,1-1 0,6-8 0,-7 13 0,-1 1 0,0-1 0,1 0 0,-1 1 0,1 0 0,0-1 0,-1 1 0,1 0 0,0 0 0,0 0 0,0 0 0,0 0 0,0 0 0,0 1 0,0-1 0,0 1 0,0-1 0,0 1 0,3 0 0,40 5 0,-35-3 0,66 15 0,-1 5 0,113 46 0,-147-55-1365,-24-10-5461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3T17:50:4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1413 1083 24575,'-23'3'0,"1"0"0,0 1 0,0 1 0,0 2 0,-38 16 0,-91 45 0,62-23 0,71-37 0,0 1 0,-21 13 0,24-12 0,-1-1 0,0-1 0,-18 7 0,8-5 0,1 1 0,-26 17 0,23-13 0,-31 13 0,-131 38 0,168-58 0,4-2 0,-1 0 0,1-1 0,-1-1 0,0 0 0,-29 1 0,19-5 0,0 0 0,0-2 0,-31-5 0,51 5 0,0 0 0,1 0 0,-1-1 0,1 0 0,0-1 0,0 1 0,0-2 0,1 1 0,-1-1 0,1 0 0,0-1 0,0 0 0,1 0 0,-9-10 0,-10-18 0,24 32 0,0 0 0,0 0 0,0 0 0,0 0 0,0 0 0,1-1 0,-1 1 0,1 0 0,0 0 0,0-1 0,-1 1 0,1 0 0,1 0 0,-1-1 0,0 1 0,1-2 0,36-296 0,26-18 0,-49 251 0,-3 12 0,-7 26 0,2 1 0,1 0 0,1 0 0,1 1 0,16-32 0,-19 50 0,0 1 0,0-1 0,1 1 0,0 1 0,1-1 0,0 1 0,0 1 0,0-1 0,1 2 0,0-1 0,15-6 0,-18 8 0,-1 0 0,1 0 0,-1 0 0,0-1 0,0 0 0,0 0 0,4-6 0,25-23 0,-24 26 0,-1 0 0,0-1 0,10-12 0,-13 14 0,0-1 0,1 1 0,0 1 0,0-1 0,1 1 0,0 0 0,9-5 0,56-16 0,-12 5 0,-35 12 0,53-14 0,7-1 0,-61 16 0,1 0 0,0 2 0,0 1 0,0 1 0,1 1 0,42-1 0,635 7 0,-693-2 0,-1 1 0,0 0 0,1 1 0,-1 0 0,0 0 0,0 1 0,0 1 0,0 0 0,-1 0 0,1 0 0,-1 2 0,0-1 0,-1 1 0,1 0 0,-1 1 0,0 0 0,-1 0 0,0 0 0,13 17 0,-17-17 0,1-1 0,-1 1 0,0 0 0,-1 0 0,0 0 0,0 0 0,0 0 0,-1 0 0,1 14 0,-1 10 0,-4 32 0,1-17 0,1-37 0,1-1 0,-1 0 0,-1 1 0,0-1 0,0 0 0,0 0 0,-1 0 0,0 0 0,-1 0 0,0-1 0,-5 9 0,-47 90 0,39-81 0,-1-1 0,-39 41 0,40-46 0,10-12 0,0-1 0,0 0 0,-14 8 0,14-10 0,1 0 0,-1 1 0,1 0 0,1 0 0,-1 1 0,-5 5 0,6-5 0,0-1 0,0 0 0,-1 0 0,1 0 0,-1-1 0,-10 6 0,9-6 0,-1 1 0,1 1 0,-13 11 0,-21 34 0,29-35 0,0-1 0,-24 23 0,2-8-1365,20-16-5461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34:10.2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1,'786'0,"-764"0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3T17:34:12.3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0,'602'0,"-579"0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6430E-1ADB-442B-9A50-3E2C85A45612}" type="datetimeFigureOut">
              <a:rPr lang="en-MY" smtClean="0"/>
              <a:t>4/7/2022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FB768-1776-47A3-9001-AB18772AE1F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65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608-2259-4FA9-9B67-2FA48FE97252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8612-B6E3-4EF1-B15A-E5447B717D31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5114-0B85-4E3A-A672-4F4A9E73FBAC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CA9D-D159-44E8-A4D9-DE8521F3A34A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A358-2969-4476-9784-EA06C31F65D3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3D9D-E6EC-4CF1-9B6B-2741B87B2CA5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256C-743A-47A5-AED0-18F4680996BF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1912-B9C1-43B4-80AF-BF2E1D93E5D9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542-564D-43EE-A97E-6405DD6DB7AE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CBAB-2AD6-461A-866F-A023C2B33CDF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47D3-F68A-4B32-8010-BFCF44B3DE85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8F17-713E-4554-B630-FFE29A21D579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ustomXml" Target="../ink/ink12.xml"/><Relationship Id="rId17" Type="http://schemas.openxmlformats.org/officeDocument/2006/relationships/image" Target="../media/image49.png"/><Relationship Id="rId2" Type="http://schemas.openxmlformats.org/officeDocument/2006/relationships/image" Target="../media/image41.png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5.png"/><Relationship Id="rId1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967095/worldwide-it-industry-growth-rate-forecast-segment/" TargetMode="External"/><Relationship Id="rId2" Type="http://schemas.openxmlformats.org/officeDocument/2006/relationships/hyperlink" Target="https://www.mckinsey.com/business-functions/strategy-and-corporate-finance/our-insights/how-covid-19-has-pushed-companies-over-the-technology-tipping-point-and-transformed-business-fore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cleaning-preprocessing-text-data-by-building-nlp-pipeline-853148add68a" TargetMode="External"/><Relationship Id="rId4" Type="http://schemas.openxmlformats.org/officeDocument/2006/relationships/hyperlink" Target="https://towardsdatascience.com/q-q-plots-explained-5aa8495426c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customXml" Target="../ink/ink1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9B06D8-F0B8-433D-814C-0A14E9E8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4F15-596E-37AA-84EA-68DB30745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91610"/>
            <a:ext cx="3739624" cy="530785"/>
          </a:xfrm>
        </p:spPr>
        <p:txBody>
          <a:bodyPr>
            <a:normAutofit/>
          </a:bodyPr>
          <a:lstStyle/>
          <a:p>
            <a:r>
              <a:rPr lang="en-MY" dirty="0"/>
              <a:t>By: Faiz Puad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91603-4911-0996-94A9-3099753A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51904"/>
            <a:ext cx="4001714" cy="3969979"/>
          </a:xfrm>
        </p:spPr>
        <p:txBody>
          <a:bodyPr anchor="ctr">
            <a:normAutofit fontScale="90000"/>
          </a:bodyPr>
          <a:lstStyle/>
          <a:p>
            <a:r>
              <a:rPr lang="en-MY" dirty="0"/>
              <a:t>Survey on Subreddit Post Using NLP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BF5BF-523E-FCAB-1228-3A88C75C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1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82A2E-281A-0281-9175-2729057F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170" y="1231174"/>
            <a:ext cx="5205112" cy="4395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9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39E23-34F7-266F-2E20-0511825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MY" dirty="0"/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AEF6C-1FE0-032D-E910-5BB73AD4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9750"/>
            <a:ext cx="2743200" cy="3651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D3060201-1C40-4B39-813D-5CD9493BAEED}" type="slidenum">
              <a:rPr lang="en-US" sz="1900" b="1" smtClean="0"/>
              <a:pPr>
                <a:spcAft>
                  <a:spcPts val="600"/>
                </a:spcAft>
              </a:pPr>
              <a:t>10</a:t>
            </a:fld>
            <a:endParaRPr lang="en-US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47B218-160B-1B9D-82A5-40130144E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46265"/>
              </p:ext>
            </p:extLst>
          </p:nvPr>
        </p:nvGraphicFramePr>
        <p:xfrm>
          <a:off x="838200" y="1564424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78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BED5-A184-BA4D-EA6B-2D36BF3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11</a:t>
            </a:fld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B0550-6BCB-4AA8-3148-91C21C1A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7" y="623963"/>
            <a:ext cx="10397765" cy="2241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C1005-966B-50BD-26EE-78E784F0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16" y="3219696"/>
            <a:ext cx="10397765" cy="2323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D8E9A5-9398-FAAC-D89E-2F4C6A38E99B}"/>
                  </a:ext>
                </a:extLst>
              </p14:cNvPr>
              <p14:cNvContentPartPr/>
              <p14:nvPr/>
            </p14:nvContentPartPr>
            <p14:xfrm>
              <a:off x="5938553" y="1196492"/>
              <a:ext cx="291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D8E9A5-9398-FAAC-D89E-2F4C6A38E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0913" y="1160852"/>
                <a:ext cx="326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9209CF-CDD2-DFD0-4BF6-EAE6E76A21BC}"/>
                  </a:ext>
                </a:extLst>
              </p14:cNvPr>
              <p14:cNvContentPartPr/>
              <p14:nvPr/>
            </p14:nvContentPartPr>
            <p14:xfrm>
              <a:off x="10406873" y="1215932"/>
              <a:ext cx="225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9209CF-CDD2-DFD0-4BF6-EAE6E76A21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9233" y="1179932"/>
                <a:ext cx="26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F7121F-9584-29B9-769B-D581F13FD76F}"/>
                  </a:ext>
                </a:extLst>
              </p14:cNvPr>
              <p14:cNvContentPartPr/>
              <p14:nvPr/>
            </p14:nvContentPartPr>
            <p14:xfrm>
              <a:off x="4863953" y="2092172"/>
              <a:ext cx="5447880" cy="6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F7121F-9584-29B9-769B-D581F13FD7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6313" y="2056532"/>
                <a:ext cx="5483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756212-AA7A-DDAD-D44A-8F76F10F1E16}"/>
                  </a:ext>
                </a:extLst>
              </p14:cNvPr>
              <p14:cNvContentPartPr/>
              <p14:nvPr/>
            </p14:nvContentPartPr>
            <p14:xfrm>
              <a:off x="4326473" y="2082812"/>
              <a:ext cx="45180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756212-AA7A-DDAD-D44A-8F76F10F1E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8833" y="2047172"/>
                <a:ext cx="487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AEA5AD-B71E-C5CD-1C95-4EAE981CAFF8}"/>
                  </a:ext>
                </a:extLst>
              </p14:cNvPr>
              <p14:cNvContentPartPr/>
              <p14:nvPr/>
            </p14:nvContentPartPr>
            <p14:xfrm>
              <a:off x="6890393" y="2418332"/>
              <a:ext cx="4181040" cy="33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AEA5AD-B71E-C5CD-1C95-4EAE981CAF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2753" y="2382692"/>
                <a:ext cx="4216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40DDEEA-AC62-E4EC-37E0-82AE6AE35A4B}"/>
                  </a:ext>
                </a:extLst>
              </p14:cNvPr>
              <p14:cNvContentPartPr/>
              <p14:nvPr/>
            </p14:nvContentPartPr>
            <p14:xfrm>
              <a:off x="961193" y="2667092"/>
              <a:ext cx="4797360" cy="50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40DDEEA-AC62-E4EC-37E0-82AE6AE35A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553" y="2631452"/>
                <a:ext cx="48330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A212A86-B4B9-3917-7FBB-06CA431AEC8B}"/>
                  </a:ext>
                </a:extLst>
              </p14:cNvPr>
              <p14:cNvContentPartPr/>
              <p14:nvPr/>
            </p14:nvContentPartPr>
            <p14:xfrm>
              <a:off x="942113" y="932972"/>
              <a:ext cx="112320" cy="10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212A86-B4B9-3917-7FBB-06CA431AEC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4473" y="897332"/>
                <a:ext cx="14796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0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AC4B-9130-22EF-83B9-CE7C33A1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049D-2C7B-B911-CBA0-0945AA9E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Apply PorterStemmer on selftext column</a:t>
            </a:r>
          </a:p>
          <a:p>
            <a:pPr lvl="1"/>
            <a:r>
              <a:rPr lang="en-MY"/>
              <a:t>Change word to its base form</a:t>
            </a:r>
          </a:p>
          <a:p>
            <a:pPr lvl="1"/>
            <a:r>
              <a:rPr lang="en-MY"/>
              <a:t>Flies &gt; fly</a:t>
            </a:r>
          </a:p>
          <a:p>
            <a:r>
              <a:rPr lang="en-MY"/>
              <a:t>Encode target variable into 1 (compsc) &amp; 0 (datascience)</a:t>
            </a:r>
          </a:p>
          <a:p>
            <a:r>
              <a:rPr lang="en-MY"/>
              <a:t>Train &amp; test split data with test size 20%</a:t>
            </a:r>
          </a:p>
          <a:p>
            <a:r>
              <a:rPr lang="en-MY"/>
              <a:t>Instantiate transformer and estimator inside pipeline</a:t>
            </a:r>
          </a:p>
          <a:p>
            <a:r>
              <a:rPr lang="en-MY"/>
              <a:t>Transformer use: CountVectorizer &amp; TfidVectorizer</a:t>
            </a:r>
          </a:p>
          <a:p>
            <a:r>
              <a:rPr lang="en-MY"/>
              <a:t>Estimator use: Multinomial Naïve Bayes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D4953-A9CB-41A2-415D-9918B231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804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5D53-91DF-593D-B27D-34DC7DD7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04568"/>
          </a:xfrm>
        </p:spPr>
        <p:txBody>
          <a:bodyPr>
            <a:normAutofit fontScale="90000"/>
          </a:bodyPr>
          <a:lstStyle/>
          <a:p>
            <a:r>
              <a:rPr lang="en-MY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27B-217C-43F2-2F0F-D38FF5D7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13</a:t>
            </a:fld>
            <a:endParaRPr 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3434B7-70C8-DE25-D0C8-FE7E2B9F5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69385"/>
              </p:ext>
            </p:extLst>
          </p:nvPr>
        </p:nvGraphicFramePr>
        <p:xfrm>
          <a:off x="642200" y="1269759"/>
          <a:ext cx="10907600" cy="394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13">
                  <a:extLst>
                    <a:ext uri="{9D8B030D-6E8A-4147-A177-3AD203B41FA5}">
                      <a16:colId xmlns:a16="http://schemas.microsoft.com/office/drawing/2014/main" val="1297458861"/>
                    </a:ext>
                  </a:extLst>
                </a:gridCol>
                <a:gridCol w="844317">
                  <a:extLst>
                    <a:ext uri="{9D8B030D-6E8A-4147-A177-3AD203B41FA5}">
                      <a16:colId xmlns:a16="http://schemas.microsoft.com/office/drawing/2014/main" val="2825156758"/>
                    </a:ext>
                  </a:extLst>
                </a:gridCol>
                <a:gridCol w="1970419">
                  <a:extLst>
                    <a:ext uri="{9D8B030D-6E8A-4147-A177-3AD203B41FA5}">
                      <a16:colId xmlns:a16="http://schemas.microsoft.com/office/drawing/2014/main" val="1155433775"/>
                    </a:ext>
                  </a:extLst>
                </a:gridCol>
                <a:gridCol w="1921455">
                  <a:extLst>
                    <a:ext uri="{9D8B030D-6E8A-4147-A177-3AD203B41FA5}">
                      <a16:colId xmlns:a16="http://schemas.microsoft.com/office/drawing/2014/main" val="626857392"/>
                    </a:ext>
                  </a:extLst>
                </a:gridCol>
                <a:gridCol w="1584586">
                  <a:extLst>
                    <a:ext uri="{9D8B030D-6E8A-4147-A177-3AD203B41FA5}">
                      <a16:colId xmlns:a16="http://schemas.microsoft.com/office/drawing/2014/main" val="2108936348"/>
                    </a:ext>
                  </a:extLst>
                </a:gridCol>
                <a:gridCol w="1479564">
                  <a:extLst>
                    <a:ext uri="{9D8B030D-6E8A-4147-A177-3AD203B41FA5}">
                      <a16:colId xmlns:a16="http://schemas.microsoft.com/office/drawing/2014/main" val="2714342707"/>
                    </a:ext>
                  </a:extLst>
                </a:gridCol>
                <a:gridCol w="1831146">
                  <a:extLst>
                    <a:ext uri="{9D8B030D-6E8A-4147-A177-3AD203B41FA5}">
                      <a16:colId xmlns:a16="http://schemas.microsoft.com/office/drawing/2014/main" val="2131785954"/>
                    </a:ext>
                  </a:extLst>
                </a:gridCol>
              </a:tblGrid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Test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Train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ROC_AUC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50532"/>
                  </a:ext>
                </a:extLst>
              </a:tr>
              <a:tr h="70046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Count Vectorize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49812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Multinomial NB</a:t>
                      </a:r>
                      <a:endParaRPr kumimoji="0" lang="en-MY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 err="1"/>
                        <a:t>TfidVectorize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32937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Multinomial NB</a:t>
                      </a:r>
                      <a:endParaRPr kumimoji="0" lang="en-MY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Count Vectorize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6749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Multinomial NB</a:t>
                      </a:r>
                      <a:endParaRPr kumimoji="0" lang="en-MY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 err="1"/>
                        <a:t>TfidVectorize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46125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Multinomial NB</a:t>
                      </a:r>
                      <a:endParaRPr kumimoji="0" lang="en-MY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Count Vectorize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60756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Multinomial NB</a:t>
                      </a:r>
                      <a:endParaRPr kumimoji="0" lang="en-MY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 err="1"/>
                        <a:t>TfidVectorize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232605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Count Vectorize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0.8797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70958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/>
                      <a:r>
                        <a:rPr lang="en-MY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dirty="0" err="1"/>
                        <a:t>TfidVectorize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>
                          <a:highlight>
                            <a:srgbClr val="FFFF00"/>
                          </a:highlight>
                        </a:rPr>
                        <a:t>0.888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>
                          <a:highlight>
                            <a:srgbClr val="FFFF00"/>
                          </a:highlight>
                        </a:rPr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dirty="0">
                          <a:highlight>
                            <a:srgbClr val="FFFF00"/>
                          </a:highlight>
                        </a:rPr>
                        <a:t>0.8848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9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01E91-24BE-93B5-D2B5-14FD3C86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b="1" dirty="0"/>
              <a:t>15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523A1-A788-36F5-1BB4-8DA3723E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48" y="279480"/>
            <a:ext cx="4057553" cy="3011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66DBB-E40B-D060-1243-C588EEDF6BE7}"/>
              </a:ext>
            </a:extLst>
          </p:cNvPr>
          <p:cNvSpPr txBox="1"/>
          <p:nvPr/>
        </p:nvSpPr>
        <p:spPr>
          <a:xfrm>
            <a:off x="7945897" y="382584"/>
            <a:ext cx="2714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Negatives: 1277</a:t>
            </a:r>
          </a:p>
          <a:p>
            <a:r>
              <a:rPr lang="en-US" dirty="0"/>
              <a:t>False Positives: 150</a:t>
            </a:r>
          </a:p>
          <a:p>
            <a:r>
              <a:rPr lang="en-US" dirty="0"/>
              <a:t>False Negatives: 173</a:t>
            </a:r>
          </a:p>
          <a:p>
            <a:r>
              <a:rPr lang="en-US" dirty="0"/>
              <a:t>True Positives: 1207</a:t>
            </a:r>
          </a:p>
          <a:p>
            <a:r>
              <a:rPr lang="en-US" dirty="0"/>
              <a:t>Specificity: 0.8949</a:t>
            </a:r>
          </a:p>
          <a:p>
            <a:r>
              <a:rPr lang="en-US" dirty="0"/>
              <a:t>Precision: 0.8895</a:t>
            </a:r>
          </a:p>
          <a:p>
            <a:r>
              <a:rPr lang="en-US" dirty="0"/>
              <a:t>Sensitivity: 0.8746</a:t>
            </a:r>
          </a:p>
          <a:p>
            <a:r>
              <a:rPr lang="en-US" dirty="0"/>
              <a:t>F1 score: 0.882</a:t>
            </a:r>
          </a:p>
          <a:p>
            <a:r>
              <a:rPr lang="en-US" dirty="0"/>
              <a:t>ROC AUC score: 0.8848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3C843-49FF-C00A-98BB-88B0649D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48" y="3461531"/>
            <a:ext cx="4057553" cy="3011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864F1-4339-B5EB-1AB5-71FF575CD244}"/>
              </a:ext>
            </a:extLst>
          </p:cNvPr>
          <p:cNvSpPr txBox="1"/>
          <p:nvPr/>
        </p:nvSpPr>
        <p:spPr>
          <a:xfrm>
            <a:off x="7945896" y="3461531"/>
            <a:ext cx="2714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Negatives: 1277</a:t>
            </a:r>
          </a:p>
          <a:p>
            <a:r>
              <a:rPr lang="en-US" dirty="0"/>
              <a:t>False Positives: 150</a:t>
            </a:r>
          </a:p>
          <a:p>
            <a:r>
              <a:rPr lang="en-US" dirty="0"/>
              <a:t>False Negatives: 187</a:t>
            </a:r>
          </a:p>
          <a:p>
            <a:r>
              <a:rPr lang="en-US" dirty="0"/>
              <a:t>True Positives: 1193</a:t>
            </a:r>
          </a:p>
          <a:p>
            <a:r>
              <a:rPr lang="en-US" dirty="0"/>
              <a:t>Specificity: 0.8949</a:t>
            </a:r>
          </a:p>
          <a:p>
            <a:r>
              <a:rPr lang="en-US" dirty="0"/>
              <a:t>Precision: 0.8883</a:t>
            </a:r>
          </a:p>
          <a:p>
            <a:r>
              <a:rPr lang="en-US" dirty="0"/>
              <a:t>Sensitivity: 0.8645</a:t>
            </a:r>
          </a:p>
          <a:p>
            <a:r>
              <a:rPr lang="en-US" dirty="0"/>
              <a:t>F1 score: 0.8762</a:t>
            </a:r>
          </a:p>
          <a:p>
            <a:r>
              <a:rPr lang="en-US" dirty="0"/>
              <a:t>ROC AUC score: 0.8797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A63FD-8B2D-2167-38B0-1FB9658996E0}"/>
              </a:ext>
            </a:extLst>
          </p:cNvPr>
          <p:cNvSpPr txBox="1"/>
          <p:nvPr/>
        </p:nvSpPr>
        <p:spPr>
          <a:xfrm>
            <a:off x="457142" y="1352079"/>
            <a:ext cx="17011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Multinomial + </a:t>
            </a:r>
          </a:p>
          <a:p>
            <a:pPr algn="ctr"/>
            <a:r>
              <a:rPr lang="en-US" dirty="0" err="1"/>
              <a:t>TfidVectorize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CEF39-5FCB-A8A9-C79C-C489FF6D14A3}"/>
              </a:ext>
            </a:extLst>
          </p:cNvPr>
          <p:cNvSpPr txBox="1"/>
          <p:nvPr/>
        </p:nvSpPr>
        <p:spPr>
          <a:xfrm>
            <a:off x="457142" y="4431026"/>
            <a:ext cx="1804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Multinomial + </a:t>
            </a:r>
          </a:p>
          <a:p>
            <a:pPr algn="ctr"/>
            <a:r>
              <a:rPr lang="en-US" dirty="0" err="1"/>
              <a:t>CountVectorize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812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8829-C05E-8C54-00AF-FD60C6EA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21BF-C902-F047-DFB8-7AF6895A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Multinomial Naïve Bayes with </a:t>
            </a:r>
            <a:r>
              <a:rPr lang="en-MY" dirty="0" err="1"/>
              <a:t>TfidVectorizer</a:t>
            </a:r>
            <a:r>
              <a:rPr lang="en-MY" dirty="0"/>
              <a:t> is </a:t>
            </a:r>
            <a:r>
              <a:rPr lang="en-MY" dirty="0" err="1"/>
              <a:t>chosed</a:t>
            </a:r>
            <a:r>
              <a:rPr lang="en-MY" dirty="0"/>
              <a:t> as the best model as it produce the highest accuracy mark for this study.</a:t>
            </a:r>
          </a:p>
          <a:p>
            <a:r>
              <a:rPr lang="en-MY" dirty="0"/>
              <a:t>Model is slightly overfit and can be further improve using other classification  model</a:t>
            </a:r>
          </a:p>
          <a:p>
            <a:r>
              <a:rPr lang="en-US" dirty="0"/>
              <a:t> Few possible reason are:</a:t>
            </a:r>
          </a:p>
          <a:p>
            <a:pPr lvl="1"/>
            <a:r>
              <a:rPr lang="en-US" dirty="0"/>
              <a:t>train data is not enough. This is proved as I increase from initial data of 2000 to 6000, train score drop from 95% to 88% but increase test score from 80% to 88%</a:t>
            </a:r>
          </a:p>
          <a:p>
            <a:pPr lvl="1"/>
            <a:r>
              <a:rPr lang="en-US" dirty="0"/>
              <a:t>data still contain unnecessary symbol including emoji which cause inaccurate prediction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1E32-7714-C9B0-45EE-EBB19E06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15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7975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DD7A-FDAD-2F55-C0D5-504F0BAB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07C1-BB38-C14A-8B69-1525D7F6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found to be useful for detecting sentiment and  classifying a post into category. Thus, it can be fitted generally to all industry such as marketing to promote their product.</a:t>
            </a:r>
          </a:p>
          <a:p>
            <a:r>
              <a:rPr lang="en-US" dirty="0"/>
              <a:t> Model results can be utilized as providing snapshot of a person to be filter for job application based on finding above.</a:t>
            </a:r>
          </a:p>
          <a:p>
            <a:r>
              <a:rPr lang="en-US" dirty="0"/>
              <a:t> Introduce more data to fight overfit issue and there is possibility model perform higher than 90% using other model including decision tree, random forest and </a:t>
            </a:r>
            <a:r>
              <a:rPr lang="en-US" dirty="0" err="1"/>
              <a:t>adaboost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B4D1F-F3CE-512D-FB2B-A25DA5FF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16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1647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9BC5-58D4-B51D-918C-8859454E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C1B8-EB6A-B66F-A267-3823A701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How COVID-19 has pushed companies over the technology tipping point—and transformed business forever. (2021, February 18). McKinsey &amp; Company. Available at: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hlinkClick r:id="rId2"/>
              </a:rPr>
              <a:t>https://www.mckinsey.com/business-functions/strategy-and-corporate-finance/our-insights/how-covid-19-has-pushed-companies-over-the-technology-tipping-point-and-transformed-business-forever#</a:t>
            </a:r>
            <a:endParaRPr lang="en-US" sz="16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Statista. (2022, February 21). IT industry growth rate forecast worldwide from 2018 to 2023, by segment. Available at: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hlinkClick r:id="rId3"/>
              </a:rPr>
              <a:t>https://www.statista.com/statistics/967095/worldwide-it-industry-growth-rate-forecast-segment/</a:t>
            </a:r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Varshney, P. (2021b, December 14). Q-Q Plots Explained - Towards Data Science. Medium. Available at: 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hlinkClick r:id="rId4"/>
              </a:rPr>
              <a:t>https://towardsdatascience.com/q-q-plots-explained-5aa8495426c0</a:t>
            </a:r>
            <a:endParaRPr lang="en-US" sz="16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Yadav, K. (2022, January 22). Cleaning &amp; Preprocessing Text Data by Building NLP Pipeline. Medium. Available at:</a:t>
            </a: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hlinkClick r:id="rId5"/>
              </a:rPr>
              <a:t>https://towardsdatascience.com/cleaning-preprocessing-text-data-by-building-nlp-pipeline-853148add68a</a:t>
            </a:r>
            <a:endParaRPr lang="en-US" sz="160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993E3-D815-93A8-D848-BCCBD102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17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545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4062A-6697-968F-6CB9-88D1FA9C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685"/>
            <a:ext cx="10515601" cy="1324201"/>
          </a:xfrm>
        </p:spPr>
        <p:txBody>
          <a:bodyPr>
            <a:normAutofit/>
          </a:bodyPr>
          <a:lstStyle/>
          <a:p>
            <a:r>
              <a:rPr lang="en-MY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1133-0318-4176-F3B8-2DC8F1FF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D3060201-1C40-4B39-813D-5CD9493BAEED}" type="slidenum">
              <a:rPr lang="en-US" sz="1800" b="1" smtClean="0"/>
              <a:pPr>
                <a:spcAft>
                  <a:spcPts val="600"/>
                </a:spcAft>
              </a:pPr>
              <a:t>2</a:t>
            </a:fld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559B28-180E-A2E0-C7BD-0F23DD6B4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600696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2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2603-5F28-9322-72DC-83AAAD8A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915"/>
            <a:ext cx="10515601" cy="1479742"/>
          </a:xfrm>
        </p:spPr>
        <p:txBody>
          <a:bodyPr>
            <a:normAutofit/>
          </a:bodyPr>
          <a:lstStyle/>
          <a:p>
            <a:r>
              <a:rPr lang="en-MY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8190A-FCB9-CBC6-1D74-5F28F4C7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D3060201-1C40-4B39-813D-5CD9493BAEED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2F39B3-0843-90C6-EBFA-47A1241CB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262173"/>
              </p:ext>
            </p:extLst>
          </p:nvPr>
        </p:nvGraphicFramePr>
        <p:xfrm>
          <a:off x="838202" y="2265876"/>
          <a:ext cx="3177618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E417CD1-7452-9035-DC38-EF38D4377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205" y="2061593"/>
            <a:ext cx="6120593" cy="3837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6EC411-E102-ED65-91D8-BA50B1D99D29}"/>
              </a:ext>
            </a:extLst>
          </p:cNvPr>
          <p:cNvSpPr txBox="1"/>
          <p:nvPr/>
        </p:nvSpPr>
        <p:spPr>
          <a:xfrm>
            <a:off x="5233205" y="6037292"/>
            <a:ext cx="32734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i="1" dirty="0"/>
              <a:t>Image from:</a:t>
            </a:r>
          </a:p>
          <a:p>
            <a:r>
              <a:rPr lang="en-MY" sz="1100" i="1" dirty="0"/>
              <a:t>Statistica.com</a:t>
            </a:r>
          </a:p>
          <a:p>
            <a:r>
              <a:rPr lang="en-MY" sz="1100" i="1" dirty="0"/>
              <a:t>- IT industry growth forecast by segment</a:t>
            </a:r>
          </a:p>
        </p:txBody>
      </p:sp>
    </p:spTree>
    <p:extLst>
      <p:ext uri="{BB962C8B-B14F-4D97-AF65-F5344CB8AC3E}">
        <p14:creationId xmlns:p14="http://schemas.microsoft.com/office/powerpoint/2010/main" val="38060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8190A-FCB9-CBC6-1D74-5F28F4C7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D3060201-1C40-4B39-813D-5CD9493BAEED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2F39B3-0843-90C6-EBFA-47A1241CB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716939"/>
              </p:ext>
            </p:extLst>
          </p:nvPr>
        </p:nvGraphicFramePr>
        <p:xfrm>
          <a:off x="-1634763" y="0"/>
          <a:ext cx="7730763" cy="376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E11500F-783C-5CE3-1295-4DAA3A474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632539"/>
              </p:ext>
            </p:extLst>
          </p:nvPr>
        </p:nvGraphicFramePr>
        <p:xfrm>
          <a:off x="-432846" y="3556694"/>
          <a:ext cx="5326928" cy="340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22A0EB7-38EE-A5E6-4193-CEDB9178C9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6495" y="1340994"/>
            <a:ext cx="7415528" cy="3237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5BA4F1-B22D-E836-D010-58C1435FD14E}"/>
              </a:ext>
            </a:extLst>
          </p:cNvPr>
          <p:cNvSpPr txBox="1"/>
          <p:nvPr/>
        </p:nvSpPr>
        <p:spPr>
          <a:xfrm>
            <a:off x="4289841" y="4735557"/>
            <a:ext cx="31776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50" i="1" dirty="0"/>
              <a:t>Image from:</a:t>
            </a:r>
          </a:p>
          <a:p>
            <a:r>
              <a:rPr lang="en-MY" sz="1050" i="1" dirty="0"/>
              <a:t>mckinsey.com</a:t>
            </a:r>
          </a:p>
          <a:p>
            <a:r>
              <a:rPr lang="en-MY" sz="1050" i="1" dirty="0"/>
              <a:t>- Covid 19 impact on technology acceleration</a:t>
            </a:r>
          </a:p>
        </p:txBody>
      </p:sp>
    </p:spTree>
    <p:extLst>
      <p:ext uri="{BB962C8B-B14F-4D97-AF65-F5344CB8AC3E}">
        <p14:creationId xmlns:p14="http://schemas.microsoft.com/office/powerpoint/2010/main" val="22355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F5CD9-2B43-922C-BC60-FFB40743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005"/>
            <a:ext cx="10668000" cy="1038508"/>
          </a:xfrm>
        </p:spPr>
        <p:txBody>
          <a:bodyPr>
            <a:normAutofit/>
          </a:bodyPr>
          <a:lstStyle/>
          <a:p>
            <a:r>
              <a:rPr lang="en-MY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0D84A-0A9D-C8F8-00DD-43061FD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D3060201-1C40-4B39-813D-5CD9493BAEED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b="1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09FCAD4-FAC5-04CC-7B07-8367AE9ED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000094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79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153B-33BB-31D1-3B1C-3786439A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3EF9-2024-24E5-420B-4EF5D42C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4667054" cy="4236087"/>
          </a:xfrm>
        </p:spPr>
        <p:txBody>
          <a:bodyPr/>
          <a:lstStyle/>
          <a:p>
            <a:r>
              <a:rPr lang="en-MY" b="1" u="sng" dirty="0"/>
              <a:t>Data science subreddit </a:t>
            </a:r>
          </a:p>
          <a:p>
            <a:r>
              <a:rPr lang="en-MY" dirty="0"/>
              <a:t>10000 rows, 16 columns</a:t>
            </a:r>
          </a:p>
          <a:p>
            <a:r>
              <a:rPr lang="en-MY" dirty="0"/>
              <a:t>Unique author: 6968</a:t>
            </a:r>
          </a:p>
          <a:p>
            <a:r>
              <a:rPr lang="en-MY" dirty="0"/>
              <a:t>Top author post: 33</a:t>
            </a:r>
          </a:p>
          <a:p>
            <a:r>
              <a:rPr lang="en-MY" dirty="0"/>
              <a:t>Average comment /post: 2</a:t>
            </a:r>
          </a:p>
          <a:p>
            <a:r>
              <a:rPr lang="en-MY" dirty="0"/>
              <a:t>Highest comment/post: 346</a:t>
            </a:r>
          </a:p>
          <a:p>
            <a:r>
              <a:rPr lang="en-MY" dirty="0"/>
              <a:t>Lowest subscribers: 608,935</a:t>
            </a:r>
          </a:p>
          <a:p>
            <a:r>
              <a:rPr lang="en-MY" dirty="0"/>
              <a:t>Highest subscribers: 783,616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C41D-ADD9-6256-55C4-7C52BC2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2000" b="1" smtClean="0"/>
              <a:t>6</a:t>
            </a:fld>
            <a:endParaRPr lang="en-US" sz="2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1A0457-7E92-913C-E37C-4D8998215507}"/>
              </a:ext>
            </a:extLst>
          </p:cNvPr>
          <p:cNvSpPr txBox="1">
            <a:spLocks/>
          </p:cNvSpPr>
          <p:nvPr/>
        </p:nvSpPr>
        <p:spPr>
          <a:xfrm>
            <a:off x="5769990" y="1940875"/>
            <a:ext cx="4667054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1" u="sng" dirty="0"/>
              <a:t>Computer science subreddit </a:t>
            </a:r>
          </a:p>
          <a:p>
            <a:r>
              <a:rPr lang="en-MY" dirty="0"/>
              <a:t>15000 rows, 16 columns</a:t>
            </a:r>
          </a:p>
          <a:p>
            <a:r>
              <a:rPr lang="en-MY" dirty="0"/>
              <a:t>Unique author: 15080</a:t>
            </a:r>
          </a:p>
          <a:p>
            <a:r>
              <a:rPr lang="en-MY" dirty="0"/>
              <a:t>Top author post is 471</a:t>
            </a:r>
          </a:p>
          <a:p>
            <a:r>
              <a:rPr lang="en-MY" dirty="0"/>
              <a:t>Average comment /post: 5</a:t>
            </a:r>
          </a:p>
          <a:p>
            <a:r>
              <a:rPr lang="en-MY" dirty="0"/>
              <a:t>Highest comment/post: 341</a:t>
            </a:r>
          </a:p>
          <a:p>
            <a:r>
              <a:rPr lang="en-MY" dirty="0"/>
              <a:t>Lowest subscribers: 308,929</a:t>
            </a:r>
          </a:p>
          <a:p>
            <a:r>
              <a:rPr lang="en-MY" dirty="0"/>
              <a:t>Highest subscribers: 2 million</a:t>
            </a:r>
          </a:p>
          <a:p>
            <a:pPr marL="0" indent="0">
              <a:buNone/>
            </a:pP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39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2779917-DF9E-45CF-67B8-1E9C1B6E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043" y="321734"/>
            <a:ext cx="4050577" cy="29051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3EFCE-84BB-FDCE-B74E-5035241D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51" y="3631096"/>
            <a:ext cx="4007264" cy="2760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00CF4-3706-A08C-1CFE-29B10C926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855" y="3631096"/>
            <a:ext cx="3848952" cy="2760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2AC2-3790-6959-72D829D8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D3060201-1C40-4B39-813D-5CD9493BAEED}" type="slidenum">
              <a:rPr lang="en-US" sz="1800" b="1" smtClean="0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1452B-FEA3-66AA-2431-2213CD6ED31C}"/>
              </a:ext>
            </a:extLst>
          </p:cNvPr>
          <p:cNvSpPr txBox="1"/>
          <p:nvPr/>
        </p:nvSpPr>
        <p:spPr>
          <a:xfrm>
            <a:off x="301658" y="52790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D6C9-BBBB-2B33-A429-F5BDCE30417A}"/>
              </a:ext>
            </a:extLst>
          </p:cNvPr>
          <p:cNvSpPr txBox="1"/>
          <p:nvPr/>
        </p:nvSpPr>
        <p:spPr>
          <a:xfrm>
            <a:off x="301658" y="37440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D0821-6C4F-C01D-3871-C21E3E1ACFAA}"/>
              </a:ext>
            </a:extLst>
          </p:cNvPr>
          <p:cNvSpPr txBox="1"/>
          <p:nvPr/>
        </p:nvSpPr>
        <p:spPr>
          <a:xfrm>
            <a:off x="6313890" y="52790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667D20-B3BE-8A4D-D65F-9AD0D37E3DAB}"/>
              </a:ext>
            </a:extLst>
          </p:cNvPr>
          <p:cNvSpPr txBox="1"/>
          <p:nvPr/>
        </p:nvSpPr>
        <p:spPr>
          <a:xfrm>
            <a:off x="6482365" y="37440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A0F27C-6C35-0FDF-808E-7BA7C9679CEE}"/>
                  </a:ext>
                </a:extLst>
              </p14:cNvPr>
              <p14:cNvContentPartPr/>
              <p14:nvPr/>
            </p14:nvContentPartPr>
            <p14:xfrm>
              <a:off x="9500753" y="1364252"/>
              <a:ext cx="1418040" cy="1416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A0F27C-6C35-0FDF-808E-7BA7C9679C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2753" y="1328612"/>
                <a:ext cx="1453680" cy="14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07EE37-F195-3F03-011B-9AC41A0CB14D}"/>
                  </a:ext>
                </a:extLst>
              </p14:cNvPr>
              <p14:cNvContentPartPr/>
              <p14:nvPr/>
            </p14:nvContentPartPr>
            <p14:xfrm>
              <a:off x="11122913" y="1611572"/>
              <a:ext cx="10440" cy="72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07EE37-F195-3F03-011B-9AC41A0CB1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04913" y="1575932"/>
                <a:ext cx="4608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6BE43A-599E-56D3-3AD7-75883631848D}"/>
                  </a:ext>
                </a:extLst>
              </p14:cNvPr>
              <p14:cNvContentPartPr/>
              <p14:nvPr/>
            </p14:nvContentPartPr>
            <p14:xfrm>
              <a:off x="11029313" y="1551452"/>
              <a:ext cx="182160" cy="15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6BE43A-599E-56D3-3AD7-7588363184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11313" y="1515452"/>
                <a:ext cx="217800" cy="22644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6D7D043-7458-0C16-5525-E57F16C87C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6930" y="421587"/>
            <a:ext cx="3927285" cy="27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6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D4DB4-E152-D549-9624-D98BCAA1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8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DFDB3-5C5F-CDD7-59EF-56499E88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7" y="170234"/>
            <a:ext cx="5781290" cy="3098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7C829-46BF-62B4-40B1-D87438FBFD89}"/>
              </a:ext>
            </a:extLst>
          </p:cNvPr>
          <p:cNvSpPr txBox="1"/>
          <p:nvPr/>
        </p:nvSpPr>
        <p:spPr>
          <a:xfrm>
            <a:off x="6741269" y="519035"/>
            <a:ext cx="3599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Original:</a:t>
            </a:r>
          </a:p>
          <a:p>
            <a:r>
              <a:rPr lang="en-MY" dirty="0"/>
              <a:t>Skewness: 6.788906574552096 </a:t>
            </a:r>
          </a:p>
          <a:p>
            <a:r>
              <a:rPr lang="en-MY" dirty="0"/>
              <a:t>Kurtosis: 86.11276298774011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F88E7-B8C8-E381-2ED0-6419A53722E4}"/>
              </a:ext>
            </a:extLst>
          </p:cNvPr>
          <p:cNvSpPr txBox="1"/>
          <p:nvPr/>
        </p:nvSpPr>
        <p:spPr>
          <a:xfrm>
            <a:off x="6741269" y="1719364"/>
            <a:ext cx="380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After log:</a:t>
            </a:r>
          </a:p>
          <a:p>
            <a:r>
              <a:rPr lang="en-MY" dirty="0"/>
              <a:t>Skewness: -0.8105170015250748 </a:t>
            </a:r>
          </a:p>
          <a:p>
            <a:r>
              <a:rPr lang="en-MY" dirty="0"/>
              <a:t>Kurtosis: 1.8747987098655061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6ACA21-274C-777E-3E71-AB4CF503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51" y="3589507"/>
            <a:ext cx="4662791" cy="31813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B95E4C9-3314-74B2-3B76-B34336CF129D}"/>
              </a:ext>
            </a:extLst>
          </p:cNvPr>
          <p:cNvGrpSpPr/>
          <p:nvPr/>
        </p:nvGrpSpPr>
        <p:grpSpPr>
          <a:xfrm>
            <a:off x="6877279" y="3880976"/>
            <a:ext cx="265680" cy="321840"/>
            <a:chOff x="6877279" y="3880976"/>
            <a:chExt cx="26568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54976F-258F-9E42-3426-0FB2C8262FE3}"/>
                    </a:ext>
                  </a:extLst>
                </p14:cNvPr>
                <p14:cNvContentPartPr/>
                <p14:nvPr/>
              </p14:nvContentPartPr>
              <p14:xfrm>
                <a:off x="6877279" y="3880976"/>
                <a:ext cx="246960" cy="31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54976F-258F-9E42-3426-0FB2C8262F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8279" y="3872336"/>
                  <a:ext cx="264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446352-A32B-A63E-E232-85258F3A2CAE}"/>
                    </a:ext>
                  </a:extLst>
                </p14:cNvPr>
                <p14:cNvContentPartPr/>
                <p14:nvPr/>
              </p14:nvContentPartPr>
              <p14:xfrm>
                <a:off x="7023079" y="4125776"/>
                <a:ext cx="119880" cy="7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446352-A32B-A63E-E232-85258F3A2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4079" y="4117136"/>
                  <a:ext cx="13752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9C99BB-1509-2661-D5DF-3F2046EDD2A1}"/>
                  </a:ext>
                </a:extLst>
              </p14:cNvPr>
              <p14:cNvContentPartPr/>
              <p14:nvPr/>
            </p14:nvContentPartPr>
            <p14:xfrm>
              <a:off x="6838039" y="3834536"/>
              <a:ext cx="186840" cy="75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9C99BB-1509-2661-D5DF-3F2046EDD2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9039" y="3825896"/>
                <a:ext cx="204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653D75-19BF-5183-BC27-7BB4E60D525B}"/>
                  </a:ext>
                </a:extLst>
              </p14:cNvPr>
              <p14:cNvContentPartPr/>
              <p14:nvPr/>
            </p14:nvContentPartPr>
            <p14:xfrm>
              <a:off x="4199239" y="5144936"/>
              <a:ext cx="705600" cy="546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653D75-19BF-5183-BC27-7BB4E60D52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0239" y="5135936"/>
                <a:ext cx="723240" cy="5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3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E5A0-A2E9-66B4-F29D-5E525DAF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z="1800" b="1" smtClean="0"/>
              <a:t>9</a:t>
            </a:fld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51F34-3084-4C69-06EE-6CFC7DB1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0" y="1712876"/>
            <a:ext cx="5520161" cy="3228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CE69D-F1A3-E2F2-6E16-44BEDDF4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98" y="1673966"/>
            <a:ext cx="5689655" cy="3335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063E4-E911-0F98-74E0-5255A96A6C7B}"/>
              </a:ext>
            </a:extLst>
          </p:cNvPr>
          <p:cNvSpPr txBox="1"/>
          <p:nvPr/>
        </p:nvSpPr>
        <p:spPr>
          <a:xfrm>
            <a:off x="1653703" y="1254549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 Science Subreddit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FF711-AE89-E477-D000-213750D33525}"/>
              </a:ext>
            </a:extLst>
          </p:cNvPr>
          <p:cNvSpPr txBox="1"/>
          <p:nvPr/>
        </p:nvSpPr>
        <p:spPr>
          <a:xfrm>
            <a:off x="7425742" y="1254868"/>
            <a:ext cx="324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Computer Science Subreddit</a:t>
            </a:r>
          </a:p>
        </p:txBody>
      </p:sp>
    </p:spTree>
    <p:extLst>
      <p:ext uri="{BB962C8B-B14F-4D97-AF65-F5344CB8AC3E}">
        <p14:creationId xmlns:p14="http://schemas.microsoft.com/office/powerpoint/2010/main" val="230291842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844</Words>
  <Application>Microsoft Office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Avenir Next LT Pro</vt:lpstr>
      <vt:lpstr>Calibri</vt:lpstr>
      <vt:lpstr>Times New Roman</vt:lpstr>
      <vt:lpstr>FadeVTI</vt:lpstr>
      <vt:lpstr>Survey on Subreddit Post Using NLP approach</vt:lpstr>
      <vt:lpstr>Agenda</vt:lpstr>
      <vt:lpstr>Problem Statement</vt:lpstr>
      <vt:lpstr>PowerPoint Presentation</vt:lpstr>
      <vt:lpstr>Exploratory Data Analysis</vt:lpstr>
      <vt:lpstr>Data Overview</vt:lpstr>
      <vt:lpstr>PowerPoint Presentation</vt:lpstr>
      <vt:lpstr>PowerPoint Presentation</vt:lpstr>
      <vt:lpstr>PowerPoint Presentation</vt:lpstr>
      <vt:lpstr>Data Cleaning</vt:lpstr>
      <vt:lpstr>PowerPoint Presentation</vt:lpstr>
      <vt:lpstr>Feature Engineering</vt:lpstr>
      <vt:lpstr>Model Evaluation</vt:lpstr>
      <vt:lpstr>PowerPoint Presentation</vt:lpstr>
      <vt:lpstr>Conclusion</vt:lpstr>
      <vt:lpstr>Recommendation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Subreddit Post Using NLP approach</dc:title>
  <dc:creator>Nur Fatini Mohd Puad</dc:creator>
  <cp:lastModifiedBy>Nur Fatini Mohd Puad</cp:lastModifiedBy>
  <cp:revision>18</cp:revision>
  <dcterms:created xsi:type="dcterms:W3CDTF">2022-07-03T10:08:58Z</dcterms:created>
  <dcterms:modified xsi:type="dcterms:W3CDTF">2022-07-04T01:51:59Z</dcterms:modified>
</cp:coreProperties>
</file>