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2"/>
  </p:notesMasterIdLst>
  <p:sldIdLst>
    <p:sldId id="342" r:id="rId2"/>
    <p:sldId id="343" r:id="rId3"/>
    <p:sldId id="345" r:id="rId4"/>
    <p:sldId id="350" r:id="rId5"/>
    <p:sldId id="346" r:id="rId6"/>
    <p:sldId id="353" r:id="rId7"/>
    <p:sldId id="395" r:id="rId8"/>
    <p:sldId id="351" r:id="rId9"/>
    <p:sldId id="352" r:id="rId10"/>
    <p:sldId id="394" r:id="rId11"/>
  </p:sldIdLst>
  <p:sldSz cx="9144000" cy="5143500" type="screen16x9"/>
  <p:notesSz cx="6858000" cy="9144000"/>
  <p:embeddedFontLst>
    <p:embeddedFont>
      <p:font typeface="Coming Soon" panose="020B0604020202020204" charset="0"/>
      <p:regular r:id="rId13"/>
    </p:embeddedFont>
    <p:embeddedFont>
      <p:font typeface="Didact Gothic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Counting Sort" id="{0907B984-821E-41BC-9706-3CCD4341FA6E}">
          <p14:sldIdLst>
            <p14:sldId id="342"/>
            <p14:sldId id="343"/>
            <p14:sldId id="345"/>
            <p14:sldId id="350"/>
            <p14:sldId id="346"/>
            <p14:sldId id="353"/>
            <p14:sldId id="395"/>
            <p14:sldId id="351"/>
            <p14:sldId id="352"/>
          </p14:sldIdLst>
        </p14:section>
        <p14:section name="End" id="{F687073F-3906-40BA-AD16-69DE5834B438}">
          <p14:sldIdLst>
            <p14:sldId id="3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69">
          <p15:clr>
            <a:srgbClr val="9AA0A6"/>
          </p15:clr>
        </p15:guide>
        <p15:guide id="2" pos="108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2BDABB-C943-44DE-A6A7-BABAD765193F}">
  <a:tblStyle styleId="{802BDABB-C943-44DE-A6A7-BABAD76519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069"/>
        <p:guide pos="10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g9767ae2b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1" name="Google Shape;1841;g9767ae2b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4587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98b8cc72eb_0_1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4" name="Google Shape;2044;g98b8cc72eb_0_1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581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4" name="Google Shape;2594;g98b8cc72eb_0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5" name="Google Shape;2595;g98b8cc72eb_0_1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6583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98b8cc72eb_0_1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4" name="Google Shape;2044;g98b8cc72eb_0_1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836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98b8cc72eb_0_1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4" name="Google Shape;2044;g98b8cc72eb_0_1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1118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98b8cc72eb_0_1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4" name="Google Shape;2044;g98b8cc72eb_0_1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9629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98b8cc72eb_0_1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4" name="Google Shape;2044;g98b8cc72eb_0_1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6994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g98b8cc72eb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3" name="Google Shape;1933;g98b8cc72eb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460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g98b8cc72eb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2" name="Google Shape;2262;g98b8cc72eb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569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9"/>
          <p:cNvGrpSpPr/>
          <p:nvPr/>
        </p:nvGrpSpPr>
        <p:grpSpPr>
          <a:xfrm>
            <a:off x="2297947" y="355967"/>
            <a:ext cx="4548105" cy="4415112"/>
            <a:chOff x="4185375" y="355950"/>
            <a:chExt cx="2444561" cy="2372951"/>
          </a:xfrm>
        </p:grpSpPr>
        <p:sp>
          <p:nvSpPr>
            <p:cNvPr id="380" name="Google Shape;380;p9"/>
            <p:cNvSpPr/>
            <p:nvPr/>
          </p:nvSpPr>
          <p:spPr>
            <a:xfrm>
              <a:off x="4204062" y="370272"/>
              <a:ext cx="2398048" cy="2344852"/>
            </a:xfrm>
            <a:custGeom>
              <a:avLst/>
              <a:gdLst/>
              <a:ahLst/>
              <a:cxnLst/>
              <a:rect l="l" t="t" r="r" b="b"/>
              <a:pathLst>
                <a:path w="17581" h="17191" extrusionOk="0">
                  <a:moveTo>
                    <a:pt x="6986" y="0"/>
                  </a:moveTo>
                  <a:cubicBezTo>
                    <a:pt x="6880" y="0"/>
                    <a:pt x="6774" y="13"/>
                    <a:pt x="6671" y="39"/>
                  </a:cubicBezTo>
                  <a:cubicBezTo>
                    <a:pt x="6070" y="189"/>
                    <a:pt x="5611" y="780"/>
                    <a:pt x="5616" y="1398"/>
                  </a:cubicBezTo>
                  <a:lnTo>
                    <a:pt x="5570" y="1439"/>
                  </a:lnTo>
                  <a:cubicBezTo>
                    <a:pt x="5106" y="1095"/>
                    <a:pt x="4834" y="811"/>
                    <a:pt x="4347" y="811"/>
                  </a:cubicBezTo>
                  <a:cubicBezTo>
                    <a:pt x="4191" y="811"/>
                    <a:pt x="4012" y="841"/>
                    <a:pt x="3797" y="907"/>
                  </a:cubicBezTo>
                  <a:cubicBezTo>
                    <a:pt x="3592" y="971"/>
                    <a:pt x="3442" y="1107"/>
                    <a:pt x="3192" y="1417"/>
                  </a:cubicBezTo>
                  <a:cubicBezTo>
                    <a:pt x="2890" y="1794"/>
                    <a:pt x="3084" y="2592"/>
                    <a:pt x="3404" y="2996"/>
                  </a:cubicBezTo>
                  <a:lnTo>
                    <a:pt x="3404" y="2996"/>
                  </a:lnTo>
                  <a:cubicBezTo>
                    <a:pt x="3158" y="2741"/>
                    <a:pt x="2802" y="2614"/>
                    <a:pt x="2446" y="2614"/>
                  </a:cubicBezTo>
                  <a:cubicBezTo>
                    <a:pt x="2056" y="2614"/>
                    <a:pt x="1667" y="2766"/>
                    <a:pt x="1423" y="3072"/>
                  </a:cubicBezTo>
                  <a:cubicBezTo>
                    <a:pt x="932" y="3681"/>
                    <a:pt x="1173" y="4727"/>
                    <a:pt x="1877" y="5068"/>
                  </a:cubicBezTo>
                  <a:cubicBezTo>
                    <a:pt x="1286" y="5227"/>
                    <a:pt x="449" y="5473"/>
                    <a:pt x="277" y="6060"/>
                  </a:cubicBezTo>
                  <a:cubicBezTo>
                    <a:pt x="172" y="6419"/>
                    <a:pt x="249" y="6614"/>
                    <a:pt x="277" y="6805"/>
                  </a:cubicBezTo>
                  <a:cubicBezTo>
                    <a:pt x="363" y="7401"/>
                    <a:pt x="791" y="7797"/>
                    <a:pt x="1232" y="8206"/>
                  </a:cubicBezTo>
                  <a:cubicBezTo>
                    <a:pt x="1223" y="8206"/>
                    <a:pt x="1214" y="8206"/>
                    <a:pt x="1206" y="8206"/>
                  </a:cubicBezTo>
                  <a:cubicBezTo>
                    <a:pt x="562" y="8206"/>
                    <a:pt x="1" y="8874"/>
                    <a:pt x="117" y="9511"/>
                  </a:cubicBezTo>
                  <a:cubicBezTo>
                    <a:pt x="212" y="10029"/>
                    <a:pt x="734" y="10407"/>
                    <a:pt x="1249" y="10407"/>
                  </a:cubicBezTo>
                  <a:cubicBezTo>
                    <a:pt x="1374" y="10407"/>
                    <a:pt x="1499" y="10385"/>
                    <a:pt x="1617" y="10337"/>
                  </a:cubicBezTo>
                  <a:lnTo>
                    <a:pt x="1617" y="10337"/>
                  </a:lnTo>
                  <a:cubicBezTo>
                    <a:pt x="1016" y="10585"/>
                    <a:pt x="750" y="11387"/>
                    <a:pt x="1027" y="11976"/>
                  </a:cubicBezTo>
                  <a:cubicBezTo>
                    <a:pt x="1258" y="12457"/>
                    <a:pt x="1796" y="12746"/>
                    <a:pt x="2331" y="12746"/>
                  </a:cubicBezTo>
                  <a:cubicBezTo>
                    <a:pt x="2448" y="12746"/>
                    <a:pt x="2564" y="12732"/>
                    <a:pt x="2678" y="12704"/>
                  </a:cubicBezTo>
                  <a:lnTo>
                    <a:pt x="2678" y="12704"/>
                  </a:lnTo>
                  <a:cubicBezTo>
                    <a:pt x="2396" y="13063"/>
                    <a:pt x="2396" y="13613"/>
                    <a:pt x="2678" y="13968"/>
                  </a:cubicBezTo>
                  <a:cubicBezTo>
                    <a:pt x="2872" y="14213"/>
                    <a:pt x="3188" y="14349"/>
                    <a:pt x="3499" y="14349"/>
                  </a:cubicBezTo>
                  <a:cubicBezTo>
                    <a:pt x="3639" y="14349"/>
                    <a:pt x="3779" y="14321"/>
                    <a:pt x="3906" y="14263"/>
                  </a:cubicBezTo>
                  <a:lnTo>
                    <a:pt x="3906" y="14263"/>
                  </a:lnTo>
                  <a:cubicBezTo>
                    <a:pt x="3710" y="14855"/>
                    <a:pt x="3969" y="15569"/>
                    <a:pt x="4506" y="15896"/>
                  </a:cubicBezTo>
                  <a:cubicBezTo>
                    <a:pt x="4718" y="16025"/>
                    <a:pt x="4966" y="16087"/>
                    <a:pt x="5215" y="16087"/>
                  </a:cubicBezTo>
                  <a:cubicBezTo>
                    <a:pt x="5590" y="16087"/>
                    <a:pt x="5967" y="15946"/>
                    <a:pt x="6230" y="15678"/>
                  </a:cubicBezTo>
                  <a:cubicBezTo>
                    <a:pt x="6293" y="16437"/>
                    <a:pt x="6953" y="17106"/>
                    <a:pt x="7707" y="17183"/>
                  </a:cubicBezTo>
                  <a:cubicBezTo>
                    <a:pt x="7758" y="17188"/>
                    <a:pt x="7808" y="17191"/>
                    <a:pt x="7859" y="17191"/>
                  </a:cubicBezTo>
                  <a:cubicBezTo>
                    <a:pt x="8568" y="17191"/>
                    <a:pt x="9259" y="16693"/>
                    <a:pt x="9467" y="16010"/>
                  </a:cubicBezTo>
                  <a:cubicBezTo>
                    <a:pt x="9876" y="16353"/>
                    <a:pt x="10384" y="16630"/>
                    <a:pt x="10911" y="16630"/>
                  </a:cubicBezTo>
                  <a:cubicBezTo>
                    <a:pt x="10971" y="16630"/>
                    <a:pt x="11031" y="16627"/>
                    <a:pt x="11091" y="16619"/>
                  </a:cubicBezTo>
                  <a:cubicBezTo>
                    <a:pt x="11682" y="16551"/>
                    <a:pt x="12232" y="16001"/>
                    <a:pt x="12132" y="15414"/>
                  </a:cubicBezTo>
                  <a:lnTo>
                    <a:pt x="12132" y="15414"/>
                  </a:lnTo>
                  <a:cubicBezTo>
                    <a:pt x="12355" y="15734"/>
                    <a:pt x="12745" y="15911"/>
                    <a:pt x="13132" y="15911"/>
                  </a:cubicBezTo>
                  <a:cubicBezTo>
                    <a:pt x="13338" y="15911"/>
                    <a:pt x="13542" y="15861"/>
                    <a:pt x="13719" y="15755"/>
                  </a:cubicBezTo>
                  <a:cubicBezTo>
                    <a:pt x="14229" y="15446"/>
                    <a:pt x="14433" y="14723"/>
                    <a:pt x="14156" y="14195"/>
                  </a:cubicBezTo>
                  <a:lnTo>
                    <a:pt x="14156" y="14195"/>
                  </a:lnTo>
                  <a:cubicBezTo>
                    <a:pt x="14321" y="14264"/>
                    <a:pt x="14498" y="14296"/>
                    <a:pt x="14676" y="14296"/>
                  </a:cubicBezTo>
                  <a:cubicBezTo>
                    <a:pt x="15126" y="14296"/>
                    <a:pt x="15580" y="14087"/>
                    <a:pt x="15848" y="13722"/>
                  </a:cubicBezTo>
                  <a:cubicBezTo>
                    <a:pt x="16221" y="13218"/>
                    <a:pt x="16198" y="12454"/>
                    <a:pt x="15798" y="11972"/>
                  </a:cubicBezTo>
                  <a:cubicBezTo>
                    <a:pt x="16393" y="11962"/>
                    <a:pt x="16962" y="11544"/>
                    <a:pt x="17144" y="10976"/>
                  </a:cubicBezTo>
                  <a:cubicBezTo>
                    <a:pt x="17321" y="10407"/>
                    <a:pt x="17098" y="9734"/>
                    <a:pt x="16612" y="9384"/>
                  </a:cubicBezTo>
                  <a:cubicBezTo>
                    <a:pt x="17176" y="9229"/>
                    <a:pt x="17580" y="8643"/>
                    <a:pt x="17535" y="8061"/>
                  </a:cubicBezTo>
                  <a:cubicBezTo>
                    <a:pt x="17489" y="7483"/>
                    <a:pt x="16994" y="6969"/>
                    <a:pt x="16416" y="6901"/>
                  </a:cubicBezTo>
                  <a:cubicBezTo>
                    <a:pt x="16744" y="6433"/>
                    <a:pt x="16912" y="5828"/>
                    <a:pt x="16748" y="5282"/>
                  </a:cubicBezTo>
                  <a:cubicBezTo>
                    <a:pt x="16595" y="4767"/>
                    <a:pt x="16108" y="4348"/>
                    <a:pt x="15584" y="4348"/>
                  </a:cubicBezTo>
                  <a:cubicBezTo>
                    <a:pt x="15548" y="4348"/>
                    <a:pt x="15511" y="4350"/>
                    <a:pt x="15475" y="4354"/>
                  </a:cubicBezTo>
                  <a:cubicBezTo>
                    <a:pt x="15943" y="3709"/>
                    <a:pt x="15857" y="2717"/>
                    <a:pt x="15279" y="2158"/>
                  </a:cubicBezTo>
                  <a:cubicBezTo>
                    <a:pt x="14968" y="1857"/>
                    <a:pt x="14533" y="1703"/>
                    <a:pt x="14099" y="1703"/>
                  </a:cubicBezTo>
                  <a:cubicBezTo>
                    <a:pt x="13733" y="1703"/>
                    <a:pt x="13367" y="1812"/>
                    <a:pt x="13078" y="2035"/>
                  </a:cubicBezTo>
                  <a:cubicBezTo>
                    <a:pt x="12992" y="1585"/>
                    <a:pt x="12760" y="1139"/>
                    <a:pt x="12364" y="907"/>
                  </a:cubicBezTo>
                  <a:cubicBezTo>
                    <a:pt x="12206" y="815"/>
                    <a:pt x="12020" y="767"/>
                    <a:pt x="11835" y="767"/>
                  </a:cubicBezTo>
                  <a:cubicBezTo>
                    <a:pt x="11559" y="767"/>
                    <a:pt x="11287" y="874"/>
                    <a:pt x="11123" y="1098"/>
                  </a:cubicBezTo>
                  <a:cubicBezTo>
                    <a:pt x="11086" y="489"/>
                    <a:pt x="10472" y="30"/>
                    <a:pt x="9863" y="11"/>
                  </a:cubicBezTo>
                  <a:cubicBezTo>
                    <a:pt x="9843" y="11"/>
                    <a:pt x="9823" y="10"/>
                    <a:pt x="9803" y="10"/>
                  </a:cubicBezTo>
                  <a:cubicBezTo>
                    <a:pt x="9216" y="10"/>
                    <a:pt x="8666" y="330"/>
                    <a:pt x="8240" y="739"/>
                  </a:cubicBezTo>
                  <a:cubicBezTo>
                    <a:pt x="8003" y="284"/>
                    <a:pt x="7492" y="0"/>
                    <a:pt x="6986" y="0"/>
                  </a:cubicBezTo>
                  <a:close/>
                </a:path>
              </a:pathLst>
            </a:custGeom>
            <a:solidFill>
              <a:srgbClr val="FFE1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5853812" y="479665"/>
              <a:ext cx="676271" cy="1161992"/>
            </a:xfrm>
            <a:custGeom>
              <a:avLst/>
              <a:gdLst/>
              <a:ahLst/>
              <a:cxnLst/>
              <a:rect l="l" t="t" r="r" b="b"/>
              <a:pathLst>
                <a:path w="4958" h="8519" extrusionOk="0">
                  <a:moveTo>
                    <a:pt x="1" y="1"/>
                  </a:moveTo>
                  <a:lnTo>
                    <a:pt x="1" y="1"/>
                  </a:lnTo>
                  <a:cubicBezTo>
                    <a:pt x="1720" y="2738"/>
                    <a:pt x="3048" y="5726"/>
                    <a:pt x="4694" y="8518"/>
                  </a:cubicBezTo>
                  <a:cubicBezTo>
                    <a:pt x="4790" y="8473"/>
                    <a:pt x="4876" y="8418"/>
                    <a:pt x="4958" y="8350"/>
                  </a:cubicBezTo>
                  <a:cubicBezTo>
                    <a:pt x="3575" y="6013"/>
                    <a:pt x="2416" y="3534"/>
                    <a:pt x="1065" y="1178"/>
                  </a:cubicBezTo>
                  <a:cubicBezTo>
                    <a:pt x="1038" y="1197"/>
                    <a:pt x="1011" y="1215"/>
                    <a:pt x="983" y="1238"/>
                  </a:cubicBezTo>
                  <a:cubicBezTo>
                    <a:pt x="956" y="1092"/>
                    <a:pt x="915" y="951"/>
                    <a:pt x="856" y="815"/>
                  </a:cubicBezTo>
                  <a:cubicBezTo>
                    <a:pt x="774" y="678"/>
                    <a:pt x="692" y="542"/>
                    <a:pt x="610" y="401"/>
                  </a:cubicBezTo>
                  <a:cubicBezTo>
                    <a:pt x="515" y="283"/>
                    <a:pt x="401" y="183"/>
                    <a:pt x="269" y="105"/>
                  </a:cubicBezTo>
                  <a:cubicBezTo>
                    <a:pt x="187" y="55"/>
                    <a:pt x="96" y="23"/>
                    <a:pt x="1" y="1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5523317" y="371500"/>
              <a:ext cx="1013588" cy="1551141"/>
            </a:xfrm>
            <a:custGeom>
              <a:avLst/>
              <a:gdLst/>
              <a:ahLst/>
              <a:cxnLst/>
              <a:rect l="l" t="t" r="r" b="b"/>
              <a:pathLst>
                <a:path w="7431" h="11372" extrusionOk="0">
                  <a:moveTo>
                    <a:pt x="135" y="0"/>
                  </a:moveTo>
                  <a:cubicBezTo>
                    <a:pt x="90" y="0"/>
                    <a:pt x="45" y="4"/>
                    <a:pt x="0" y="7"/>
                  </a:cubicBezTo>
                  <a:cubicBezTo>
                    <a:pt x="2106" y="3786"/>
                    <a:pt x="4425" y="7447"/>
                    <a:pt x="6958" y="10957"/>
                  </a:cubicBezTo>
                  <a:cubicBezTo>
                    <a:pt x="7058" y="11094"/>
                    <a:pt x="7158" y="11230"/>
                    <a:pt x="7258" y="11371"/>
                  </a:cubicBezTo>
                  <a:cubicBezTo>
                    <a:pt x="7326" y="11276"/>
                    <a:pt x="7385" y="11180"/>
                    <a:pt x="7431" y="11071"/>
                  </a:cubicBezTo>
                  <a:cubicBezTo>
                    <a:pt x="5184" y="7979"/>
                    <a:pt x="3097" y="4768"/>
                    <a:pt x="1182" y="1458"/>
                  </a:cubicBezTo>
                  <a:cubicBezTo>
                    <a:pt x="910" y="980"/>
                    <a:pt x="637" y="503"/>
                    <a:pt x="368" y="21"/>
                  </a:cubicBezTo>
                  <a:cubicBezTo>
                    <a:pt x="309" y="11"/>
                    <a:pt x="250" y="2"/>
                    <a:pt x="191" y="2"/>
                  </a:cubicBezTo>
                  <a:cubicBezTo>
                    <a:pt x="172" y="1"/>
                    <a:pt x="154" y="0"/>
                    <a:pt x="135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5288164" y="420740"/>
              <a:ext cx="1112342" cy="1781657"/>
            </a:xfrm>
            <a:custGeom>
              <a:avLst/>
              <a:gdLst/>
              <a:ahLst/>
              <a:cxnLst/>
              <a:rect l="l" t="t" r="r" b="b"/>
              <a:pathLst>
                <a:path w="8155" h="13062" extrusionOk="0">
                  <a:moveTo>
                    <a:pt x="1" y="1"/>
                  </a:moveTo>
                  <a:lnTo>
                    <a:pt x="1" y="1"/>
                  </a:lnTo>
                  <a:cubicBezTo>
                    <a:pt x="1856" y="4057"/>
                    <a:pt x="4139" y="7918"/>
                    <a:pt x="6826" y="11483"/>
                  </a:cubicBezTo>
                  <a:cubicBezTo>
                    <a:pt x="7231" y="12015"/>
                    <a:pt x="7641" y="12538"/>
                    <a:pt x="8059" y="13061"/>
                  </a:cubicBezTo>
                  <a:cubicBezTo>
                    <a:pt x="8109" y="12938"/>
                    <a:pt x="8141" y="12807"/>
                    <a:pt x="8154" y="12675"/>
                  </a:cubicBezTo>
                  <a:cubicBezTo>
                    <a:pt x="5426" y="9259"/>
                    <a:pt x="3066" y="5558"/>
                    <a:pt x="1124" y="1642"/>
                  </a:cubicBezTo>
                  <a:cubicBezTo>
                    <a:pt x="892" y="1174"/>
                    <a:pt x="669" y="701"/>
                    <a:pt x="446" y="228"/>
                  </a:cubicBezTo>
                  <a:cubicBezTo>
                    <a:pt x="396" y="273"/>
                    <a:pt x="342" y="319"/>
                    <a:pt x="292" y="369"/>
                  </a:cubicBezTo>
                  <a:cubicBezTo>
                    <a:pt x="219" y="228"/>
                    <a:pt x="119" y="105"/>
                    <a:pt x="1" y="1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5020139" y="403417"/>
              <a:ext cx="1130347" cy="2045864"/>
            </a:xfrm>
            <a:custGeom>
              <a:avLst/>
              <a:gdLst/>
              <a:ahLst/>
              <a:cxnLst/>
              <a:rect l="l" t="t" r="r" b="b"/>
              <a:pathLst>
                <a:path w="8287" h="14999" extrusionOk="0">
                  <a:moveTo>
                    <a:pt x="247" y="0"/>
                  </a:moveTo>
                  <a:cubicBezTo>
                    <a:pt x="156" y="64"/>
                    <a:pt x="74" y="132"/>
                    <a:pt x="1" y="214"/>
                  </a:cubicBezTo>
                  <a:cubicBezTo>
                    <a:pt x="997" y="2156"/>
                    <a:pt x="2002" y="4093"/>
                    <a:pt x="3025" y="6026"/>
                  </a:cubicBezTo>
                  <a:cubicBezTo>
                    <a:pt x="4330" y="8500"/>
                    <a:pt x="5626" y="10983"/>
                    <a:pt x="7082" y="13375"/>
                  </a:cubicBezTo>
                  <a:cubicBezTo>
                    <a:pt x="7423" y="13934"/>
                    <a:pt x="7773" y="14489"/>
                    <a:pt x="8178" y="14998"/>
                  </a:cubicBezTo>
                  <a:cubicBezTo>
                    <a:pt x="8232" y="14880"/>
                    <a:pt x="8269" y="14757"/>
                    <a:pt x="8287" y="14630"/>
                  </a:cubicBezTo>
                  <a:cubicBezTo>
                    <a:pt x="7964" y="14198"/>
                    <a:pt x="7673" y="13739"/>
                    <a:pt x="7391" y="13279"/>
                  </a:cubicBezTo>
                  <a:cubicBezTo>
                    <a:pt x="6681" y="12110"/>
                    <a:pt x="6008" y="10919"/>
                    <a:pt x="5353" y="9714"/>
                  </a:cubicBezTo>
                  <a:cubicBezTo>
                    <a:pt x="4053" y="7336"/>
                    <a:pt x="2793" y="4930"/>
                    <a:pt x="1547" y="2524"/>
                  </a:cubicBezTo>
                  <a:cubicBezTo>
                    <a:pt x="1111" y="1683"/>
                    <a:pt x="679" y="842"/>
                    <a:pt x="24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4747204" y="480892"/>
              <a:ext cx="1197319" cy="2052138"/>
            </a:xfrm>
            <a:custGeom>
              <a:avLst/>
              <a:gdLst/>
              <a:ahLst/>
              <a:cxnLst/>
              <a:rect l="l" t="t" r="r" b="b"/>
              <a:pathLst>
                <a:path w="8778" h="15045" extrusionOk="0">
                  <a:moveTo>
                    <a:pt x="342" y="1"/>
                  </a:moveTo>
                  <a:cubicBezTo>
                    <a:pt x="242" y="1"/>
                    <a:pt x="128" y="14"/>
                    <a:pt x="1" y="46"/>
                  </a:cubicBezTo>
                  <a:cubicBezTo>
                    <a:pt x="2675" y="4507"/>
                    <a:pt x="4776" y="9291"/>
                    <a:pt x="7532" y="13707"/>
                  </a:cubicBezTo>
                  <a:cubicBezTo>
                    <a:pt x="7736" y="14035"/>
                    <a:pt x="7946" y="14362"/>
                    <a:pt x="8159" y="14685"/>
                  </a:cubicBezTo>
                  <a:cubicBezTo>
                    <a:pt x="8159" y="14658"/>
                    <a:pt x="8155" y="14630"/>
                    <a:pt x="8150" y="14603"/>
                  </a:cubicBezTo>
                  <a:lnTo>
                    <a:pt x="8150" y="14603"/>
                  </a:lnTo>
                  <a:cubicBezTo>
                    <a:pt x="8300" y="14817"/>
                    <a:pt x="8528" y="14967"/>
                    <a:pt x="8778" y="15044"/>
                  </a:cubicBezTo>
                  <a:cubicBezTo>
                    <a:pt x="6154" y="11165"/>
                    <a:pt x="4162" y="6890"/>
                    <a:pt x="1929" y="2784"/>
                  </a:cubicBezTo>
                  <a:cubicBezTo>
                    <a:pt x="1415" y="1847"/>
                    <a:pt x="892" y="919"/>
                    <a:pt x="342" y="1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4616943" y="583329"/>
              <a:ext cx="1043596" cy="2052684"/>
            </a:xfrm>
            <a:custGeom>
              <a:avLst/>
              <a:gdLst/>
              <a:ahLst/>
              <a:cxnLst/>
              <a:rect l="l" t="t" r="r" b="b"/>
              <a:pathLst>
                <a:path w="7651" h="15049" extrusionOk="0">
                  <a:moveTo>
                    <a:pt x="83" y="0"/>
                  </a:moveTo>
                  <a:cubicBezTo>
                    <a:pt x="10" y="168"/>
                    <a:pt x="1" y="382"/>
                    <a:pt x="33" y="600"/>
                  </a:cubicBezTo>
                  <a:cubicBezTo>
                    <a:pt x="1261" y="3047"/>
                    <a:pt x="2493" y="5494"/>
                    <a:pt x="3721" y="7940"/>
                  </a:cubicBezTo>
                  <a:cubicBezTo>
                    <a:pt x="4890" y="10264"/>
                    <a:pt x="5999" y="12638"/>
                    <a:pt x="7232" y="14934"/>
                  </a:cubicBezTo>
                  <a:cubicBezTo>
                    <a:pt x="7368" y="14989"/>
                    <a:pt x="7509" y="15030"/>
                    <a:pt x="7650" y="15048"/>
                  </a:cubicBezTo>
                  <a:cubicBezTo>
                    <a:pt x="6359" y="12665"/>
                    <a:pt x="5208" y="10200"/>
                    <a:pt x="3994" y="7781"/>
                  </a:cubicBezTo>
                  <a:cubicBezTo>
                    <a:pt x="2689" y="5184"/>
                    <a:pt x="1383" y="2592"/>
                    <a:pt x="83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4396248" y="760649"/>
              <a:ext cx="1039641" cy="1915602"/>
            </a:xfrm>
            <a:custGeom>
              <a:avLst/>
              <a:gdLst/>
              <a:ahLst/>
              <a:cxnLst/>
              <a:rect l="l" t="t" r="r" b="b"/>
              <a:pathLst>
                <a:path w="7622" h="14044" extrusionOk="0">
                  <a:moveTo>
                    <a:pt x="232" y="1"/>
                  </a:moveTo>
                  <a:cubicBezTo>
                    <a:pt x="150" y="60"/>
                    <a:pt x="77" y="128"/>
                    <a:pt x="14" y="205"/>
                  </a:cubicBezTo>
                  <a:cubicBezTo>
                    <a:pt x="9" y="214"/>
                    <a:pt x="5" y="224"/>
                    <a:pt x="0" y="228"/>
                  </a:cubicBezTo>
                  <a:cubicBezTo>
                    <a:pt x="1519" y="2797"/>
                    <a:pt x="2965" y="5408"/>
                    <a:pt x="4325" y="8064"/>
                  </a:cubicBezTo>
                  <a:cubicBezTo>
                    <a:pt x="5330" y="10033"/>
                    <a:pt x="6189" y="12147"/>
                    <a:pt x="7367" y="14044"/>
                  </a:cubicBezTo>
                  <a:cubicBezTo>
                    <a:pt x="7458" y="13985"/>
                    <a:pt x="7545" y="13916"/>
                    <a:pt x="7622" y="13839"/>
                  </a:cubicBezTo>
                  <a:cubicBezTo>
                    <a:pt x="7231" y="13189"/>
                    <a:pt x="6876" y="12516"/>
                    <a:pt x="6540" y="11838"/>
                  </a:cubicBezTo>
                  <a:cubicBezTo>
                    <a:pt x="5866" y="10483"/>
                    <a:pt x="5216" y="9119"/>
                    <a:pt x="4529" y="7773"/>
                  </a:cubicBezTo>
                  <a:cubicBezTo>
                    <a:pt x="3174" y="5139"/>
                    <a:pt x="1742" y="2547"/>
                    <a:pt x="232" y="1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4369514" y="1075733"/>
              <a:ext cx="933112" cy="1638982"/>
            </a:xfrm>
            <a:custGeom>
              <a:avLst/>
              <a:gdLst/>
              <a:ahLst/>
              <a:cxnLst/>
              <a:rect l="l" t="t" r="r" b="b"/>
              <a:pathLst>
                <a:path w="6841" h="12016" extrusionOk="0">
                  <a:moveTo>
                    <a:pt x="301" y="1"/>
                  </a:moveTo>
                  <a:cubicBezTo>
                    <a:pt x="201" y="33"/>
                    <a:pt x="101" y="65"/>
                    <a:pt x="0" y="101"/>
                  </a:cubicBezTo>
                  <a:cubicBezTo>
                    <a:pt x="1906" y="4203"/>
                    <a:pt x="4066" y="8177"/>
                    <a:pt x="6472" y="12006"/>
                  </a:cubicBezTo>
                  <a:cubicBezTo>
                    <a:pt x="6481" y="12006"/>
                    <a:pt x="6485" y="12006"/>
                    <a:pt x="6494" y="12011"/>
                  </a:cubicBezTo>
                  <a:cubicBezTo>
                    <a:pt x="6536" y="12014"/>
                    <a:pt x="6578" y="12016"/>
                    <a:pt x="6619" y="12016"/>
                  </a:cubicBezTo>
                  <a:cubicBezTo>
                    <a:pt x="6693" y="12016"/>
                    <a:pt x="6767" y="12011"/>
                    <a:pt x="6840" y="12002"/>
                  </a:cubicBezTo>
                  <a:cubicBezTo>
                    <a:pt x="4412" y="8146"/>
                    <a:pt x="2224" y="4135"/>
                    <a:pt x="301" y="1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4326139" y="1488888"/>
              <a:ext cx="605480" cy="1075650"/>
            </a:xfrm>
            <a:custGeom>
              <a:avLst/>
              <a:gdLst/>
              <a:ahLst/>
              <a:cxnLst/>
              <a:rect l="l" t="t" r="r" b="b"/>
              <a:pathLst>
                <a:path w="4439" h="7886" extrusionOk="0">
                  <a:moveTo>
                    <a:pt x="328" y="1"/>
                  </a:moveTo>
                  <a:cubicBezTo>
                    <a:pt x="214" y="1"/>
                    <a:pt x="105" y="23"/>
                    <a:pt x="0" y="55"/>
                  </a:cubicBezTo>
                  <a:cubicBezTo>
                    <a:pt x="1346" y="2665"/>
                    <a:pt x="2701" y="5271"/>
                    <a:pt x="4075" y="7863"/>
                  </a:cubicBezTo>
                  <a:cubicBezTo>
                    <a:pt x="4159" y="7879"/>
                    <a:pt x="4243" y="7886"/>
                    <a:pt x="4325" y="7886"/>
                  </a:cubicBezTo>
                  <a:cubicBezTo>
                    <a:pt x="4363" y="7886"/>
                    <a:pt x="4401" y="7884"/>
                    <a:pt x="4439" y="7882"/>
                  </a:cubicBezTo>
                  <a:cubicBezTo>
                    <a:pt x="3056" y="5262"/>
                    <a:pt x="1683" y="2634"/>
                    <a:pt x="328" y="1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4231751" y="1227137"/>
              <a:ext cx="137218" cy="259433"/>
            </a:xfrm>
            <a:custGeom>
              <a:avLst/>
              <a:gdLst/>
              <a:ahLst/>
              <a:cxnLst/>
              <a:rect l="l" t="t" r="r" b="b"/>
              <a:pathLst>
                <a:path w="1006" h="1902" extrusionOk="0">
                  <a:moveTo>
                    <a:pt x="28" y="0"/>
                  </a:moveTo>
                  <a:lnTo>
                    <a:pt x="28" y="0"/>
                  </a:lnTo>
                  <a:cubicBezTo>
                    <a:pt x="1" y="228"/>
                    <a:pt x="51" y="378"/>
                    <a:pt x="74" y="523"/>
                  </a:cubicBezTo>
                  <a:cubicBezTo>
                    <a:pt x="156" y="1110"/>
                    <a:pt x="574" y="1501"/>
                    <a:pt x="1006" y="1901"/>
                  </a:cubicBezTo>
                  <a:cubicBezTo>
                    <a:pt x="678" y="1269"/>
                    <a:pt x="351" y="637"/>
                    <a:pt x="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185375" y="355950"/>
              <a:ext cx="2444561" cy="2372951"/>
            </a:xfrm>
            <a:custGeom>
              <a:avLst/>
              <a:gdLst/>
              <a:ahLst/>
              <a:cxnLst/>
              <a:rect l="l" t="t" r="r" b="b"/>
              <a:pathLst>
                <a:path w="17922" h="17397" extrusionOk="0">
                  <a:moveTo>
                    <a:pt x="9941" y="216"/>
                  </a:moveTo>
                  <a:cubicBezTo>
                    <a:pt x="10514" y="221"/>
                    <a:pt x="11087" y="607"/>
                    <a:pt x="11155" y="1203"/>
                  </a:cubicBezTo>
                  <a:cubicBezTo>
                    <a:pt x="11162" y="1257"/>
                    <a:pt x="11215" y="1307"/>
                    <a:pt x="11268" y="1307"/>
                  </a:cubicBezTo>
                  <a:cubicBezTo>
                    <a:pt x="11291" y="1307"/>
                    <a:pt x="11313" y="1298"/>
                    <a:pt x="11333" y="1276"/>
                  </a:cubicBezTo>
                  <a:cubicBezTo>
                    <a:pt x="11498" y="1074"/>
                    <a:pt x="11740" y="975"/>
                    <a:pt x="11986" y="975"/>
                  </a:cubicBezTo>
                  <a:cubicBezTo>
                    <a:pt x="12145" y="975"/>
                    <a:pt x="12307" y="1017"/>
                    <a:pt x="12451" y="1099"/>
                  </a:cubicBezTo>
                  <a:cubicBezTo>
                    <a:pt x="12838" y="1321"/>
                    <a:pt x="13024" y="1753"/>
                    <a:pt x="13115" y="2167"/>
                  </a:cubicBezTo>
                  <a:cubicBezTo>
                    <a:pt x="13125" y="2214"/>
                    <a:pt x="13173" y="2245"/>
                    <a:pt x="13218" y="2245"/>
                  </a:cubicBezTo>
                  <a:cubicBezTo>
                    <a:pt x="13235" y="2245"/>
                    <a:pt x="13252" y="2241"/>
                    <a:pt x="13265" y="2231"/>
                  </a:cubicBezTo>
                  <a:cubicBezTo>
                    <a:pt x="13555" y="2023"/>
                    <a:pt x="13910" y="1914"/>
                    <a:pt x="14262" y="1914"/>
                  </a:cubicBezTo>
                  <a:cubicBezTo>
                    <a:pt x="14657" y="1914"/>
                    <a:pt x="15048" y="2050"/>
                    <a:pt x="15344" y="2336"/>
                  </a:cubicBezTo>
                  <a:cubicBezTo>
                    <a:pt x="15903" y="2877"/>
                    <a:pt x="15944" y="3782"/>
                    <a:pt x="15521" y="4409"/>
                  </a:cubicBezTo>
                  <a:cubicBezTo>
                    <a:pt x="15481" y="4471"/>
                    <a:pt x="15532" y="4564"/>
                    <a:pt x="15602" y="4564"/>
                  </a:cubicBezTo>
                  <a:cubicBezTo>
                    <a:pt x="15604" y="4564"/>
                    <a:pt x="15606" y="4564"/>
                    <a:pt x="15607" y="4564"/>
                  </a:cubicBezTo>
                  <a:cubicBezTo>
                    <a:pt x="15629" y="4563"/>
                    <a:pt x="15651" y="4562"/>
                    <a:pt x="15672" y="4562"/>
                  </a:cubicBezTo>
                  <a:cubicBezTo>
                    <a:pt x="16187" y="4562"/>
                    <a:pt x="16637" y="4921"/>
                    <a:pt x="16785" y="5414"/>
                  </a:cubicBezTo>
                  <a:cubicBezTo>
                    <a:pt x="16949" y="5946"/>
                    <a:pt x="16758" y="6506"/>
                    <a:pt x="16467" y="6956"/>
                  </a:cubicBezTo>
                  <a:cubicBezTo>
                    <a:pt x="16430" y="7006"/>
                    <a:pt x="16462" y="7097"/>
                    <a:pt x="16526" y="7106"/>
                  </a:cubicBezTo>
                  <a:cubicBezTo>
                    <a:pt x="17758" y="7311"/>
                    <a:pt x="17922" y="8993"/>
                    <a:pt x="16721" y="9389"/>
                  </a:cubicBezTo>
                  <a:cubicBezTo>
                    <a:pt x="16658" y="9412"/>
                    <a:pt x="16612" y="9512"/>
                    <a:pt x="16676" y="9562"/>
                  </a:cubicBezTo>
                  <a:cubicBezTo>
                    <a:pt x="17667" y="10339"/>
                    <a:pt x="17208" y="11904"/>
                    <a:pt x="15935" y="11972"/>
                  </a:cubicBezTo>
                  <a:cubicBezTo>
                    <a:pt x="15866" y="11976"/>
                    <a:pt x="15794" y="12058"/>
                    <a:pt x="15844" y="12127"/>
                  </a:cubicBezTo>
                  <a:cubicBezTo>
                    <a:pt x="16562" y="13070"/>
                    <a:pt x="15852" y="14290"/>
                    <a:pt x="14814" y="14290"/>
                  </a:cubicBezTo>
                  <a:cubicBezTo>
                    <a:pt x="14656" y="14290"/>
                    <a:pt x="14490" y="14262"/>
                    <a:pt x="14320" y="14200"/>
                  </a:cubicBezTo>
                  <a:cubicBezTo>
                    <a:pt x="14308" y="14195"/>
                    <a:pt x="14297" y="14193"/>
                    <a:pt x="14286" y="14193"/>
                  </a:cubicBezTo>
                  <a:cubicBezTo>
                    <a:pt x="14215" y="14193"/>
                    <a:pt x="14175" y="14287"/>
                    <a:pt x="14207" y="14350"/>
                  </a:cubicBezTo>
                  <a:cubicBezTo>
                    <a:pt x="14429" y="14841"/>
                    <a:pt x="14279" y="15478"/>
                    <a:pt x="13802" y="15769"/>
                  </a:cubicBezTo>
                  <a:cubicBezTo>
                    <a:pt x="13640" y="15867"/>
                    <a:pt x="13458" y="15913"/>
                    <a:pt x="13276" y="15913"/>
                  </a:cubicBezTo>
                  <a:cubicBezTo>
                    <a:pt x="12927" y="15913"/>
                    <a:pt x="12576" y="15746"/>
                    <a:pt x="12360" y="15464"/>
                  </a:cubicBezTo>
                  <a:cubicBezTo>
                    <a:pt x="12338" y="15436"/>
                    <a:pt x="12299" y="15421"/>
                    <a:pt x="12263" y="15421"/>
                  </a:cubicBezTo>
                  <a:cubicBezTo>
                    <a:pt x="12210" y="15421"/>
                    <a:pt x="12161" y="15452"/>
                    <a:pt x="12169" y="15519"/>
                  </a:cubicBezTo>
                  <a:cubicBezTo>
                    <a:pt x="12228" y="16092"/>
                    <a:pt x="11755" y="16556"/>
                    <a:pt x="11205" y="16620"/>
                  </a:cubicBezTo>
                  <a:cubicBezTo>
                    <a:pt x="11150" y="16626"/>
                    <a:pt x="11095" y="16629"/>
                    <a:pt x="11040" y="16629"/>
                  </a:cubicBezTo>
                  <a:cubicBezTo>
                    <a:pt x="10531" y="16629"/>
                    <a:pt x="10063" y="16354"/>
                    <a:pt x="9673" y="16042"/>
                  </a:cubicBezTo>
                  <a:cubicBezTo>
                    <a:pt x="9650" y="16023"/>
                    <a:pt x="9625" y="16014"/>
                    <a:pt x="9600" y="16014"/>
                  </a:cubicBezTo>
                  <a:cubicBezTo>
                    <a:pt x="9560" y="16014"/>
                    <a:pt x="9521" y="16039"/>
                    <a:pt x="9504" y="16087"/>
                  </a:cubicBezTo>
                  <a:cubicBezTo>
                    <a:pt x="9288" y="16720"/>
                    <a:pt x="8679" y="17186"/>
                    <a:pt x="8003" y="17186"/>
                  </a:cubicBezTo>
                  <a:cubicBezTo>
                    <a:pt x="7955" y="17186"/>
                    <a:pt x="7907" y="17184"/>
                    <a:pt x="7858" y="17179"/>
                  </a:cubicBezTo>
                  <a:cubicBezTo>
                    <a:pt x="7135" y="17106"/>
                    <a:pt x="6558" y="16492"/>
                    <a:pt x="6467" y="15778"/>
                  </a:cubicBezTo>
                  <a:cubicBezTo>
                    <a:pt x="6460" y="15722"/>
                    <a:pt x="6414" y="15679"/>
                    <a:pt x="6363" y="15679"/>
                  </a:cubicBezTo>
                  <a:cubicBezTo>
                    <a:pt x="6340" y="15679"/>
                    <a:pt x="6315" y="15688"/>
                    <a:pt x="6294" y="15710"/>
                  </a:cubicBezTo>
                  <a:cubicBezTo>
                    <a:pt x="6021" y="15967"/>
                    <a:pt x="5705" y="16078"/>
                    <a:pt x="5399" y="16078"/>
                  </a:cubicBezTo>
                  <a:cubicBezTo>
                    <a:pt x="4604" y="16078"/>
                    <a:pt x="3877" y="15324"/>
                    <a:pt x="4143" y="14391"/>
                  </a:cubicBezTo>
                  <a:cubicBezTo>
                    <a:pt x="4158" y="14333"/>
                    <a:pt x="4111" y="14262"/>
                    <a:pt x="4049" y="14262"/>
                  </a:cubicBezTo>
                  <a:cubicBezTo>
                    <a:pt x="4038" y="14262"/>
                    <a:pt x="4027" y="14264"/>
                    <a:pt x="4015" y="14268"/>
                  </a:cubicBezTo>
                  <a:cubicBezTo>
                    <a:pt x="3886" y="14319"/>
                    <a:pt x="3759" y="14342"/>
                    <a:pt x="3639" y="14342"/>
                  </a:cubicBezTo>
                  <a:cubicBezTo>
                    <a:pt x="2929" y="14342"/>
                    <a:pt x="2435" y="13539"/>
                    <a:pt x="2901" y="12859"/>
                  </a:cubicBezTo>
                  <a:cubicBezTo>
                    <a:pt x="2951" y="12788"/>
                    <a:pt x="2883" y="12706"/>
                    <a:pt x="2809" y="12706"/>
                  </a:cubicBezTo>
                  <a:cubicBezTo>
                    <a:pt x="2802" y="12706"/>
                    <a:pt x="2795" y="12707"/>
                    <a:pt x="2788" y="12709"/>
                  </a:cubicBezTo>
                  <a:cubicBezTo>
                    <a:pt x="2686" y="12730"/>
                    <a:pt x="2582" y="12741"/>
                    <a:pt x="2478" y="12741"/>
                  </a:cubicBezTo>
                  <a:cubicBezTo>
                    <a:pt x="1950" y="12741"/>
                    <a:pt x="1417" y="12466"/>
                    <a:pt x="1223" y="11949"/>
                  </a:cubicBezTo>
                  <a:cubicBezTo>
                    <a:pt x="1023" y="11399"/>
                    <a:pt x="1373" y="10817"/>
                    <a:pt x="1901" y="10576"/>
                  </a:cubicBezTo>
                  <a:cubicBezTo>
                    <a:pt x="1998" y="10534"/>
                    <a:pt x="1864" y="10335"/>
                    <a:pt x="1757" y="10335"/>
                  </a:cubicBezTo>
                  <a:cubicBezTo>
                    <a:pt x="1749" y="10335"/>
                    <a:pt x="1740" y="10337"/>
                    <a:pt x="1732" y="10339"/>
                  </a:cubicBezTo>
                  <a:cubicBezTo>
                    <a:pt x="1619" y="10380"/>
                    <a:pt x="1501" y="10399"/>
                    <a:pt x="1384" y="10399"/>
                  </a:cubicBezTo>
                  <a:cubicBezTo>
                    <a:pt x="972" y="10399"/>
                    <a:pt x="567" y="10162"/>
                    <a:pt x="405" y="9762"/>
                  </a:cubicBezTo>
                  <a:cubicBezTo>
                    <a:pt x="150" y="9116"/>
                    <a:pt x="714" y="8434"/>
                    <a:pt x="1369" y="8411"/>
                  </a:cubicBezTo>
                  <a:cubicBezTo>
                    <a:pt x="1451" y="8407"/>
                    <a:pt x="1510" y="8297"/>
                    <a:pt x="1441" y="8238"/>
                  </a:cubicBezTo>
                  <a:cubicBezTo>
                    <a:pt x="918" y="7752"/>
                    <a:pt x="395" y="7183"/>
                    <a:pt x="473" y="6415"/>
                  </a:cubicBezTo>
                  <a:cubicBezTo>
                    <a:pt x="550" y="5655"/>
                    <a:pt x="1423" y="5442"/>
                    <a:pt x="2042" y="5269"/>
                  </a:cubicBezTo>
                  <a:cubicBezTo>
                    <a:pt x="2124" y="5246"/>
                    <a:pt x="2146" y="5123"/>
                    <a:pt x="2069" y="5082"/>
                  </a:cubicBezTo>
                  <a:cubicBezTo>
                    <a:pt x="1451" y="4755"/>
                    <a:pt x="1196" y="3895"/>
                    <a:pt x="1591" y="3300"/>
                  </a:cubicBezTo>
                  <a:cubicBezTo>
                    <a:pt x="1812" y="2973"/>
                    <a:pt x="2177" y="2822"/>
                    <a:pt x="2547" y="2822"/>
                  </a:cubicBezTo>
                  <a:cubicBezTo>
                    <a:pt x="2915" y="2822"/>
                    <a:pt x="3288" y="2970"/>
                    <a:pt x="3529" y="3244"/>
                  </a:cubicBezTo>
                  <a:lnTo>
                    <a:pt x="3529" y="3244"/>
                  </a:lnTo>
                  <a:cubicBezTo>
                    <a:pt x="3532" y="3248"/>
                    <a:pt x="3535" y="3251"/>
                    <a:pt x="3538" y="3254"/>
                  </a:cubicBezTo>
                  <a:cubicBezTo>
                    <a:pt x="3558" y="3278"/>
                    <a:pt x="3582" y="3288"/>
                    <a:pt x="3605" y="3288"/>
                  </a:cubicBezTo>
                  <a:cubicBezTo>
                    <a:pt x="3679" y="3288"/>
                    <a:pt x="3746" y="3185"/>
                    <a:pt x="3683" y="3109"/>
                  </a:cubicBezTo>
                  <a:cubicBezTo>
                    <a:pt x="3680" y="3104"/>
                    <a:pt x="3676" y="3100"/>
                    <a:pt x="3672" y="3095"/>
                  </a:cubicBezTo>
                  <a:lnTo>
                    <a:pt x="3672" y="3095"/>
                  </a:lnTo>
                  <a:cubicBezTo>
                    <a:pt x="3182" y="2531"/>
                    <a:pt x="3116" y="1659"/>
                    <a:pt x="3779" y="1203"/>
                  </a:cubicBezTo>
                  <a:cubicBezTo>
                    <a:pt x="3981" y="1066"/>
                    <a:pt x="4178" y="1010"/>
                    <a:pt x="4370" y="1010"/>
                  </a:cubicBezTo>
                  <a:cubicBezTo>
                    <a:pt x="4836" y="1010"/>
                    <a:pt x="5267" y="1342"/>
                    <a:pt x="5657" y="1635"/>
                  </a:cubicBezTo>
                  <a:cubicBezTo>
                    <a:pt x="5675" y="1649"/>
                    <a:pt x="5693" y="1654"/>
                    <a:pt x="5710" y="1654"/>
                  </a:cubicBezTo>
                  <a:cubicBezTo>
                    <a:pt x="5746" y="1654"/>
                    <a:pt x="5776" y="1628"/>
                    <a:pt x="5792" y="1593"/>
                  </a:cubicBezTo>
                  <a:lnTo>
                    <a:pt x="5792" y="1593"/>
                  </a:lnTo>
                  <a:cubicBezTo>
                    <a:pt x="5825" y="1580"/>
                    <a:pt x="5851" y="1550"/>
                    <a:pt x="5853" y="1503"/>
                  </a:cubicBezTo>
                  <a:cubicBezTo>
                    <a:pt x="5883" y="704"/>
                    <a:pt x="6517" y="233"/>
                    <a:pt x="7163" y="233"/>
                  </a:cubicBezTo>
                  <a:cubicBezTo>
                    <a:pt x="7591" y="233"/>
                    <a:pt x="8024" y="439"/>
                    <a:pt x="8290" y="894"/>
                  </a:cubicBezTo>
                  <a:cubicBezTo>
                    <a:pt x="8308" y="927"/>
                    <a:pt x="8341" y="943"/>
                    <a:pt x="8375" y="943"/>
                  </a:cubicBezTo>
                  <a:cubicBezTo>
                    <a:pt x="8402" y="943"/>
                    <a:pt x="8429" y="932"/>
                    <a:pt x="8449" y="912"/>
                  </a:cubicBezTo>
                  <a:cubicBezTo>
                    <a:pt x="8859" y="539"/>
                    <a:pt x="9368" y="216"/>
                    <a:pt x="9941" y="216"/>
                  </a:cubicBezTo>
                  <a:close/>
                  <a:moveTo>
                    <a:pt x="7124" y="1"/>
                  </a:moveTo>
                  <a:cubicBezTo>
                    <a:pt x="7010" y="1"/>
                    <a:pt x="6895" y="14"/>
                    <a:pt x="6780" y="44"/>
                  </a:cubicBezTo>
                  <a:cubicBezTo>
                    <a:pt x="6158" y="205"/>
                    <a:pt x="5732" y="762"/>
                    <a:pt x="5658" y="1378"/>
                  </a:cubicBezTo>
                  <a:lnTo>
                    <a:pt x="5658" y="1378"/>
                  </a:lnTo>
                  <a:cubicBezTo>
                    <a:pt x="5351" y="1137"/>
                    <a:pt x="5040" y="874"/>
                    <a:pt x="4648" y="821"/>
                  </a:cubicBezTo>
                  <a:cubicBezTo>
                    <a:pt x="4586" y="813"/>
                    <a:pt x="4522" y="809"/>
                    <a:pt x="4458" y="809"/>
                  </a:cubicBezTo>
                  <a:cubicBezTo>
                    <a:pt x="4127" y="809"/>
                    <a:pt x="3778" y="918"/>
                    <a:pt x="3538" y="1135"/>
                  </a:cubicBezTo>
                  <a:cubicBezTo>
                    <a:pt x="3220" y="1426"/>
                    <a:pt x="3047" y="1726"/>
                    <a:pt x="3083" y="2163"/>
                  </a:cubicBezTo>
                  <a:cubicBezTo>
                    <a:pt x="3100" y="2369"/>
                    <a:pt x="3151" y="2576"/>
                    <a:pt x="3234" y="2768"/>
                  </a:cubicBezTo>
                  <a:lnTo>
                    <a:pt x="3234" y="2768"/>
                  </a:lnTo>
                  <a:cubicBezTo>
                    <a:pt x="3025" y="2669"/>
                    <a:pt x="2794" y="2617"/>
                    <a:pt x="2563" y="2617"/>
                  </a:cubicBezTo>
                  <a:cubicBezTo>
                    <a:pt x="2150" y="2617"/>
                    <a:pt x="1740" y="2781"/>
                    <a:pt x="1473" y="3122"/>
                  </a:cubicBezTo>
                  <a:cubicBezTo>
                    <a:pt x="990" y="3741"/>
                    <a:pt x="1178" y="4671"/>
                    <a:pt x="1771" y="5134"/>
                  </a:cubicBezTo>
                  <a:lnTo>
                    <a:pt x="1771" y="5134"/>
                  </a:lnTo>
                  <a:cubicBezTo>
                    <a:pt x="1130" y="5317"/>
                    <a:pt x="387" y="5593"/>
                    <a:pt x="277" y="6319"/>
                  </a:cubicBezTo>
                  <a:cubicBezTo>
                    <a:pt x="157" y="7104"/>
                    <a:pt x="620" y="7726"/>
                    <a:pt x="1144" y="8236"/>
                  </a:cubicBezTo>
                  <a:lnTo>
                    <a:pt x="1144" y="8236"/>
                  </a:lnTo>
                  <a:cubicBezTo>
                    <a:pt x="510" y="8380"/>
                    <a:pt x="1" y="9016"/>
                    <a:pt x="168" y="9689"/>
                  </a:cubicBezTo>
                  <a:cubicBezTo>
                    <a:pt x="300" y="10234"/>
                    <a:pt x="816" y="10586"/>
                    <a:pt x="1348" y="10604"/>
                  </a:cubicBezTo>
                  <a:lnTo>
                    <a:pt x="1348" y="10604"/>
                  </a:lnTo>
                  <a:cubicBezTo>
                    <a:pt x="986" y="10965"/>
                    <a:pt x="848" y="11535"/>
                    <a:pt x="1032" y="12026"/>
                  </a:cubicBezTo>
                  <a:cubicBezTo>
                    <a:pt x="1260" y="12630"/>
                    <a:pt x="1872" y="12946"/>
                    <a:pt x="2483" y="12946"/>
                  </a:cubicBezTo>
                  <a:cubicBezTo>
                    <a:pt x="2529" y="12946"/>
                    <a:pt x="2574" y="12944"/>
                    <a:pt x="2619" y="12940"/>
                  </a:cubicBezTo>
                  <a:lnTo>
                    <a:pt x="2619" y="12940"/>
                  </a:lnTo>
                  <a:cubicBezTo>
                    <a:pt x="2261" y="13704"/>
                    <a:pt x="2841" y="14550"/>
                    <a:pt x="3631" y="14550"/>
                  </a:cubicBezTo>
                  <a:cubicBezTo>
                    <a:pt x="3719" y="14550"/>
                    <a:pt x="3811" y="14540"/>
                    <a:pt x="3904" y="14517"/>
                  </a:cubicBezTo>
                  <a:lnTo>
                    <a:pt x="3904" y="14517"/>
                  </a:lnTo>
                  <a:cubicBezTo>
                    <a:pt x="3806" y="15117"/>
                    <a:pt x="4050" y="15760"/>
                    <a:pt x="4588" y="16087"/>
                  </a:cubicBezTo>
                  <a:cubicBezTo>
                    <a:pt x="4820" y="16228"/>
                    <a:pt x="5077" y="16293"/>
                    <a:pt x="5335" y="16293"/>
                  </a:cubicBezTo>
                  <a:cubicBezTo>
                    <a:pt x="5676" y="16293"/>
                    <a:pt x="6016" y="16179"/>
                    <a:pt x="6296" y="15974"/>
                  </a:cubicBezTo>
                  <a:lnTo>
                    <a:pt x="6296" y="15974"/>
                  </a:lnTo>
                  <a:cubicBezTo>
                    <a:pt x="6465" y="16701"/>
                    <a:pt x="7065" y="17309"/>
                    <a:pt x="7831" y="17388"/>
                  </a:cubicBezTo>
                  <a:cubicBezTo>
                    <a:pt x="7888" y="17394"/>
                    <a:pt x="7945" y="17397"/>
                    <a:pt x="8001" y="17397"/>
                  </a:cubicBezTo>
                  <a:cubicBezTo>
                    <a:pt x="8716" y="17397"/>
                    <a:pt x="9364" y="16930"/>
                    <a:pt x="9646" y="16281"/>
                  </a:cubicBezTo>
                  <a:lnTo>
                    <a:pt x="9646" y="16281"/>
                  </a:lnTo>
                  <a:cubicBezTo>
                    <a:pt x="10049" y="16587"/>
                    <a:pt x="10537" y="16840"/>
                    <a:pt x="11045" y="16840"/>
                  </a:cubicBezTo>
                  <a:cubicBezTo>
                    <a:pt x="11169" y="16840"/>
                    <a:pt x="11294" y="16825"/>
                    <a:pt x="11419" y="16792"/>
                  </a:cubicBezTo>
                  <a:cubicBezTo>
                    <a:pt x="11907" y="16664"/>
                    <a:pt x="12304" y="16260"/>
                    <a:pt x="12367" y="15769"/>
                  </a:cubicBezTo>
                  <a:lnTo>
                    <a:pt x="12367" y="15769"/>
                  </a:lnTo>
                  <a:cubicBezTo>
                    <a:pt x="12619" y="15991"/>
                    <a:pt x="12947" y="16120"/>
                    <a:pt x="13278" y="16120"/>
                  </a:cubicBezTo>
                  <a:cubicBezTo>
                    <a:pt x="13493" y="16120"/>
                    <a:pt x="13709" y="16065"/>
                    <a:pt x="13906" y="15946"/>
                  </a:cubicBezTo>
                  <a:cubicBezTo>
                    <a:pt x="14418" y="15636"/>
                    <a:pt x="14609" y="15008"/>
                    <a:pt x="14459" y="14454"/>
                  </a:cubicBezTo>
                  <a:lnTo>
                    <a:pt x="14459" y="14454"/>
                  </a:lnTo>
                  <a:cubicBezTo>
                    <a:pt x="14581" y="14483"/>
                    <a:pt x="14701" y="14497"/>
                    <a:pt x="14818" y="14497"/>
                  </a:cubicBezTo>
                  <a:cubicBezTo>
                    <a:pt x="15950" y="14497"/>
                    <a:pt x="16761" y="13205"/>
                    <a:pt x="16114" y="12157"/>
                  </a:cubicBezTo>
                  <a:lnTo>
                    <a:pt x="16114" y="12157"/>
                  </a:lnTo>
                  <a:cubicBezTo>
                    <a:pt x="17363" y="11956"/>
                    <a:pt x="17873" y="10409"/>
                    <a:pt x="16944" y="9523"/>
                  </a:cubicBezTo>
                  <a:lnTo>
                    <a:pt x="16944" y="9523"/>
                  </a:lnTo>
                  <a:cubicBezTo>
                    <a:pt x="17456" y="9280"/>
                    <a:pt x="17818" y="8755"/>
                    <a:pt x="17777" y="8170"/>
                  </a:cubicBezTo>
                  <a:cubicBezTo>
                    <a:pt x="17734" y="7573"/>
                    <a:pt x="17280" y="7088"/>
                    <a:pt x="16719" y="6940"/>
                  </a:cubicBezTo>
                  <a:lnTo>
                    <a:pt x="16719" y="6940"/>
                  </a:lnTo>
                  <a:cubicBezTo>
                    <a:pt x="17017" y="6428"/>
                    <a:pt x="17171" y="5805"/>
                    <a:pt x="16940" y="5232"/>
                  </a:cubicBezTo>
                  <a:cubicBezTo>
                    <a:pt x="16744" y="4751"/>
                    <a:pt x="16300" y="4402"/>
                    <a:pt x="15790" y="4361"/>
                  </a:cubicBezTo>
                  <a:lnTo>
                    <a:pt x="15790" y="4361"/>
                  </a:lnTo>
                  <a:cubicBezTo>
                    <a:pt x="16161" y="3668"/>
                    <a:pt x="16072" y="2753"/>
                    <a:pt x="15489" y="2195"/>
                  </a:cubicBezTo>
                  <a:cubicBezTo>
                    <a:pt x="15152" y="1870"/>
                    <a:pt x="14703" y="1710"/>
                    <a:pt x="14251" y="1710"/>
                  </a:cubicBezTo>
                  <a:cubicBezTo>
                    <a:pt x="13913" y="1710"/>
                    <a:pt x="13574" y="1800"/>
                    <a:pt x="13280" y="1978"/>
                  </a:cubicBezTo>
                  <a:lnTo>
                    <a:pt x="13280" y="1978"/>
                  </a:lnTo>
                  <a:cubicBezTo>
                    <a:pt x="13152" y="1516"/>
                    <a:pt x="12897" y="1074"/>
                    <a:pt x="12442" y="871"/>
                  </a:cubicBezTo>
                  <a:cubicBezTo>
                    <a:pt x="12295" y="805"/>
                    <a:pt x="12136" y="773"/>
                    <a:pt x="11979" y="773"/>
                  </a:cubicBezTo>
                  <a:cubicBezTo>
                    <a:pt x="11743" y="773"/>
                    <a:pt x="11509" y="848"/>
                    <a:pt x="11323" y="997"/>
                  </a:cubicBezTo>
                  <a:lnTo>
                    <a:pt x="11323" y="997"/>
                  </a:lnTo>
                  <a:cubicBezTo>
                    <a:pt x="11176" y="489"/>
                    <a:pt x="10726" y="123"/>
                    <a:pt x="10191" y="34"/>
                  </a:cubicBezTo>
                  <a:cubicBezTo>
                    <a:pt x="10104" y="20"/>
                    <a:pt x="10017" y="13"/>
                    <a:pt x="9931" y="13"/>
                  </a:cubicBezTo>
                  <a:cubicBezTo>
                    <a:pt x="9359" y="13"/>
                    <a:pt x="8827" y="317"/>
                    <a:pt x="8402" y="687"/>
                  </a:cubicBezTo>
                  <a:lnTo>
                    <a:pt x="8402" y="687"/>
                  </a:lnTo>
                  <a:cubicBezTo>
                    <a:pt x="8112" y="271"/>
                    <a:pt x="7629" y="1"/>
                    <a:pt x="7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9"/>
          <p:cNvSpPr txBox="1">
            <a:spLocks noGrp="1"/>
          </p:cNvSpPr>
          <p:nvPr>
            <p:ph type="title"/>
          </p:nvPr>
        </p:nvSpPr>
        <p:spPr>
          <a:xfrm>
            <a:off x="685800" y="1821840"/>
            <a:ext cx="7738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393" name="Google Shape;393;p9"/>
          <p:cNvSpPr txBox="1">
            <a:spLocks noGrp="1"/>
          </p:cNvSpPr>
          <p:nvPr>
            <p:ph type="subTitle" idx="1"/>
          </p:nvPr>
        </p:nvSpPr>
        <p:spPr>
          <a:xfrm>
            <a:off x="3112200" y="2864075"/>
            <a:ext cx="2919600" cy="12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394" name="Google Shape;394;p9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395" name="Google Shape;395;p9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400;p9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401" name="Google Shape;401;p9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4"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5" name="Google Shape;775;p18"/>
          <p:cNvGrpSpPr/>
          <p:nvPr/>
        </p:nvGrpSpPr>
        <p:grpSpPr>
          <a:xfrm rot="-924532">
            <a:off x="2660567" y="538091"/>
            <a:ext cx="3822698" cy="4024873"/>
            <a:chOff x="897300" y="1341100"/>
            <a:chExt cx="2362668" cy="2487517"/>
          </a:xfrm>
        </p:grpSpPr>
        <p:sp>
          <p:nvSpPr>
            <p:cNvPr id="776" name="Google Shape;776;p18"/>
            <p:cNvSpPr/>
            <p:nvPr/>
          </p:nvSpPr>
          <p:spPr>
            <a:xfrm>
              <a:off x="911172" y="1573877"/>
              <a:ext cx="2335686" cy="2250777"/>
            </a:xfrm>
            <a:custGeom>
              <a:avLst/>
              <a:gdLst/>
              <a:ahLst/>
              <a:cxnLst/>
              <a:rect l="l" t="t" r="r" b="b"/>
              <a:pathLst>
                <a:path w="15322" h="14765" extrusionOk="0">
                  <a:moveTo>
                    <a:pt x="10139" y="1"/>
                  </a:moveTo>
                  <a:cubicBezTo>
                    <a:pt x="6837" y="1"/>
                    <a:pt x="3538" y="221"/>
                    <a:pt x="264" y="648"/>
                  </a:cubicBezTo>
                  <a:cubicBezTo>
                    <a:pt x="346" y="5287"/>
                    <a:pt x="259" y="9925"/>
                    <a:pt x="0" y="14555"/>
                  </a:cubicBezTo>
                  <a:cubicBezTo>
                    <a:pt x="150" y="14600"/>
                    <a:pt x="359" y="14591"/>
                    <a:pt x="478" y="14605"/>
                  </a:cubicBezTo>
                  <a:cubicBezTo>
                    <a:pt x="637" y="14627"/>
                    <a:pt x="791" y="14641"/>
                    <a:pt x="951" y="14659"/>
                  </a:cubicBezTo>
                  <a:cubicBezTo>
                    <a:pt x="1246" y="14686"/>
                    <a:pt x="1537" y="14709"/>
                    <a:pt x="1833" y="14723"/>
                  </a:cubicBezTo>
                  <a:cubicBezTo>
                    <a:pt x="2367" y="14754"/>
                    <a:pt x="2905" y="14765"/>
                    <a:pt x="3440" y="14765"/>
                  </a:cubicBezTo>
                  <a:cubicBezTo>
                    <a:pt x="3538" y="14765"/>
                    <a:pt x="3636" y="14764"/>
                    <a:pt x="3734" y="14764"/>
                  </a:cubicBezTo>
                  <a:cubicBezTo>
                    <a:pt x="5012" y="14755"/>
                    <a:pt x="6289" y="14686"/>
                    <a:pt x="7563" y="14632"/>
                  </a:cubicBezTo>
                  <a:cubicBezTo>
                    <a:pt x="10100" y="14523"/>
                    <a:pt x="12638" y="14414"/>
                    <a:pt x="15176" y="14304"/>
                  </a:cubicBezTo>
                  <a:cubicBezTo>
                    <a:pt x="15130" y="12240"/>
                    <a:pt x="15226" y="10180"/>
                    <a:pt x="15276" y="8115"/>
                  </a:cubicBezTo>
                  <a:cubicBezTo>
                    <a:pt x="15316" y="6278"/>
                    <a:pt x="15321" y="4432"/>
                    <a:pt x="15148" y="2599"/>
                  </a:cubicBezTo>
                  <a:cubicBezTo>
                    <a:pt x="15103" y="2094"/>
                    <a:pt x="15044" y="1594"/>
                    <a:pt x="14962" y="1094"/>
                  </a:cubicBezTo>
                  <a:cubicBezTo>
                    <a:pt x="14930" y="880"/>
                    <a:pt x="14916" y="634"/>
                    <a:pt x="14853" y="430"/>
                  </a:cubicBezTo>
                  <a:cubicBezTo>
                    <a:pt x="14748" y="93"/>
                    <a:pt x="14502" y="130"/>
                    <a:pt x="14207" y="111"/>
                  </a:cubicBezTo>
                  <a:cubicBezTo>
                    <a:pt x="13270" y="61"/>
                    <a:pt x="12338" y="30"/>
                    <a:pt x="11406" y="11"/>
                  </a:cubicBezTo>
                  <a:cubicBezTo>
                    <a:pt x="10983" y="4"/>
                    <a:pt x="10561" y="1"/>
                    <a:pt x="10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1164827" y="1796903"/>
              <a:ext cx="1826079" cy="1190154"/>
            </a:xfrm>
            <a:custGeom>
              <a:avLst/>
              <a:gdLst/>
              <a:ahLst/>
              <a:cxnLst/>
              <a:rect l="l" t="t" r="r" b="b"/>
              <a:pathLst>
                <a:path w="11979" h="8814" extrusionOk="0">
                  <a:moveTo>
                    <a:pt x="9329" y="0"/>
                  </a:moveTo>
                  <a:cubicBezTo>
                    <a:pt x="7064" y="0"/>
                    <a:pt x="4799" y="84"/>
                    <a:pt x="2534" y="167"/>
                  </a:cubicBezTo>
                  <a:cubicBezTo>
                    <a:pt x="1697" y="199"/>
                    <a:pt x="855" y="231"/>
                    <a:pt x="19" y="263"/>
                  </a:cubicBezTo>
                  <a:cubicBezTo>
                    <a:pt x="1" y="2796"/>
                    <a:pt x="37" y="5329"/>
                    <a:pt x="132" y="7857"/>
                  </a:cubicBezTo>
                  <a:lnTo>
                    <a:pt x="110" y="7916"/>
                  </a:lnTo>
                  <a:cubicBezTo>
                    <a:pt x="91" y="8080"/>
                    <a:pt x="101" y="8248"/>
                    <a:pt x="137" y="8412"/>
                  </a:cubicBezTo>
                  <a:cubicBezTo>
                    <a:pt x="805" y="8548"/>
                    <a:pt x="1483" y="8639"/>
                    <a:pt x="2165" y="8680"/>
                  </a:cubicBezTo>
                  <a:cubicBezTo>
                    <a:pt x="3165" y="8743"/>
                    <a:pt x="4211" y="8813"/>
                    <a:pt x="5240" y="8813"/>
                  </a:cubicBezTo>
                  <a:cubicBezTo>
                    <a:pt x="5780" y="8813"/>
                    <a:pt x="6315" y="8794"/>
                    <a:pt x="6836" y="8744"/>
                  </a:cubicBezTo>
                  <a:cubicBezTo>
                    <a:pt x="8559" y="8576"/>
                    <a:pt x="10255" y="8694"/>
                    <a:pt x="11933" y="8303"/>
                  </a:cubicBezTo>
                  <a:cubicBezTo>
                    <a:pt x="11979" y="8294"/>
                    <a:pt x="11938" y="8021"/>
                    <a:pt x="11933" y="7976"/>
                  </a:cubicBezTo>
                  <a:cubicBezTo>
                    <a:pt x="11847" y="6930"/>
                    <a:pt x="11765" y="5588"/>
                    <a:pt x="11783" y="4556"/>
                  </a:cubicBezTo>
                  <a:cubicBezTo>
                    <a:pt x="11788" y="4060"/>
                    <a:pt x="11811" y="3401"/>
                    <a:pt x="11793" y="2909"/>
                  </a:cubicBezTo>
                  <a:cubicBezTo>
                    <a:pt x="11774" y="2350"/>
                    <a:pt x="11702" y="1968"/>
                    <a:pt x="11620" y="1413"/>
                  </a:cubicBezTo>
                  <a:cubicBezTo>
                    <a:pt x="11551" y="949"/>
                    <a:pt x="11483" y="490"/>
                    <a:pt x="11415" y="26"/>
                  </a:cubicBezTo>
                  <a:cubicBezTo>
                    <a:pt x="10720" y="8"/>
                    <a:pt x="10024" y="0"/>
                    <a:pt x="9329" y="0"/>
                  </a:cubicBezTo>
                  <a:close/>
                </a:path>
              </a:pathLst>
            </a:custGeom>
            <a:solidFill>
              <a:srgbClr val="FFF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897300" y="1551316"/>
              <a:ext cx="2362668" cy="2277301"/>
            </a:xfrm>
            <a:custGeom>
              <a:avLst/>
              <a:gdLst/>
              <a:ahLst/>
              <a:cxnLst/>
              <a:rect l="l" t="t" r="r" b="b"/>
              <a:pathLst>
                <a:path w="15499" h="14939" extrusionOk="0">
                  <a:moveTo>
                    <a:pt x="10196" y="173"/>
                  </a:moveTo>
                  <a:cubicBezTo>
                    <a:pt x="11283" y="173"/>
                    <a:pt x="12370" y="198"/>
                    <a:pt x="13457" y="246"/>
                  </a:cubicBezTo>
                  <a:cubicBezTo>
                    <a:pt x="13784" y="259"/>
                    <a:pt x="14111" y="273"/>
                    <a:pt x="14439" y="291"/>
                  </a:cubicBezTo>
                  <a:cubicBezTo>
                    <a:pt x="14634" y="300"/>
                    <a:pt x="14775" y="323"/>
                    <a:pt x="14857" y="537"/>
                  </a:cubicBezTo>
                  <a:cubicBezTo>
                    <a:pt x="14921" y="710"/>
                    <a:pt x="14930" y="905"/>
                    <a:pt x="14953" y="1087"/>
                  </a:cubicBezTo>
                  <a:cubicBezTo>
                    <a:pt x="15053" y="1806"/>
                    <a:pt x="15148" y="2520"/>
                    <a:pt x="15203" y="3247"/>
                  </a:cubicBezTo>
                  <a:cubicBezTo>
                    <a:pt x="15326" y="4893"/>
                    <a:pt x="15317" y="6549"/>
                    <a:pt x="15276" y="8204"/>
                  </a:cubicBezTo>
                  <a:cubicBezTo>
                    <a:pt x="15231" y="10237"/>
                    <a:pt x="15142" y="12274"/>
                    <a:pt x="15179" y="14306"/>
                  </a:cubicBezTo>
                  <a:lnTo>
                    <a:pt x="15179" y="14306"/>
                  </a:lnTo>
                  <a:cubicBezTo>
                    <a:pt x="13211" y="14391"/>
                    <a:pt x="11244" y="14476"/>
                    <a:pt x="9277" y="14562"/>
                  </a:cubicBezTo>
                  <a:cubicBezTo>
                    <a:pt x="7391" y="14639"/>
                    <a:pt x="5500" y="14763"/>
                    <a:pt x="3609" y="14763"/>
                  </a:cubicBezTo>
                  <a:cubicBezTo>
                    <a:pt x="3512" y="14763"/>
                    <a:pt x="3416" y="14762"/>
                    <a:pt x="3320" y="14762"/>
                  </a:cubicBezTo>
                  <a:cubicBezTo>
                    <a:pt x="2761" y="14762"/>
                    <a:pt x="2206" y="14743"/>
                    <a:pt x="1646" y="14707"/>
                  </a:cubicBezTo>
                  <a:cubicBezTo>
                    <a:pt x="1383" y="14689"/>
                    <a:pt x="1114" y="14666"/>
                    <a:pt x="851" y="14639"/>
                  </a:cubicBezTo>
                  <a:cubicBezTo>
                    <a:pt x="632" y="14614"/>
                    <a:pt x="399" y="14616"/>
                    <a:pt x="181" y="14569"/>
                  </a:cubicBezTo>
                  <a:lnTo>
                    <a:pt x="181" y="14569"/>
                  </a:lnTo>
                  <a:cubicBezTo>
                    <a:pt x="432" y="9988"/>
                    <a:pt x="522" y="5398"/>
                    <a:pt x="438" y="812"/>
                  </a:cubicBezTo>
                  <a:lnTo>
                    <a:pt x="438" y="812"/>
                  </a:lnTo>
                  <a:cubicBezTo>
                    <a:pt x="3308" y="442"/>
                    <a:pt x="6199" y="227"/>
                    <a:pt x="9091" y="182"/>
                  </a:cubicBezTo>
                  <a:cubicBezTo>
                    <a:pt x="9459" y="176"/>
                    <a:pt x="9828" y="173"/>
                    <a:pt x="10196" y="173"/>
                  </a:cubicBezTo>
                  <a:close/>
                  <a:moveTo>
                    <a:pt x="10155" y="0"/>
                  </a:moveTo>
                  <a:cubicBezTo>
                    <a:pt x="8627" y="5"/>
                    <a:pt x="7099" y="50"/>
                    <a:pt x="5576" y="146"/>
                  </a:cubicBezTo>
                  <a:cubicBezTo>
                    <a:pt x="3829" y="255"/>
                    <a:pt x="2087" y="423"/>
                    <a:pt x="350" y="650"/>
                  </a:cubicBezTo>
                  <a:cubicBezTo>
                    <a:pt x="305" y="655"/>
                    <a:pt x="264" y="682"/>
                    <a:pt x="264" y="737"/>
                  </a:cubicBezTo>
                  <a:cubicBezTo>
                    <a:pt x="350" y="5371"/>
                    <a:pt x="259" y="10009"/>
                    <a:pt x="5" y="14639"/>
                  </a:cubicBezTo>
                  <a:cubicBezTo>
                    <a:pt x="0" y="14675"/>
                    <a:pt x="32" y="14712"/>
                    <a:pt x="68" y="14721"/>
                  </a:cubicBezTo>
                  <a:cubicBezTo>
                    <a:pt x="428" y="14812"/>
                    <a:pt x="837" y="14812"/>
                    <a:pt x="1205" y="14844"/>
                  </a:cubicBezTo>
                  <a:cubicBezTo>
                    <a:pt x="1705" y="14889"/>
                    <a:pt x="2206" y="14916"/>
                    <a:pt x="2706" y="14930"/>
                  </a:cubicBezTo>
                  <a:cubicBezTo>
                    <a:pt x="2958" y="14936"/>
                    <a:pt x="3211" y="14938"/>
                    <a:pt x="3464" y="14938"/>
                  </a:cubicBezTo>
                  <a:cubicBezTo>
                    <a:pt x="4222" y="14938"/>
                    <a:pt x="4982" y="14915"/>
                    <a:pt x="5739" y="14884"/>
                  </a:cubicBezTo>
                  <a:cubicBezTo>
                    <a:pt x="7758" y="14807"/>
                    <a:pt x="9778" y="14712"/>
                    <a:pt x="11797" y="14625"/>
                  </a:cubicBezTo>
                  <a:cubicBezTo>
                    <a:pt x="12952" y="14575"/>
                    <a:pt x="14111" y="14525"/>
                    <a:pt x="15267" y="14480"/>
                  </a:cubicBezTo>
                  <a:cubicBezTo>
                    <a:pt x="15312" y="14475"/>
                    <a:pt x="15353" y="14439"/>
                    <a:pt x="15353" y="14393"/>
                  </a:cubicBezTo>
                  <a:cubicBezTo>
                    <a:pt x="15312" y="12338"/>
                    <a:pt x="15402" y="10282"/>
                    <a:pt x="15448" y="8231"/>
                  </a:cubicBezTo>
                  <a:lnTo>
                    <a:pt x="15448" y="8231"/>
                  </a:lnTo>
                  <a:cubicBezTo>
                    <a:pt x="15451" y="8223"/>
                    <a:pt x="15453" y="8214"/>
                    <a:pt x="15453" y="8204"/>
                  </a:cubicBezTo>
                  <a:cubicBezTo>
                    <a:pt x="15489" y="6626"/>
                    <a:pt x="15498" y="5043"/>
                    <a:pt x="15389" y="3470"/>
                  </a:cubicBezTo>
                  <a:cubicBezTo>
                    <a:pt x="15344" y="2751"/>
                    <a:pt x="15267" y="2033"/>
                    <a:pt x="15162" y="1314"/>
                  </a:cubicBezTo>
                  <a:cubicBezTo>
                    <a:pt x="15098" y="896"/>
                    <a:pt x="15139" y="209"/>
                    <a:pt x="14593" y="128"/>
                  </a:cubicBezTo>
                  <a:cubicBezTo>
                    <a:pt x="13916" y="32"/>
                    <a:pt x="13188" y="59"/>
                    <a:pt x="12502" y="37"/>
                  </a:cubicBezTo>
                  <a:cubicBezTo>
                    <a:pt x="11719" y="14"/>
                    <a:pt x="10937" y="0"/>
                    <a:pt x="10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1151726" y="1783630"/>
              <a:ext cx="1850317" cy="1206171"/>
            </a:xfrm>
            <a:custGeom>
              <a:avLst/>
              <a:gdLst/>
              <a:ahLst/>
              <a:cxnLst/>
              <a:rect l="l" t="t" r="r" b="b"/>
              <a:pathLst>
                <a:path w="12138" h="8981" extrusionOk="0">
                  <a:moveTo>
                    <a:pt x="9370" y="174"/>
                  </a:moveTo>
                  <a:cubicBezTo>
                    <a:pt x="10056" y="174"/>
                    <a:pt x="10742" y="181"/>
                    <a:pt x="11428" y="198"/>
                  </a:cubicBezTo>
                  <a:lnTo>
                    <a:pt x="11428" y="198"/>
                  </a:lnTo>
                  <a:cubicBezTo>
                    <a:pt x="11526" y="868"/>
                    <a:pt x="11636" y="1539"/>
                    <a:pt x="11724" y="2210"/>
                  </a:cubicBezTo>
                  <a:cubicBezTo>
                    <a:pt x="11806" y="2824"/>
                    <a:pt x="11806" y="3438"/>
                    <a:pt x="11792" y="4056"/>
                  </a:cubicBezTo>
                  <a:cubicBezTo>
                    <a:pt x="11774" y="5275"/>
                    <a:pt x="11810" y="6489"/>
                    <a:pt x="11906" y="7703"/>
                  </a:cubicBezTo>
                  <a:cubicBezTo>
                    <a:pt x="11915" y="7826"/>
                    <a:pt x="11924" y="7953"/>
                    <a:pt x="11938" y="8076"/>
                  </a:cubicBezTo>
                  <a:cubicBezTo>
                    <a:pt x="11942" y="8117"/>
                    <a:pt x="11979" y="8258"/>
                    <a:pt x="11956" y="8294"/>
                  </a:cubicBezTo>
                  <a:cubicBezTo>
                    <a:pt x="11906" y="8376"/>
                    <a:pt x="11547" y="8399"/>
                    <a:pt x="11460" y="8413"/>
                  </a:cubicBezTo>
                  <a:cubicBezTo>
                    <a:pt x="11255" y="8449"/>
                    <a:pt x="11046" y="8481"/>
                    <a:pt x="10837" y="8504"/>
                  </a:cubicBezTo>
                  <a:cubicBezTo>
                    <a:pt x="10155" y="8585"/>
                    <a:pt x="9468" y="8608"/>
                    <a:pt x="8782" y="8635"/>
                  </a:cubicBezTo>
                  <a:cubicBezTo>
                    <a:pt x="7546" y="8684"/>
                    <a:pt x="6321" y="8809"/>
                    <a:pt x="5084" y="8809"/>
                  </a:cubicBezTo>
                  <a:cubicBezTo>
                    <a:pt x="4937" y="8809"/>
                    <a:pt x="4790" y="8808"/>
                    <a:pt x="4643" y="8804"/>
                  </a:cubicBezTo>
                  <a:cubicBezTo>
                    <a:pt x="3879" y="8786"/>
                    <a:pt x="3120" y="8736"/>
                    <a:pt x="2356" y="8690"/>
                  </a:cubicBezTo>
                  <a:cubicBezTo>
                    <a:pt x="1933" y="8663"/>
                    <a:pt x="1514" y="8622"/>
                    <a:pt x="1096" y="8563"/>
                  </a:cubicBezTo>
                  <a:cubicBezTo>
                    <a:pt x="919" y="8540"/>
                    <a:pt x="741" y="8508"/>
                    <a:pt x="564" y="8476"/>
                  </a:cubicBezTo>
                  <a:cubicBezTo>
                    <a:pt x="446" y="8454"/>
                    <a:pt x="382" y="8467"/>
                    <a:pt x="314" y="8367"/>
                  </a:cubicBezTo>
                  <a:cubicBezTo>
                    <a:pt x="246" y="8268"/>
                    <a:pt x="272" y="8124"/>
                    <a:pt x="282" y="8007"/>
                  </a:cubicBezTo>
                  <a:lnTo>
                    <a:pt x="282" y="8007"/>
                  </a:lnTo>
                  <a:cubicBezTo>
                    <a:pt x="297" y="7993"/>
                    <a:pt x="306" y="7972"/>
                    <a:pt x="305" y="7944"/>
                  </a:cubicBezTo>
                  <a:cubicBezTo>
                    <a:pt x="215" y="5443"/>
                    <a:pt x="174" y="2938"/>
                    <a:pt x="191" y="433"/>
                  </a:cubicBezTo>
                  <a:lnTo>
                    <a:pt x="191" y="433"/>
                  </a:lnTo>
                  <a:cubicBezTo>
                    <a:pt x="3248" y="319"/>
                    <a:pt x="6309" y="174"/>
                    <a:pt x="9370" y="174"/>
                  </a:cubicBezTo>
                  <a:close/>
                  <a:moveTo>
                    <a:pt x="9334" y="1"/>
                  </a:moveTo>
                  <a:cubicBezTo>
                    <a:pt x="6256" y="1"/>
                    <a:pt x="3179" y="145"/>
                    <a:pt x="105" y="259"/>
                  </a:cubicBezTo>
                  <a:cubicBezTo>
                    <a:pt x="59" y="263"/>
                    <a:pt x="18" y="300"/>
                    <a:pt x="18" y="345"/>
                  </a:cubicBezTo>
                  <a:cubicBezTo>
                    <a:pt x="0" y="2878"/>
                    <a:pt x="41" y="5411"/>
                    <a:pt x="132" y="7944"/>
                  </a:cubicBezTo>
                  <a:cubicBezTo>
                    <a:pt x="132" y="7946"/>
                    <a:pt x="132" y="7947"/>
                    <a:pt x="132" y="7948"/>
                  </a:cubicBezTo>
                  <a:lnTo>
                    <a:pt x="132" y="7948"/>
                  </a:lnTo>
                  <a:cubicBezTo>
                    <a:pt x="120" y="7962"/>
                    <a:pt x="111" y="7980"/>
                    <a:pt x="109" y="8003"/>
                  </a:cubicBezTo>
                  <a:cubicBezTo>
                    <a:pt x="96" y="8181"/>
                    <a:pt x="105" y="8344"/>
                    <a:pt x="141" y="8522"/>
                  </a:cubicBezTo>
                  <a:cubicBezTo>
                    <a:pt x="146" y="8549"/>
                    <a:pt x="173" y="8576"/>
                    <a:pt x="200" y="8581"/>
                  </a:cubicBezTo>
                  <a:cubicBezTo>
                    <a:pt x="1605" y="8863"/>
                    <a:pt x="3052" y="8927"/>
                    <a:pt x="4484" y="8972"/>
                  </a:cubicBezTo>
                  <a:cubicBezTo>
                    <a:pt x="4664" y="8978"/>
                    <a:pt x="4844" y="8980"/>
                    <a:pt x="5024" y="8980"/>
                  </a:cubicBezTo>
                  <a:cubicBezTo>
                    <a:pt x="6278" y="8980"/>
                    <a:pt x="7525" y="8856"/>
                    <a:pt x="8782" y="8808"/>
                  </a:cubicBezTo>
                  <a:cubicBezTo>
                    <a:pt x="9523" y="8781"/>
                    <a:pt x="10264" y="8749"/>
                    <a:pt x="11001" y="8658"/>
                  </a:cubicBezTo>
                  <a:cubicBezTo>
                    <a:pt x="11315" y="8617"/>
                    <a:pt x="11628" y="8572"/>
                    <a:pt x="11938" y="8499"/>
                  </a:cubicBezTo>
                  <a:cubicBezTo>
                    <a:pt x="12133" y="8449"/>
                    <a:pt x="12138" y="8381"/>
                    <a:pt x="12124" y="8185"/>
                  </a:cubicBezTo>
                  <a:cubicBezTo>
                    <a:pt x="12024" y="6976"/>
                    <a:pt x="11938" y="5766"/>
                    <a:pt x="11956" y="4556"/>
                  </a:cubicBezTo>
                  <a:cubicBezTo>
                    <a:pt x="11969" y="3833"/>
                    <a:pt x="12001" y="3106"/>
                    <a:pt x="11919" y="2387"/>
                  </a:cubicBezTo>
                  <a:cubicBezTo>
                    <a:pt x="11828" y="1619"/>
                    <a:pt x="11697" y="855"/>
                    <a:pt x="11587" y="91"/>
                  </a:cubicBezTo>
                  <a:cubicBezTo>
                    <a:pt x="11583" y="54"/>
                    <a:pt x="11537" y="27"/>
                    <a:pt x="11506" y="27"/>
                  </a:cubicBezTo>
                  <a:cubicBezTo>
                    <a:pt x="10782" y="9"/>
                    <a:pt x="10058" y="1"/>
                    <a:pt x="9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1263919" y="1356496"/>
              <a:ext cx="439027" cy="787657"/>
            </a:xfrm>
            <a:custGeom>
              <a:avLst/>
              <a:gdLst/>
              <a:ahLst/>
              <a:cxnLst/>
              <a:rect l="l" t="t" r="r" b="b"/>
              <a:pathLst>
                <a:path w="2880" h="5167" extrusionOk="0">
                  <a:moveTo>
                    <a:pt x="128" y="0"/>
                  </a:moveTo>
                  <a:cubicBezTo>
                    <a:pt x="128" y="0"/>
                    <a:pt x="1" y="46"/>
                    <a:pt x="5" y="96"/>
                  </a:cubicBezTo>
                  <a:cubicBezTo>
                    <a:pt x="14" y="146"/>
                    <a:pt x="24" y="664"/>
                    <a:pt x="24" y="664"/>
                  </a:cubicBezTo>
                  <a:lnTo>
                    <a:pt x="42" y="2179"/>
                  </a:lnTo>
                  <a:lnTo>
                    <a:pt x="10" y="5166"/>
                  </a:lnTo>
                  <a:cubicBezTo>
                    <a:pt x="11" y="5167"/>
                    <a:pt x="12" y="5167"/>
                    <a:pt x="13" y="5167"/>
                  </a:cubicBezTo>
                  <a:cubicBezTo>
                    <a:pt x="102" y="5167"/>
                    <a:pt x="757" y="4274"/>
                    <a:pt x="833" y="4189"/>
                  </a:cubicBezTo>
                  <a:cubicBezTo>
                    <a:pt x="910" y="4102"/>
                    <a:pt x="1347" y="3525"/>
                    <a:pt x="1347" y="3525"/>
                  </a:cubicBezTo>
                  <a:lnTo>
                    <a:pt x="1583" y="3861"/>
                  </a:lnTo>
                  <a:cubicBezTo>
                    <a:pt x="1820" y="4198"/>
                    <a:pt x="2584" y="5166"/>
                    <a:pt x="2584" y="5166"/>
                  </a:cubicBezTo>
                  <a:lnTo>
                    <a:pt x="2652" y="4848"/>
                  </a:lnTo>
                  <a:lnTo>
                    <a:pt x="2807" y="2920"/>
                  </a:lnTo>
                  <a:cubicBezTo>
                    <a:pt x="2807" y="2920"/>
                    <a:pt x="2879" y="1092"/>
                    <a:pt x="2870" y="969"/>
                  </a:cubicBezTo>
                  <a:cubicBezTo>
                    <a:pt x="2861" y="851"/>
                    <a:pt x="2816" y="0"/>
                    <a:pt x="2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1267425" y="1356496"/>
              <a:ext cx="283691" cy="117989"/>
            </a:xfrm>
            <a:custGeom>
              <a:avLst/>
              <a:gdLst/>
              <a:ahLst/>
              <a:cxnLst/>
              <a:rect l="l" t="t" r="r" b="b"/>
              <a:pathLst>
                <a:path w="1861" h="774" extrusionOk="0">
                  <a:moveTo>
                    <a:pt x="1378" y="0"/>
                  </a:moveTo>
                  <a:cubicBezTo>
                    <a:pt x="915" y="187"/>
                    <a:pt x="455" y="382"/>
                    <a:pt x="1" y="582"/>
                  </a:cubicBezTo>
                  <a:cubicBezTo>
                    <a:pt x="1" y="628"/>
                    <a:pt x="1" y="664"/>
                    <a:pt x="1" y="664"/>
                  </a:cubicBezTo>
                  <a:lnTo>
                    <a:pt x="1" y="773"/>
                  </a:lnTo>
                  <a:cubicBezTo>
                    <a:pt x="619" y="505"/>
                    <a:pt x="1238" y="246"/>
                    <a:pt x="18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1268188" y="1356496"/>
              <a:ext cx="425003" cy="222715"/>
            </a:xfrm>
            <a:custGeom>
              <a:avLst/>
              <a:gdLst/>
              <a:ahLst/>
              <a:cxnLst/>
              <a:rect l="l" t="t" r="r" b="b"/>
              <a:pathLst>
                <a:path w="2788" h="1461" extrusionOk="0">
                  <a:moveTo>
                    <a:pt x="2497" y="0"/>
                  </a:moveTo>
                  <a:cubicBezTo>
                    <a:pt x="1660" y="410"/>
                    <a:pt x="828" y="828"/>
                    <a:pt x="0" y="1260"/>
                  </a:cubicBezTo>
                  <a:lnTo>
                    <a:pt x="5" y="1460"/>
                  </a:lnTo>
                  <a:cubicBezTo>
                    <a:pt x="923" y="978"/>
                    <a:pt x="1856" y="510"/>
                    <a:pt x="2788" y="55"/>
                  </a:cubicBezTo>
                  <a:cubicBezTo>
                    <a:pt x="2788" y="23"/>
                    <a:pt x="2788" y="0"/>
                    <a:pt x="27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1269560" y="1422351"/>
              <a:ext cx="429271" cy="239331"/>
            </a:xfrm>
            <a:custGeom>
              <a:avLst/>
              <a:gdLst/>
              <a:ahLst/>
              <a:cxnLst/>
              <a:rect l="l" t="t" r="r" b="b"/>
              <a:pathLst>
                <a:path w="2816" h="1570" extrusionOk="0">
                  <a:moveTo>
                    <a:pt x="2802" y="0"/>
                  </a:moveTo>
                  <a:lnTo>
                    <a:pt x="0" y="1374"/>
                  </a:lnTo>
                  <a:lnTo>
                    <a:pt x="0" y="1569"/>
                  </a:lnTo>
                  <a:cubicBezTo>
                    <a:pt x="937" y="1110"/>
                    <a:pt x="1878" y="651"/>
                    <a:pt x="2815" y="191"/>
                  </a:cubicBezTo>
                  <a:cubicBezTo>
                    <a:pt x="2811" y="132"/>
                    <a:pt x="2806" y="64"/>
                    <a:pt x="28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1268797" y="1507565"/>
              <a:ext cx="432777" cy="262197"/>
            </a:xfrm>
            <a:custGeom>
              <a:avLst/>
              <a:gdLst/>
              <a:ahLst/>
              <a:cxnLst/>
              <a:rect l="l" t="t" r="r" b="b"/>
              <a:pathLst>
                <a:path w="2839" h="1720" extrusionOk="0">
                  <a:moveTo>
                    <a:pt x="2838" y="1"/>
                  </a:moveTo>
                  <a:cubicBezTo>
                    <a:pt x="1897" y="505"/>
                    <a:pt x="951" y="1010"/>
                    <a:pt x="5" y="1520"/>
                  </a:cubicBezTo>
                  <a:lnTo>
                    <a:pt x="1" y="1720"/>
                  </a:lnTo>
                  <a:lnTo>
                    <a:pt x="2838" y="205"/>
                  </a:lnTo>
                  <a:cubicBezTo>
                    <a:pt x="2838" y="110"/>
                    <a:pt x="2838" y="37"/>
                    <a:pt x="28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1249438" y="1341100"/>
              <a:ext cx="458387" cy="824548"/>
            </a:xfrm>
            <a:custGeom>
              <a:avLst/>
              <a:gdLst/>
              <a:ahLst/>
              <a:cxnLst/>
              <a:rect l="l" t="t" r="r" b="b"/>
              <a:pathLst>
                <a:path w="3007" h="5409" extrusionOk="0">
                  <a:moveTo>
                    <a:pt x="930" y="142"/>
                  </a:moveTo>
                  <a:cubicBezTo>
                    <a:pt x="1050" y="142"/>
                    <a:pt x="1169" y="145"/>
                    <a:pt x="1287" y="147"/>
                  </a:cubicBezTo>
                  <a:cubicBezTo>
                    <a:pt x="1819" y="156"/>
                    <a:pt x="2347" y="165"/>
                    <a:pt x="2874" y="179"/>
                  </a:cubicBezTo>
                  <a:cubicBezTo>
                    <a:pt x="2870" y="1825"/>
                    <a:pt x="2783" y="3471"/>
                    <a:pt x="2620" y="5108"/>
                  </a:cubicBezTo>
                  <a:cubicBezTo>
                    <a:pt x="2615" y="5117"/>
                    <a:pt x="2611" y="5126"/>
                    <a:pt x="2611" y="5135"/>
                  </a:cubicBezTo>
                  <a:cubicBezTo>
                    <a:pt x="2201" y="4644"/>
                    <a:pt x="1824" y="4126"/>
                    <a:pt x="1478" y="3580"/>
                  </a:cubicBezTo>
                  <a:cubicBezTo>
                    <a:pt x="1467" y="3558"/>
                    <a:pt x="1442" y="3542"/>
                    <a:pt x="1418" y="3542"/>
                  </a:cubicBezTo>
                  <a:cubicBezTo>
                    <a:pt x="1403" y="3542"/>
                    <a:pt x="1389" y="3548"/>
                    <a:pt x="1378" y="3562"/>
                  </a:cubicBezTo>
                  <a:cubicBezTo>
                    <a:pt x="983" y="4112"/>
                    <a:pt x="573" y="4649"/>
                    <a:pt x="150" y="5167"/>
                  </a:cubicBezTo>
                  <a:cubicBezTo>
                    <a:pt x="164" y="4162"/>
                    <a:pt x="169" y="3157"/>
                    <a:pt x="164" y="2152"/>
                  </a:cubicBezTo>
                  <a:cubicBezTo>
                    <a:pt x="164" y="1625"/>
                    <a:pt x="159" y="1097"/>
                    <a:pt x="155" y="570"/>
                  </a:cubicBezTo>
                  <a:cubicBezTo>
                    <a:pt x="155" y="501"/>
                    <a:pt x="150" y="438"/>
                    <a:pt x="150" y="370"/>
                  </a:cubicBezTo>
                  <a:cubicBezTo>
                    <a:pt x="150" y="292"/>
                    <a:pt x="128" y="220"/>
                    <a:pt x="214" y="183"/>
                  </a:cubicBezTo>
                  <a:cubicBezTo>
                    <a:pt x="293" y="152"/>
                    <a:pt x="394" y="152"/>
                    <a:pt x="486" y="152"/>
                  </a:cubicBezTo>
                  <a:lnTo>
                    <a:pt x="486" y="152"/>
                  </a:lnTo>
                  <a:cubicBezTo>
                    <a:pt x="516" y="152"/>
                    <a:pt x="546" y="152"/>
                    <a:pt x="573" y="151"/>
                  </a:cubicBezTo>
                  <a:cubicBezTo>
                    <a:pt x="692" y="145"/>
                    <a:pt x="811" y="142"/>
                    <a:pt x="930" y="142"/>
                  </a:cubicBezTo>
                  <a:close/>
                  <a:moveTo>
                    <a:pt x="934" y="1"/>
                  </a:moveTo>
                  <a:cubicBezTo>
                    <a:pt x="822" y="1"/>
                    <a:pt x="709" y="2"/>
                    <a:pt x="596" y="6"/>
                  </a:cubicBezTo>
                  <a:cubicBezTo>
                    <a:pt x="478" y="15"/>
                    <a:pt x="360" y="24"/>
                    <a:pt x="241" y="38"/>
                  </a:cubicBezTo>
                  <a:cubicBezTo>
                    <a:pt x="169" y="47"/>
                    <a:pt x="87" y="47"/>
                    <a:pt x="46" y="120"/>
                  </a:cubicBezTo>
                  <a:cubicBezTo>
                    <a:pt x="0" y="188"/>
                    <a:pt x="19" y="292"/>
                    <a:pt x="23" y="370"/>
                  </a:cubicBezTo>
                  <a:cubicBezTo>
                    <a:pt x="23" y="524"/>
                    <a:pt x="23" y="674"/>
                    <a:pt x="28" y="824"/>
                  </a:cubicBezTo>
                  <a:cubicBezTo>
                    <a:pt x="28" y="1106"/>
                    <a:pt x="32" y="1388"/>
                    <a:pt x="32" y="1670"/>
                  </a:cubicBezTo>
                  <a:cubicBezTo>
                    <a:pt x="37" y="2243"/>
                    <a:pt x="37" y="2821"/>
                    <a:pt x="32" y="3394"/>
                  </a:cubicBezTo>
                  <a:cubicBezTo>
                    <a:pt x="32" y="4035"/>
                    <a:pt x="28" y="4672"/>
                    <a:pt x="19" y="5313"/>
                  </a:cubicBezTo>
                  <a:cubicBezTo>
                    <a:pt x="19" y="5340"/>
                    <a:pt x="28" y="5358"/>
                    <a:pt x="46" y="5372"/>
                  </a:cubicBezTo>
                  <a:cubicBezTo>
                    <a:pt x="57" y="5394"/>
                    <a:pt x="77" y="5409"/>
                    <a:pt x="100" y="5409"/>
                  </a:cubicBezTo>
                  <a:cubicBezTo>
                    <a:pt x="115" y="5409"/>
                    <a:pt x="131" y="5402"/>
                    <a:pt x="146" y="5386"/>
                  </a:cubicBezTo>
                  <a:cubicBezTo>
                    <a:pt x="587" y="4849"/>
                    <a:pt x="1010" y="4299"/>
                    <a:pt x="1419" y="3730"/>
                  </a:cubicBezTo>
                  <a:cubicBezTo>
                    <a:pt x="1778" y="4299"/>
                    <a:pt x="2174" y="4835"/>
                    <a:pt x="2606" y="5340"/>
                  </a:cubicBezTo>
                  <a:cubicBezTo>
                    <a:pt x="2617" y="5353"/>
                    <a:pt x="2633" y="5359"/>
                    <a:pt x="2649" y="5359"/>
                  </a:cubicBezTo>
                  <a:cubicBezTo>
                    <a:pt x="2673" y="5359"/>
                    <a:pt x="2697" y="5346"/>
                    <a:pt x="2711" y="5322"/>
                  </a:cubicBezTo>
                  <a:cubicBezTo>
                    <a:pt x="2711" y="5317"/>
                    <a:pt x="2715" y="5308"/>
                    <a:pt x="2720" y="5304"/>
                  </a:cubicBezTo>
                  <a:lnTo>
                    <a:pt x="2729" y="5304"/>
                  </a:lnTo>
                  <a:cubicBezTo>
                    <a:pt x="2729" y="5290"/>
                    <a:pt x="2729" y="5276"/>
                    <a:pt x="2733" y="5263"/>
                  </a:cubicBezTo>
                  <a:cubicBezTo>
                    <a:pt x="2743" y="5231"/>
                    <a:pt x="2747" y="5195"/>
                    <a:pt x="2743" y="5154"/>
                  </a:cubicBezTo>
                  <a:cubicBezTo>
                    <a:pt x="2915" y="3480"/>
                    <a:pt x="3002" y="1793"/>
                    <a:pt x="3006" y="110"/>
                  </a:cubicBezTo>
                  <a:cubicBezTo>
                    <a:pt x="3006" y="69"/>
                    <a:pt x="2974" y="38"/>
                    <a:pt x="2943" y="38"/>
                  </a:cubicBezTo>
                  <a:cubicBezTo>
                    <a:pt x="2424" y="29"/>
                    <a:pt x="1910" y="19"/>
                    <a:pt x="1392" y="6"/>
                  </a:cubicBezTo>
                  <a:cubicBezTo>
                    <a:pt x="1240" y="3"/>
                    <a:pt x="1087" y="1"/>
                    <a:pt x="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6" name="Google Shape;786;p18"/>
          <p:cNvSpPr txBox="1">
            <a:spLocks noGrp="1"/>
          </p:cNvSpPr>
          <p:nvPr>
            <p:ph type="title"/>
          </p:nvPr>
        </p:nvSpPr>
        <p:spPr>
          <a:xfrm rot="-859763">
            <a:off x="3846835" y="3163588"/>
            <a:ext cx="2076399" cy="7415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787" name="Google Shape;787;p18"/>
          <p:cNvSpPr txBox="1">
            <a:spLocks noGrp="1"/>
          </p:cNvSpPr>
          <p:nvPr>
            <p:ph type="title" idx="2" hasCustomPrompt="1"/>
          </p:nvPr>
        </p:nvSpPr>
        <p:spPr>
          <a:xfrm rot="-859763">
            <a:off x="3401539" y="2043187"/>
            <a:ext cx="2076399" cy="7415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8" name="Google Shape;788;p18"/>
          <p:cNvSpPr txBox="1">
            <a:spLocks noGrp="1"/>
          </p:cNvSpPr>
          <p:nvPr>
            <p:ph type="subTitle" idx="1"/>
          </p:nvPr>
        </p:nvSpPr>
        <p:spPr>
          <a:xfrm rot="-1055244">
            <a:off x="3831119" y="3786755"/>
            <a:ext cx="2469218" cy="741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grpSp>
        <p:nvGrpSpPr>
          <p:cNvPr id="789" name="Google Shape;789;p18"/>
          <p:cNvGrpSpPr/>
          <p:nvPr/>
        </p:nvGrpSpPr>
        <p:grpSpPr>
          <a:xfrm rot="-10796165">
            <a:off x="-603637" y="896494"/>
            <a:ext cx="1863682" cy="480883"/>
            <a:chOff x="7622176" y="2589750"/>
            <a:chExt cx="2078841" cy="536400"/>
          </a:xfrm>
        </p:grpSpPr>
        <p:sp>
          <p:nvSpPr>
            <p:cNvPr id="790" name="Google Shape;790;p18"/>
            <p:cNvSpPr/>
            <p:nvPr/>
          </p:nvSpPr>
          <p:spPr>
            <a:xfrm>
              <a:off x="7632850" y="2604325"/>
              <a:ext cx="2053298" cy="514146"/>
            </a:xfrm>
            <a:custGeom>
              <a:avLst/>
              <a:gdLst/>
              <a:ahLst/>
              <a:cxnLst/>
              <a:rect l="l" t="t" r="r" b="b"/>
              <a:pathLst>
                <a:path w="15508" h="4232" extrusionOk="0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9351967" y="2604328"/>
              <a:ext cx="308712" cy="471391"/>
            </a:xfrm>
            <a:custGeom>
              <a:avLst/>
              <a:gdLst/>
              <a:ahLst/>
              <a:cxnLst/>
              <a:rect l="l" t="t" r="r" b="b"/>
              <a:pathLst>
                <a:path w="2541" h="3880" extrusionOk="0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7622176" y="2589750"/>
              <a:ext cx="2078841" cy="536400"/>
            </a:xfrm>
            <a:custGeom>
              <a:avLst/>
              <a:gdLst/>
              <a:ahLst/>
              <a:cxnLst/>
              <a:rect l="l" t="t" r="r" b="b"/>
              <a:pathLst>
                <a:path w="15733" h="4415" extrusionOk="0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18"/>
          <p:cNvGrpSpPr/>
          <p:nvPr/>
        </p:nvGrpSpPr>
        <p:grpSpPr>
          <a:xfrm rot="-10796165">
            <a:off x="-1086441" y="215735"/>
            <a:ext cx="1977578" cy="511054"/>
            <a:chOff x="7341938" y="3315545"/>
            <a:chExt cx="2205886" cy="570055"/>
          </a:xfrm>
        </p:grpSpPr>
        <p:sp>
          <p:nvSpPr>
            <p:cNvPr id="794" name="Google Shape;794;p18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avLst/>
              <a:gdLst/>
              <a:ahLst/>
              <a:cxnLst/>
              <a:rect l="l" t="t" r="r" b="b"/>
              <a:pathLst>
                <a:path w="1526" h="3636" extrusionOk="0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8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avLst/>
              <a:gdLst/>
              <a:ahLst/>
              <a:cxnLst/>
              <a:rect l="l" t="t" r="r" b="b"/>
              <a:pathLst>
                <a:path w="1877" h="4153" extrusionOk="0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8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avLst/>
              <a:gdLst/>
              <a:ahLst/>
              <a:cxnLst/>
              <a:rect l="l" t="t" r="r" b="b"/>
              <a:pathLst>
                <a:path w="2375" h="4163" extrusionOk="0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8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avLst/>
              <a:gdLst/>
              <a:ahLst/>
              <a:cxnLst/>
              <a:rect l="l" t="t" r="r" b="b"/>
              <a:pathLst>
                <a:path w="15665" h="4576" extrusionOk="0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8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avLst/>
              <a:gdLst/>
              <a:ahLst/>
              <a:cxnLst/>
              <a:rect l="l" t="t" r="r" b="b"/>
              <a:pathLst>
                <a:path w="15987" h="4692" extrusionOk="0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18"/>
          <p:cNvGrpSpPr/>
          <p:nvPr/>
        </p:nvGrpSpPr>
        <p:grpSpPr>
          <a:xfrm rot="-10796165">
            <a:off x="-951180" y="1547191"/>
            <a:ext cx="1842350" cy="479566"/>
            <a:chOff x="7492775" y="1865413"/>
            <a:chExt cx="2055046" cy="534931"/>
          </a:xfrm>
        </p:grpSpPr>
        <p:sp>
          <p:nvSpPr>
            <p:cNvPr id="800" name="Google Shape;800;p18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18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806" name="Google Shape;806;p18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18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812" name="Google Shape;812;p18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18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818" name="Google Shape;818;p18"/>
            <p:cNvSpPr/>
            <p:nvPr/>
          </p:nvSpPr>
          <p:spPr>
            <a:xfrm>
              <a:off x="7327543" y="160139"/>
              <a:ext cx="2078847" cy="1564726"/>
            </a:xfrm>
            <a:custGeom>
              <a:avLst/>
              <a:gdLst/>
              <a:ahLst/>
              <a:cxnLst/>
              <a:rect l="l" t="t" r="r" b="b"/>
              <a:pathLst>
                <a:path w="19615" h="14764" extrusionOk="0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8"/>
            <p:cNvSpPr/>
            <p:nvPr/>
          </p:nvSpPr>
          <p:spPr>
            <a:xfrm>
              <a:off x="7307300" y="149646"/>
              <a:ext cx="2018119" cy="1514914"/>
            </a:xfrm>
            <a:custGeom>
              <a:avLst/>
              <a:gdLst/>
              <a:ahLst/>
              <a:cxnLst/>
              <a:rect l="l" t="t" r="r" b="b"/>
              <a:pathLst>
                <a:path w="19042" h="14294" extrusionOk="0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8"/>
            <p:cNvSpPr/>
            <p:nvPr/>
          </p:nvSpPr>
          <p:spPr>
            <a:xfrm>
              <a:off x="7363682" y="214613"/>
              <a:ext cx="2053305" cy="1519895"/>
            </a:xfrm>
            <a:custGeom>
              <a:avLst/>
              <a:gdLst/>
              <a:ahLst/>
              <a:cxnLst/>
              <a:rect l="l" t="t" r="r" b="b"/>
              <a:pathLst>
                <a:path w="19374" h="14341" extrusionOk="0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8"/>
            <p:cNvSpPr/>
            <p:nvPr/>
          </p:nvSpPr>
          <p:spPr>
            <a:xfrm>
              <a:off x="8756496" y="356417"/>
              <a:ext cx="18971" cy="35928"/>
            </a:xfrm>
            <a:custGeom>
              <a:avLst/>
              <a:gdLst/>
              <a:ahLst/>
              <a:cxnLst/>
              <a:rect l="l" t="t" r="r" b="b"/>
              <a:pathLst>
                <a:path w="179" h="339" extrusionOk="0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8"/>
            <p:cNvSpPr/>
            <p:nvPr/>
          </p:nvSpPr>
          <p:spPr>
            <a:xfrm>
              <a:off x="8919496" y="382913"/>
              <a:ext cx="18865" cy="37306"/>
            </a:xfrm>
            <a:custGeom>
              <a:avLst/>
              <a:gdLst/>
              <a:ahLst/>
              <a:cxnLst/>
              <a:rect l="l" t="t" r="r" b="b"/>
              <a:pathLst>
                <a:path w="178" h="352" extrusionOk="0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18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824" name="Google Shape;824;p18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01" extrusionOk="0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avLst/>
                <a:gdLst/>
                <a:ahLst/>
                <a:cxnLst/>
                <a:rect l="l" t="t" r="r" b="b"/>
                <a:pathLst>
                  <a:path w="179" h="339" extrusionOk="0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52" extrusionOk="0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1072" extrusionOk="0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avLst/>
                <a:gdLst/>
                <a:ahLst/>
                <a:cxnLst/>
                <a:rect l="l" t="t" r="r" b="b"/>
                <a:pathLst>
                  <a:path w="4367" h="4130" extrusionOk="0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0" name="Google Shape;830;p19"/>
          <p:cNvGrpSpPr/>
          <p:nvPr/>
        </p:nvGrpSpPr>
        <p:grpSpPr>
          <a:xfrm rot="5135838">
            <a:off x="2028798" y="-825172"/>
            <a:ext cx="4954249" cy="7247425"/>
            <a:chOff x="229105" y="1914751"/>
            <a:chExt cx="4500802" cy="5590116"/>
          </a:xfrm>
        </p:grpSpPr>
        <p:sp>
          <p:nvSpPr>
            <p:cNvPr id="831" name="Google Shape;831;p19"/>
            <p:cNvSpPr/>
            <p:nvPr/>
          </p:nvSpPr>
          <p:spPr>
            <a:xfrm>
              <a:off x="375183" y="2852861"/>
              <a:ext cx="125133" cy="126621"/>
            </a:xfrm>
            <a:custGeom>
              <a:avLst/>
              <a:gdLst/>
              <a:ahLst/>
              <a:cxnLst/>
              <a:rect l="l" t="t" r="r" b="b"/>
              <a:pathLst>
                <a:path w="1105" h="1096" extrusionOk="0">
                  <a:moveTo>
                    <a:pt x="567" y="1"/>
                  </a:moveTo>
                  <a:cubicBezTo>
                    <a:pt x="430" y="1"/>
                    <a:pt x="293" y="50"/>
                    <a:pt x="195" y="147"/>
                  </a:cubicBezTo>
                  <a:lnTo>
                    <a:pt x="156" y="196"/>
                  </a:lnTo>
                  <a:cubicBezTo>
                    <a:pt x="59" y="294"/>
                    <a:pt x="0" y="431"/>
                    <a:pt x="0" y="587"/>
                  </a:cubicBezTo>
                  <a:cubicBezTo>
                    <a:pt x="10" y="724"/>
                    <a:pt x="59" y="851"/>
                    <a:pt x="166" y="939"/>
                  </a:cubicBezTo>
                  <a:cubicBezTo>
                    <a:pt x="264" y="1036"/>
                    <a:pt x="401" y="1095"/>
                    <a:pt x="537" y="1095"/>
                  </a:cubicBezTo>
                  <a:cubicBezTo>
                    <a:pt x="674" y="1095"/>
                    <a:pt x="811" y="1036"/>
                    <a:pt x="899" y="939"/>
                  </a:cubicBezTo>
                  <a:lnTo>
                    <a:pt x="948" y="900"/>
                  </a:lnTo>
                  <a:cubicBezTo>
                    <a:pt x="1046" y="792"/>
                    <a:pt x="1104" y="655"/>
                    <a:pt x="1094" y="509"/>
                  </a:cubicBezTo>
                  <a:cubicBezTo>
                    <a:pt x="1094" y="362"/>
                    <a:pt x="1036" y="235"/>
                    <a:pt x="938" y="147"/>
                  </a:cubicBezTo>
                  <a:cubicBezTo>
                    <a:pt x="840" y="50"/>
                    <a:pt x="704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9"/>
            <p:cNvSpPr/>
            <p:nvPr/>
          </p:nvSpPr>
          <p:spPr>
            <a:xfrm>
              <a:off x="358536" y="2834838"/>
              <a:ext cx="158313" cy="161511"/>
            </a:xfrm>
            <a:custGeom>
              <a:avLst/>
              <a:gdLst/>
              <a:ahLst/>
              <a:cxnLst/>
              <a:rect l="l" t="t" r="r" b="b"/>
              <a:pathLst>
                <a:path w="1398" h="1398" extrusionOk="0">
                  <a:moveTo>
                    <a:pt x="714" y="303"/>
                  </a:moveTo>
                  <a:cubicBezTo>
                    <a:pt x="811" y="303"/>
                    <a:pt x="909" y="342"/>
                    <a:pt x="987" y="411"/>
                  </a:cubicBezTo>
                  <a:cubicBezTo>
                    <a:pt x="1134" y="548"/>
                    <a:pt x="1124" y="811"/>
                    <a:pt x="987" y="948"/>
                  </a:cubicBezTo>
                  <a:lnTo>
                    <a:pt x="948" y="987"/>
                  </a:lnTo>
                  <a:cubicBezTo>
                    <a:pt x="870" y="1065"/>
                    <a:pt x="772" y="1095"/>
                    <a:pt x="684" y="1095"/>
                  </a:cubicBezTo>
                  <a:cubicBezTo>
                    <a:pt x="587" y="1095"/>
                    <a:pt x="489" y="1056"/>
                    <a:pt x="411" y="987"/>
                  </a:cubicBezTo>
                  <a:cubicBezTo>
                    <a:pt x="264" y="850"/>
                    <a:pt x="274" y="596"/>
                    <a:pt x="411" y="460"/>
                  </a:cubicBezTo>
                  <a:lnTo>
                    <a:pt x="450" y="411"/>
                  </a:lnTo>
                  <a:cubicBezTo>
                    <a:pt x="528" y="342"/>
                    <a:pt x="616" y="303"/>
                    <a:pt x="714" y="303"/>
                  </a:cubicBezTo>
                  <a:close/>
                  <a:moveTo>
                    <a:pt x="714" y="0"/>
                  </a:moveTo>
                  <a:cubicBezTo>
                    <a:pt x="538" y="0"/>
                    <a:pt x="362" y="69"/>
                    <a:pt x="235" y="196"/>
                  </a:cubicBezTo>
                  <a:lnTo>
                    <a:pt x="196" y="245"/>
                  </a:lnTo>
                  <a:cubicBezTo>
                    <a:pt x="69" y="372"/>
                    <a:pt x="0" y="557"/>
                    <a:pt x="0" y="743"/>
                  </a:cubicBezTo>
                  <a:cubicBezTo>
                    <a:pt x="0" y="929"/>
                    <a:pt x="79" y="1095"/>
                    <a:pt x="206" y="1212"/>
                  </a:cubicBezTo>
                  <a:cubicBezTo>
                    <a:pt x="342" y="1329"/>
                    <a:pt x="509" y="1398"/>
                    <a:pt x="684" y="1398"/>
                  </a:cubicBezTo>
                  <a:cubicBezTo>
                    <a:pt x="860" y="1398"/>
                    <a:pt x="1036" y="1329"/>
                    <a:pt x="1153" y="1202"/>
                  </a:cubicBezTo>
                  <a:lnTo>
                    <a:pt x="1163" y="1192"/>
                  </a:lnTo>
                  <a:lnTo>
                    <a:pt x="1202" y="1163"/>
                  </a:lnTo>
                  <a:cubicBezTo>
                    <a:pt x="1329" y="1036"/>
                    <a:pt x="1398" y="850"/>
                    <a:pt x="1398" y="655"/>
                  </a:cubicBezTo>
                  <a:cubicBezTo>
                    <a:pt x="1398" y="479"/>
                    <a:pt x="1320" y="313"/>
                    <a:pt x="1193" y="186"/>
                  </a:cubicBezTo>
                  <a:cubicBezTo>
                    <a:pt x="1056" y="69"/>
                    <a:pt x="890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9"/>
            <p:cNvSpPr/>
            <p:nvPr/>
          </p:nvSpPr>
          <p:spPr>
            <a:xfrm>
              <a:off x="403946" y="3256986"/>
              <a:ext cx="119584" cy="127661"/>
            </a:xfrm>
            <a:custGeom>
              <a:avLst/>
              <a:gdLst/>
              <a:ahLst/>
              <a:cxnLst/>
              <a:rect l="l" t="t" r="r" b="b"/>
              <a:pathLst>
                <a:path w="1056" h="1105" extrusionOk="0">
                  <a:moveTo>
                    <a:pt x="518" y="1"/>
                  </a:moveTo>
                  <a:cubicBezTo>
                    <a:pt x="22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105"/>
                    <a:pt x="518" y="1105"/>
                  </a:cubicBezTo>
                  <a:lnTo>
                    <a:pt x="538" y="1105"/>
                  </a:lnTo>
                  <a:cubicBezTo>
                    <a:pt x="831" y="1085"/>
                    <a:pt x="1055" y="861"/>
                    <a:pt x="1055" y="577"/>
                  </a:cubicBezTo>
                  <a:lnTo>
                    <a:pt x="1055" y="528"/>
                  </a:lnTo>
                  <a:cubicBezTo>
                    <a:pt x="1055" y="245"/>
                    <a:pt x="811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9"/>
            <p:cNvSpPr/>
            <p:nvPr/>
          </p:nvSpPr>
          <p:spPr>
            <a:xfrm>
              <a:off x="371785" y="2212824"/>
              <a:ext cx="155029" cy="162666"/>
            </a:xfrm>
            <a:custGeom>
              <a:avLst/>
              <a:gdLst/>
              <a:ahLst/>
              <a:cxnLst/>
              <a:rect l="l" t="t" r="r" b="b"/>
              <a:pathLst>
                <a:path w="1369" h="1408" extrusionOk="0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24"/>
                  </a:lnTo>
                  <a:cubicBezTo>
                    <a:pt x="106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80" y="1095"/>
                    <a:pt x="313" y="909"/>
                    <a:pt x="313" y="724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13" y="1408"/>
                    <a:pt x="675" y="1408"/>
                  </a:cubicBezTo>
                  <a:lnTo>
                    <a:pt x="704" y="1408"/>
                  </a:lnTo>
                  <a:cubicBezTo>
                    <a:pt x="1076" y="1388"/>
                    <a:pt x="1369" y="1085"/>
                    <a:pt x="1369" y="724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9"/>
            <p:cNvSpPr/>
            <p:nvPr/>
          </p:nvSpPr>
          <p:spPr>
            <a:xfrm>
              <a:off x="414931" y="2562765"/>
              <a:ext cx="116300" cy="122000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19" y="1"/>
                  </a:moveTo>
                  <a:cubicBezTo>
                    <a:pt x="177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88" y="264"/>
                    <a:pt x="900" y="176"/>
                  </a:cubicBezTo>
                  <a:cubicBezTo>
                    <a:pt x="812" y="59"/>
                    <a:pt x="66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9"/>
            <p:cNvSpPr/>
            <p:nvPr/>
          </p:nvSpPr>
          <p:spPr>
            <a:xfrm>
              <a:off x="397265" y="2545782"/>
              <a:ext cx="151745" cy="157121"/>
            </a:xfrm>
            <a:custGeom>
              <a:avLst/>
              <a:gdLst/>
              <a:ahLst/>
              <a:cxnLst/>
              <a:rect l="l" t="t" r="r" b="b"/>
              <a:pathLst>
                <a:path w="1340" h="1360" extrusionOk="0">
                  <a:moveTo>
                    <a:pt x="675" y="304"/>
                  </a:moveTo>
                  <a:cubicBezTo>
                    <a:pt x="1153" y="304"/>
                    <a:pt x="1153" y="1056"/>
                    <a:pt x="675" y="1056"/>
                  </a:cubicBezTo>
                  <a:cubicBezTo>
                    <a:pt x="186" y="1056"/>
                    <a:pt x="186" y="304"/>
                    <a:pt x="675" y="304"/>
                  </a:cubicBezTo>
                  <a:close/>
                  <a:moveTo>
                    <a:pt x="675" y="1"/>
                  </a:moveTo>
                  <a:cubicBezTo>
                    <a:pt x="294" y="1"/>
                    <a:pt x="0" y="294"/>
                    <a:pt x="0" y="675"/>
                  </a:cubicBezTo>
                  <a:cubicBezTo>
                    <a:pt x="0" y="851"/>
                    <a:pt x="59" y="1017"/>
                    <a:pt x="167" y="1134"/>
                  </a:cubicBezTo>
                  <a:cubicBezTo>
                    <a:pt x="294" y="1281"/>
                    <a:pt x="469" y="1359"/>
                    <a:pt x="675" y="1359"/>
                  </a:cubicBezTo>
                  <a:cubicBezTo>
                    <a:pt x="870" y="1359"/>
                    <a:pt x="1046" y="1281"/>
                    <a:pt x="1173" y="1134"/>
                  </a:cubicBezTo>
                  <a:cubicBezTo>
                    <a:pt x="1281" y="1017"/>
                    <a:pt x="1339" y="851"/>
                    <a:pt x="1339" y="675"/>
                  </a:cubicBezTo>
                  <a:cubicBezTo>
                    <a:pt x="1339" y="294"/>
                    <a:pt x="1046" y="1"/>
                    <a:pt x="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9"/>
            <p:cNvSpPr/>
            <p:nvPr/>
          </p:nvSpPr>
          <p:spPr>
            <a:xfrm>
              <a:off x="229105" y="1914751"/>
              <a:ext cx="4500802" cy="5590116"/>
            </a:xfrm>
            <a:custGeom>
              <a:avLst/>
              <a:gdLst/>
              <a:ahLst/>
              <a:cxnLst/>
              <a:rect l="l" t="t" r="r" b="b"/>
              <a:pathLst>
                <a:path w="79929" h="48200" extrusionOk="0">
                  <a:moveTo>
                    <a:pt x="0" y="1"/>
                  </a:moveTo>
                  <a:lnTo>
                    <a:pt x="127" y="48173"/>
                  </a:lnTo>
                  <a:cubicBezTo>
                    <a:pt x="1587" y="48191"/>
                    <a:pt x="3887" y="48200"/>
                    <a:pt x="6793" y="48200"/>
                  </a:cubicBezTo>
                  <a:cubicBezTo>
                    <a:pt x="24827" y="48200"/>
                    <a:pt x="66211" y="47840"/>
                    <a:pt x="75190" y="46864"/>
                  </a:cubicBezTo>
                  <a:cubicBezTo>
                    <a:pt x="76812" y="46688"/>
                    <a:pt x="78209" y="46785"/>
                    <a:pt x="79089" y="45779"/>
                  </a:cubicBezTo>
                  <a:cubicBezTo>
                    <a:pt x="79929" y="44812"/>
                    <a:pt x="79558" y="40200"/>
                    <a:pt x="79567" y="38949"/>
                  </a:cubicBezTo>
                  <a:cubicBezTo>
                    <a:pt x="79636" y="27292"/>
                    <a:pt x="79265" y="14951"/>
                    <a:pt x="78453" y="3323"/>
                  </a:cubicBezTo>
                  <a:cubicBezTo>
                    <a:pt x="78395" y="2395"/>
                    <a:pt x="78258" y="1349"/>
                    <a:pt x="77457" y="802"/>
                  </a:cubicBezTo>
                  <a:cubicBezTo>
                    <a:pt x="76919" y="431"/>
                    <a:pt x="76206" y="401"/>
                    <a:pt x="75532" y="382"/>
                  </a:cubicBezTo>
                  <a:cubicBezTo>
                    <a:pt x="64891" y="118"/>
                    <a:pt x="10651" y="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miter lim="97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8" name="Google Shape;838;p19"/>
          <p:cNvSpPr txBox="1">
            <a:spLocks noGrp="1"/>
          </p:cNvSpPr>
          <p:nvPr>
            <p:ph type="subTitle" idx="1"/>
          </p:nvPr>
        </p:nvSpPr>
        <p:spPr>
          <a:xfrm>
            <a:off x="1588228" y="3896186"/>
            <a:ext cx="18699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39" name="Google Shape;839;p19"/>
          <p:cNvSpPr txBox="1">
            <a:spLocks noGrp="1"/>
          </p:cNvSpPr>
          <p:nvPr>
            <p:ph type="subTitle" idx="2"/>
          </p:nvPr>
        </p:nvSpPr>
        <p:spPr>
          <a:xfrm>
            <a:off x="3599733" y="3896177"/>
            <a:ext cx="18699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40" name="Google Shape;840;p19"/>
          <p:cNvSpPr txBox="1">
            <a:spLocks noGrp="1"/>
          </p:cNvSpPr>
          <p:nvPr>
            <p:ph type="subTitle" idx="3"/>
          </p:nvPr>
        </p:nvSpPr>
        <p:spPr>
          <a:xfrm>
            <a:off x="5685872" y="3896186"/>
            <a:ext cx="18699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41" name="Google Shape;841;p19"/>
          <p:cNvSpPr txBox="1">
            <a:spLocks noGrp="1"/>
          </p:cNvSpPr>
          <p:nvPr>
            <p:ph type="subTitle" idx="4"/>
          </p:nvPr>
        </p:nvSpPr>
        <p:spPr>
          <a:xfrm>
            <a:off x="1588228" y="2333387"/>
            <a:ext cx="18699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42" name="Google Shape;842;p19"/>
          <p:cNvSpPr txBox="1">
            <a:spLocks noGrp="1"/>
          </p:cNvSpPr>
          <p:nvPr>
            <p:ph type="subTitle" idx="5"/>
          </p:nvPr>
        </p:nvSpPr>
        <p:spPr>
          <a:xfrm>
            <a:off x="3599733" y="2333375"/>
            <a:ext cx="18699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43" name="Google Shape;843;p19"/>
          <p:cNvSpPr txBox="1">
            <a:spLocks noGrp="1"/>
          </p:cNvSpPr>
          <p:nvPr>
            <p:ph type="subTitle" idx="6"/>
          </p:nvPr>
        </p:nvSpPr>
        <p:spPr>
          <a:xfrm>
            <a:off x="5685872" y="2333387"/>
            <a:ext cx="18699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44" name="Google Shape;844;p19"/>
          <p:cNvSpPr txBox="1">
            <a:spLocks noGrp="1"/>
          </p:cNvSpPr>
          <p:nvPr>
            <p:ph type="subTitle" idx="7"/>
          </p:nvPr>
        </p:nvSpPr>
        <p:spPr>
          <a:xfrm>
            <a:off x="1710109" y="3619473"/>
            <a:ext cx="1626300" cy="54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845" name="Google Shape;845;p19"/>
          <p:cNvSpPr txBox="1">
            <a:spLocks noGrp="1"/>
          </p:cNvSpPr>
          <p:nvPr>
            <p:ph type="subTitle" idx="8"/>
          </p:nvPr>
        </p:nvSpPr>
        <p:spPr>
          <a:xfrm>
            <a:off x="3721592" y="3619473"/>
            <a:ext cx="1626300" cy="54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846" name="Google Shape;846;p19"/>
          <p:cNvSpPr txBox="1">
            <a:spLocks noGrp="1"/>
          </p:cNvSpPr>
          <p:nvPr>
            <p:ph type="subTitle" idx="9"/>
          </p:nvPr>
        </p:nvSpPr>
        <p:spPr>
          <a:xfrm>
            <a:off x="5807753" y="3619473"/>
            <a:ext cx="1626300" cy="54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847" name="Google Shape;847;p19"/>
          <p:cNvSpPr txBox="1">
            <a:spLocks noGrp="1"/>
          </p:cNvSpPr>
          <p:nvPr>
            <p:ph type="subTitle" idx="13"/>
          </p:nvPr>
        </p:nvSpPr>
        <p:spPr>
          <a:xfrm>
            <a:off x="1710109" y="2063125"/>
            <a:ext cx="1626300" cy="54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848" name="Google Shape;848;p19"/>
          <p:cNvSpPr txBox="1">
            <a:spLocks noGrp="1"/>
          </p:cNvSpPr>
          <p:nvPr>
            <p:ph type="subTitle" idx="14"/>
          </p:nvPr>
        </p:nvSpPr>
        <p:spPr>
          <a:xfrm>
            <a:off x="3721613" y="2063125"/>
            <a:ext cx="1626300" cy="54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849" name="Google Shape;849;p19"/>
          <p:cNvSpPr txBox="1">
            <a:spLocks noGrp="1"/>
          </p:cNvSpPr>
          <p:nvPr>
            <p:ph type="subTitle" idx="15"/>
          </p:nvPr>
        </p:nvSpPr>
        <p:spPr>
          <a:xfrm>
            <a:off x="5807753" y="2063125"/>
            <a:ext cx="1626300" cy="54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850" name="Google Shape;850;p19"/>
          <p:cNvSpPr txBox="1">
            <a:spLocks noGrp="1"/>
          </p:cNvSpPr>
          <p:nvPr>
            <p:ph type="ctrTitle"/>
          </p:nvPr>
        </p:nvSpPr>
        <p:spPr>
          <a:xfrm>
            <a:off x="877650" y="734929"/>
            <a:ext cx="73887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grpSp>
        <p:nvGrpSpPr>
          <p:cNvPr id="851" name="Google Shape;851;p19"/>
          <p:cNvGrpSpPr/>
          <p:nvPr/>
        </p:nvGrpSpPr>
        <p:grpSpPr>
          <a:xfrm rot="-10796165">
            <a:off x="-603637" y="896494"/>
            <a:ext cx="1863682" cy="480883"/>
            <a:chOff x="7622176" y="2589750"/>
            <a:chExt cx="2078841" cy="536400"/>
          </a:xfrm>
        </p:grpSpPr>
        <p:sp>
          <p:nvSpPr>
            <p:cNvPr id="852" name="Google Shape;852;p19"/>
            <p:cNvSpPr/>
            <p:nvPr/>
          </p:nvSpPr>
          <p:spPr>
            <a:xfrm>
              <a:off x="7632850" y="2604325"/>
              <a:ext cx="2053298" cy="514146"/>
            </a:xfrm>
            <a:custGeom>
              <a:avLst/>
              <a:gdLst/>
              <a:ahLst/>
              <a:cxnLst/>
              <a:rect l="l" t="t" r="r" b="b"/>
              <a:pathLst>
                <a:path w="15508" h="4232" extrusionOk="0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9"/>
            <p:cNvSpPr/>
            <p:nvPr/>
          </p:nvSpPr>
          <p:spPr>
            <a:xfrm>
              <a:off x="9351967" y="2604328"/>
              <a:ext cx="308712" cy="471391"/>
            </a:xfrm>
            <a:custGeom>
              <a:avLst/>
              <a:gdLst/>
              <a:ahLst/>
              <a:cxnLst/>
              <a:rect l="l" t="t" r="r" b="b"/>
              <a:pathLst>
                <a:path w="2541" h="3880" extrusionOk="0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7622176" y="2589750"/>
              <a:ext cx="2078841" cy="536400"/>
            </a:xfrm>
            <a:custGeom>
              <a:avLst/>
              <a:gdLst/>
              <a:ahLst/>
              <a:cxnLst/>
              <a:rect l="l" t="t" r="r" b="b"/>
              <a:pathLst>
                <a:path w="15733" h="4415" extrusionOk="0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Google Shape;855;p19"/>
          <p:cNvGrpSpPr/>
          <p:nvPr/>
        </p:nvGrpSpPr>
        <p:grpSpPr>
          <a:xfrm rot="-10796165">
            <a:off x="-1086441" y="215735"/>
            <a:ext cx="1977578" cy="511054"/>
            <a:chOff x="7341938" y="3315545"/>
            <a:chExt cx="2205886" cy="570055"/>
          </a:xfrm>
        </p:grpSpPr>
        <p:sp>
          <p:nvSpPr>
            <p:cNvPr id="856" name="Google Shape;856;p19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avLst/>
              <a:gdLst/>
              <a:ahLst/>
              <a:cxnLst/>
              <a:rect l="l" t="t" r="r" b="b"/>
              <a:pathLst>
                <a:path w="1526" h="3636" extrusionOk="0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9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avLst/>
              <a:gdLst/>
              <a:ahLst/>
              <a:cxnLst/>
              <a:rect l="l" t="t" r="r" b="b"/>
              <a:pathLst>
                <a:path w="1877" h="4153" extrusionOk="0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9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avLst/>
              <a:gdLst/>
              <a:ahLst/>
              <a:cxnLst/>
              <a:rect l="l" t="t" r="r" b="b"/>
              <a:pathLst>
                <a:path w="2375" h="4163" extrusionOk="0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9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avLst/>
              <a:gdLst/>
              <a:ahLst/>
              <a:cxnLst/>
              <a:rect l="l" t="t" r="r" b="b"/>
              <a:pathLst>
                <a:path w="15665" h="4576" extrusionOk="0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9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avLst/>
              <a:gdLst/>
              <a:ahLst/>
              <a:cxnLst/>
              <a:rect l="l" t="t" r="r" b="b"/>
              <a:pathLst>
                <a:path w="15987" h="4692" extrusionOk="0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19"/>
          <p:cNvGrpSpPr/>
          <p:nvPr/>
        </p:nvGrpSpPr>
        <p:grpSpPr>
          <a:xfrm rot="-10796165">
            <a:off x="-951180" y="1547191"/>
            <a:ext cx="1842350" cy="479566"/>
            <a:chOff x="7492775" y="1865413"/>
            <a:chExt cx="2055046" cy="534931"/>
          </a:xfrm>
        </p:grpSpPr>
        <p:sp>
          <p:nvSpPr>
            <p:cNvPr id="862" name="Google Shape;862;p19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7" name="Google Shape;867;p19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868" name="Google Shape;868;p19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3" name="Google Shape;873;p19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874" name="Google Shape;874;p19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9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19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880" name="Google Shape;880;p19"/>
            <p:cNvSpPr/>
            <p:nvPr/>
          </p:nvSpPr>
          <p:spPr>
            <a:xfrm>
              <a:off x="7327543" y="160139"/>
              <a:ext cx="2078847" cy="1564726"/>
            </a:xfrm>
            <a:custGeom>
              <a:avLst/>
              <a:gdLst/>
              <a:ahLst/>
              <a:cxnLst/>
              <a:rect l="l" t="t" r="r" b="b"/>
              <a:pathLst>
                <a:path w="19615" h="14764" extrusionOk="0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7307300" y="149646"/>
              <a:ext cx="2018119" cy="1514914"/>
            </a:xfrm>
            <a:custGeom>
              <a:avLst/>
              <a:gdLst/>
              <a:ahLst/>
              <a:cxnLst/>
              <a:rect l="l" t="t" r="r" b="b"/>
              <a:pathLst>
                <a:path w="19042" h="14294" extrusionOk="0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7363682" y="214613"/>
              <a:ext cx="2053305" cy="1519895"/>
            </a:xfrm>
            <a:custGeom>
              <a:avLst/>
              <a:gdLst/>
              <a:ahLst/>
              <a:cxnLst/>
              <a:rect l="l" t="t" r="r" b="b"/>
              <a:pathLst>
                <a:path w="19374" h="14341" extrusionOk="0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8756496" y="356417"/>
              <a:ext cx="18971" cy="35928"/>
            </a:xfrm>
            <a:custGeom>
              <a:avLst/>
              <a:gdLst/>
              <a:ahLst/>
              <a:cxnLst/>
              <a:rect l="l" t="t" r="r" b="b"/>
              <a:pathLst>
                <a:path w="179" h="339" extrusionOk="0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8919496" y="382913"/>
              <a:ext cx="18865" cy="37306"/>
            </a:xfrm>
            <a:custGeom>
              <a:avLst/>
              <a:gdLst/>
              <a:ahLst/>
              <a:cxnLst/>
              <a:rect l="l" t="t" r="r" b="b"/>
              <a:pathLst>
                <a:path w="178" h="352" extrusionOk="0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5" name="Google Shape;885;p19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886" name="Google Shape;886;p19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01" extrusionOk="0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9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avLst/>
                <a:gdLst/>
                <a:ahLst/>
                <a:cxnLst/>
                <a:rect l="l" t="t" r="r" b="b"/>
                <a:pathLst>
                  <a:path w="179" h="339" extrusionOk="0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9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52" extrusionOk="0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9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1072" extrusionOk="0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9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avLst/>
                <a:gdLst/>
                <a:ahLst/>
                <a:cxnLst/>
                <a:rect l="l" t="t" r="r" b="b"/>
                <a:pathLst>
                  <a:path w="4367" h="4130" extrusionOk="0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7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2" name="Google Shape;892;p20"/>
          <p:cNvGrpSpPr/>
          <p:nvPr/>
        </p:nvGrpSpPr>
        <p:grpSpPr>
          <a:xfrm flipH="1">
            <a:off x="4592762" y="2069502"/>
            <a:ext cx="2548024" cy="2466273"/>
            <a:chOff x="6460175" y="2093875"/>
            <a:chExt cx="1992356" cy="1928433"/>
          </a:xfrm>
        </p:grpSpPr>
        <p:sp>
          <p:nvSpPr>
            <p:cNvPr id="893" name="Google Shape;893;p20"/>
            <p:cNvSpPr/>
            <p:nvPr/>
          </p:nvSpPr>
          <p:spPr>
            <a:xfrm flipH="1">
              <a:off x="6461299" y="2104862"/>
              <a:ext cx="1981120" cy="1906709"/>
            </a:xfrm>
            <a:custGeom>
              <a:avLst/>
              <a:gdLst/>
              <a:ahLst/>
              <a:cxnLst/>
              <a:rect l="l" t="t" r="r" b="b"/>
              <a:pathLst>
                <a:path w="15868" h="15272" extrusionOk="0">
                  <a:moveTo>
                    <a:pt x="5508" y="0"/>
                  </a:moveTo>
                  <a:lnTo>
                    <a:pt x="4162" y="55"/>
                  </a:lnTo>
                  <a:cubicBezTo>
                    <a:pt x="4130" y="60"/>
                    <a:pt x="4098" y="78"/>
                    <a:pt x="4089" y="114"/>
                  </a:cubicBezTo>
                  <a:cubicBezTo>
                    <a:pt x="4035" y="310"/>
                    <a:pt x="4057" y="478"/>
                    <a:pt x="4103" y="673"/>
                  </a:cubicBezTo>
                  <a:cubicBezTo>
                    <a:pt x="4135" y="824"/>
                    <a:pt x="4180" y="964"/>
                    <a:pt x="4157" y="1110"/>
                  </a:cubicBezTo>
                  <a:cubicBezTo>
                    <a:pt x="4187" y="1339"/>
                    <a:pt x="3997" y="1578"/>
                    <a:pt x="3780" y="1578"/>
                  </a:cubicBezTo>
                  <a:cubicBezTo>
                    <a:pt x="3731" y="1578"/>
                    <a:pt x="3680" y="1565"/>
                    <a:pt x="3630" y="1537"/>
                  </a:cubicBezTo>
                  <a:cubicBezTo>
                    <a:pt x="3594" y="1515"/>
                    <a:pt x="3557" y="1487"/>
                    <a:pt x="3530" y="1451"/>
                  </a:cubicBezTo>
                  <a:cubicBezTo>
                    <a:pt x="3494" y="1419"/>
                    <a:pt x="3475" y="1383"/>
                    <a:pt x="3471" y="1337"/>
                  </a:cubicBezTo>
                  <a:cubicBezTo>
                    <a:pt x="3448" y="1265"/>
                    <a:pt x="3444" y="1187"/>
                    <a:pt x="3462" y="1115"/>
                  </a:cubicBezTo>
                  <a:cubicBezTo>
                    <a:pt x="3507" y="955"/>
                    <a:pt x="3644" y="874"/>
                    <a:pt x="3794" y="846"/>
                  </a:cubicBezTo>
                  <a:cubicBezTo>
                    <a:pt x="3798" y="846"/>
                    <a:pt x="3803" y="842"/>
                    <a:pt x="3812" y="842"/>
                  </a:cubicBezTo>
                  <a:cubicBezTo>
                    <a:pt x="3821" y="824"/>
                    <a:pt x="3826" y="801"/>
                    <a:pt x="3821" y="778"/>
                  </a:cubicBezTo>
                  <a:cubicBezTo>
                    <a:pt x="3794" y="569"/>
                    <a:pt x="3762" y="360"/>
                    <a:pt x="3735" y="150"/>
                  </a:cubicBezTo>
                  <a:cubicBezTo>
                    <a:pt x="3730" y="114"/>
                    <a:pt x="3689" y="96"/>
                    <a:pt x="3662" y="96"/>
                  </a:cubicBezTo>
                  <a:cubicBezTo>
                    <a:pt x="3446" y="75"/>
                    <a:pt x="3233" y="64"/>
                    <a:pt x="3020" y="64"/>
                  </a:cubicBezTo>
                  <a:cubicBezTo>
                    <a:pt x="2774" y="64"/>
                    <a:pt x="2528" y="78"/>
                    <a:pt x="2279" y="105"/>
                  </a:cubicBezTo>
                  <a:cubicBezTo>
                    <a:pt x="2247" y="110"/>
                    <a:pt x="2220" y="128"/>
                    <a:pt x="2207" y="164"/>
                  </a:cubicBezTo>
                  <a:cubicBezTo>
                    <a:pt x="2125" y="446"/>
                    <a:pt x="2166" y="660"/>
                    <a:pt x="2275" y="896"/>
                  </a:cubicBezTo>
                  <a:cubicBezTo>
                    <a:pt x="2416" y="1001"/>
                    <a:pt x="2539" y="1183"/>
                    <a:pt x="2552" y="1337"/>
                  </a:cubicBezTo>
                  <a:cubicBezTo>
                    <a:pt x="2561" y="1515"/>
                    <a:pt x="2466" y="1624"/>
                    <a:pt x="2343" y="1669"/>
                  </a:cubicBezTo>
                  <a:cubicBezTo>
                    <a:pt x="2298" y="1701"/>
                    <a:pt x="2238" y="1724"/>
                    <a:pt x="2161" y="1738"/>
                  </a:cubicBezTo>
                  <a:cubicBezTo>
                    <a:pt x="2111" y="1747"/>
                    <a:pt x="2061" y="1751"/>
                    <a:pt x="2011" y="1760"/>
                  </a:cubicBezTo>
                  <a:cubicBezTo>
                    <a:pt x="1720" y="1760"/>
                    <a:pt x="1529" y="1592"/>
                    <a:pt x="1643" y="1192"/>
                  </a:cubicBezTo>
                  <a:cubicBezTo>
                    <a:pt x="1670" y="1105"/>
                    <a:pt x="1743" y="1024"/>
                    <a:pt x="1784" y="942"/>
                  </a:cubicBezTo>
                  <a:cubicBezTo>
                    <a:pt x="2147" y="146"/>
                    <a:pt x="1161" y="187"/>
                    <a:pt x="674" y="128"/>
                  </a:cubicBezTo>
                  <a:cubicBezTo>
                    <a:pt x="669" y="125"/>
                    <a:pt x="665" y="124"/>
                    <a:pt x="660" y="124"/>
                  </a:cubicBezTo>
                  <a:cubicBezTo>
                    <a:pt x="656" y="124"/>
                    <a:pt x="651" y="125"/>
                    <a:pt x="647" y="128"/>
                  </a:cubicBezTo>
                  <a:cubicBezTo>
                    <a:pt x="636" y="124"/>
                    <a:pt x="624" y="122"/>
                    <a:pt x="613" y="122"/>
                  </a:cubicBezTo>
                  <a:cubicBezTo>
                    <a:pt x="566" y="122"/>
                    <a:pt x="520" y="152"/>
                    <a:pt x="524" y="214"/>
                  </a:cubicBezTo>
                  <a:cubicBezTo>
                    <a:pt x="588" y="4107"/>
                    <a:pt x="497" y="7995"/>
                    <a:pt x="251" y="11879"/>
                  </a:cubicBezTo>
                  <a:cubicBezTo>
                    <a:pt x="183" y="12975"/>
                    <a:pt x="101" y="14075"/>
                    <a:pt x="6" y="15171"/>
                  </a:cubicBezTo>
                  <a:cubicBezTo>
                    <a:pt x="1" y="15226"/>
                    <a:pt x="51" y="15271"/>
                    <a:pt x="101" y="15271"/>
                  </a:cubicBezTo>
                  <a:cubicBezTo>
                    <a:pt x="4139" y="15244"/>
                    <a:pt x="8178" y="15071"/>
                    <a:pt x="12202" y="14762"/>
                  </a:cubicBezTo>
                  <a:cubicBezTo>
                    <a:pt x="13339" y="14671"/>
                    <a:pt x="14603" y="14735"/>
                    <a:pt x="15736" y="14625"/>
                  </a:cubicBezTo>
                  <a:cubicBezTo>
                    <a:pt x="15738" y="14625"/>
                    <a:pt x="15739" y="14625"/>
                    <a:pt x="15741" y="14625"/>
                  </a:cubicBezTo>
                  <a:cubicBezTo>
                    <a:pt x="15770" y="14625"/>
                    <a:pt x="15782" y="14647"/>
                    <a:pt x="15786" y="14647"/>
                  </a:cubicBezTo>
                  <a:cubicBezTo>
                    <a:pt x="15788" y="14647"/>
                    <a:pt x="15787" y="14641"/>
                    <a:pt x="15786" y="14621"/>
                  </a:cubicBezTo>
                  <a:cubicBezTo>
                    <a:pt x="15567" y="10928"/>
                    <a:pt x="15868" y="6976"/>
                    <a:pt x="15704" y="3288"/>
                  </a:cubicBezTo>
                  <a:cubicBezTo>
                    <a:pt x="15631" y="1692"/>
                    <a:pt x="15381" y="155"/>
                    <a:pt x="15381" y="155"/>
                  </a:cubicBezTo>
                  <a:lnTo>
                    <a:pt x="15340" y="155"/>
                  </a:lnTo>
                  <a:cubicBezTo>
                    <a:pt x="15172" y="164"/>
                    <a:pt x="14999" y="173"/>
                    <a:pt x="14831" y="182"/>
                  </a:cubicBezTo>
                  <a:cubicBezTo>
                    <a:pt x="14672" y="173"/>
                    <a:pt x="14512" y="160"/>
                    <a:pt x="14353" y="150"/>
                  </a:cubicBezTo>
                  <a:cubicBezTo>
                    <a:pt x="14296" y="148"/>
                    <a:pt x="14213" y="128"/>
                    <a:pt x="14138" y="128"/>
                  </a:cubicBezTo>
                  <a:cubicBezTo>
                    <a:pt x="14094" y="128"/>
                    <a:pt x="14053" y="135"/>
                    <a:pt x="14021" y="155"/>
                  </a:cubicBezTo>
                  <a:cubicBezTo>
                    <a:pt x="13835" y="278"/>
                    <a:pt x="13930" y="555"/>
                    <a:pt x="14012" y="705"/>
                  </a:cubicBezTo>
                  <a:cubicBezTo>
                    <a:pt x="14058" y="787"/>
                    <a:pt x="14162" y="851"/>
                    <a:pt x="14190" y="937"/>
                  </a:cubicBezTo>
                  <a:cubicBezTo>
                    <a:pt x="14267" y="1165"/>
                    <a:pt x="14180" y="1387"/>
                    <a:pt x="13971" y="1465"/>
                  </a:cubicBezTo>
                  <a:cubicBezTo>
                    <a:pt x="13907" y="1489"/>
                    <a:pt x="13804" y="1514"/>
                    <a:pt x="13708" y="1514"/>
                  </a:cubicBezTo>
                  <a:cubicBezTo>
                    <a:pt x="13627" y="1514"/>
                    <a:pt x="13551" y="1496"/>
                    <a:pt x="13507" y="1447"/>
                  </a:cubicBezTo>
                  <a:cubicBezTo>
                    <a:pt x="13380" y="1301"/>
                    <a:pt x="13430" y="1010"/>
                    <a:pt x="13516" y="864"/>
                  </a:cubicBezTo>
                  <a:cubicBezTo>
                    <a:pt x="13653" y="646"/>
                    <a:pt x="13762" y="432"/>
                    <a:pt x="13626" y="187"/>
                  </a:cubicBezTo>
                  <a:cubicBezTo>
                    <a:pt x="13612" y="160"/>
                    <a:pt x="13589" y="146"/>
                    <a:pt x="13562" y="146"/>
                  </a:cubicBezTo>
                  <a:cubicBezTo>
                    <a:pt x="13012" y="150"/>
                    <a:pt x="12466" y="191"/>
                    <a:pt x="11925" y="269"/>
                  </a:cubicBezTo>
                  <a:cubicBezTo>
                    <a:pt x="11902" y="273"/>
                    <a:pt x="11875" y="301"/>
                    <a:pt x="11870" y="323"/>
                  </a:cubicBezTo>
                  <a:cubicBezTo>
                    <a:pt x="11843" y="501"/>
                    <a:pt x="11816" y="678"/>
                    <a:pt x="11784" y="855"/>
                  </a:cubicBezTo>
                  <a:cubicBezTo>
                    <a:pt x="11779" y="905"/>
                    <a:pt x="11807" y="955"/>
                    <a:pt x="11857" y="955"/>
                  </a:cubicBezTo>
                  <a:cubicBezTo>
                    <a:pt x="12207" y="1169"/>
                    <a:pt x="12184" y="1365"/>
                    <a:pt x="11797" y="1551"/>
                  </a:cubicBezTo>
                  <a:cubicBezTo>
                    <a:pt x="11746" y="1563"/>
                    <a:pt x="11695" y="1569"/>
                    <a:pt x="11644" y="1569"/>
                  </a:cubicBezTo>
                  <a:cubicBezTo>
                    <a:pt x="11543" y="1569"/>
                    <a:pt x="11444" y="1545"/>
                    <a:pt x="11347" y="1497"/>
                  </a:cubicBezTo>
                  <a:cubicBezTo>
                    <a:pt x="10724" y="1019"/>
                    <a:pt x="11420" y="987"/>
                    <a:pt x="11516" y="805"/>
                  </a:cubicBezTo>
                  <a:cubicBezTo>
                    <a:pt x="11602" y="642"/>
                    <a:pt x="11543" y="391"/>
                    <a:pt x="11511" y="219"/>
                  </a:cubicBezTo>
                  <a:cubicBezTo>
                    <a:pt x="11502" y="182"/>
                    <a:pt x="11466" y="160"/>
                    <a:pt x="11434" y="160"/>
                  </a:cubicBezTo>
                  <a:cubicBezTo>
                    <a:pt x="10933" y="178"/>
                    <a:pt x="10433" y="191"/>
                    <a:pt x="9933" y="210"/>
                  </a:cubicBezTo>
                  <a:cubicBezTo>
                    <a:pt x="9887" y="264"/>
                    <a:pt x="9860" y="332"/>
                    <a:pt x="9837" y="401"/>
                  </a:cubicBezTo>
                  <a:cubicBezTo>
                    <a:pt x="9828" y="451"/>
                    <a:pt x="9824" y="496"/>
                    <a:pt x="9819" y="546"/>
                  </a:cubicBezTo>
                  <a:cubicBezTo>
                    <a:pt x="9874" y="760"/>
                    <a:pt x="10065" y="996"/>
                    <a:pt x="10056" y="1196"/>
                  </a:cubicBezTo>
                  <a:cubicBezTo>
                    <a:pt x="10043" y="1386"/>
                    <a:pt x="9937" y="1466"/>
                    <a:pt x="9809" y="1466"/>
                  </a:cubicBezTo>
                  <a:cubicBezTo>
                    <a:pt x="9799" y="1466"/>
                    <a:pt x="9789" y="1466"/>
                    <a:pt x="9778" y="1465"/>
                  </a:cubicBezTo>
                  <a:cubicBezTo>
                    <a:pt x="9750" y="1473"/>
                    <a:pt x="9718" y="1478"/>
                    <a:pt x="9683" y="1478"/>
                  </a:cubicBezTo>
                  <a:cubicBezTo>
                    <a:pt x="9643" y="1478"/>
                    <a:pt x="9599" y="1472"/>
                    <a:pt x="9551" y="1460"/>
                  </a:cubicBezTo>
                  <a:cubicBezTo>
                    <a:pt x="9319" y="1415"/>
                    <a:pt x="9228" y="1265"/>
                    <a:pt x="9278" y="1005"/>
                  </a:cubicBezTo>
                  <a:cubicBezTo>
                    <a:pt x="9301" y="887"/>
                    <a:pt x="9374" y="773"/>
                    <a:pt x="9415" y="660"/>
                  </a:cubicBezTo>
                  <a:cubicBezTo>
                    <a:pt x="9474" y="496"/>
                    <a:pt x="9487" y="369"/>
                    <a:pt x="9410" y="205"/>
                  </a:cubicBezTo>
                  <a:cubicBezTo>
                    <a:pt x="9401" y="182"/>
                    <a:pt x="9369" y="169"/>
                    <a:pt x="9346" y="169"/>
                  </a:cubicBezTo>
                  <a:cubicBezTo>
                    <a:pt x="8919" y="182"/>
                    <a:pt x="8487" y="196"/>
                    <a:pt x="8059" y="210"/>
                  </a:cubicBezTo>
                  <a:cubicBezTo>
                    <a:pt x="8023" y="210"/>
                    <a:pt x="7982" y="246"/>
                    <a:pt x="7987" y="287"/>
                  </a:cubicBezTo>
                  <a:cubicBezTo>
                    <a:pt x="8005" y="605"/>
                    <a:pt x="7837" y="783"/>
                    <a:pt x="8096" y="1005"/>
                  </a:cubicBezTo>
                  <a:cubicBezTo>
                    <a:pt x="8173" y="1078"/>
                    <a:pt x="8355" y="1146"/>
                    <a:pt x="8378" y="1283"/>
                  </a:cubicBezTo>
                  <a:cubicBezTo>
                    <a:pt x="8417" y="1572"/>
                    <a:pt x="8089" y="1688"/>
                    <a:pt x="7862" y="1688"/>
                  </a:cubicBezTo>
                  <a:cubicBezTo>
                    <a:pt x="7853" y="1688"/>
                    <a:pt x="7845" y="1688"/>
                    <a:pt x="7837" y="1688"/>
                  </a:cubicBezTo>
                  <a:cubicBezTo>
                    <a:pt x="7723" y="1683"/>
                    <a:pt x="7477" y="1633"/>
                    <a:pt x="7377" y="1551"/>
                  </a:cubicBezTo>
                  <a:cubicBezTo>
                    <a:pt x="7095" y="1319"/>
                    <a:pt x="7332" y="1051"/>
                    <a:pt x="7445" y="851"/>
                  </a:cubicBezTo>
                  <a:cubicBezTo>
                    <a:pt x="7532" y="692"/>
                    <a:pt x="7709" y="291"/>
                    <a:pt x="7486" y="150"/>
                  </a:cubicBezTo>
                  <a:cubicBezTo>
                    <a:pt x="7444" y="125"/>
                    <a:pt x="7382" y="117"/>
                    <a:pt x="7313" y="117"/>
                  </a:cubicBezTo>
                  <a:cubicBezTo>
                    <a:pt x="7186" y="117"/>
                    <a:pt x="7036" y="146"/>
                    <a:pt x="6950" y="146"/>
                  </a:cubicBezTo>
                  <a:cubicBezTo>
                    <a:pt x="6645" y="146"/>
                    <a:pt x="6340" y="141"/>
                    <a:pt x="6036" y="128"/>
                  </a:cubicBezTo>
                  <a:cubicBezTo>
                    <a:pt x="5995" y="128"/>
                    <a:pt x="5963" y="164"/>
                    <a:pt x="5958" y="205"/>
                  </a:cubicBezTo>
                  <a:cubicBezTo>
                    <a:pt x="5949" y="410"/>
                    <a:pt x="5936" y="610"/>
                    <a:pt x="5927" y="810"/>
                  </a:cubicBezTo>
                  <a:cubicBezTo>
                    <a:pt x="6145" y="919"/>
                    <a:pt x="6359" y="1142"/>
                    <a:pt x="6177" y="1396"/>
                  </a:cubicBezTo>
                  <a:cubicBezTo>
                    <a:pt x="6086" y="1519"/>
                    <a:pt x="5933" y="1573"/>
                    <a:pt x="5781" y="1573"/>
                  </a:cubicBezTo>
                  <a:cubicBezTo>
                    <a:pt x="5758" y="1573"/>
                    <a:pt x="5735" y="1572"/>
                    <a:pt x="5713" y="1569"/>
                  </a:cubicBezTo>
                  <a:cubicBezTo>
                    <a:pt x="5699" y="1571"/>
                    <a:pt x="5685" y="1572"/>
                    <a:pt x="5671" y="1572"/>
                  </a:cubicBezTo>
                  <a:cubicBezTo>
                    <a:pt x="5556" y="1572"/>
                    <a:pt x="5439" y="1522"/>
                    <a:pt x="5354" y="1428"/>
                  </a:cubicBezTo>
                  <a:cubicBezTo>
                    <a:pt x="5294" y="1365"/>
                    <a:pt x="5244" y="1283"/>
                    <a:pt x="5240" y="1192"/>
                  </a:cubicBezTo>
                  <a:cubicBezTo>
                    <a:pt x="5235" y="1187"/>
                    <a:pt x="5231" y="1183"/>
                    <a:pt x="5226" y="1178"/>
                  </a:cubicBezTo>
                  <a:lnTo>
                    <a:pt x="5240" y="1160"/>
                  </a:lnTo>
                  <a:cubicBezTo>
                    <a:pt x="5244" y="1083"/>
                    <a:pt x="5276" y="1024"/>
                    <a:pt x="5326" y="983"/>
                  </a:cubicBezTo>
                  <a:cubicBezTo>
                    <a:pt x="5358" y="942"/>
                    <a:pt x="5394" y="910"/>
                    <a:pt x="5431" y="878"/>
                  </a:cubicBezTo>
                  <a:cubicBezTo>
                    <a:pt x="5435" y="878"/>
                    <a:pt x="5435" y="874"/>
                    <a:pt x="5440" y="869"/>
                  </a:cubicBezTo>
                  <a:cubicBezTo>
                    <a:pt x="5449" y="860"/>
                    <a:pt x="5458" y="855"/>
                    <a:pt x="5467" y="846"/>
                  </a:cubicBezTo>
                  <a:cubicBezTo>
                    <a:pt x="5504" y="814"/>
                    <a:pt x="5535" y="773"/>
                    <a:pt x="5558" y="723"/>
                  </a:cubicBezTo>
                  <a:cubicBezTo>
                    <a:pt x="5599" y="628"/>
                    <a:pt x="5608" y="523"/>
                    <a:pt x="5604" y="414"/>
                  </a:cubicBezTo>
                  <a:cubicBezTo>
                    <a:pt x="5590" y="351"/>
                    <a:pt x="5581" y="287"/>
                    <a:pt x="5576" y="219"/>
                  </a:cubicBezTo>
                  <a:cubicBezTo>
                    <a:pt x="5572" y="210"/>
                    <a:pt x="5572" y="200"/>
                    <a:pt x="5567" y="191"/>
                  </a:cubicBezTo>
                  <a:cubicBezTo>
                    <a:pt x="5558" y="132"/>
                    <a:pt x="5549" y="73"/>
                    <a:pt x="5545" y="9"/>
                  </a:cubicBezTo>
                  <a:cubicBezTo>
                    <a:pt x="5535" y="5"/>
                    <a:pt x="5522" y="0"/>
                    <a:pt x="5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0"/>
            <p:cNvSpPr/>
            <p:nvPr/>
          </p:nvSpPr>
          <p:spPr>
            <a:xfrm flipH="1">
              <a:off x="6481774" y="2104862"/>
              <a:ext cx="1895722" cy="410632"/>
            </a:xfrm>
            <a:custGeom>
              <a:avLst/>
              <a:gdLst/>
              <a:ahLst/>
              <a:cxnLst/>
              <a:rect l="l" t="t" r="r" b="b"/>
              <a:pathLst>
                <a:path w="15184" h="3289" extrusionOk="0">
                  <a:moveTo>
                    <a:pt x="4988" y="0"/>
                  </a:moveTo>
                  <a:lnTo>
                    <a:pt x="3642" y="55"/>
                  </a:lnTo>
                  <a:cubicBezTo>
                    <a:pt x="3610" y="60"/>
                    <a:pt x="3578" y="78"/>
                    <a:pt x="3569" y="114"/>
                  </a:cubicBezTo>
                  <a:cubicBezTo>
                    <a:pt x="3515" y="310"/>
                    <a:pt x="3537" y="478"/>
                    <a:pt x="3583" y="673"/>
                  </a:cubicBezTo>
                  <a:cubicBezTo>
                    <a:pt x="3615" y="824"/>
                    <a:pt x="3660" y="964"/>
                    <a:pt x="3637" y="1110"/>
                  </a:cubicBezTo>
                  <a:cubicBezTo>
                    <a:pt x="3667" y="1339"/>
                    <a:pt x="3477" y="1578"/>
                    <a:pt x="3260" y="1578"/>
                  </a:cubicBezTo>
                  <a:cubicBezTo>
                    <a:pt x="3211" y="1578"/>
                    <a:pt x="3160" y="1565"/>
                    <a:pt x="3110" y="1537"/>
                  </a:cubicBezTo>
                  <a:cubicBezTo>
                    <a:pt x="3074" y="1515"/>
                    <a:pt x="3037" y="1487"/>
                    <a:pt x="3010" y="1451"/>
                  </a:cubicBezTo>
                  <a:cubicBezTo>
                    <a:pt x="2974" y="1419"/>
                    <a:pt x="2955" y="1383"/>
                    <a:pt x="2951" y="1337"/>
                  </a:cubicBezTo>
                  <a:cubicBezTo>
                    <a:pt x="2928" y="1265"/>
                    <a:pt x="2924" y="1187"/>
                    <a:pt x="2942" y="1115"/>
                  </a:cubicBezTo>
                  <a:cubicBezTo>
                    <a:pt x="2987" y="955"/>
                    <a:pt x="3124" y="874"/>
                    <a:pt x="3274" y="846"/>
                  </a:cubicBezTo>
                  <a:cubicBezTo>
                    <a:pt x="3278" y="846"/>
                    <a:pt x="3283" y="842"/>
                    <a:pt x="3292" y="842"/>
                  </a:cubicBezTo>
                  <a:cubicBezTo>
                    <a:pt x="3301" y="824"/>
                    <a:pt x="3306" y="801"/>
                    <a:pt x="3301" y="778"/>
                  </a:cubicBezTo>
                  <a:cubicBezTo>
                    <a:pt x="3274" y="569"/>
                    <a:pt x="3242" y="360"/>
                    <a:pt x="3215" y="150"/>
                  </a:cubicBezTo>
                  <a:cubicBezTo>
                    <a:pt x="3210" y="114"/>
                    <a:pt x="3169" y="96"/>
                    <a:pt x="3142" y="96"/>
                  </a:cubicBezTo>
                  <a:cubicBezTo>
                    <a:pt x="2926" y="75"/>
                    <a:pt x="2713" y="64"/>
                    <a:pt x="2500" y="64"/>
                  </a:cubicBezTo>
                  <a:cubicBezTo>
                    <a:pt x="2254" y="64"/>
                    <a:pt x="2008" y="78"/>
                    <a:pt x="1759" y="105"/>
                  </a:cubicBezTo>
                  <a:cubicBezTo>
                    <a:pt x="1727" y="110"/>
                    <a:pt x="1700" y="128"/>
                    <a:pt x="1687" y="164"/>
                  </a:cubicBezTo>
                  <a:cubicBezTo>
                    <a:pt x="1605" y="446"/>
                    <a:pt x="1646" y="660"/>
                    <a:pt x="1755" y="896"/>
                  </a:cubicBezTo>
                  <a:cubicBezTo>
                    <a:pt x="1896" y="1001"/>
                    <a:pt x="2019" y="1183"/>
                    <a:pt x="2032" y="1337"/>
                  </a:cubicBezTo>
                  <a:cubicBezTo>
                    <a:pt x="2041" y="1515"/>
                    <a:pt x="1946" y="1624"/>
                    <a:pt x="1823" y="1669"/>
                  </a:cubicBezTo>
                  <a:cubicBezTo>
                    <a:pt x="1778" y="1701"/>
                    <a:pt x="1718" y="1724"/>
                    <a:pt x="1641" y="1738"/>
                  </a:cubicBezTo>
                  <a:cubicBezTo>
                    <a:pt x="1591" y="1747"/>
                    <a:pt x="1541" y="1751"/>
                    <a:pt x="1491" y="1760"/>
                  </a:cubicBezTo>
                  <a:cubicBezTo>
                    <a:pt x="1200" y="1760"/>
                    <a:pt x="1009" y="1592"/>
                    <a:pt x="1123" y="1192"/>
                  </a:cubicBezTo>
                  <a:cubicBezTo>
                    <a:pt x="1150" y="1105"/>
                    <a:pt x="1223" y="1024"/>
                    <a:pt x="1264" y="942"/>
                  </a:cubicBezTo>
                  <a:cubicBezTo>
                    <a:pt x="1627" y="146"/>
                    <a:pt x="641" y="187"/>
                    <a:pt x="154" y="128"/>
                  </a:cubicBezTo>
                  <a:cubicBezTo>
                    <a:pt x="149" y="125"/>
                    <a:pt x="145" y="124"/>
                    <a:pt x="140" y="124"/>
                  </a:cubicBezTo>
                  <a:cubicBezTo>
                    <a:pt x="136" y="124"/>
                    <a:pt x="131" y="125"/>
                    <a:pt x="127" y="128"/>
                  </a:cubicBezTo>
                  <a:cubicBezTo>
                    <a:pt x="116" y="124"/>
                    <a:pt x="104" y="122"/>
                    <a:pt x="93" y="122"/>
                  </a:cubicBezTo>
                  <a:cubicBezTo>
                    <a:pt x="46" y="122"/>
                    <a:pt x="0" y="152"/>
                    <a:pt x="4" y="214"/>
                  </a:cubicBezTo>
                  <a:cubicBezTo>
                    <a:pt x="18" y="1242"/>
                    <a:pt x="27" y="2265"/>
                    <a:pt x="22" y="3288"/>
                  </a:cubicBezTo>
                  <a:lnTo>
                    <a:pt x="15184" y="3288"/>
                  </a:lnTo>
                  <a:cubicBezTo>
                    <a:pt x="15111" y="1692"/>
                    <a:pt x="14861" y="155"/>
                    <a:pt x="14861" y="155"/>
                  </a:cubicBezTo>
                  <a:lnTo>
                    <a:pt x="14820" y="155"/>
                  </a:lnTo>
                  <a:cubicBezTo>
                    <a:pt x="14652" y="164"/>
                    <a:pt x="14479" y="173"/>
                    <a:pt x="14311" y="182"/>
                  </a:cubicBezTo>
                  <a:cubicBezTo>
                    <a:pt x="14152" y="173"/>
                    <a:pt x="13992" y="160"/>
                    <a:pt x="13833" y="150"/>
                  </a:cubicBezTo>
                  <a:cubicBezTo>
                    <a:pt x="13776" y="148"/>
                    <a:pt x="13693" y="128"/>
                    <a:pt x="13618" y="128"/>
                  </a:cubicBezTo>
                  <a:cubicBezTo>
                    <a:pt x="13574" y="128"/>
                    <a:pt x="13533" y="135"/>
                    <a:pt x="13501" y="155"/>
                  </a:cubicBezTo>
                  <a:cubicBezTo>
                    <a:pt x="13315" y="278"/>
                    <a:pt x="13410" y="555"/>
                    <a:pt x="13492" y="705"/>
                  </a:cubicBezTo>
                  <a:cubicBezTo>
                    <a:pt x="13538" y="787"/>
                    <a:pt x="13642" y="851"/>
                    <a:pt x="13670" y="937"/>
                  </a:cubicBezTo>
                  <a:cubicBezTo>
                    <a:pt x="13747" y="1165"/>
                    <a:pt x="13660" y="1387"/>
                    <a:pt x="13451" y="1465"/>
                  </a:cubicBezTo>
                  <a:cubicBezTo>
                    <a:pt x="13387" y="1489"/>
                    <a:pt x="13284" y="1514"/>
                    <a:pt x="13188" y="1514"/>
                  </a:cubicBezTo>
                  <a:cubicBezTo>
                    <a:pt x="13107" y="1514"/>
                    <a:pt x="13031" y="1496"/>
                    <a:pt x="12987" y="1447"/>
                  </a:cubicBezTo>
                  <a:cubicBezTo>
                    <a:pt x="12860" y="1301"/>
                    <a:pt x="12910" y="1010"/>
                    <a:pt x="12996" y="864"/>
                  </a:cubicBezTo>
                  <a:cubicBezTo>
                    <a:pt x="13133" y="646"/>
                    <a:pt x="13242" y="432"/>
                    <a:pt x="13106" y="187"/>
                  </a:cubicBezTo>
                  <a:cubicBezTo>
                    <a:pt x="13092" y="160"/>
                    <a:pt x="13069" y="146"/>
                    <a:pt x="13042" y="146"/>
                  </a:cubicBezTo>
                  <a:cubicBezTo>
                    <a:pt x="12492" y="150"/>
                    <a:pt x="11946" y="191"/>
                    <a:pt x="11405" y="269"/>
                  </a:cubicBezTo>
                  <a:cubicBezTo>
                    <a:pt x="11382" y="273"/>
                    <a:pt x="11355" y="301"/>
                    <a:pt x="11350" y="323"/>
                  </a:cubicBezTo>
                  <a:cubicBezTo>
                    <a:pt x="11323" y="501"/>
                    <a:pt x="11296" y="678"/>
                    <a:pt x="11264" y="855"/>
                  </a:cubicBezTo>
                  <a:cubicBezTo>
                    <a:pt x="11259" y="905"/>
                    <a:pt x="11287" y="955"/>
                    <a:pt x="11337" y="955"/>
                  </a:cubicBezTo>
                  <a:cubicBezTo>
                    <a:pt x="11687" y="1169"/>
                    <a:pt x="11664" y="1365"/>
                    <a:pt x="11277" y="1551"/>
                  </a:cubicBezTo>
                  <a:cubicBezTo>
                    <a:pt x="11226" y="1563"/>
                    <a:pt x="11175" y="1569"/>
                    <a:pt x="11124" y="1569"/>
                  </a:cubicBezTo>
                  <a:cubicBezTo>
                    <a:pt x="11023" y="1569"/>
                    <a:pt x="10924" y="1545"/>
                    <a:pt x="10827" y="1497"/>
                  </a:cubicBezTo>
                  <a:cubicBezTo>
                    <a:pt x="10204" y="1019"/>
                    <a:pt x="10900" y="987"/>
                    <a:pt x="10996" y="805"/>
                  </a:cubicBezTo>
                  <a:cubicBezTo>
                    <a:pt x="11082" y="642"/>
                    <a:pt x="11023" y="391"/>
                    <a:pt x="10991" y="219"/>
                  </a:cubicBezTo>
                  <a:cubicBezTo>
                    <a:pt x="10982" y="182"/>
                    <a:pt x="10946" y="160"/>
                    <a:pt x="10914" y="160"/>
                  </a:cubicBezTo>
                  <a:cubicBezTo>
                    <a:pt x="10413" y="178"/>
                    <a:pt x="9913" y="191"/>
                    <a:pt x="9413" y="210"/>
                  </a:cubicBezTo>
                  <a:cubicBezTo>
                    <a:pt x="9367" y="264"/>
                    <a:pt x="9340" y="332"/>
                    <a:pt x="9317" y="401"/>
                  </a:cubicBezTo>
                  <a:cubicBezTo>
                    <a:pt x="9308" y="451"/>
                    <a:pt x="9304" y="496"/>
                    <a:pt x="9299" y="546"/>
                  </a:cubicBezTo>
                  <a:cubicBezTo>
                    <a:pt x="9354" y="760"/>
                    <a:pt x="9545" y="996"/>
                    <a:pt x="9536" y="1196"/>
                  </a:cubicBezTo>
                  <a:cubicBezTo>
                    <a:pt x="9523" y="1386"/>
                    <a:pt x="9417" y="1466"/>
                    <a:pt x="9289" y="1466"/>
                  </a:cubicBezTo>
                  <a:cubicBezTo>
                    <a:pt x="9279" y="1466"/>
                    <a:pt x="9269" y="1466"/>
                    <a:pt x="9258" y="1465"/>
                  </a:cubicBezTo>
                  <a:cubicBezTo>
                    <a:pt x="9230" y="1473"/>
                    <a:pt x="9198" y="1478"/>
                    <a:pt x="9163" y="1478"/>
                  </a:cubicBezTo>
                  <a:cubicBezTo>
                    <a:pt x="9123" y="1478"/>
                    <a:pt x="9079" y="1472"/>
                    <a:pt x="9031" y="1460"/>
                  </a:cubicBezTo>
                  <a:cubicBezTo>
                    <a:pt x="8799" y="1415"/>
                    <a:pt x="8708" y="1265"/>
                    <a:pt x="8758" y="1005"/>
                  </a:cubicBezTo>
                  <a:cubicBezTo>
                    <a:pt x="8781" y="887"/>
                    <a:pt x="8854" y="773"/>
                    <a:pt x="8895" y="660"/>
                  </a:cubicBezTo>
                  <a:cubicBezTo>
                    <a:pt x="8954" y="496"/>
                    <a:pt x="8967" y="369"/>
                    <a:pt x="8890" y="205"/>
                  </a:cubicBezTo>
                  <a:cubicBezTo>
                    <a:pt x="8881" y="182"/>
                    <a:pt x="8849" y="169"/>
                    <a:pt x="8826" y="169"/>
                  </a:cubicBezTo>
                  <a:cubicBezTo>
                    <a:pt x="8399" y="182"/>
                    <a:pt x="7967" y="196"/>
                    <a:pt x="7539" y="210"/>
                  </a:cubicBezTo>
                  <a:cubicBezTo>
                    <a:pt x="7503" y="210"/>
                    <a:pt x="7462" y="246"/>
                    <a:pt x="7467" y="287"/>
                  </a:cubicBezTo>
                  <a:cubicBezTo>
                    <a:pt x="7485" y="605"/>
                    <a:pt x="7317" y="783"/>
                    <a:pt x="7576" y="1005"/>
                  </a:cubicBezTo>
                  <a:cubicBezTo>
                    <a:pt x="7653" y="1078"/>
                    <a:pt x="7835" y="1146"/>
                    <a:pt x="7858" y="1283"/>
                  </a:cubicBezTo>
                  <a:cubicBezTo>
                    <a:pt x="7897" y="1572"/>
                    <a:pt x="7569" y="1688"/>
                    <a:pt x="7342" y="1688"/>
                  </a:cubicBezTo>
                  <a:cubicBezTo>
                    <a:pt x="7333" y="1688"/>
                    <a:pt x="7325" y="1688"/>
                    <a:pt x="7317" y="1688"/>
                  </a:cubicBezTo>
                  <a:cubicBezTo>
                    <a:pt x="7203" y="1683"/>
                    <a:pt x="6957" y="1633"/>
                    <a:pt x="6857" y="1551"/>
                  </a:cubicBezTo>
                  <a:cubicBezTo>
                    <a:pt x="6575" y="1319"/>
                    <a:pt x="6812" y="1051"/>
                    <a:pt x="6925" y="851"/>
                  </a:cubicBezTo>
                  <a:cubicBezTo>
                    <a:pt x="7012" y="692"/>
                    <a:pt x="7189" y="291"/>
                    <a:pt x="6966" y="150"/>
                  </a:cubicBezTo>
                  <a:cubicBezTo>
                    <a:pt x="6924" y="125"/>
                    <a:pt x="6862" y="117"/>
                    <a:pt x="6793" y="117"/>
                  </a:cubicBezTo>
                  <a:cubicBezTo>
                    <a:pt x="6666" y="117"/>
                    <a:pt x="6516" y="146"/>
                    <a:pt x="6430" y="146"/>
                  </a:cubicBezTo>
                  <a:cubicBezTo>
                    <a:pt x="6125" y="146"/>
                    <a:pt x="5820" y="141"/>
                    <a:pt x="5516" y="128"/>
                  </a:cubicBezTo>
                  <a:cubicBezTo>
                    <a:pt x="5475" y="128"/>
                    <a:pt x="5443" y="164"/>
                    <a:pt x="5438" y="205"/>
                  </a:cubicBezTo>
                  <a:cubicBezTo>
                    <a:pt x="5429" y="410"/>
                    <a:pt x="5416" y="610"/>
                    <a:pt x="5407" y="810"/>
                  </a:cubicBezTo>
                  <a:cubicBezTo>
                    <a:pt x="5625" y="919"/>
                    <a:pt x="5839" y="1142"/>
                    <a:pt x="5657" y="1396"/>
                  </a:cubicBezTo>
                  <a:cubicBezTo>
                    <a:pt x="5566" y="1519"/>
                    <a:pt x="5413" y="1573"/>
                    <a:pt x="5261" y="1573"/>
                  </a:cubicBezTo>
                  <a:cubicBezTo>
                    <a:pt x="5238" y="1573"/>
                    <a:pt x="5215" y="1572"/>
                    <a:pt x="5193" y="1569"/>
                  </a:cubicBezTo>
                  <a:cubicBezTo>
                    <a:pt x="5179" y="1571"/>
                    <a:pt x="5165" y="1572"/>
                    <a:pt x="5151" y="1572"/>
                  </a:cubicBezTo>
                  <a:cubicBezTo>
                    <a:pt x="5036" y="1572"/>
                    <a:pt x="4919" y="1522"/>
                    <a:pt x="4834" y="1428"/>
                  </a:cubicBezTo>
                  <a:cubicBezTo>
                    <a:pt x="4774" y="1365"/>
                    <a:pt x="4724" y="1283"/>
                    <a:pt x="4720" y="1192"/>
                  </a:cubicBezTo>
                  <a:cubicBezTo>
                    <a:pt x="4715" y="1187"/>
                    <a:pt x="4711" y="1183"/>
                    <a:pt x="4706" y="1178"/>
                  </a:cubicBezTo>
                  <a:lnTo>
                    <a:pt x="4720" y="1160"/>
                  </a:lnTo>
                  <a:cubicBezTo>
                    <a:pt x="4724" y="1083"/>
                    <a:pt x="4756" y="1024"/>
                    <a:pt x="4806" y="983"/>
                  </a:cubicBezTo>
                  <a:cubicBezTo>
                    <a:pt x="4838" y="942"/>
                    <a:pt x="4874" y="910"/>
                    <a:pt x="4911" y="878"/>
                  </a:cubicBezTo>
                  <a:cubicBezTo>
                    <a:pt x="4915" y="878"/>
                    <a:pt x="4915" y="874"/>
                    <a:pt x="4920" y="869"/>
                  </a:cubicBezTo>
                  <a:cubicBezTo>
                    <a:pt x="4929" y="860"/>
                    <a:pt x="4938" y="855"/>
                    <a:pt x="4947" y="846"/>
                  </a:cubicBezTo>
                  <a:cubicBezTo>
                    <a:pt x="4984" y="814"/>
                    <a:pt x="5015" y="773"/>
                    <a:pt x="5038" y="723"/>
                  </a:cubicBezTo>
                  <a:cubicBezTo>
                    <a:pt x="5079" y="628"/>
                    <a:pt x="5088" y="523"/>
                    <a:pt x="5084" y="414"/>
                  </a:cubicBezTo>
                  <a:cubicBezTo>
                    <a:pt x="5070" y="351"/>
                    <a:pt x="5061" y="287"/>
                    <a:pt x="5056" y="219"/>
                  </a:cubicBezTo>
                  <a:cubicBezTo>
                    <a:pt x="5052" y="210"/>
                    <a:pt x="5052" y="200"/>
                    <a:pt x="5047" y="191"/>
                  </a:cubicBezTo>
                  <a:cubicBezTo>
                    <a:pt x="5038" y="132"/>
                    <a:pt x="5029" y="73"/>
                    <a:pt x="5025" y="9"/>
                  </a:cubicBezTo>
                  <a:cubicBezTo>
                    <a:pt x="5015" y="5"/>
                    <a:pt x="5002" y="0"/>
                    <a:pt x="49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0"/>
            <p:cNvSpPr/>
            <p:nvPr/>
          </p:nvSpPr>
          <p:spPr>
            <a:xfrm flipH="1">
              <a:off x="6460175" y="2093875"/>
              <a:ext cx="1992356" cy="1928433"/>
            </a:xfrm>
            <a:custGeom>
              <a:avLst/>
              <a:gdLst/>
              <a:ahLst/>
              <a:cxnLst/>
              <a:rect l="l" t="t" r="r" b="b"/>
              <a:pathLst>
                <a:path w="15958" h="15446" extrusionOk="0">
                  <a:moveTo>
                    <a:pt x="5548" y="175"/>
                  </a:moveTo>
                  <a:cubicBezTo>
                    <a:pt x="5553" y="216"/>
                    <a:pt x="5557" y="257"/>
                    <a:pt x="5566" y="298"/>
                  </a:cubicBezTo>
                  <a:cubicBezTo>
                    <a:pt x="5566" y="307"/>
                    <a:pt x="5571" y="316"/>
                    <a:pt x="5571" y="325"/>
                  </a:cubicBezTo>
                  <a:cubicBezTo>
                    <a:pt x="5575" y="384"/>
                    <a:pt x="5585" y="434"/>
                    <a:pt x="5594" y="489"/>
                  </a:cubicBezTo>
                  <a:lnTo>
                    <a:pt x="5598" y="511"/>
                  </a:lnTo>
                  <a:cubicBezTo>
                    <a:pt x="5603" y="620"/>
                    <a:pt x="5594" y="707"/>
                    <a:pt x="5562" y="780"/>
                  </a:cubicBezTo>
                  <a:cubicBezTo>
                    <a:pt x="5548" y="811"/>
                    <a:pt x="5530" y="839"/>
                    <a:pt x="5494" y="871"/>
                  </a:cubicBezTo>
                  <a:cubicBezTo>
                    <a:pt x="5480" y="880"/>
                    <a:pt x="5471" y="889"/>
                    <a:pt x="5462" y="898"/>
                  </a:cubicBezTo>
                  <a:lnTo>
                    <a:pt x="5444" y="916"/>
                  </a:lnTo>
                  <a:cubicBezTo>
                    <a:pt x="5412" y="948"/>
                    <a:pt x="5375" y="975"/>
                    <a:pt x="5348" y="1012"/>
                  </a:cubicBezTo>
                  <a:cubicBezTo>
                    <a:pt x="5284" y="1066"/>
                    <a:pt x="5248" y="1139"/>
                    <a:pt x="5239" y="1221"/>
                  </a:cubicBezTo>
                  <a:lnTo>
                    <a:pt x="5203" y="1271"/>
                  </a:lnTo>
                  <a:lnTo>
                    <a:pt x="5239" y="1316"/>
                  </a:lnTo>
                  <a:cubicBezTo>
                    <a:pt x="5253" y="1407"/>
                    <a:pt x="5298" y="1498"/>
                    <a:pt x="5371" y="1575"/>
                  </a:cubicBezTo>
                  <a:cubicBezTo>
                    <a:pt x="5478" y="1687"/>
                    <a:pt x="5611" y="1746"/>
                    <a:pt x="5750" y="1746"/>
                  </a:cubicBezTo>
                  <a:cubicBezTo>
                    <a:pt x="5765" y="1746"/>
                    <a:pt x="5779" y="1745"/>
                    <a:pt x="5794" y="1744"/>
                  </a:cubicBezTo>
                  <a:cubicBezTo>
                    <a:pt x="5817" y="1746"/>
                    <a:pt x="5839" y="1746"/>
                    <a:pt x="5861" y="1746"/>
                  </a:cubicBezTo>
                  <a:cubicBezTo>
                    <a:pt x="6059" y="1746"/>
                    <a:pt x="6223" y="1674"/>
                    <a:pt x="6321" y="1535"/>
                  </a:cubicBezTo>
                  <a:cubicBezTo>
                    <a:pt x="6399" y="1430"/>
                    <a:pt x="6426" y="1312"/>
                    <a:pt x="6399" y="1203"/>
                  </a:cubicBezTo>
                  <a:cubicBezTo>
                    <a:pt x="6367" y="1066"/>
                    <a:pt x="6253" y="939"/>
                    <a:pt x="6094" y="848"/>
                  </a:cubicBezTo>
                  <a:lnTo>
                    <a:pt x="6126" y="302"/>
                  </a:lnTo>
                  <a:cubicBezTo>
                    <a:pt x="6453" y="316"/>
                    <a:pt x="6749" y="320"/>
                    <a:pt x="7031" y="320"/>
                  </a:cubicBezTo>
                  <a:cubicBezTo>
                    <a:pt x="7072" y="320"/>
                    <a:pt x="7126" y="311"/>
                    <a:pt x="7181" y="307"/>
                  </a:cubicBezTo>
                  <a:cubicBezTo>
                    <a:pt x="7242" y="299"/>
                    <a:pt x="7318" y="291"/>
                    <a:pt x="7385" y="291"/>
                  </a:cubicBezTo>
                  <a:cubicBezTo>
                    <a:pt x="7442" y="291"/>
                    <a:pt x="7493" y="297"/>
                    <a:pt x="7522" y="316"/>
                  </a:cubicBezTo>
                  <a:cubicBezTo>
                    <a:pt x="7672" y="407"/>
                    <a:pt x="7540" y="734"/>
                    <a:pt x="7454" y="893"/>
                  </a:cubicBezTo>
                  <a:cubicBezTo>
                    <a:pt x="7435" y="921"/>
                    <a:pt x="7417" y="952"/>
                    <a:pt x="7399" y="980"/>
                  </a:cubicBezTo>
                  <a:cubicBezTo>
                    <a:pt x="7285" y="1171"/>
                    <a:pt x="7108" y="1457"/>
                    <a:pt x="7404" y="1703"/>
                  </a:cubicBezTo>
                  <a:cubicBezTo>
                    <a:pt x="7536" y="1812"/>
                    <a:pt x="7808" y="1857"/>
                    <a:pt x="7913" y="1862"/>
                  </a:cubicBezTo>
                  <a:cubicBezTo>
                    <a:pt x="7920" y="1862"/>
                    <a:pt x="7927" y="1862"/>
                    <a:pt x="7933" y="1862"/>
                  </a:cubicBezTo>
                  <a:cubicBezTo>
                    <a:pt x="8108" y="1862"/>
                    <a:pt x="8331" y="1806"/>
                    <a:pt x="8450" y="1666"/>
                  </a:cubicBezTo>
                  <a:cubicBezTo>
                    <a:pt x="8527" y="1580"/>
                    <a:pt x="8554" y="1475"/>
                    <a:pt x="8541" y="1362"/>
                  </a:cubicBezTo>
                  <a:cubicBezTo>
                    <a:pt x="8518" y="1221"/>
                    <a:pt x="8395" y="1139"/>
                    <a:pt x="8304" y="1080"/>
                  </a:cubicBezTo>
                  <a:cubicBezTo>
                    <a:pt x="8277" y="1062"/>
                    <a:pt x="8245" y="1043"/>
                    <a:pt x="8231" y="1030"/>
                  </a:cubicBezTo>
                  <a:cubicBezTo>
                    <a:pt x="8090" y="907"/>
                    <a:pt x="8104" y="821"/>
                    <a:pt x="8131" y="661"/>
                  </a:cubicBezTo>
                  <a:cubicBezTo>
                    <a:pt x="8140" y="580"/>
                    <a:pt x="8154" y="489"/>
                    <a:pt x="8149" y="384"/>
                  </a:cubicBezTo>
                  <a:lnTo>
                    <a:pt x="9423" y="343"/>
                  </a:lnTo>
                  <a:lnTo>
                    <a:pt x="9423" y="343"/>
                  </a:lnTo>
                  <a:cubicBezTo>
                    <a:pt x="9482" y="475"/>
                    <a:pt x="9468" y="580"/>
                    <a:pt x="9418" y="721"/>
                  </a:cubicBezTo>
                  <a:cubicBezTo>
                    <a:pt x="9405" y="761"/>
                    <a:pt x="9382" y="802"/>
                    <a:pt x="9364" y="843"/>
                  </a:cubicBezTo>
                  <a:cubicBezTo>
                    <a:pt x="9327" y="916"/>
                    <a:pt x="9291" y="993"/>
                    <a:pt x="9277" y="1075"/>
                  </a:cubicBezTo>
                  <a:cubicBezTo>
                    <a:pt x="9218" y="1380"/>
                    <a:pt x="9341" y="1580"/>
                    <a:pt x="9614" y="1635"/>
                  </a:cubicBezTo>
                  <a:cubicBezTo>
                    <a:pt x="9667" y="1647"/>
                    <a:pt x="9714" y="1652"/>
                    <a:pt x="9758" y="1652"/>
                  </a:cubicBezTo>
                  <a:cubicBezTo>
                    <a:pt x="9798" y="1652"/>
                    <a:pt x="9834" y="1648"/>
                    <a:pt x="9868" y="1639"/>
                  </a:cubicBezTo>
                  <a:cubicBezTo>
                    <a:pt x="9875" y="1639"/>
                    <a:pt x="9881" y="1640"/>
                    <a:pt x="9888" y="1640"/>
                  </a:cubicBezTo>
                  <a:cubicBezTo>
                    <a:pt x="9971" y="1640"/>
                    <a:pt x="10046" y="1612"/>
                    <a:pt x="10105" y="1562"/>
                  </a:cubicBezTo>
                  <a:cubicBezTo>
                    <a:pt x="10150" y="1521"/>
                    <a:pt x="10210" y="1439"/>
                    <a:pt x="10219" y="1293"/>
                  </a:cubicBezTo>
                  <a:cubicBezTo>
                    <a:pt x="10228" y="1148"/>
                    <a:pt x="10155" y="1002"/>
                    <a:pt x="10087" y="861"/>
                  </a:cubicBezTo>
                  <a:cubicBezTo>
                    <a:pt x="10046" y="780"/>
                    <a:pt x="10005" y="702"/>
                    <a:pt x="9987" y="630"/>
                  </a:cubicBezTo>
                  <a:cubicBezTo>
                    <a:pt x="9991" y="589"/>
                    <a:pt x="9996" y="548"/>
                    <a:pt x="10000" y="507"/>
                  </a:cubicBezTo>
                  <a:cubicBezTo>
                    <a:pt x="10014" y="457"/>
                    <a:pt x="10032" y="416"/>
                    <a:pt x="10055" y="384"/>
                  </a:cubicBezTo>
                  <a:lnTo>
                    <a:pt x="11510" y="334"/>
                  </a:lnTo>
                  <a:lnTo>
                    <a:pt x="11519" y="370"/>
                  </a:lnTo>
                  <a:cubicBezTo>
                    <a:pt x="11547" y="525"/>
                    <a:pt x="11587" y="734"/>
                    <a:pt x="11524" y="852"/>
                  </a:cubicBezTo>
                  <a:cubicBezTo>
                    <a:pt x="11510" y="880"/>
                    <a:pt x="11433" y="921"/>
                    <a:pt x="11374" y="948"/>
                  </a:cubicBezTo>
                  <a:cubicBezTo>
                    <a:pt x="11246" y="1016"/>
                    <a:pt x="11101" y="1089"/>
                    <a:pt x="11092" y="1234"/>
                  </a:cubicBezTo>
                  <a:cubicBezTo>
                    <a:pt x="11078" y="1362"/>
                    <a:pt x="11169" y="1494"/>
                    <a:pt x="11378" y="1653"/>
                  </a:cubicBezTo>
                  <a:lnTo>
                    <a:pt x="11392" y="1662"/>
                  </a:lnTo>
                  <a:cubicBezTo>
                    <a:pt x="11502" y="1717"/>
                    <a:pt x="11615" y="1743"/>
                    <a:pt x="11730" y="1743"/>
                  </a:cubicBezTo>
                  <a:cubicBezTo>
                    <a:pt x="11785" y="1743"/>
                    <a:pt x="11841" y="1737"/>
                    <a:pt x="11897" y="1726"/>
                  </a:cubicBezTo>
                  <a:lnTo>
                    <a:pt x="11915" y="1716"/>
                  </a:lnTo>
                  <a:cubicBezTo>
                    <a:pt x="12147" y="1607"/>
                    <a:pt x="12265" y="1484"/>
                    <a:pt x="12270" y="1348"/>
                  </a:cubicBezTo>
                  <a:cubicBezTo>
                    <a:pt x="12274" y="1212"/>
                    <a:pt x="12183" y="1089"/>
                    <a:pt x="11983" y="966"/>
                  </a:cubicBezTo>
                  <a:lnTo>
                    <a:pt x="11965" y="957"/>
                  </a:lnTo>
                  <a:lnTo>
                    <a:pt x="11951" y="957"/>
                  </a:lnTo>
                  <a:lnTo>
                    <a:pt x="12033" y="439"/>
                  </a:lnTo>
                  <a:cubicBezTo>
                    <a:pt x="12570" y="361"/>
                    <a:pt x="13111" y="325"/>
                    <a:pt x="13638" y="320"/>
                  </a:cubicBezTo>
                  <a:lnTo>
                    <a:pt x="13638" y="320"/>
                  </a:lnTo>
                  <a:cubicBezTo>
                    <a:pt x="13748" y="520"/>
                    <a:pt x="13657" y="698"/>
                    <a:pt x="13529" y="907"/>
                  </a:cubicBezTo>
                  <a:cubicBezTo>
                    <a:pt x="13425" y="1075"/>
                    <a:pt x="13370" y="1407"/>
                    <a:pt x="13529" y="1594"/>
                  </a:cubicBezTo>
                  <a:cubicBezTo>
                    <a:pt x="13592" y="1667"/>
                    <a:pt x="13689" y="1690"/>
                    <a:pt x="13785" y="1690"/>
                  </a:cubicBezTo>
                  <a:cubicBezTo>
                    <a:pt x="13930" y="1690"/>
                    <a:pt x="14071" y="1637"/>
                    <a:pt x="14080" y="1635"/>
                  </a:cubicBezTo>
                  <a:cubicBezTo>
                    <a:pt x="14330" y="1539"/>
                    <a:pt x="14443" y="1271"/>
                    <a:pt x="14352" y="998"/>
                  </a:cubicBezTo>
                  <a:cubicBezTo>
                    <a:pt x="14330" y="930"/>
                    <a:pt x="14280" y="880"/>
                    <a:pt x="14239" y="834"/>
                  </a:cubicBezTo>
                  <a:cubicBezTo>
                    <a:pt x="14211" y="802"/>
                    <a:pt x="14184" y="775"/>
                    <a:pt x="14170" y="752"/>
                  </a:cubicBezTo>
                  <a:cubicBezTo>
                    <a:pt x="14152" y="716"/>
                    <a:pt x="13989" y="420"/>
                    <a:pt x="14152" y="316"/>
                  </a:cubicBezTo>
                  <a:cubicBezTo>
                    <a:pt x="14167" y="307"/>
                    <a:pt x="14191" y="303"/>
                    <a:pt x="14219" y="303"/>
                  </a:cubicBezTo>
                  <a:cubicBezTo>
                    <a:pt x="14261" y="303"/>
                    <a:pt x="14310" y="310"/>
                    <a:pt x="14348" y="316"/>
                  </a:cubicBezTo>
                  <a:cubicBezTo>
                    <a:pt x="14375" y="320"/>
                    <a:pt x="14407" y="325"/>
                    <a:pt x="14430" y="325"/>
                  </a:cubicBezTo>
                  <a:lnTo>
                    <a:pt x="14912" y="357"/>
                  </a:lnTo>
                  <a:lnTo>
                    <a:pt x="15389" y="329"/>
                  </a:lnTo>
                  <a:cubicBezTo>
                    <a:pt x="15439" y="661"/>
                    <a:pt x="15639" y="2007"/>
                    <a:pt x="15698" y="3376"/>
                  </a:cubicBezTo>
                  <a:cubicBezTo>
                    <a:pt x="15776" y="5118"/>
                    <a:pt x="15753" y="6955"/>
                    <a:pt x="15726" y="8724"/>
                  </a:cubicBezTo>
                  <a:cubicBezTo>
                    <a:pt x="15698" y="10684"/>
                    <a:pt x="15671" y="12708"/>
                    <a:pt x="15780" y="14632"/>
                  </a:cubicBezTo>
                  <a:cubicBezTo>
                    <a:pt x="15189" y="14686"/>
                    <a:pt x="14548" y="14695"/>
                    <a:pt x="13929" y="14704"/>
                  </a:cubicBezTo>
                  <a:cubicBezTo>
                    <a:pt x="13379" y="14713"/>
                    <a:pt x="12811" y="14723"/>
                    <a:pt x="12279" y="14763"/>
                  </a:cubicBezTo>
                  <a:cubicBezTo>
                    <a:pt x="8286" y="15073"/>
                    <a:pt x="4216" y="15246"/>
                    <a:pt x="182" y="15273"/>
                  </a:cubicBezTo>
                  <a:cubicBezTo>
                    <a:pt x="177" y="15273"/>
                    <a:pt x="173" y="15268"/>
                    <a:pt x="173" y="15268"/>
                  </a:cubicBezTo>
                  <a:cubicBezTo>
                    <a:pt x="268" y="14159"/>
                    <a:pt x="350" y="13049"/>
                    <a:pt x="414" y="11971"/>
                  </a:cubicBezTo>
                  <a:cubicBezTo>
                    <a:pt x="660" y="8119"/>
                    <a:pt x="750" y="4195"/>
                    <a:pt x="687" y="302"/>
                  </a:cubicBezTo>
                  <a:lnTo>
                    <a:pt x="687" y="298"/>
                  </a:lnTo>
                  <a:lnTo>
                    <a:pt x="700" y="298"/>
                  </a:lnTo>
                  <a:lnTo>
                    <a:pt x="719" y="307"/>
                  </a:lnTo>
                  <a:lnTo>
                    <a:pt x="741" y="302"/>
                  </a:lnTo>
                  <a:cubicBezTo>
                    <a:pt x="810" y="311"/>
                    <a:pt x="887" y="316"/>
                    <a:pt x="964" y="320"/>
                  </a:cubicBezTo>
                  <a:cubicBezTo>
                    <a:pt x="1278" y="348"/>
                    <a:pt x="1710" y="389"/>
                    <a:pt x="1828" y="593"/>
                  </a:cubicBezTo>
                  <a:cubicBezTo>
                    <a:pt x="1878" y="689"/>
                    <a:pt x="1865" y="821"/>
                    <a:pt x="1787" y="993"/>
                  </a:cubicBezTo>
                  <a:cubicBezTo>
                    <a:pt x="1774" y="1021"/>
                    <a:pt x="1755" y="1052"/>
                    <a:pt x="1733" y="1084"/>
                  </a:cubicBezTo>
                  <a:cubicBezTo>
                    <a:pt x="1701" y="1139"/>
                    <a:pt x="1665" y="1193"/>
                    <a:pt x="1646" y="1257"/>
                  </a:cubicBezTo>
                  <a:cubicBezTo>
                    <a:pt x="1583" y="1471"/>
                    <a:pt x="1596" y="1644"/>
                    <a:pt x="1687" y="1762"/>
                  </a:cubicBezTo>
                  <a:cubicBezTo>
                    <a:pt x="1769" y="1876"/>
                    <a:pt x="1910" y="1935"/>
                    <a:pt x="2092" y="1935"/>
                  </a:cubicBezTo>
                  <a:lnTo>
                    <a:pt x="2256" y="1912"/>
                  </a:lnTo>
                  <a:cubicBezTo>
                    <a:pt x="2338" y="1898"/>
                    <a:pt x="2406" y="1876"/>
                    <a:pt x="2460" y="1835"/>
                  </a:cubicBezTo>
                  <a:cubicBezTo>
                    <a:pt x="2633" y="1771"/>
                    <a:pt x="2729" y="1612"/>
                    <a:pt x="2715" y="1421"/>
                  </a:cubicBezTo>
                  <a:cubicBezTo>
                    <a:pt x="2701" y="1257"/>
                    <a:pt x="2583" y="1057"/>
                    <a:pt x="2419" y="930"/>
                  </a:cubicBezTo>
                  <a:cubicBezTo>
                    <a:pt x="2333" y="730"/>
                    <a:pt x="2288" y="543"/>
                    <a:pt x="2365" y="284"/>
                  </a:cubicBezTo>
                  <a:lnTo>
                    <a:pt x="2369" y="284"/>
                  </a:lnTo>
                  <a:cubicBezTo>
                    <a:pt x="2620" y="254"/>
                    <a:pt x="2866" y="239"/>
                    <a:pt x="3113" y="239"/>
                  </a:cubicBezTo>
                  <a:cubicBezTo>
                    <a:pt x="3319" y="239"/>
                    <a:pt x="3525" y="250"/>
                    <a:pt x="3734" y="270"/>
                  </a:cubicBezTo>
                  <a:lnTo>
                    <a:pt x="3816" y="861"/>
                  </a:lnTo>
                  <a:cubicBezTo>
                    <a:pt x="3634" y="902"/>
                    <a:pt x="3506" y="1021"/>
                    <a:pt x="3461" y="1180"/>
                  </a:cubicBezTo>
                  <a:cubicBezTo>
                    <a:pt x="3438" y="1262"/>
                    <a:pt x="3443" y="1353"/>
                    <a:pt x="3470" y="1444"/>
                  </a:cubicBezTo>
                  <a:cubicBezTo>
                    <a:pt x="3474" y="1503"/>
                    <a:pt x="3502" y="1557"/>
                    <a:pt x="3552" y="1598"/>
                  </a:cubicBezTo>
                  <a:cubicBezTo>
                    <a:pt x="3588" y="1644"/>
                    <a:pt x="3625" y="1675"/>
                    <a:pt x="3670" y="1703"/>
                  </a:cubicBezTo>
                  <a:cubicBezTo>
                    <a:pt x="3731" y="1737"/>
                    <a:pt x="3796" y="1755"/>
                    <a:pt x="3861" y="1755"/>
                  </a:cubicBezTo>
                  <a:cubicBezTo>
                    <a:pt x="3941" y="1755"/>
                    <a:pt x="4022" y="1728"/>
                    <a:pt x="4098" y="1675"/>
                  </a:cubicBezTo>
                  <a:cubicBezTo>
                    <a:pt x="4248" y="1566"/>
                    <a:pt x="4339" y="1380"/>
                    <a:pt x="4320" y="1203"/>
                  </a:cubicBezTo>
                  <a:cubicBezTo>
                    <a:pt x="4339" y="1062"/>
                    <a:pt x="4307" y="934"/>
                    <a:pt x="4279" y="811"/>
                  </a:cubicBezTo>
                  <a:cubicBezTo>
                    <a:pt x="4275" y="789"/>
                    <a:pt x="4266" y="766"/>
                    <a:pt x="4261" y="743"/>
                  </a:cubicBezTo>
                  <a:cubicBezTo>
                    <a:pt x="4220" y="548"/>
                    <a:pt x="4202" y="402"/>
                    <a:pt x="4248" y="229"/>
                  </a:cubicBezTo>
                  <a:lnTo>
                    <a:pt x="5548" y="175"/>
                  </a:lnTo>
                  <a:close/>
                  <a:moveTo>
                    <a:pt x="5601" y="1"/>
                  </a:moveTo>
                  <a:cubicBezTo>
                    <a:pt x="5596" y="1"/>
                    <a:pt x="5590" y="1"/>
                    <a:pt x="5585" y="2"/>
                  </a:cubicBezTo>
                  <a:lnTo>
                    <a:pt x="4243" y="57"/>
                  </a:lnTo>
                  <a:cubicBezTo>
                    <a:pt x="4170" y="61"/>
                    <a:pt x="4111" y="107"/>
                    <a:pt x="4093" y="179"/>
                  </a:cubicBezTo>
                  <a:cubicBezTo>
                    <a:pt x="4034" y="389"/>
                    <a:pt x="4052" y="561"/>
                    <a:pt x="4102" y="780"/>
                  </a:cubicBezTo>
                  <a:cubicBezTo>
                    <a:pt x="4107" y="802"/>
                    <a:pt x="4111" y="830"/>
                    <a:pt x="4120" y="852"/>
                  </a:cubicBezTo>
                  <a:cubicBezTo>
                    <a:pt x="4148" y="971"/>
                    <a:pt x="4170" y="1080"/>
                    <a:pt x="4157" y="1189"/>
                  </a:cubicBezTo>
                  <a:lnTo>
                    <a:pt x="4157" y="1198"/>
                  </a:lnTo>
                  <a:lnTo>
                    <a:pt x="4157" y="1212"/>
                  </a:lnTo>
                  <a:cubicBezTo>
                    <a:pt x="4170" y="1325"/>
                    <a:pt x="4107" y="1457"/>
                    <a:pt x="4007" y="1530"/>
                  </a:cubicBezTo>
                  <a:cubicBezTo>
                    <a:pt x="3974" y="1554"/>
                    <a:pt x="3922" y="1581"/>
                    <a:pt x="3860" y="1581"/>
                  </a:cubicBezTo>
                  <a:cubicBezTo>
                    <a:pt x="3826" y="1581"/>
                    <a:pt x="3790" y="1573"/>
                    <a:pt x="3752" y="1553"/>
                  </a:cubicBezTo>
                  <a:cubicBezTo>
                    <a:pt x="3725" y="1535"/>
                    <a:pt x="3702" y="1512"/>
                    <a:pt x="3679" y="1484"/>
                  </a:cubicBezTo>
                  <a:lnTo>
                    <a:pt x="3670" y="1475"/>
                  </a:lnTo>
                  <a:lnTo>
                    <a:pt x="3665" y="1471"/>
                  </a:lnTo>
                  <a:cubicBezTo>
                    <a:pt x="3647" y="1457"/>
                    <a:pt x="3638" y="1439"/>
                    <a:pt x="3638" y="1421"/>
                  </a:cubicBezTo>
                  <a:lnTo>
                    <a:pt x="3638" y="1407"/>
                  </a:lnTo>
                  <a:lnTo>
                    <a:pt x="3634" y="1394"/>
                  </a:lnTo>
                  <a:cubicBezTo>
                    <a:pt x="3611" y="1339"/>
                    <a:pt x="3611" y="1275"/>
                    <a:pt x="3625" y="1225"/>
                  </a:cubicBezTo>
                  <a:cubicBezTo>
                    <a:pt x="3665" y="1080"/>
                    <a:pt x="3806" y="1034"/>
                    <a:pt x="3888" y="1021"/>
                  </a:cubicBezTo>
                  <a:lnTo>
                    <a:pt x="3947" y="998"/>
                  </a:lnTo>
                  <a:lnTo>
                    <a:pt x="3966" y="971"/>
                  </a:lnTo>
                  <a:cubicBezTo>
                    <a:pt x="3984" y="939"/>
                    <a:pt x="3993" y="893"/>
                    <a:pt x="3988" y="852"/>
                  </a:cubicBezTo>
                  <a:lnTo>
                    <a:pt x="3897" y="229"/>
                  </a:lnTo>
                  <a:cubicBezTo>
                    <a:pt x="3884" y="148"/>
                    <a:pt x="3811" y="102"/>
                    <a:pt x="3747" y="97"/>
                  </a:cubicBezTo>
                  <a:cubicBezTo>
                    <a:pt x="3534" y="77"/>
                    <a:pt x="3324" y="66"/>
                    <a:pt x="3114" y="66"/>
                  </a:cubicBezTo>
                  <a:cubicBezTo>
                    <a:pt x="2862" y="66"/>
                    <a:pt x="2609" y="81"/>
                    <a:pt x="2351" y="111"/>
                  </a:cubicBezTo>
                  <a:cubicBezTo>
                    <a:pt x="2283" y="116"/>
                    <a:pt x="2228" y="161"/>
                    <a:pt x="2210" y="229"/>
                  </a:cubicBezTo>
                  <a:cubicBezTo>
                    <a:pt x="2128" y="502"/>
                    <a:pt x="2147" y="734"/>
                    <a:pt x="2278" y="1021"/>
                  </a:cubicBezTo>
                  <a:lnTo>
                    <a:pt x="2288" y="1043"/>
                  </a:lnTo>
                  <a:lnTo>
                    <a:pt x="2306" y="1052"/>
                  </a:lnTo>
                  <a:cubicBezTo>
                    <a:pt x="2433" y="1148"/>
                    <a:pt x="2538" y="1312"/>
                    <a:pt x="2547" y="1434"/>
                  </a:cubicBezTo>
                  <a:cubicBezTo>
                    <a:pt x="2560" y="1594"/>
                    <a:pt x="2456" y="1653"/>
                    <a:pt x="2397" y="1675"/>
                  </a:cubicBezTo>
                  <a:lnTo>
                    <a:pt x="2383" y="1680"/>
                  </a:lnTo>
                  <a:lnTo>
                    <a:pt x="2369" y="1689"/>
                  </a:lnTo>
                  <a:cubicBezTo>
                    <a:pt x="2338" y="1712"/>
                    <a:pt x="2292" y="1730"/>
                    <a:pt x="2233" y="1744"/>
                  </a:cubicBezTo>
                  <a:lnTo>
                    <a:pt x="2087" y="1762"/>
                  </a:lnTo>
                  <a:cubicBezTo>
                    <a:pt x="2001" y="1762"/>
                    <a:pt x="1883" y="1744"/>
                    <a:pt x="1819" y="1657"/>
                  </a:cubicBezTo>
                  <a:cubicBezTo>
                    <a:pt x="1765" y="1585"/>
                    <a:pt x="1760" y="1462"/>
                    <a:pt x="1806" y="1307"/>
                  </a:cubicBezTo>
                  <a:cubicBezTo>
                    <a:pt x="1819" y="1266"/>
                    <a:pt x="1846" y="1225"/>
                    <a:pt x="1874" y="1180"/>
                  </a:cubicBezTo>
                  <a:cubicBezTo>
                    <a:pt x="1896" y="1143"/>
                    <a:pt x="1919" y="1107"/>
                    <a:pt x="1937" y="1066"/>
                  </a:cubicBezTo>
                  <a:cubicBezTo>
                    <a:pt x="2042" y="839"/>
                    <a:pt x="2056" y="652"/>
                    <a:pt x="1974" y="507"/>
                  </a:cubicBezTo>
                  <a:cubicBezTo>
                    <a:pt x="1815" y="220"/>
                    <a:pt x="1351" y="184"/>
                    <a:pt x="978" y="152"/>
                  </a:cubicBezTo>
                  <a:cubicBezTo>
                    <a:pt x="901" y="143"/>
                    <a:pt x="828" y="138"/>
                    <a:pt x="764" y="129"/>
                  </a:cubicBezTo>
                  <a:lnTo>
                    <a:pt x="732" y="129"/>
                  </a:lnTo>
                  <a:cubicBezTo>
                    <a:pt x="720" y="127"/>
                    <a:pt x="708" y="126"/>
                    <a:pt x="695" y="126"/>
                  </a:cubicBezTo>
                  <a:cubicBezTo>
                    <a:pt x="657" y="126"/>
                    <a:pt x="618" y="137"/>
                    <a:pt x="587" y="161"/>
                  </a:cubicBezTo>
                  <a:cubicBezTo>
                    <a:pt x="546" y="193"/>
                    <a:pt x="519" y="248"/>
                    <a:pt x="519" y="307"/>
                  </a:cubicBezTo>
                  <a:cubicBezTo>
                    <a:pt x="582" y="4195"/>
                    <a:pt x="491" y="8115"/>
                    <a:pt x="250" y="11962"/>
                  </a:cubicBezTo>
                  <a:cubicBezTo>
                    <a:pt x="182" y="13040"/>
                    <a:pt x="100" y="14145"/>
                    <a:pt x="5" y="15255"/>
                  </a:cubicBezTo>
                  <a:cubicBezTo>
                    <a:pt x="0" y="15300"/>
                    <a:pt x="18" y="15346"/>
                    <a:pt x="50" y="15386"/>
                  </a:cubicBezTo>
                  <a:cubicBezTo>
                    <a:pt x="87" y="15423"/>
                    <a:pt x="132" y="15446"/>
                    <a:pt x="182" y="15446"/>
                  </a:cubicBezTo>
                  <a:cubicBezTo>
                    <a:pt x="182" y="15446"/>
                    <a:pt x="182" y="15446"/>
                    <a:pt x="187" y="15441"/>
                  </a:cubicBezTo>
                  <a:cubicBezTo>
                    <a:pt x="4220" y="15414"/>
                    <a:pt x="8295" y="15241"/>
                    <a:pt x="12292" y="14932"/>
                  </a:cubicBezTo>
                  <a:cubicBezTo>
                    <a:pt x="12820" y="14891"/>
                    <a:pt x="13384" y="14882"/>
                    <a:pt x="13934" y="14873"/>
                  </a:cubicBezTo>
                  <a:cubicBezTo>
                    <a:pt x="14562" y="14868"/>
                    <a:pt x="15212" y="14854"/>
                    <a:pt x="15817" y="14800"/>
                  </a:cubicBezTo>
                  <a:cubicBezTo>
                    <a:pt x="15834" y="14813"/>
                    <a:pt x="15852" y="14816"/>
                    <a:pt x="15867" y="14816"/>
                  </a:cubicBezTo>
                  <a:cubicBezTo>
                    <a:pt x="15884" y="14816"/>
                    <a:pt x="15898" y="14811"/>
                    <a:pt x="15903" y="14809"/>
                  </a:cubicBezTo>
                  <a:cubicBezTo>
                    <a:pt x="15958" y="14786"/>
                    <a:pt x="15953" y="14732"/>
                    <a:pt x="15953" y="14700"/>
                  </a:cubicBezTo>
                  <a:cubicBezTo>
                    <a:pt x="15839" y="12758"/>
                    <a:pt x="15867" y="10707"/>
                    <a:pt x="15894" y="8724"/>
                  </a:cubicBezTo>
                  <a:cubicBezTo>
                    <a:pt x="15921" y="6951"/>
                    <a:pt x="15944" y="5113"/>
                    <a:pt x="15867" y="3367"/>
                  </a:cubicBezTo>
                  <a:cubicBezTo>
                    <a:pt x="15799" y="1785"/>
                    <a:pt x="15548" y="238"/>
                    <a:pt x="15544" y="225"/>
                  </a:cubicBezTo>
                  <a:lnTo>
                    <a:pt x="15530" y="148"/>
                  </a:lnTo>
                  <a:lnTo>
                    <a:pt x="14912" y="179"/>
                  </a:lnTo>
                  <a:lnTo>
                    <a:pt x="14439" y="148"/>
                  </a:lnTo>
                  <a:cubicBezTo>
                    <a:pt x="14421" y="148"/>
                    <a:pt x="14398" y="143"/>
                    <a:pt x="14371" y="143"/>
                  </a:cubicBezTo>
                  <a:cubicBezTo>
                    <a:pt x="14325" y="135"/>
                    <a:pt x="14276" y="127"/>
                    <a:pt x="14227" y="127"/>
                  </a:cubicBezTo>
                  <a:cubicBezTo>
                    <a:pt x="14169" y="127"/>
                    <a:pt x="14111" y="138"/>
                    <a:pt x="14061" y="170"/>
                  </a:cubicBezTo>
                  <a:cubicBezTo>
                    <a:pt x="13839" y="316"/>
                    <a:pt x="13902" y="616"/>
                    <a:pt x="14025" y="834"/>
                  </a:cubicBezTo>
                  <a:cubicBezTo>
                    <a:pt x="14052" y="875"/>
                    <a:pt x="14084" y="916"/>
                    <a:pt x="14120" y="948"/>
                  </a:cubicBezTo>
                  <a:cubicBezTo>
                    <a:pt x="14152" y="984"/>
                    <a:pt x="14184" y="1021"/>
                    <a:pt x="14193" y="1048"/>
                  </a:cubicBezTo>
                  <a:cubicBezTo>
                    <a:pt x="14257" y="1234"/>
                    <a:pt x="14189" y="1407"/>
                    <a:pt x="14025" y="1466"/>
                  </a:cubicBezTo>
                  <a:cubicBezTo>
                    <a:pt x="13951" y="1494"/>
                    <a:pt x="13860" y="1512"/>
                    <a:pt x="13785" y="1512"/>
                  </a:cubicBezTo>
                  <a:cubicBezTo>
                    <a:pt x="13727" y="1512"/>
                    <a:pt x="13679" y="1501"/>
                    <a:pt x="13657" y="1475"/>
                  </a:cubicBezTo>
                  <a:cubicBezTo>
                    <a:pt x="13557" y="1362"/>
                    <a:pt x="13597" y="1116"/>
                    <a:pt x="13670" y="993"/>
                  </a:cubicBezTo>
                  <a:cubicBezTo>
                    <a:pt x="13784" y="811"/>
                    <a:pt x="13952" y="534"/>
                    <a:pt x="13784" y="225"/>
                  </a:cubicBezTo>
                  <a:cubicBezTo>
                    <a:pt x="13752" y="175"/>
                    <a:pt x="13702" y="143"/>
                    <a:pt x="13643" y="143"/>
                  </a:cubicBezTo>
                  <a:cubicBezTo>
                    <a:pt x="13102" y="148"/>
                    <a:pt x="12547" y="188"/>
                    <a:pt x="11997" y="266"/>
                  </a:cubicBezTo>
                  <a:cubicBezTo>
                    <a:pt x="11938" y="275"/>
                    <a:pt x="11883" y="334"/>
                    <a:pt x="11874" y="393"/>
                  </a:cubicBezTo>
                  <a:lnTo>
                    <a:pt x="11788" y="925"/>
                  </a:lnTo>
                  <a:cubicBezTo>
                    <a:pt x="11778" y="975"/>
                    <a:pt x="11792" y="1030"/>
                    <a:pt x="11824" y="1066"/>
                  </a:cubicBezTo>
                  <a:cubicBezTo>
                    <a:pt x="11847" y="1098"/>
                    <a:pt x="11878" y="1116"/>
                    <a:pt x="11915" y="1121"/>
                  </a:cubicBezTo>
                  <a:cubicBezTo>
                    <a:pt x="12042" y="1203"/>
                    <a:pt x="12106" y="1275"/>
                    <a:pt x="12106" y="1334"/>
                  </a:cubicBezTo>
                  <a:cubicBezTo>
                    <a:pt x="12101" y="1398"/>
                    <a:pt x="12010" y="1480"/>
                    <a:pt x="11851" y="1553"/>
                  </a:cubicBezTo>
                  <a:cubicBezTo>
                    <a:pt x="11810" y="1562"/>
                    <a:pt x="11768" y="1566"/>
                    <a:pt x="11726" y="1566"/>
                  </a:cubicBezTo>
                  <a:cubicBezTo>
                    <a:pt x="11641" y="1566"/>
                    <a:pt x="11556" y="1547"/>
                    <a:pt x="11474" y="1507"/>
                  </a:cubicBezTo>
                  <a:cubicBezTo>
                    <a:pt x="11265" y="1344"/>
                    <a:pt x="11255" y="1266"/>
                    <a:pt x="11260" y="1248"/>
                  </a:cubicBezTo>
                  <a:cubicBezTo>
                    <a:pt x="11265" y="1193"/>
                    <a:pt x="11365" y="1143"/>
                    <a:pt x="11451" y="1098"/>
                  </a:cubicBezTo>
                  <a:cubicBezTo>
                    <a:pt x="11542" y="1052"/>
                    <a:pt x="11633" y="1007"/>
                    <a:pt x="11674" y="930"/>
                  </a:cubicBezTo>
                  <a:cubicBezTo>
                    <a:pt x="11765" y="757"/>
                    <a:pt x="11719" y="511"/>
                    <a:pt x="11683" y="334"/>
                  </a:cubicBezTo>
                  <a:lnTo>
                    <a:pt x="11674" y="284"/>
                  </a:lnTo>
                  <a:cubicBezTo>
                    <a:pt x="11661" y="214"/>
                    <a:pt x="11597" y="156"/>
                    <a:pt x="11523" y="156"/>
                  </a:cubicBezTo>
                  <a:cubicBezTo>
                    <a:pt x="11520" y="156"/>
                    <a:pt x="11517" y="156"/>
                    <a:pt x="11515" y="157"/>
                  </a:cubicBezTo>
                  <a:lnTo>
                    <a:pt x="9978" y="211"/>
                  </a:lnTo>
                  <a:lnTo>
                    <a:pt x="9950" y="238"/>
                  </a:lnTo>
                  <a:cubicBezTo>
                    <a:pt x="9905" y="298"/>
                    <a:pt x="9868" y="366"/>
                    <a:pt x="9841" y="461"/>
                  </a:cubicBezTo>
                  <a:lnTo>
                    <a:pt x="9837" y="470"/>
                  </a:lnTo>
                  <a:cubicBezTo>
                    <a:pt x="9832" y="516"/>
                    <a:pt x="9828" y="561"/>
                    <a:pt x="9818" y="602"/>
                  </a:cubicBezTo>
                  <a:lnTo>
                    <a:pt x="9818" y="639"/>
                  </a:lnTo>
                  <a:lnTo>
                    <a:pt x="9823" y="652"/>
                  </a:lnTo>
                  <a:cubicBezTo>
                    <a:pt x="9846" y="748"/>
                    <a:pt x="9891" y="843"/>
                    <a:pt x="9937" y="934"/>
                  </a:cubicBezTo>
                  <a:cubicBezTo>
                    <a:pt x="9996" y="1057"/>
                    <a:pt x="10059" y="1180"/>
                    <a:pt x="10055" y="1275"/>
                  </a:cubicBezTo>
                  <a:cubicBezTo>
                    <a:pt x="10050" y="1348"/>
                    <a:pt x="10032" y="1398"/>
                    <a:pt x="9996" y="1430"/>
                  </a:cubicBezTo>
                  <a:cubicBezTo>
                    <a:pt x="9955" y="1466"/>
                    <a:pt x="9905" y="1466"/>
                    <a:pt x="9868" y="1466"/>
                  </a:cubicBezTo>
                  <a:lnTo>
                    <a:pt x="9837" y="1466"/>
                  </a:lnTo>
                  <a:cubicBezTo>
                    <a:pt x="9816" y="1473"/>
                    <a:pt x="9791" y="1476"/>
                    <a:pt x="9764" y="1476"/>
                  </a:cubicBezTo>
                  <a:cubicBezTo>
                    <a:pt x="9731" y="1476"/>
                    <a:pt x="9694" y="1472"/>
                    <a:pt x="9650" y="1462"/>
                  </a:cubicBezTo>
                  <a:cubicBezTo>
                    <a:pt x="9464" y="1425"/>
                    <a:pt x="9405" y="1316"/>
                    <a:pt x="9441" y="1107"/>
                  </a:cubicBezTo>
                  <a:cubicBezTo>
                    <a:pt x="9455" y="1043"/>
                    <a:pt x="9482" y="984"/>
                    <a:pt x="9514" y="916"/>
                  </a:cubicBezTo>
                  <a:cubicBezTo>
                    <a:pt x="9536" y="871"/>
                    <a:pt x="9559" y="825"/>
                    <a:pt x="9577" y="775"/>
                  </a:cubicBezTo>
                  <a:cubicBezTo>
                    <a:pt x="9637" y="598"/>
                    <a:pt x="9659" y="443"/>
                    <a:pt x="9568" y="252"/>
                  </a:cubicBezTo>
                  <a:cubicBezTo>
                    <a:pt x="9546" y="202"/>
                    <a:pt x="9482" y="166"/>
                    <a:pt x="9427" y="166"/>
                  </a:cubicBezTo>
                  <a:lnTo>
                    <a:pt x="8140" y="207"/>
                  </a:lnTo>
                  <a:cubicBezTo>
                    <a:pt x="8095" y="211"/>
                    <a:pt x="8054" y="229"/>
                    <a:pt x="8022" y="266"/>
                  </a:cubicBezTo>
                  <a:cubicBezTo>
                    <a:pt x="7995" y="298"/>
                    <a:pt x="7981" y="339"/>
                    <a:pt x="7986" y="379"/>
                  </a:cubicBezTo>
                  <a:cubicBezTo>
                    <a:pt x="7990" y="470"/>
                    <a:pt x="7977" y="552"/>
                    <a:pt x="7968" y="630"/>
                  </a:cubicBezTo>
                  <a:cubicBezTo>
                    <a:pt x="7940" y="798"/>
                    <a:pt x="7913" y="975"/>
                    <a:pt x="8122" y="1157"/>
                  </a:cubicBezTo>
                  <a:cubicBezTo>
                    <a:pt x="8149" y="1180"/>
                    <a:pt x="8181" y="1203"/>
                    <a:pt x="8218" y="1221"/>
                  </a:cubicBezTo>
                  <a:cubicBezTo>
                    <a:pt x="8286" y="1266"/>
                    <a:pt x="8368" y="1321"/>
                    <a:pt x="8377" y="1380"/>
                  </a:cubicBezTo>
                  <a:cubicBezTo>
                    <a:pt x="8386" y="1448"/>
                    <a:pt x="8372" y="1503"/>
                    <a:pt x="8331" y="1548"/>
                  </a:cubicBezTo>
                  <a:cubicBezTo>
                    <a:pt x="8252" y="1636"/>
                    <a:pt x="8087" y="1686"/>
                    <a:pt x="7955" y="1686"/>
                  </a:cubicBezTo>
                  <a:cubicBezTo>
                    <a:pt x="7944" y="1686"/>
                    <a:pt x="7933" y="1685"/>
                    <a:pt x="7922" y="1685"/>
                  </a:cubicBezTo>
                  <a:cubicBezTo>
                    <a:pt x="7808" y="1680"/>
                    <a:pt x="7590" y="1630"/>
                    <a:pt x="7513" y="1566"/>
                  </a:cubicBezTo>
                  <a:cubicBezTo>
                    <a:pt x="7340" y="1425"/>
                    <a:pt x="7408" y="1284"/>
                    <a:pt x="7545" y="1071"/>
                  </a:cubicBezTo>
                  <a:cubicBezTo>
                    <a:pt x="7563" y="1034"/>
                    <a:pt x="7581" y="1007"/>
                    <a:pt x="7599" y="975"/>
                  </a:cubicBezTo>
                  <a:cubicBezTo>
                    <a:pt x="7763" y="684"/>
                    <a:pt x="7849" y="316"/>
                    <a:pt x="7613" y="161"/>
                  </a:cubicBezTo>
                  <a:cubicBezTo>
                    <a:pt x="7551" y="124"/>
                    <a:pt x="7471" y="113"/>
                    <a:pt x="7386" y="113"/>
                  </a:cubicBezTo>
                  <a:cubicBezTo>
                    <a:pt x="7314" y="113"/>
                    <a:pt x="7238" y="121"/>
                    <a:pt x="7167" y="129"/>
                  </a:cubicBezTo>
                  <a:cubicBezTo>
                    <a:pt x="7113" y="138"/>
                    <a:pt x="7063" y="143"/>
                    <a:pt x="7031" y="143"/>
                  </a:cubicBezTo>
                  <a:cubicBezTo>
                    <a:pt x="6744" y="143"/>
                    <a:pt x="6449" y="138"/>
                    <a:pt x="6121" y="125"/>
                  </a:cubicBezTo>
                  <a:cubicBezTo>
                    <a:pt x="6035" y="125"/>
                    <a:pt x="5962" y="193"/>
                    <a:pt x="5957" y="284"/>
                  </a:cubicBezTo>
                  <a:lnTo>
                    <a:pt x="5921" y="948"/>
                  </a:lnTo>
                  <a:lnTo>
                    <a:pt x="5971" y="975"/>
                  </a:lnTo>
                  <a:cubicBezTo>
                    <a:pt x="6112" y="1039"/>
                    <a:pt x="6217" y="1143"/>
                    <a:pt x="6239" y="1239"/>
                  </a:cubicBezTo>
                  <a:cubicBezTo>
                    <a:pt x="6253" y="1303"/>
                    <a:pt x="6239" y="1362"/>
                    <a:pt x="6189" y="1430"/>
                  </a:cubicBezTo>
                  <a:cubicBezTo>
                    <a:pt x="6124" y="1520"/>
                    <a:pt x="6000" y="1573"/>
                    <a:pt x="5853" y="1573"/>
                  </a:cubicBezTo>
                  <a:cubicBezTo>
                    <a:pt x="5837" y="1573"/>
                    <a:pt x="5820" y="1572"/>
                    <a:pt x="5803" y="1571"/>
                  </a:cubicBezTo>
                  <a:lnTo>
                    <a:pt x="5789" y="1571"/>
                  </a:lnTo>
                  <a:cubicBezTo>
                    <a:pt x="5780" y="1572"/>
                    <a:pt x="5772" y="1572"/>
                    <a:pt x="5763" y="1572"/>
                  </a:cubicBezTo>
                  <a:cubicBezTo>
                    <a:pt x="5666" y="1572"/>
                    <a:pt x="5569" y="1528"/>
                    <a:pt x="5494" y="1453"/>
                  </a:cubicBezTo>
                  <a:cubicBezTo>
                    <a:pt x="5439" y="1398"/>
                    <a:pt x="5407" y="1330"/>
                    <a:pt x="5403" y="1271"/>
                  </a:cubicBezTo>
                  <a:lnTo>
                    <a:pt x="5403" y="1243"/>
                  </a:lnTo>
                  <a:cubicBezTo>
                    <a:pt x="5407" y="1203"/>
                    <a:pt x="5425" y="1166"/>
                    <a:pt x="5462" y="1134"/>
                  </a:cubicBezTo>
                  <a:lnTo>
                    <a:pt x="5471" y="1125"/>
                  </a:lnTo>
                  <a:cubicBezTo>
                    <a:pt x="5494" y="1098"/>
                    <a:pt x="5521" y="1071"/>
                    <a:pt x="5553" y="1048"/>
                  </a:cubicBezTo>
                  <a:lnTo>
                    <a:pt x="5580" y="1021"/>
                  </a:lnTo>
                  <a:lnTo>
                    <a:pt x="5585" y="1012"/>
                  </a:lnTo>
                  <a:cubicBezTo>
                    <a:pt x="5585" y="1012"/>
                    <a:pt x="5589" y="1012"/>
                    <a:pt x="5594" y="1007"/>
                  </a:cubicBezTo>
                  <a:lnTo>
                    <a:pt x="5607" y="998"/>
                  </a:lnTo>
                  <a:cubicBezTo>
                    <a:pt x="5644" y="962"/>
                    <a:pt x="5685" y="916"/>
                    <a:pt x="5716" y="843"/>
                  </a:cubicBezTo>
                  <a:cubicBezTo>
                    <a:pt x="5757" y="743"/>
                    <a:pt x="5776" y="634"/>
                    <a:pt x="5766" y="493"/>
                  </a:cubicBezTo>
                  <a:lnTo>
                    <a:pt x="5762" y="457"/>
                  </a:lnTo>
                  <a:cubicBezTo>
                    <a:pt x="5753" y="407"/>
                    <a:pt x="5744" y="352"/>
                    <a:pt x="5739" y="298"/>
                  </a:cubicBezTo>
                  <a:lnTo>
                    <a:pt x="5739" y="284"/>
                  </a:lnTo>
                  <a:lnTo>
                    <a:pt x="5735" y="270"/>
                  </a:lnTo>
                  <a:cubicBezTo>
                    <a:pt x="5735" y="266"/>
                    <a:pt x="5735" y="266"/>
                    <a:pt x="5735" y="266"/>
                  </a:cubicBezTo>
                  <a:cubicBezTo>
                    <a:pt x="5721" y="207"/>
                    <a:pt x="5716" y="148"/>
                    <a:pt x="5712" y="88"/>
                  </a:cubicBezTo>
                  <a:lnTo>
                    <a:pt x="5707" y="47"/>
                  </a:lnTo>
                  <a:lnTo>
                    <a:pt x="5671" y="25"/>
                  </a:lnTo>
                  <a:cubicBezTo>
                    <a:pt x="5652" y="10"/>
                    <a:pt x="5627" y="1"/>
                    <a:pt x="5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" name="Google Shape;896;p20"/>
          <p:cNvGrpSpPr/>
          <p:nvPr/>
        </p:nvGrpSpPr>
        <p:grpSpPr>
          <a:xfrm flipH="1">
            <a:off x="1659404" y="2069502"/>
            <a:ext cx="2548024" cy="2466273"/>
            <a:chOff x="6460175" y="2093875"/>
            <a:chExt cx="1992356" cy="1928433"/>
          </a:xfrm>
        </p:grpSpPr>
        <p:sp>
          <p:nvSpPr>
            <p:cNvPr id="897" name="Google Shape;897;p20"/>
            <p:cNvSpPr/>
            <p:nvPr/>
          </p:nvSpPr>
          <p:spPr>
            <a:xfrm flipH="1">
              <a:off x="6461299" y="2104862"/>
              <a:ext cx="1981120" cy="1906709"/>
            </a:xfrm>
            <a:custGeom>
              <a:avLst/>
              <a:gdLst/>
              <a:ahLst/>
              <a:cxnLst/>
              <a:rect l="l" t="t" r="r" b="b"/>
              <a:pathLst>
                <a:path w="15868" h="15272" extrusionOk="0">
                  <a:moveTo>
                    <a:pt x="5508" y="0"/>
                  </a:moveTo>
                  <a:lnTo>
                    <a:pt x="4162" y="55"/>
                  </a:lnTo>
                  <a:cubicBezTo>
                    <a:pt x="4130" y="60"/>
                    <a:pt x="4098" y="78"/>
                    <a:pt x="4089" y="114"/>
                  </a:cubicBezTo>
                  <a:cubicBezTo>
                    <a:pt x="4035" y="310"/>
                    <a:pt x="4057" y="478"/>
                    <a:pt x="4103" y="673"/>
                  </a:cubicBezTo>
                  <a:cubicBezTo>
                    <a:pt x="4135" y="824"/>
                    <a:pt x="4180" y="964"/>
                    <a:pt x="4157" y="1110"/>
                  </a:cubicBezTo>
                  <a:cubicBezTo>
                    <a:pt x="4187" y="1339"/>
                    <a:pt x="3997" y="1578"/>
                    <a:pt x="3780" y="1578"/>
                  </a:cubicBezTo>
                  <a:cubicBezTo>
                    <a:pt x="3731" y="1578"/>
                    <a:pt x="3680" y="1565"/>
                    <a:pt x="3630" y="1537"/>
                  </a:cubicBezTo>
                  <a:cubicBezTo>
                    <a:pt x="3594" y="1515"/>
                    <a:pt x="3557" y="1487"/>
                    <a:pt x="3530" y="1451"/>
                  </a:cubicBezTo>
                  <a:cubicBezTo>
                    <a:pt x="3494" y="1419"/>
                    <a:pt x="3475" y="1383"/>
                    <a:pt x="3471" y="1337"/>
                  </a:cubicBezTo>
                  <a:cubicBezTo>
                    <a:pt x="3448" y="1265"/>
                    <a:pt x="3444" y="1187"/>
                    <a:pt x="3462" y="1115"/>
                  </a:cubicBezTo>
                  <a:cubicBezTo>
                    <a:pt x="3507" y="955"/>
                    <a:pt x="3644" y="874"/>
                    <a:pt x="3794" y="846"/>
                  </a:cubicBezTo>
                  <a:cubicBezTo>
                    <a:pt x="3798" y="846"/>
                    <a:pt x="3803" y="842"/>
                    <a:pt x="3812" y="842"/>
                  </a:cubicBezTo>
                  <a:cubicBezTo>
                    <a:pt x="3821" y="824"/>
                    <a:pt x="3826" y="801"/>
                    <a:pt x="3821" y="778"/>
                  </a:cubicBezTo>
                  <a:cubicBezTo>
                    <a:pt x="3794" y="569"/>
                    <a:pt x="3762" y="360"/>
                    <a:pt x="3735" y="150"/>
                  </a:cubicBezTo>
                  <a:cubicBezTo>
                    <a:pt x="3730" y="114"/>
                    <a:pt x="3689" y="96"/>
                    <a:pt x="3662" y="96"/>
                  </a:cubicBezTo>
                  <a:cubicBezTo>
                    <a:pt x="3446" y="75"/>
                    <a:pt x="3233" y="64"/>
                    <a:pt x="3020" y="64"/>
                  </a:cubicBezTo>
                  <a:cubicBezTo>
                    <a:pt x="2774" y="64"/>
                    <a:pt x="2528" y="78"/>
                    <a:pt x="2279" y="105"/>
                  </a:cubicBezTo>
                  <a:cubicBezTo>
                    <a:pt x="2247" y="110"/>
                    <a:pt x="2220" y="128"/>
                    <a:pt x="2207" y="164"/>
                  </a:cubicBezTo>
                  <a:cubicBezTo>
                    <a:pt x="2125" y="446"/>
                    <a:pt x="2166" y="660"/>
                    <a:pt x="2275" y="896"/>
                  </a:cubicBezTo>
                  <a:cubicBezTo>
                    <a:pt x="2416" y="1001"/>
                    <a:pt x="2539" y="1183"/>
                    <a:pt x="2552" y="1337"/>
                  </a:cubicBezTo>
                  <a:cubicBezTo>
                    <a:pt x="2561" y="1515"/>
                    <a:pt x="2466" y="1624"/>
                    <a:pt x="2343" y="1669"/>
                  </a:cubicBezTo>
                  <a:cubicBezTo>
                    <a:pt x="2298" y="1701"/>
                    <a:pt x="2238" y="1724"/>
                    <a:pt x="2161" y="1738"/>
                  </a:cubicBezTo>
                  <a:cubicBezTo>
                    <a:pt x="2111" y="1747"/>
                    <a:pt x="2061" y="1751"/>
                    <a:pt x="2011" y="1760"/>
                  </a:cubicBezTo>
                  <a:cubicBezTo>
                    <a:pt x="1720" y="1760"/>
                    <a:pt x="1529" y="1592"/>
                    <a:pt x="1643" y="1192"/>
                  </a:cubicBezTo>
                  <a:cubicBezTo>
                    <a:pt x="1670" y="1105"/>
                    <a:pt x="1743" y="1024"/>
                    <a:pt x="1784" y="942"/>
                  </a:cubicBezTo>
                  <a:cubicBezTo>
                    <a:pt x="2147" y="146"/>
                    <a:pt x="1161" y="187"/>
                    <a:pt x="674" y="128"/>
                  </a:cubicBezTo>
                  <a:cubicBezTo>
                    <a:pt x="669" y="125"/>
                    <a:pt x="665" y="124"/>
                    <a:pt x="660" y="124"/>
                  </a:cubicBezTo>
                  <a:cubicBezTo>
                    <a:pt x="656" y="124"/>
                    <a:pt x="651" y="125"/>
                    <a:pt x="647" y="128"/>
                  </a:cubicBezTo>
                  <a:cubicBezTo>
                    <a:pt x="636" y="124"/>
                    <a:pt x="624" y="122"/>
                    <a:pt x="613" y="122"/>
                  </a:cubicBezTo>
                  <a:cubicBezTo>
                    <a:pt x="566" y="122"/>
                    <a:pt x="520" y="152"/>
                    <a:pt x="524" y="214"/>
                  </a:cubicBezTo>
                  <a:cubicBezTo>
                    <a:pt x="588" y="4107"/>
                    <a:pt x="497" y="7995"/>
                    <a:pt x="251" y="11879"/>
                  </a:cubicBezTo>
                  <a:cubicBezTo>
                    <a:pt x="183" y="12975"/>
                    <a:pt x="101" y="14075"/>
                    <a:pt x="6" y="15171"/>
                  </a:cubicBezTo>
                  <a:cubicBezTo>
                    <a:pt x="1" y="15226"/>
                    <a:pt x="51" y="15271"/>
                    <a:pt x="101" y="15271"/>
                  </a:cubicBezTo>
                  <a:cubicBezTo>
                    <a:pt x="4139" y="15244"/>
                    <a:pt x="8178" y="15071"/>
                    <a:pt x="12202" y="14762"/>
                  </a:cubicBezTo>
                  <a:cubicBezTo>
                    <a:pt x="13339" y="14671"/>
                    <a:pt x="14603" y="14735"/>
                    <a:pt x="15736" y="14625"/>
                  </a:cubicBezTo>
                  <a:cubicBezTo>
                    <a:pt x="15738" y="14625"/>
                    <a:pt x="15739" y="14625"/>
                    <a:pt x="15741" y="14625"/>
                  </a:cubicBezTo>
                  <a:cubicBezTo>
                    <a:pt x="15770" y="14625"/>
                    <a:pt x="15782" y="14647"/>
                    <a:pt x="15786" y="14647"/>
                  </a:cubicBezTo>
                  <a:cubicBezTo>
                    <a:pt x="15788" y="14647"/>
                    <a:pt x="15787" y="14641"/>
                    <a:pt x="15786" y="14621"/>
                  </a:cubicBezTo>
                  <a:cubicBezTo>
                    <a:pt x="15567" y="10928"/>
                    <a:pt x="15868" y="6976"/>
                    <a:pt x="15704" y="3288"/>
                  </a:cubicBezTo>
                  <a:cubicBezTo>
                    <a:pt x="15631" y="1692"/>
                    <a:pt x="15381" y="155"/>
                    <a:pt x="15381" y="155"/>
                  </a:cubicBezTo>
                  <a:lnTo>
                    <a:pt x="15340" y="155"/>
                  </a:lnTo>
                  <a:cubicBezTo>
                    <a:pt x="15172" y="164"/>
                    <a:pt x="14999" y="173"/>
                    <a:pt x="14831" y="182"/>
                  </a:cubicBezTo>
                  <a:cubicBezTo>
                    <a:pt x="14672" y="173"/>
                    <a:pt x="14512" y="160"/>
                    <a:pt x="14353" y="150"/>
                  </a:cubicBezTo>
                  <a:cubicBezTo>
                    <a:pt x="14296" y="148"/>
                    <a:pt x="14213" y="128"/>
                    <a:pt x="14138" y="128"/>
                  </a:cubicBezTo>
                  <a:cubicBezTo>
                    <a:pt x="14094" y="128"/>
                    <a:pt x="14053" y="135"/>
                    <a:pt x="14021" y="155"/>
                  </a:cubicBezTo>
                  <a:cubicBezTo>
                    <a:pt x="13835" y="278"/>
                    <a:pt x="13930" y="555"/>
                    <a:pt x="14012" y="705"/>
                  </a:cubicBezTo>
                  <a:cubicBezTo>
                    <a:pt x="14058" y="787"/>
                    <a:pt x="14162" y="851"/>
                    <a:pt x="14190" y="937"/>
                  </a:cubicBezTo>
                  <a:cubicBezTo>
                    <a:pt x="14267" y="1165"/>
                    <a:pt x="14180" y="1387"/>
                    <a:pt x="13971" y="1465"/>
                  </a:cubicBezTo>
                  <a:cubicBezTo>
                    <a:pt x="13907" y="1489"/>
                    <a:pt x="13804" y="1514"/>
                    <a:pt x="13708" y="1514"/>
                  </a:cubicBezTo>
                  <a:cubicBezTo>
                    <a:pt x="13627" y="1514"/>
                    <a:pt x="13551" y="1496"/>
                    <a:pt x="13507" y="1447"/>
                  </a:cubicBezTo>
                  <a:cubicBezTo>
                    <a:pt x="13380" y="1301"/>
                    <a:pt x="13430" y="1010"/>
                    <a:pt x="13516" y="864"/>
                  </a:cubicBezTo>
                  <a:cubicBezTo>
                    <a:pt x="13653" y="646"/>
                    <a:pt x="13762" y="432"/>
                    <a:pt x="13626" y="187"/>
                  </a:cubicBezTo>
                  <a:cubicBezTo>
                    <a:pt x="13612" y="160"/>
                    <a:pt x="13589" y="146"/>
                    <a:pt x="13562" y="146"/>
                  </a:cubicBezTo>
                  <a:cubicBezTo>
                    <a:pt x="13012" y="150"/>
                    <a:pt x="12466" y="191"/>
                    <a:pt x="11925" y="269"/>
                  </a:cubicBezTo>
                  <a:cubicBezTo>
                    <a:pt x="11902" y="273"/>
                    <a:pt x="11875" y="301"/>
                    <a:pt x="11870" y="323"/>
                  </a:cubicBezTo>
                  <a:cubicBezTo>
                    <a:pt x="11843" y="501"/>
                    <a:pt x="11816" y="678"/>
                    <a:pt x="11784" y="855"/>
                  </a:cubicBezTo>
                  <a:cubicBezTo>
                    <a:pt x="11779" y="905"/>
                    <a:pt x="11807" y="955"/>
                    <a:pt x="11857" y="955"/>
                  </a:cubicBezTo>
                  <a:cubicBezTo>
                    <a:pt x="12207" y="1169"/>
                    <a:pt x="12184" y="1365"/>
                    <a:pt x="11797" y="1551"/>
                  </a:cubicBezTo>
                  <a:cubicBezTo>
                    <a:pt x="11746" y="1563"/>
                    <a:pt x="11695" y="1569"/>
                    <a:pt x="11644" y="1569"/>
                  </a:cubicBezTo>
                  <a:cubicBezTo>
                    <a:pt x="11543" y="1569"/>
                    <a:pt x="11444" y="1545"/>
                    <a:pt x="11347" y="1497"/>
                  </a:cubicBezTo>
                  <a:cubicBezTo>
                    <a:pt x="10724" y="1019"/>
                    <a:pt x="11420" y="987"/>
                    <a:pt x="11516" y="805"/>
                  </a:cubicBezTo>
                  <a:cubicBezTo>
                    <a:pt x="11602" y="642"/>
                    <a:pt x="11543" y="391"/>
                    <a:pt x="11511" y="219"/>
                  </a:cubicBezTo>
                  <a:cubicBezTo>
                    <a:pt x="11502" y="182"/>
                    <a:pt x="11466" y="160"/>
                    <a:pt x="11434" y="160"/>
                  </a:cubicBezTo>
                  <a:cubicBezTo>
                    <a:pt x="10933" y="178"/>
                    <a:pt x="10433" y="191"/>
                    <a:pt x="9933" y="210"/>
                  </a:cubicBezTo>
                  <a:cubicBezTo>
                    <a:pt x="9887" y="264"/>
                    <a:pt x="9860" y="332"/>
                    <a:pt x="9837" y="401"/>
                  </a:cubicBezTo>
                  <a:cubicBezTo>
                    <a:pt x="9828" y="451"/>
                    <a:pt x="9824" y="496"/>
                    <a:pt x="9819" y="546"/>
                  </a:cubicBezTo>
                  <a:cubicBezTo>
                    <a:pt x="9874" y="760"/>
                    <a:pt x="10065" y="996"/>
                    <a:pt x="10056" y="1196"/>
                  </a:cubicBezTo>
                  <a:cubicBezTo>
                    <a:pt x="10043" y="1386"/>
                    <a:pt x="9937" y="1466"/>
                    <a:pt x="9809" y="1466"/>
                  </a:cubicBezTo>
                  <a:cubicBezTo>
                    <a:pt x="9799" y="1466"/>
                    <a:pt x="9789" y="1466"/>
                    <a:pt x="9778" y="1465"/>
                  </a:cubicBezTo>
                  <a:cubicBezTo>
                    <a:pt x="9750" y="1473"/>
                    <a:pt x="9718" y="1478"/>
                    <a:pt x="9683" y="1478"/>
                  </a:cubicBezTo>
                  <a:cubicBezTo>
                    <a:pt x="9643" y="1478"/>
                    <a:pt x="9599" y="1472"/>
                    <a:pt x="9551" y="1460"/>
                  </a:cubicBezTo>
                  <a:cubicBezTo>
                    <a:pt x="9319" y="1415"/>
                    <a:pt x="9228" y="1265"/>
                    <a:pt x="9278" y="1005"/>
                  </a:cubicBezTo>
                  <a:cubicBezTo>
                    <a:pt x="9301" y="887"/>
                    <a:pt x="9374" y="773"/>
                    <a:pt x="9415" y="660"/>
                  </a:cubicBezTo>
                  <a:cubicBezTo>
                    <a:pt x="9474" y="496"/>
                    <a:pt x="9487" y="369"/>
                    <a:pt x="9410" y="205"/>
                  </a:cubicBezTo>
                  <a:cubicBezTo>
                    <a:pt x="9401" y="182"/>
                    <a:pt x="9369" y="169"/>
                    <a:pt x="9346" y="169"/>
                  </a:cubicBezTo>
                  <a:cubicBezTo>
                    <a:pt x="8919" y="182"/>
                    <a:pt x="8487" y="196"/>
                    <a:pt x="8059" y="210"/>
                  </a:cubicBezTo>
                  <a:cubicBezTo>
                    <a:pt x="8023" y="210"/>
                    <a:pt x="7982" y="246"/>
                    <a:pt x="7987" y="287"/>
                  </a:cubicBezTo>
                  <a:cubicBezTo>
                    <a:pt x="8005" y="605"/>
                    <a:pt x="7837" y="783"/>
                    <a:pt x="8096" y="1005"/>
                  </a:cubicBezTo>
                  <a:cubicBezTo>
                    <a:pt x="8173" y="1078"/>
                    <a:pt x="8355" y="1146"/>
                    <a:pt x="8378" y="1283"/>
                  </a:cubicBezTo>
                  <a:cubicBezTo>
                    <a:pt x="8417" y="1572"/>
                    <a:pt x="8089" y="1688"/>
                    <a:pt x="7862" y="1688"/>
                  </a:cubicBezTo>
                  <a:cubicBezTo>
                    <a:pt x="7853" y="1688"/>
                    <a:pt x="7845" y="1688"/>
                    <a:pt x="7837" y="1688"/>
                  </a:cubicBezTo>
                  <a:cubicBezTo>
                    <a:pt x="7723" y="1683"/>
                    <a:pt x="7477" y="1633"/>
                    <a:pt x="7377" y="1551"/>
                  </a:cubicBezTo>
                  <a:cubicBezTo>
                    <a:pt x="7095" y="1319"/>
                    <a:pt x="7332" y="1051"/>
                    <a:pt x="7445" y="851"/>
                  </a:cubicBezTo>
                  <a:cubicBezTo>
                    <a:pt x="7532" y="692"/>
                    <a:pt x="7709" y="291"/>
                    <a:pt x="7486" y="150"/>
                  </a:cubicBezTo>
                  <a:cubicBezTo>
                    <a:pt x="7444" y="125"/>
                    <a:pt x="7382" y="117"/>
                    <a:pt x="7313" y="117"/>
                  </a:cubicBezTo>
                  <a:cubicBezTo>
                    <a:pt x="7186" y="117"/>
                    <a:pt x="7036" y="146"/>
                    <a:pt x="6950" y="146"/>
                  </a:cubicBezTo>
                  <a:cubicBezTo>
                    <a:pt x="6645" y="146"/>
                    <a:pt x="6340" y="141"/>
                    <a:pt x="6036" y="128"/>
                  </a:cubicBezTo>
                  <a:cubicBezTo>
                    <a:pt x="5995" y="128"/>
                    <a:pt x="5963" y="164"/>
                    <a:pt x="5958" y="205"/>
                  </a:cubicBezTo>
                  <a:cubicBezTo>
                    <a:pt x="5949" y="410"/>
                    <a:pt x="5936" y="610"/>
                    <a:pt x="5927" y="810"/>
                  </a:cubicBezTo>
                  <a:cubicBezTo>
                    <a:pt x="6145" y="919"/>
                    <a:pt x="6359" y="1142"/>
                    <a:pt x="6177" y="1396"/>
                  </a:cubicBezTo>
                  <a:cubicBezTo>
                    <a:pt x="6086" y="1519"/>
                    <a:pt x="5933" y="1573"/>
                    <a:pt x="5781" y="1573"/>
                  </a:cubicBezTo>
                  <a:cubicBezTo>
                    <a:pt x="5758" y="1573"/>
                    <a:pt x="5735" y="1572"/>
                    <a:pt x="5713" y="1569"/>
                  </a:cubicBezTo>
                  <a:cubicBezTo>
                    <a:pt x="5699" y="1571"/>
                    <a:pt x="5685" y="1572"/>
                    <a:pt x="5671" y="1572"/>
                  </a:cubicBezTo>
                  <a:cubicBezTo>
                    <a:pt x="5556" y="1572"/>
                    <a:pt x="5439" y="1522"/>
                    <a:pt x="5354" y="1428"/>
                  </a:cubicBezTo>
                  <a:cubicBezTo>
                    <a:pt x="5294" y="1365"/>
                    <a:pt x="5244" y="1283"/>
                    <a:pt x="5240" y="1192"/>
                  </a:cubicBezTo>
                  <a:cubicBezTo>
                    <a:pt x="5235" y="1187"/>
                    <a:pt x="5231" y="1183"/>
                    <a:pt x="5226" y="1178"/>
                  </a:cubicBezTo>
                  <a:lnTo>
                    <a:pt x="5240" y="1160"/>
                  </a:lnTo>
                  <a:cubicBezTo>
                    <a:pt x="5244" y="1083"/>
                    <a:pt x="5276" y="1024"/>
                    <a:pt x="5326" y="983"/>
                  </a:cubicBezTo>
                  <a:cubicBezTo>
                    <a:pt x="5358" y="942"/>
                    <a:pt x="5394" y="910"/>
                    <a:pt x="5431" y="878"/>
                  </a:cubicBezTo>
                  <a:cubicBezTo>
                    <a:pt x="5435" y="878"/>
                    <a:pt x="5435" y="874"/>
                    <a:pt x="5440" y="869"/>
                  </a:cubicBezTo>
                  <a:cubicBezTo>
                    <a:pt x="5449" y="860"/>
                    <a:pt x="5458" y="855"/>
                    <a:pt x="5467" y="846"/>
                  </a:cubicBezTo>
                  <a:cubicBezTo>
                    <a:pt x="5504" y="814"/>
                    <a:pt x="5535" y="773"/>
                    <a:pt x="5558" y="723"/>
                  </a:cubicBezTo>
                  <a:cubicBezTo>
                    <a:pt x="5599" y="628"/>
                    <a:pt x="5608" y="523"/>
                    <a:pt x="5604" y="414"/>
                  </a:cubicBezTo>
                  <a:cubicBezTo>
                    <a:pt x="5590" y="351"/>
                    <a:pt x="5581" y="287"/>
                    <a:pt x="5576" y="219"/>
                  </a:cubicBezTo>
                  <a:cubicBezTo>
                    <a:pt x="5572" y="210"/>
                    <a:pt x="5572" y="200"/>
                    <a:pt x="5567" y="191"/>
                  </a:cubicBezTo>
                  <a:cubicBezTo>
                    <a:pt x="5558" y="132"/>
                    <a:pt x="5549" y="73"/>
                    <a:pt x="5545" y="9"/>
                  </a:cubicBezTo>
                  <a:cubicBezTo>
                    <a:pt x="5535" y="5"/>
                    <a:pt x="5522" y="0"/>
                    <a:pt x="5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0"/>
            <p:cNvSpPr/>
            <p:nvPr/>
          </p:nvSpPr>
          <p:spPr>
            <a:xfrm flipH="1">
              <a:off x="6481774" y="2104862"/>
              <a:ext cx="1895722" cy="410632"/>
            </a:xfrm>
            <a:custGeom>
              <a:avLst/>
              <a:gdLst/>
              <a:ahLst/>
              <a:cxnLst/>
              <a:rect l="l" t="t" r="r" b="b"/>
              <a:pathLst>
                <a:path w="15184" h="3289" extrusionOk="0">
                  <a:moveTo>
                    <a:pt x="4988" y="0"/>
                  </a:moveTo>
                  <a:lnTo>
                    <a:pt x="3642" y="55"/>
                  </a:lnTo>
                  <a:cubicBezTo>
                    <a:pt x="3610" y="60"/>
                    <a:pt x="3578" y="78"/>
                    <a:pt x="3569" y="114"/>
                  </a:cubicBezTo>
                  <a:cubicBezTo>
                    <a:pt x="3515" y="310"/>
                    <a:pt x="3537" y="478"/>
                    <a:pt x="3583" y="673"/>
                  </a:cubicBezTo>
                  <a:cubicBezTo>
                    <a:pt x="3615" y="824"/>
                    <a:pt x="3660" y="964"/>
                    <a:pt x="3637" y="1110"/>
                  </a:cubicBezTo>
                  <a:cubicBezTo>
                    <a:pt x="3667" y="1339"/>
                    <a:pt x="3477" y="1578"/>
                    <a:pt x="3260" y="1578"/>
                  </a:cubicBezTo>
                  <a:cubicBezTo>
                    <a:pt x="3211" y="1578"/>
                    <a:pt x="3160" y="1565"/>
                    <a:pt x="3110" y="1537"/>
                  </a:cubicBezTo>
                  <a:cubicBezTo>
                    <a:pt x="3074" y="1515"/>
                    <a:pt x="3037" y="1487"/>
                    <a:pt x="3010" y="1451"/>
                  </a:cubicBezTo>
                  <a:cubicBezTo>
                    <a:pt x="2974" y="1419"/>
                    <a:pt x="2955" y="1383"/>
                    <a:pt x="2951" y="1337"/>
                  </a:cubicBezTo>
                  <a:cubicBezTo>
                    <a:pt x="2928" y="1265"/>
                    <a:pt x="2924" y="1187"/>
                    <a:pt x="2942" y="1115"/>
                  </a:cubicBezTo>
                  <a:cubicBezTo>
                    <a:pt x="2987" y="955"/>
                    <a:pt x="3124" y="874"/>
                    <a:pt x="3274" y="846"/>
                  </a:cubicBezTo>
                  <a:cubicBezTo>
                    <a:pt x="3278" y="846"/>
                    <a:pt x="3283" y="842"/>
                    <a:pt x="3292" y="842"/>
                  </a:cubicBezTo>
                  <a:cubicBezTo>
                    <a:pt x="3301" y="824"/>
                    <a:pt x="3306" y="801"/>
                    <a:pt x="3301" y="778"/>
                  </a:cubicBezTo>
                  <a:cubicBezTo>
                    <a:pt x="3274" y="569"/>
                    <a:pt x="3242" y="360"/>
                    <a:pt x="3215" y="150"/>
                  </a:cubicBezTo>
                  <a:cubicBezTo>
                    <a:pt x="3210" y="114"/>
                    <a:pt x="3169" y="96"/>
                    <a:pt x="3142" y="96"/>
                  </a:cubicBezTo>
                  <a:cubicBezTo>
                    <a:pt x="2926" y="75"/>
                    <a:pt x="2713" y="64"/>
                    <a:pt x="2500" y="64"/>
                  </a:cubicBezTo>
                  <a:cubicBezTo>
                    <a:pt x="2254" y="64"/>
                    <a:pt x="2008" y="78"/>
                    <a:pt x="1759" y="105"/>
                  </a:cubicBezTo>
                  <a:cubicBezTo>
                    <a:pt x="1727" y="110"/>
                    <a:pt x="1700" y="128"/>
                    <a:pt x="1687" y="164"/>
                  </a:cubicBezTo>
                  <a:cubicBezTo>
                    <a:pt x="1605" y="446"/>
                    <a:pt x="1646" y="660"/>
                    <a:pt x="1755" y="896"/>
                  </a:cubicBezTo>
                  <a:cubicBezTo>
                    <a:pt x="1896" y="1001"/>
                    <a:pt x="2019" y="1183"/>
                    <a:pt x="2032" y="1337"/>
                  </a:cubicBezTo>
                  <a:cubicBezTo>
                    <a:pt x="2041" y="1515"/>
                    <a:pt x="1946" y="1624"/>
                    <a:pt x="1823" y="1669"/>
                  </a:cubicBezTo>
                  <a:cubicBezTo>
                    <a:pt x="1778" y="1701"/>
                    <a:pt x="1718" y="1724"/>
                    <a:pt x="1641" y="1738"/>
                  </a:cubicBezTo>
                  <a:cubicBezTo>
                    <a:pt x="1591" y="1747"/>
                    <a:pt x="1541" y="1751"/>
                    <a:pt x="1491" y="1760"/>
                  </a:cubicBezTo>
                  <a:cubicBezTo>
                    <a:pt x="1200" y="1760"/>
                    <a:pt x="1009" y="1592"/>
                    <a:pt x="1123" y="1192"/>
                  </a:cubicBezTo>
                  <a:cubicBezTo>
                    <a:pt x="1150" y="1105"/>
                    <a:pt x="1223" y="1024"/>
                    <a:pt x="1264" y="942"/>
                  </a:cubicBezTo>
                  <a:cubicBezTo>
                    <a:pt x="1627" y="146"/>
                    <a:pt x="641" y="187"/>
                    <a:pt x="154" y="128"/>
                  </a:cubicBezTo>
                  <a:cubicBezTo>
                    <a:pt x="149" y="125"/>
                    <a:pt x="145" y="124"/>
                    <a:pt x="140" y="124"/>
                  </a:cubicBezTo>
                  <a:cubicBezTo>
                    <a:pt x="136" y="124"/>
                    <a:pt x="131" y="125"/>
                    <a:pt x="127" y="128"/>
                  </a:cubicBezTo>
                  <a:cubicBezTo>
                    <a:pt x="116" y="124"/>
                    <a:pt x="104" y="122"/>
                    <a:pt x="93" y="122"/>
                  </a:cubicBezTo>
                  <a:cubicBezTo>
                    <a:pt x="46" y="122"/>
                    <a:pt x="0" y="152"/>
                    <a:pt x="4" y="214"/>
                  </a:cubicBezTo>
                  <a:cubicBezTo>
                    <a:pt x="18" y="1242"/>
                    <a:pt x="27" y="2265"/>
                    <a:pt x="22" y="3288"/>
                  </a:cubicBezTo>
                  <a:lnTo>
                    <a:pt x="15184" y="3288"/>
                  </a:lnTo>
                  <a:cubicBezTo>
                    <a:pt x="15111" y="1692"/>
                    <a:pt x="14861" y="155"/>
                    <a:pt x="14861" y="155"/>
                  </a:cubicBezTo>
                  <a:lnTo>
                    <a:pt x="14820" y="155"/>
                  </a:lnTo>
                  <a:cubicBezTo>
                    <a:pt x="14652" y="164"/>
                    <a:pt x="14479" y="173"/>
                    <a:pt x="14311" y="182"/>
                  </a:cubicBezTo>
                  <a:cubicBezTo>
                    <a:pt x="14152" y="173"/>
                    <a:pt x="13992" y="160"/>
                    <a:pt x="13833" y="150"/>
                  </a:cubicBezTo>
                  <a:cubicBezTo>
                    <a:pt x="13776" y="148"/>
                    <a:pt x="13693" y="128"/>
                    <a:pt x="13618" y="128"/>
                  </a:cubicBezTo>
                  <a:cubicBezTo>
                    <a:pt x="13574" y="128"/>
                    <a:pt x="13533" y="135"/>
                    <a:pt x="13501" y="155"/>
                  </a:cubicBezTo>
                  <a:cubicBezTo>
                    <a:pt x="13315" y="278"/>
                    <a:pt x="13410" y="555"/>
                    <a:pt x="13492" y="705"/>
                  </a:cubicBezTo>
                  <a:cubicBezTo>
                    <a:pt x="13538" y="787"/>
                    <a:pt x="13642" y="851"/>
                    <a:pt x="13670" y="937"/>
                  </a:cubicBezTo>
                  <a:cubicBezTo>
                    <a:pt x="13747" y="1165"/>
                    <a:pt x="13660" y="1387"/>
                    <a:pt x="13451" y="1465"/>
                  </a:cubicBezTo>
                  <a:cubicBezTo>
                    <a:pt x="13387" y="1489"/>
                    <a:pt x="13284" y="1514"/>
                    <a:pt x="13188" y="1514"/>
                  </a:cubicBezTo>
                  <a:cubicBezTo>
                    <a:pt x="13107" y="1514"/>
                    <a:pt x="13031" y="1496"/>
                    <a:pt x="12987" y="1447"/>
                  </a:cubicBezTo>
                  <a:cubicBezTo>
                    <a:pt x="12860" y="1301"/>
                    <a:pt x="12910" y="1010"/>
                    <a:pt x="12996" y="864"/>
                  </a:cubicBezTo>
                  <a:cubicBezTo>
                    <a:pt x="13133" y="646"/>
                    <a:pt x="13242" y="432"/>
                    <a:pt x="13106" y="187"/>
                  </a:cubicBezTo>
                  <a:cubicBezTo>
                    <a:pt x="13092" y="160"/>
                    <a:pt x="13069" y="146"/>
                    <a:pt x="13042" y="146"/>
                  </a:cubicBezTo>
                  <a:cubicBezTo>
                    <a:pt x="12492" y="150"/>
                    <a:pt x="11946" y="191"/>
                    <a:pt x="11405" y="269"/>
                  </a:cubicBezTo>
                  <a:cubicBezTo>
                    <a:pt x="11382" y="273"/>
                    <a:pt x="11355" y="301"/>
                    <a:pt x="11350" y="323"/>
                  </a:cubicBezTo>
                  <a:cubicBezTo>
                    <a:pt x="11323" y="501"/>
                    <a:pt x="11296" y="678"/>
                    <a:pt x="11264" y="855"/>
                  </a:cubicBezTo>
                  <a:cubicBezTo>
                    <a:pt x="11259" y="905"/>
                    <a:pt x="11287" y="955"/>
                    <a:pt x="11337" y="955"/>
                  </a:cubicBezTo>
                  <a:cubicBezTo>
                    <a:pt x="11687" y="1169"/>
                    <a:pt x="11664" y="1365"/>
                    <a:pt x="11277" y="1551"/>
                  </a:cubicBezTo>
                  <a:cubicBezTo>
                    <a:pt x="11226" y="1563"/>
                    <a:pt x="11175" y="1569"/>
                    <a:pt x="11124" y="1569"/>
                  </a:cubicBezTo>
                  <a:cubicBezTo>
                    <a:pt x="11023" y="1569"/>
                    <a:pt x="10924" y="1545"/>
                    <a:pt x="10827" y="1497"/>
                  </a:cubicBezTo>
                  <a:cubicBezTo>
                    <a:pt x="10204" y="1019"/>
                    <a:pt x="10900" y="987"/>
                    <a:pt x="10996" y="805"/>
                  </a:cubicBezTo>
                  <a:cubicBezTo>
                    <a:pt x="11082" y="642"/>
                    <a:pt x="11023" y="391"/>
                    <a:pt x="10991" y="219"/>
                  </a:cubicBezTo>
                  <a:cubicBezTo>
                    <a:pt x="10982" y="182"/>
                    <a:pt x="10946" y="160"/>
                    <a:pt x="10914" y="160"/>
                  </a:cubicBezTo>
                  <a:cubicBezTo>
                    <a:pt x="10413" y="178"/>
                    <a:pt x="9913" y="191"/>
                    <a:pt x="9413" y="210"/>
                  </a:cubicBezTo>
                  <a:cubicBezTo>
                    <a:pt x="9367" y="264"/>
                    <a:pt x="9340" y="332"/>
                    <a:pt x="9317" y="401"/>
                  </a:cubicBezTo>
                  <a:cubicBezTo>
                    <a:pt x="9308" y="451"/>
                    <a:pt x="9304" y="496"/>
                    <a:pt x="9299" y="546"/>
                  </a:cubicBezTo>
                  <a:cubicBezTo>
                    <a:pt x="9354" y="760"/>
                    <a:pt x="9545" y="996"/>
                    <a:pt x="9536" y="1196"/>
                  </a:cubicBezTo>
                  <a:cubicBezTo>
                    <a:pt x="9523" y="1386"/>
                    <a:pt x="9417" y="1466"/>
                    <a:pt x="9289" y="1466"/>
                  </a:cubicBezTo>
                  <a:cubicBezTo>
                    <a:pt x="9279" y="1466"/>
                    <a:pt x="9269" y="1466"/>
                    <a:pt x="9258" y="1465"/>
                  </a:cubicBezTo>
                  <a:cubicBezTo>
                    <a:pt x="9230" y="1473"/>
                    <a:pt x="9198" y="1478"/>
                    <a:pt x="9163" y="1478"/>
                  </a:cubicBezTo>
                  <a:cubicBezTo>
                    <a:pt x="9123" y="1478"/>
                    <a:pt x="9079" y="1472"/>
                    <a:pt x="9031" y="1460"/>
                  </a:cubicBezTo>
                  <a:cubicBezTo>
                    <a:pt x="8799" y="1415"/>
                    <a:pt x="8708" y="1265"/>
                    <a:pt x="8758" y="1005"/>
                  </a:cubicBezTo>
                  <a:cubicBezTo>
                    <a:pt x="8781" y="887"/>
                    <a:pt x="8854" y="773"/>
                    <a:pt x="8895" y="660"/>
                  </a:cubicBezTo>
                  <a:cubicBezTo>
                    <a:pt x="8954" y="496"/>
                    <a:pt x="8967" y="369"/>
                    <a:pt x="8890" y="205"/>
                  </a:cubicBezTo>
                  <a:cubicBezTo>
                    <a:pt x="8881" y="182"/>
                    <a:pt x="8849" y="169"/>
                    <a:pt x="8826" y="169"/>
                  </a:cubicBezTo>
                  <a:cubicBezTo>
                    <a:pt x="8399" y="182"/>
                    <a:pt x="7967" y="196"/>
                    <a:pt x="7539" y="210"/>
                  </a:cubicBezTo>
                  <a:cubicBezTo>
                    <a:pt x="7503" y="210"/>
                    <a:pt x="7462" y="246"/>
                    <a:pt x="7467" y="287"/>
                  </a:cubicBezTo>
                  <a:cubicBezTo>
                    <a:pt x="7485" y="605"/>
                    <a:pt x="7317" y="783"/>
                    <a:pt x="7576" y="1005"/>
                  </a:cubicBezTo>
                  <a:cubicBezTo>
                    <a:pt x="7653" y="1078"/>
                    <a:pt x="7835" y="1146"/>
                    <a:pt x="7858" y="1283"/>
                  </a:cubicBezTo>
                  <a:cubicBezTo>
                    <a:pt x="7897" y="1572"/>
                    <a:pt x="7569" y="1688"/>
                    <a:pt x="7342" y="1688"/>
                  </a:cubicBezTo>
                  <a:cubicBezTo>
                    <a:pt x="7333" y="1688"/>
                    <a:pt x="7325" y="1688"/>
                    <a:pt x="7317" y="1688"/>
                  </a:cubicBezTo>
                  <a:cubicBezTo>
                    <a:pt x="7203" y="1683"/>
                    <a:pt x="6957" y="1633"/>
                    <a:pt x="6857" y="1551"/>
                  </a:cubicBezTo>
                  <a:cubicBezTo>
                    <a:pt x="6575" y="1319"/>
                    <a:pt x="6812" y="1051"/>
                    <a:pt x="6925" y="851"/>
                  </a:cubicBezTo>
                  <a:cubicBezTo>
                    <a:pt x="7012" y="692"/>
                    <a:pt x="7189" y="291"/>
                    <a:pt x="6966" y="150"/>
                  </a:cubicBezTo>
                  <a:cubicBezTo>
                    <a:pt x="6924" y="125"/>
                    <a:pt x="6862" y="117"/>
                    <a:pt x="6793" y="117"/>
                  </a:cubicBezTo>
                  <a:cubicBezTo>
                    <a:pt x="6666" y="117"/>
                    <a:pt x="6516" y="146"/>
                    <a:pt x="6430" y="146"/>
                  </a:cubicBezTo>
                  <a:cubicBezTo>
                    <a:pt x="6125" y="146"/>
                    <a:pt x="5820" y="141"/>
                    <a:pt x="5516" y="128"/>
                  </a:cubicBezTo>
                  <a:cubicBezTo>
                    <a:pt x="5475" y="128"/>
                    <a:pt x="5443" y="164"/>
                    <a:pt x="5438" y="205"/>
                  </a:cubicBezTo>
                  <a:cubicBezTo>
                    <a:pt x="5429" y="410"/>
                    <a:pt x="5416" y="610"/>
                    <a:pt x="5407" y="810"/>
                  </a:cubicBezTo>
                  <a:cubicBezTo>
                    <a:pt x="5625" y="919"/>
                    <a:pt x="5839" y="1142"/>
                    <a:pt x="5657" y="1396"/>
                  </a:cubicBezTo>
                  <a:cubicBezTo>
                    <a:pt x="5566" y="1519"/>
                    <a:pt x="5413" y="1573"/>
                    <a:pt x="5261" y="1573"/>
                  </a:cubicBezTo>
                  <a:cubicBezTo>
                    <a:pt x="5238" y="1573"/>
                    <a:pt x="5215" y="1572"/>
                    <a:pt x="5193" y="1569"/>
                  </a:cubicBezTo>
                  <a:cubicBezTo>
                    <a:pt x="5179" y="1571"/>
                    <a:pt x="5165" y="1572"/>
                    <a:pt x="5151" y="1572"/>
                  </a:cubicBezTo>
                  <a:cubicBezTo>
                    <a:pt x="5036" y="1572"/>
                    <a:pt x="4919" y="1522"/>
                    <a:pt x="4834" y="1428"/>
                  </a:cubicBezTo>
                  <a:cubicBezTo>
                    <a:pt x="4774" y="1365"/>
                    <a:pt x="4724" y="1283"/>
                    <a:pt x="4720" y="1192"/>
                  </a:cubicBezTo>
                  <a:cubicBezTo>
                    <a:pt x="4715" y="1187"/>
                    <a:pt x="4711" y="1183"/>
                    <a:pt x="4706" y="1178"/>
                  </a:cubicBezTo>
                  <a:lnTo>
                    <a:pt x="4720" y="1160"/>
                  </a:lnTo>
                  <a:cubicBezTo>
                    <a:pt x="4724" y="1083"/>
                    <a:pt x="4756" y="1024"/>
                    <a:pt x="4806" y="983"/>
                  </a:cubicBezTo>
                  <a:cubicBezTo>
                    <a:pt x="4838" y="942"/>
                    <a:pt x="4874" y="910"/>
                    <a:pt x="4911" y="878"/>
                  </a:cubicBezTo>
                  <a:cubicBezTo>
                    <a:pt x="4915" y="878"/>
                    <a:pt x="4915" y="874"/>
                    <a:pt x="4920" y="869"/>
                  </a:cubicBezTo>
                  <a:cubicBezTo>
                    <a:pt x="4929" y="860"/>
                    <a:pt x="4938" y="855"/>
                    <a:pt x="4947" y="846"/>
                  </a:cubicBezTo>
                  <a:cubicBezTo>
                    <a:pt x="4984" y="814"/>
                    <a:pt x="5015" y="773"/>
                    <a:pt x="5038" y="723"/>
                  </a:cubicBezTo>
                  <a:cubicBezTo>
                    <a:pt x="5079" y="628"/>
                    <a:pt x="5088" y="523"/>
                    <a:pt x="5084" y="414"/>
                  </a:cubicBezTo>
                  <a:cubicBezTo>
                    <a:pt x="5070" y="351"/>
                    <a:pt x="5061" y="287"/>
                    <a:pt x="5056" y="219"/>
                  </a:cubicBezTo>
                  <a:cubicBezTo>
                    <a:pt x="5052" y="210"/>
                    <a:pt x="5052" y="200"/>
                    <a:pt x="5047" y="191"/>
                  </a:cubicBezTo>
                  <a:cubicBezTo>
                    <a:pt x="5038" y="132"/>
                    <a:pt x="5029" y="73"/>
                    <a:pt x="5025" y="9"/>
                  </a:cubicBezTo>
                  <a:cubicBezTo>
                    <a:pt x="5015" y="5"/>
                    <a:pt x="5002" y="0"/>
                    <a:pt x="4988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0"/>
            <p:cNvSpPr/>
            <p:nvPr/>
          </p:nvSpPr>
          <p:spPr>
            <a:xfrm flipH="1">
              <a:off x="6460175" y="2093875"/>
              <a:ext cx="1992356" cy="1928433"/>
            </a:xfrm>
            <a:custGeom>
              <a:avLst/>
              <a:gdLst/>
              <a:ahLst/>
              <a:cxnLst/>
              <a:rect l="l" t="t" r="r" b="b"/>
              <a:pathLst>
                <a:path w="15958" h="15446" extrusionOk="0">
                  <a:moveTo>
                    <a:pt x="5548" y="175"/>
                  </a:moveTo>
                  <a:cubicBezTo>
                    <a:pt x="5553" y="216"/>
                    <a:pt x="5557" y="257"/>
                    <a:pt x="5566" y="298"/>
                  </a:cubicBezTo>
                  <a:cubicBezTo>
                    <a:pt x="5566" y="307"/>
                    <a:pt x="5571" y="316"/>
                    <a:pt x="5571" y="325"/>
                  </a:cubicBezTo>
                  <a:cubicBezTo>
                    <a:pt x="5575" y="384"/>
                    <a:pt x="5585" y="434"/>
                    <a:pt x="5594" y="489"/>
                  </a:cubicBezTo>
                  <a:lnTo>
                    <a:pt x="5598" y="511"/>
                  </a:lnTo>
                  <a:cubicBezTo>
                    <a:pt x="5603" y="620"/>
                    <a:pt x="5594" y="707"/>
                    <a:pt x="5562" y="780"/>
                  </a:cubicBezTo>
                  <a:cubicBezTo>
                    <a:pt x="5548" y="811"/>
                    <a:pt x="5530" y="839"/>
                    <a:pt x="5494" y="871"/>
                  </a:cubicBezTo>
                  <a:cubicBezTo>
                    <a:pt x="5480" y="880"/>
                    <a:pt x="5471" y="889"/>
                    <a:pt x="5462" y="898"/>
                  </a:cubicBezTo>
                  <a:lnTo>
                    <a:pt x="5444" y="916"/>
                  </a:lnTo>
                  <a:cubicBezTo>
                    <a:pt x="5412" y="948"/>
                    <a:pt x="5375" y="975"/>
                    <a:pt x="5348" y="1012"/>
                  </a:cubicBezTo>
                  <a:cubicBezTo>
                    <a:pt x="5284" y="1066"/>
                    <a:pt x="5248" y="1139"/>
                    <a:pt x="5239" y="1221"/>
                  </a:cubicBezTo>
                  <a:lnTo>
                    <a:pt x="5203" y="1271"/>
                  </a:lnTo>
                  <a:lnTo>
                    <a:pt x="5239" y="1316"/>
                  </a:lnTo>
                  <a:cubicBezTo>
                    <a:pt x="5253" y="1407"/>
                    <a:pt x="5298" y="1498"/>
                    <a:pt x="5371" y="1575"/>
                  </a:cubicBezTo>
                  <a:cubicBezTo>
                    <a:pt x="5478" y="1687"/>
                    <a:pt x="5611" y="1746"/>
                    <a:pt x="5750" y="1746"/>
                  </a:cubicBezTo>
                  <a:cubicBezTo>
                    <a:pt x="5765" y="1746"/>
                    <a:pt x="5779" y="1745"/>
                    <a:pt x="5794" y="1744"/>
                  </a:cubicBezTo>
                  <a:cubicBezTo>
                    <a:pt x="5817" y="1746"/>
                    <a:pt x="5839" y="1746"/>
                    <a:pt x="5861" y="1746"/>
                  </a:cubicBezTo>
                  <a:cubicBezTo>
                    <a:pt x="6059" y="1746"/>
                    <a:pt x="6223" y="1674"/>
                    <a:pt x="6321" y="1535"/>
                  </a:cubicBezTo>
                  <a:cubicBezTo>
                    <a:pt x="6399" y="1430"/>
                    <a:pt x="6426" y="1312"/>
                    <a:pt x="6399" y="1203"/>
                  </a:cubicBezTo>
                  <a:cubicBezTo>
                    <a:pt x="6367" y="1066"/>
                    <a:pt x="6253" y="939"/>
                    <a:pt x="6094" y="848"/>
                  </a:cubicBezTo>
                  <a:lnTo>
                    <a:pt x="6126" y="302"/>
                  </a:lnTo>
                  <a:cubicBezTo>
                    <a:pt x="6453" y="316"/>
                    <a:pt x="6749" y="320"/>
                    <a:pt x="7031" y="320"/>
                  </a:cubicBezTo>
                  <a:cubicBezTo>
                    <a:pt x="7072" y="320"/>
                    <a:pt x="7126" y="311"/>
                    <a:pt x="7181" y="307"/>
                  </a:cubicBezTo>
                  <a:cubicBezTo>
                    <a:pt x="7242" y="299"/>
                    <a:pt x="7318" y="291"/>
                    <a:pt x="7385" y="291"/>
                  </a:cubicBezTo>
                  <a:cubicBezTo>
                    <a:pt x="7442" y="291"/>
                    <a:pt x="7493" y="297"/>
                    <a:pt x="7522" y="316"/>
                  </a:cubicBezTo>
                  <a:cubicBezTo>
                    <a:pt x="7672" y="407"/>
                    <a:pt x="7540" y="734"/>
                    <a:pt x="7454" y="893"/>
                  </a:cubicBezTo>
                  <a:cubicBezTo>
                    <a:pt x="7435" y="921"/>
                    <a:pt x="7417" y="952"/>
                    <a:pt x="7399" y="980"/>
                  </a:cubicBezTo>
                  <a:cubicBezTo>
                    <a:pt x="7285" y="1171"/>
                    <a:pt x="7108" y="1457"/>
                    <a:pt x="7404" y="1703"/>
                  </a:cubicBezTo>
                  <a:cubicBezTo>
                    <a:pt x="7536" y="1812"/>
                    <a:pt x="7808" y="1857"/>
                    <a:pt x="7913" y="1862"/>
                  </a:cubicBezTo>
                  <a:cubicBezTo>
                    <a:pt x="7920" y="1862"/>
                    <a:pt x="7927" y="1862"/>
                    <a:pt x="7933" y="1862"/>
                  </a:cubicBezTo>
                  <a:cubicBezTo>
                    <a:pt x="8108" y="1862"/>
                    <a:pt x="8331" y="1806"/>
                    <a:pt x="8450" y="1666"/>
                  </a:cubicBezTo>
                  <a:cubicBezTo>
                    <a:pt x="8527" y="1580"/>
                    <a:pt x="8554" y="1475"/>
                    <a:pt x="8541" y="1362"/>
                  </a:cubicBezTo>
                  <a:cubicBezTo>
                    <a:pt x="8518" y="1221"/>
                    <a:pt x="8395" y="1139"/>
                    <a:pt x="8304" y="1080"/>
                  </a:cubicBezTo>
                  <a:cubicBezTo>
                    <a:pt x="8277" y="1062"/>
                    <a:pt x="8245" y="1043"/>
                    <a:pt x="8231" y="1030"/>
                  </a:cubicBezTo>
                  <a:cubicBezTo>
                    <a:pt x="8090" y="907"/>
                    <a:pt x="8104" y="821"/>
                    <a:pt x="8131" y="661"/>
                  </a:cubicBezTo>
                  <a:cubicBezTo>
                    <a:pt x="8140" y="580"/>
                    <a:pt x="8154" y="489"/>
                    <a:pt x="8149" y="384"/>
                  </a:cubicBezTo>
                  <a:lnTo>
                    <a:pt x="9423" y="343"/>
                  </a:lnTo>
                  <a:lnTo>
                    <a:pt x="9423" y="343"/>
                  </a:lnTo>
                  <a:cubicBezTo>
                    <a:pt x="9482" y="475"/>
                    <a:pt x="9468" y="580"/>
                    <a:pt x="9418" y="721"/>
                  </a:cubicBezTo>
                  <a:cubicBezTo>
                    <a:pt x="9405" y="761"/>
                    <a:pt x="9382" y="802"/>
                    <a:pt x="9364" y="843"/>
                  </a:cubicBezTo>
                  <a:cubicBezTo>
                    <a:pt x="9327" y="916"/>
                    <a:pt x="9291" y="993"/>
                    <a:pt x="9277" y="1075"/>
                  </a:cubicBezTo>
                  <a:cubicBezTo>
                    <a:pt x="9218" y="1380"/>
                    <a:pt x="9341" y="1580"/>
                    <a:pt x="9614" y="1635"/>
                  </a:cubicBezTo>
                  <a:cubicBezTo>
                    <a:pt x="9667" y="1647"/>
                    <a:pt x="9714" y="1652"/>
                    <a:pt x="9758" y="1652"/>
                  </a:cubicBezTo>
                  <a:cubicBezTo>
                    <a:pt x="9798" y="1652"/>
                    <a:pt x="9834" y="1648"/>
                    <a:pt x="9868" y="1639"/>
                  </a:cubicBezTo>
                  <a:cubicBezTo>
                    <a:pt x="9875" y="1639"/>
                    <a:pt x="9881" y="1640"/>
                    <a:pt x="9888" y="1640"/>
                  </a:cubicBezTo>
                  <a:cubicBezTo>
                    <a:pt x="9971" y="1640"/>
                    <a:pt x="10046" y="1612"/>
                    <a:pt x="10105" y="1562"/>
                  </a:cubicBezTo>
                  <a:cubicBezTo>
                    <a:pt x="10150" y="1521"/>
                    <a:pt x="10210" y="1439"/>
                    <a:pt x="10219" y="1293"/>
                  </a:cubicBezTo>
                  <a:cubicBezTo>
                    <a:pt x="10228" y="1148"/>
                    <a:pt x="10155" y="1002"/>
                    <a:pt x="10087" y="861"/>
                  </a:cubicBezTo>
                  <a:cubicBezTo>
                    <a:pt x="10046" y="780"/>
                    <a:pt x="10005" y="702"/>
                    <a:pt x="9987" y="630"/>
                  </a:cubicBezTo>
                  <a:cubicBezTo>
                    <a:pt x="9991" y="589"/>
                    <a:pt x="9996" y="548"/>
                    <a:pt x="10000" y="507"/>
                  </a:cubicBezTo>
                  <a:cubicBezTo>
                    <a:pt x="10014" y="457"/>
                    <a:pt x="10032" y="416"/>
                    <a:pt x="10055" y="384"/>
                  </a:cubicBezTo>
                  <a:lnTo>
                    <a:pt x="11510" y="334"/>
                  </a:lnTo>
                  <a:lnTo>
                    <a:pt x="11519" y="370"/>
                  </a:lnTo>
                  <a:cubicBezTo>
                    <a:pt x="11547" y="525"/>
                    <a:pt x="11587" y="734"/>
                    <a:pt x="11524" y="852"/>
                  </a:cubicBezTo>
                  <a:cubicBezTo>
                    <a:pt x="11510" y="880"/>
                    <a:pt x="11433" y="921"/>
                    <a:pt x="11374" y="948"/>
                  </a:cubicBezTo>
                  <a:cubicBezTo>
                    <a:pt x="11246" y="1016"/>
                    <a:pt x="11101" y="1089"/>
                    <a:pt x="11092" y="1234"/>
                  </a:cubicBezTo>
                  <a:cubicBezTo>
                    <a:pt x="11078" y="1362"/>
                    <a:pt x="11169" y="1494"/>
                    <a:pt x="11378" y="1653"/>
                  </a:cubicBezTo>
                  <a:lnTo>
                    <a:pt x="11392" y="1662"/>
                  </a:lnTo>
                  <a:cubicBezTo>
                    <a:pt x="11502" y="1717"/>
                    <a:pt x="11615" y="1743"/>
                    <a:pt x="11730" y="1743"/>
                  </a:cubicBezTo>
                  <a:cubicBezTo>
                    <a:pt x="11785" y="1743"/>
                    <a:pt x="11841" y="1737"/>
                    <a:pt x="11897" y="1726"/>
                  </a:cubicBezTo>
                  <a:lnTo>
                    <a:pt x="11915" y="1716"/>
                  </a:lnTo>
                  <a:cubicBezTo>
                    <a:pt x="12147" y="1607"/>
                    <a:pt x="12265" y="1484"/>
                    <a:pt x="12270" y="1348"/>
                  </a:cubicBezTo>
                  <a:cubicBezTo>
                    <a:pt x="12274" y="1212"/>
                    <a:pt x="12183" y="1089"/>
                    <a:pt x="11983" y="966"/>
                  </a:cubicBezTo>
                  <a:lnTo>
                    <a:pt x="11965" y="957"/>
                  </a:lnTo>
                  <a:lnTo>
                    <a:pt x="11951" y="957"/>
                  </a:lnTo>
                  <a:lnTo>
                    <a:pt x="12033" y="439"/>
                  </a:lnTo>
                  <a:cubicBezTo>
                    <a:pt x="12570" y="361"/>
                    <a:pt x="13111" y="325"/>
                    <a:pt x="13638" y="320"/>
                  </a:cubicBezTo>
                  <a:lnTo>
                    <a:pt x="13638" y="320"/>
                  </a:lnTo>
                  <a:cubicBezTo>
                    <a:pt x="13748" y="520"/>
                    <a:pt x="13657" y="698"/>
                    <a:pt x="13529" y="907"/>
                  </a:cubicBezTo>
                  <a:cubicBezTo>
                    <a:pt x="13425" y="1075"/>
                    <a:pt x="13370" y="1407"/>
                    <a:pt x="13529" y="1594"/>
                  </a:cubicBezTo>
                  <a:cubicBezTo>
                    <a:pt x="13592" y="1667"/>
                    <a:pt x="13689" y="1690"/>
                    <a:pt x="13785" y="1690"/>
                  </a:cubicBezTo>
                  <a:cubicBezTo>
                    <a:pt x="13930" y="1690"/>
                    <a:pt x="14071" y="1637"/>
                    <a:pt x="14080" y="1635"/>
                  </a:cubicBezTo>
                  <a:cubicBezTo>
                    <a:pt x="14330" y="1539"/>
                    <a:pt x="14443" y="1271"/>
                    <a:pt x="14352" y="998"/>
                  </a:cubicBezTo>
                  <a:cubicBezTo>
                    <a:pt x="14330" y="930"/>
                    <a:pt x="14280" y="880"/>
                    <a:pt x="14239" y="834"/>
                  </a:cubicBezTo>
                  <a:cubicBezTo>
                    <a:pt x="14211" y="802"/>
                    <a:pt x="14184" y="775"/>
                    <a:pt x="14170" y="752"/>
                  </a:cubicBezTo>
                  <a:cubicBezTo>
                    <a:pt x="14152" y="716"/>
                    <a:pt x="13989" y="420"/>
                    <a:pt x="14152" y="316"/>
                  </a:cubicBezTo>
                  <a:cubicBezTo>
                    <a:pt x="14167" y="307"/>
                    <a:pt x="14191" y="303"/>
                    <a:pt x="14219" y="303"/>
                  </a:cubicBezTo>
                  <a:cubicBezTo>
                    <a:pt x="14261" y="303"/>
                    <a:pt x="14310" y="310"/>
                    <a:pt x="14348" y="316"/>
                  </a:cubicBezTo>
                  <a:cubicBezTo>
                    <a:pt x="14375" y="320"/>
                    <a:pt x="14407" y="325"/>
                    <a:pt x="14430" y="325"/>
                  </a:cubicBezTo>
                  <a:lnTo>
                    <a:pt x="14912" y="357"/>
                  </a:lnTo>
                  <a:lnTo>
                    <a:pt x="15389" y="329"/>
                  </a:lnTo>
                  <a:cubicBezTo>
                    <a:pt x="15439" y="661"/>
                    <a:pt x="15639" y="2007"/>
                    <a:pt x="15698" y="3376"/>
                  </a:cubicBezTo>
                  <a:cubicBezTo>
                    <a:pt x="15776" y="5118"/>
                    <a:pt x="15753" y="6955"/>
                    <a:pt x="15726" y="8724"/>
                  </a:cubicBezTo>
                  <a:cubicBezTo>
                    <a:pt x="15698" y="10684"/>
                    <a:pt x="15671" y="12708"/>
                    <a:pt x="15780" y="14632"/>
                  </a:cubicBezTo>
                  <a:cubicBezTo>
                    <a:pt x="15189" y="14686"/>
                    <a:pt x="14548" y="14695"/>
                    <a:pt x="13929" y="14704"/>
                  </a:cubicBezTo>
                  <a:cubicBezTo>
                    <a:pt x="13379" y="14713"/>
                    <a:pt x="12811" y="14723"/>
                    <a:pt x="12279" y="14763"/>
                  </a:cubicBezTo>
                  <a:cubicBezTo>
                    <a:pt x="8286" y="15073"/>
                    <a:pt x="4216" y="15246"/>
                    <a:pt x="182" y="15273"/>
                  </a:cubicBezTo>
                  <a:cubicBezTo>
                    <a:pt x="177" y="15273"/>
                    <a:pt x="173" y="15268"/>
                    <a:pt x="173" y="15268"/>
                  </a:cubicBezTo>
                  <a:cubicBezTo>
                    <a:pt x="268" y="14159"/>
                    <a:pt x="350" y="13049"/>
                    <a:pt x="414" y="11971"/>
                  </a:cubicBezTo>
                  <a:cubicBezTo>
                    <a:pt x="660" y="8119"/>
                    <a:pt x="750" y="4195"/>
                    <a:pt x="687" y="302"/>
                  </a:cubicBezTo>
                  <a:lnTo>
                    <a:pt x="687" y="298"/>
                  </a:lnTo>
                  <a:lnTo>
                    <a:pt x="700" y="298"/>
                  </a:lnTo>
                  <a:lnTo>
                    <a:pt x="719" y="307"/>
                  </a:lnTo>
                  <a:lnTo>
                    <a:pt x="741" y="302"/>
                  </a:lnTo>
                  <a:cubicBezTo>
                    <a:pt x="810" y="311"/>
                    <a:pt x="887" y="316"/>
                    <a:pt x="964" y="320"/>
                  </a:cubicBezTo>
                  <a:cubicBezTo>
                    <a:pt x="1278" y="348"/>
                    <a:pt x="1710" y="389"/>
                    <a:pt x="1828" y="593"/>
                  </a:cubicBezTo>
                  <a:cubicBezTo>
                    <a:pt x="1878" y="689"/>
                    <a:pt x="1865" y="821"/>
                    <a:pt x="1787" y="993"/>
                  </a:cubicBezTo>
                  <a:cubicBezTo>
                    <a:pt x="1774" y="1021"/>
                    <a:pt x="1755" y="1052"/>
                    <a:pt x="1733" y="1084"/>
                  </a:cubicBezTo>
                  <a:cubicBezTo>
                    <a:pt x="1701" y="1139"/>
                    <a:pt x="1665" y="1193"/>
                    <a:pt x="1646" y="1257"/>
                  </a:cubicBezTo>
                  <a:cubicBezTo>
                    <a:pt x="1583" y="1471"/>
                    <a:pt x="1596" y="1644"/>
                    <a:pt x="1687" y="1762"/>
                  </a:cubicBezTo>
                  <a:cubicBezTo>
                    <a:pt x="1769" y="1876"/>
                    <a:pt x="1910" y="1935"/>
                    <a:pt x="2092" y="1935"/>
                  </a:cubicBezTo>
                  <a:lnTo>
                    <a:pt x="2256" y="1912"/>
                  </a:lnTo>
                  <a:cubicBezTo>
                    <a:pt x="2338" y="1898"/>
                    <a:pt x="2406" y="1876"/>
                    <a:pt x="2460" y="1835"/>
                  </a:cubicBezTo>
                  <a:cubicBezTo>
                    <a:pt x="2633" y="1771"/>
                    <a:pt x="2729" y="1612"/>
                    <a:pt x="2715" y="1421"/>
                  </a:cubicBezTo>
                  <a:cubicBezTo>
                    <a:pt x="2701" y="1257"/>
                    <a:pt x="2583" y="1057"/>
                    <a:pt x="2419" y="930"/>
                  </a:cubicBezTo>
                  <a:cubicBezTo>
                    <a:pt x="2333" y="730"/>
                    <a:pt x="2288" y="543"/>
                    <a:pt x="2365" y="284"/>
                  </a:cubicBezTo>
                  <a:lnTo>
                    <a:pt x="2369" y="284"/>
                  </a:lnTo>
                  <a:cubicBezTo>
                    <a:pt x="2620" y="254"/>
                    <a:pt x="2866" y="239"/>
                    <a:pt x="3113" y="239"/>
                  </a:cubicBezTo>
                  <a:cubicBezTo>
                    <a:pt x="3319" y="239"/>
                    <a:pt x="3525" y="250"/>
                    <a:pt x="3734" y="270"/>
                  </a:cubicBezTo>
                  <a:lnTo>
                    <a:pt x="3816" y="861"/>
                  </a:lnTo>
                  <a:cubicBezTo>
                    <a:pt x="3634" y="902"/>
                    <a:pt x="3506" y="1021"/>
                    <a:pt x="3461" y="1180"/>
                  </a:cubicBezTo>
                  <a:cubicBezTo>
                    <a:pt x="3438" y="1262"/>
                    <a:pt x="3443" y="1353"/>
                    <a:pt x="3470" y="1444"/>
                  </a:cubicBezTo>
                  <a:cubicBezTo>
                    <a:pt x="3474" y="1503"/>
                    <a:pt x="3502" y="1557"/>
                    <a:pt x="3552" y="1598"/>
                  </a:cubicBezTo>
                  <a:cubicBezTo>
                    <a:pt x="3588" y="1644"/>
                    <a:pt x="3625" y="1675"/>
                    <a:pt x="3670" y="1703"/>
                  </a:cubicBezTo>
                  <a:cubicBezTo>
                    <a:pt x="3731" y="1737"/>
                    <a:pt x="3796" y="1755"/>
                    <a:pt x="3861" y="1755"/>
                  </a:cubicBezTo>
                  <a:cubicBezTo>
                    <a:pt x="3941" y="1755"/>
                    <a:pt x="4022" y="1728"/>
                    <a:pt x="4098" y="1675"/>
                  </a:cubicBezTo>
                  <a:cubicBezTo>
                    <a:pt x="4248" y="1566"/>
                    <a:pt x="4339" y="1380"/>
                    <a:pt x="4320" y="1203"/>
                  </a:cubicBezTo>
                  <a:cubicBezTo>
                    <a:pt x="4339" y="1062"/>
                    <a:pt x="4307" y="934"/>
                    <a:pt x="4279" y="811"/>
                  </a:cubicBezTo>
                  <a:cubicBezTo>
                    <a:pt x="4275" y="789"/>
                    <a:pt x="4266" y="766"/>
                    <a:pt x="4261" y="743"/>
                  </a:cubicBezTo>
                  <a:cubicBezTo>
                    <a:pt x="4220" y="548"/>
                    <a:pt x="4202" y="402"/>
                    <a:pt x="4248" y="229"/>
                  </a:cubicBezTo>
                  <a:lnTo>
                    <a:pt x="5548" y="175"/>
                  </a:lnTo>
                  <a:close/>
                  <a:moveTo>
                    <a:pt x="5601" y="1"/>
                  </a:moveTo>
                  <a:cubicBezTo>
                    <a:pt x="5596" y="1"/>
                    <a:pt x="5590" y="1"/>
                    <a:pt x="5585" y="2"/>
                  </a:cubicBezTo>
                  <a:lnTo>
                    <a:pt x="4243" y="57"/>
                  </a:lnTo>
                  <a:cubicBezTo>
                    <a:pt x="4170" y="61"/>
                    <a:pt x="4111" y="107"/>
                    <a:pt x="4093" y="179"/>
                  </a:cubicBezTo>
                  <a:cubicBezTo>
                    <a:pt x="4034" y="389"/>
                    <a:pt x="4052" y="561"/>
                    <a:pt x="4102" y="780"/>
                  </a:cubicBezTo>
                  <a:cubicBezTo>
                    <a:pt x="4107" y="802"/>
                    <a:pt x="4111" y="830"/>
                    <a:pt x="4120" y="852"/>
                  </a:cubicBezTo>
                  <a:cubicBezTo>
                    <a:pt x="4148" y="971"/>
                    <a:pt x="4170" y="1080"/>
                    <a:pt x="4157" y="1189"/>
                  </a:cubicBezTo>
                  <a:lnTo>
                    <a:pt x="4157" y="1198"/>
                  </a:lnTo>
                  <a:lnTo>
                    <a:pt x="4157" y="1212"/>
                  </a:lnTo>
                  <a:cubicBezTo>
                    <a:pt x="4170" y="1325"/>
                    <a:pt x="4107" y="1457"/>
                    <a:pt x="4007" y="1530"/>
                  </a:cubicBezTo>
                  <a:cubicBezTo>
                    <a:pt x="3974" y="1554"/>
                    <a:pt x="3922" y="1581"/>
                    <a:pt x="3860" y="1581"/>
                  </a:cubicBezTo>
                  <a:cubicBezTo>
                    <a:pt x="3826" y="1581"/>
                    <a:pt x="3790" y="1573"/>
                    <a:pt x="3752" y="1553"/>
                  </a:cubicBezTo>
                  <a:cubicBezTo>
                    <a:pt x="3725" y="1535"/>
                    <a:pt x="3702" y="1512"/>
                    <a:pt x="3679" y="1484"/>
                  </a:cubicBezTo>
                  <a:lnTo>
                    <a:pt x="3670" y="1475"/>
                  </a:lnTo>
                  <a:lnTo>
                    <a:pt x="3665" y="1471"/>
                  </a:lnTo>
                  <a:cubicBezTo>
                    <a:pt x="3647" y="1457"/>
                    <a:pt x="3638" y="1439"/>
                    <a:pt x="3638" y="1421"/>
                  </a:cubicBezTo>
                  <a:lnTo>
                    <a:pt x="3638" y="1407"/>
                  </a:lnTo>
                  <a:lnTo>
                    <a:pt x="3634" y="1394"/>
                  </a:lnTo>
                  <a:cubicBezTo>
                    <a:pt x="3611" y="1339"/>
                    <a:pt x="3611" y="1275"/>
                    <a:pt x="3625" y="1225"/>
                  </a:cubicBezTo>
                  <a:cubicBezTo>
                    <a:pt x="3665" y="1080"/>
                    <a:pt x="3806" y="1034"/>
                    <a:pt x="3888" y="1021"/>
                  </a:cubicBezTo>
                  <a:lnTo>
                    <a:pt x="3947" y="998"/>
                  </a:lnTo>
                  <a:lnTo>
                    <a:pt x="3966" y="971"/>
                  </a:lnTo>
                  <a:cubicBezTo>
                    <a:pt x="3984" y="939"/>
                    <a:pt x="3993" y="893"/>
                    <a:pt x="3988" y="852"/>
                  </a:cubicBezTo>
                  <a:lnTo>
                    <a:pt x="3897" y="229"/>
                  </a:lnTo>
                  <a:cubicBezTo>
                    <a:pt x="3884" y="148"/>
                    <a:pt x="3811" y="102"/>
                    <a:pt x="3747" y="97"/>
                  </a:cubicBezTo>
                  <a:cubicBezTo>
                    <a:pt x="3534" y="77"/>
                    <a:pt x="3324" y="66"/>
                    <a:pt x="3114" y="66"/>
                  </a:cubicBezTo>
                  <a:cubicBezTo>
                    <a:pt x="2862" y="66"/>
                    <a:pt x="2609" y="81"/>
                    <a:pt x="2351" y="111"/>
                  </a:cubicBezTo>
                  <a:cubicBezTo>
                    <a:pt x="2283" y="116"/>
                    <a:pt x="2228" y="161"/>
                    <a:pt x="2210" y="229"/>
                  </a:cubicBezTo>
                  <a:cubicBezTo>
                    <a:pt x="2128" y="502"/>
                    <a:pt x="2147" y="734"/>
                    <a:pt x="2278" y="1021"/>
                  </a:cubicBezTo>
                  <a:lnTo>
                    <a:pt x="2288" y="1043"/>
                  </a:lnTo>
                  <a:lnTo>
                    <a:pt x="2306" y="1052"/>
                  </a:lnTo>
                  <a:cubicBezTo>
                    <a:pt x="2433" y="1148"/>
                    <a:pt x="2538" y="1312"/>
                    <a:pt x="2547" y="1434"/>
                  </a:cubicBezTo>
                  <a:cubicBezTo>
                    <a:pt x="2560" y="1594"/>
                    <a:pt x="2456" y="1653"/>
                    <a:pt x="2397" y="1675"/>
                  </a:cubicBezTo>
                  <a:lnTo>
                    <a:pt x="2383" y="1680"/>
                  </a:lnTo>
                  <a:lnTo>
                    <a:pt x="2369" y="1689"/>
                  </a:lnTo>
                  <a:cubicBezTo>
                    <a:pt x="2338" y="1712"/>
                    <a:pt x="2292" y="1730"/>
                    <a:pt x="2233" y="1744"/>
                  </a:cubicBezTo>
                  <a:lnTo>
                    <a:pt x="2087" y="1762"/>
                  </a:lnTo>
                  <a:cubicBezTo>
                    <a:pt x="2001" y="1762"/>
                    <a:pt x="1883" y="1744"/>
                    <a:pt x="1819" y="1657"/>
                  </a:cubicBezTo>
                  <a:cubicBezTo>
                    <a:pt x="1765" y="1585"/>
                    <a:pt x="1760" y="1462"/>
                    <a:pt x="1806" y="1307"/>
                  </a:cubicBezTo>
                  <a:cubicBezTo>
                    <a:pt x="1819" y="1266"/>
                    <a:pt x="1846" y="1225"/>
                    <a:pt x="1874" y="1180"/>
                  </a:cubicBezTo>
                  <a:cubicBezTo>
                    <a:pt x="1896" y="1143"/>
                    <a:pt x="1919" y="1107"/>
                    <a:pt x="1937" y="1066"/>
                  </a:cubicBezTo>
                  <a:cubicBezTo>
                    <a:pt x="2042" y="839"/>
                    <a:pt x="2056" y="652"/>
                    <a:pt x="1974" y="507"/>
                  </a:cubicBezTo>
                  <a:cubicBezTo>
                    <a:pt x="1815" y="220"/>
                    <a:pt x="1351" y="184"/>
                    <a:pt x="978" y="152"/>
                  </a:cubicBezTo>
                  <a:cubicBezTo>
                    <a:pt x="901" y="143"/>
                    <a:pt x="828" y="138"/>
                    <a:pt x="764" y="129"/>
                  </a:cubicBezTo>
                  <a:lnTo>
                    <a:pt x="732" y="129"/>
                  </a:lnTo>
                  <a:cubicBezTo>
                    <a:pt x="720" y="127"/>
                    <a:pt x="708" y="126"/>
                    <a:pt x="695" y="126"/>
                  </a:cubicBezTo>
                  <a:cubicBezTo>
                    <a:pt x="657" y="126"/>
                    <a:pt x="618" y="137"/>
                    <a:pt x="587" y="161"/>
                  </a:cubicBezTo>
                  <a:cubicBezTo>
                    <a:pt x="546" y="193"/>
                    <a:pt x="519" y="248"/>
                    <a:pt x="519" y="307"/>
                  </a:cubicBezTo>
                  <a:cubicBezTo>
                    <a:pt x="582" y="4195"/>
                    <a:pt x="491" y="8115"/>
                    <a:pt x="250" y="11962"/>
                  </a:cubicBezTo>
                  <a:cubicBezTo>
                    <a:pt x="182" y="13040"/>
                    <a:pt x="100" y="14145"/>
                    <a:pt x="5" y="15255"/>
                  </a:cubicBezTo>
                  <a:cubicBezTo>
                    <a:pt x="0" y="15300"/>
                    <a:pt x="18" y="15346"/>
                    <a:pt x="50" y="15386"/>
                  </a:cubicBezTo>
                  <a:cubicBezTo>
                    <a:pt x="87" y="15423"/>
                    <a:pt x="132" y="15446"/>
                    <a:pt x="182" y="15446"/>
                  </a:cubicBezTo>
                  <a:cubicBezTo>
                    <a:pt x="182" y="15446"/>
                    <a:pt x="182" y="15446"/>
                    <a:pt x="187" y="15441"/>
                  </a:cubicBezTo>
                  <a:cubicBezTo>
                    <a:pt x="4220" y="15414"/>
                    <a:pt x="8295" y="15241"/>
                    <a:pt x="12292" y="14932"/>
                  </a:cubicBezTo>
                  <a:cubicBezTo>
                    <a:pt x="12820" y="14891"/>
                    <a:pt x="13384" y="14882"/>
                    <a:pt x="13934" y="14873"/>
                  </a:cubicBezTo>
                  <a:cubicBezTo>
                    <a:pt x="14562" y="14868"/>
                    <a:pt x="15212" y="14854"/>
                    <a:pt x="15817" y="14800"/>
                  </a:cubicBezTo>
                  <a:cubicBezTo>
                    <a:pt x="15834" y="14813"/>
                    <a:pt x="15852" y="14816"/>
                    <a:pt x="15867" y="14816"/>
                  </a:cubicBezTo>
                  <a:cubicBezTo>
                    <a:pt x="15884" y="14816"/>
                    <a:pt x="15898" y="14811"/>
                    <a:pt x="15903" y="14809"/>
                  </a:cubicBezTo>
                  <a:cubicBezTo>
                    <a:pt x="15958" y="14786"/>
                    <a:pt x="15953" y="14732"/>
                    <a:pt x="15953" y="14700"/>
                  </a:cubicBezTo>
                  <a:cubicBezTo>
                    <a:pt x="15839" y="12758"/>
                    <a:pt x="15867" y="10707"/>
                    <a:pt x="15894" y="8724"/>
                  </a:cubicBezTo>
                  <a:cubicBezTo>
                    <a:pt x="15921" y="6951"/>
                    <a:pt x="15944" y="5113"/>
                    <a:pt x="15867" y="3367"/>
                  </a:cubicBezTo>
                  <a:cubicBezTo>
                    <a:pt x="15799" y="1785"/>
                    <a:pt x="15548" y="238"/>
                    <a:pt x="15544" y="225"/>
                  </a:cubicBezTo>
                  <a:lnTo>
                    <a:pt x="15530" y="148"/>
                  </a:lnTo>
                  <a:lnTo>
                    <a:pt x="14912" y="179"/>
                  </a:lnTo>
                  <a:lnTo>
                    <a:pt x="14439" y="148"/>
                  </a:lnTo>
                  <a:cubicBezTo>
                    <a:pt x="14421" y="148"/>
                    <a:pt x="14398" y="143"/>
                    <a:pt x="14371" y="143"/>
                  </a:cubicBezTo>
                  <a:cubicBezTo>
                    <a:pt x="14325" y="135"/>
                    <a:pt x="14276" y="127"/>
                    <a:pt x="14227" y="127"/>
                  </a:cubicBezTo>
                  <a:cubicBezTo>
                    <a:pt x="14169" y="127"/>
                    <a:pt x="14111" y="138"/>
                    <a:pt x="14061" y="170"/>
                  </a:cubicBezTo>
                  <a:cubicBezTo>
                    <a:pt x="13839" y="316"/>
                    <a:pt x="13902" y="616"/>
                    <a:pt x="14025" y="834"/>
                  </a:cubicBezTo>
                  <a:cubicBezTo>
                    <a:pt x="14052" y="875"/>
                    <a:pt x="14084" y="916"/>
                    <a:pt x="14120" y="948"/>
                  </a:cubicBezTo>
                  <a:cubicBezTo>
                    <a:pt x="14152" y="984"/>
                    <a:pt x="14184" y="1021"/>
                    <a:pt x="14193" y="1048"/>
                  </a:cubicBezTo>
                  <a:cubicBezTo>
                    <a:pt x="14257" y="1234"/>
                    <a:pt x="14189" y="1407"/>
                    <a:pt x="14025" y="1466"/>
                  </a:cubicBezTo>
                  <a:cubicBezTo>
                    <a:pt x="13951" y="1494"/>
                    <a:pt x="13860" y="1512"/>
                    <a:pt x="13785" y="1512"/>
                  </a:cubicBezTo>
                  <a:cubicBezTo>
                    <a:pt x="13727" y="1512"/>
                    <a:pt x="13679" y="1501"/>
                    <a:pt x="13657" y="1475"/>
                  </a:cubicBezTo>
                  <a:cubicBezTo>
                    <a:pt x="13557" y="1362"/>
                    <a:pt x="13597" y="1116"/>
                    <a:pt x="13670" y="993"/>
                  </a:cubicBezTo>
                  <a:cubicBezTo>
                    <a:pt x="13784" y="811"/>
                    <a:pt x="13952" y="534"/>
                    <a:pt x="13784" y="225"/>
                  </a:cubicBezTo>
                  <a:cubicBezTo>
                    <a:pt x="13752" y="175"/>
                    <a:pt x="13702" y="143"/>
                    <a:pt x="13643" y="143"/>
                  </a:cubicBezTo>
                  <a:cubicBezTo>
                    <a:pt x="13102" y="148"/>
                    <a:pt x="12547" y="188"/>
                    <a:pt x="11997" y="266"/>
                  </a:cubicBezTo>
                  <a:cubicBezTo>
                    <a:pt x="11938" y="275"/>
                    <a:pt x="11883" y="334"/>
                    <a:pt x="11874" y="393"/>
                  </a:cubicBezTo>
                  <a:lnTo>
                    <a:pt x="11788" y="925"/>
                  </a:lnTo>
                  <a:cubicBezTo>
                    <a:pt x="11778" y="975"/>
                    <a:pt x="11792" y="1030"/>
                    <a:pt x="11824" y="1066"/>
                  </a:cubicBezTo>
                  <a:cubicBezTo>
                    <a:pt x="11847" y="1098"/>
                    <a:pt x="11878" y="1116"/>
                    <a:pt x="11915" y="1121"/>
                  </a:cubicBezTo>
                  <a:cubicBezTo>
                    <a:pt x="12042" y="1203"/>
                    <a:pt x="12106" y="1275"/>
                    <a:pt x="12106" y="1334"/>
                  </a:cubicBezTo>
                  <a:cubicBezTo>
                    <a:pt x="12101" y="1398"/>
                    <a:pt x="12010" y="1480"/>
                    <a:pt x="11851" y="1553"/>
                  </a:cubicBezTo>
                  <a:cubicBezTo>
                    <a:pt x="11810" y="1562"/>
                    <a:pt x="11768" y="1566"/>
                    <a:pt x="11726" y="1566"/>
                  </a:cubicBezTo>
                  <a:cubicBezTo>
                    <a:pt x="11641" y="1566"/>
                    <a:pt x="11556" y="1547"/>
                    <a:pt x="11474" y="1507"/>
                  </a:cubicBezTo>
                  <a:cubicBezTo>
                    <a:pt x="11265" y="1344"/>
                    <a:pt x="11255" y="1266"/>
                    <a:pt x="11260" y="1248"/>
                  </a:cubicBezTo>
                  <a:cubicBezTo>
                    <a:pt x="11265" y="1193"/>
                    <a:pt x="11365" y="1143"/>
                    <a:pt x="11451" y="1098"/>
                  </a:cubicBezTo>
                  <a:cubicBezTo>
                    <a:pt x="11542" y="1052"/>
                    <a:pt x="11633" y="1007"/>
                    <a:pt x="11674" y="930"/>
                  </a:cubicBezTo>
                  <a:cubicBezTo>
                    <a:pt x="11765" y="757"/>
                    <a:pt x="11719" y="511"/>
                    <a:pt x="11683" y="334"/>
                  </a:cubicBezTo>
                  <a:lnTo>
                    <a:pt x="11674" y="284"/>
                  </a:lnTo>
                  <a:cubicBezTo>
                    <a:pt x="11661" y="214"/>
                    <a:pt x="11597" y="156"/>
                    <a:pt x="11523" y="156"/>
                  </a:cubicBezTo>
                  <a:cubicBezTo>
                    <a:pt x="11520" y="156"/>
                    <a:pt x="11517" y="156"/>
                    <a:pt x="11515" y="157"/>
                  </a:cubicBezTo>
                  <a:lnTo>
                    <a:pt x="9978" y="211"/>
                  </a:lnTo>
                  <a:lnTo>
                    <a:pt x="9950" y="238"/>
                  </a:lnTo>
                  <a:cubicBezTo>
                    <a:pt x="9905" y="298"/>
                    <a:pt x="9868" y="366"/>
                    <a:pt x="9841" y="461"/>
                  </a:cubicBezTo>
                  <a:lnTo>
                    <a:pt x="9837" y="470"/>
                  </a:lnTo>
                  <a:cubicBezTo>
                    <a:pt x="9832" y="516"/>
                    <a:pt x="9828" y="561"/>
                    <a:pt x="9818" y="602"/>
                  </a:cubicBezTo>
                  <a:lnTo>
                    <a:pt x="9818" y="639"/>
                  </a:lnTo>
                  <a:lnTo>
                    <a:pt x="9823" y="652"/>
                  </a:lnTo>
                  <a:cubicBezTo>
                    <a:pt x="9846" y="748"/>
                    <a:pt x="9891" y="843"/>
                    <a:pt x="9937" y="934"/>
                  </a:cubicBezTo>
                  <a:cubicBezTo>
                    <a:pt x="9996" y="1057"/>
                    <a:pt x="10059" y="1180"/>
                    <a:pt x="10055" y="1275"/>
                  </a:cubicBezTo>
                  <a:cubicBezTo>
                    <a:pt x="10050" y="1348"/>
                    <a:pt x="10032" y="1398"/>
                    <a:pt x="9996" y="1430"/>
                  </a:cubicBezTo>
                  <a:cubicBezTo>
                    <a:pt x="9955" y="1466"/>
                    <a:pt x="9905" y="1466"/>
                    <a:pt x="9868" y="1466"/>
                  </a:cubicBezTo>
                  <a:lnTo>
                    <a:pt x="9837" y="1466"/>
                  </a:lnTo>
                  <a:cubicBezTo>
                    <a:pt x="9816" y="1473"/>
                    <a:pt x="9791" y="1476"/>
                    <a:pt x="9764" y="1476"/>
                  </a:cubicBezTo>
                  <a:cubicBezTo>
                    <a:pt x="9731" y="1476"/>
                    <a:pt x="9694" y="1472"/>
                    <a:pt x="9650" y="1462"/>
                  </a:cubicBezTo>
                  <a:cubicBezTo>
                    <a:pt x="9464" y="1425"/>
                    <a:pt x="9405" y="1316"/>
                    <a:pt x="9441" y="1107"/>
                  </a:cubicBezTo>
                  <a:cubicBezTo>
                    <a:pt x="9455" y="1043"/>
                    <a:pt x="9482" y="984"/>
                    <a:pt x="9514" y="916"/>
                  </a:cubicBezTo>
                  <a:cubicBezTo>
                    <a:pt x="9536" y="871"/>
                    <a:pt x="9559" y="825"/>
                    <a:pt x="9577" y="775"/>
                  </a:cubicBezTo>
                  <a:cubicBezTo>
                    <a:pt x="9637" y="598"/>
                    <a:pt x="9659" y="443"/>
                    <a:pt x="9568" y="252"/>
                  </a:cubicBezTo>
                  <a:cubicBezTo>
                    <a:pt x="9546" y="202"/>
                    <a:pt x="9482" y="166"/>
                    <a:pt x="9427" y="166"/>
                  </a:cubicBezTo>
                  <a:lnTo>
                    <a:pt x="8140" y="207"/>
                  </a:lnTo>
                  <a:cubicBezTo>
                    <a:pt x="8095" y="211"/>
                    <a:pt x="8054" y="229"/>
                    <a:pt x="8022" y="266"/>
                  </a:cubicBezTo>
                  <a:cubicBezTo>
                    <a:pt x="7995" y="298"/>
                    <a:pt x="7981" y="339"/>
                    <a:pt x="7986" y="379"/>
                  </a:cubicBezTo>
                  <a:cubicBezTo>
                    <a:pt x="7990" y="470"/>
                    <a:pt x="7977" y="552"/>
                    <a:pt x="7968" y="630"/>
                  </a:cubicBezTo>
                  <a:cubicBezTo>
                    <a:pt x="7940" y="798"/>
                    <a:pt x="7913" y="975"/>
                    <a:pt x="8122" y="1157"/>
                  </a:cubicBezTo>
                  <a:cubicBezTo>
                    <a:pt x="8149" y="1180"/>
                    <a:pt x="8181" y="1203"/>
                    <a:pt x="8218" y="1221"/>
                  </a:cubicBezTo>
                  <a:cubicBezTo>
                    <a:pt x="8286" y="1266"/>
                    <a:pt x="8368" y="1321"/>
                    <a:pt x="8377" y="1380"/>
                  </a:cubicBezTo>
                  <a:cubicBezTo>
                    <a:pt x="8386" y="1448"/>
                    <a:pt x="8372" y="1503"/>
                    <a:pt x="8331" y="1548"/>
                  </a:cubicBezTo>
                  <a:cubicBezTo>
                    <a:pt x="8252" y="1636"/>
                    <a:pt x="8087" y="1686"/>
                    <a:pt x="7955" y="1686"/>
                  </a:cubicBezTo>
                  <a:cubicBezTo>
                    <a:pt x="7944" y="1686"/>
                    <a:pt x="7933" y="1685"/>
                    <a:pt x="7922" y="1685"/>
                  </a:cubicBezTo>
                  <a:cubicBezTo>
                    <a:pt x="7808" y="1680"/>
                    <a:pt x="7590" y="1630"/>
                    <a:pt x="7513" y="1566"/>
                  </a:cubicBezTo>
                  <a:cubicBezTo>
                    <a:pt x="7340" y="1425"/>
                    <a:pt x="7408" y="1284"/>
                    <a:pt x="7545" y="1071"/>
                  </a:cubicBezTo>
                  <a:cubicBezTo>
                    <a:pt x="7563" y="1034"/>
                    <a:pt x="7581" y="1007"/>
                    <a:pt x="7599" y="975"/>
                  </a:cubicBezTo>
                  <a:cubicBezTo>
                    <a:pt x="7763" y="684"/>
                    <a:pt x="7849" y="316"/>
                    <a:pt x="7613" y="161"/>
                  </a:cubicBezTo>
                  <a:cubicBezTo>
                    <a:pt x="7551" y="124"/>
                    <a:pt x="7471" y="113"/>
                    <a:pt x="7386" y="113"/>
                  </a:cubicBezTo>
                  <a:cubicBezTo>
                    <a:pt x="7314" y="113"/>
                    <a:pt x="7238" y="121"/>
                    <a:pt x="7167" y="129"/>
                  </a:cubicBezTo>
                  <a:cubicBezTo>
                    <a:pt x="7113" y="138"/>
                    <a:pt x="7063" y="143"/>
                    <a:pt x="7031" y="143"/>
                  </a:cubicBezTo>
                  <a:cubicBezTo>
                    <a:pt x="6744" y="143"/>
                    <a:pt x="6449" y="138"/>
                    <a:pt x="6121" y="125"/>
                  </a:cubicBezTo>
                  <a:cubicBezTo>
                    <a:pt x="6035" y="125"/>
                    <a:pt x="5962" y="193"/>
                    <a:pt x="5957" y="284"/>
                  </a:cubicBezTo>
                  <a:lnTo>
                    <a:pt x="5921" y="948"/>
                  </a:lnTo>
                  <a:lnTo>
                    <a:pt x="5971" y="975"/>
                  </a:lnTo>
                  <a:cubicBezTo>
                    <a:pt x="6112" y="1039"/>
                    <a:pt x="6217" y="1143"/>
                    <a:pt x="6239" y="1239"/>
                  </a:cubicBezTo>
                  <a:cubicBezTo>
                    <a:pt x="6253" y="1303"/>
                    <a:pt x="6239" y="1362"/>
                    <a:pt x="6189" y="1430"/>
                  </a:cubicBezTo>
                  <a:cubicBezTo>
                    <a:pt x="6124" y="1520"/>
                    <a:pt x="6000" y="1573"/>
                    <a:pt x="5853" y="1573"/>
                  </a:cubicBezTo>
                  <a:cubicBezTo>
                    <a:pt x="5837" y="1573"/>
                    <a:pt x="5820" y="1572"/>
                    <a:pt x="5803" y="1571"/>
                  </a:cubicBezTo>
                  <a:lnTo>
                    <a:pt x="5789" y="1571"/>
                  </a:lnTo>
                  <a:cubicBezTo>
                    <a:pt x="5780" y="1572"/>
                    <a:pt x="5772" y="1572"/>
                    <a:pt x="5763" y="1572"/>
                  </a:cubicBezTo>
                  <a:cubicBezTo>
                    <a:pt x="5666" y="1572"/>
                    <a:pt x="5569" y="1528"/>
                    <a:pt x="5494" y="1453"/>
                  </a:cubicBezTo>
                  <a:cubicBezTo>
                    <a:pt x="5439" y="1398"/>
                    <a:pt x="5407" y="1330"/>
                    <a:pt x="5403" y="1271"/>
                  </a:cubicBezTo>
                  <a:lnTo>
                    <a:pt x="5403" y="1243"/>
                  </a:lnTo>
                  <a:cubicBezTo>
                    <a:pt x="5407" y="1203"/>
                    <a:pt x="5425" y="1166"/>
                    <a:pt x="5462" y="1134"/>
                  </a:cubicBezTo>
                  <a:lnTo>
                    <a:pt x="5471" y="1125"/>
                  </a:lnTo>
                  <a:cubicBezTo>
                    <a:pt x="5494" y="1098"/>
                    <a:pt x="5521" y="1071"/>
                    <a:pt x="5553" y="1048"/>
                  </a:cubicBezTo>
                  <a:lnTo>
                    <a:pt x="5580" y="1021"/>
                  </a:lnTo>
                  <a:lnTo>
                    <a:pt x="5585" y="1012"/>
                  </a:lnTo>
                  <a:cubicBezTo>
                    <a:pt x="5585" y="1012"/>
                    <a:pt x="5589" y="1012"/>
                    <a:pt x="5594" y="1007"/>
                  </a:cubicBezTo>
                  <a:lnTo>
                    <a:pt x="5607" y="998"/>
                  </a:lnTo>
                  <a:cubicBezTo>
                    <a:pt x="5644" y="962"/>
                    <a:pt x="5685" y="916"/>
                    <a:pt x="5716" y="843"/>
                  </a:cubicBezTo>
                  <a:cubicBezTo>
                    <a:pt x="5757" y="743"/>
                    <a:pt x="5776" y="634"/>
                    <a:pt x="5766" y="493"/>
                  </a:cubicBezTo>
                  <a:lnTo>
                    <a:pt x="5762" y="457"/>
                  </a:lnTo>
                  <a:cubicBezTo>
                    <a:pt x="5753" y="407"/>
                    <a:pt x="5744" y="352"/>
                    <a:pt x="5739" y="298"/>
                  </a:cubicBezTo>
                  <a:lnTo>
                    <a:pt x="5739" y="284"/>
                  </a:lnTo>
                  <a:lnTo>
                    <a:pt x="5735" y="270"/>
                  </a:lnTo>
                  <a:cubicBezTo>
                    <a:pt x="5735" y="266"/>
                    <a:pt x="5735" y="266"/>
                    <a:pt x="5735" y="266"/>
                  </a:cubicBezTo>
                  <a:cubicBezTo>
                    <a:pt x="5721" y="207"/>
                    <a:pt x="5716" y="148"/>
                    <a:pt x="5712" y="88"/>
                  </a:cubicBezTo>
                  <a:lnTo>
                    <a:pt x="5707" y="47"/>
                  </a:lnTo>
                  <a:lnTo>
                    <a:pt x="5671" y="25"/>
                  </a:lnTo>
                  <a:cubicBezTo>
                    <a:pt x="5652" y="10"/>
                    <a:pt x="5627" y="1"/>
                    <a:pt x="5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20"/>
          <p:cNvGrpSpPr/>
          <p:nvPr/>
        </p:nvGrpSpPr>
        <p:grpSpPr>
          <a:xfrm rot="-1654956">
            <a:off x="2181821" y="1797704"/>
            <a:ext cx="1630712" cy="505414"/>
            <a:chOff x="3804263" y="2577563"/>
            <a:chExt cx="1235784" cy="349743"/>
          </a:xfrm>
        </p:grpSpPr>
        <p:sp>
          <p:nvSpPr>
            <p:cNvPr id="901" name="Google Shape;901;p20"/>
            <p:cNvSpPr/>
            <p:nvPr/>
          </p:nvSpPr>
          <p:spPr>
            <a:xfrm>
              <a:off x="3815824" y="2583584"/>
              <a:ext cx="1216032" cy="330474"/>
            </a:xfrm>
            <a:custGeom>
              <a:avLst/>
              <a:gdLst/>
              <a:ahLst/>
              <a:cxnLst/>
              <a:rect l="l" t="t" r="r" b="b"/>
              <a:pathLst>
                <a:path w="10097" h="2744" extrusionOk="0">
                  <a:moveTo>
                    <a:pt x="4266" y="0"/>
                  </a:moveTo>
                  <a:cubicBezTo>
                    <a:pt x="3889" y="0"/>
                    <a:pt x="264" y="55"/>
                    <a:pt x="264" y="55"/>
                  </a:cubicBezTo>
                  <a:lnTo>
                    <a:pt x="596" y="310"/>
                  </a:lnTo>
                  <a:lnTo>
                    <a:pt x="537" y="405"/>
                  </a:lnTo>
                  <a:lnTo>
                    <a:pt x="73" y="682"/>
                  </a:lnTo>
                  <a:cubicBezTo>
                    <a:pt x="73" y="682"/>
                    <a:pt x="510" y="1219"/>
                    <a:pt x="460" y="1242"/>
                  </a:cubicBezTo>
                  <a:cubicBezTo>
                    <a:pt x="414" y="1269"/>
                    <a:pt x="0" y="1656"/>
                    <a:pt x="0" y="1656"/>
                  </a:cubicBezTo>
                  <a:lnTo>
                    <a:pt x="482" y="1969"/>
                  </a:lnTo>
                  <a:lnTo>
                    <a:pt x="160" y="2179"/>
                  </a:lnTo>
                  <a:lnTo>
                    <a:pt x="396" y="2397"/>
                  </a:lnTo>
                  <a:lnTo>
                    <a:pt x="196" y="2742"/>
                  </a:lnTo>
                  <a:cubicBezTo>
                    <a:pt x="196" y="2742"/>
                    <a:pt x="537" y="2702"/>
                    <a:pt x="723" y="2702"/>
                  </a:cubicBezTo>
                  <a:cubicBezTo>
                    <a:pt x="754" y="2702"/>
                    <a:pt x="781" y="2703"/>
                    <a:pt x="801" y="2706"/>
                  </a:cubicBezTo>
                  <a:cubicBezTo>
                    <a:pt x="824" y="2708"/>
                    <a:pt x="890" y="2709"/>
                    <a:pt x="984" y="2709"/>
                  </a:cubicBezTo>
                  <a:cubicBezTo>
                    <a:pt x="1313" y="2709"/>
                    <a:pt x="1991" y="2698"/>
                    <a:pt x="2446" y="2698"/>
                  </a:cubicBezTo>
                  <a:cubicBezTo>
                    <a:pt x="2640" y="2698"/>
                    <a:pt x="2794" y="2700"/>
                    <a:pt x="2861" y="2706"/>
                  </a:cubicBezTo>
                  <a:cubicBezTo>
                    <a:pt x="3125" y="2729"/>
                    <a:pt x="6381" y="2720"/>
                    <a:pt x="7258" y="2738"/>
                  </a:cubicBezTo>
                  <a:cubicBezTo>
                    <a:pt x="7549" y="2742"/>
                    <a:pt x="7958" y="2744"/>
                    <a:pt x="8373" y="2744"/>
                  </a:cubicBezTo>
                  <a:cubicBezTo>
                    <a:pt x="9203" y="2744"/>
                    <a:pt x="10060" y="2738"/>
                    <a:pt x="10060" y="2738"/>
                  </a:cubicBezTo>
                  <a:lnTo>
                    <a:pt x="9928" y="2511"/>
                  </a:lnTo>
                  <a:cubicBezTo>
                    <a:pt x="9928" y="2511"/>
                    <a:pt x="9737" y="2119"/>
                    <a:pt x="9760" y="2065"/>
                  </a:cubicBezTo>
                  <a:cubicBezTo>
                    <a:pt x="9778" y="2010"/>
                    <a:pt x="10096" y="1851"/>
                    <a:pt x="10096" y="1851"/>
                  </a:cubicBezTo>
                  <a:cubicBezTo>
                    <a:pt x="10096" y="1851"/>
                    <a:pt x="9869" y="1692"/>
                    <a:pt x="9787" y="1606"/>
                  </a:cubicBezTo>
                  <a:cubicBezTo>
                    <a:pt x="9705" y="1519"/>
                    <a:pt x="9641" y="1301"/>
                    <a:pt x="9641" y="1301"/>
                  </a:cubicBezTo>
                  <a:lnTo>
                    <a:pt x="10005" y="1155"/>
                  </a:lnTo>
                  <a:cubicBezTo>
                    <a:pt x="10005" y="1155"/>
                    <a:pt x="9919" y="1028"/>
                    <a:pt x="9832" y="942"/>
                  </a:cubicBezTo>
                  <a:cubicBezTo>
                    <a:pt x="9741" y="855"/>
                    <a:pt x="9750" y="632"/>
                    <a:pt x="9778" y="482"/>
                  </a:cubicBezTo>
                  <a:cubicBezTo>
                    <a:pt x="9810" y="332"/>
                    <a:pt x="10005" y="73"/>
                    <a:pt x="10005" y="73"/>
                  </a:cubicBezTo>
                  <a:lnTo>
                    <a:pt x="10005" y="73"/>
                  </a:lnTo>
                  <a:lnTo>
                    <a:pt x="9896" y="96"/>
                  </a:lnTo>
                  <a:lnTo>
                    <a:pt x="8836" y="55"/>
                  </a:lnTo>
                  <a:cubicBezTo>
                    <a:pt x="8836" y="55"/>
                    <a:pt x="7354" y="41"/>
                    <a:pt x="6935" y="28"/>
                  </a:cubicBezTo>
                  <a:cubicBezTo>
                    <a:pt x="6513" y="18"/>
                    <a:pt x="4639" y="0"/>
                    <a:pt x="4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0"/>
            <p:cNvSpPr/>
            <p:nvPr/>
          </p:nvSpPr>
          <p:spPr>
            <a:xfrm>
              <a:off x="3804263" y="2577563"/>
              <a:ext cx="1235784" cy="349743"/>
            </a:xfrm>
            <a:custGeom>
              <a:avLst/>
              <a:gdLst/>
              <a:ahLst/>
              <a:cxnLst/>
              <a:rect l="l" t="t" r="r" b="b"/>
              <a:pathLst>
                <a:path w="10261" h="2904" extrusionOk="0">
                  <a:moveTo>
                    <a:pt x="4144" y="114"/>
                  </a:moveTo>
                  <a:cubicBezTo>
                    <a:pt x="5399" y="118"/>
                    <a:pt x="6654" y="132"/>
                    <a:pt x="7909" y="159"/>
                  </a:cubicBezTo>
                  <a:cubicBezTo>
                    <a:pt x="8605" y="173"/>
                    <a:pt x="9296" y="196"/>
                    <a:pt x="9987" y="214"/>
                  </a:cubicBezTo>
                  <a:cubicBezTo>
                    <a:pt x="9951" y="282"/>
                    <a:pt x="9915" y="355"/>
                    <a:pt x="9878" y="428"/>
                  </a:cubicBezTo>
                  <a:cubicBezTo>
                    <a:pt x="9837" y="510"/>
                    <a:pt x="9769" y="605"/>
                    <a:pt x="9778" y="701"/>
                  </a:cubicBezTo>
                  <a:cubicBezTo>
                    <a:pt x="9783" y="787"/>
                    <a:pt x="9833" y="869"/>
                    <a:pt x="9869" y="937"/>
                  </a:cubicBezTo>
                  <a:cubicBezTo>
                    <a:pt x="9915" y="1019"/>
                    <a:pt x="9960" y="1096"/>
                    <a:pt x="10015" y="1174"/>
                  </a:cubicBezTo>
                  <a:cubicBezTo>
                    <a:pt x="9919" y="1233"/>
                    <a:pt x="9828" y="1292"/>
                    <a:pt x="9737" y="1351"/>
                  </a:cubicBezTo>
                  <a:cubicBezTo>
                    <a:pt x="9710" y="1369"/>
                    <a:pt x="9696" y="1405"/>
                    <a:pt x="9715" y="1433"/>
                  </a:cubicBezTo>
                  <a:cubicBezTo>
                    <a:pt x="9810" y="1615"/>
                    <a:pt x="9933" y="1774"/>
                    <a:pt x="10088" y="1901"/>
                  </a:cubicBezTo>
                  <a:cubicBezTo>
                    <a:pt x="10010" y="1942"/>
                    <a:pt x="9928" y="1983"/>
                    <a:pt x="9860" y="2033"/>
                  </a:cubicBezTo>
                  <a:cubicBezTo>
                    <a:pt x="9806" y="2074"/>
                    <a:pt x="9778" y="2124"/>
                    <a:pt x="9796" y="2197"/>
                  </a:cubicBezTo>
                  <a:cubicBezTo>
                    <a:pt x="9819" y="2297"/>
                    <a:pt x="9887" y="2401"/>
                    <a:pt x="9933" y="2492"/>
                  </a:cubicBezTo>
                  <a:cubicBezTo>
                    <a:pt x="9974" y="2574"/>
                    <a:pt x="10019" y="2661"/>
                    <a:pt x="10065" y="2742"/>
                  </a:cubicBezTo>
                  <a:cubicBezTo>
                    <a:pt x="9014" y="2756"/>
                    <a:pt x="7959" y="2761"/>
                    <a:pt x="6909" y="2761"/>
                  </a:cubicBezTo>
                  <a:cubicBezTo>
                    <a:pt x="5522" y="2731"/>
                    <a:pt x="4135" y="2678"/>
                    <a:pt x="2748" y="2678"/>
                  </a:cubicBezTo>
                  <a:cubicBezTo>
                    <a:pt x="2643" y="2678"/>
                    <a:pt x="2538" y="2678"/>
                    <a:pt x="2434" y="2679"/>
                  </a:cubicBezTo>
                  <a:cubicBezTo>
                    <a:pt x="2079" y="2679"/>
                    <a:pt x="1720" y="2683"/>
                    <a:pt x="1365" y="2692"/>
                  </a:cubicBezTo>
                  <a:cubicBezTo>
                    <a:pt x="1352" y="2697"/>
                    <a:pt x="1338" y="2697"/>
                    <a:pt x="1324" y="2697"/>
                  </a:cubicBezTo>
                  <a:cubicBezTo>
                    <a:pt x="1033" y="2688"/>
                    <a:pt x="738" y="2683"/>
                    <a:pt x="442" y="2679"/>
                  </a:cubicBezTo>
                  <a:cubicBezTo>
                    <a:pt x="483" y="2601"/>
                    <a:pt x="524" y="2524"/>
                    <a:pt x="565" y="2451"/>
                  </a:cubicBezTo>
                  <a:cubicBezTo>
                    <a:pt x="583" y="2415"/>
                    <a:pt x="569" y="2370"/>
                    <a:pt x="533" y="2356"/>
                  </a:cubicBezTo>
                  <a:cubicBezTo>
                    <a:pt x="460" y="2329"/>
                    <a:pt x="392" y="2292"/>
                    <a:pt x="333" y="2242"/>
                  </a:cubicBezTo>
                  <a:cubicBezTo>
                    <a:pt x="424" y="2197"/>
                    <a:pt x="519" y="2151"/>
                    <a:pt x="610" y="2106"/>
                  </a:cubicBezTo>
                  <a:cubicBezTo>
                    <a:pt x="651" y="2083"/>
                    <a:pt x="651" y="2019"/>
                    <a:pt x="615" y="1997"/>
                  </a:cubicBezTo>
                  <a:cubicBezTo>
                    <a:pt x="469" y="1892"/>
                    <a:pt x="319" y="1792"/>
                    <a:pt x="174" y="1692"/>
                  </a:cubicBezTo>
                  <a:cubicBezTo>
                    <a:pt x="256" y="1624"/>
                    <a:pt x="333" y="1556"/>
                    <a:pt x="415" y="1487"/>
                  </a:cubicBezTo>
                  <a:cubicBezTo>
                    <a:pt x="478" y="1437"/>
                    <a:pt x="606" y="1369"/>
                    <a:pt x="606" y="1269"/>
                  </a:cubicBezTo>
                  <a:cubicBezTo>
                    <a:pt x="606" y="1174"/>
                    <a:pt x="487" y="1073"/>
                    <a:pt x="442" y="1005"/>
                  </a:cubicBezTo>
                  <a:lnTo>
                    <a:pt x="224" y="723"/>
                  </a:lnTo>
                  <a:cubicBezTo>
                    <a:pt x="387" y="651"/>
                    <a:pt x="542" y="564"/>
                    <a:pt x="688" y="460"/>
                  </a:cubicBezTo>
                  <a:cubicBezTo>
                    <a:pt x="719" y="437"/>
                    <a:pt x="733" y="378"/>
                    <a:pt x="692" y="360"/>
                  </a:cubicBezTo>
                  <a:cubicBezTo>
                    <a:pt x="578" y="300"/>
                    <a:pt x="483" y="205"/>
                    <a:pt x="383" y="118"/>
                  </a:cubicBezTo>
                  <a:lnTo>
                    <a:pt x="383" y="118"/>
                  </a:lnTo>
                  <a:cubicBezTo>
                    <a:pt x="562" y="124"/>
                    <a:pt x="741" y="126"/>
                    <a:pt x="920" y="126"/>
                  </a:cubicBezTo>
                  <a:cubicBezTo>
                    <a:pt x="1367" y="126"/>
                    <a:pt x="1813" y="114"/>
                    <a:pt x="2261" y="114"/>
                  </a:cubicBezTo>
                  <a:close/>
                  <a:moveTo>
                    <a:pt x="4874" y="1"/>
                  </a:moveTo>
                  <a:cubicBezTo>
                    <a:pt x="4079" y="1"/>
                    <a:pt x="3283" y="7"/>
                    <a:pt x="2488" y="18"/>
                  </a:cubicBezTo>
                  <a:cubicBezTo>
                    <a:pt x="1784" y="32"/>
                    <a:pt x="1079" y="28"/>
                    <a:pt x="378" y="73"/>
                  </a:cubicBezTo>
                  <a:cubicBezTo>
                    <a:pt x="360" y="73"/>
                    <a:pt x="351" y="91"/>
                    <a:pt x="356" y="105"/>
                  </a:cubicBezTo>
                  <a:cubicBezTo>
                    <a:pt x="342" y="109"/>
                    <a:pt x="328" y="128"/>
                    <a:pt x="337" y="146"/>
                  </a:cubicBezTo>
                  <a:cubicBezTo>
                    <a:pt x="401" y="246"/>
                    <a:pt x="483" y="319"/>
                    <a:pt x="569" y="396"/>
                  </a:cubicBezTo>
                  <a:cubicBezTo>
                    <a:pt x="419" y="491"/>
                    <a:pt x="265" y="573"/>
                    <a:pt x="101" y="641"/>
                  </a:cubicBezTo>
                  <a:cubicBezTo>
                    <a:pt x="65" y="660"/>
                    <a:pt x="65" y="710"/>
                    <a:pt x="87" y="742"/>
                  </a:cubicBezTo>
                  <a:cubicBezTo>
                    <a:pt x="151" y="828"/>
                    <a:pt x="219" y="914"/>
                    <a:pt x="283" y="1001"/>
                  </a:cubicBezTo>
                  <a:lnTo>
                    <a:pt x="365" y="1110"/>
                  </a:lnTo>
                  <a:cubicBezTo>
                    <a:pt x="397" y="1146"/>
                    <a:pt x="456" y="1201"/>
                    <a:pt x="460" y="1251"/>
                  </a:cubicBezTo>
                  <a:cubicBezTo>
                    <a:pt x="478" y="1283"/>
                    <a:pt x="469" y="1301"/>
                    <a:pt x="433" y="1310"/>
                  </a:cubicBezTo>
                  <a:cubicBezTo>
                    <a:pt x="410" y="1328"/>
                    <a:pt x="387" y="1351"/>
                    <a:pt x="369" y="1369"/>
                  </a:cubicBezTo>
                  <a:cubicBezTo>
                    <a:pt x="333" y="1396"/>
                    <a:pt x="301" y="1424"/>
                    <a:pt x="265" y="1451"/>
                  </a:cubicBezTo>
                  <a:cubicBezTo>
                    <a:pt x="187" y="1519"/>
                    <a:pt x="110" y="1583"/>
                    <a:pt x="33" y="1651"/>
                  </a:cubicBezTo>
                  <a:cubicBezTo>
                    <a:pt x="1" y="1674"/>
                    <a:pt x="10" y="1728"/>
                    <a:pt x="42" y="1751"/>
                  </a:cubicBezTo>
                  <a:cubicBezTo>
                    <a:pt x="178" y="1847"/>
                    <a:pt x="319" y="1942"/>
                    <a:pt x="460" y="2038"/>
                  </a:cubicBezTo>
                  <a:cubicBezTo>
                    <a:pt x="369" y="2083"/>
                    <a:pt x="283" y="2129"/>
                    <a:pt x="192" y="2174"/>
                  </a:cubicBezTo>
                  <a:cubicBezTo>
                    <a:pt x="160" y="2188"/>
                    <a:pt x="151" y="2242"/>
                    <a:pt x="178" y="2270"/>
                  </a:cubicBezTo>
                  <a:cubicBezTo>
                    <a:pt x="251" y="2347"/>
                    <a:pt x="333" y="2401"/>
                    <a:pt x="428" y="2447"/>
                  </a:cubicBezTo>
                  <a:cubicBezTo>
                    <a:pt x="410" y="2479"/>
                    <a:pt x="392" y="2515"/>
                    <a:pt x="369" y="2551"/>
                  </a:cubicBezTo>
                  <a:cubicBezTo>
                    <a:pt x="342" y="2588"/>
                    <a:pt x="319" y="2629"/>
                    <a:pt x="292" y="2670"/>
                  </a:cubicBezTo>
                  <a:cubicBezTo>
                    <a:pt x="269" y="2697"/>
                    <a:pt x="242" y="2724"/>
                    <a:pt x="228" y="2756"/>
                  </a:cubicBezTo>
                  <a:cubicBezTo>
                    <a:pt x="201" y="2770"/>
                    <a:pt x="206" y="2829"/>
                    <a:pt x="246" y="2829"/>
                  </a:cubicBezTo>
                  <a:lnTo>
                    <a:pt x="283" y="2829"/>
                  </a:lnTo>
                  <a:cubicBezTo>
                    <a:pt x="287" y="2829"/>
                    <a:pt x="292" y="2833"/>
                    <a:pt x="296" y="2833"/>
                  </a:cubicBezTo>
                  <a:lnTo>
                    <a:pt x="301" y="2833"/>
                  </a:lnTo>
                  <a:cubicBezTo>
                    <a:pt x="306" y="2833"/>
                    <a:pt x="310" y="2838"/>
                    <a:pt x="315" y="2838"/>
                  </a:cubicBezTo>
                  <a:cubicBezTo>
                    <a:pt x="367" y="2839"/>
                    <a:pt x="419" y="2840"/>
                    <a:pt x="472" y="2840"/>
                  </a:cubicBezTo>
                  <a:cubicBezTo>
                    <a:pt x="745" y="2840"/>
                    <a:pt x="1022" y="2823"/>
                    <a:pt x="1292" y="2815"/>
                  </a:cubicBezTo>
                  <a:cubicBezTo>
                    <a:pt x="1524" y="2811"/>
                    <a:pt x="1756" y="2806"/>
                    <a:pt x="1988" y="2806"/>
                  </a:cubicBezTo>
                  <a:cubicBezTo>
                    <a:pt x="3716" y="2865"/>
                    <a:pt x="5449" y="2893"/>
                    <a:pt x="7177" y="2893"/>
                  </a:cubicBezTo>
                  <a:cubicBezTo>
                    <a:pt x="7432" y="2897"/>
                    <a:pt x="7682" y="2897"/>
                    <a:pt x="7932" y="2902"/>
                  </a:cubicBezTo>
                  <a:cubicBezTo>
                    <a:pt x="8085" y="2903"/>
                    <a:pt x="8238" y="2903"/>
                    <a:pt x="8391" y="2903"/>
                  </a:cubicBezTo>
                  <a:cubicBezTo>
                    <a:pt x="8949" y="2903"/>
                    <a:pt x="9509" y="2896"/>
                    <a:pt x="10069" y="2874"/>
                  </a:cubicBezTo>
                  <a:cubicBezTo>
                    <a:pt x="10078" y="2870"/>
                    <a:pt x="10088" y="2870"/>
                    <a:pt x="10092" y="2865"/>
                  </a:cubicBezTo>
                  <a:lnTo>
                    <a:pt x="10138" y="2865"/>
                  </a:lnTo>
                  <a:cubicBezTo>
                    <a:pt x="10151" y="2865"/>
                    <a:pt x="10160" y="2861"/>
                    <a:pt x="10169" y="2856"/>
                  </a:cubicBezTo>
                  <a:cubicBezTo>
                    <a:pt x="10206" y="2856"/>
                    <a:pt x="10238" y="2820"/>
                    <a:pt x="10215" y="2774"/>
                  </a:cubicBezTo>
                  <a:cubicBezTo>
                    <a:pt x="10133" y="2624"/>
                    <a:pt x="10051" y="2474"/>
                    <a:pt x="9974" y="2324"/>
                  </a:cubicBezTo>
                  <a:cubicBezTo>
                    <a:pt x="9956" y="2288"/>
                    <a:pt x="9924" y="2242"/>
                    <a:pt x="9919" y="2206"/>
                  </a:cubicBezTo>
                  <a:cubicBezTo>
                    <a:pt x="9906" y="2138"/>
                    <a:pt x="9937" y="2119"/>
                    <a:pt x="9987" y="2092"/>
                  </a:cubicBezTo>
                  <a:cubicBezTo>
                    <a:pt x="10065" y="2051"/>
                    <a:pt x="10142" y="2006"/>
                    <a:pt x="10219" y="1965"/>
                  </a:cubicBezTo>
                  <a:cubicBezTo>
                    <a:pt x="10260" y="1942"/>
                    <a:pt x="10256" y="1888"/>
                    <a:pt x="10224" y="1860"/>
                  </a:cubicBezTo>
                  <a:cubicBezTo>
                    <a:pt x="10069" y="1742"/>
                    <a:pt x="9937" y="1596"/>
                    <a:pt x="9842" y="1424"/>
                  </a:cubicBezTo>
                  <a:cubicBezTo>
                    <a:pt x="9933" y="1365"/>
                    <a:pt x="10028" y="1301"/>
                    <a:pt x="10124" y="1242"/>
                  </a:cubicBezTo>
                  <a:cubicBezTo>
                    <a:pt x="10156" y="1219"/>
                    <a:pt x="10160" y="1183"/>
                    <a:pt x="10138" y="1151"/>
                  </a:cubicBezTo>
                  <a:cubicBezTo>
                    <a:pt x="10047" y="1028"/>
                    <a:pt x="9869" y="801"/>
                    <a:pt x="9892" y="637"/>
                  </a:cubicBezTo>
                  <a:cubicBezTo>
                    <a:pt x="9906" y="555"/>
                    <a:pt x="9960" y="464"/>
                    <a:pt x="9992" y="387"/>
                  </a:cubicBezTo>
                  <a:cubicBezTo>
                    <a:pt x="10028" y="300"/>
                    <a:pt x="10069" y="214"/>
                    <a:pt x="10101" y="123"/>
                  </a:cubicBezTo>
                  <a:cubicBezTo>
                    <a:pt x="10108" y="103"/>
                    <a:pt x="10093" y="88"/>
                    <a:pt x="10076" y="88"/>
                  </a:cubicBezTo>
                  <a:cubicBezTo>
                    <a:pt x="10069" y="88"/>
                    <a:pt x="10062" y="91"/>
                    <a:pt x="10056" y="96"/>
                  </a:cubicBezTo>
                  <a:cubicBezTo>
                    <a:pt x="10056" y="96"/>
                    <a:pt x="10051" y="100"/>
                    <a:pt x="10051" y="100"/>
                  </a:cubicBezTo>
                  <a:cubicBezTo>
                    <a:pt x="10042" y="96"/>
                    <a:pt x="10033" y="91"/>
                    <a:pt x="10024" y="91"/>
                  </a:cubicBezTo>
                  <a:cubicBezTo>
                    <a:pt x="8308" y="29"/>
                    <a:pt x="6591" y="1"/>
                    <a:pt x="4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" name="Google Shape;903;p20"/>
          <p:cNvGrpSpPr/>
          <p:nvPr/>
        </p:nvGrpSpPr>
        <p:grpSpPr>
          <a:xfrm rot="1567688">
            <a:off x="5820422" y="2008940"/>
            <a:ext cx="1630668" cy="505383"/>
            <a:chOff x="3804263" y="2577563"/>
            <a:chExt cx="1235784" cy="349743"/>
          </a:xfrm>
        </p:grpSpPr>
        <p:sp>
          <p:nvSpPr>
            <p:cNvPr id="904" name="Google Shape;904;p20"/>
            <p:cNvSpPr/>
            <p:nvPr/>
          </p:nvSpPr>
          <p:spPr>
            <a:xfrm>
              <a:off x="3815824" y="2583584"/>
              <a:ext cx="1216032" cy="330474"/>
            </a:xfrm>
            <a:custGeom>
              <a:avLst/>
              <a:gdLst/>
              <a:ahLst/>
              <a:cxnLst/>
              <a:rect l="l" t="t" r="r" b="b"/>
              <a:pathLst>
                <a:path w="10097" h="2744" extrusionOk="0">
                  <a:moveTo>
                    <a:pt x="4266" y="0"/>
                  </a:moveTo>
                  <a:cubicBezTo>
                    <a:pt x="3889" y="0"/>
                    <a:pt x="264" y="55"/>
                    <a:pt x="264" y="55"/>
                  </a:cubicBezTo>
                  <a:lnTo>
                    <a:pt x="596" y="310"/>
                  </a:lnTo>
                  <a:lnTo>
                    <a:pt x="537" y="405"/>
                  </a:lnTo>
                  <a:lnTo>
                    <a:pt x="73" y="682"/>
                  </a:lnTo>
                  <a:cubicBezTo>
                    <a:pt x="73" y="682"/>
                    <a:pt x="510" y="1219"/>
                    <a:pt x="460" y="1242"/>
                  </a:cubicBezTo>
                  <a:cubicBezTo>
                    <a:pt x="414" y="1269"/>
                    <a:pt x="0" y="1656"/>
                    <a:pt x="0" y="1656"/>
                  </a:cubicBezTo>
                  <a:lnTo>
                    <a:pt x="482" y="1969"/>
                  </a:lnTo>
                  <a:lnTo>
                    <a:pt x="160" y="2179"/>
                  </a:lnTo>
                  <a:lnTo>
                    <a:pt x="396" y="2397"/>
                  </a:lnTo>
                  <a:lnTo>
                    <a:pt x="196" y="2742"/>
                  </a:lnTo>
                  <a:cubicBezTo>
                    <a:pt x="196" y="2742"/>
                    <a:pt x="537" y="2702"/>
                    <a:pt x="723" y="2702"/>
                  </a:cubicBezTo>
                  <a:cubicBezTo>
                    <a:pt x="754" y="2702"/>
                    <a:pt x="781" y="2703"/>
                    <a:pt x="801" y="2706"/>
                  </a:cubicBezTo>
                  <a:cubicBezTo>
                    <a:pt x="824" y="2708"/>
                    <a:pt x="890" y="2709"/>
                    <a:pt x="984" y="2709"/>
                  </a:cubicBezTo>
                  <a:cubicBezTo>
                    <a:pt x="1313" y="2709"/>
                    <a:pt x="1991" y="2698"/>
                    <a:pt x="2446" y="2698"/>
                  </a:cubicBezTo>
                  <a:cubicBezTo>
                    <a:pt x="2640" y="2698"/>
                    <a:pt x="2794" y="2700"/>
                    <a:pt x="2861" y="2706"/>
                  </a:cubicBezTo>
                  <a:cubicBezTo>
                    <a:pt x="3125" y="2729"/>
                    <a:pt x="6381" y="2720"/>
                    <a:pt x="7258" y="2738"/>
                  </a:cubicBezTo>
                  <a:cubicBezTo>
                    <a:pt x="7549" y="2742"/>
                    <a:pt x="7958" y="2744"/>
                    <a:pt x="8373" y="2744"/>
                  </a:cubicBezTo>
                  <a:cubicBezTo>
                    <a:pt x="9203" y="2744"/>
                    <a:pt x="10060" y="2738"/>
                    <a:pt x="10060" y="2738"/>
                  </a:cubicBezTo>
                  <a:lnTo>
                    <a:pt x="9928" y="2511"/>
                  </a:lnTo>
                  <a:cubicBezTo>
                    <a:pt x="9928" y="2511"/>
                    <a:pt x="9737" y="2119"/>
                    <a:pt x="9760" y="2065"/>
                  </a:cubicBezTo>
                  <a:cubicBezTo>
                    <a:pt x="9778" y="2010"/>
                    <a:pt x="10096" y="1851"/>
                    <a:pt x="10096" y="1851"/>
                  </a:cubicBezTo>
                  <a:cubicBezTo>
                    <a:pt x="10096" y="1851"/>
                    <a:pt x="9869" y="1692"/>
                    <a:pt x="9787" y="1606"/>
                  </a:cubicBezTo>
                  <a:cubicBezTo>
                    <a:pt x="9705" y="1519"/>
                    <a:pt x="9641" y="1301"/>
                    <a:pt x="9641" y="1301"/>
                  </a:cubicBezTo>
                  <a:lnTo>
                    <a:pt x="10005" y="1155"/>
                  </a:lnTo>
                  <a:cubicBezTo>
                    <a:pt x="10005" y="1155"/>
                    <a:pt x="9919" y="1028"/>
                    <a:pt x="9832" y="942"/>
                  </a:cubicBezTo>
                  <a:cubicBezTo>
                    <a:pt x="9741" y="855"/>
                    <a:pt x="9750" y="632"/>
                    <a:pt x="9778" y="482"/>
                  </a:cubicBezTo>
                  <a:cubicBezTo>
                    <a:pt x="9810" y="332"/>
                    <a:pt x="10005" y="73"/>
                    <a:pt x="10005" y="73"/>
                  </a:cubicBezTo>
                  <a:lnTo>
                    <a:pt x="10005" y="73"/>
                  </a:lnTo>
                  <a:lnTo>
                    <a:pt x="9896" y="96"/>
                  </a:lnTo>
                  <a:lnTo>
                    <a:pt x="8836" y="55"/>
                  </a:lnTo>
                  <a:cubicBezTo>
                    <a:pt x="8836" y="55"/>
                    <a:pt x="7354" y="41"/>
                    <a:pt x="6935" y="28"/>
                  </a:cubicBezTo>
                  <a:cubicBezTo>
                    <a:pt x="6513" y="18"/>
                    <a:pt x="4639" y="0"/>
                    <a:pt x="42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0"/>
            <p:cNvSpPr/>
            <p:nvPr/>
          </p:nvSpPr>
          <p:spPr>
            <a:xfrm>
              <a:off x="3804263" y="2577563"/>
              <a:ext cx="1235784" cy="349743"/>
            </a:xfrm>
            <a:custGeom>
              <a:avLst/>
              <a:gdLst/>
              <a:ahLst/>
              <a:cxnLst/>
              <a:rect l="l" t="t" r="r" b="b"/>
              <a:pathLst>
                <a:path w="10261" h="2904" extrusionOk="0">
                  <a:moveTo>
                    <a:pt x="4144" y="114"/>
                  </a:moveTo>
                  <a:cubicBezTo>
                    <a:pt x="5399" y="118"/>
                    <a:pt x="6654" y="132"/>
                    <a:pt x="7909" y="159"/>
                  </a:cubicBezTo>
                  <a:cubicBezTo>
                    <a:pt x="8605" y="173"/>
                    <a:pt x="9296" y="196"/>
                    <a:pt x="9987" y="214"/>
                  </a:cubicBezTo>
                  <a:cubicBezTo>
                    <a:pt x="9951" y="282"/>
                    <a:pt x="9915" y="355"/>
                    <a:pt x="9878" y="428"/>
                  </a:cubicBezTo>
                  <a:cubicBezTo>
                    <a:pt x="9837" y="510"/>
                    <a:pt x="9769" y="605"/>
                    <a:pt x="9778" y="701"/>
                  </a:cubicBezTo>
                  <a:cubicBezTo>
                    <a:pt x="9783" y="787"/>
                    <a:pt x="9833" y="869"/>
                    <a:pt x="9869" y="937"/>
                  </a:cubicBezTo>
                  <a:cubicBezTo>
                    <a:pt x="9915" y="1019"/>
                    <a:pt x="9960" y="1096"/>
                    <a:pt x="10015" y="1174"/>
                  </a:cubicBezTo>
                  <a:cubicBezTo>
                    <a:pt x="9919" y="1233"/>
                    <a:pt x="9828" y="1292"/>
                    <a:pt x="9737" y="1351"/>
                  </a:cubicBezTo>
                  <a:cubicBezTo>
                    <a:pt x="9710" y="1369"/>
                    <a:pt x="9696" y="1405"/>
                    <a:pt x="9715" y="1433"/>
                  </a:cubicBezTo>
                  <a:cubicBezTo>
                    <a:pt x="9810" y="1615"/>
                    <a:pt x="9933" y="1774"/>
                    <a:pt x="10088" y="1901"/>
                  </a:cubicBezTo>
                  <a:cubicBezTo>
                    <a:pt x="10010" y="1942"/>
                    <a:pt x="9928" y="1983"/>
                    <a:pt x="9860" y="2033"/>
                  </a:cubicBezTo>
                  <a:cubicBezTo>
                    <a:pt x="9806" y="2074"/>
                    <a:pt x="9778" y="2124"/>
                    <a:pt x="9796" y="2197"/>
                  </a:cubicBezTo>
                  <a:cubicBezTo>
                    <a:pt x="9819" y="2297"/>
                    <a:pt x="9887" y="2401"/>
                    <a:pt x="9933" y="2492"/>
                  </a:cubicBezTo>
                  <a:cubicBezTo>
                    <a:pt x="9974" y="2574"/>
                    <a:pt x="10019" y="2661"/>
                    <a:pt x="10065" y="2742"/>
                  </a:cubicBezTo>
                  <a:cubicBezTo>
                    <a:pt x="9014" y="2756"/>
                    <a:pt x="7959" y="2761"/>
                    <a:pt x="6909" y="2761"/>
                  </a:cubicBezTo>
                  <a:cubicBezTo>
                    <a:pt x="5522" y="2731"/>
                    <a:pt x="4135" y="2678"/>
                    <a:pt x="2748" y="2678"/>
                  </a:cubicBezTo>
                  <a:cubicBezTo>
                    <a:pt x="2643" y="2678"/>
                    <a:pt x="2538" y="2678"/>
                    <a:pt x="2434" y="2679"/>
                  </a:cubicBezTo>
                  <a:cubicBezTo>
                    <a:pt x="2079" y="2679"/>
                    <a:pt x="1720" y="2683"/>
                    <a:pt x="1365" y="2692"/>
                  </a:cubicBezTo>
                  <a:cubicBezTo>
                    <a:pt x="1352" y="2697"/>
                    <a:pt x="1338" y="2697"/>
                    <a:pt x="1324" y="2697"/>
                  </a:cubicBezTo>
                  <a:cubicBezTo>
                    <a:pt x="1033" y="2688"/>
                    <a:pt x="738" y="2683"/>
                    <a:pt x="442" y="2679"/>
                  </a:cubicBezTo>
                  <a:cubicBezTo>
                    <a:pt x="483" y="2601"/>
                    <a:pt x="524" y="2524"/>
                    <a:pt x="565" y="2451"/>
                  </a:cubicBezTo>
                  <a:cubicBezTo>
                    <a:pt x="583" y="2415"/>
                    <a:pt x="569" y="2370"/>
                    <a:pt x="533" y="2356"/>
                  </a:cubicBezTo>
                  <a:cubicBezTo>
                    <a:pt x="460" y="2329"/>
                    <a:pt x="392" y="2292"/>
                    <a:pt x="333" y="2242"/>
                  </a:cubicBezTo>
                  <a:cubicBezTo>
                    <a:pt x="424" y="2197"/>
                    <a:pt x="519" y="2151"/>
                    <a:pt x="610" y="2106"/>
                  </a:cubicBezTo>
                  <a:cubicBezTo>
                    <a:pt x="651" y="2083"/>
                    <a:pt x="651" y="2019"/>
                    <a:pt x="615" y="1997"/>
                  </a:cubicBezTo>
                  <a:cubicBezTo>
                    <a:pt x="469" y="1892"/>
                    <a:pt x="319" y="1792"/>
                    <a:pt x="174" y="1692"/>
                  </a:cubicBezTo>
                  <a:cubicBezTo>
                    <a:pt x="256" y="1624"/>
                    <a:pt x="333" y="1556"/>
                    <a:pt x="415" y="1487"/>
                  </a:cubicBezTo>
                  <a:cubicBezTo>
                    <a:pt x="478" y="1437"/>
                    <a:pt x="606" y="1369"/>
                    <a:pt x="606" y="1269"/>
                  </a:cubicBezTo>
                  <a:cubicBezTo>
                    <a:pt x="606" y="1174"/>
                    <a:pt x="487" y="1073"/>
                    <a:pt x="442" y="1005"/>
                  </a:cubicBezTo>
                  <a:lnTo>
                    <a:pt x="224" y="723"/>
                  </a:lnTo>
                  <a:cubicBezTo>
                    <a:pt x="387" y="651"/>
                    <a:pt x="542" y="564"/>
                    <a:pt x="688" y="460"/>
                  </a:cubicBezTo>
                  <a:cubicBezTo>
                    <a:pt x="719" y="437"/>
                    <a:pt x="733" y="378"/>
                    <a:pt x="692" y="360"/>
                  </a:cubicBezTo>
                  <a:cubicBezTo>
                    <a:pt x="578" y="300"/>
                    <a:pt x="483" y="205"/>
                    <a:pt x="383" y="118"/>
                  </a:cubicBezTo>
                  <a:lnTo>
                    <a:pt x="383" y="118"/>
                  </a:lnTo>
                  <a:cubicBezTo>
                    <a:pt x="562" y="124"/>
                    <a:pt x="741" y="126"/>
                    <a:pt x="920" y="126"/>
                  </a:cubicBezTo>
                  <a:cubicBezTo>
                    <a:pt x="1367" y="126"/>
                    <a:pt x="1813" y="114"/>
                    <a:pt x="2261" y="114"/>
                  </a:cubicBezTo>
                  <a:close/>
                  <a:moveTo>
                    <a:pt x="4874" y="1"/>
                  </a:moveTo>
                  <a:cubicBezTo>
                    <a:pt x="4079" y="1"/>
                    <a:pt x="3283" y="7"/>
                    <a:pt x="2488" y="18"/>
                  </a:cubicBezTo>
                  <a:cubicBezTo>
                    <a:pt x="1784" y="32"/>
                    <a:pt x="1079" y="28"/>
                    <a:pt x="378" y="73"/>
                  </a:cubicBezTo>
                  <a:cubicBezTo>
                    <a:pt x="360" y="73"/>
                    <a:pt x="351" y="91"/>
                    <a:pt x="356" y="105"/>
                  </a:cubicBezTo>
                  <a:cubicBezTo>
                    <a:pt x="342" y="109"/>
                    <a:pt x="328" y="128"/>
                    <a:pt x="337" y="146"/>
                  </a:cubicBezTo>
                  <a:cubicBezTo>
                    <a:pt x="401" y="246"/>
                    <a:pt x="483" y="319"/>
                    <a:pt x="569" y="396"/>
                  </a:cubicBezTo>
                  <a:cubicBezTo>
                    <a:pt x="419" y="491"/>
                    <a:pt x="265" y="573"/>
                    <a:pt x="101" y="641"/>
                  </a:cubicBezTo>
                  <a:cubicBezTo>
                    <a:pt x="65" y="660"/>
                    <a:pt x="65" y="710"/>
                    <a:pt x="87" y="742"/>
                  </a:cubicBezTo>
                  <a:cubicBezTo>
                    <a:pt x="151" y="828"/>
                    <a:pt x="219" y="914"/>
                    <a:pt x="283" y="1001"/>
                  </a:cubicBezTo>
                  <a:lnTo>
                    <a:pt x="365" y="1110"/>
                  </a:lnTo>
                  <a:cubicBezTo>
                    <a:pt x="397" y="1146"/>
                    <a:pt x="456" y="1201"/>
                    <a:pt x="460" y="1251"/>
                  </a:cubicBezTo>
                  <a:cubicBezTo>
                    <a:pt x="478" y="1283"/>
                    <a:pt x="469" y="1301"/>
                    <a:pt x="433" y="1310"/>
                  </a:cubicBezTo>
                  <a:cubicBezTo>
                    <a:pt x="410" y="1328"/>
                    <a:pt x="387" y="1351"/>
                    <a:pt x="369" y="1369"/>
                  </a:cubicBezTo>
                  <a:cubicBezTo>
                    <a:pt x="333" y="1396"/>
                    <a:pt x="301" y="1424"/>
                    <a:pt x="265" y="1451"/>
                  </a:cubicBezTo>
                  <a:cubicBezTo>
                    <a:pt x="187" y="1519"/>
                    <a:pt x="110" y="1583"/>
                    <a:pt x="33" y="1651"/>
                  </a:cubicBezTo>
                  <a:cubicBezTo>
                    <a:pt x="1" y="1674"/>
                    <a:pt x="10" y="1728"/>
                    <a:pt x="42" y="1751"/>
                  </a:cubicBezTo>
                  <a:cubicBezTo>
                    <a:pt x="178" y="1847"/>
                    <a:pt x="319" y="1942"/>
                    <a:pt x="460" y="2038"/>
                  </a:cubicBezTo>
                  <a:cubicBezTo>
                    <a:pt x="369" y="2083"/>
                    <a:pt x="283" y="2129"/>
                    <a:pt x="192" y="2174"/>
                  </a:cubicBezTo>
                  <a:cubicBezTo>
                    <a:pt x="160" y="2188"/>
                    <a:pt x="151" y="2242"/>
                    <a:pt x="178" y="2270"/>
                  </a:cubicBezTo>
                  <a:cubicBezTo>
                    <a:pt x="251" y="2347"/>
                    <a:pt x="333" y="2401"/>
                    <a:pt x="428" y="2447"/>
                  </a:cubicBezTo>
                  <a:cubicBezTo>
                    <a:pt x="410" y="2479"/>
                    <a:pt x="392" y="2515"/>
                    <a:pt x="369" y="2551"/>
                  </a:cubicBezTo>
                  <a:cubicBezTo>
                    <a:pt x="342" y="2588"/>
                    <a:pt x="319" y="2629"/>
                    <a:pt x="292" y="2670"/>
                  </a:cubicBezTo>
                  <a:cubicBezTo>
                    <a:pt x="269" y="2697"/>
                    <a:pt x="242" y="2724"/>
                    <a:pt x="228" y="2756"/>
                  </a:cubicBezTo>
                  <a:cubicBezTo>
                    <a:pt x="201" y="2770"/>
                    <a:pt x="206" y="2829"/>
                    <a:pt x="246" y="2829"/>
                  </a:cubicBezTo>
                  <a:lnTo>
                    <a:pt x="283" y="2829"/>
                  </a:lnTo>
                  <a:cubicBezTo>
                    <a:pt x="287" y="2829"/>
                    <a:pt x="292" y="2833"/>
                    <a:pt x="296" y="2833"/>
                  </a:cubicBezTo>
                  <a:lnTo>
                    <a:pt x="301" y="2833"/>
                  </a:lnTo>
                  <a:cubicBezTo>
                    <a:pt x="306" y="2833"/>
                    <a:pt x="310" y="2838"/>
                    <a:pt x="315" y="2838"/>
                  </a:cubicBezTo>
                  <a:cubicBezTo>
                    <a:pt x="367" y="2839"/>
                    <a:pt x="419" y="2840"/>
                    <a:pt x="472" y="2840"/>
                  </a:cubicBezTo>
                  <a:cubicBezTo>
                    <a:pt x="745" y="2840"/>
                    <a:pt x="1022" y="2823"/>
                    <a:pt x="1292" y="2815"/>
                  </a:cubicBezTo>
                  <a:cubicBezTo>
                    <a:pt x="1524" y="2811"/>
                    <a:pt x="1756" y="2806"/>
                    <a:pt x="1988" y="2806"/>
                  </a:cubicBezTo>
                  <a:cubicBezTo>
                    <a:pt x="3716" y="2865"/>
                    <a:pt x="5449" y="2893"/>
                    <a:pt x="7177" y="2893"/>
                  </a:cubicBezTo>
                  <a:cubicBezTo>
                    <a:pt x="7432" y="2897"/>
                    <a:pt x="7682" y="2897"/>
                    <a:pt x="7932" y="2902"/>
                  </a:cubicBezTo>
                  <a:cubicBezTo>
                    <a:pt x="8085" y="2903"/>
                    <a:pt x="8238" y="2903"/>
                    <a:pt x="8391" y="2903"/>
                  </a:cubicBezTo>
                  <a:cubicBezTo>
                    <a:pt x="8949" y="2903"/>
                    <a:pt x="9509" y="2896"/>
                    <a:pt x="10069" y="2874"/>
                  </a:cubicBezTo>
                  <a:cubicBezTo>
                    <a:pt x="10078" y="2870"/>
                    <a:pt x="10088" y="2870"/>
                    <a:pt x="10092" y="2865"/>
                  </a:cubicBezTo>
                  <a:lnTo>
                    <a:pt x="10138" y="2865"/>
                  </a:lnTo>
                  <a:cubicBezTo>
                    <a:pt x="10151" y="2865"/>
                    <a:pt x="10160" y="2861"/>
                    <a:pt x="10169" y="2856"/>
                  </a:cubicBezTo>
                  <a:cubicBezTo>
                    <a:pt x="10206" y="2856"/>
                    <a:pt x="10238" y="2820"/>
                    <a:pt x="10215" y="2774"/>
                  </a:cubicBezTo>
                  <a:cubicBezTo>
                    <a:pt x="10133" y="2624"/>
                    <a:pt x="10051" y="2474"/>
                    <a:pt x="9974" y="2324"/>
                  </a:cubicBezTo>
                  <a:cubicBezTo>
                    <a:pt x="9956" y="2288"/>
                    <a:pt x="9924" y="2242"/>
                    <a:pt x="9919" y="2206"/>
                  </a:cubicBezTo>
                  <a:cubicBezTo>
                    <a:pt x="9906" y="2138"/>
                    <a:pt x="9937" y="2119"/>
                    <a:pt x="9987" y="2092"/>
                  </a:cubicBezTo>
                  <a:cubicBezTo>
                    <a:pt x="10065" y="2051"/>
                    <a:pt x="10142" y="2006"/>
                    <a:pt x="10219" y="1965"/>
                  </a:cubicBezTo>
                  <a:cubicBezTo>
                    <a:pt x="10260" y="1942"/>
                    <a:pt x="10256" y="1888"/>
                    <a:pt x="10224" y="1860"/>
                  </a:cubicBezTo>
                  <a:cubicBezTo>
                    <a:pt x="10069" y="1742"/>
                    <a:pt x="9937" y="1596"/>
                    <a:pt x="9842" y="1424"/>
                  </a:cubicBezTo>
                  <a:cubicBezTo>
                    <a:pt x="9933" y="1365"/>
                    <a:pt x="10028" y="1301"/>
                    <a:pt x="10124" y="1242"/>
                  </a:cubicBezTo>
                  <a:cubicBezTo>
                    <a:pt x="10156" y="1219"/>
                    <a:pt x="10160" y="1183"/>
                    <a:pt x="10138" y="1151"/>
                  </a:cubicBezTo>
                  <a:cubicBezTo>
                    <a:pt x="10047" y="1028"/>
                    <a:pt x="9869" y="801"/>
                    <a:pt x="9892" y="637"/>
                  </a:cubicBezTo>
                  <a:cubicBezTo>
                    <a:pt x="9906" y="555"/>
                    <a:pt x="9960" y="464"/>
                    <a:pt x="9992" y="387"/>
                  </a:cubicBezTo>
                  <a:cubicBezTo>
                    <a:pt x="10028" y="300"/>
                    <a:pt x="10069" y="214"/>
                    <a:pt x="10101" y="123"/>
                  </a:cubicBezTo>
                  <a:cubicBezTo>
                    <a:pt x="10108" y="103"/>
                    <a:pt x="10093" y="88"/>
                    <a:pt x="10076" y="88"/>
                  </a:cubicBezTo>
                  <a:cubicBezTo>
                    <a:pt x="10069" y="88"/>
                    <a:pt x="10062" y="91"/>
                    <a:pt x="10056" y="96"/>
                  </a:cubicBezTo>
                  <a:cubicBezTo>
                    <a:pt x="10056" y="96"/>
                    <a:pt x="10051" y="100"/>
                    <a:pt x="10051" y="100"/>
                  </a:cubicBezTo>
                  <a:cubicBezTo>
                    <a:pt x="10042" y="96"/>
                    <a:pt x="10033" y="91"/>
                    <a:pt x="10024" y="91"/>
                  </a:cubicBezTo>
                  <a:cubicBezTo>
                    <a:pt x="8308" y="29"/>
                    <a:pt x="6591" y="1"/>
                    <a:pt x="4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6" name="Google Shape;906;p20"/>
          <p:cNvSpPr txBox="1">
            <a:spLocks noGrp="1"/>
          </p:cNvSpPr>
          <p:nvPr>
            <p:ph type="subTitle" idx="1"/>
          </p:nvPr>
        </p:nvSpPr>
        <p:spPr>
          <a:xfrm>
            <a:off x="1834550" y="2611050"/>
            <a:ext cx="2033700" cy="16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Didact Gothic"/>
              <a:buChar char="●"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907" name="Google Shape;907;p20"/>
          <p:cNvSpPr txBox="1">
            <a:spLocks noGrp="1"/>
          </p:cNvSpPr>
          <p:nvPr>
            <p:ph type="ctrTitle"/>
          </p:nvPr>
        </p:nvSpPr>
        <p:spPr>
          <a:xfrm>
            <a:off x="1530450" y="734925"/>
            <a:ext cx="60831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908" name="Google Shape;908;p20"/>
          <p:cNvSpPr txBox="1">
            <a:spLocks noGrp="1"/>
          </p:cNvSpPr>
          <p:nvPr>
            <p:ph type="subTitle" idx="2"/>
          </p:nvPr>
        </p:nvSpPr>
        <p:spPr>
          <a:xfrm>
            <a:off x="4752425" y="2611050"/>
            <a:ext cx="2033700" cy="16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Didact Gothic"/>
              <a:buChar char="●"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grpSp>
        <p:nvGrpSpPr>
          <p:cNvPr id="909" name="Google Shape;909;p20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910" name="Google Shape;910;p20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0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0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0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0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5" name="Google Shape;915;p20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916" name="Google Shape;916;p20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0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0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0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0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20"/>
          <p:cNvGrpSpPr/>
          <p:nvPr/>
        </p:nvGrpSpPr>
        <p:grpSpPr>
          <a:xfrm rot="-10796165">
            <a:off x="-603637" y="896494"/>
            <a:ext cx="1863682" cy="480883"/>
            <a:chOff x="7622176" y="2589750"/>
            <a:chExt cx="2078841" cy="536400"/>
          </a:xfrm>
        </p:grpSpPr>
        <p:sp>
          <p:nvSpPr>
            <p:cNvPr id="922" name="Google Shape;922;p20"/>
            <p:cNvSpPr/>
            <p:nvPr/>
          </p:nvSpPr>
          <p:spPr>
            <a:xfrm>
              <a:off x="7632850" y="2604325"/>
              <a:ext cx="2053298" cy="514146"/>
            </a:xfrm>
            <a:custGeom>
              <a:avLst/>
              <a:gdLst/>
              <a:ahLst/>
              <a:cxnLst/>
              <a:rect l="l" t="t" r="r" b="b"/>
              <a:pathLst>
                <a:path w="15508" h="4232" extrusionOk="0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9351967" y="2604328"/>
              <a:ext cx="308712" cy="471391"/>
            </a:xfrm>
            <a:custGeom>
              <a:avLst/>
              <a:gdLst/>
              <a:ahLst/>
              <a:cxnLst/>
              <a:rect l="l" t="t" r="r" b="b"/>
              <a:pathLst>
                <a:path w="2541" h="3880" extrusionOk="0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7622176" y="2589750"/>
              <a:ext cx="2078841" cy="536400"/>
            </a:xfrm>
            <a:custGeom>
              <a:avLst/>
              <a:gdLst/>
              <a:ahLst/>
              <a:cxnLst/>
              <a:rect l="l" t="t" r="r" b="b"/>
              <a:pathLst>
                <a:path w="15733" h="4415" extrusionOk="0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20"/>
          <p:cNvGrpSpPr/>
          <p:nvPr/>
        </p:nvGrpSpPr>
        <p:grpSpPr>
          <a:xfrm rot="-10796165">
            <a:off x="-1086441" y="215735"/>
            <a:ext cx="1977578" cy="511054"/>
            <a:chOff x="7341938" y="3315545"/>
            <a:chExt cx="2205886" cy="570055"/>
          </a:xfrm>
        </p:grpSpPr>
        <p:sp>
          <p:nvSpPr>
            <p:cNvPr id="926" name="Google Shape;926;p20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avLst/>
              <a:gdLst/>
              <a:ahLst/>
              <a:cxnLst/>
              <a:rect l="l" t="t" r="r" b="b"/>
              <a:pathLst>
                <a:path w="1526" h="3636" extrusionOk="0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0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avLst/>
              <a:gdLst/>
              <a:ahLst/>
              <a:cxnLst/>
              <a:rect l="l" t="t" r="r" b="b"/>
              <a:pathLst>
                <a:path w="1877" h="4153" extrusionOk="0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0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avLst/>
              <a:gdLst/>
              <a:ahLst/>
              <a:cxnLst/>
              <a:rect l="l" t="t" r="r" b="b"/>
              <a:pathLst>
                <a:path w="2375" h="4163" extrusionOk="0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0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avLst/>
              <a:gdLst/>
              <a:ahLst/>
              <a:cxnLst/>
              <a:rect l="l" t="t" r="r" b="b"/>
              <a:pathLst>
                <a:path w="15665" h="4576" extrusionOk="0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0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avLst/>
              <a:gdLst/>
              <a:ahLst/>
              <a:cxnLst/>
              <a:rect l="l" t="t" r="r" b="b"/>
              <a:pathLst>
                <a:path w="15987" h="4692" extrusionOk="0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20"/>
          <p:cNvGrpSpPr/>
          <p:nvPr/>
        </p:nvGrpSpPr>
        <p:grpSpPr>
          <a:xfrm rot="-10796165">
            <a:off x="-951180" y="1547191"/>
            <a:ext cx="1842350" cy="479566"/>
            <a:chOff x="7492775" y="1865413"/>
            <a:chExt cx="2055046" cy="534931"/>
          </a:xfrm>
        </p:grpSpPr>
        <p:sp>
          <p:nvSpPr>
            <p:cNvPr id="932" name="Google Shape;932;p20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7" name="Google Shape;937;p20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938" name="Google Shape;938;p20"/>
            <p:cNvSpPr/>
            <p:nvPr/>
          </p:nvSpPr>
          <p:spPr>
            <a:xfrm>
              <a:off x="7327543" y="160139"/>
              <a:ext cx="2078847" cy="1564726"/>
            </a:xfrm>
            <a:custGeom>
              <a:avLst/>
              <a:gdLst/>
              <a:ahLst/>
              <a:cxnLst/>
              <a:rect l="l" t="t" r="r" b="b"/>
              <a:pathLst>
                <a:path w="19615" h="14764" extrusionOk="0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7307300" y="149646"/>
              <a:ext cx="2018119" cy="1514914"/>
            </a:xfrm>
            <a:custGeom>
              <a:avLst/>
              <a:gdLst/>
              <a:ahLst/>
              <a:cxnLst/>
              <a:rect l="l" t="t" r="r" b="b"/>
              <a:pathLst>
                <a:path w="19042" h="14294" extrusionOk="0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7363682" y="214613"/>
              <a:ext cx="2053305" cy="1519895"/>
            </a:xfrm>
            <a:custGeom>
              <a:avLst/>
              <a:gdLst/>
              <a:ahLst/>
              <a:cxnLst/>
              <a:rect l="l" t="t" r="r" b="b"/>
              <a:pathLst>
                <a:path w="19374" h="14341" extrusionOk="0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8756496" y="356417"/>
              <a:ext cx="18971" cy="35928"/>
            </a:xfrm>
            <a:custGeom>
              <a:avLst/>
              <a:gdLst/>
              <a:ahLst/>
              <a:cxnLst/>
              <a:rect l="l" t="t" r="r" b="b"/>
              <a:pathLst>
                <a:path w="179" h="339" extrusionOk="0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8919496" y="382913"/>
              <a:ext cx="18865" cy="37306"/>
            </a:xfrm>
            <a:custGeom>
              <a:avLst/>
              <a:gdLst/>
              <a:ahLst/>
              <a:cxnLst/>
              <a:rect l="l" t="t" r="r" b="b"/>
              <a:pathLst>
                <a:path w="178" h="352" extrusionOk="0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3" name="Google Shape;943;p20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944" name="Google Shape;944;p20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01" extrusionOk="0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0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avLst/>
                <a:gdLst/>
                <a:ahLst/>
                <a:cxnLst/>
                <a:rect l="l" t="t" r="r" b="b"/>
                <a:pathLst>
                  <a:path w="179" h="339" extrusionOk="0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0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52" extrusionOk="0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0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1072" extrusionOk="0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0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avLst/>
                <a:gdLst/>
                <a:ahLst/>
                <a:cxnLst/>
                <a:rect l="l" t="t" r="r" b="b"/>
                <a:pathLst>
                  <a:path w="4367" h="4130" extrusionOk="0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9"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3" name="Google Shape;1113;p24"/>
          <p:cNvGrpSpPr/>
          <p:nvPr/>
        </p:nvGrpSpPr>
        <p:grpSpPr>
          <a:xfrm rot="-5211479">
            <a:off x="1829371" y="1157248"/>
            <a:ext cx="5485272" cy="6004403"/>
            <a:chOff x="229105" y="1914751"/>
            <a:chExt cx="4500802" cy="5590116"/>
          </a:xfrm>
        </p:grpSpPr>
        <p:sp>
          <p:nvSpPr>
            <p:cNvPr id="1114" name="Google Shape;1114;p24"/>
            <p:cNvSpPr/>
            <p:nvPr/>
          </p:nvSpPr>
          <p:spPr>
            <a:xfrm>
              <a:off x="229105" y="1914751"/>
              <a:ext cx="4500802" cy="5590116"/>
            </a:xfrm>
            <a:custGeom>
              <a:avLst/>
              <a:gdLst/>
              <a:ahLst/>
              <a:cxnLst/>
              <a:rect l="l" t="t" r="r" b="b"/>
              <a:pathLst>
                <a:path w="79929" h="48200" extrusionOk="0">
                  <a:moveTo>
                    <a:pt x="0" y="1"/>
                  </a:moveTo>
                  <a:lnTo>
                    <a:pt x="127" y="48173"/>
                  </a:lnTo>
                  <a:cubicBezTo>
                    <a:pt x="1587" y="48191"/>
                    <a:pt x="3887" y="48200"/>
                    <a:pt x="6793" y="48200"/>
                  </a:cubicBezTo>
                  <a:cubicBezTo>
                    <a:pt x="24827" y="48200"/>
                    <a:pt x="66211" y="47840"/>
                    <a:pt x="75190" y="46864"/>
                  </a:cubicBezTo>
                  <a:cubicBezTo>
                    <a:pt x="76812" y="46688"/>
                    <a:pt x="78209" y="46785"/>
                    <a:pt x="79089" y="45779"/>
                  </a:cubicBezTo>
                  <a:cubicBezTo>
                    <a:pt x="79929" y="44812"/>
                    <a:pt x="79558" y="40200"/>
                    <a:pt x="79567" y="38949"/>
                  </a:cubicBezTo>
                  <a:cubicBezTo>
                    <a:pt x="79636" y="27292"/>
                    <a:pt x="79265" y="14951"/>
                    <a:pt x="78453" y="3323"/>
                  </a:cubicBezTo>
                  <a:cubicBezTo>
                    <a:pt x="78395" y="2395"/>
                    <a:pt x="78258" y="1349"/>
                    <a:pt x="77457" y="802"/>
                  </a:cubicBezTo>
                  <a:cubicBezTo>
                    <a:pt x="76919" y="431"/>
                    <a:pt x="76206" y="401"/>
                    <a:pt x="75532" y="382"/>
                  </a:cubicBezTo>
                  <a:cubicBezTo>
                    <a:pt x="64891" y="118"/>
                    <a:pt x="10651" y="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miter lim="97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75183" y="2852861"/>
              <a:ext cx="125133" cy="126621"/>
            </a:xfrm>
            <a:custGeom>
              <a:avLst/>
              <a:gdLst/>
              <a:ahLst/>
              <a:cxnLst/>
              <a:rect l="l" t="t" r="r" b="b"/>
              <a:pathLst>
                <a:path w="1105" h="1096" extrusionOk="0">
                  <a:moveTo>
                    <a:pt x="567" y="1"/>
                  </a:moveTo>
                  <a:cubicBezTo>
                    <a:pt x="430" y="1"/>
                    <a:pt x="293" y="50"/>
                    <a:pt x="195" y="147"/>
                  </a:cubicBezTo>
                  <a:lnTo>
                    <a:pt x="156" y="196"/>
                  </a:lnTo>
                  <a:cubicBezTo>
                    <a:pt x="59" y="294"/>
                    <a:pt x="0" y="431"/>
                    <a:pt x="0" y="587"/>
                  </a:cubicBezTo>
                  <a:cubicBezTo>
                    <a:pt x="10" y="724"/>
                    <a:pt x="59" y="851"/>
                    <a:pt x="166" y="939"/>
                  </a:cubicBezTo>
                  <a:cubicBezTo>
                    <a:pt x="264" y="1036"/>
                    <a:pt x="401" y="1095"/>
                    <a:pt x="537" y="1095"/>
                  </a:cubicBezTo>
                  <a:cubicBezTo>
                    <a:pt x="674" y="1095"/>
                    <a:pt x="811" y="1036"/>
                    <a:pt x="899" y="939"/>
                  </a:cubicBezTo>
                  <a:lnTo>
                    <a:pt x="948" y="900"/>
                  </a:lnTo>
                  <a:cubicBezTo>
                    <a:pt x="1046" y="792"/>
                    <a:pt x="1104" y="655"/>
                    <a:pt x="1094" y="509"/>
                  </a:cubicBezTo>
                  <a:cubicBezTo>
                    <a:pt x="1094" y="362"/>
                    <a:pt x="1036" y="235"/>
                    <a:pt x="938" y="147"/>
                  </a:cubicBezTo>
                  <a:cubicBezTo>
                    <a:pt x="840" y="50"/>
                    <a:pt x="704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358536" y="2834838"/>
              <a:ext cx="158313" cy="161511"/>
            </a:xfrm>
            <a:custGeom>
              <a:avLst/>
              <a:gdLst/>
              <a:ahLst/>
              <a:cxnLst/>
              <a:rect l="l" t="t" r="r" b="b"/>
              <a:pathLst>
                <a:path w="1398" h="1398" extrusionOk="0">
                  <a:moveTo>
                    <a:pt x="714" y="303"/>
                  </a:moveTo>
                  <a:cubicBezTo>
                    <a:pt x="811" y="303"/>
                    <a:pt x="909" y="342"/>
                    <a:pt x="987" y="411"/>
                  </a:cubicBezTo>
                  <a:cubicBezTo>
                    <a:pt x="1134" y="548"/>
                    <a:pt x="1124" y="811"/>
                    <a:pt x="987" y="948"/>
                  </a:cubicBezTo>
                  <a:lnTo>
                    <a:pt x="948" y="987"/>
                  </a:lnTo>
                  <a:cubicBezTo>
                    <a:pt x="870" y="1065"/>
                    <a:pt x="772" y="1095"/>
                    <a:pt x="684" y="1095"/>
                  </a:cubicBezTo>
                  <a:cubicBezTo>
                    <a:pt x="587" y="1095"/>
                    <a:pt x="489" y="1056"/>
                    <a:pt x="411" y="987"/>
                  </a:cubicBezTo>
                  <a:cubicBezTo>
                    <a:pt x="264" y="850"/>
                    <a:pt x="274" y="596"/>
                    <a:pt x="411" y="460"/>
                  </a:cubicBezTo>
                  <a:lnTo>
                    <a:pt x="450" y="411"/>
                  </a:lnTo>
                  <a:cubicBezTo>
                    <a:pt x="528" y="342"/>
                    <a:pt x="616" y="303"/>
                    <a:pt x="714" y="303"/>
                  </a:cubicBezTo>
                  <a:close/>
                  <a:moveTo>
                    <a:pt x="714" y="0"/>
                  </a:moveTo>
                  <a:cubicBezTo>
                    <a:pt x="538" y="0"/>
                    <a:pt x="362" y="69"/>
                    <a:pt x="235" y="196"/>
                  </a:cubicBezTo>
                  <a:lnTo>
                    <a:pt x="196" y="245"/>
                  </a:lnTo>
                  <a:cubicBezTo>
                    <a:pt x="69" y="372"/>
                    <a:pt x="0" y="557"/>
                    <a:pt x="0" y="743"/>
                  </a:cubicBezTo>
                  <a:cubicBezTo>
                    <a:pt x="0" y="929"/>
                    <a:pt x="79" y="1095"/>
                    <a:pt x="206" y="1212"/>
                  </a:cubicBezTo>
                  <a:cubicBezTo>
                    <a:pt x="342" y="1329"/>
                    <a:pt x="509" y="1398"/>
                    <a:pt x="684" y="1398"/>
                  </a:cubicBezTo>
                  <a:cubicBezTo>
                    <a:pt x="860" y="1398"/>
                    <a:pt x="1036" y="1329"/>
                    <a:pt x="1153" y="1202"/>
                  </a:cubicBezTo>
                  <a:lnTo>
                    <a:pt x="1163" y="1192"/>
                  </a:lnTo>
                  <a:lnTo>
                    <a:pt x="1202" y="1163"/>
                  </a:lnTo>
                  <a:cubicBezTo>
                    <a:pt x="1329" y="1036"/>
                    <a:pt x="1398" y="850"/>
                    <a:pt x="1398" y="655"/>
                  </a:cubicBezTo>
                  <a:cubicBezTo>
                    <a:pt x="1398" y="479"/>
                    <a:pt x="1320" y="313"/>
                    <a:pt x="1193" y="186"/>
                  </a:cubicBezTo>
                  <a:cubicBezTo>
                    <a:pt x="1056" y="69"/>
                    <a:pt x="890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403946" y="3256986"/>
              <a:ext cx="119584" cy="127661"/>
            </a:xfrm>
            <a:custGeom>
              <a:avLst/>
              <a:gdLst/>
              <a:ahLst/>
              <a:cxnLst/>
              <a:rect l="l" t="t" r="r" b="b"/>
              <a:pathLst>
                <a:path w="1056" h="1105" extrusionOk="0">
                  <a:moveTo>
                    <a:pt x="518" y="1"/>
                  </a:moveTo>
                  <a:cubicBezTo>
                    <a:pt x="22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105"/>
                    <a:pt x="518" y="1105"/>
                  </a:cubicBezTo>
                  <a:lnTo>
                    <a:pt x="538" y="1105"/>
                  </a:lnTo>
                  <a:cubicBezTo>
                    <a:pt x="831" y="1085"/>
                    <a:pt x="1055" y="861"/>
                    <a:pt x="1055" y="577"/>
                  </a:cubicBezTo>
                  <a:lnTo>
                    <a:pt x="1055" y="528"/>
                  </a:lnTo>
                  <a:cubicBezTo>
                    <a:pt x="1055" y="245"/>
                    <a:pt x="811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386167" y="3240118"/>
              <a:ext cx="155029" cy="161511"/>
            </a:xfrm>
            <a:custGeom>
              <a:avLst/>
              <a:gdLst/>
              <a:ahLst/>
              <a:cxnLst/>
              <a:rect l="l" t="t" r="r" b="b"/>
              <a:pathLst>
                <a:path w="1369" h="1398" extrusionOk="0">
                  <a:moveTo>
                    <a:pt x="695" y="303"/>
                  </a:moveTo>
                  <a:cubicBezTo>
                    <a:pt x="900" y="303"/>
                    <a:pt x="1056" y="489"/>
                    <a:pt x="1056" y="674"/>
                  </a:cubicBezTo>
                  <a:lnTo>
                    <a:pt x="1056" y="723"/>
                  </a:lnTo>
                  <a:cubicBezTo>
                    <a:pt x="105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70" y="1095"/>
                    <a:pt x="313" y="909"/>
                    <a:pt x="313" y="714"/>
                  </a:cubicBezTo>
                  <a:lnTo>
                    <a:pt x="313" y="67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10"/>
                    <a:pt x="1" y="313"/>
                    <a:pt x="1" y="674"/>
                  </a:cubicBezTo>
                  <a:lnTo>
                    <a:pt x="1" y="723"/>
                  </a:lnTo>
                  <a:cubicBezTo>
                    <a:pt x="1" y="1085"/>
                    <a:pt x="313" y="1398"/>
                    <a:pt x="675" y="1398"/>
                  </a:cubicBezTo>
                  <a:lnTo>
                    <a:pt x="695" y="1398"/>
                  </a:lnTo>
                  <a:cubicBezTo>
                    <a:pt x="1076" y="1378"/>
                    <a:pt x="1369" y="1085"/>
                    <a:pt x="1369" y="723"/>
                  </a:cubicBezTo>
                  <a:lnTo>
                    <a:pt x="1369" y="674"/>
                  </a:lnTo>
                  <a:cubicBezTo>
                    <a:pt x="1369" y="303"/>
                    <a:pt x="1056" y="0"/>
                    <a:pt x="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400549" y="3676938"/>
              <a:ext cx="116300" cy="122000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19" y="1"/>
                  </a:moveTo>
                  <a:cubicBezTo>
                    <a:pt x="177" y="1"/>
                    <a:pt x="1" y="265"/>
                    <a:pt x="1" y="528"/>
                  </a:cubicBezTo>
                  <a:cubicBezTo>
                    <a:pt x="1" y="665"/>
                    <a:pt x="50" y="792"/>
                    <a:pt x="128" y="88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2"/>
                    <a:pt x="988" y="265"/>
                    <a:pt x="900" y="167"/>
                  </a:cubicBezTo>
                  <a:cubicBezTo>
                    <a:pt x="812" y="5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382883" y="3658915"/>
              <a:ext cx="151745" cy="157005"/>
            </a:xfrm>
            <a:custGeom>
              <a:avLst/>
              <a:gdLst/>
              <a:ahLst/>
              <a:cxnLst/>
              <a:rect l="l" t="t" r="r" b="b"/>
              <a:pathLst>
                <a:path w="1340" h="1359" extrusionOk="0">
                  <a:moveTo>
                    <a:pt x="675" y="303"/>
                  </a:moveTo>
                  <a:cubicBezTo>
                    <a:pt x="1153" y="303"/>
                    <a:pt x="1153" y="1056"/>
                    <a:pt x="675" y="1056"/>
                  </a:cubicBezTo>
                  <a:cubicBezTo>
                    <a:pt x="186" y="1056"/>
                    <a:pt x="186" y="303"/>
                    <a:pt x="675" y="303"/>
                  </a:cubicBezTo>
                  <a:close/>
                  <a:moveTo>
                    <a:pt x="675" y="0"/>
                  </a:moveTo>
                  <a:cubicBezTo>
                    <a:pt x="294" y="0"/>
                    <a:pt x="0" y="293"/>
                    <a:pt x="0" y="684"/>
                  </a:cubicBezTo>
                  <a:cubicBezTo>
                    <a:pt x="0" y="850"/>
                    <a:pt x="59" y="1017"/>
                    <a:pt x="167" y="1144"/>
                  </a:cubicBezTo>
                  <a:cubicBezTo>
                    <a:pt x="294" y="1280"/>
                    <a:pt x="469" y="1359"/>
                    <a:pt x="675" y="1359"/>
                  </a:cubicBezTo>
                  <a:cubicBezTo>
                    <a:pt x="1056" y="1359"/>
                    <a:pt x="1339" y="1065"/>
                    <a:pt x="1339" y="684"/>
                  </a:cubicBezTo>
                  <a:cubicBezTo>
                    <a:pt x="1339" y="293"/>
                    <a:pt x="1056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4"/>
            <p:cNvSpPr/>
            <p:nvPr/>
          </p:nvSpPr>
          <p:spPr>
            <a:xfrm>
              <a:off x="389565" y="4019023"/>
              <a:ext cx="119584" cy="132166"/>
            </a:xfrm>
            <a:custGeom>
              <a:avLst/>
              <a:gdLst/>
              <a:ahLst/>
              <a:cxnLst/>
              <a:rect l="l" t="t" r="r" b="b"/>
              <a:pathLst>
                <a:path w="1056" h="1144" extrusionOk="0">
                  <a:moveTo>
                    <a:pt x="518" y="0"/>
                  </a:moveTo>
                  <a:cubicBezTo>
                    <a:pt x="235" y="10"/>
                    <a:pt x="0" y="245"/>
                    <a:pt x="0" y="528"/>
                  </a:cubicBezTo>
                  <a:lnTo>
                    <a:pt x="0" y="606"/>
                  </a:lnTo>
                  <a:cubicBezTo>
                    <a:pt x="0" y="890"/>
                    <a:pt x="244" y="1144"/>
                    <a:pt x="518" y="1144"/>
                  </a:cubicBezTo>
                  <a:lnTo>
                    <a:pt x="537" y="1144"/>
                  </a:lnTo>
                  <a:cubicBezTo>
                    <a:pt x="831" y="1124"/>
                    <a:pt x="1055" y="899"/>
                    <a:pt x="1055" y="616"/>
                  </a:cubicBezTo>
                  <a:lnTo>
                    <a:pt x="1055" y="528"/>
                  </a:lnTo>
                  <a:cubicBezTo>
                    <a:pt x="1055" y="245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4"/>
            <p:cNvSpPr/>
            <p:nvPr/>
          </p:nvSpPr>
          <p:spPr>
            <a:xfrm>
              <a:off x="371785" y="4001000"/>
              <a:ext cx="155029" cy="167172"/>
            </a:xfrm>
            <a:custGeom>
              <a:avLst/>
              <a:gdLst/>
              <a:ahLst/>
              <a:cxnLst/>
              <a:rect l="l" t="t" r="r" b="b"/>
              <a:pathLst>
                <a:path w="1369" h="1447" extrusionOk="0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62"/>
                  </a:lnTo>
                  <a:cubicBezTo>
                    <a:pt x="1066" y="977"/>
                    <a:pt x="890" y="1133"/>
                    <a:pt x="685" y="1143"/>
                  </a:cubicBezTo>
                  <a:lnTo>
                    <a:pt x="675" y="1143"/>
                  </a:lnTo>
                  <a:cubicBezTo>
                    <a:pt x="480" y="1143"/>
                    <a:pt x="313" y="958"/>
                    <a:pt x="313" y="762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22"/>
                    <a:pt x="1" y="684"/>
                  </a:cubicBezTo>
                  <a:lnTo>
                    <a:pt x="1" y="762"/>
                  </a:lnTo>
                  <a:cubicBezTo>
                    <a:pt x="1" y="1133"/>
                    <a:pt x="313" y="1446"/>
                    <a:pt x="675" y="1446"/>
                  </a:cubicBezTo>
                  <a:lnTo>
                    <a:pt x="704" y="1446"/>
                  </a:lnTo>
                  <a:cubicBezTo>
                    <a:pt x="1076" y="1427"/>
                    <a:pt x="1369" y="1133"/>
                    <a:pt x="1369" y="762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393981" y="4337309"/>
              <a:ext cx="119584" cy="131127"/>
            </a:xfrm>
            <a:custGeom>
              <a:avLst/>
              <a:gdLst/>
              <a:ahLst/>
              <a:cxnLst/>
              <a:rect l="l" t="t" r="r" b="b"/>
              <a:pathLst>
                <a:path w="1056" h="1135" extrusionOk="0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607"/>
                  </a:lnTo>
                  <a:cubicBezTo>
                    <a:pt x="0" y="890"/>
                    <a:pt x="244" y="1134"/>
                    <a:pt x="518" y="1134"/>
                  </a:cubicBezTo>
                  <a:lnTo>
                    <a:pt x="538" y="1134"/>
                  </a:lnTo>
                  <a:cubicBezTo>
                    <a:pt x="831" y="1125"/>
                    <a:pt x="1055" y="890"/>
                    <a:pt x="1055" y="607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377334" y="4319286"/>
              <a:ext cx="153897" cy="167172"/>
            </a:xfrm>
            <a:custGeom>
              <a:avLst/>
              <a:gdLst/>
              <a:ahLst/>
              <a:cxnLst/>
              <a:rect l="l" t="t" r="r" b="b"/>
              <a:pathLst>
                <a:path w="1359" h="1447" extrusionOk="0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63"/>
                  </a:lnTo>
                  <a:cubicBezTo>
                    <a:pt x="1056" y="978"/>
                    <a:pt x="880" y="1134"/>
                    <a:pt x="685" y="1144"/>
                  </a:cubicBezTo>
                  <a:lnTo>
                    <a:pt x="665" y="1144"/>
                  </a:lnTo>
                  <a:cubicBezTo>
                    <a:pt x="470" y="1144"/>
                    <a:pt x="303" y="958"/>
                    <a:pt x="303" y="763"/>
                  </a:cubicBezTo>
                  <a:lnTo>
                    <a:pt x="303" y="684"/>
                  </a:lnTo>
                  <a:cubicBezTo>
                    <a:pt x="303" y="470"/>
                    <a:pt x="479" y="313"/>
                    <a:pt x="675" y="303"/>
                  </a:cubicBezTo>
                  <a:close/>
                  <a:moveTo>
                    <a:pt x="665" y="1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63"/>
                  </a:lnTo>
                  <a:cubicBezTo>
                    <a:pt x="1" y="1134"/>
                    <a:pt x="303" y="1447"/>
                    <a:pt x="665" y="1447"/>
                  </a:cubicBezTo>
                  <a:lnTo>
                    <a:pt x="694" y="1447"/>
                  </a:lnTo>
                  <a:cubicBezTo>
                    <a:pt x="1066" y="1427"/>
                    <a:pt x="1359" y="1134"/>
                    <a:pt x="1359" y="763"/>
                  </a:cubicBezTo>
                  <a:lnTo>
                    <a:pt x="1359" y="684"/>
                  </a:lnTo>
                  <a:cubicBezTo>
                    <a:pt x="1359" y="313"/>
                    <a:pt x="1056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377334" y="4669227"/>
              <a:ext cx="116300" cy="122000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09" y="1"/>
                  </a:moveTo>
                  <a:cubicBezTo>
                    <a:pt x="176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16" y="997"/>
                    <a:pt x="352" y="1056"/>
                    <a:pt x="50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78" y="264"/>
                    <a:pt x="900" y="176"/>
                  </a:cubicBezTo>
                  <a:cubicBezTo>
                    <a:pt x="802" y="59"/>
                    <a:pt x="665" y="1"/>
                    <a:pt x="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4"/>
            <p:cNvSpPr/>
            <p:nvPr/>
          </p:nvSpPr>
          <p:spPr>
            <a:xfrm>
              <a:off x="359669" y="4652360"/>
              <a:ext cx="151632" cy="157005"/>
            </a:xfrm>
            <a:custGeom>
              <a:avLst/>
              <a:gdLst/>
              <a:ahLst/>
              <a:cxnLst/>
              <a:rect l="l" t="t" r="r" b="b"/>
              <a:pathLst>
                <a:path w="1339" h="1359" extrusionOk="0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7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39" y="1065"/>
                    <a:pt x="1339" y="674"/>
                  </a:cubicBezTo>
                  <a:cubicBezTo>
                    <a:pt x="1339" y="508"/>
                    <a:pt x="128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4"/>
            <p:cNvSpPr/>
            <p:nvPr/>
          </p:nvSpPr>
          <p:spPr>
            <a:xfrm>
              <a:off x="397265" y="4987629"/>
              <a:ext cx="128417" cy="131011"/>
            </a:xfrm>
            <a:custGeom>
              <a:avLst/>
              <a:gdLst/>
              <a:ahLst/>
              <a:cxnLst/>
              <a:rect l="l" t="t" r="r" b="b"/>
              <a:pathLst>
                <a:path w="1134" h="1134" extrusionOk="0">
                  <a:moveTo>
                    <a:pt x="557" y="0"/>
                  </a:moveTo>
                  <a:cubicBezTo>
                    <a:pt x="460" y="0"/>
                    <a:pt x="362" y="29"/>
                    <a:pt x="274" y="68"/>
                  </a:cubicBezTo>
                  <a:cubicBezTo>
                    <a:pt x="157" y="147"/>
                    <a:pt x="59" y="274"/>
                    <a:pt x="30" y="391"/>
                  </a:cubicBezTo>
                  <a:cubicBezTo>
                    <a:pt x="0" y="547"/>
                    <a:pt x="20" y="684"/>
                    <a:pt x="88" y="801"/>
                  </a:cubicBezTo>
                  <a:cubicBezTo>
                    <a:pt x="157" y="958"/>
                    <a:pt x="284" y="1085"/>
                    <a:pt x="450" y="1124"/>
                  </a:cubicBezTo>
                  <a:cubicBezTo>
                    <a:pt x="489" y="1134"/>
                    <a:pt x="538" y="1134"/>
                    <a:pt x="577" y="1134"/>
                  </a:cubicBezTo>
                  <a:cubicBezTo>
                    <a:pt x="811" y="1134"/>
                    <a:pt x="1017" y="987"/>
                    <a:pt x="1095" y="752"/>
                  </a:cubicBezTo>
                  <a:cubicBezTo>
                    <a:pt x="1134" y="606"/>
                    <a:pt x="1114" y="430"/>
                    <a:pt x="1036" y="293"/>
                  </a:cubicBezTo>
                  <a:cubicBezTo>
                    <a:pt x="948" y="137"/>
                    <a:pt x="821" y="68"/>
                    <a:pt x="704" y="20"/>
                  </a:cubicBezTo>
                  <a:cubicBezTo>
                    <a:pt x="655" y="10"/>
                    <a:pt x="60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379599" y="4969490"/>
              <a:ext cx="164994" cy="167172"/>
            </a:xfrm>
            <a:custGeom>
              <a:avLst/>
              <a:gdLst/>
              <a:ahLst/>
              <a:cxnLst/>
              <a:rect l="l" t="t" r="r" b="b"/>
              <a:pathLst>
                <a:path w="1457" h="1447" extrusionOk="0">
                  <a:moveTo>
                    <a:pt x="713" y="313"/>
                  </a:moveTo>
                  <a:cubicBezTo>
                    <a:pt x="743" y="313"/>
                    <a:pt x="772" y="313"/>
                    <a:pt x="801" y="323"/>
                  </a:cubicBezTo>
                  <a:cubicBezTo>
                    <a:pt x="919" y="372"/>
                    <a:pt x="997" y="421"/>
                    <a:pt x="1065" y="528"/>
                  </a:cubicBezTo>
                  <a:cubicBezTo>
                    <a:pt x="1114" y="626"/>
                    <a:pt x="1134" y="753"/>
                    <a:pt x="1104" y="870"/>
                  </a:cubicBezTo>
                  <a:cubicBezTo>
                    <a:pt x="1046" y="1036"/>
                    <a:pt x="899" y="1144"/>
                    <a:pt x="733" y="1144"/>
                  </a:cubicBezTo>
                  <a:cubicBezTo>
                    <a:pt x="704" y="1144"/>
                    <a:pt x="674" y="1134"/>
                    <a:pt x="635" y="1134"/>
                  </a:cubicBezTo>
                  <a:cubicBezTo>
                    <a:pt x="518" y="1105"/>
                    <a:pt x="420" y="997"/>
                    <a:pt x="381" y="880"/>
                  </a:cubicBezTo>
                  <a:lnTo>
                    <a:pt x="371" y="880"/>
                  </a:lnTo>
                  <a:cubicBezTo>
                    <a:pt x="323" y="792"/>
                    <a:pt x="313" y="685"/>
                    <a:pt x="342" y="587"/>
                  </a:cubicBezTo>
                  <a:cubicBezTo>
                    <a:pt x="362" y="499"/>
                    <a:pt x="430" y="411"/>
                    <a:pt x="508" y="362"/>
                  </a:cubicBezTo>
                  <a:cubicBezTo>
                    <a:pt x="567" y="333"/>
                    <a:pt x="645" y="313"/>
                    <a:pt x="713" y="313"/>
                  </a:cubicBezTo>
                  <a:close/>
                  <a:moveTo>
                    <a:pt x="713" y="1"/>
                  </a:moveTo>
                  <a:cubicBezTo>
                    <a:pt x="586" y="1"/>
                    <a:pt x="459" y="40"/>
                    <a:pt x="352" y="98"/>
                  </a:cubicBezTo>
                  <a:cubicBezTo>
                    <a:pt x="196" y="186"/>
                    <a:pt x="78" y="352"/>
                    <a:pt x="39" y="519"/>
                  </a:cubicBezTo>
                  <a:cubicBezTo>
                    <a:pt x="0" y="704"/>
                    <a:pt x="20" y="880"/>
                    <a:pt x="108" y="1027"/>
                  </a:cubicBezTo>
                  <a:cubicBezTo>
                    <a:pt x="196" y="1232"/>
                    <a:pt x="362" y="1378"/>
                    <a:pt x="567" y="1427"/>
                  </a:cubicBezTo>
                  <a:cubicBezTo>
                    <a:pt x="625" y="1437"/>
                    <a:pt x="674" y="1447"/>
                    <a:pt x="733" y="1447"/>
                  </a:cubicBezTo>
                  <a:cubicBezTo>
                    <a:pt x="1036" y="1447"/>
                    <a:pt x="1300" y="1251"/>
                    <a:pt x="1388" y="958"/>
                  </a:cubicBezTo>
                  <a:cubicBezTo>
                    <a:pt x="1456" y="773"/>
                    <a:pt x="1427" y="558"/>
                    <a:pt x="1329" y="382"/>
                  </a:cubicBezTo>
                  <a:cubicBezTo>
                    <a:pt x="1212" y="186"/>
                    <a:pt x="1055" y="98"/>
                    <a:pt x="919" y="40"/>
                  </a:cubicBezTo>
                  <a:cubicBezTo>
                    <a:pt x="850" y="20"/>
                    <a:pt x="782" y="1"/>
                    <a:pt x="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393981" y="5373615"/>
              <a:ext cx="119584" cy="126621"/>
            </a:xfrm>
            <a:custGeom>
              <a:avLst/>
              <a:gdLst/>
              <a:ahLst/>
              <a:cxnLst/>
              <a:rect l="l" t="t" r="r" b="b"/>
              <a:pathLst>
                <a:path w="1056" h="1096" extrusionOk="0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095"/>
                    <a:pt x="518" y="1095"/>
                  </a:cubicBezTo>
                  <a:lnTo>
                    <a:pt x="538" y="1095"/>
                  </a:lnTo>
                  <a:cubicBezTo>
                    <a:pt x="831" y="1085"/>
                    <a:pt x="1055" y="851"/>
                    <a:pt x="1055" y="568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4"/>
            <p:cNvSpPr/>
            <p:nvPr/>
          </p:nvSpPr>
          <p:spPr>
            <a:xfrm>
              <a:off x="377334" y="5355592"/>
              <a:ext cx="153897" cy="162666"/>
            </a:xfrm>
            <a:custGeom>
              <a:avLst/>
              <a:gdLst/>
              <a:ahLst/>
              <a:cxnLst/>
              <a:rect l="l" t="t" r="r" b="b"/>
              <a:pathLst>
                <a:path w="1359" h="1408" extrusionOk="0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24"/>
                  </a:lnTo>
                  <a:cubicBezTo>
                    <a:pt x="1056" y="939"/>
                    <a:pt x="880" y="1095"/>
                    <a:pt x="685" y="1095"/>
                  </a:cubicBezTo>
                  <a:lnTo>
                    <a:pt x="665" y="1095"/>
                  </a:lnTo>
                  <a:cubicBezTo>
                    <a:pt x="470" y="1095"/>
                    <a:pt x="303" y="919"/>
                    <a:pt x="303" y="724"/>
                  </a:cubicBezTo>
                  <a:lnTo>
                    <a:pt x="303" y="684"/>
                  </a:lnTo>
                  <a:cubicBezTo>
                    <a:pt x="303" y="469"/>
                    <a:pt x="479" y="313"/>
                    <a:pt x="675" y="303"/>
                  </a:cubicBezTo>
                  <a:close/>
                  <a:moveTo>
                    <a:pt x="66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03" y="1408"/>
                    <a:pt x="665" y="1408"/>
                  </a:cubicBezTo>
                  <a:lnTo>
                    <a:pt x="694" y="1408"/>
                  </a:lnTo>
                  <a:cubicBezTo>
                    <a:pt x="1066" y="1388"/>
                    <a:pt x="1359" y="1085"/>
                    <a:pt x="1359" y="724"/>
                  </a:cubicBezTo>
                  <a:lnTo>
                    <a:pt x="1359" y="684"/>
                  </a:lnTo>
                  <a:cubicBezTo>
                    <a:pt x="135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4"/>
            <p:cNvSpPr/>
            <p:nvPr/>
          </p:nvSpPr>
          <p:spPr>
            <a:xfrm>
              <a:off x="384016" y="5745045"/>
              <a:ext cx="135098" cy="126505"/>
            </a:xfrm>
            <a:custGeom>
              <a:avLst/>
              <a:gdLst/>
              <a:ahLst/>
              <a:cxnLst/>
              <a:rect l="l" t="t" r="r" b="b"/>
              <a:pathLst>
                <a:path w="1193" h="1095" extrusionOk="0">
                  <a:moveTo>
                    <a:pt x="577" y="1"/>
                  </a:moveTo>
                  <a:cubicBezTo>
                    <a:pt x="430" y="1"/>
                    <a:pt x="293" y="59"/>
                    <a:pt x="196" y="157"/>
                  </a:cubicBezTo>
                  <a:cubicBezTo>
                    <a:pt x="0" y="372"/>
                    <a:pt x="0" y="694"/>
                    <a:pt x="205" y="899"/>
                  </a:cubicBezTo>
                  <a:lnTo>
                    <a:pt x="244" y="939"/>
                  </a:lnTo>
                  <a:cubicBezTo>
                    <a:pt x="342" y="1036"/>
                    <a:pt x="479" y="1095"/>
                    <a:pt x="626" y="1095"/>
                  </a:cubicBezTo>
                  <a:cubicBezTo>
                    <a:pt x="772" y="1095"/>
                    <a:pt x="909" y="1036"/>
                    <a:pt x="997" y="939"/>
                  </a:cubicBezTo>
                  <a:cubicBezTo>
                    <a:pt x="1192" y="714"/>
                    <a:pt x="1192" y="391"/>
                    <a:pt x="997" y="196"/>
                  </a:cubicBezTo>
                  <a:lnTo>
                    <a:pt x="948" y="147"/>
                  </a:lnTo>
                  <a:cubicBezTo>
                    <a:pt x="850" y="49"/>
                    <a:pt x="714" y="1"/>
                    <a:pt x="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4"/>
            <p:cNvSpPr/>
            <p:nvPr/>
          </p:nvSpPr>
          <p:spPr>
            <a:xfrm>
              <a:off x="365217" y="5727022"/>
              <a:ext cx="173827" cy="161511"/>
            </a:xfrm>
            <a:custGeom>
              <a:avLst/>
              <a:gdLst/>
              <a:ahLst/>
              <a:cxnLst/>
              <a:rect l="l" t="t" r="r" b="b"/>
              <a:pathLst>
                <a:path w="1535" h="1398" extrusionOk="0">
                  <a:moveTo>
                    <a:pt x="743" y="303"/>
                  </a:moveTo>
                  <a:cubicBezTo>
                    <a:pt x="840" y="303"/>
                    <a:pt x="938" y="342"/>
                    <a:pt x="1007" y="411"/>
                  </a:cubicBezTo>
                  <a:lnTo>
                    <a:pt x="1055" y="459"/>
                  </a:lnTo>
                  <a:cubicBezTo>
                    <a:pt x="1202" y="606"/>
                    <a:pt x="1192" y="841"/>
                    <a:pt x="1055" y="987"/>
                  </a:cubicBezTo>
                  <a:cubicBezTo>
                    <a:pt x="987" y="1065"/>
                    <a:pt x="889" y="1095"/>
                    <a:pt x="792" y="1095"/>
                  </a:cubicBezTo>
                  <a:cubicBezTo>
                    <a:pt x="694" y="1095"/>
                    <a:pt x="596" y="1055"/>
                    <a:pt x="518" y="987"/>
                  </a:cubicBezTo>
                  <a:lnTo>
                    <a:pt x="479" y="948"/>
                  </a:lnTo>
                  <a:cubicBezTo>
                    <a:pt x="332" y="801"/>
                    <a:pt x="342" y="567"/>
                    <a:pt x="479" y="411"/>
                  </a:cubicBezTo>
                  <a:cubicBezTo>
                    <a:pt x="547" y="342"/>
                    <a:pt x="645" y="303"/>
                    <a:pt x="743" y="303"/>
                  </a:cubicBezTo>
                  <a:close/>
                  <a:moveTo>
                    <a:pt x="743" y="0"/>
                  </a:moveTo>
                  <a:cubicBezTo>
                    <a:pt x="547" y="0"/>
                    <a:pt x="371" y="78"/>
                    <a:pt x="254" y="205"/>
                  </a:cubicBezTo>
                  <a:cubicBezTo>
                    <a:pt x="0" y="489"/>
                    <a:pt x="0" y="899"/>
                    <a:pt x="264" y="1163"/>
                  </a:cubicBezTo>
                  <a:lnTo>
                    <a:pt x="283" y="1183"/>
                  </a:lnTo>
                  <a:lnTo>
                    <a:pt x="303" y="1202"/>
                  </a:lnTo>
                  <a:cubicBezTo>
                    <a:pt x="430" y="1329"/>
                    <a:pt x="606" y="1397"/>
                    <a:pt x="792" y="1397"/>
                  </a:cubicBezTo>
                  <a:cubicBezTo>
                    <a:pt x="977" y="1397"/>
                    <a:pt x="1153" y="1329"/>
                    <a:pt x="1280" y="1192"/>
                  </a:cubicBezTo>
                  <a:cubicBezTo>
                    <a:pt x="1534" y="919"/>
                    <a:pt x="1524" y="499"/>
                    <a:pt x="1270" y="244"/>
                  </a:cubicBezTo>
                  <a:lnTo>
                    <a:pt x="1251" y="225"/>
                  </a:lnTo>
                  <a:lnTo>
                    <a:pt x="1222" y="196"/>
                  </a:lnTo>
                  <a:cubicBezTo>
                    <a:pt x="1104" y="69"/>
                    <a:pt x="919" y="0"/>
                    <a:pt x="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371785" y="6134497"/>
              <a:ext cx="117432" cy="123155"/>
            </a:xfrm>
            <a:custGeom>
              <a:avLst/>
              <a:gdLst/>
              <a:ahLst/>
              <a:cxnLst/>
              <a:rect l="l" t="t" r="r" b="b"/>
              <a:pathLst>
                <a:path w="1037" h="1066" extrusionOk="0">
                  <a:moveTo>
                    <a:pt x="519" y="1"/>
                  </a:moveTo>
                  <a:cubicBezTo>
                    <a:pt x="177" y="1"/>
                    <a:pt x="1" y="274"/>
                    <a:pt x="1" y="528"/>
                  </a:cubicBezTo>
                  <a:cubicBezTo>
                    <a:pt x="1" y="665"/>
                    <a:pt x="50" y="792"/>
                    <a:pt x="128" y="890"/>
                  </a:cubicBezTo>
                  <a:cubicBezTo>
                    <a:pt x="225" y="997"/>
                    <a:pt x="362" y="1066"/>
                    <a:pt x="519" y="1066"/>
                  </a:cubicBezTo>
                  <a:cubicBezTo>
                    <a:pt x="861" y="1066"/>
                    <a:pt x="1036" y="792"/>
                    <a:pt x="1036" y="528"/>
                  </a:cubicBezTo>
                  <a:cubicBezTo>
                    <a:pt x="1036" y="401"/>
                    <a:pt x="988" y="274"/>
                    <a:pt x="909" y="176"/>
                  </a:cubicBezTo>
                  <a:cubicBezTo>
                    <a:pt x="812" y="6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355252" y="6117630"/>
              <a:ext cx="150613" cy="157005"/>
            </a:xfrm>
            <a:custGeom>
              <a:avLst/>
              <a:gdLst/>
              <a:ahLst/>
              <a:cxnLst/>
              <a:rect l="l" t="t" r="r" b="b"/>
              <a:pathLst>
                <a:path w="1330" h="1359" extrusionOk="0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8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29" y="1065"/>
                    <a:pt x="1329" y="674"/>
                  </a:cubicBezTo>
                  <a:cubicBezTo>
                    <a:pt x="1329" y="508"/>
                    <a:pt x="127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4"/>
            <p:cNvSpPr/>
            <p:nvPr/>
          </p:nvSpPr>
          <p:spPr>
            <a:xfrm>
              <a:off x="404966" y="6452898"/>
              <a:ext cx="117432" cy="122000"/>
            </a:xfrm>
            <a:custGeom>
              <a:avLst/>
              <a:gdLst/>
              <a:ahLst/>
              <a:cxnLst/>
              <a:rect l="l" t="t" r="r" b="b"/>
              <a:pathLst>
                <a:path w="1037" h="1056" extrusionOk="0">
                  <a:moveTo>
                    <a:pt x="519" y="0"/>
                  </a:moveTo>
                  <a:cubicBezTo>
                    <a:pt x="177" y="0"/>
                    <a:pt x="1" y="264"/>
                    <a:pt x="1" y="528"/>
                  </a:cubicBezTo>
                  <a:cubicBezTo>
                    <a:pt x="1" y="792"/>
                    <a:pt x="177" y="1055"/>
                    <a:pt x="519" y="1055"/>
                  </a:cubicBezTo>
                  <a:cubicBezTo>
                    <a:pt x="861" y="1055"/>
                    <a:pt x="1037" y="792"/>
                    <a:pt x="1037" y="528"/>
                  </a:cubicBezTo>
                  <a:cubicBezTo>
                    <a:pt x="1037" y="391"/>
                    <a:pt x="988" y="264"/>
                    <a:pt x="910" y="176"/>
                  </a:cubicBezTo>
                  <a:cubicBezTo>
                    <a:pt x="812" y="59"/>
                    <a:pt x="675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388432" y="6435915"/>
              <a:ext cx="150613" cy="157005"/>
            </a:xfrm>
            <a:custGeom>
              <a:avLst/>
              <a:gdLst/>
              <a:ahLst/>
              <a:cxnLst/>
              <a:rect l="l" t="t" r="r" b="b"/>
              <a:pathLst>
                <a:path w="1330" h="1359" extrusionOk="0">
                  <a:moveTo>
                    <a:pt x="665" y="303"/>
                  </a:moveTo>
                  <a:cubicBezTo>
                    <a:pt x="1144" y="303"/>
                    <a:pt x="1144" y="1056"/>
                    <a:pt x="665" y="1056"/>
                  </a:cubicBezTo>
                  <a:cubicBezTo>
                    <a:pt x="176" y="1056"/>
                    <a:pt x="186" y="303"/>
                    <a:pt x="665" y="303"/>
                  </a:cubicBezTo>
                  <a:close/>
                  <a:moveTo>
                    <a:pt x="665" y="1"/>
                  </a:moveTo>
                  <a:cubicBezTo>
                    <a:pt x="284" y="1"/>
                    <a:pt x="0" y="294"/>
                    <a:pt x="0" y="675"/>
                  </a:cubicBezTo>
                  <a:cubicBezTo>
                    <a:pt x="0" y="1066"/>
                    <a:pt x="284" y="1359"/>
                    <a:pt x="665" y="1359"/>
                  </a:cubicBezTo>
                  <a:cubicBezTo>
                    <a:pt x="860" y="1359"/>
                    <a:pt x="1046" y="1281"/>
                    <a:pt x="1163" y="1134"/>
                  </a:cubicBezTo>
                  <a:cubicBezTo>
                    <a:pt x="1271" y="1007"/>
                    <a:pt x="1329" y="851"/>
                    <a:pt x="1329" y="675"/>
                  </a:cubicBezTo>
                  <a:cubicBezTo>
                    <a:pt x="1329" y="294"/>
                    <a:pt x="1046" y="1"/>
                    <a:pt x="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389565" y="6728322"/>
              <a:ext cx="125133" cy="126505"/>
            </a:xfrm>
            <a:custGeom>
              <a:avLst/>
              <a:gdLst/>
              <a:ahLst/>
              <a:cxnLst/>
              <a:rect l="l" t="t" r="r" b="b"/>
              <a:pathLst>
                <a:path w="1105" h="1095" extrusionOk="0">
                  <a:moveTo>
                    <a:pt x="567" y="0"/>
                  </a:moveTo>
                  <a:cubicBezTo>
                    <a:pt x="430" y="0"/>
                    <a:pt x="293" y="49"/>
                    <a:pt x="195" y="147"/>
                  </a:cubicBezTo>
                  <a:lnTo>
                    <a:pt x="156" y="196"/>
                  </a:lnTo>
                  <a:cubicBezTo>
                    <a:pt x="59" y="293"/>
                    <a:pt x="0" y="440"/>
                    <a:pt x="0" y="587"/>
                  </a:cubicBezTo>
                  <a:cubicBezTo>
                    <a:pt x="10" y="723"/>
                    <a:pt x="59" y="850"/>
                    <a:pt x="156" y="948"/>
                  </a:cubicBezTo>
                  <a:cubicBezTo>
                    <a:pt x="264" y="1036"/>
                    <a:pt x="401" y="1095"/>
                    <a:pt x="537" y="1095"/>
                  </a:cubicBezTo>
                  <a:cubicBezTo>
                    <a:pt x="674" y="1095"/>
                    <a:pt x="801" y="1036"/>
                    <a:pt x="899" y="938"/>
                  </a:cubicBezTo>
                  <a:lnTo>
                    <a:pt x="948" y="899"/>
                  </a:lnTo>
                  <a:cubicBezTo>
                    <a:pt x="1046" y="801"/>
                    <a:pt x="1104" y="655"/>
                    <a:pt x="1094" y="508"/>
                  </a:cubicBezTo>
                  <a:cubicBezTo>
                    <a:pt x="1094" y="362"/>
                    <a:pt x="1036" y="235"/>
                    <a:pt x="938" y="147"/>
                  </a:cubicBezTo>
                  <a:cubicBezTo>
                    <a:pt x="840" y="49"/>
                    <a:pt x="704" y="0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4"/>
            <p:cNvSpPr/>
            <p:nvPr/>
          </p:nvSpPr>
          <p:spPr>
            <a:xfrm>
              <a:off x="371785" y="6710184"/>
              <a:ext cx="159445" cy="161626"/>
            </a:xfrm>
            <a:custGeom>
              <a:avLst/>
              <a:gdLst/>
              <a:ahLst/>
              <a:cxnLst/>
              <a:rect l="l" t="t" r="r" b="b"/>
              <a:pathLst>
                <a:path w="1408" h="1399" extrusionOk="0">
                  <a:moveTo>
                    <a:pt x="724" y="314"/>
                  </a:moveTo>
                  <a:cubicBezTo>
                    <a:pt x="822" y="314"/>
                    <a:pt x="919" y="343"/>
                    <a:pt x="997" y="421"/>
                  </a:cubicBezTo>
                  <a:cubicBezTo>
                    <a:pt x="1144" y="558"/>
                    <a:pt x="1134" y="812"/>
                    <a:pt x="997" y="949"/>
                  </a:cubicBezTo>
                  <a:lnTo>
                    <a:pt x="949" y="988"/>
                  </a:lnTo>
                  <a:cubicBezTo>
                    <a:pt x="880" y="1066"/>
                    <a:pt x="782" y="1095"/>
                    <a:pt x="694" y="1095"/>
                  </a:cubicBezTo>
                  <a:cubicBezTo>
                    <a:pt x="597" y="1095"/>
                    <a:pt x="499" y="1056"/>
                    <a:pt x="421" y="988"/>
                  </a:cubicBezTo>
                  <a:cubicBezTo>
                    <a:pt x="274" y="851"/>
                    <a:pt x="284" y="597"/>
                    <a:pt x="421" y="460"/>
                  </a:cubicBezTo>
                  <a:lnTo>
                    <a:pt x="460" y="421"/>
                  </a:lnTo>
                  <a:cubicBezTo>
                    <a:pt x="538" y="343"/>
                    <a:pt x="626" y="314"/>
                    <a:pt x="724" y="314"/>
                  </a:cubicBezTo>
                  <a:close/>
                  <a:moveTo>
                    <a:pt x="724" y="1"/>
                  </a:moveTo>
                  <a:cubicBezTo>
                    <a:pt x="538" y="1"/>
                    <a:pt x="372" y="69"/>
                    <a:pt x="245" y="196"/>
                  </a:cubicBezTo>
                  <a:lnTo>
                    <a:pt x="206" y="245"/>
                  </a:lnTo>
                  <a:cubicBezTo>
                    <a:pt x="79" y="372"/>
                    <a:pt x="1" y="558"/>
                    <a:pt x="11" y="744"/>
                  </a:cubicBezTo>
                  <a:cubicBezTo>
                    <a:pt x="11" y="929"/>
                    <a:pt x="89" y="1095"/>
                    <a:pt x="216" y="1213"/>
                  </a:cubicBezTo>
                  <a:cubicBezTo>
                    <a:pt x="343" y="1330"/>
                    <a:pt x="519" y="1398"/>
                    <a:pt x="694" y="1398"/>
                  </a:cubicBezTo>
                  <a:cubicBezTo>
                    <a:pt x="870" y="1398"/>
                    <a:pt x="1036" y="1330"/>
                    <a:pt x="1164" y="1203"/>
                  </a:cubicBezTo>
                  <a:lnTo>
                    <a:pt x="1173" y="1193"/>
                  </a:lnTo>
                  <a:lnTo>
                    <a:pt x="1212" y="1164"/>
                  </a:lnTo>
                  <a:cubicBezTo>
                    <a:pt x="1339" y="1037"/>
                    <a:pt x="1408" y="851"/>
                    <a:pt x="1408" y="665"/>
                  </a:cubicBezTo>
                  <a:cubicBezTo>
                    <a:pt x="1398" y="480"/>
                    <a:pt x="1330" y="314"/>
                    <a:pt x="1203" y="196"/>
                  </a:cubicBezTo>
                  <a:cubicBezTo>
                    <a:pt x="1066" y="69"/>
                    <a:pt x="900" y="1"/>
                    <a:pt x="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371785" y="2212824"/>
              <a:ext cx="155029" cy="162666"/>
            </a:xfrm>
            <a:custGeom>
              <a:avLst/>
              <a:gdLst/>
              <a:ahLst/>
              <a:cxnLst/>
              <a:rect l="l" t="t" r="r" b="b"/>
              <a:pathLst>
                <a:path w="1369" h="1408" extrusionOk="0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24"/>
                  </a:lnTo>
                  <a:cubicBezTo>
                    <a:pt x="106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80" y="1095"/>
                    <a:pt x="313" y="909"/>
                    <a:pt x="313" y="724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13" y="1408"/>
                    <a:pt x="675" y="1408"/>
                  </a:cubicBezTo>
                  <a:lnTo>
                    <a:pt x="704" y="1408"/>
                  </a:lnTo>
                  <a:cubicBezTo>
                    <a:pt x="1076" y="1388"/>
                    <a:pt x="1369" y="1085"/>
                    <a:pt x="1369" y="724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414931" y="2562765"/>
              <a:ext cx="116300" cy="122000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19" y="1"/>
                  </a:moveTo>
                  <a:cubicBezTo>
                    <a:pt x="177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88" y="264"/>
                    <a:pt x="900" y="176"/>
                  </a:cubicBezTo>
                  <a:cubicBezTo>
                    <a:pt x="812" y="59"/>
                    <a:pt x="66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4"/>
            <p:cNvSpPr/>
            <p:nvPr/>
          </p:nvSpPr>
          <p:spPr>
            <a:xfrm>
              <a:off x="397265" y="2545782"/>
              <a:ext cx="151745" cy="157121"/>
            </a:xfrm>
            <a:custGeom>
              <a:avLst/>
              <a:gdLst/>
              <a:ahLst/>
              <a:cxnLst/>
              <a:rect l="l" t="t" r="r" b="b"/>
              <a:pathLst>
                <a:path w="1340" h="1360" extrusionOk="0">
                  <a:moveTo>
                    <a:pt x="675" y="304"/>
                  </a:moveTo>
                  <a:cubicBezTo>
                    <a:pt x="1153" y="304"/>
                    <a:pt x="1153" y="1056"/>
                    <a:pt x="675" y="1056"/>
                  </a:cubicBezTo>
                  <a:cubicBezTo>
                    <a:pt x="186" y="1056"/>
                    <a:pt x="186" y="304"/>
                    <a:pt x="675" y="304"/>
                  </a:cubicBezTo>
                  <a:close/>
                  <a:moveTo>
                    <a:pt x="675" y="1"/>
                  </a:moveTo>
                  <a:cubicBezTo>
                    <a:pt x="294" y="1"/>
                    <a:pt x="0" y="294"/>
                    <a:pt x="0" y="675"/>
                  </a:cubicBezTo>
                  <a:cubicBezTo>
                    <a:pt x="0" y="851"/>
                    <a:pt x="59" y="1017"/>
                    <a:pt x="167" y="1134"/>
                  </a:cubicBezTo>
                  <a:cubicBezTo>
                    <a:pt x="294" y="1281"/>
                    <a:pt x="469" y="1359"/>
                    <a:pt x="675" y="1359"/>
                  </a:cubicBezTo>
                  <a:cubicBezTo>
                    <a:pt x="870" y="1359"/>
                    <a:pt x="1046" y="1281"/>
                    <a:pt x="1173" y="1134"/>
                  </a:cubicBezTo>
                  <a:cubicBezTo>
                    <a:pt x="1281" y="1017"/>
                    <a:pt x="1339" y="851"/>
                    <a:pt x="1339" y="675"/>
                  </a:cubicBezTo>
                  <a:cubicBezTo>
                    <a:pt x="1339" y="294"/>
                    <a:pt x="1046" y="1"/>
                    <a:pt x="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4"/>
            <p:cNvSpPr/>
            <p:nvPr/>
          </p:nvSpPr>
          <p:spPr>
            <a:xfrm>
              <a:off x="389565" y="7060125"/>
              <a:ext cx="119584" cy="127776"/>
            </a:xfrm>
            <a:custGeom>
              <a:avLst/>
              <a:gdLst/>
              <a:ahLst/>
              <a:cxnLst/>
              <a:rect l="l" t="t" r="r" b="b"/>
              <a:pathLst>
                <a:path w="1056" h="1106" extrusionOk="0">
                  <a:moveTo>
                    <a:pt x="518" y="1"/>
                  </a:moveTo>
                  <a:cubicBezTo>
                    <a:pt x="235" y="11"/>
                    <a:pt x="0" y="245"/>
                    <a:pt x="0" y="529"/>
                  </a:cubicBezTo>
                  <a:lnTo>
                    <a:pt x="0" y="577"/>
                  </a:lnTo>
                  <a:cubicBezTo>
                    <a:pt x="0" y="851"/>
                    <a:pt x="244" y="1105"/>
                    <a:pt x="518" y="1105"/>
                  </a:cubicBezTo>
                  <a:lnTo>
                    <a:pt x="537" y="1105"/>
                  </a:lnTo>
                  <a:cubicBezTo>
                    <a:pt x="831" y="1086"/>
                    <a:pt x="1055" y="861"/>
                    <a:pt x="1055" y="577"/>
                  </a:cubicBezTo>
                  <a:lnTo>
                    <a:pt x="1055" y="529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4"/>
            <p:cNvSpPr/>
            <p:nvPr/>
          </p:nvSpPr>
          <p:spPr>
            <a:xfrm>
              <a:off x="371785" y="7043258"/>
              <a:ext cx="155029" cy="161511"/>
            </a:xfrm>
            <a:custGeom>
              <a:avLst/>
              <a:gdLst/>
              <a:ahLst/>
              <a:cxnLst/>
              <a:rect l="l" t="t" r="r" b="b"/>
              <a:pathLst>
                <a:path w="1369" h="1398" extrusionOk="0">
                  <a:moveTo>
                    <a:pt x="704" y="303"/>
                  </a:moveTo>
                  <a:cubicBezTo>
                    <a:pt x="900" y="303"/>
                    <a:pt x="1066" y="489"/>
                    <a:pt x="1066" y="675"/>
                  </a:cubicBezTo>
                  <a:lnTo>
                    <a:pt x="1066" y="723"/>
                  </a:lnTo>
                  <a:cubicBezTo>
                    <a:pt x="106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80" y="1095"/>
                    <a:pt x="313" y="909"/>
                    <a:pt x="313" y="714"/>
                  </a:cubicBezTo>
                  <a:lnTo>
                    <a:pt x="313" y="675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10"/>
                    <a:pt x="1" y="313"/>
                    <a:pt x="1" y="675"/>
                  </a:cubicBezTo>
                  <a:lnTo>
                    <a:pt x="1" y="723"/>
                  </a:lnTo>
                  <a:cubicBezTo>
                    <a:pt x="1" y="1085"/>
                    <a:pt x="313" y="1398"/>
                    <a:pt x="675" y="1398"/>
                  </a:cubicBezTo>
                  <a:lnTo>
                    <a:pt x="704" y="1398"/>
                  </a:lnTo>
                  <a:cubicBezTo>
                    <a:pt x="1076" y="1378"/>
                    <a:pt x="1369" y="1085"/>
                    <a:pt x="1369" y="723"/>
                  </a:cubicBezTo>
                  <a:lnTo>
                    <a:pt x="1369" y="675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4" name="Google Shape;1144;p24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1145" name="Google Shape;1145;p24"/>
            <p:cNvSpPr/>
            <p:nvPr/>
          </p:nvSpPr>
          <p:spPr>
            <a:xfrm>
              <a:off x="7327543" y="160139"/>
              <a:ext cx="2078847" cy="1564726"/>
            </a:xfrm>
            <a:custGeom>
              <a:avLst/>
              <a:gdLst/>
              <a:ahLst/>
              <a:cxnLst/>
              <a:rect l="l" t="t" r="r" b="b"/>
              <a:pathLst>
                <a:path w="19615" h="14764" extrusionOk="0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4"/>
            <p:cNvSpPr/>
            <p:nvPr/>
          </p:nvSpPr>
          <p:spPr>
            <a:xfrm>
              <a:off x="7307300" y="149646"/>
              <a:ext cx="2018119" cy="1514914"/>
            </a:xfrm>
            <a:custGeom>
              <a:avLst/>
              <a:gdLst/>
              <a:ahLst/>
              <a:cxnLst/>
              <a:rect l="l" t="t" r="r" b="b"/>
              <a:pathLst>
                <a:path w="19042" h="14294" extrusionOk="0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4"/>
            <p:cNvSpPr/>
            <p:nvPr/>
          </p:nvSpPr>
          <p:spPr>
            <a:xfrm>
              <a:off x="7363682" y="214613"/>
              <a:ext cx="2053305" cy="1519895"/>
            </a:xfrm>
            <a:custGeom>
              <a:avLst/>
              <a:gdLst/>
              <a:ahLst/>
              <a:cxnLst/>
              <a:rect l="l" t="t" r="r" b="b"/>
              <a:pathLst>
                <a:path w="19374" h="14341" extrusionOk="0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4"/>
            <p:cNvSpPr/>
            <p:nvPr/>
          </p:nvSpPr>
          <p:spPr>
            <a:xfrm>
              <a:off x="8756496" y="356417"/>
              <a:ext cx="18971" cy="35928"/>
            </a:xfrm>
            <a:custGeom>
              <a:avLst/>
              <a:gdLst/>
              <a:ahLst/>
              <a:cxnLst/>
              <a:rect l="l" t="t" r="r" b="b"/>
              <a:pathLst>
                <a:path w="179" h="339" extrusionOk="0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4"/>
            <p:cNvSpPr/>
            <p:nvPr/>
          </p:nvSpPr>
          <p:spPr>
            <a:xfrm>
              <a:off x="8919496" y="382913"/>
              <a:ext cx="18865" cy="37306"/>
            </a:xfrm>
            <a:custGeom>
              <a:avLst/>
              <a:gdLst/>
              <a:ahLst/>
              <a:cxnLst/>
              <a:rect l="l" t="t" r="r" b="b"/>
              <a:pathLst>
                <a:path w="178" h="352" extrusionOk="0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0" name="Google Shape;1150;p24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1151" name="Google Shape;1151;p24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01" extrusionOk="0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4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avLst/>
                <a:gdLst/>
                <a:ahLst/>
                <a:cxnLst/>
                <a:rect l="l" t="t" r="r" b="b"/>
                <a:pathLst>
                  <a:path w="179" h="339" extrusionOk="0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4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52" extrusionOk="0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4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1072" extrusionOk="0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4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avLst/>
                <a:gdLst/>
                <a:ahLst/>
                <a:cxnLst/>
                <a:rect l="l" t="t" r="r" b="b"/>
                <a:pathLst>
                  <a:path w="4367" h="4130" extrusionOk="0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56" name="Google Shape;1156;p24"/>
          <p:cNvSpPr txBox="1">
            <a:spLocks noGrp="1"/>
          </p:cNvSpPr>
          <p:nvPr>
            <p:ph type="ctrTitle"/>
          </p:nvPr>
        </p:nvSpPr>
        <p:spPr>
          <a:xfrm>
            <a:off x="1517250" y="734925"/>
            <a:ext cx="61095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grpSp>
        <p:nvGrpSpPr>
          <p:cNvPr id="1157" name="Google Shape;1157;p24"/>
          <p:cNvGrpSpPr/>
          <p:nvPr/>
        </p:nvGrpSpPr>
        <p:grpSpPr>
          <a:xfrm rot="-10796165">
            <a:off x="-603637" y="896494"/>
            <a:ext cx="1863682" cy="480883"/>
            <a:chOff x="7622176" y="2589750"/>
            <a:chExt cx="2078841" cy="536400"/>
          </a:xfrm>
        </p:grpSpPr>
        <p:sp>
          <p:nvSpPr>
            <p:cNvPr id="1158" name="Google Shape;1158;p24"/>
            <p:cNvSpPr/>
            <p:nvPr/>
          </p:nvSpPr>
          <p:spPr>
            <a:xfrm>
              <a:off x="7632850" y="2604325"/>
              <a:ext cx="2053298" cy="514146"/>
            </a:xfrm>
            <a:custGeom>
              <a:avLst/>
              <a:gdLst/>
              <a:ahLst/>
              <a:cxnLst/>
              <a:rect l="l" t="t" r="r" b="b"/>
              <a:pathLst>
                <a:path w="15508" h="4232" extrusionOk="0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4"/>
            <p:cNvSpPr/>
            <p:nvPr/>
          </p:nvSpPr>
          <p:spPr>
            <a:xfrm>
              <a:off x="9351967" y="2604328"/>
              <a:ext cx="308712" cy="471391"/>
            </a:xfrm>
            <a:custGeom>
              <a:avLst/>
              <a:gdLst/>
              <a:ahLst/>
              <a:cxnLst/>
              <a:rect l="l" t="t" r="r" b="b"/>
              <a:pathLst>
                <a:path w="2541" h="3880" extrusionOk="0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4"/>
            <p:cNvSpPr/>
            <p:nvPr/>
          </p:nvSpPr>
          <p:spPr>
            <a:xfrm>
              <a:off x="7622176" y="2589750"/>
              <a:ext cx="2078841" cy="536400"/>
            </a:xfrm>
            <a:custGeom>
              <a:avLst/>
              <a:gdLst/>
              <a:ahLst/>
              <a:cxnLst/>
              <a:rect l="l" t="t" r="r" b="b"/>
              <a:pathLst>
                <a:path w="15733" h="4415" extrusionOk="0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1" name="Google Shape;1161;p24"/>
          <p:cNvGrpSpPr/>
          <p:nvPr/>
        </p:nvGrpSpPr>
        <p:grpSpPr>
          <a:xfrm rot="-10796165">
            <a:off x="-1086441" y="215735"/>
            <a:ext cx="1977578" cy="511054"/>
            <a:chOff x="7341938" y="3315545"/>
            <a:chExt cx="2205886" cy="570055"/>
          </a:xfrm>
        </p:grpSpPr>
        <p:sp>
          <p:nvSpPr>
            <p:cNvPr id="1162" name="Google Shape;1162;p24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avLst/>
              <a:gdLst/>
              <a:ahLst/>
              <a:cxnLst/>
              <a:rect l="l" t="t" r="r" b="b"/>
              <a:pathLst>
                <a:path w="1526" h="3636" extrusionOk="0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4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avLst/>
              <a:gdLst/>
              <a:ahLst/>
              <a:cxnLst/>
              <a:rect l="l" t="t" r="r" b="b"/>
              <a:pathLst>
                <a:path w="1877" h="4153" extrusionOk="0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4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avLst/>
              <a:gdLst/>
              <a:ahLst/>
              <a:cxnLst/>
              <a:rect l="l" t="t" r="r" b="b"/>
              <a:pathLst>
                <a:path w="2375" h="4163" extrusionOk="0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4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avLst/>
              <a:gdLst/>
              <a:ahLst/>
              <a:cxnLst/>
              <a:rect l="l" t="t" r="r" b="b"/>
              <a:pathLst>
                <a:path w="15665" h="4576" extrusionOk="0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4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avLst/>
              <a:gdLst/>
              <a:ahLst/>
              <a:cxnLst/>
              <a:rect l="l" t="t" r="r" b="b"/>
              <a:pathLst>
                <a:path w="15987" h="4692" extrusionOk="0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7" name="Google Shape;1167;p24"/>
          <p:cNvGrpSpPr/>
          <p:nvPr/>
        </p:nvGrpSpPr>
        <p:grpSpPr>
          <a:xfrm rot="-10796165">
            <a:off x="-951180" y="1547191"/>
            <a:ext cx="1842350" cy="479566"/>
            <a:chOff x="7492775" y="1865413"/>
            <a:chExt cx="2055046" cy="534931"/>
          </a:xfrm>
        </p:grpSpPr>
        <p:sp>
          <p:nvSpPr>
            <p:cNvPr id="1168" name="Google Shape;1168;p24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4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4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4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4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3" name="Google Shape;1173;p24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1174" name="Google Shape;1174;p24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4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4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4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4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4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1180" name="Google Shape;1180;p24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4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4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4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4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20"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6" name="Google Shape;1186;p25"/>
          <p:cNvGrpSpPr/>
          <p:nvPr/>
        </p:nvGrpSpPr>
        <p:grpSpPr>
          <a:xfrm>
            <a:off x="1419025" y="1711900"/>
            <a:ext cx="5944729" cy="3182377"/>
            <a:chOff x="229112" y="1914755"/>
            <a:chExt cx="10094633" cy="5034611"/>
          </a:xfrm>
        </p:grpSpPr>
        <p:sp>
          <p:nvSpPr>
            <p:cNvPr id="1187" name="Google Shape;1187;p25"/>
            <p:cNvSpPr/>
            <p:nvPr/>
          </p:nvSpPr>
          <p:spPr>
            <a:xfrm>
              <a:off x="229112" y="1914755"/>
              <a:ext cx="10094633" cy="5034611"/>
            </a:xfrm>
            <a:custGeom>
              <a:avLst/>
              <a:gdLst/>
              <a:ahLst/>
              <a:cxnLst/>
              <a:rect l="l" t="t" r="r" b="b"/>
              <a:pathLst>
                <a:path w="79929" h="48200" extrusionOk="0">
                  <a:moveTo>
                    <a:pt x="0" y="1"/>
                  </a:moveTo>
                  <a:lnTo>
                    <a:pt x="127" y="48173"/>
                  </a:lnTo>
                  <a:cubicBezTo>
                    <a:pt x="1587" y="48191"/>
                    <a:pt x="3887" y="48200"/>
                    <a:pt x="6793" y="48200"/>
                  </a:cubicBezTo>
                  <a:cubicBezTo>
                    <a:pt x="24827" y="48200"/>
                    <a:pt x="66211" y="47840"/>
                    <a:pt x="75190" y="46864"/>
                  </a:cubicBezTo>
                  <a:cubicBezTo>
                    <a:pt x="76812" y="46688"/>
                    <a:pt x="78209" y="46785"/>
                    <a:pt x="79089" y="45779"/>
                  </a:cubicBezTo>
                  <a:cubicBezTo>
                    <a:pt x="79929" y="44812"/>
                    <a:pt x="79558" y="40200"/>
                    <a:pt x="79567" y="38949"/>
                  </a:cubicBezTo>
                  <a:cubicBezTo>
                    <a:pt x="79636" y="27292"/>
                    <a:pt x="79265" y="14951"/>
                    <a:pt x="78453" y="3323"/>
                  </a:cubicBezTo>
                  <a:cubicBezTo>
                    <a:pt x="78395" y="2395"/>
                    <a:pt x="78258" y="1349"/>
                    <a:pt x="77457" y="802"/>
                  </a:cubicBezTo>
                  <a:cubicBezTo>
                    <a:pt x="76919" y="431"/>
                    <a:pt x="76206" y="401"/>
                    <a:pt x="75532" y="382"/>
                  </a:cubicBezTo>
                  <a:cubicBezTo>
                    <a:pt x="64891" y="118"/>
                    <a:pt x="10651" y="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miter lim="97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5"/>
            <p:cNvSpPr/>
            <p:nvPr/>
          </p:nvSpPr>
          <p:spPr>
            <a:xfrm>
              <a:off x="375183" y="2852861"/>
              <a:ext cx="125133" cy="126621"/>
            </a:xfrm>
            <a:custGeom>
              <a:avLst/>
              <a:gdLst/>
              <a:ahLst/>
              <a:cxnLst/>
              <a:rect l="l" t="t" r="r" b="b"/>
              <a:pathLst>
                <a:path w="1105" h="1096" extrusionOk="0">
                  <a:moveTo>
                    <a:pt x="567" y="1"/>
                  </a:moveTo>
                  <a:cubicBezTo>
                    <a:pt x="430" y="1"/>
                    <a:pt x="293" y="50"/>
                    <a:pt x="195" y="147"/>
                  </a:cubicBezTo>
                  <a:lnTo>
                    <a:pt x="156" y="196"/>
                  </a:lnTo>
                  <a:cubicBezTo>
                    <a:pt x="59" y="294"/>
                    <a:pt x="0" y="431"/>
                    <a:pt x="0" y="587"/>
                  </a:cubicBezTo>
                  <a:cubicBezTo>
                    <a:pt x="10" y="724"/>
                    <a:pt x="59" y="851"/>
                    <a:pt x="166" y="939"/>
                  </a:cubicBezTo>
                  <a:cubicBezTo>
                    <a:pt x="264" y="1036"/>
                    <a:pt x="401" y="1095"/>
                    <a:pt x="537" y="1095"/>
                  </a:cubicBezTo>
                  <a:cubicBezTo>
                    <a:pt x="674" y="1095"/>
                    <a:pt x="811" y="1036"/>
                    <a:pt x="899" y="939"/>
                  </a:cubicBezTo>
                  <a:lnTo>
                    <a:pt x="948" y="900"/>
                  </a:lnTo>
                  <a:cubicBezTo>
                    <a:pt x="1046" y="792"/>
                    <a:pt x="1104" y="655"/>
                    <a:pt x="1094" y="509"/>
                  </a:cubicBezTo>
                  <a:cubicBezTo>
                    <a:pt x="1094" y="362"/>
                    <a:pt x="1036" y="235"/>
                    <a:pt x="938" y="147"/>
                  </a:cubicBezTo>
                  <a:cubicBezTo>
                    <a:pt x="840" y="50"/>
                    <a:pt x="704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5"/>
            <p:cNvSpPr/>
            <p:nvPr/>
          </p:nvSpPr>
          <p:spPr>
            <a:xfrm>
              <a:off x="358536" y="2834838"/>
              <a:ext cx="158313" cy="161511"/>
            </a:xfrm>
            <a:custGeom>
              <a:avLst/>
              <a:gdLst/>
              <a:ahLst/>
              <a:cxnLst/>
              <a:rect l="l" t="t" r="r" b="b"/>
              <a:pathLst>
                <a:path w="1398" h="1398" extrusionOk="0">
                  <a:moveTo>
                    <a:pt x="714" y="303"/>
                  </a:moveTo>
                  <a:cubicBezTo>
                    <a:pt x="811" y="303"/>
                    <a:pt x="909" y="342"/>
                    <a:pt x="987" y="411"/>
                  </a:cubicBezTo>
                  <a:cubicBezTo>
                    <a:pt x="1134" y="548"/>
                    <a:pt x="1124" y="811"/>
                    <a:pt x="987" y="948"/>
                  </a:cubicBezTo>
                  <a:lnTo>
                    <a:pt x="948" y="987"/>
                  </a:lnTo>
                  <a:cubicBezTo>
                    <a:pt x="870" y="1065"/>
                    <a:pt x="772" y="1095"/>
                    <a:pt x="684" y="1095"/>
                  </a:cubicBezTo>
                  <a:cubicBezTo>
                    <a:pt x="587" y="1095"/>
                    <a:pt x="489" y="1056"/>
                    <a:pt x="411" y="987"/>
                  </a:cubicBezTo>
                  <a:cubicBezTo>
                    <a:pt x="264" y="850"/>
                    <a:pt x="274" y="596"/>
                    <a:pt x="411" y="460"/>
                  </a:cubicBezTo>
                  <a:lnTo>
                    <a:pt x="450" y="411"/>
                  </a:lnTo>
                  <a:cubicBezTo>
                    <a:pt x="528" y="342"/>
                    <a:pt x="616" y="303"/>
                    <a:pt x="714" y="303"/>
                  </a:cubicBezTo>
                  <a:close/>
                  <a:moveTo>
                    <a:pt x="714" y="0"/>
                  </a:moveTo>
                  <a:cubicBezTo>
                    <a:pt x="538" y="0"/>
                    <a:pt x="362" y="69"/>
                    <a:pt x="235" y="196"/>
                  </a:cubicBezTo>
                  <a:lnTo>
                    <a:pt x="196" y="245"/>
                  </a:lnTo>
                  <a:cubicBezTo>
                    <a:pt x="69" y="372"/>
                    <a:pt x="0" y="557"/>
                    <a:pt x="0" y="743"/>
                  </a:cubicBezTo>
                  <a:cubicBezTo>
                    <a:pt x="0" y="929"/>
                    <a:pt x="79" y="1095"/>
                    <a:pt x="206" y="1212"/>
                  </a:cubicBezTo>
                  <a:cubicBezTo>
                    <a:pt x="342" y="1329"/>
                    <a:pt x="509" y="1398"/>
                    <a:pt x="684" y="1398"/>
                  </a:cubicBezTo>
                  <a:cubicBezTo>
                    <a:pt x="860" y="1398"/>
                    <a:pt x="1036" y="1329"/>
                    <a:pt x="1153" y="1202"/>
                  </a:cubicBezTo>
                  <a:lnTo>
                    <a:pt x="1163" y="1192"/>
                  </a:lnTo>
                  <a:lnTo>
                    <a:pt x="1202" y="1163"/>
                  </a:lnTo>
                  <a:cubicBezTo>
                    <a:pt x="1329" y="1036"/>
                    <a:pt x="1398" y="850"/>
                    <a:pt x="1398" y="655"/>
                  </a:cubicBezTo>
                  <a:cubicBezTo>
                    <a:pt x="1398" y="479"/>
                    <a:pt x="1320" y="313"/>
                    <a:pt x="1193" y="186"/>
                  </a:cubicBezTo>
                  <a:cubicBezTo>
                    <a:pt x="1056" y="69"/>
                    <a:pt x="890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5"/>
            <p:cNvSpPr/>
            <p:nvPr/>
          </p:nvSpPr>
          <p:spPr>
            <a:xfrm>
              <a:off x="403946" y="3256986"/>
              <a:ext cx="119584" cy="127661"/>
            </a:xfrm>
            <a:custGeom>
              <a:avLst/>
              <a:gdLst/>
              <a:ahLst/>
              <a:cxnLst/>
              <a:rect l="l" t="t" r="r" b="b"/>
              <a:pathLst>
                <a:path w="1056" h="1105" extrusionOk="0">
                  <a:moveTo>
                    <a:pt x="518" y="1"/>
                  </a:moveTo>
                  <a:cubicBezTo>
                    <a:pt x="22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105"/>
                    <a:pt x="518" y="1105"/>
                  </a:cubicBezTo>
                  <a:lnTo>
                    <a:pt x="538" y="1105"/>
                  </a:lnTo>
                  <a:cubicBezTo>
                    <a:pt x="831" y="1085"/>
                    <a:pt x="1055" y="861"/>
                    <a:pt x="1055" y="577"/>
                  </a:cubicBezTo>
                  <a:lnTo>
                    <a:pt x="1055" y="528"/>
                  </a:lnTo>
                  <a:cubicBezTo>
                    <a:pt x="1055" y="245"/>
                    <a:pt x="811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5"/>
            <p:cNvSpPr/>
            <p:nvPr/>
          </p:nvSpPr>
          <p:spPr>
            <a:xfrm>
              <a:off x="386167" y="3240118"/>
              <a:ext cx="155029" cy="161511"/>
            </a:xfrm>
            <a:custGeom>
              <a:avLst/>
              <a:gdLst/>
              <a:ahLst/>
              <a:cxnLst/>
              <a:rect l="l" t="t" r="r" b="b"/>
              <a:pathLst>
                <a:path w="1369" h="1398" extrusionOk="0">
                  <a:moveTo>
                    <a:pt x="695" y="303"/>
                  </a:moveTo>
                  <a:cubicBezTo>
                    <a:pt x="900" y="303"/>
                    <a:pt x="1056" y="489"/>
                    <a:pt x="1056" y="674"/>
                  </a:cubicBezTo>
                  <a:lnTo>
                    <a:pt x="1056" y="723"/>
                  </a:lnTo>
                  <a:cubicBezTo>
                    <a:pt x="105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70" y="1095"/>
                    <a:pt x="313" y="909"/>
                    <a:pt x="313" y="714"/>
                  </a:cubicBezTo>
                  <a:lnTo>
                    <a:pt x="313" y="67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10"/>
                    <a:pt x="1" y="313"/>
                    <a:pt x="1" y="674"/>
                  </a:cubicBezTo>
                  <a:lnTo>
                    <a:pt x="1" y="723"/>
                  </a:lnTo>
                  <a:cubicBezTo>
                    <a:pt x="1" y="1085"/>
                    <a:pt x="313" y="1398"/>
                    <a:pt x="675" y="1398"/>
                  </a:cubicBezTo>
                  <a:lnTo>
                    <a:pt x="695" y="1398"/>
                  </a:lnTo>
                  <a:cubicBezTo>
                    <a:pt x="1076" y="1378"/>
                    <a:pt x="1369" y="1085"/>
                    <a:pt x="1369" y="723"/>
                  </a:cubicBezTo>
                  <a:lnTo>
                    <a:pt x="1369" y="674"/>
                  </a:lnTo>
                  <a:cubicBezTo>
                    <a:pt x="1369" y="303"/>
                    <a:pt x="1056" y="0"/>
                    <a:pt x="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5"/>
            <p:cNvSpPr/>
            <p:nvPr/>
          </p:nvSpPr>
          <p:spPr>
            <a:xfrm>
              <a:off x="400549" y="3676938"/>
              <a:ext cx="116300" cy="122000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19" y="1"/>
                  </a:moveTo>
                  <a:cubicBezTo>
                    <a:pt x="177" y="1"/>
                    <a:pt x="1" y="265"/>
                    <a:pt x="1" y="528"/>
                  </a:cubicBezTo>
                  <a:cubicBezTo>
                    <a:pt x="1" y="665"/>
                    <a:pt x="50" y="792"/>
                    <a:pt x="128" y="88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2"/>
                    <a:pt x="988" y="265"/>
                    <a:pt x="900" y="167"/>
                  </a:cubicBezTo>
                  <a:cubicBezTo>
                    <a:pt x="812" y="5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5"/>
            <p:cNvSpPr/>
            <p:nvPr/>
          </p:nvSpPr>
          <p:spPr>
            <a:xfrm>
              <a:off x="382883" y="3658915"/>
              <a:ext cx="151745" cy="157005"/>
            </a:xfrm>
            <a:custGeom>
              <a:avLst/>
              <a:gdLst/>
              <a:ahLst/>
              <a:cxnLst/>
              <a:rect l="l" t="t" r="r" b="b"/>
              <a:pathLst>
                <a:path w="1340" h="1359" extrusionOk="0">
                  <a:moveTo>
                    <a:pt x="675" y="303"/>
                  </a:moveTo>
                  <a:cubicBezTo>
                    <a:pt x="1153" y="303"/>
                    <a:pt x="1153" y="1056"/>
                    <a:pt x="675" y="1056"/>
                  </a:cubicBezTo>
                  <a:cubicBezTo>
                    <a:pt x="186" y="1056"/>
                    <a:pt x="186" y="303"/>
                    <a:pt x="675" y="303"/>
                  </a:cubicBezTo>
                  <a:close/>
                  <a:moveTo>
                    <a:pt x="675" y="0"/>
                  </a:moveTo>
                  <a:cubicBezTo>
                    <a:pt x="294" y="0"/>
                    <a:pt x="0" y="293"/>
                    <a:pt x="0" y="684"/>
                  </a:cubicBezTo>
                  <a:cubicBezTo>
                    <a:pt x="0" y="850"/>
                    <a:pt x="59" y="1017"/>
                    <a:pt x="167" y="1144"/>
                  </a:cubicBezTo>
                  <a:cubicBezTo>
                    <a:pt x="294" y="1280"/>
                    <a:pt x="469" y="1359"/>
                    <a:pt x="675" y="1359"/>
                  </a:cubicBezTo>
                  <a:cubicBezTo>
                    <a:pt x="1056" y="1359"/>
                    <a:pt x="1339" y="1065"/>
                    <a:pt x="1339" y="684"/>
                  </a:cubicBezTo>
                  <a:cubicBezTo>
                    <a:pt x="1339" y="293"/>
                    <a:pt x="1056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5"/>
            <p:cNvSpPr/>
            <p:nvPr/>
          </p:nvSpPr>
          <p:spPr>
            <a:xfrm>
              <a:off x="389565" y="4019023"/>
              <a:ext cx="119584" cy="132166"/>
            </a:xfrm>
            <a:custGeom>
              <a:avLst/>
              <a:gdLst/>
              <a:ahLst/>
              <a:cxnLst/>
              <a:rect l="l" t="t" r="r" b="b"/>
              <a:pathLst>
                <a:path w="1056" h="1144" extrusionOk="0">
                  <a:moveTo>
                    <a:pt x="518" y="0"/>
                  </a:moveTo>
                  <a:cubicBezTo>
                    <a:pt x="235" y="10"/>
                    <a:pt x="0" y="245"/>
                    <a:pt x="0" y="528"/>
                  </a:cubicBezTo>
                  <a:lnTo>
                    <a:pt x="0" y="606"/>
                  </a:lnTo>
                  <a:cubicBezTo>
                    <a:pt x="0" y="890"/>
                    <a:pt x="244" y="1144"/>
                    <a:pt x="518" y="1144"/>
                  </a:cubicBezTo>
                  <a:lnTo>
                    <a:pt x="537" y="1144"/>
                  </a:lnTo>
                  <a:cubicBezTo>
                    <a:pt x="831" y="1124"/>
                    <a:pt x="1055" y="899"/>
                    <a:pt x="1055" y="616"/>
                  </a:cubicBezTo>
                  <a:lnTo>
                    <a:pt x="1055" y="528"/>
                  </a:lnTo>
                  <a:cubicBezTo>
                    <a:pt x="1055" y="245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5"/>
            <p:cNvSpPr/>
            <p:nvPr/>
          </p:nvSpPr>
          <p:spPr>
            <a:xfrm>
              <a:off x="371785" y="4001000"/>
              <a:ext cx="155029" cy="167172"/>
            </a:xfrm>
            <a:custGeom>
              <a:avLst/>
              <a:gdLst/>
              <a:ahLst/>
              <a:cxnLst/>
              <a:rect l="l" t="t" r="r" b="b"/>
              <a:pathLst>
                <a:path w="1369" h="1447" extrusionOk="0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62"/>
                  </a:lnTo>
                  <a:cubicBezTo>
                    <a:pt x="1066" y="977"/>
                    <a:pt x="890" y="1133"/>
                    <a:pt x="685" y="1143"/>
                  </a:cubicBezTo>
                  <a:lnTo>
                    <a:pt x="675" y="1143"/>
                  </a:lnTo>
                  <a:cubicBezTo>
                    <a:pt x="480" y="1143"/>
                    <a:pt x="313" y="958"/>
                    <a:pt x="313" y="762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22"/>
                    <a:pt x="1" y="684"/>
                  </a:cubicBezTo>
                  <a:lnTo>
                    <a:pt x="1" y="762"/>
                  </a:lnTo>
                  <a:cubicBezTo>
                    <a:pt x="1" y="1133"/>
                    <a:pt x="313" y="1446"/>
                    <a:pt x="675" y="1446"/>
                  </a:cubicBezTo>
                  <a:lnTo>
                    <a:pt x="704" y="1446"/>
                  </a:lnTo>
                  <a:cubicBezTo>
                    <a:pt x="1076" y="1427"/>
                    <a:pt x="1369" y="1133"/>
                    <a:pt x="1369" y="762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5"/>
            <p:cNvSpPr/>
            <p:nvPr/>
          </p:nvSpPr>
          <p:spPr>
            <a:xfrm>
              <a:off x="393981" y="4337309"/>
              <a:ext cx="119584" cy="131127"/>
            </a:xfrm>
            <a:custGeom>
              <a:avLst/>
              <a:gdLst/>
              <a:ahLst/>
              <a:cxnLst/>
              <a:rect l="l" t="t" r="r" b="b"/>
              <a:pathLst>
                <a:path w="1056" h="1135" extrusionOk="0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607"/>
                  </a:lnTo>
                  <a:cubicBezTo>
                    <a:pt x="0" y="890"/>
                    <a:pt x="244" y="1134"/>
                    <a:pt x="518" y="1134"/>
                  </a:cubicBezTo>
                  <a:lnTo>
                    <a:pt x="538" y="1134"/>
                  </a:lnTo>
                  <a:cubicBezTo>
                    <a:pt x="831" y="1125"/>
                    <a:pt x="1055" y="890"/>
                    <a:pt x="1055" y="607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5"/>
            <p:cNvSpPr/>
            <p:nvPr/>
          </p:nvSpPr>
          <p:spPr>
            <a:xfrm>
              <a:off x="377334" y="4319286"/>
              <a:ext cx="153897" cy="167172"/>
            </a:xfrm>
            <a:custGeom>
              <a:avLst/>
              <a:gdLst/>
              <a:ahLst/>
              <a:cxnLst/>
              <a:rect l="l" t="t" r="r" b="b"/>
              <a:pathLst>
                <a:path w="1359" h="1447" extrusionOk="0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63"/>
                  </a:lnTo>
                  <a:cubicBezTo>
                    <a:pt x="1056" y="978"/>
                    <a:pt x="880" y="1134"/>
                    <a:pt x="685" y="1144"/>
                  </a:cubicBezTo>
                  <a:lnTo>
                    <a:pt x="665" y="1144"/>
                  </a:lnTo>
                  <a:cubicBezTo>
                    <a:pt x="470" y="1144"/>
                    <a:pt x="303" y="958"/>
                    <a:pt x="303" y="763"/>
                  </a:cubicBezTo>
                  <a:lnTo>
                    <a:pt x="303" y="684"/>
                  </a:lnTo>
                  <a:cubicBezTo>
                    <a:pt x="303" y="470"/>
                    <a:pt x="479" y="313"/>
                    <a:pt x="675" y="303"/>
                  </a:cubicBezTo>
                  <a:close/>
                  <a:moveTo>
                    <a:pt x="665" y="1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63"/>
                  </a:lnTo>
                  <a:cubicBezTo>
                    <a:pt x="1" y="1134"/>
                    <a:pt x="303" y="1447"/>
                    <a:pt x="665" y="1447"/>
                  </a:cubicBezTo>
                  <a:lnTo>
                    <a:pt x="694" y="1447"/>
                  </a:lnTo>
                  <a:cubicBezTo>
                    <a:pt x="1066" y="1427"/>
                    <a:pt x="1359" y="1134"/>
                    <a:pt x="1359" y="763"/>
                  </a:cubicBezTo>
                  <a:lnTo>
                    <a:pt x="1359" y="684"/>
                  </a:lnTo>
                  <a:cubicBezTo>
                    <a:pt x="1359" y="313"/>
                    <a:pt x="1056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5"/>
            <p:cNvSpPr/>
            <p:nvPr/>
          </p:nvSpPr>
          <p:spPr>
            <a:xfrm>
              <a:off x="377334" y="4669227"/>
              <a:ext cx="116300" cy="122000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09" y="1"/>
                  </a:moveTo>
                  <a:cubicBezTo>
                    <a:pt x="176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16" y="997"/>
                    <a:pt x="352" y="1056"/>
                    <a:pt x="50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78" y="264"/>
                    <a:pt x="900" y="176"/>
                  </a:cubicBezTo>
                  <a:cubicBezTo>
                    <a:pt x="802" y="59"/>
                    <a:pt x="665" y="1"/>
                    <a:pt x="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5"/>
            <p:cNvSpPr/>
            <p:nvPr/>
          </p:nvSpPr>
          <p:spPr>
            <a:xfrm>
              <a:off x="359669" y="4652360"/>
              <a:ext cx="151632" cy="157005"/>
            </a:xfrm>
            <a:custGeom>
              <a:avLst/>
              <a:gdLst/>
              <a:ahLst/>
              <a:cxnLst/>
              <a:rect l="l" t="t" r="r" b="b"/>
              <a:pathLst>
                <a:path w="1339" h="1359" extrusionOk="0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7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39" y="1065"/>
                    <a:pt x="1339" y="674"/>
                  </a:cubicBezTo>
                  <a:cubicBezTo>
                    <a:pt x="1339" y="508"/>
                    <a:pt x="128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5"/>
            <p:cNvSpPr/>
            <p:nvPr/>
          </p:nvSpPr>
          <p:spPr>
            <a:xfrm>
              <a:off x="397265" y="4987629"/>
              <a:ext cx="128417" cy="131011"/>
            </a:xfrm>
            <a:custGeom>
              <a:avLst/>
              <a:gdLst/>
              <a:ahLst/>
              <a:cxnLst/>
              <a:rect l="l" t="t" r="r" b="b"/>
              <a:pathLst>
                <a:path w="1134" h="1134" extrusionOk="0">
                  <a:moveTo>
                    <a:pt x="557" y="0"/>
                  </a:moveTo>
                  <a:cubicBezTo>
                    <a:pt x="460" y="0"/>
                    <a:pt x="362" y="29"/>
                    <a:pt x="274" y="68"/>
                  </a:cubicBezTo>
                  <a:cubicBezTo>
                    <a:pt x="157" y="147"/>
                    <a:pt x="59" y="274"/>
                    <a:pt x="30" y="391"/>
                  </a:cubicBezTo>
                  <a:cubicBezTo>
                    <a:pt x="0" y="547"/>
                    <a:pt x="20" y="684"/>
                    <a:pt x="88" y="801"/>
                  </a:cubicBezTo>
                  <a:cubicBezTo>
                    <a:pt x="157" y="958"/>
                    <a:pt x="284" y="1085"/>
                    <a:pt x="450" y="1124"/>
                  </a:cubicBezTo>
                  <a:cubicBezTo>
                    <a:pt x="489" y="1134"/>
                    <a:pt x="538" y="1134"/>
                    <a:pt x="577" y="1134"/>
                  </a:cubicBezTo>
                  <a:cubicBezTo>
                    <a:pt x="811" y="1134"/>
                    <a:pt x="1017" y="987"/>
                    <a:pt x="1095" y="752"/>
                  </a:cubicBezTo>
                  <a:cubicBezTo>
                    <a:pt x="1134" y="606"/>
                    <a:pt x="1114" y="430"/>
                    <a:pt x="1036" y="293"/>
                  </a:cubicBezTo>
                  <a:cubicBezTo>
                    <a:pt x="948" y="137"/>
                    <a:pt x="821" y="68"/>
                    <a:pt x="704" y="20"/>
                  </a:cubicBezTo>
                  <a:cubicBezTo>
                    <a:pt x="655" y="10"/>
                    <a:pt x="60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5"/>
            <p:cNvSpPr/>
            <p:nvPr/>
          </p:nvSpPr>
          <p:spPr>
            <a:xfrm>
              <a:off x="379599" y="4969490"/>
              <a:ext cx="164994" cy="167172"/>
            </a:xfrm>
            <a:custGeom>
              <a:avLst/>
              <a:gdLst/>
              <a:ahLst/>
              <a:cxnLst/>
              <a:rect l="l" t="t" r="r" b="b"/>
              <a:pathLst>
                <a:path w="1457" h="1447" extrusionOk="0">
                  <a:moveTo>
                    <a:pt x="713" y="313"/>
                  </a:moveTo>
                  <a:cubicBezTo>
                    <a:pt x="743" y="313"/>
                    <a:pt x="772" y="313"/>
                    <a:pt x="801" y="323"/>
                  </a:cubicBezTo>
                  <a:cubicBezTo>
                    <a:pt x="919" y="372"/>
                    <a:pt x="997" y="421"/>
                    <a:pt x="1065" y="528"/>
                  </a:cubicBezTo>
                  <a:cubicBezTo>
                    <a:pt x="1114" y="626"/>
                    <a:pt x="1134" y="753"/>
                    <a:pt x="1104" y="870"/>
                  </a:cubicBezTo>
                  <a:cubicBezTo>
                    <a:pt x="1046" y="1036"/>
                    <a:pt x="899" y="1144"/>
                    <a:pt x="733" y="1144"/>
                  </a:cubicBezTo>
                  <a:cubicBezTo>
                    <a:pt x="704" y="1144"/>
                    <a:pt x="674" y="1134"/>
                    <a:pt x="635" y="1134"/>
                  </a:cubicBezTo>
                  <a:cubicBezTo>
                    <a:pt x="518" y="1105"/>
                    <a:pt x="420" y="997"/>
                    <a:pt x="381" y="880"/>
                  </a:cubicBezTo>
                  <a:lnTo>
                    <a:pt x="371" y="880"/>
                  </a:lnTo>
                  <a:cubicBezTo>
                    <a:pt x="323" y="792"/>
                    <a:pt x="313" y="685"/>
                    <a:pt x="342" y="587"/>
                  </a:cubicBezTo>
                  <a:cubicBezTo>
                    <a:pt x="362" y="499"/>
                    <a:pt x="430" y="411"/>
                    <a:pt x="508" y="362"/>
                  </a:cubicBezTo>
                  <a:cubicBezTo>
                    <a:pt x="567" y="333"/>
                    <a:pt x="645" y="313"/>
                    <a:pt x="713" y="313"/>
                  </a:cubicBezTo>
                  <a:close/>
                  <a:moveTo>
                    <a:pt x="713" y="1"/>
                  </a:moveTo>
                  <a:cubicBezTo>
                    <a:pt x="586" y="1"/>
                    <a:pt x="459" y="40"/>
                    <a:pt x="352" y="98"/>
                  </a:cubicBezTo>
                  <a:cubicBezTo>
                    <a:pt x="196" y="186"/>
                    <a:pt x="78" y="352"/>
                    <a:pt x="39" y="519"/>
                  </a:cubicBezTo>
                  <a:cubicBezTo>
                    <a:pt x="0" y="704"/>
                    <a:pt x="20" y="880"/>
                    <a:pt x="108" y="1027"/>
                  </a:cubicBezTo>
                  <a:cubicBezTo>
                    <a:pt x="196" y="1232"/>
                    <a:pt x="362" y="1378"/>
                    <a:pt x="567" y="1427"/>
                  </a:cubicBezTo>
                  <a:cubicBezTo>
                    <a:pt x="625" y="1437"/>
                    <a:pt x="674" y="1447"/>
                    <a:pt x="733" y="1447"/>
                  </a:cubicBezTo>
                  <a:cubicBezTo>
                    <a:pt x="1036" y="1447"/>
                    <a:pt x="1300" y="1251"/>
                    <a:pt x="1388" y="958"/>
                  </a:cubicBezTo>
                  <a:cubicBezTo>
                    <a:pt x="1456" y="773"/>
                    <a:pt x="1427" y="558"/>
                    <a:pt x="1329" y="382"/>
                  </a:cubicBezTo>
                  <a:cubicBezTo>
                    <a:pt x="1212" y="186"/>
                    <a:pt x="1055" y="98"/>
                    <a:pt x="919" y="40"/>
                  </a:cubicBezTo>
                  <a:cubicBezTo>
                    <a:pt x="850" y="20"/>
                    <a:pt x="782" y="1"/>
                    <a:pt x="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5"/>
            <p:cNvSpPr/>
            <p:nvPr/>
          </p:nvSpPr>
          <p:spPr>
            <a:xfrm>
              <a:off x="393981" y="5373615"/>
              <a:ext cx="119584" cy="126621"/>
            </a:xfrm>
            <a:custGeom>
              <a:avLst/>
              <a:gdLst/>
              <a:ahLst/>
              <a:cxnLst/>
              <a:rect l="l" t="t" r="r" b="b"/>
              <a:pathLst>
                <a:path w="1056" h="1096" extrusionOk="0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095"/>
                    <a:pt x="518" y="1095"/>
                  </a:cubicBezTo>
                  <a:lnTo>
                    <a:pt x="538" y="1095"/>
                  </a:lnTo>
                  <a:cubicBezTo>
                    <a:pt x="831" y="1085"/>
                    <a:pt x="1055" y="851"/>
                    <a:pt x="1055" y="568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5"/>
            <p:cNvSpPr/>
            <p:nvPr/>
          </p:nvSpPr>
          <p:spPr>
            <a:xfrm>
              <a:off x="377334" y="5355592"/>
              <a:ext cx="153897" cy="162666"/>
            </a:xfrm>
            <a:custGeom>
              <a:avLst/>
              <a:gdLst/>
              <a:ahLst/>
              <a:cxnLst/>
              <a:rect l="l" t="t" r="r" b="b"/>
              <a:pathLst>
                <a:path w="1359" h="1408" extrusionOk="0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24"/>
                  </a:lnTo>
                  <a:cubicBezTo>
                    <a:pt x="1056" y="939"/>
                    <a:pt x="880" y="1095"/>
                    <a:pt x="685" y="1095"/>
                  </a:cubicBezTo>
                  <a:lnTo>
                    <a:pt x="665" y="1095"/>
                  </a:lnTo>
                  <a:cubicBezTo>
                    <a:pt x="470" y="1095"/>
                    <a:pt x="303" y="919"/>
                    <a:pt x="303" y="724"/>
                  </a:cubicBezTo>
                  <a:lnTo>
                    <a:pt x="303" y="684"/>
                  </a:lnTo>
                  <a:cubicBezTo>
                    <a:pt x="303" y="469"/>
                    <a:pt x="479" y="313"/>
                    <a:pt x="675" y="303"/>
                  </a:cubicBezTo>
                  <a:close/>
                  <a:moveTo>
                    <a:pt x="66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03" y="1408"/>
                    <a:pt x="665" y="1408"/>
                  </a:cubicBezTo>
                  <a:lnTo>
                    <a:pt x="694" y="1408"/>
                  </a:lnTo>
                  <a:cubicBezTo>
                    <a:pt x="1066" y="1388"/>
                    <a:pt x="1359" y="1085"/>
                    <a:pt x="1359" y="724"/>
                  </a:cubicBezTo>
                  <a:lnTo>
                    <a:pt x="1359" y="684"/>
                  </a:lnTo>
                  <a:cubicBezTo>
                    <a:pt x="135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5"/>
            <p:cNvSpPr/>
            <p:nvPr/>
          </p:nvSpPr>
          <p:spPr>
            <a:xfrm>
              <a:off x="384016" y="5745045"/>
              <a:ext cx="135098" cy="126505"/>
            </a:xfrm>
            <a:custGeom>
              <a:avLst/>
              <a:gdLst/>
              <a:ahLst/>
              <a:cxnLst/>
              <a:rect l="l" t="t" r="r" b="b"/>
              <a:pathLst>
                <a:path w="1193" h="1095" extrusionOk="0">
                  <a:moveTo>
                    <a:pt x="577" y="1"/>
                  </a:moveTo>
                  <a:cubicBezTo>
                    <a:pt x="430" y="1"/>
                    <a:pt x="293" y="59"/>
                    <a:pt x="196" y="157"/>
                  </a:cubicBezTo>
                  <a:cubicBezTo>
                    <a:pt x="0" y="372"/>
                    <a:pt x="0" y="694"/>
                    <a:pt x="205" y="899"/>
                  </a:cubicBezTo>
                  <a:lnTo>
                    <a:pt x="244" y="939"/>
                  </a:lnTo>
                  <a:cubicBezTo>
                    <a:pt x="342" y="1036"/>
                    <a:pt x="479" y="1095"/>
                    <a:pt x="626" y="1095"/>
                  </a:cubicBezTo>
                  <a:cubicBezTo>
                    <a:pt x="772" y="1095"/>
                    <a:pt x="909" y="1036"/>
                    <a:pt x="997" y="939"/>
                  </a:cubicBezTo>
                  <a:cubicBezTo>
                    <a:pt x="1192" y="714"/>
                    <a:pt x="1192" y="391"/>
                    <a:pt x="997" y="196"/>
                  </a:cubicBezTo>
                  <a:lnTo>
                    <a:pt x="948" y="147"/>
                  </a:lnTo>
                  <a:cubicBezTo>
                    <a:pt x="850" y="49"/>
                    <a:pt x="714" y="1"/>
                    <a:pt x="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5"/>
            <p:cNvSpPr/>
            <p:nvPr/>
          </p:nvSpPr>
          <p:spPr>
            <a:xfrm>
              <a:off x="365217" y="5727022"/>
              <a:ext cx="173827" cy="161511"/>
            </a:xfrm>
            <a:custGeom>
              <a:avLst/>
              <a:gdLst/>
              <a:ahLst/>
              <a:cxnLst/>
              <a:rect l="l" t="t" r="r" b="b"/>
              <a:pathLst>
                <a:path w="1535" h="1398" extrusionOk="0">
                  <a:moveTo>
                    <a:pt x="743" y="303"/>
                  </a:moveTo>
                  <a:cubicBezTo>
                    <a:pt x="840" y="303"/>
                    <a:pt x="938" y="342"/>
                    <a:pt x="1007" y="411"/>
                  </a:cubicBezTo>
                  <a:lnTo>
                    <a:pt x="1055" y="459"/>
                  </a:lnTo>
                  <a:cubicBezTo>
                    <a:pt x="1202" y="606"/>
                    <a:pt x="1192" y="841"/>
                    <a:pt x="1055" y="987"/>
                  </a:cubicBezTo>
                  <a:cubicBezTo>
                    <a:pt x="987" y="1065"/>
                    <a:pt x="889" y="1095"/>
                    <a:pt x="792" y="1095"/>
                  </a:cubicBezTo>
                  <a:cubicBezTo>
                    <a:pt x="694" y="1095"/>
                    <a:pt x="596" y="1055"/>
                    <a:pt x="518" y="987"/>
                  </a:cubicBezTo>
                  <a:lnTo>
                    <a:pt x="479" y="948"/>
                  </a:lnTo>
                  <a:cubicBezTo>
                    <a:pt x="332" y="801"/>
                    <a:pt x="342" y="567"/>
                    <a:pt x="479" y="411"/>
                  </a:cubicBezTo>
                  <a:cubicBezTo>
                    <a:pt x="547" y="342"/>
                    <a:pt x="645" y="303"/>
                    <a:pt x="743" y="303"/>
                  </a:cubicBezTo>
                  <a:close/>
                  <a:moveTo>
                    <a:pt x="743" y="0"/>
                  </a:moveTo>
                  <a:cubicBezTo>
                    <a:pt x="547" y="0"/>
                    <a:pt x="371" y="78"/>
                    <a:pt x="254" y="205"/>
                  </a:cubicBezTo>
                  <a:cubicBezTo>
                    <a:pt x="0" y="489"/>
                    <a:pt x="0" y="899"/>
                    <a:pt x="264" y="1163"/>
                  </a:cubicBezTo>
                  <a:lnTo>
                    <a:pt x="283" y="1183"/>
                  </a:lnTo>
                  <a:lnTo>
                    <a:pt x="303" y="1202"/>
                  </a:lnTo>
                  <a:cubicBezTo>
                    <a:pt x="430" y="1329"/>
                    <a:pt x="606" y="1397"/>
                    <a:pt x="792" y="1397"/>
                  </a:cubicBezTo>
                  <a:cubicBezTo>
                    <a:pt x="977" y="1397"/>
                    <a:pt x="1153" y="1329"/>
                    <a:pt x="1280" y="1192"/>
                  </a:cubicBezTo>
                  <a:cubicBezTo>
                    <a:pt x="1534" y="919"/>
                    <a:pt x="1524" y="499"/>
                    <a:pt x="1270" y="244"/>
                  </a:cubicBezTo>
                  <a:lnTo>
                    <a:pt x="1251" y="225"/>
                  </a:lnTo>
                  <a:lnTo>
                    <a:pt x="1222" y="196"/>
                  </a:lnTo>
                  <a:cubicBezTo>
                    <a:pt x="1104" y="69"/>
                    <a:pt x="919" y="0"/>
                    <a:pt x="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5"/>
            <p:cNvSpPr/>
            <p:nvPr/>
          </p:nvSpPr>
          <p:spPr>
            <a:xfrm>
              <a:off x="371785" y="6134497"/>
              <a:ext cx="117432" cy="123155"/>
            </a:xfrm>
            <a:custGeom>
              <a:avLst/>
              <a:gdLst/>
              <a:ahLst/>
              <a:cxnLst/>
              <a:rect l="l" t="t" r="r" b="b"/>
              <a:pathLst>
                <a:path w="1037" h="1066" extrusionOk="0">
                  <a:moveTo>
                    <a:pt x="519" y="1"/>
                  </a:moveTo>
                  <a:cubicBezTo>
                    <a:pt x="177" y="1"/>
                    <a:pt x="1" y="274"/>
                    <a:pt x="1" y="528"/>
                  </a:cubicBezTo>
                  <a:cubicBezTo>
                    <a:pt x="1" y="665"/>
                    <a:pt x="50" y="792"/>
                    <a:pt x="128" y="890"/>
                  </a:cubicBezTo>
                  <a:cubicBezTo>
                    <a:pt x="225" y="997"/>
                    <a:pt x="362" y="1066"/>
                    <a:pt x="519" y="1066"/>
                  </a:cubicBezTo>
                  <a:cubicBezTo>
                    <a:pt x="861" y="1066"/>
                    <a:pt x="1036" y="792"/>
                    <a:pt x="1036" y="528"/>
                  </a:cubicBezTo>
                  <a:cubicBezTo>
                    <a:pt x="1036" y="401"/>
                    <a:pt x="988" y="274"/>
                    <a:pt x="909" y="176"/>
                  </a:cubicBezTo>
                  <a:cubicBezTo>
                    <a:pt x="812" y="6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5"/>
            <p:cNvSpPr/>
            <p:nvPr/>
          </p:nvSpPr>
          <p:spPr>
            <a:xfrm>
              <a:off x="355252" y="6117630"/>
              <a:ext cx="150613" cy="157005"/>
            </a:xfrm>
            <a:custGeom>
              <a:avLst/>
              <a:gdLst/>
              <a:ahLst/>
              <a:cxnLst/>
              <a:rect l="l" t="t" r="r" b="b"/>
              <a:pathLst>
                <a:path w="1330" h="1359" extrusionOk="0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8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29" y="1065"/>
                    <a:pt x="1329" y="674"/>
                  </a:cubicBezTo>
                  <a:cubicBezTo>
                    <a:pt x="1329" y="508"/>
                    <a:pt x="127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5"/>
            <p:cNvSpPr/>
            <p:nvPr/>
          </p:nvSpPr>
          <p:spPr>
            <a:xfrm>
              <a:off x="404966" y="6452898"/>
              <a:ext cx="117432" cy="122000"/>
            </a:xfrm>
            <a:custGeom>
              <a:avLst/>
              <a:gdLst/>
              <a:ahLst/>
              <a:cxnLst/>
              <a:rect l="l" t="t" r="r" b="b"/>
              <a:pathLst>
                <a:path w="1037" h="1056" extrusionOk="0">
                  <a:moveTo>
                    <a:pt x="519" y="0"/>
                  </a:moveTo>
                  <a:cubicBezTo>
                    <a:pt x="177" y="0"/>
                    <a:pt x="1" y="264"/>
                    <a:pt x="1" y="528"/>
                  </a:cubicBezTo>
                  <a:cubicBezTo>
                    <a:pt x="1" y="792"/>
                    <a:pt x="177" y="1055"/>
                    <a:pt x="519" y="1055"/>
                  </a:cubicBezTo>
                  <a:cubicBezTo>
                    <a:pt x="861" y="1055"/>
                    <a:pt x="1037" y="792"/>
                    <a:pt x="1037" y="528"/>
                  </a:cubicBezTo>
                  <a:cubicBezTo>
                    <a:pt x="1037" y="391"/>
                    <a:pt x="988" y="264"/>
                    <a:pt x="910" y="176"/>
                  </a:cubicBezTo>
                  <a:cubicBezTo>
                    <a:pt x="812" y="59"/>
                    <a:pt x="675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5"/>
            <p:cNvSpPr/>
            <p:nvPr/>
          </p:nvSpPr>
          <p:spPr>
            <a:xfrm>
              <a:off x="388432" y="6435915"/>
              <a:ext cx="150613" cy="157005"/>
            </a:xfrm>
            <a:custGeom>
              <a:avLst/>
              <a:gdLst/>
              <a:ahLst/>
              <a:cxnLst/>
              <a:rect l="l" t="t" r="r" b="b"/>
              <a:pathLst>
                <a:path w="1330" h="1359" extrusionOk="0">
                  <a:moveTo>
                    <a:pt x="665" y="303"/>
                  </a:moveTo>
                  <a:cubicBezTo>
                    <a:pt x="1144" y="303"/>
                    <a:pt x="1144" y="1056"/>
                    <a:pt x="665" y="1056"/>
                  </a:cubicBezTo>
                  <a:cubicBezTo>
                    <a:pt x="176" y="1056"/>
                    <a:pt x="186" y="303"/>
                    <a:pt x="665" y="303"/>
                  </a:cubicBezTo>
                  <a:close/>
                  <a:moveTo>
                    <a:pt x="665" y="1"/>
                  </a:moveTo>
                  <a:cubicBezTo>
                    <a:pt x="284" y="1"/>
                    <a:pt x="0" y="294"/>
                    <a:pt x="0" y="675"/>
                  </a:cubicBezTo>
                  <a:cubicBezTo>
                    <a:pt x="0" y="1066"/>
                    <a:pt x="284" y="1359"/>
                    <a:pt x="665" y="1359"/>
                  </a:cubicBezTo>
                  <a:cubicBezTo>
                    <a:pt x="860" y="1359"/>
                    <a:pt x="1046" y="1281"/>
                    <a:pt x="1163" y="1134"/>
                  </a:cubicBezTo>
                  <a:cubicBezTo>
                    <a:pt x="1271" y="1007"/>
                    <a:pt x="1329" y="851"/>
                    <a:pt x="1329" y="675"/>
                  </a:cubicBezTo>
                  <a:cubicBezTo>
                    <a:pt x="1329" y="294"/>
                    <a:pt x="1046" y="1"/>
                    <a:pt x="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5"/>
            <p:cNvSpPr/>
            <p:nvPr/>
          </p:nvSpPr>
          <p:spPr>
            <a:xfrm>
              <a:off x="371785" y="2212824"/>
              <a:ext cx="155029" cy="162666"/>
            </a:xfrm>
            <a:custGeom>
              <a:avLst/>
              <a:gdLst/>
              <a:ahLst/>
              <a:cxnLst/>
              <a:rect l="l" t="t" r="r" b="b"/>
              <a:pathLst>
                <a:path w="1369" h="1408" extrusionOk="0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24"/>
                  </a:lnTo>
                  <a:cubicBezTo>
                    <a:pt x="106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80" y="1095"/>
                    <a:pt x="313" y="909"/>
                    <a:pt x="313" y="724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13" y="1408"/>
                    <a:pt x="675" y="1408"/>
                  </a:cubicBezTo>
                  <a:lnTo>
                    <a:pt x="704" y="1408"/>
                  </a:lnTo>
                  <a:cubicBezTo>
                    <a:pt x="1076" y="1388"/>
                    <a:pt x="1369" y="1085"/>
                    <a:pt x="1369" y="724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5"/>
            <p:cNvSpPr/>
            <p:nvPr/>
          </p:nvSpPr>
          <p:spPr>
            <a:xfrm>
              <a:off x="414931" y="2562765"/>
              <a:ext cx="116300" cy="122000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19" y="1"/>
                  </a:moveTo>
                  <a:cubicBezTo>
                    <a:pt x="177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88" y="264"/>
                    <a:pt x="900" y="176"/>
                  </a:cubicBezTo>
                  <a:cubicBezTo>
                    <a:pt x="812" y="59"/>
                    <a:pt x="66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5"/>
            <p:cNvSpPr/>
            <p:nvPr/>
          </p:nvSpPr>
          <p:spPr>
            <a:xfrm>
              <a:off x="397265" y="2545782"/>
              <a:ext cx="151745" cy="157121"/>
            </a:xfrm>
            <a:custGeom>
              <a:avLst/>
              <a:gdLst/>
              <a:ahLst/>
              <a:cxnLst/>
              <a:rect l="l" t="t" r="r" b="b"/>
              <a:pathLst>
                <a:path w="1340" h="1360" extrusionOk="0">
                  <a:moveTo>
                    <a:pt x="675" y="304"/>
                  </a:moveTo>
                  <a:cubicBezTo>
                    <a:pt x="1153" y="304"/>
                    <a:pt x="1153" y="1056"/>
                    <a:pt x="675" y="1056"/>
                  </a:cubicBezTo>
                  <a:cubicBezTo>
                    <a:pt x="186" y="1056"/>
                    <a:pt x="186" y="304"/>
                    <a:pt x="675" y="304"/>
                  </a:cubicBezTo>
                  <a:close/>
                  <a:moveTo>
                    <a:pt x="675" y="1"/>
                  </a:moveTo>
                  <a:cubicBezTo>
                    <a:pt x="294" y="1"/>
                    <a:pt x="0" y="294"/>
                    <a:pt x="0" y="675"/>
                  </a:cubicBezTo>
                  <a:cubicBezTo>
                    <a:pt x="0" y="851"/>
                    <a:pt x="59" y="1017"/>
                    <a:pt x="167" y="1134"/>
                  </a:cubicBezTo>
                  <a:cubicBezTo>
                    <a:pt x="294" y="1281"/>
                    <a:pt x="469" y="1359"/>
                    <a:pt x="675" y="1359"/>
                  </a:cubicBezTo>
                  <a:cubicBezTo>
                    <a:pt x="870" y="1359"/>
                    <a:pt x="1046" y="1281"/>
                    <a:pt x="1173" y="1134"/>
                  </a:cubicBezTo>
                  <a:cubicBezTo>
                    <a:pt x="1281" y="1017"/>
                    <a:pt x="1339" y="851"/>
                    <a:pt x="1339" y="675"/>
                  </a:cubicBezTo>
                  <a:cubicBezTo>
                    <a:pt x="1339" y="294"/>
                    <a:pt x="1046" y="1"/>
                    <a:pt x="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5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1214" name="Google Shape;1214;p25"/>
            <p:cNvSpPr/>
            <p:nvPr/>
          </p:nvSpPr>
          <p:spPr>
            <a:xfrm>
              <a:off x="7327543" y="160139"/>
              <a:ext cx="2078847" cy="1564726"/>
            </a:xfrm>
            <a:custGeom>
              <a:avLst/>
              <a:gdLst/>
              <a:ahLst/>
              <a:cxnLst/>
              <a:rect l="l" t="t" r="r" b="b"/>
              <a:pathLst>
                <a:path w="19615" h="14764" extrusionOk="0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5"/>
            <p:cNvSpPr/>
            <p:nvPr/>
          </p:nvSpPr>
          <p:spPr>
            <a:xfrm>
              <a:off x="7307300" y="149646"/>
              <a:ext cx="2018119" cy="1514914"/>
            </a:xfrm>
            <a:custGeom>
              <a:avLst/>
              <a:gdLst/>
              <a:ahLst/>
              <a:cxnLst/>
              <a:rect l="l" t="t" r="r" b="b"/>
              <a:pathLst>
                <a:path w="19042" h="14294" extrusionOk="0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5"/>
            <p:cNvSpPr/>
            <p:nvPr/>
          </p:nvSpPr>
          <p:spPr>
            <a:xfrm>
              <a:off x="7363682" y="214613"/>
              <a:ext cx="2053305" cy="1519895"/>
            </a:xfrm>
            <a:custGeom>
              <a:avLst/>
              <a:gdLst/>
              <a:ahLst/>
              <a:cxnLst/>
              <a:rect l="l" t="t" r="r" b="b"/>
              <a:pathLst>
                <a:path w="19374" h="14341" extrusionOk="0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5"/>
            <p:cNvSpPr/>
            <p:nvPr/>
          </p:nvSpPr>
          <p:spPr>
            <a:xfrm>
              <a:off x="8756496" y="356417"/>
              <a:ext cx="18971" cy="35928"/>
            </a:xfrm>
            <a:custGeom>
              <a:avLst/>
              <a:gdLst/>
              <a:ahLst/>
              <a:cxnLst/>
              <a:rect l="l" t="t" r="r" b="b"/>
              <a:pathLst>
                <a:path w="179" h="339" extrusionOk="0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5"/>
            <p:cNvSpPr/>
            <p:nvPr/>
          </p:nvSpPr>
          <p:spPr>
            <a:xfrm>
              <a:off x="8919496" y="382913"/>
              <a:ext cx="18865" cy="37306"/>
            </a:xfrm>
            <a:custGeom>
              <a:avLst/>
              <a:gdLst/>
              <a:ahLst/>
              <a:cxnLst/>
              <a:rect l="l" t="t" r="r" b="b"/>
              <a:pathLst>
                <a:path w="178" h="352" extrusionOk="0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9" name="Google Shape;1219;p25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1220" name="Google Shape;1220;p25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01" extrusionOk="0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5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avLst/>
                <a:gdLst/>
                <a:ahLst/>
                <a:cxnLst/>
                <a:rect l="l" t="t" r="r" b="b"/>
                <a:pathLst>
                  <a:path w="179" h="339" extrusionOk="0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5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52" extrusionOk="0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25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1072" extrusionOk="0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25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avLst/>
                <a:gdLst/>
                <a:ahLst/>
                <a:cxnLst/>
                <a:rect l="l" t="t" r="r" b="b"/>
                <a:pathLst>
                  <a:path w="4367" h="4130" extrusionOk="0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25" name="Google Shape;1225;p25"/>
          <p:cNvSpPr txBox="1">
            <a:spLocks noGrp="1"/>
          </p:cNvSpPr>
          <p:nvPr>
            <p:ph type="ctrTitle"/>
          </p:nvPr>
        </p:nvSpPr>
        <p:spPr>
          <a:xfrm>
            <a:off x="1517250" y="734925"/>
            <a:ext cx="61095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grpSp>
        <p:nvGrpSpPr>
          <p:cNvPr id="1226" name="Google Shape;1226;p25"/>
          <p:cNvGrpSpPr/>
          <p:nvPr/>
        </p:nvGrpSpPr>
        <p:grpSpPr>
          <a:xfrm rot="-10796165">
            <a:off x="-603637" y="896494"/>
            <a:ext cx="1863682" cy="480883"/>
            <a:chOff x="7622176" y="2589750"/>
            <a:chExt cx="2078841" cy="536400"/>
          </a:xfrm>
        </p:grpSpPr>
        <p:sp>
          <p:nvSpPr>
            <p:cNvPr id="1227" name="Google Shape;1227;p25"/>
            <p:cNvSpPr/>
            <p:nvPr/>
          </p:nvSpPr>
          <p:spPr>
            <a:xfrm>
              <a:off x="7632850" y="2604325"/>
              <a:ext cx="2053298" cy="514146"/>
            </a:xfrm>
            <a:custGeom>
              <a:avLst/>
              <a:gdLst/>
              <a:ahLst/>
              <a:cxnLst/>
              <a:rect l="l" t="t" r="r" b="b"/>
              <a:pathLst>
                <a:path w="15508" h="4232" extrusionOk="0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5"/>
            <p:cNvSpPr/>
            <p:nvPr/>
          </p:nvSpPr>
          <p:spPr>
            <a:xfrm>
              <a:off x="9351967" y="2604328"/>
              <a:ext cx="308712" cy="471391"/>
            </a:xfrm>
            <a:custGeom>
              <a:avLst/>
              <a:gdLst/>
              <a:ahLst/>
              <a:cxnLst/>
              <a:rect l="l" t="t" r="r" b="b"/>
              <a:pathLst>
                <a:path w="2541" h="3880" extrusionOk="0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5"/>
            <p:cNvSpPr/>
            <p:nvPr/>
          </p:nvSpPr>
          <p:spPr>
            <a:xfrm>
              <a:off x="7622176" y="2589750"/>
              <a:ext cx="2078841" cy="536400"/>
            </a:xfrm>
            <a:custGeom>
              <a:avLst/>
              <a:gdLst/>
              <a:ahLst/>
              <a:cxnLst/>
              <a:rect l="l" t="t" r="r" b="b"/>
              <a:pathLst>
                <a:path w="15733" h="4415" extrusionOk="0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0" name="Google Shape;1230;p25"/>
          <p:cNvGrpSpPr/>
          <p:nvPr/>
        </p:nvGrpSpPr>
        <p:grpSpPr>
          <a:xfrm rot="-10796165">
            <a:off x="-1086441" y="215735"/>
            <a:ext cx="1977578" cy="511054"/>
            <a:chOff x="7341938" y="3315545"/>
            <a:chExt cx="2205886" cy="570055"/>
          </a:xfrm>
        </p:grpSpPr>
        <p:sp>
          <p:nvSpPr>
            <p:cNvPr id="1231" name="Google Shape;1231;p25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avLst/>
              <a:gdLst/>
              <a:ahLst/>
              <a:cxnLst/>
              <a:rect l="l" t="t" r="r" b="b"/>
              <a:pathLst>
                <a:path w="1526" h="3636" extrusionOk="0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5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avLst/>
              <a:gdLst/>
              <a:ahLst/>
              <a:cxnLst/>
              <a:rect l="l" t="t" r="r" b="b"/>
              <a:pathLst>
                <a:path w="1877" h="4153" extrusionOk="0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avLst/>
              <a:gdLst/>
              <a:ahLst/>
              <a:cxnLst/>
              <a:rect l="l" t="t" r="r" b="b"/>
              <a:pathLst>
                <a:path w="2375" h="4163" extrusionOk="0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avLst/>
              <a:gdLst/>
              <a:ahLst/>
              <a:cxnLst/>
              <a:rect l="l" t="t" r="r" b="b"/>
              <a:pathLst>
                <a:path w="15665" h="4576" extrusionOk="0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avLst/>
              <a:gdLst/>
              <a:ahLst/>
              <a:cxnLst/>
              <a:rect l="l" t="t" r="r" b="b"/>
              <a:pathLst>
                <a:path w="15987" h="4692" extrusionOk="0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6" name="Google Shape;1236;p25"/>
          <p:cNvGrpSpPr/>
          <p:nvPr/>
        </p:nvGrpSpPr>
        <p:grpSpPr>
          <a:xfrm rot="-10796165">
            <a:off x="-951180" y="1547191"/>
            <a:ext cx="1842350" cy="479566"/>
            <a:chOff x="7492775" y="1865413"/>
            <a:chExt cx="2055046" cy="534931"/>
          </a:xfrm>
        </p:grpSpPr>
        <p:sp>
          <p:nvSpPr>
            <p:cNvPr id="1237" name="Google Shape;1237;p25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5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5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2" name="Google Shape;1242;p25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1243" name="Google Shape;1243;p25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5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5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5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5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8" name="Google Shape;1248;p25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1249" name="Google Shape;1249;p25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5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3"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33"/>
          <p:cNvSpPr txBox="1">
            <a:spLocks noGrp="1"/>
          </p:cNvSpPr>
          <p:nvPr>
            <p:ph type="ctrTitle"/>
          </p:nvPr>
        </p:nvSpPr>
        <p:spPr>
          <a:xfrm>
            <a:off x="1530450" y="734925"/>
            <a:ext cx="60831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690" name="Google Shape;1690;p33"/>
          <p:cNvSpPr txBox="1">
            <a:spLocks noGrp="1"/>
          </p:cNvSpPr>
          <p:nvPr>
            <p:ph type="subTitle" idx="1"/>
          </p:nvPr>
        </p:nvSpPr>
        <p:spPr>
          <a:xfrm>
            <a:off x="4936950" y="3902561"/>
            <a:ext cx="2132100" cy="7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1" name="Google Shape;1691;p33"/>
          <p:cNvSpPr txBox="1">
            <a:spLocks noGrp="1"/>
          </p:cNvSpPr>
          <p:nvPr>
            <p:ph type="subTitle" idx="2"/>
          </p:nvPr>
        </p:nvSpPr>
        <p:spPr>
          <a:xfrm>
            <a:off x="2180100" y="3902561"/>
            <a:ext cx="2132100" cy="7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2" name="Google Shape;1692;p33"/>
          <p:cNvSpPr txBox="1">
            <a:spLocks noGrp="1"/>
          </p:cNvSpPr>
          <p:nvPr>
            <p:ph type="subTitle" idx="3"/>
          </p:nvPr>
        </p:nvSpPr>
        <p:spPr>
          <a:xfrm>
            <a:off x="4936950" y="3535725"/>
            <a:ext cx="2132100" cy="5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1693" name="Google Shape;1693;p33"/>
          <p:cNvSpPr txBox="1">
            <a:spLocks noGrp="1"/>
          </p:cNvSpPr>
          <p:nvPr>
            <p:ph type="subTitle" idx="4"/>
          </p:nvPr>
        </p:nvSpPr>
        <p:spPr>
          <a:xfrm>
            <a:off x="2180100" y="3535725"/>
            <a:ext cx="2132100" cy="5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grpSp>
        <p:nvGrpSpPr>
          <p:cNvPr id="1694" name="Google Shape;1694;p33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1695" name="Google Shape;1695;p33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0" name="Google Shape;1700;p33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1701" name="Google Shape;1701;p33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6" name="Google Shape;1706;p33"/>
          <p:cNvGrpSpPr/>
          <p:nvPr/>
        </p:nvGrpSpPr>
        <p:grpSpPr>
          <a:xfrm rot="-10796165">
            <a:off x="-1020962" y="896494"/>
            <a:ext cx="1863682" cy="480883"/>
            <a:chOff x="7622176" y="2589750"/>
            <a:chExt cx="2078841" cy="536400"/>
          </a:xfrm>
        </p:grpSpPr>
        <p:sp>
          <p:nvSpPr>
            <p:cNvPr id="1707" name="Google Shape;1707;p33"/>
            <p:cNvSpPr/>
            <p:nvPr/>
          </p:nvSpPr>
          <p:spPr>
            <a:xfrm>
              <a:off x="7632850" y="2604325"/>
              <a:ext cx="2053298" cy="514146"/>
            </a:xfrm>
            <a:custGeom>
              <a:avLst/>
              <a:gdLst/>
              <a:ahLst/>
              <a:cxnLst/>
              <a:rect l="l" t="t" r="r" b="b"/>
              <a:pathLst>
                <a:path w="15508" h="4232" extrusionOk="0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9351967" y="2604328"/>
              <a:ext cx="308712" cy="471391"/>
            </a:xfrm>
            <a:custGeom>
              <a:avLst/>
              <a:gdLst/>
              <a:ahLst/>
              <a:cxnLst/>
              <a:rect l="l" t="t" r="r" b="b"/>
              <a:pathLst>
                <a:path w="2541" h="3880" extrusionOk="0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7622176" y="2589750"/>
              <a:ext cx="2078841" cy="536400"/>
            </a:xfrm>
            <a:custGeom>
              <a:avLst/>
              <a:gdLst/>
              <a:ahLst/>
              <a:cxnLst/>
              <a:rect l="l" t="t" r="r" b="b"/>
              <a:pathLst>
                <a:path w="15733" h="4415" extrusionOk="0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0" name="Google Shape;1710;p33"/>
          <p:cNvGrpSpPr/>
          <p:nvPr/>
        </p:nvGrpSpPr>
        <p:grpSpPr>
          <a:xfrm rot="-10796165">
            <a:off x="-1086441" y="215735"/>
            <a:ext cx="1977578" cy="511054"/>
            <a:chOff x="7341938" y="3315545"/>
            <a:chExt cx="2205886" cy="570055"/>
          </a:xfrm>
        </p:grpSpPr>
        <p:sp>
          <p:nvSpPr>
            <p:cNvPr id="1711" name="Google Shape;1711;p33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avLst/>
              <a:gdLst/>
              <a:ahLst/>
              <a:cxnLst/>
              <a:rect l="l" t="t" r="r" b="b"/>
              <a:pathLst>
                <a:path w="1526" h="3636" extrusionOk="0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avLst/>
              <a:gdLst/>
              <a:ahLst/>
              <a:cxnLst/>
              <a:rect l="l" t="t" r="r" b="b"/>
              <a:pathLst>
                <a:path w="1877" h="4153" extrusionOk="0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avLst/>
              <a:gdLst/>
              <a:ahLst/>
              <a:cxnLst/>
              <a:rect l="l" t="t" r="r" b="b"/>
              <a:pathLst>
                <a:path w="2375" h="4163" extrusionOk="0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avLst/>
              <a:gdLst/>
              <a:ahLst/>
              <a:cxnLst/>
              <a:rect l="l" t="t" r="r" b="b"/>
              <a:pathLst>
                <a:path w="15665" h="4576" extrusionOk="0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avLst/>
              <a:gdLst/>
              <a:ahLst/>
              <a:cxnLst/>
              <a:rect l="l" t="t" r="r" b="b"/>
              <a:pathLst>
                <a:path w="15987" h="4692" extrusionOk="0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6" name="Google Shape;1716;p33"/>
          <p:cNvGrpSpPr/>
          <p:nvPr/>
        </p:nvGrpSpPr>
        <p:grpSpPr>
          <a:xfrm rot="-10796165">
            <a:off x="-979755" y="1547191"/>
            <a:ext cx="1842350" cy="479566"/>
            <a:chOff x="7492775" y="1865413"/>
            <a:chExt cx="2055046" cy="534931"/>
          </a:xfrm>
        </p:grpSpPr>
        <p:sp>
          <p:nvSpPr>
            <p:cNvPr id="1717" name="Google Shape;1717;p33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2" name="Google Shape;1722;p33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1723" name="Google Shape;1723;p33"/>
            <p:cNvSpPr/>
            <p:nvPr/>
          </p:nvSpPr>
          <p:spPr>
            <a:xfrm>
              <a:off x="7327543" y="160139"/>
              <a:ext cx="2078847" cy="1564726"/>
            </a:xfrm>
            <a:custGeom>
              <a:avLst/>
              <a:gdLst/>
              <a:ahLst/>
              <a:cxnLst/>
              <a:rect l="l" t="t" r="r" b="b"/>
              <a:pathLst>
                <a:path w="19615" h="14764" extrusionOk="0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7307300" y="149646"/>
              <a:ext cx="2018119" cy="1514914"/>
            </a:xfrm>
            <a:custGeom>
              <a:avLst/>
              <a:gdLst/>
              <a:ahLst/>
              <a:cxnLst/>
              <a:rect l="l" t="t" r="r" b="b"/>
              <a:pathLst>
                <a:path w="19042" h="14294" extrusionOk="0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7363682" y="214613"/>
              <a:ext cx="2053305" cy="1519895"/>
            </a:xfrm>
            <a:custGeom>
              <a:avLst/>
              <a:gdLst/>
              <a:ahLst/>
              <a:cxnLst/>
              <a:rect l="l" t="t" r="r" b="b"/>
              <a:pathLst>
                <a:path w="19374" h="14341" extrusionOk="0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8756496" y="356417"/>
              <a:ext cx="18971" cy="35928"/>
            </a:xfrm>
            <a:custGeom>
              <a:avLst/>
              <a:gdLst/>
              <a:ahLst/>
              <a:cxnLst/>
              <a:rect l="l" t="t" r="r" b="b"/>
              <a:pathLst>
                <a:path w="179" h="339" extrusionOk="0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8919496" y="382913"/>
              <a:ext cx="18865" cy="37306"/>
            </a:xfrm>
            <a:custGeom>
              <a:avLst/>
              <a:gdLst/>
              <a:ahLst/>
              <a:cxnLst/>
              <a:rect l="l" t="t" r="r" b="b"/>
              <a:pathLst>
                <a:path w="178" h="352" extrusionOk="0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8" name="Google Shape;1728;p33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1729" name="Google Shape;1729;p33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01" extrusionOk="0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33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avLst/>
                <a:gdLst/>
                <a:ahLst/>
                <a:cxnLst/>
                <a:rect l="l" t="t" r="r" b="b"/>
                <a:pathLst>
                  <a:path w="179" h="339" extrusionOk="0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33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52" extrusionOk="0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33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1072" extrusionOk="0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3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avLst/>
                <a:gdLst/>
                <a:ahLst/>
                <a:cxnLst/>
                <a:rect l="l" t="t" r="r" b="b"/>
                <a:pathLst>
                  <a:path w="4367" h="4130" extrusionOk="0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  <a:defRPr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8" r:id="rId2"/>
    <p:sldLayoutId id="2147483664" r:id="rId3"/>
    <p:sldLayoutId id="2147483665" r:id="rId4"/>
    <p:sldLayoutId id="2147483666" r:id="rId5"/>
    <p:sldLayoutId id="2147483670" r:id="rId6"/>
    <p:sldLayoutId id="2147483671" r:id="rId7"/>
    <p:sldLayoutId id="214748367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slide" Target="slide2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.xml"/><Relationship Id="rId5" Type="http://schemas.openxmlformats.org/officeDocument/2006/relationships/image" Target="../media/image1.png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slide" Target="slide2.xml"/><Relationship Id="rId4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slide" Target="slide2.xml"/><Relationship Id="rId4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slide" Target="slide2.xml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40"/>
          <p:cNvSpPr txBox="1">
            <a:spLocks noGrp="1"/>
          </p:cNvSpPr>
          <p:nvPr>
            <p:ph type="title"/>
          </p:nvPr>
        </p:nvSpPr>
        <p:spPr>
          <a:xfrm>
            <a:off x="770355" y="2353234"/>
            <a:ext cx="7738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00" dirty="0"/>
              <a:t>Counting </a:t>
            </a:r>
            <a:br>
              <a:rPr lang="en-US" sz="7900" dirty="0"/>
            </a:br>
            <a:r>
              <a:rPr lang="en-US" sz="7900" dirty="0"/>
              <a:t>Sort</a:t>
            </a:r>
            <a:endParaRPr sz="7900" dirty="0"/>
          </a:p>
        </p:txBody>
      </p:sp>
      <p:sp>
        <p:nvSpPr>
          <p:cNvPr id="1845" name="Google Shape;1845;p40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6" name="Google Shape;1846;p40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865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84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9D9C3B-F8AA-4DBA-AC8A-D7F98FFC66E2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 rot="-859763">
            <a:off x="3203162" y="2200956"/>
            <a:ext cx="2737676" cy="74158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1023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53"/>
          <p:cNvSpPr txBox="1">
            <a:spLocks noGrp="1"/>
          </p:cNvSpPr>
          <p:nvPr>
            <p:ph type="ctrTitle"/>
          </p:nvPr>
        </p:nvSpPr>
        <p:spPr>
          <a:xfrm>
            <a:off x="877650" y="734929"/>
            <a:ext cx="73887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Counting Sort</a:t>
            </a:r>
            <a:endParaRPr dirty="0"/>
          </a:p>
        </p:txBody>
      </p:sp>
      <p:sp>
        <p:nvSpPr>
          <p:cNvPr id="2059" name="Google Shape;2059;p53">
            <a:hlinkClick r:id="rId3" action="ppaction://hlinksldjump"/>
          </p:cNvPr>
          <p:cNvSpPr txBox="1"/>
          <p:nvPr/>
        </p:nvSpPr>
        <p:spPr>
          <a:xfrm>
            <a:off x="172064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0" name="Google Shape;2060;p53">
            <a:hlinkClick r:id="rId4" action="ppaction://hlinksldjump"/>
          </p:cNvPr>
          <p:cNvSpPr txBox="1"/>
          <p:nvPr/>
        </p:nvSpPr>
        <p:spPr>
          <a:xfrm>
            <a:off x="67693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1" name="Google Shape;2061;p53">
            <a:hlinkClick r:id="" action="ppaction://noaction"/>
          </p:cNvPr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2" name="Google Shape;2062;p53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3" name="Google Shape;2063;p53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4" name="Google Shape;2064;p53">
            <a:hlinkClick r:id="rId5" action="ppaction://hlinksldjump"/>
          </p:cNvPr>
          <p:cNvSpPr txBox="1"/>
          <p:nvPr/>
        </p:nvSpPr>
        <p:spPr>
          <a:xfrm>
            <a:off x="7513320" y="533395"/>
            <a:ext cx="1402080" cy="90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sz="1000" b="1" dirty="0">
                <a:solidFill>
                  <a:schemeClr val="bg2">
                    <a:lumMod val="75000"/>
                  </a:schemeClr>
                </a:solidFill>
                <a:latin typeface="Coming Soon"/>
                <a:ea typeface="Coming Soon"/>
                <a:cs typeface="Coming Soon"/>
                <a:sym typeface="Coming Soon"/>
              </a:rPr>
              <a:t>It is Stable sort:</a:t>
            </a:r>
          </a:p>
          <a:p>
            <a:pPr lvl="0" algn="just"/>
            <a:r>
              <a:rPr lang="en-US" sz="1000" b="1" dirty="0">
                <a:solidFill>
                  <a:schemeClr val="bg2">
                    <a:lumMod val="75000"/>
                  </a:schemeClr>
                </a:solidFill>
                <a:latin typeface="Coming Soon"/>
                <a:ea typeface="Coming Soon"/>
                <a:cs typeface="Coming Soon"/>
                <a:sym typeface="Coming Soon"/>
              </a:rPr>
              <a:t> preserves the original order of input set</a:t>
            </a:r>
            <a:endParaRPr sz="1000" b="1" dirty="0">
              <a:solidFill>
                <a:schemeClr val="bg2">
                  <a:lumMod val="75000"/>
                </a:schemeClr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5" name="Google Shape;1883;p44">
            <a:extLst>
              <a:ext uri="{FF2B5EF4-FFF2-40B4-BE49-F238E27FC236}">
                <a16:creationId xmlns:a16="http://schemas.microsoft.com/office/drawing/2014/main" id="{9B12FB41-1A49-4D1A-8879-17F64E4437FE}"/>
              </a:ext>
            </a:extLst>
          </p:cNvPr>
          <p:cNvSpPr txBox="1">
            <a:spLocks/>
          </p:cNvSpPr>
          <p:nvPr/>
        </p:nvSpPr>
        <p:spPr>
          <a:xfrm>
            <a:off x="2682450" y="1372000"/>
            <a:ext cx="3779100" cy="30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endParaRPr lang="en-US" dirty="0"/>
          </a:p>
        </p:txBody>
      </p:sp>
      <p:sp>
        <p:nvSpPr>
          <p:cNvPr id="46" name="Google Shape;1883;p44">
            <a:extLst>
              <a:ext uri="{FF2B5EF4-FFF2-40B4-BE49-F238E27FC236}">
                <a16:creationId xmlns:a16="http://schemas.microsoft.com/office/drawing/2014/main" id="{3CCB78BA-55D9-4DDE-B25A-7E492491914E}"/>
              </a:ext>
            </a:extLst>
          </p:cNvPr>
          <p:cNvSpPr txBox="1">
            <a:spLocks/>
          </p:cNvSpPr>
          <p:nvPr/>
        </p:nvSpPr>
        <p:spPr>
          <a:xfrm>
            <a:off x="1992359" y="1437738"/>
            <a:ext cx="4798351" cy="30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Counting sort is a sorting technique that is based on the keys between specific ranges.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Perform sorting by non-comparing elements.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It performs sorting by counting objects having distinct key values like hashing.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Counting sort is effective when range is not greater than number of objects to be sorted.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It can be used to sort the negative input values.</a:t>
            </a:r>
          </a:p>
        </p:txBody>
      </p:sp>
    </p:spTree>
    <p:extLst>
      <p:ext uri="{BB962C8B-B14F-4D97-AF65-F5344CB8AC3E}">
        <p14:creationId xmlns:p14="http://schemas.microsoft.com/office/powerpoint/2010/main" val="136750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p69"/>
          <p:cNvSpPr txBox="1">
            <a:spLocks noGrp="1"/>
          </p:cNvSpPr>
          <p:nvPr>
            <p:ph type="ctrTitle"/>
          </p:nvPr>
        </p:nvSpPr>
        <p:spPr>
          <a:xfrm>
            <a:off x="1530450" y="734925"/>
            <a:ext cx="60831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Real Life Application</a:t>
            </a:r>
            <a:endParaRPr dirty="0"/>
          </a:p>
        </p:txBody>
      </p:sp>
      <p:sp>
        <p:nvSpPr>
          <p:cNvPr id="2598" name="Google Shape;2598;p69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9" name="Google Shape;2599;p69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0" name="Google Shape;2600;p69">
            <a:hlinkClick r:id="rId3" action="ppaction://hlinksldjump"/>
          </p:cNvPr>
          <p:cNvSpPr txBox="1"/>
          <p:nvPr/>
        </p:nvSpPr>
        <p:spPr>
          <a:xfrm>
            <a:off x="172064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601" name="Google Shape;2601;p69">
            <a:hlinkClick r:id="rId4" action="ppaction://hlinksldjump"/>
          </p:cNvPr>
          <p:cNvSpPr txBox="1"/>
          <p:nvPr/>
        </p:nvSpPr>
        <p:spPr>
          <a:xfrm>
            <a:off x="259614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602" name="Google Shape;2602;p69"/>
          <p:cNvSpPr txBox="1"/>
          <p:nvPr/>
        </p:nvSpPr>
        <p:spPr>
          <a:xfrm>
            <a:off x="280214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r:id="" action="ppaction://noaction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pic>
        <p:nvPicPr>
          <p:cNvPr id="2603" name="Google Shape;2603;p69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-322303">
            <a:off x="2916186" y="1713171"/>
            <a:ext cx="3471798" cy="19795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605" name="Google Shape;2605;p69"/>
          <p:cNvGrpSpPr/>
          <p:nvPr/>
        </p:nvGrpSpPr>
        <p:grpSpPr>
          <a:xfrm>
            <a:off x="5918248" y="1294938"/>
            <a:ext cx="393740" cy="460689"/>
            <a:chOff x="6232363" y="288151"/>
            <a:chExt cx="591379" cy="691934"/>
          </a:xfrm>
        </p:grpSpPr>
        <p:sp>
          <p:nvSpPr>
            <p:cNvPr id="2606" name="Google Shape;2606;p69"/>
            <p:cNvSpPr/>
            <p:nvPr/>
          </p:nvSpPr>
          <p:spPr>
            <a:xfrm>
              <a:off x="6291500" y="892074"/>
              <a:ext cx="217835" cy="88010"/>
            </a:xfrm>
            <a:custGeom>
              <a:avLst/>
              <a:gdLst/>
              <a:ahLst/>
              <a:cxnLst/>
              <a:rect l="l" t="t" r="r" b="b"/>
              <a:pathLst>
                <a:path w="1094" h="442" extrusionOk="0">
                  <a:moveTo>
                    <a:pt x="931" y="1"/>
                  </a:moveTo>
                  <a:cubicBezTo>
                    <a:pt x="905" y="1"/>
                    <a:pt x="878" y="11"/>
                    <a:pt x="854" y="35"/>
                  </a:cubicBezTo>
                  <a:cubicBezTo>
                    <a:pt x="767" y="122"/>
                    <a:pt x="667" y="203"/>
                    <a:pt x="540" y="222"/>
                  </a:cubicBezTo>
                  <a:cubicBezTo>
                    <a:pt x="522" y="225"/>
                    <a:pt x="504" y="227"/>
                    <a:pt x="487" y="227"/>
                  </a:cubicBezTo>
                  <a:cubicBezTo>
                    <a:pt x="387" y="227"/>
                    <a:pt x="302" y="175"/>
                    <a:pt x="217" y="117"/>
                  </a:cubicBezTo>
                  <a:cubicBezTo>
                    <a:pt x="198" y="105"/>
                    <a:pt x="178" y="99"/>
                    <a:pt x="160" y="99"/>
                  </a:cubicBezTo>
                  <a:cubicBezTo>
                    <a:pt x="64" y="99"/>
                    <a:pt x="0" y="248"/>
                    <a:pt x="103" y="313"/>
                  </a:cubicBezTo>
                  <a:cubicBezTo>
                    <a:pt x="236" y="400"/>
                    <a:pt x="367" y="442"/>
                    <a:pt x="495" y="442"/>
                  </a:cubicBezTo>
                  <a:cubicBezTo>
                    <a:pt x="679" y="442"/>
                    <a:pt x="855" y="355"/>
                    <a:pt x="1013" y="194"/>
                  </a:cubicBezTo>
                  <a:cubicBezTo>
                    <a:pt x="1094" y="114"/>
                    <a:pt x="1018" y="1"/>
                    <a:pt x="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69"/>
            <p:cNvSpPr/>
            <p:nvPr/>
          </p:nvSpPr>
          <p:spPr>
            <a:xfrm>
              <a:off x="6248690" y="295319"/>
              <a:ext cx="516312" cy="477285"/>
            </a:xfrm>
            <a:custGeom>
              <a:avLst/>
              <a:gdLst/>
              <a:ahLst/>
              <a:cxnLst/>
              <a:rect l="l" t="t" r="r" b="b"/>
              <a:pathLst>
                <a:path w="2593" h="2397" extrusionOk="0">
                  <a:moveTo>
                    <a:pt x="1255" y="827"/>
                  </a:moveTo>
                  <a:lnTo>
                    <a:pt x="1255" y="827"/>
                  </a:lnTo>
                  <a:cubicBezTo>
                    <a:pt x="1287" y="840"/>
                    <a:pt x="1323" y="849"/>
                    <a:pt x="1355" y="858"/>
                  </a:cubicBezTo>
                  <a:cubicBezTo>
                    <a:pt x="1351" y="863"/>
                    <a:pt x="1346" y="867"/>
                    <a:pt x="1342" y="872"/>
                  </a:cubicBezTo>
                  <a:cubicBezTo>
                    <a:pt x="1310" y="858"/>
                    <a:pt x="1283" y="845"/>
                    <a:pt x="1255" y="827"/>
                  </a:cubicBezTo>
                  <a:close/>
                  <a:moveTo>
                    <a:pt x="1359" y="0"/>
                  </a:moveTo>
                  <a:cubicBezTo>
                    <a:pt x="1265" y="0"/>
                    <a:pt x="1171" y="24"/>
                    <a:pt x="1123" y="94"/>
                  </a:cubicBezTo>
                  <a:cubicBezTo>
                    <a:pt x="1087" y="103"/>
                    <a:pt x="1055" y="117"/>
                    <a:pt x="1028" y="135"/>
                  </a:cubicBezTo>
                  <a:cubicBezTo>
                    <a:pt x="1010" y="149"/>
                    <a:pt x="992" y="163"/>
                    <a:pt x="978" y="176"/>
                  </a:cubicBezTo>
                  <a:cubicBezTo>
                    <a:pt x="841" y="254"/>
                    <a:pt x="769" y="408"/>
                    <a:pt x="887" y="576"/>
                  </a:cubicBezTo>
                  <a:cubicBezTo>
                    <a:pt x="901" y="595"/>
                    <a:pt x="914" y="613"/>
                    <a:pt x="932" y="631"/>
                  </a:cubicBezTo>
                  <a:cubicBezTo>
                    <a:pt x="901" y="663"/>
                    <a:pt x="887" y="713"/>
                    <a:pt x="905" y="772"/>
                  </a:cubicBezTo>
                  <a:cubicBezTo>
                    <a:pt x="955" y="922"/>
                    <a:pt x="1037" y="1022"/>
                    <a:pt x="1142" y="1086"/>
                  </a:cubicBezTo>
                  <a:cubicBezTo>
                    <a:pt x="1078" y="1181"/>
                    <a:pt x="1023" y="1290"/>
                    <a:pt x="992" y="1395"/>
                  </a:cubicBezTo>
                  <a:cubicBezTo>
                    <a:pt x="978" y="1386"/>
                    <a:pt x="960" y="1377"/>
                    <a:pt x="941" y="1372"/>
                  </a:cubicBezTo>
                  <a:cubicBezTo>
                    <a:pt x="878" y="1318"/>
                    <a:pt x="787" y="1277"/>
                    <a:pt x="696" y="1263"/>
                  </a:cubicBezTo>
                  <a:cubicBezTo>
                    <a:pt x="621" y="1231"/>
                    <a:pt x="542" y="1210"/>
                    <a:pt x="465" y="1210"/>
                  </a:cubicBezTo>
                  <a:cubicBezTo>
                    <a:pt x="411" y="1210"/>
                    <a:pt x="358" y="1220"/>
                    <a:pt x="309" y="1245"/>
                  </a:cubicBezTo>
                  <a:cubicBezTo>
                    <a:pt x="282" y="1254"/>
                    <a:pt x="255" y="1263"/>
                    <a:pt x="232" y="1281"/>
                  </a:cubicBezTo>
                  <a:cubicBezTo>
                    <a:pt x="164" y="1281"/>
                    <a:pt x="100" y="1313"/>
                    <a:pt x="55" y="1395"/>
                  </a:cubicBezTo>
                  <a:cubicBezTo>
                    <a:pt x="0" y="1509"/>
                    <a:pt x="37" y="1618"/>
                    <a:pt x="114" y="1700"/>
                  </a:cubicBezTo>
                  <a:cubicBezTo>
                    <a:pt x="155" y="1768"/>
                    <a:pt x="246" y="1850"/>
                    <a:pt x="346" y="1895"/>
                  </a:cubicBezTo>
                  <a:cubicBezTo>
                    <a:pt x="432" y="2095"/>
                    <a:pt x="801" y="2186"/>
                    <a:pt x="1078" y="2223"/>
                  </a:cubicBezTo>
                  <a:cubicBezTo>
                    <a:pt x="1155" y="2268"/>
                    <a:pt x="1237" y="2305"/>
                    <a:pt x="1328" y="2327"/>
                  </a:cubicBezTo>
                  <a:cubicBezTo>
                    <a:pt x="1340" y="2331"/>
                    <a:pt x="1350" y="2333"/>
                    <a:pt x="1360" y="2333"/>
                  </a:cubicBezTo>
                  <a:cubicBezTo>
                    <a:pt x="1374" y="2333"/>
                    <a:pt x="1386" y="2330"/>
                    <a:pt x="1396" y="2327"/>
                  </a:cubicBezTo>
                  <a:cubicBezTo>
                    <a:pt x="1446" y="2336"/>
                    <a:pt x="1492" y="2345"/>
                    <a:pt x="1542" y="2350"/>
                  </a:cubicBezTo>
                  <a:cubicBezTo>
                    <a:pt x="1649" y="2382"/>
                    <a:pt x="1757" y="2396"/>
                    <a:pt x="1874" y="2396"/>
                  </a:cubicBezTo>
                  <a:cubicBezTo>
                    <a:pt x="1890" y="2396"/>
                    <a:pt x="1907" y="2396"/>
                    <a:pt x="1924" y="2395"/>
                  </a:cubicBezTo>
                  <a:cubicBezTo>
                    <a:pt x="1942" y="2395"/>
                    <a:pt x="1956" y="2391"/>
                    <a:pt x="1969" y="2382"/>
                  </a:cubicBezTo>
                  <a:cubicBezTo>
                    <a:pt x="1997" y="2384"/>
                    <a:pt x="2024" y="2386"/>
                    <a:pt x="2051" y="2386"/>
                  </a:cubicBezTo>
                  <a:cubicBezTo>
                    <a:pt x="2116" y="2386"/>
                    <a:pt x="2176" y="2377"/>
                    <a:pt x="2224" y="2355"/>
                  </a:cubicBezTo>
                  <a:cubicBezTo>
                    <a:pt x="2231" y="2355"/>
                    <a:pt x="2239" y="2355"/>
                    <a:pt x="2246" y="2355"/>
                  </a:cubicBezTo>
                  <a:cubicBezTo>
                    <a:pt x="2297" y="2355"/>
                    <a:pt x="2344" y="2341"/>
                    <a:pt x="2392" y="2314"/>
                  </a:cubicBezTo>
                  <a:cubicBezTo>
                    <a:pt x="2479" y="2286"/>
                    <a:pt x="2551" y="2218"/>
                    <a:pt x="2583" y="2109"/>
                  </a:cubicBezTo>
                  <a:cubicBezTo>
                    <a:pt x="2592" y="2082"/>
                    <a:pt x="2579" y="2032"/>
                    <a:pt x="2551" y="2009"/>
                  </a:cubicBezTo>
                  <a:cubicBezTo>
                    <a:pt x="2479" y="1959"/>
                    <a:pt x="2419" y="1927"/>
                    <a:pt x="2329" y="1904"/>
                  </a:cubicBezTo>
                  <a:cubicBezTo>
                    <a:pt x="2219" y="1845"/>
                    <a:pt x="2110" y="1800"/>
                    <a:pt x="1983" y="1768"/>
                  </a:cubicBezTo>
                  <a:cubicBezTo>
                    <a:pt x="1974" y="1766"/>
                    <a:pt x="1966" y="1765"/>
                    <a:pt x="1958" y="1765"/>
                  </a:cubicBezTo>
                  <a:cubicBezTo>
                    <a:pt x="1927" y="1765"/>
                    <a:pt x="1901" y="1778"/>
                    <a:pt x="1883" y="1800"/>
                  </a:cubicBezTo>
                  <a:cubicBezTo>
                    <a:pt x="1846" y="1791"/>
                    <a:pt x="1810" y="1786"/>
                    <a:pt x="1774" y="1777"/>
                  </a:cubicBezTo>
                  <a:lnTo>
                    <a:pt x="1769" y="1777"/>
                  </a:lnTo>
                  <a:cubicBezTo>
                    <a:pt x="1778" y="1745"/>
                    <a:pt x="1783" y="1713"/>
                    <a:pt x="1787" y="1677"/>
                  </a:cubicBezTo>
                  <a:cubicBezTo>
                    <a:pt x="1787" y="1677"/>
                    <a:pt x="1787" y="1672"/>
                    <a:pt x="1787" y="1668"/>
                  </a:cubicBezTo>
                  <a:cubicBezTo>
                    <a:pt x="1801" y="1659"/>
                    <a:pt x="1810" y="1650"/>
                    <a:pt x="1815" y="1636"/>
                  </a:cubicBezTo>
                  <a:cubicBezTo>
                    <a:pt x="1878" y="1504"/>
                    <a:pt x="1906" y="1372"/>
                    <a:pt x="1896" y="1236"/>
                  </a:cubicBezTo>
                  <a:lnTo>
                    <a:pt x="1896" y="1236"/>
                  </a:lnTo>
                  <a:cubicBezTo>
                    <a:pt x="1923" y="1237"/>
                    <a:pt x="1950" y="1238"/>
                    <a:pt x="1977" y="1238"/>
                  </a:cubicBezTo>
                  <a:cubicBezTo>
                    <a:pt x="2126" y="1238"/>
                    <a:pt x="2273" y="1214"/>
                    <a:pt x="2419" y="1145"/>
                  </a:cubicBezTo>
                  <a:cubicBezTo>
                    <a:pt x="2524" y="1090"/>
                    <a:pt x="2497" y="954"/>
                    <a:pt x="2415" y="899"/>
                  </a:cubicBezTo>
                  <a:cubicBezTo>
                    <a:pt x="2479" y="849"/>
                    <a:pt x="2506" y="777"/>
                    <a:pt x="2479" y="672"/>
                  </a:cubicBezTo>
                  <a:cubicBezTo>
                    <a:pt x="2474" y="667"/>
                    <a:pt x="2474" y="663"/>
                    <a:pt x="2474" y="658"/>
                  </a:cubicBezTo>
                  <a:cubicBezTo>
                    <a:pt x="2479" y="608"/>
                    <a:pt x="2460" y="558"/>
                    <a:pt x="2433" y="522"/>
                  </a:cubicBezTo>
                  <a:cubicBezTo>
                    <a:pt x="2419" y="422"/>
                    <a:pt x="2360" y="326"/>
                    <a:pt x="2251" y="276"/>
                  </a:cubicBezTo>
                  <a:cubicBezTo>
                    <a:pt x="2215" y="258"/>
                    <a:pt x="2174" y="249"/>
                    <a:pt x="2128" y="244"/>
                  </a:cubicBezTo>
                  <a:cubicBezTo>
                    <a:pt x="2011" y="116"/>
                    <a:pt x="1835" y="8"/>
                    <a:pt x="1684" y="8"/>
                  </a:cubicBezTo>
                  <a:cubicBezTo>
                    <a:pt x="1642" y="8"/>
                    <a:pt x="1601" y="16"/>
                    <a:pt x="1565" y="35"/>
                  </a:cubicBezTo>
                  <a:cubicBezTo>
                    <a:pt x="1528" y="22"/>
                    <a:pt x="1492" y="13"/>
                    <a:pt x="1455" y="8"/>
                  </a:cubicBezTo>
                  <a:cubicBezTo>
                    <a:pt x="1425" y="3"/>
                    <a:pt x="1392" y="0"/>
                    <a:pt x="13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9"/>
            <p:cNvSpPr/>
            <p:nvPr/>
          </p:nvSpPr>
          <p:spPr>
            <a:xfrm>
              <a:off x="6232363" y="288151"/>
              <a:ext cx="591379" cy="493413"/>
            </a:xfrm>
            <a:custGeom>
              <a:avLst/>
              <a:gdLst/>
              <a:ahLst/>
              <a:cxnLst/>
              <a:rect l="l" t="t" r="r" b="b"/>
              <a:pathLst>
                <a:path w="2970" h="2478" extrusionOk="0">
                  <a:moveTo>
                    <a:pt x="1483" y="112"/>
                  </a:moveTo>
                  <a:cubicBezTo>
                    <a:pt x="1720" y="112"/>
                    <a:pt x="1978" y="194"/>
                    <a:pt x="2206" y="294"/>
                  </a:cubicBezTo>
                  <a:cubicBezTo>
                    <a:pt x="2215" y="299"/>
                    <a:pt x="2224" y="299"/>
                    <a:pt x="2229" y="303"/>
                  </a:cubicBezTo>
                  <a:cubicBezTo>
                    <a:pt x="2374" y="385"/>
                    <a:pt x="2497" y="481"/>
                    <a:pt x="2542" y="608"/>
                  </a:cubicBezTo>
                  <a:cubicBezTo>
                    <a:pt x="2615" y="790"/>
                    <a:pt x="2442" y="903"/>
                    <a:pt x="2229" y="949"/>
                  </a:cubicBezTo>
                  <a:cubicBezTo>
                    <a:pt x="2153" y="966"/>
                    <a:pt x="2070" y="974"/>
                    <a:pt x="1985" y="974"/>
                  </a:cubicBezTo>
                  <a:cubicBezTo>
                    <a:pt x="1767" y="974"/>
                    <a:pt x="1531" y="922"/>
                    <a:pt x="1342" y="831"/>
                  </a:cubicBezTo>
                  <a:cubicBezTo>
                    <a:pt x="992" y="658"/>
                    <a:pt x="819" y="335"/>
                    <a:pt x="1151" y="180"/>
                  </a:cubicBezTo>
                  <a:cubicBezTo>
                    <a:pt x="1252" y="132"/>
                    <a:pt x="1365" y="112"/>
                    <a:pt x="1483" y="112"/>
                  </a:cubicBezTo>
                  <a:close/>
                  <a:moveTo>
                    <a:pt x="955" y="699"/>
                  </a:moveTo>
                  <a:cubicBezTo>
                    <a:pt x="1037" y="785"/>
                    <a:pt x="1146" y="863"/>
                    <a:pt x="1274" y="922"/>
                  </a:cubicBezTo>
                  <a:cubicBezTo>
                    <a:pt x="1287" y="926"/>
                    <a:pt x="1301" y="931"/>
                    <a:pt x="1315" y="940"/>
                  </a:cubicBezTo>
                  <a:cubicBezTo>
                    <a:pt x="1328" y="944"/>
                    <a:pt x="1342" y="954"/>
                    <a:pt x="1355" y="958"/>
                  </a:cubicBezTo>
                  <a:cubicBezTo>
                    <a:pt x="1433" y="981"/>
                    <a:pt x="1510" y="1004"/>
                    <a:pt x="1587" y="1026"/>
                  </a:cubicBezTo>
                  <a:cubicBezTo>
                    <a:pt x="1596" y="1026"/>
                    <a:pt x="1606" y="1031"/>
                    <a:pt x="1610" y="1031"/>
                  </a:cubicBezTo>
                  <a:cubicBezTo>
                    <a:pt x="1660" y="1044"/>
                    <a:pt x="1710" y="1054"/>
                    <a:pt x="1760" y="1063"/>
                  </a:cubicBezTo>
                  <a:lnTo>
                    <a:pt x="1774" y="1063"/>
                  </a:lnTo>
                  <a:cubicBezTo>
                    <a:pt x="1856" y="1067"/>
                    <a:pt x="1933" y="1076"/>
                    <a:pt x="2015" y="1085"/>
                  </a:cubicBezTo>
                  <a:cubicBezTo>
                    <a:pt x="2197" y="1085"/>
                    <a:pt x="2370" y="1054"/>
                    <a:pt x="2506" y="990"/>
                  </a:cubicBezTo>
                  <a:lnTo>
                    <a:pt x="2506" y="990"/>
                  </a:lnTo>
                  <a:cubicBezTo>
                    <a:pt x="2474" y="1035"/>
                    <a:pt x="2433" y="1072"/>
                    <a:pt x="2388" y="1104"/>
                  </a:cubicBezTo>
                  <a:cubicBezTo>
                    <a:pt x="2379" y="1117"/>
                    <a:pt x="2365" y="1131"/>
                    <a:pt x="2351" y="1140"/>
                  </a:cubicBezTo>
                  <a:cubicBezTo>
                    <a:pt x="2288" y="1233"/>
                    <a:pt x="2047" y="1263"/>
                    <a:pt x="1955" y="1263"/>
                  </a:cubicBezTo>
                  <a:cubicBezTo>
                    <a:pt x="1948" y="1263"/>
                    <a:pt x="1943" y="1263"/>
                    <a:pt x="1938" y="1263"/>
                  </a:cubicBezTo>
                  <a:cubicBezTo>
                    <a:pt x="1710" y="1245"/>
                    <a:pt x="1424" y="1199"/>
                    <a:pt x="1246" y="1035"/>
                  </a:cubicBezTo>
                  <a:cubicBezTo>
                    <a:pt x="1110" y="949"/>
                    <a:pt x="1005" y="835"/>
                    <a:pt x="955" y="699"/>
                  </a:cubicBezTo>
                  <a:close/>
                  <a:moveTo>
                    <a:pt x="1283" y="1222"/>
                  </a:moveTo>
                  <a:cubicBezTo>
                    <a:pt x="1383" y="1263"/>
                    <a:pt x="1492" y="1290"/>
                    <a:pt x="1610" y="1313"/>
                  </a:cubicBezTo>
                  <a:cubicBezTo>
                    <a:pt x="1706" y="1326"/>
                    <a:pt x="1801" y="1345"/>
                    <a:pt x="1892" y="1354"/>
                  </a:cubicBezTo>
                  <a:cubicBezTo>
                    <a:pt x="1888" y="1422"/>
                    <a:pt x="1874" y="1490"/>
                    <a:pt x="1860" y="1563"/>
                  </a:cubicBezTo>
                  <a:cubicBezTo>
                    <a:pt x="1847" y="1631"/>
                    <a:pt x="1833" y="1717"/>
                    <a:pt x="1797" y="1781"/>
                  </a:cubicBezTo>
                  <a:cubicBezTo>
                    <a:pt x="1724" y="1911"/>
                    <a:pt x="1643" y="1959"/>
                    <a:pt x="1546" y="1959"/>
                  </a:cubicBezTo>
                  <a:cubicBezTo>
                    <a:pt x="1472" y="1959"/>
                    <a:pt x="1390" y="1931"/>
                    <a:pt x="1296" y="1890"/>
                  </a:cubicBezTo>
                  <a:cubicBezTo>
                    <a:pt x="1192" y="1840"/>
                    <a:pt x="1114" y="1804"/>
                    <a:pt x="1092" y="1699"/>
                  </a:cubicBezTo>
                  <a:cubicBezTo>
                    <a:pt x="1069" y="1622"/>
                    <a:pt x="1105" y="1554"/>
                    <a:pt x="1142" y="1486"/>
                  </a:cubicBezTo>
                  <a:cubicBezTo>
                    <a:pt x="1151" y="1476"/>
                    <a:pt x="1160" y="1463"/>
                    <a:pt x="1160" y="1454"/>
                  </a:cubicBezTo>
                  <a:cubicBezTo>
                    <a:pt x="1164" y="1440"/>
                    <a:pt x="1174" y="1431"/>
                    <a:pt x="1178" y="1422"/>
                  </a:cubicBezTo>
                  <a:cubicBezTo>
                    <a:pt x="1210" y="1354"/>
                    <a:pt x="1246" y="1290"/>
                    <a:pt x="1283" y="1222"/>
                  </a:cubicBezTo>
                  <a:close/>
                  <a:moveTo>
                    <a:pt x="382" y="1319"/>
                  </a:moveTo>
                  <a:cubicBezTo>
                    <a:pt x="402" y="1319"/>
                    <a:pt x="422" y="1322"/>
                    <a:pt x="441" y="1326"/>
                  </a:cubicBezTo>
                  <a:cubicBezTo>
                    <a:pt x="464" y="1326"/>
                    <a:pt x="487" y="1331"/>
                    <a:pt x="510" y="1335"/>
                  </a:cubicBezTo>
                  <a:lnTo>
                    <a:pt x="514" y="1335"/>
                  </a:lnTo>
                  <a:cubicBezTo>
                    <a:pt x="678" y="1340"/>
                    <a:pt x="878" y="1413"/>
                    <a:pt x="1028" y="1472"/>
                  </a:cubicBezTo>
                  <a:cubicBezTo>
                    <a:pt x="992" y="1540"/>
                    <a:pt x="960" y="1613"/>
                    <a:pt x="964" y="1686"/>
                  </a:cubicBezTo>
                  <a:cubicBezTo>
                    <a:pt x="973" y="1868"/>
                    <a:pt x="1187" y="1959"/>
                    <a:pt x="1365" y="2013"/>
                  </a:cubicBezTo>
                  <a:cubicBezTo>
                    <a:pt x="1439" y="2038"/>
                    <a:pt x="1505" y="2049"/>
                    <a:pt x="1564" y="2049"/>
                  </a:cubicBezTo>
                  <a:cubicBezTo>
                    <a:pt x="1731" y="2049"/>
                    <a:pt x="1837" y="1958"/>
                    <a:pt x="1901" y="1827"/>
                  </a:cubicBezTo>
                  <a:cubicBezTo>
                    <a:pt x="2051" y="1868"/>
                    <a:pt x="2251" y="1922"/>
                    <a:pt x="2379" y="2009"/>
                  </a:cubicBezTo>
                  <a:lnTo>
                    <a:pt x="2383" y="2009"/>
                  </a:lnTo>
                  <a:cubicBezTo>
                    <a:pt x="2424" y="2018"/>
                    <a:pt x="2451" y="2036"/>
                    <a:pt x="2470" y="2059"/>
                  </a:cubicBezTo>
                  <a:lnTo>
                    <a:pt x="2479" y="2068"/>
                  </a:lnTo>
                  <a:lnTo>
                    <a:pt x="2497" y="2072"/>
                  </a:lnTo>
                  <a:cubicBezTo>
                    <a:pt x="2629" y="2099"/>
                    <a:pt x="2629" y="2236"/>
                    <a:pt x="2547" y="2286"/>
                  </a:cubicBezTo>
                  <a:cubicBezTo>
                    <a:pt x="2533" y="2295"/>
                    <a:pt x="2515" y="2304"/>
                    <a:pt x="2501" y="2309"/>
                  </a:cubicBezTo>
                  <a:cubicBezTo>
                    <a:pt x="2483" y="2318"/>
                    <a:pt x="2470" y="2322"/>
                    <a:pt x="2447" y="2327"/>
                  </a:cubicBezTo>
                  <a:cubicBezTo>
                    <a:pt x="2360" y="2363"/>
                    <a:pt x="2224" y="2372"/>
                    <a:pt x="2133" y="2377"/>
                  </a:cubicBezTo>
                  <a:cubicBezTo>
                    <a:pt x="2093" y="2379"/>
                    <a:pt x="2052" y="2380"/>
                    <a:pt x="2012" y="2380"/>
                  </a:cubicBezTo>
                  <a:cubicBezTo>
                    <a:pt x="1741" y="2380"/>
                    <a:pt x="1466" y="2330"/>
                    <a:pt x="1201" y="2259"/>
                  </a:cubicBezTo>
                  <a:cubicBezTo>
                    <a:pt x="910" y="2177"/>
                    <a:pt x="591" y="2068"/>
                    <a:pt x="364" y="1872"/>
                  </a:cubicBezTo>
                  <a:cubicBezTo>
                    <a:pt x="300" y="1813"/>
                    <a:pt x="214" y="1736"/>
                    <a:pt x="187" y="1654"/>
                  </a:cubicBezTo>
                  <a:cubicBezTo>
                    <a:pt x="164" y="1622"/>
                    <a:pt x="155" y="1595"/>
                    <a:pt x="159" y="1567"/>
                  </a:cubicBezTo>
                  <a:cubicBezTo>
                    <a:pt x="155" y="1554"/>
                    <a:pt x="155" y="1545"/>
                    <a:pt x="155" y="1531"/>
                  </a:cubicBezTo>
                  <a:cubicBezTo>
                    <a:pt x="155" y="1476"/>
                    <a:pt x="182" y="1426"/>
                    <a:pt x="223" y="1399"/>
                  </a:cubicBezTo>
                  <a:cubicBezTo>
                    <a:pt x="237" y="1376"/>
                    <a:pt x="259" y="1358"/>
                    <a:pt x="282" y="1345"/>
                  </a:cubicBezTo>
                  <a:cubicBezTo>
                    <a:pt x="311" y="1327"/>
                    <a:pt x="346" y="1319"/>
                    <a:pt x="382" y="1319"/>
                  </a:cubicBezTo>
                  <a:close/>
                  <a:moveTo>
                    <a:pt x="1428" y="0"/>
                  </a:moveTo>
                  <a:cubicBezTo>
                    <a:pt x="1235" y="0"/>
                    <a:pt x="1059" y="44"/>
                    <a:pt x="928" y="153"/>
                  </a:cubicBezTo>
                  <a:cubicBezTo>
                    <a:pt x="860" y="208"/>
                    <a:pt x="823" y="276"/>
                    <a:pt x="810" y="344"/>
                  </a:cubicBezTo>
                  <a:cubicBezTo>
                    <a:pt x="810" y="349"/>
                    <a:pt x="805" y="353"/>
                    <a:pt x="805" y="358"/>
                  </a:cubicBezTo>
                  <a:cubicBezTo>
                    <a:pt x="705" y="781"/>
                    <a:pt x="883" y="1035"/>
                    <a:pt x="1183" y="1181"/>
                  </a:cubicBezTo>
                  <a:cubicBezTo>
                    <a:pt x="1146" y="1249"/>
                    <a:pt x="1110" y="1317"/>
                    <a:pt x="1074" y="1390"/>
                  </a:cubicBezTo>
                  <a:cubicBezTo>
                    <a:pt x="903" y="1327"/>
                    <a:pt x="617" y="1237"/>
                    <a:pt x="388" y="1237"/>
                  </a:cubicBezTo>
                  <a:cubicBezTo>
                    <a:pt x="201" y="1237"/>
                    <a:pt x="53" y="1297"/>
                    <a:pt x="37" y="1481"/>
                  </a:cubicBezTo>
                  <a:cubicBezTo>
                    <a:pt x="0" y="1899"/>
                    <a:pt x="646" y="2177"/>
                    <a:pt x="1010" y="2295"/>
                  </a:cubicBezTo>
                  <a:cubicBezTo>
                    <a:pt x="1033" y="2300"/>
                    <a:pt x="1051" y="2309"/>
                    <a:pt x="1069" y="2313"/>
                  </a:cubicBezTo>
                  <a:cubicBezTo>
                    <a:pt x="1064" y="2318"/>
                    <a:pt x="1064" y="2318"/>
                    <a:pt x="1064" y="2322"/>
                  </a:cubicBezTo>
                  <a:lnTo>
                    <a:pt x="1060" y="2327"/>
                  </a:lnTo>
                  <a:cubicBezTo>
                    <a:pt x="1074" y="2327"/>
                    <a:pt x="1092" y="2331"/>
                    <a:pt x="1105" y="2336"/>
                  </a:cubicBezTo>
                  <a:cubicBezTo>
                    <a:pt x="1124" y="2341"/>
                    <a:pt x="1142" y="2345"/>
                    <a:pt x="1160" y="2350"/>
                  </a:cubicBezTo>
                  <a:lnTo>
                    <a:pt x="1169" y="2350"/>
                  </a:lnTo>
                  <a:cubicBezTo>
                    <a:pt x="1169" y="2345"/>
                    <a:pt x="1169" y="2345"/>
                    <a:pt x="1169" y="2341"/>
                  </a:cubicBezTo>
                  <a:cubicBezTo>
                    <a:pt x="1210" y="2354"/>
                    <a:pt x="1251" y="2363"/>
                    <a:pt x="1292" y="2377"/>
                  </a:cubicBezTo>
                  <a:cubicBezTo>
                    <a:pt x="1292" y="2377"/>
                    <a:pt x="1292" y="2377"/>
                    <a:pt x="1292" y="2381"/>
                  </a:cubicBezTo>
                  <a:cubicBezTo>
                    <a:pt x="1324" y="2395"/>
                    <a:pt x="1360" y="2404"/>
                    <a:pt x="1392" y="2413"/>
                  </a:cubicBezTo>
                  <a:cubicBezTo>
                    <a:pt x="1396" y="2409"/>
                    <a:pt x="1396" y="2404"/>
                    <a:pt x="1396" y="2400"/>
                  </a:cubicBezTo>
                  <a:cubicBezTo>
                    <a:pt x="1556" y="2436"/>
                    <a:pt x="1715" y="2459"/>
                    <a:pt x="1874" y="2468"/>
                  </a:cubicBezTo>
                  <a:cubicBezTo>
                    <a:pt x="1939" y="2473"/>
                    <a:pt x="2013" y="2477"/>
                    <a:pt x="2090" y="2477"/>
                  </a:cubicBezTo>
                  <a:cubicBezTo>
                    <a:pt x="2285" y="2477"/>
                    <a:pt x="2497" y="2451"/>
                    <a:pt x="2624" y="2350"/>
                  </a:cubicBezTo>
                  <a:cubicBezTo>
                    <a:pt x="2970" y="2077"/>
                    <a:pt x="2201" y="1818"/>
                    <a:pt x="1942" y="1740"/>
                  </a:cubicBezTo>
                  <a:cubicBezTo>
                    <a:pt x="1983" y="1627"/>
                    <a:pt x="2001" y="1490"/>
                    <a:pt x="2010" y="1363"/>
                  </a:cubicBezTo>
                  <a:cubicBezTo>
                    <a:pt x="2031" y="1364"/>
                    <a:pt x="2052" y="1364"/>
                    <a:pt x="2072" y="1364"/>
                  </a:cubicBezTo>
                  <a:cubicBezTo>
                    <a:pt x="2386" y="1364"/>
                    <a:pt x="2643" y="1259"/>
                    <a:pt x="2720" y="849"/>
                  </a:cubicBezTo>
                  <a:cubicBezTo>
                    <a:pt x="2724" y="826"/>
                    <a:pt x="2720" y="808"/>
                    <a:pt x="2711" y="790"/>
                  </a:cubicBezTo>
                  <a:cubicBezTo>
                    <a:pt x="2779" y="581"/>
                    <a:pt x="2529" y="330"/>
                    <a:pt x="2229" y="171"/>
                  </a:cubicBezTo>
                  <a:cubicBezTo>
                    <a:pt x="2212" y="165"/>
                    <a:pt x="2198" y="160"/>
                    <a:pt x="2184" y="160"/>
                  </a:cubicBezTo>
                  <a:cubicBezTo>
                    <a:pt x="2179" y="160"/>
                    <a:pt x="2174" y="161"/>
                    <a:pt x="2169" y="162"/>
                  </a:cubicBezTo>
                  <a:cubicBezTo>
                    <a:pt x="1934" y="69"/>
                    <a:pt x="1668" y="0"/>
                    <a:pt x="1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69"/>
            <p:cNvSpPr/>
            <p:nvPr/>
          </p:nvSpPr>
          <p:spPr>
            <a:xfrm>
              <a:off x="6375528" y="736165"/>
              <a:ext cx="135798" cy="222414"/>
            </a:xfrm>
            <a:custGeom>
              <a:avLst/>
              <a:gdLst/>
              <a:ahLst/>
              <a:cxnLst/>
              <a:rect l="l" t="t" r="r" b="b"/>
              <a:pathLst>
                <a:path w="682" h="1117" extrusionOk="0">
                  <a:moveTo>
                    <a:pt x="357" y="1"/>
                  </a:moveTo>
                  <a:cubicBezTo>
                    <a:pt x="343" y="1"/>
                    <a:pt x="328" y="8"/>
                    <a:pt x="323" y="27"/>
                  </a:cubicBezTo>
                  <a:lnTo>
                    <a:pt x="9" y="1073"/>
                  </a:lnTo>
                  <a:cubicBezTo>
                    <a:pt x="0" y="1099"/>
                    <a:pt x="20" y="1116"/>
                    <a:pt x="41" y="1116"/>
                  </a:cubicBezTo>
                  <a:cubicBezTo>
                    <a:pt x="53" y="1116"/>
                    <a:pt x="65" y="1111"/>
                    <a:pt x="73" y="1100"/>
                  </a:cubicBezTo>
                  <a:cubicBezTo>
                    <a:pt x="300" y="800"/>
                    <a:pt x="500" y="477"/>
                    <a:pt x="668" y="141"/>
                  </a:cubicBezTo>
                  <a:cubicBezTo>
                    <a:pt x="682" y="114"/>
                    <a:pt x="658" y="82"/>
                    <a:pt x="633" y="82"/>
                  </a:cubicBezTo>
                  <a:cubicBezTo>
                    <a:pt x="625" y="82"/>
                    <a:pt x="616" y="86"/>
                    <a:pt x="609" y="95"/>
                  </a:cubicBezTo>
                  <a:cubicBezTo>
                    <a:pt x="600" y="109"/>
                    <a:pt x="586" y="127"/>
                    <a:pt x="573" y="141"/>
                  </a:cubicBezTo>
                  <a:cubicBezTo>
                    <a:pt x="573" y="118"/>
                    <a:pt x="555" y="104"/>
                    <a:pt x="536" y="104"/>
                  </a:cubicBezTo>
                  <a:cubicBezTo>
                    <a:pt x="536" y="100"/>
                    <a:pt x="532" y="91"/>
                    <a:pt x="523" y="86"/>
                  </a:cubicBezTo>
                  <a:cubicBezTo>
                    <a:pt x="518" y="86"/>
                    <a:pt x="514" y="81"/>
                    <a:pt x="509" y="77"/>
                  </a:cubicBezTo>
                  <a:cubicBezTo>
                    <a:pt x="507" y="75"/>
                    <a:pt x="503" y="73"/>
                    <a:pt x="499" y="73"/>
                  </a:cubicBezTo>
                  <a:cubicBezTo>
                    <a:pt x="495" y="73"/>
                    <a:pt x="491" y="75"/>
                    <a:pt x="486" y="77"/>
                  </a:cubicBezTo>
                  <a:cubicBezTo>
                    <a:pt x="478" y="71"/>
                    <a:pt x="470" y="68"/>
                    <a:pt x="461" y="68"/>
                  </a:cubicBezTo>
                  <a:cubicBezTo>
                    <a:pt x="450" y="68"/>
                    <a:pt x="440" y="73"/>
                    <a:pt x="432" y="86"/>
                  </a:cubicBezTo>
                  <a:cubicBezTo>
                    <a:pt x="427" y="91"/>
                    <a:pt x="423" y="95"/>
                    <a:pt x="418" y="104"/>
                  </a:cubicBezTo>
                  <a:cubicBezTo>
                    <a:pt x="414" y="86"/>
                    <a:pt x="400" y="77"/>
                    <a:pt x="382" y="77"/>
                  </a:cubicBezTo>
                  <a:cubicBezTo>
                    <a:pt x="386" y="68"/>
                    <a:pt x="391" y="54"/>
                    <a:pt x="391" y="45"/>
                  </a:cubicBezTo>
                  <a:cubicBezTo>
                    <a:pt x="399" y="18"/>
                    <a:pt x="37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8" name="Google Shape;2618;p69"/>
          <p:cNvSpPr txBox="1">
            <a:spLocks noGrp="1"/>
          </p:cNvSpPr>
          <p:nvPr>
            <p:ph type="subTitle" idx="4"/>
          </p:nvPr>
        </p:nvSpPr>
        <p:spPr>
          <a:xfrm>
            <a:off x="3642585" y="3856850"/>
            <a:ext cx="3291090" cy="11058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Frequently used as a subroutine in other sorting algorithms</a:t>
            </a:r>
            <a:endParaRPr dirty="0"/>
          </a:p>
        </p:txBody>
      </p:sp>
      <p:sp>
        <p:nvSpPr>
          <p:cNvPr id="2619" name="Google Shape;2619;p69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0" name="Google Shape;2620;p69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1" name="Google Shape;2621;p69">
            <a:hlinkClick r:id="rId6" action="ppaction://hlinksldjump"/>
          </p:cNvPr>
          <p:cNvSpPr txBox="1"/>
          <p:nvPr/>
        </p:nvSpPr>
        <p:spPr>
          <a:xfrm>
            <a:off x="7789327" y="530718"/>
            <a:ext cx="1108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Counting Sort</a:t>
            </a:r>
            <a:endParaRPr sz="1800" b="1" dirty="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  <p:extLst>
      <p:ext uri="{BB962C8B-B14F-4D97-AF65-F5344CB8AC3E}">
        <p14:creationId xmlns:p14="http://schemas.microsoft.com/office/powerpoint/2010/main" val="173857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53"/>
          <p:cNvSpPr txBox="1">
            <a:spLocks noGrp="1"/>
          </p:cNvSpPr>
          <p:nvPr>
            <p:ph type="ctrTitle"/>
          </p:nvPr>
        </p:nvSpPr>
        <p:spPr>
          <a:xfrm>
            <a:off x="531256" y="548455"/>
            <a:ext cx="73887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Counting Sort - </a:t>
            </a:r>
            <a:r>
              <a:rPr lang="en-US" dirty="0" smtClean="0"/>
              <a:t>Algorithm</a:t>
            </a:r>
            <a:endParaRPr dirty="0"/>
          </a:p>
        </p:txBody>
      </p:sp>
      <p:sp>
        <p:nvSpPr>
          <p:cNvPr id="2059" name="Google Shape;2059;p53">
            <a:hlinkClick r:id="rId3" action="ppaction://hlinksldjump"/>
          </p:cNvPr>
          <p:cNvSpPr txBox="1"/>
          <p:nvPr/>
        </p:nvSpPr>
        <p:spPr>
          <a:xfrm>
            <a:off x="172064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0" name="Google Shape;2060;p53">
            <a:hlinkClick r:id="rId4" action="ppaction://hlinksldjump"/>
          </p:cNvPr>
          <p:cNvSpPr txBox="1"/>
          <p:nvPr/>
        </p:nvSpPr>
        <p:spPr>
          <a:xfrm>
            <a:off x="67693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1" name="Google Shape;2061;p53">
            <a:hlinkClick r:id="" action="ppaction://noaction"/>
          </p:cNvPr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2" name="Google Shape;2062;p53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3" name="Google Shape;2063;p53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4" name="Google Shape;2064;p53">
            <a:hlinkClick r:id="rId5" action="ppaction://hlinksldjump"/>
          </p:cNvPr>
          <p:cNvSpPr txBox="1"/>
          <p:nvPr/>
        </p:nvSpPr>
        <p:spPr>
          <a:xfrm>
            <a:off x="7702504" y="313902"/>
            <a:ext cx="1269432" cy="84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Pseudocode</a:t>
            </a:r>
          </a:p>
        </p:txBody>
      </p:sp>
      <p:sp>
        <p:nvSpPr>
          <p:cNvPr id="45" name="Google Shape;1883;p44">
            <a:extLst>
              <a:ext uri="{FF2B5EF4-FFF2-40B4-BE49-F238E27FC236}">
                <a16:creationId xmlns:a16="http://schemas.microsoft.com/office/drawing/2014/main" id="{9B12FB41-1A49-4D1A-8879-17F64E4437FE}"/>
              </a:ext>
            </a:extLst>
          </p:cNvPr>
          <p:cNvSpPr txBox="1">
            <a:spLocks/>
          </p:cNvSpPr>
          <p:nvPr/>
        </p:nvSpPr>
        <p:spPr>
          <a:xfrm>
            <a:off x="2682450" y="1372000"/>
            <a:ext cx="3779100" cy="30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endParaRPr lang="en-US" dirty="0"/>
          </a:p>
        </p:txBody>
      </p:sp>
      <p:sp>
        <p:nvSpPr>
          <p:cNvPr id="46" name="Google Shape;1883;p44">
            <a:extLst>
              <a:ext uri="{FF2B5EF4-FFF2-40B4-BE49-F238E27FC236}">
                <a16:creationId xmlns:a16="http://schemas.microsoft.com/office/drawing/2014/main" id="{3CCB78BA-55D9-4DDE-B25A-7E492491914E}"/>
              </a:ext>
            </a:extLst>
          </p:cNvPr>
          <p:cNvSpPr txBox="1">
            <a:spLocks/>
          </p:cNvSpPr>
          <p:nvPr/>
        </p:nvSpPr>
        <p:spPr>
          <a:xfrm>
            <a:off x="1308739" y="1402333"/>
            <a:ext cx="6019284" cy="3100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l"/>
            <a:r>
              <a:rPr lang="en-US" dirty="0" err="1"/>
              <a:t>countingSort</a:t>
            </a:r>
            <a:r>
              <a:rPr lang="en-US" dirty="0"/>
              <a:t>(array, size)</a:t>
            </a:r>
          </a:p>
          <a:p>
            <a:pPr marL="0" indent="0" algn="l"/>
            <a:r>
              <a:rPr lang="en-US" dirty="0"/>
              <a:t>  max = find largest element in array</a:t>
            </a:r>
          </a:p>
          <a:p>
            <a:pPr marL="0" indent="0" algn="l"/>
            <a:r>
              <a:rPr lang="en-US" dirty="0"/>
              <a:t>Create Count Array with size maximum +1</a:t>
            </a:r>
          </a:p>
          <a:p>
            <a:pPr marL="0" indent="0" algn="l"/>
            <a:r>
              <a:rPr lang="en-US" dirty="0"/>
              <a:t>  initialize count array  with all zeros</a:t>
            </a:r>
          </a:p>
          <a:p>
            <a:pPr marL="0" indent="0" algn="l"/>
            <a:r>
              <a:rPr lang="en-US" dirty="0"/>
              <a:t>  for j = 0 to N</a:t>
            </a:r>
          </a:p>
          <a:p>
            <a:pPr marL="0" indent="0" algn="l"/>
            <a:r>
              <a:rPr lang="en-US" dirty="0"/>
              <a:t>    find the total count of each unique element and </a:t>
            </a:r>
          </a:p>
          <a:p>
            <a:pPr marL="0" indent="0" algn="l"/>
            <a:r>
              <a:rPr lang="en-US" dirty="0"/>
              <a:t>    store the count at </a:t>
            </a:r>
            <a:r>
              <a:rPr lang="en-US" dirty="0" err="1"/>
              <a:t>jth</a:t>
            </a:r>
            <a:r>
              <a:rPr lang="en-US" dirty="0"/>
              <a:t> index in count array</a:t>
            </a:r>
          </a:p>
          <a:p>
            <a:pPr marL="0" indent="0" algn="l"/>
            <a:r>
              <a:rPr lang="en-US" dirty="0"/>
              <a:t>  for </a:t>
            </a:r>
            <a:r>
              <a:rPr lang="en-US" dirty="0" err="1"/>
              <a:t>i</a:t>
            </a:r>
            <a:r>
              <a:rPr lang="en-US" dirty="0"/>
              <a:t> = 1 to max </a:t>
            </a:r>
          </a:p>
          <a:p>
            <a:pPr marL="0" indent="0" algn="l"/>
            <a:r>
              <a:rPr lang="en-US" dirty="0"/>
              <a:t>    find the cumulative sum and store it in count array itself</a:t>
            </a:r>
          </a:p>
          <a:p>
            <a:pPr marL="0" indent="0" algn="l"/>
            <a:r>
              <a:rPr lang="en-US" dirty="0"/>
              <a:t>  for j = N  to 1</a:t>
            </a:r>
          </a:p>
          <a:p>
            <a:pPr marL="0" indent="0" algn="l"/>
            <a:r>
              <a:rPr lang="en-US" dirty="0"/>
              <a:t>    restore the elements to array</a:t>
            </a:r>
          </a:p>
          <a:p>
            <a:pPr marL="0" indent="0" algn="l"/>
            <a:r>
              <a:rPr lang="en-US" dirty="0"/>
              <a:t>    decrease count of each element restored by 1</a:t>
            </a:r>
          </a:p>
          <a:p>
            <a:pPr marL="0" indent="0" algn="l"/>
            <a:r>
              <a:rPr lang="en-US" dirty="0"/>
              <a:t>End </a:t>
            </a:r>
            <a:r>
              <a:rPr lang="en-US" dirty="0" err="1"/>
              <a:t>CountingSort</a:t>
            </a:r>
            <a:endParaRPr lang="en-US" dirty="0"/>
          </a:p>
        </p:txBody>
      </p:sp>
      <p:grpSp>
        <p:nvGrpSpPr>
          <p:cNvPr id="22" name="Google Shape;9494;p88">
            <a:extLst>
              <a:ext uri="{FF2B5EF4-FFF2-40B4-BE49-F238E27FC236}">
                <a16:creationId xmlns:a16="http://schemas.microsoft.com/office/drawing/2014/main" id="{F7213EC9-B3D2-430C-8613-15637C3278DD}"/>
              </a:ext>
            </a:extLst>
          </p:cNvPr>
          <p:cNvGrpSpPr/>
          <p:nvPr/>
        </p:nvGrpSpPr>
        <p:grpSpPr>
          <a:xfrm>
            <a:off x="6685159" y="3494867"/>
            <a:ext cx="1388204" cy="1387393"/>
            <a:chOff x="-49764975" y="3183375"/>
            <a:chExt cx="299300" cy="299125"/>
          </a:xfrm>
        </p:grpSpPr>
        <p:sp>
          <p:nvSpPr>
            <p:cNvPr id="23" name="Google Shape;9495;p88">
              <a:extLst>
                <a:ext uri="{FF2B5EF4-FFF2-40B4-BE49-F238E27FC236}">
                  <a16:creationId xmlns:a16="http://schemas.microsoft.com/office/drawing/2014/main" id="{F4FCC2BD-B6C7-401C-8906-B55FA0E45E1E}"/>
                </a:ext>
              </a:extLst>
            </p:cNvPr>
            <p:cNvSpPr/>
            <p:nvPr/>
          </p:nvSpPr>
          <p:spPr>
            <a:xfrm>
              <a:off x="-49606675" y="3233575"/>
              <a:ext cx="70125" cy="103200"/>
            </a:xfrm>
            <a:custGeom>
              <a:avLst/>
              <a:gdLst/>
              <a:ahLst/>
              <a:cxnLst/>
              <a:rect l="l" t="t" r="r" b="b"/>
              <a:pathLst>
                <a:path w="2805" h="4128" extrusionOk="0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496;p88">
              <a:extLst>
                <a:ext uri="{FF2B5EF4-FFF2-40B4-BE49-F238E27FC236}">
                  <a16:creationId xmlns:a16="http://schemas.microsoft.com/office/drawing/2014/main" id="{457B185E-D240-4632-8BC3-A47F77FB6F16}"/>
                </a:ext>
              </a:extLst>
            </p:cNvPr>
            <p:cNvSpPr/>
            <p:nvPr/>
          </p:nvSpPr>
          <p:spPr>
            <a:xfrm>
              <a:off x="-496767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497;p88">
              <a:extLst>
                <a:ext uri="{FF2B5EF4-FFF2-40B4-BE49-F238E27FC236}">
                  <a16:creationId xmlns:a16="http://schemas.microsoft.com/office/drawing/2014/main" id="{9E35C206-36DB-4561-9E7D-89E84A11C8F2}"/>
                </a:ext>
              </a:extLst>
            </p:cNvPr>
            <p:cNvSpPr/>
            <p:nvPr/>
          </p:nvSpPr>
          <p:spPr>
            <a:xfrm>
              <a:off x="-49694100" y="3233575"/>
              <a:ext cx="69325" cy="103200"/>
            </a:xfrm>
            <a:custGeom>
              <a:avLst/>
              <a:gdLst/>
              <a:ahLst/>
              <a:cxnLst/>
              <a:rect l="l" t="t" r="r" b="b"/>
              <a:pathLst>
                <a:path w="2773" h="4128" extrusionOk="0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498;p88">
              <a:extLst>
                <a:ext uri="{FF2B5EF4-FFF2-40B4-BE49-F238E27FC236}">
                  <a16:creationId xmlns:a16="http://schemas.microsoft.com/office/drawing/2014/main" id="{8340FC21-E541-4B8C-9A58-F71E79F780E9}"/>
                </a:ext>
              </a:extLst>
            </p:cNvPr>
            <p:cNvSpPr/>
            <p:nvPr/>
          </p:nvSpPr>
          <p:spPr>
            <a:xfrm>
              <a:off x="-49756325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9499;p88">
              <a:extLst>
                <a:ext uri="{FF2B5EF4-FFF2-40B4-BE49-F238E27FC236}">
                  <a16:creationId xmlns:a16="http://schemas.microsoft.com/office/drawing/2014/main" id="{DC900A0C-58B7-4CCD-B5DA-FEFF864E2E38}"/>
                </a:ext>
              </a:extLst>
            </p:cNvPr>
            <p:cNvSpPr/>
            <p:nvPr/>
          </p:nvSpPr>
          <p:spPr>
            <a:xfrm>
              <a:off x="-496066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500;p88">
              <a:extLst>
                <a:ext uri="{FF2B5EF4-FFF2-40B4-BE49-F238E27FC236}">
                  <a16:creationId xmlns:a16="http://schemas.microsoft.com/office/drawing/2014/main" id="{695D2876-5FCC-4570-82AD-5D3BEEFF307C}"/>
                </a:ext>
              </a:extLst>
            </p:cNvPr>
            <p:cNvSpPr/>
            <p:nvPr/>
          </p:nvSpPr>
          <p:spPr>
            <a:xfrm>
              <a:off x="-49595650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501;p88">
              <a:extLst>
                <a:ext uri="{FF2B5EF4-FFF2-40B4-BE49-F238E27FC236}">
                  <a16:creationId xmlns:a16="http://schemas.microsoft.com/office/drawing/2014/main" id="{65E0A174-8D33-42DA-BF64-88C61989E750}"/>
                </a:ext>
              </a:extLst>
            </p:cNvPr>
            <p:cNvSpPr/>
            <p:nvPr/>
          </p:nvSpPr>
          <p:spPr>
            <a:xfrm>
              <a:off x="-497649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502;p88">
              <a:extLst>
                <a:ext uri="{FF2B5EF4-FFF2-40B4-BE49-F238E27FC236}">
                  <a16:creationId xmlns:a16="http://schemas.microsoft.com/office/drawing/2014/main" id="{1F1FE716-4665-4218-9C85-D430C8BDA23F}"/>
                </a:ext>
              </a:extLst>
            </p:cNvPr>
            <p:cNvSpPr/>
            <p:nvPr/>
          </p:nvSpPr>
          <p:spPr>
            <a:xfrm>
              <a:off x="-495357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503;p88">
              <a:extLst>
                <a:ext uri="{FF2B5EF4-FFF2-40B4-BE49-F238E27FC236}">
                  <a16:creationId xmlns:a16="http://schemas.microsoft.com/office/drawing/2014/main" id="{638CF155-4FAC-43D5-901E-A1512E369886}"/>
                </a:ext>
              </a:extLst>
            </p:cNvPr>
            <p:cNvSpPr/>
            <p:nvPr/>
          </p:nvSpPr>
          <p:spPr>
            <a:xfrm>
              <a:off x="-49685425" y="3183375"/>
              <a:ext cx="140200" cy="69925"/>
            </a:xfrm>
            <a:custGeom>
              <a:avLst/>
              <a:gdLst/>
              <a:ahLst/>
              <a:cxnLst/>
              <a:rect l="l" t="t" r="r" b="b"/>
              <a:pathLst>
                <a:path w="5608" h="2797" extrusionOk="0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05523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53"/>
          <p:cNvSpPr txBox="1">
            <a:spLocks noGrp="1"/>
          </p:cNvSpPr>
          <p:nvPr>
            <p:ph type="ctrTitle"/>
          </p:nvPr>
        </p:nvSpPr>
        <p:spPr>
          <a:xfrm>
            <a:off x="531256" y="548455"/>
            <a:ext cx="73887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Counting Sort - Working</a:t>
            </a:r>
            <a:endParaRPr dirty="0"/>
          </a:p>
        </p:txBody>
      </p:sp>
      <p:sp>
        <p:nvSpPr>
          <p:cNvPr id="2059" name="Google Shape;2059;p53">
            <a:hlinkClick r:id="rId3" action="ppaction://hlinksldjump"/>
          </p:cNvPr>
          <p:cNvSpPr txBox="1"/>
          <p:nvPr/>
        </p:nvSpPr>
        <p:spPr>
          <a:xfrm>
            <a:off x="172064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0" name="Google Shape;2060;p53">
            <a:hlinkClick r:id="rId4" action="ppaction://hlinksldjump"/>
          </p:cNvPr>
          <p:cNvSpPr txBox="1"/>
          <p:nvPr/>
        </p:nvSpPr>
        <p:spPr>
          <a:xfrm>
            <a:off x="67693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1" name="Google Shape;2061;p53">
            <a:hlinkClick r:id="" action="ppaction://noaction"/>
          </p:cNvPr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2" name="Google Shape;2062;p53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3" name="Google Shape;2063;p53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4" name="Google Shape;2064;p53">
            <a:hlinkClick r:id="rId5" action="ppaction://hlinksldjump"/>
          </p:cNvPr>
          <p:cNvSpPr txBox="1"/>
          <p:nvPr/>
        </p:nvSpPr>
        <p:spPr>
          <a:xfrm>
            <a:off x="7702504" y="313902"/>
            <a:ext cx="1269432" cy="84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endParaRPr sz="1000" b="1" dirty="0">
              <a:solidFill>
                <a:schemeClr val="bg2">
                  <a:lumMod val="75000"/>
                </a:schemeClr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5" name="Google Shape;1883;p44">
            <a:extLst>
              <a:ext uri="{FF2B5EF4-FFF2-40B4-BE49-F238E27FC236}">
                <a16:creationId xmlns:a16="http://schemas.microsoft.com/office/drawing/2014/main" id="{9B12FB41-1A49-4D1A-8879-17F64E4437FE}"/>
              </a:ext>
            </a:extLst>
          </p:cNvPr>
          <p:cNvSpPr txBox="1">
            <a:spLocks/>
          </p:cNvSpPr>
          <p:nvPr/>
        </p:nvSpPr>
        <p:spPr>
          <a:xfrm>
            <a:off x="2682450" y="1372000"/>
            <a:ext cx="3779100" cy="30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endParaRPr lang="en-US" dirty="0"/>
          </a:p>
        </p:txBody>
      </p:sp>
      <p:sp>
        <p:nvSpPr>
          <p:cNvPr id="46" name="Google Shape;1883;p44">
            <a:extLst>
              <a:ext uri="{FF2B5EF4-FFF2-40B4-BE49-F238E27FC236}">
                <a16:creationId xmlns:a16="http://schemas.microsoft.com/office/drawing/2014/main" id="{3CCB78BA-55D9-4DDE-B25A-7E492491914E}"/>
              </a:ext>
            </a:extLst>
          </p:cNvPr>
          <p:cNvSpPr txBox="1">
            <a:spLocks/>
          </p:cNvSpPr>
          <p:nvPr/>
        </p:nvSpPr>
        <p:spPr>
          <a:xfrm>
            <a:off x="1308739" y="1405490"/>
            <a:ext cx="6019284" cy="174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Now, let's see the working of the counting sort Algorithm.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To understand the working of the counting sort algorithm,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let's take an unsorted array. It will be easier to understand the counting sort via an example.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Let the elements of array are –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.</a:t>
            </a:r>
          </a:p>
          <a:p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2A87C8F3-0234-475B-BCF6-DF95920A0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108371"/>
              </p:ext>
            </p:extLst>
          </p:nvPr>
        </p:nvGraphicFramePr>
        <p:xfrm>
          <a:off x="1451966" y="3274464"/>
          <a:ext cx="6250538" cy="413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2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2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2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2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308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Google Shape;2064;p53">
            <a:hlinkClick r:id="rId5" action="ppaction://hlinksldjump"/>
            <a:extLst>
              <a:ext uri="{FF2B5EF4-FFF2-40B4-BE49-F238E27FC236}">
                <a16:creationId xmlns:a16="http://schemas.microsoft.com/office/drawing/2014/main" id="{79FD34FA-BEAF-49D5-83B3-CE0A97E27015}"/>
              </a:ext>
            </a:extLst>
          </p:cNvPr>
          <p:cNvSpPr txBox="1"/>
          <p:nvPr/>
        </p:nvSpPr>
        <p:spPr>
          <a:xfrm>
            <a:off x="7565310" y="533395"/>
            <a:ext cx="1402080" cy="90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sz="1000" b="1" dirty="0">
                <a:solidFill>
                  <a:schemeClr val="bg2">
                    <a:lumMod val="75000"/>
                  </a:schemeClr>
                </a:solidFill>
                <a:latin typeface="Coming Soon"/>
                <a:ea typeface="Coming Soon"/>
                <a:cs typeface="Coming Soon"/>
                <a:sym typeface="Coming Soon"/>
              </a:rPr>
              <a:t>It is Stable sort:</a:t>
            </a:r>
          </a:p>
          <a:p>
            <a:pPr lvl="0" algn="just"/>
            <a:r>
              <a:rPr lang="en-US" sz="1000" b="1" dirty="0">
                <a:solidFill>
                  <a:schemeClr val="bg2">
                    <a:lumMod val="75000"/>
                  </a:schemeClr>
                </a:solidFill>
                <a:latin typeface="Coming Soon"/>
                <a:ea typeface="Coming Soon"/>
                <a:cs typeface="Coming Soon"/>
                <a:sym typeface="Coming Soon"/>
              </a:rPr>
              <a:t> preserves the original order of input set</a:t>
            </a:r>
            <a:endParaRPr sz="1000" b="1" dirty="0">
              <a:solidFill>
                <a:schemeClr val="bg2">
                  <a:lumMod val="75000"/>
                </a:schemeClr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  <p:extLst>
      <p:ext uri="{BB962C8B-B14F-4D97-AF65-F5344CB8AC3E}">
        <p14:creationId xmlns:p14="http://schemas.microsoft.com/office/powerpoint/2010/main" val="132254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				</a:t>
            </a:r>
            <a:r>
              <a:rPr lang="en-US" dirty="0" err="1" smtClean="0"/>
              <a:t>Cnti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877650" y="1297805"/>
            <a:ext cx="5675550" cy="5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z="2000" dirty="0" smtClean="0">
                <a:solidFill>
                  <a:srgbClr val="333333"/>
                </a:solidFill>
                <a:latin typeface="inter-regular"/>
              </a:rPr>
              <a:t>Step1. Find the </a:t>
            </a:r>
            <a:r>
              <a:rPr lang="en-US" sz="2000" b="1" dirty="0" smtClean="0">
                <a:solidFill>
                  <a:srgbClr val="333333"/>
                </a:solidFill>
                <a:latin typeface="inter-regular"/>
              </a:rPr>
              <a:t>maximum</a:t>
            </a:r>
            <a:r>
              <a:rPr lang="en-US" sz="2000" dirty="0" smtClean="0">
                <a:solidFill>
                  <a:srgbClr val="333333"/>
                </a:solidFill>
                <a:latin typeface="inter-regular"/>
              </a:rPr>
              <a:t> element from the given array. Let </a:t>
            </a:r>
            <a:r>
              <a:rPr lang="en-US" sz="2000" b="1" dirty="0" smtClean="0">
                <a:solidFill>
                  <a:srgbClr val="333333"/>
                </a:solidFill>
                <a:latin typeface="inter-bold"/>
              </a:rPr>
              <a:t>4 will</a:t>
            </a:r>
            <a:r>
              <a:rPr lang="en-US" sz="2000" dirty="0" smtClean="0">
                <a:solidFill>
                  <a:srgbClr val="333333"/>
                </a:solidFill>
                <a:latin typeface="inter-regular"/>
              </a:rPr>
              <a:t> be the maximum element . </a:t>
            </a:r>
          </a:p>
          <a:p>
            <a:endParaRPr lang="en-US" sz="2000" dirty="0" smtClean="0"/>
          </a:p>
          <a:p>
            <a:pPr marL="0" indent="0"/>
            <a:endParaRPr lang="en-US" sz="2000" dirty="0" smtClean="0"/>
          </a:p>
          <a:p>
            <a:r>
              <a:rPr lang="en-US" sz="2000" dirty="0" smtClean="0">
                <a:solidFill>
                  <a:srgbClr val="333333"/>
                </a:solidFill>
                <a:latin typeface="inter-regular"/>
              </a:rPr>
              <a:t>Step2. initialize array which will be used to store the count of the elements in the given array </a:t>
            </a:r>
            <a:r>
              <a:rPr lang="en-US" sz="2000" dirty="0" err="1" smtClean="0">
                <a:solidFill>
                  <a:srgbClr val="333333"/>
                </a:solidFill>
                <a:latin typeface="inter-regular"/>
              </a:rPr>
              <a:t>array</a:t>
            </a:r>
            <a:r>
              <a:rPr lang="en-US" sz="2000" dirty="0" smtClean="0">
                <a:solidFill>
                  <a:srgbClr val="333333"/>
                </a:solidFill>
                <a:latin typeface="inter-regular"/>
              </a:rPr>
              <a:t>.</a:t>
            </a:r>
          </a:p>
          <a:p>
            <a:endParaRPr lang="en-US" sz="2000" dirty="0" smtClean="0">
              <a:solidFill>
                <a:srgbClr val="333333"/>
              </a:solidFill>
              <a:latin typeface="inter-regular"/>
            </a:endParaRPr>
          </a:p>
          <a:p>
            <a:pPr marL="0" indent="0"/>
            <a:endParaRPr lang="en-US" sz="2000" dirty="0" smtClean="0">
              <a:solidFill>
                <a:srgbClr val="333333"/>
              </a:solidFill>
              <a:latin typeface="inter-regular"/>
            </a:endParaRPr>
          </a:p>
          <a:p>
            <a:endParaRPr lang="en-US" sz="2000" dirty="0" smtClean="0"/>
          </a:p>
          <a:p>
            <a:pPr marL="0" indent="0" algn="just"/>
            <a:r>
              <a:rPr lang="en-US" sz="2000" dirty="0" smtClean="0">
                <a:solidFill>
                  <a:srgbClr val="333333"/>
                </a:solidFill>
                <a:latin typeface="inter-regular"/>
              </a:rPr>
              <a:t>      </a:t>
            </a:r>
            <a:endParaRPr lang="en-US" sz="2000" dirty="0">
              <a:solidFill>
                <a:srgbClr val="333333"/>
              </a:solidFill>
              <a:latin typeface="inter-regular"/>
            </a:endParaRPr>
          </a:p>
        </p:txBody>
      </p:sp>
      <p:graphicFrame>
        <p:nvGraphicFramePr>
          <p:cNvPr id="23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111503"/>
              </p:ext>
            </p:extLst>
          </p:nvPr>
        </p:nvGraphicFramePr>
        <p:xfrm>
          <a:off x="1412249" y="2370810"/>
          <a:ext cx="48895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32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2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32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32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32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32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071822"/>
              </p:ext>
            </p:extLst>
          </p:nvPr>
        </p:nvGraphicFramePr>
        <p:xfrm>
          <a:off x="2336652" y="4029998"/>
          <a:ext cx="4751145" cy="701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229">
                  <a:extLst>
                    <a:ext uri="{9D8B030D-6E8A-4147-A177-3AD203B41FA5}">
                      <a16:colId xmlns:a16="http://schemas.microsoft.com/office/drawing/2014/main" val="2197042865"/>
                    </a:ext>
                  </a:extLst>
                </a:gridCol>
                <a:gridCol w="950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0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98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1085237" y="4423408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>
                <a:solidFill>
                  <a:srgbClr val="333333"/>
                </a:solidFill>
                <a:latin typeface="inter-regular"/>
              </a:rPr>
              <a:t>count array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12249" y="40540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792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759908" y="614359"/>
            <a:ext cx="6776945" cy="5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z="1800" dirty="0" smtClean="0">
                <a:solidFill>
                  <a:srgbClr val="333333"/>
                </a:solidFill>
                <a:latin typeface="inter-regular"/>
              </a:rPr>
              <a:t>Step3 . Now, we have to store the count of each array element at their corresponding index in the count array. </a:t>
            </a:r>
          </a:p>
          <a:p>
            <a:endParaRPr lang="en-US" sz="1800" dirty="0" smtClean="0">
              <a:solidFill>
                <a:srgbClr val="333333"/>
              </a:solidFill>
              <a:latin typeface="inter-regular"/>
            </a:endParaRPr>
          </a:p>
          <a:p>
            <a:endParaRPr lang="en-US" sz="1800" dirty="0" smtClean="0"/>
          </a:p>
          <a:p>
            <a:endParaRPr lang="en-US" sz="1800" dirty="0" smtClean="0">
              <a:solidFill>
                <a:srgbClr val="333333"/>
              </a:solidFill>
              <a:latin typeface="inter-regular"/>
            </a:endParaRPr>
          </a:p>
          <a:p>
            <a:r>
              <a:rPr lang="en-US" sz="1800" dirty="0" smtClean="0">
                <a:solidFill>
                  <a:srgbClr val="333333"/>
                </a:solidFill>
                <a:latin typeface="inter-regular"/>
              </a:rPr>
              <a:t>Step4. Now Store the </a:t>
            </a:r>
            <a:r>
              <a:rPr lang="en-US" sz="1800" b="1" dirty="0" smtClean="0">
                <a:solidFill>
                  <a:srgbClr val="333333"/>
                </a:solidFill>
                <a:latin typeface="inter-regular"/>
              </a:rPr>
              <a:t>cumulative sum </a:t>
            </a:r>
            <a:r>
              <a:rPr lang="en-US" sz="1800" dirty="0" smtClean="0">
                <a:solidFill>
                  <a:srgbClr val="333333"/>
                </a:solidFill>
                <a:latin typeface="inter-regular"/>
              </a:rPr>
              <a:t>of the </a:t>
            </a:r>
            <a:r>
              <a:rPr lang="en-US" sz="1800" b="1" dirty="0" smtClean="0">
                <a:solidFill>
                  <a:srgbClr val="333333"/>
                </a:solidFill>
                <a:latin typeface="inter-regular"/>
              </a:rPr>
              <a:t>Count array element .It will help to place the element at correct sorted position</a:t>
            </a:r>
            <a:endParaRPr lang="en-US" sz="1800" dirty="0" smtClean="0">
              <a:solidFill>
                <a:srgbClr val="333333"/>
              </a:solidFill>
              <a:latin typeface="inter-regular"/>
            </a:endParaRPr>
          </a:p>
          <a:p>
            <a:endParaRPr lang="en-US" sz="1800" dirty="0" smtClean="0"/>
          </a:p>
          <a:p>
            <a:pPr algn="just"/>
            <a:r>
              <a:rPr lang="en-US" sz="1800" dirty="0" smtClean="0">
                <a:solidFill>
                  <a:srgbClr val="333333"/>
                </a:solidFill>
                <a:latin typeface="inter-regular"/>
              </a:rPr>
              <a:t>.</a:t>
            </a:r>
          </a:p>
          <a:p>
            <a:pPr marL="0" indent="0"/>
            <a:r>
              <a:rPr lang="en-US" sz="1800" dirty="0" smtClean="0">
                <a:solidFill>
                  <a:srgbClr val="333333"/>
                </a:solidFill>
                <a:latin typeface="inter-regular"/>
              </a:rPr>
              <a:t>     </a:t>
            </a:r>
            <a:endParaRPr lang="en-US" sz="1800" dirty="0">
              <a:solidFill>
                <a:srgbClr val="333333"/>
              </a:solidFill>
              <a:latin typeface="inter-regular"/>
            </a:endParaRPr>
          </a:p>
        </p:txBody>
      </p:sp>
      <p:graphicFrame>
        <p:nvGraphicFramePr>
          <p:cNvPr id="9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478406"/>
              </p:ext>
            </p:extLst>
          </p:nvPr>
        </p:nvGraphicFramePr>
        <p:xfrm>
          <a:off x="2209287" y="4369076"/>
          <a:ext cx="5664890" cy="969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958">
                  <a:extLst>
                    <a:ext uri="{9D8B030D-6E8A-4147-A177-3AD203B41FA5}">
                      <a16:colId xmlns:a16="http://schemas.microsoft.com/office/drawing/2014/main" val="1695672949"/>
                    </a:ext>
                  </a:extLst>
                </a:gridCol>
                <a:gridCol w="813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822">
                  <a:extLst>
                    <a:ext uri="{9D8B030D-6E8A-4147-A177-3AD203B41FA5}">
                      <a16:colId xmlns:a16="http://schemas.microsoft.com/office/drawing/2014/main" val="3890209254"/>
                    </a:ext>
                  </a:extLst>
                </a:gridCol>
                <a:gridCol w="813822">
                  <a:extLst>
                    <a:ext uri="{9D8B030D-6E8A-4147-A177-3AD203B41FA5}">
                      <a16:colId xmlns:a16="http://schemas.microsoft.com/office/drawing/2014/main" val="3659375759"/>
                    </a:ext>
                  </a:extLst>
                </a:gridCol>
              </a:tblGrid>
              <a:tr h="196231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417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4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986454"/>
              </p:ext>
            </p:extLst>
          </p:nvPr>
        </p:nvGraphicFramePr>
        <p:xfrm>
          <a:off x="2453619" y="2936834"/>
          <a:ext cx="483228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457">
                  <a:extLst>
                    <a:ext uri="{9D8B030D-6E8A-4147-A177-3AD203B41FA5}">
                      <a16:colId xmlns:a16="http://schemas.microsoft.com/office/drawing/2014/main" val="2197042865"/>
                    </a:ext>
                  </a:extLst>
                </a:gridCol>
                <a:gridCol w="966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64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704969"/>
              </p:ext>
            </p:extLst>
          </p:nvPr>
        </p:nvGraphicFramePr>
        <p:xfrm>
          <a:off x="2855073" y="88636"/>
          <a:ext cx="4430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2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2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2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2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381612" y="73097"/>
            <a:ext cx="139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 Array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460364" y="130615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558303" y="296769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544855" y="4403457"/>
            <a:ext cx="732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N=7</a:t>
            </a:r>
            <a:endParaRPr lang="en-GB" dirty="0"/>
          </a:p>
        </p:txBody>
      </p:sp>
      <p:cxnSp>
        <p:nvCxnSpPr>
          <p:cNvPr id="16" name="Elbow Connector 15"/>
          <p:cNvCxnSpPr/>
          <p:nvPr/>
        </p:nvCxnSpPr>
        <p:spPr bwMode="auto">
          <a:xfrm rot="16200000" flipH="1">
            <a:off x="6713528" y="3787077"/>
            <a:ext cx="896850" cy="46507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7936" y="4835723"/>
            <a:ext cx="1459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Sorted array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7116313" y="3587841"/>
            <a:ext cx="95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Sorted Position=7</a:t>
            </a:r>
            <a:endParaRPr lang="en-GB" sz="1200" dirty="0"/>
          </a:p>
        </p:txBody>
      </p:sp>
      <p:cxnSp>
        <p:nvCxnSpPr>
          <p:cNvPr id="19" name="Elbow Connector 18"/>
          <p:cNvCxnSpPr/>
          <p:nvPr/>
        </p:nvCxnSpPr>
        <p:spPr bwMode="auto">
          <a:xfrm>
            <a:off x="5555989" y="3608974"/>
            <a:ext cx="928971" cy="79448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06882" y="3548548"/>
            <a:ext cx="2202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Sorted Position=6</a:t>
            </a:r>
            <a:endParaRPr lang="en-GB" sz="1400" dirty="0"/>
          </a:p>
        </p:txBody>
      </p:sp>
      <p:cxnSp>
        <p:nvCxnSpPr>
          <p:cNvPr id="21" name="Elbow Connector 20"/>
          <p:cNvCxnSpPr/>
          <p:nvPr/>
        </p:nvCxnSpPr>
        <p:spPr bwMode="auto">
          <a:xfrm>
            <a:off x="4317921" y="3571191"/>
            <a:ext cx="1442219" cy="78695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43823" y="3988383"/>
            <a:ext cx="16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Sorted Position=5</a:t>
            </a:r>
            <a:endParaRPr lang="en-GB" sz="1400" dirty="0"/>
          </a:p>
        </p:txBody>
      </p:sp>
      <p:cxnSp>
        <p:nvCxnSpPr>
          <p:cNvPr id="28" name="Elbow Connector 27"/>
          <p:cNvCxnSpPr/>
          <p:nvPr/>
        </p:nvCxnSpPr>
        <p:spPr bwMode="auto">
          <a:xfrm rot="16200000" flipH="1">
            <a:off x="3277997" y="3708852"/>
            <a:ext cx="943555" cy="63330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74664" y="3717729"/>
            <a:ext cx="1829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Sorted Position=2</a:t>
            </a:r>
            <a:endParaRPr lang="en-GB" sz="1400" dirty="0"/>
          </a:p>
        </p:txBody>
      </p:sp>
      <p:sp>
        <p:nvSpPr>
          <p:cNvPr id="30" name="Rectangle 29"/>
          <p:cNvSpPr/>
          <p:nvPr/>
        </p:nvSpPr>
        <p:spPr>
          <a:xfrm>
            <a:off x="856965" y="1659297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count array </a:t>
            </a:r>
            <a:endParaRPr lang="en-GB" dirty="0"/>
          </a:p>
        </p:txBody>
      </p:sp>
      <p:graphicFrame>
        <p:nvGraphicFramePr>
          <p:cNvPr id="31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646777"/>
              </p:ext>
            </p:extLst>
          </p:nvPr>
        </p:nvGraphicFramePr>
        <p:xfrm>
          <a:off x="2288303" y="1363067"/>
          <a:ext cx="524855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710">
                  <a:extLst>
                    <a:ext uri="{9D8B030D-6E8A-4147-A177-3AD203B41FA5}">
                      <a16:colId xmlns:a16="http://schemas.microsoft.com/office/drawing/2014/main" val="2197042865"/>
                    </a:ext>
                  </a:extLst>
                </a:gridCol>
                <a:gridCol w="104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9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61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47"/>
          <p:cNvSpPr txBox="1">
            <a:spLocks noGrp="1"/>
          </p:cNvSpPr>
          <p:nvPr>
            <p:ph type="ctrTitle"/>
          </p:nvPr>
        </p:nvSpPr>
        <p:spPr>
          <a:xfrm>
            <a:off x="1530450" y="734925"/>
            <a:ext cx="60831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Merits &amp; Demerits</a:t>
            </a:r>
            <a:endParaRPr dirty="0"/>
          </a:p>
        </p:txBody>
      </p:sp>
      <p:sp>
        <p:nvSpPr>
          <p:cNvPr id="1936" name="Google Shape;1936;p47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" name="Google Shape;1937;p47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47">
            <a:hlinkClick r:id="rId3" action="ppaction://hlinksldjump"/>
          </p:cNvPr>
          <p:cNvSpPr txBox="1"/>
          <p:nvPr/>
        </p:nvSpPr>
        <p:spPr>
          <a:xfrm>
            <a:off x="172064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39" name="Google Shape;1939;p47">
            <a:hlinkClick r:id="" action="ppaction://noaction"/>
          </p:cNvPr>
          <p:cNvSpPr txBox="1"/>
          <p:nvPr/>
        </p:nvSpPr>
        <p:spPr>
          <a:xfrm>
            <a:off x="67693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r:id="rId4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40" name="Google Shape;1940;p47">
            <a:hlinkClick r:id="" action="ppaction://noaction"/>
          </p:cNvPr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41" name="Google Shape;1941;p47"/>
          <p:cNvSpPr txBox="1">
            <a:spLocks noGrp="1"/>
          </p:cNvSpPr>
          <p:nvPr>
            <p:ph type="subTitle" idx="1"/>
          </p:nvPr>
        </p:nvSpPr>
        <p:spPr>
          <a:xfrm>
            <a:off x="1834550" y="2611050"/>
            <a:ext cx="2033700" cy="16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/>
            <a:r>
              <a:rPr lang="en-US" dirty="0"/>
              <a:t>Stable Sort</a:t>
            </a:r>
          </a:p>
          <a:p>
            <a:pPr lvl="0" indent="-317500"/>
            <a:r>
              <a:rPr lang="en-US" dirty="0"/>
              <a:t>it accomplishes sorting in linear time,</a:t>
            </a:r>
            <a:endParaRPr dirty="0"/>
          </a:p>
        </p:txBody>
      </p:sp>
      <p:sp>
        <p:nvSpPr>
          <p:cNvPr id="1942" name="Google Shape;1942;p47"/>
          <p:cNvSpPr txBox="1">
            <a:spLocks noGrp="1"/>
          </p:cNvSpPr>
          <p:nvPr>
            <p:ph type="subTitle" idx="2"/>
          </p:nvPr>
        </p:nvSpPr>
        <p:spPr>
          <a:xfrm>
            <a:off x="4485724" y="2389480"/>
            <a:ext cx="2557026" cy="16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/>
            <a:r>
              <a:rPr lang="en-US" dirty="0"/>
              <a:t>works when the range of potential items in the input is known ahead of time</a:t>
            </a:r>
          </a:p>
          <a:p>
            <a:pPr lvl="0" indent="-317500"/>
            <a:r>
              <a:rPr lang="en-US" dirty="0"/>
              <a:t>Space cost: If the range of potential values is big, then counting sort requires a lot of space</a:t>
            </a:r>
          </a:p>
        </p:txBody>
      </p:sp>
      <p:sp>
        <p:nvSpPr>
          <p:cNvPr id="1943" name="Google Shape;1943;p47">
            <a:hlinkClick r:id="rId5" action="ppaction://hlinksldjump"/>
          </p:cNvPr>
          <p:cNvSpPr txBox="1"/>
          <p:nvPr/>
        </p:nvSpPr>
        <p:spPr>
          <a:xfrm>
            <a:off x="7789327" y="530718"/>
            <a:ext cx="1108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</a:rPr>
              <a:t>Counting Sort</a:t>
            </a:r>
            <a:endParaRPr sz="1800" b="1" dirty="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  <p:extLst>
      <p:ext uri="{BB962C8B-B14F-4D97-AF65-F5344CB8AC3E}">
        <p14:creationId xmlns:p14="http://schemas.microsoft.com/office/powerpoint/2010/main" val="3173127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p59"/>
          <p:cNvSpPr txBox="1">
            <a:spLocks noGrp="1"/>
          </p:cNvSpPr>
          <p:nvPr>
            <p:ph type="ctrTitle"/>
          </p:nvPr>
        </p:nvSpPr>
        <p:spPr>
          <a:xfrm>
            <a:off x="1517250" y="734925"/>
            <a:ext cx="61095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Complexity Analysis</a:t>
            </a:r>
            <a:endParaRPr dirty="0"/>
          </a:p>
        </p:txBody>
      </p:sp>
      <p:graphicFrame>
        <p:nvGraphicFramePr>
          <p:cNvPr id="2265" name="Google Shape;2265;p59"/>
          <p:cNvGraphicFramePr/>
          <p:nvPr>
            <p:extLst>
              <p:ext uri="{D42A27DB-BD31-4B8C-83A1-F6EECF244321}">
                <p14:modId xmlns:p14="http://schemas.microsoft.com/office/powerpoint/2010/main" val="346609934"/>
              </p:ext>
            </p:extLst>
          </p:nvPr>
        </p:nvGraphicFramePr>
        <p:xfrm>
          <a:off x="2072450" y="2217249"/>
          <a:ext cx="4855292" cy="2775968"/>
        </p:xfrm>
        <a:graphic>
          <a:graphicData uri="http://schemas.openxmlformats.org/drawingml/2006/table">
            <a:tbl>
              <a:tblPr>
                <a:noFill/>
                <a:tableStyleId>{802BDABB-C943-44DE-A6A7-BABAD765193F}</a:tableStyleId>
              </a:tblPr>
              <a:tblGrid>
                <a:gridCol w="1213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11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dirty="0"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1" dirty="0">
                          <a:solidFill>
                            <a:schemeClr val="bg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Worst Time</a:t>
                      </a:r>
                      <a:endParaRPr b="1" i="1" dirty="0">
                        <a:solidFill>
                          <a:schemeClr val="bg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Average Time</a:t>
                      </a:r>
                      <a:endParaRPr b="1" dirty="0">
                        <a:solidFill>
                          <a:schemeClr val="bg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Best Time</a:t>
                      </a:r>
                      <a:endParaRPr b="1" dirty="0">
                        <a:solidFill>
                          <a:schemeClr val="bg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4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1" dirty="0">
                          <a:solidFill>
                            <a:schemeClr val="bg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Time Complexity</a:t>
                      </a:r>
                      <a:endParaRPr b="1" i="1" dirty="0">
                        <a:solidFill>
                          <a:schemeClr val="bg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1" dirty="0">
                          <a:solidFill>
                            <a:schemeClr val="dk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O(</a:t>
                      </a:r>
                      <a:r>
                        <a:rPr lang="en-US" b="1" i="1" dirty="0" err="1">
                          <a:solidFill>
                            <a:schemeClr val="dk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n+k</a:t>
                      </a:r>
                      <a:r>
                        <a:rPr lang="en-US" b="1" i="1" dirty="0">
                          <a:solidFill>
                            <a:schemeClr val="dk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)</a:t>
                      </a:r>
                      <a:endParaRPr b="1" i="1" dirty="0">
                        <a:solidFill>
                          <a:schemeClr val="dk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i="1" dirty="0">
                          <a:solidFill>
                            <a:schemeClr val="dk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O(</a:t>
                      </a:r>
                      <a:r>
                        <a:rPr lang="en-US" b="1" i="1" dirty="0" err="1">
                          <a:solidFill>
                            <a:schemeClr val="dk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n+k</a:t>
                      </a:r>
                      <a:r>
                        <a:rPr lang="en-US" b="1" i="1" dirty="0">
                          <a:solidFill>
                            <a:schemeClr val="dk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dk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i="1" dirty="0">
                          <a:solidFill>
                            <a:schemeClr val="dk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O(</a:t>
                      </a:r>
                      <a:r>
                        <a:rPr lang="en-US" b="1" i="1" dirty="0" err="1">
                          <a:solidFill>
                            <a:schemeClr val="dk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n+k</a:t>
                      </a:r>
                      <a:r>
                        <a:rPr lang="en-US" b="1" i="1" dirty="0">
                          <a:solidFill>
                            <a:schemeClr val="dk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dk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4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Space Complexity</a:t>
                      </a:r>
                      <a:endParaRPr b="1" dirty="0">
                        <a:solidFill>
                          <a:schemeClr val="bg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O(max)</a:t>
                      </a:r>
                      <a:endParaRPr b="1" dirty="0">
                        <a:solidFill>
                          <a:schemeClr val="dk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O(max)</a:t>
                      </a:r>
                      <a:endParaRPr b="1" dirty="0">
                        <a:solidFill>
                          <a:schemeClr val="dk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O(max)</a:t>
                      </a:r>
                      <a:endParaRPr b="1" dirty="0">
                        <a:solidFill>
                          <a:schemeClr val="dk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419811"/>
                  </a:ext>
                </a:extLst>
              </a:tr>
            </a:tbl>
          </a:graphicData>
        </a:graphic>
      </p:graphicFrame>
      <p:sp>
        <p:nvSpPr>
          <p:cNvPr id="2266" name="Google Shape;2266;p59">
            <a:hlinkClick r:id="rId3" action="ppaction://hlinksldjump"/>
          </p:cNvPr>
          <p:cNvSpPr txBox="1"/>
          <p:nvPr/>
        </p:nvSpPr>
        <p:spPr>
          <a:xfrm>
            <a:off x="172064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267" name="Google Shape;2267;p59">
            <a:hlinkClick r:id="" action="ppaction://noaction"/>
          </p:cNvPr>
          <p:cNvSpPr txBox="1"/>
          <p:nvPr/>
        </p:nvSpPr>
        <p:spPr>
          <a:xfrm>
            <a:off x="67693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sz="24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268" name="Google Shape;2268;p59">
            <a:hlinkClick r:id="" action="ppaction://noaction"/>
          </p:cNvPr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sz="2400" b="1" dirty="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269" name="Google Shape;2269;p59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0" name="Google Shape;2270;p59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1" name="Google Shape;2271;p59">
            <a:hlinkClick r:id="rId4" action="ppaction://hlinksldjump"/>
          </p:cNvPr>
          <p:cNvSpPr txBox="1"/>
          <p:nvPr/>
        </p:nvSpPr>
        <p:spPr>
          <a:xfrm>
            <a:off x="7789327" y="530718"/>
            <a:ext cx="1108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</a:rPr>
              <a:t>Counting Sort</a:t>
            </a:r>
            <a:endParaRPr sz="1800" b="1" dirty="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0" name="Google Shape;2692;p71">
            <a:extLst>
              <a:ext uri="{FF2B5EF4-FFF2-40B4-BE49-F238E27FC236}">
                <a16:creationId xmlns:a16="http://schemas.microsoft.com/office/drawing/2014/main" id="{DDAEE8AE-1F66-416F-AF67-77AAB497DF0F}"/>
              </a:ext>
            </a:extLst>
          </p:cNvPr>
          <p:cNvSpPr/>
          <p:nvPr/>
        </p:nvSpPr>
        <p:spPr>
          <a:xfrm>
            <a:off x="1995101" y="1857887"/>
            <a:ext cx="1046426" cy="1008191"/>
          </a:xfrm>
          <a:custGeom>
            <a:avLst/>
            <a:gdLst/>
            <a:ahLst/>
            <a:cxnLst/>
            <a:rect l="l" t="t" r="r" b="b"/>
            <a:pathLst>
              <a:path w="15326" h="14766" extrusionOk="0">
                <a:moveTo>
                  <a:pt x="10139" y="1"/>
                </a:moveTo>
                <a:cubicBezTo>
                  <a:pt x="6837" y="1"/>
                  <a:pt x="3538" y="221"/>
                  <a:pt x="264" y="648"/>
                </a:cubicBezTo>
                <a:cubicBezTo>
                  <a:pt x="350" y="5287"/>
                  <a:pt x="259" y="9925"/>
                  <a:pt x="0" y="14555"/>
                </a:cubicBezTo>
                <a:cubicBezTo>
                  <a:pt x="150" y="14600"/>
                  <a:pt x="359" y="14591"/>
                  <a:pt x="482" y="14605"/>
                </a:cubicBezTo>
                <a:cubicBezTo>
                  <a:pt x="637" y="14628"/>
                  <a:pt x="796" y="14641"/>
                  <a:pt x="955" y="14659"/>
                </a:cubicBezTo>
                <a:cubicBezTo>
                  <a:pt x="1246" y="14687"/>
                  <a:pt x="1542" y="14709"/>
                  <a:pt x="1833" y="14723"/>
                </a:cubicBezTo>
                <a:cubicBezTo>
                  <a:pt x="2371" y="14754"/>
                  <a:pt x="2906" y="14765"/>
                  <a:pt x="3443" y="14765"/>
                </a:cubicBezTo>
                <a:cubicBezTo>
                  <a:pt x="3541" y="14765"/>
                  <a:pt x="3640" y="14765"/>
                  <a:pt x="3738" y="14764"/>
                </a:cubicBezTo>
                <a:cubicBezTo>
                  <a:pt x="5016" y="14755"/>
                  <a:pt x="6289" y="14687"/>
                  <a:pt x="7563" y="14632"/>
                </a:cubicBezTo>
                <a:cubicBezTo>
                  <a:pt x="10105" y="14523"/>
                  <a:pt x="12642" y="14414"/>
                  <a:pt x="15180" y="14305"/>
                </a:cubicBezTo>
                <a:cubicBezTo>
                  <a:pt x="15135" y="12240"/>
                  <a:pt x="15225" y="10180"/>
                  <a:pt x="15275" y="8115"/>
                </a:cubicBezTo>
                <a:cubicBezTo>
                  <a:pt x="15321" y="6278"/>
                  <a:pt x="15326" y="4432"/>
                  <a:pt x="15153" y="2599"/>
                </a:cubicBezTo>
                <a:cubicBezTo>
                  <a:pt x="15103" y="2094"/>
                  <a:pt x="15044" y="1594"/>
                  <a:pt x="14966" y="1094"/>
                </a:cubicBezTo>
                <a:cubicBezTo>
                  <a:pt x="14934" y="880"/>
                  <a:pt x="14916" y="635"/>
                  <a:pt x="14853" y="430"/>
                </a:cubicBezTo>
                <a:cubicBezTo>
                  <a:pt x="14748" y="94"/>
                  <a:pt x="14502" y="130"/>
                  <a:pt x="14207" y="112"/>
                </a:cubicBezTo>
                <a:cubicBezTo>
                  <a:pt x="13275" y="62"/>
                  <a:pt x="12342" y="30"/>
                  <a:pt x="11405" y="12"/>
                </a:cubicBezTo>
                <a:cubicBezTo>
                  <a:pt x="10983" y="4"/>
                  <a:pt x="10561" y="1"/>
                  <a:pt x="10139" y="1"/>
                </a:cubicBezTo>
                <a:close/>
              </a:path>
            </a:pathLst>
          </a:custGeom>
          <a:solidFill>
            <a:srgbClr val="ACD5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693;p71">
            <a:extLst>
              <a:ext uri="{FF2B5EF4-FFF2-40B4-BE49-F238E27FC236}">
                <a16:creationId xmlns:a16="http://schemas.microsoft.com/office/drawing/2014/main" id="{A75770D0-655C-40FA-902D-A52DDB031C5D}"/>
              </a:ext>
            </a:extLst>
          </p:cNvPr>
          <p:cNvSpPr/>
          <p:nvPr/>
        </p:nvSpPr>
        <p:spPr>
          <a:xfrm>
            <a:off x="2072449" y="1957906"/>
            <a:ext cx="891731" cy="808154"/>
          </a:xfrm>
          <a:custGeom>
            <a:avLst/>
            <a:gdLst/>
            <a:ahLst/>
            <a:cxnLst/>
            <a:rect l="l" t="t" r="r" b="b"/>
            <a:pathLst>
              <a:path w="11984" h="8814" extrusionOk="0">
                <a:moveTo>
                  <a:pt x="9333" y="1"/>
                </a:moveTo>
                <a:cubicBezTo>
                  <a:pt x="7066" y="1"/>
                  <a:pt x="4799" y="84"/>
                  <a:pt x="2533" y="168"/>
                </a:cubicBezTo>
                <a:cubicBezTo>
                  <a:pt x="1697" y="199"/>
                  <a:pt x="860" y="231"/>
                  <a:pt x="23" y="263"/>
                </a:cubicBezTo>
                <a:cubicBezTo>
                  <a:pt x="0" y="2796"/>
                  <a:pt x="41" y="5329"/>
                  <a:pt x="132" y="7858"/>
                </a:cubicBezTo>
                <a:lnTo>
                  <a:pt x="110" y="7917"/>
                </a:lnTo>
                <a:cubicBezTo>
                  <a:pt x="91" y="8080"/>
                  <a:pt x="100" y="8249"/>
                  <a:pt x="141" y="8412"/>
                </a:cubicBezTo>
                <a:cubicBezTo>
                  <a:pt x="810" y="8549"/>
                  <a:pt x="1488" y="8640"/>
                  <a:pt x="2170" y="8681"/>
                </a:cubicBezTo>
                <a:cubicBezTo>
                  <a:pt x="3166" y="8743"/>
                  <a:pt x="4211" y="8814"/>
                  <a:pt x="5241" y="8814"/>
                </a:cubicBezTo>
                <a:cubicBezTo>
                  <a:pt x="5781" y="8814"/>
                  <a:pt x="6318" y="8794"/>
                  <a:pt x="6840" y="8744"/>
                </a:cubicBezTo>
                <a:cubicBezTo>
                  <a:pt x="8559" y="8576"/>
                  <a:pt x="10255" y="8694"/>
                  <a:pt x="11938" y="8303"/>
                </a:cubicBezTo>
                <a:cubicBezTo>
                  <a:pt x="11983" y="8294"/>
                  <a:pt x="11942" y="8021"/>
                  <a:pt x="11938" y="7976"/>
                </a:cubicBezTo>
                <a:cubicBezTo>
                  <a:pt x="11847" y="6930"/>
                  <a:pt x="11770" y="5588"/>
                  <a:pt x="11783" y="4556"/>
                </a:cubicBezTo>
                <a:cubicBezTo>
                  <a:pt x="11792" y="4060"/>
                  <a:pt x="11815" y="3401"/>
                  <a:pt x="11797" y="2910"/>
                </a:cubicBezTo>
                <a:cubicBezTo>
                  <a:pt x="11774" y="2350"/>
                  <a:pt x="11701" y="1968"/>
                  <a:pt x="11620" y="1414"/>
                </a:cubicBezTo>
                <a:cubicBezTo>
                  <a:pt x="11556" y="950"/>
                  <a:pt x="11488" y="490"/>
                  <a:pt x="11420" y="27"/>
                </a:cubicBezTo>
                <a:cubicBezTo>
                  <a:pt x="10724" y="8"/>
                  <a:pt x="10028" y="1"/>
                  <a:pt x="9333" y="1"/>
                </a:cubicBezTo>
                <a:close/>
              </a:path>
            </a:pathLst>
          </a:custGeom>
          <a:solidFill>
            <a:srgbClr val="FFFD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>
                <a:latin typeface="Didact Gothic" panose="020B0604020202020204" charset="0"/>
              </a:rPr>
              <a:t>k is the range of the keys</a:t>
            </a:r>
            <a:endParaRPr b="1" dirty="0">
              <a:latin typeface="Didact Gothic" panose="020B0604020202020204" charset="0"/>
            </a:endParaRPr>
          </a:p>
        </p:txBody>
      </p:sp>
      <p:sp>
        <p:nvSpPr>
          <p:cNvPr id="12" name="Google Shape;2700;p71">
            <a:extLst>
              <a:ext uri="{FF2B5EF4-FFF2-40B4-BE49-F238E27FC236}">
                <a16:creationId xmlns:a16="http://schemas.microsoft.com/office/drawing/2014/main" id="{E088E61F-4614-4B20-A84A-2A9CF0782DFD}"/>
              </a:ext>
            </a:extLst>
          </p:cNvPr>
          <p:cNvSpPr/>
          <p:nvPr/>
        </p:nvSpPr>
        <p:spPr>
          <a:xfrm>
            <a:off x="2101976" y="1876333"/>
            <a:ext cx="193772" cy="117437"/>
          </a:xfrm>
          <a:custGeom>
            <a:avLst/>
            <a:gdLst/>
            <a:ahLst/>
            <a:cxnLst/>
            <a:rect l="l" t="t" r="r" b="b"/>
            <a:pathLst>
              <a:path w="2838" h="1720" extrusionOk="0">
                <a:moveTo>
                  <a:pt x="2838" y="1"/>
                </a:moveTo>
                <a:lnTo>
                  <a:pt x="2838" y="1"/>
                </a:lnTo>
                <a:cubicBezTo>
                  <a:pt x="1892" y="506"/>
                  <a:pt x="946" y="1011"/>
                  <a:pt x="0" y="1520"/>
                </a:cubicBezTo>
                <a:lnTo>
                  <a:pt x="0" y="1720"/>
                </a:lnTo>
                <a:lnTo>
                  <a:pt x="2833" y="206"/>
                </a:lnTo>
                <a:cubicBezTo>
                  <a:pt x="2838" y="110"/>
                  <a:pt x="2838" y="37"/>
                  <a:pt x="283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4125518"/>
      </p:ext>
    </p:extLst>
  </p:cSld>
  <p:clrMapOvr>
    <a:masterClrMapping/>
  </p:clrMapOvr>
</p:sld>
</file>

<file path=ppt/theme/theme1.xml><?xml version="1.0" encoding="utf-8"?>
<a:theme xmlns:a="http://schemas.openxmlformats.org/drawingml/2006/main" name="Elementary Digital Choice Boards by Slidesgo">
  <a:themeElements>
    <a:clrScheme name="Simple Light">
      <a:dk1>
        <a:srgbClr val="4C4C4D"/>
      </a:dk1>
      <a:lt1>
        <a:srgbClr val="F2F2F2"/>
      </a:lt1>
      <a:dk2>
        <a:srgbClr val="F3DBDB"/>
      </a:dk2>
      <a:lt2>
        <a:srgbClr val="E9BDBD"/>
      </a:lt2>
      <a:accent1>
        <a:srgbClr val="DE98A9"/>
      </a:accent1>
      <a:accent2>
        <a:srgbClr val="DAECF0"/>
      </a:accent2>
      <a:accent3>
        <a:srgbClr val="49B0BB"/>
      </a:accent3>
      <a:accent4>
        <a:srgbClr val="D8D2E7"/>
      </a:accent4>
      <a:accent5>
        <a:srgbClr val="9D90BF"/>
      </a:accent5>
      <a:accent6>
        <a:srgbClr val="F3CC30"/>
      </a:accent6>
      <a:hlink>
        <a:srgbClr val="4C4C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506</Words>
  <Application>Microsoft Office PowerPoint</Application>
  <PresentationFormat>On-screen Show (16:9)</PresentationFormat>
  <Paragraphs>180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inter-bold</vt:lpstr>
      <vt:lpstr>Coming Soon</vt:lpstr>
      <vt:lpstr>Didact Gothic</vt:lpstr>
      <vt:lpstr>Arial</vt:lpstr>
      <vt:lpstr>inter-regular</vt:lpstr>
      <vt:lpstr>Elementary Digital Choice Boards by Slidesgo</vt:lpstr>
      <vt:lpstr>Counting  Sort</vt:lpstr>
      <vt:lpstr>Counting Sort</vt:lpstr>
      <vt:lpstr>Real Life Application</vt:lpstr>
      <vt:lpstr>Counting Sort - Algorithm</vt:lpstr>
      <vt:lpstr>Counting Sort - Working</vt:lpstr>
      <vt:lpstr>Working     Cnti…</vt:lpstr>
      <vt:lpstr>PowerPoint Presentation</vt:lpstr>
      <vt:lpstr>Merits &amp; Demerits</vt:lpstr>
      <vt:lpstr>Complexity 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Elementary Digital  Choice Boards</dc:title>
  <dc:creator>ayesha azam</dc:creator>
  <cp:lastModifiedBy>MUHAMMAD HAMZA FAROOQ</cp:lastModifiedBy>
  <cp:revision>169</cp:revision>
  <dcterms:modified xsi:type="dcterms:W3CDTF">2022-12-23T06:48:47Z</dcterms:modified>
</cp:coreProperties>
</file>