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340" r:id="rId2"/>
    <p:sldId id="368" r:id="rId3"/>
    <p:sldId id="375" r:id="rId4"/>
    <p:sldId id="376" r:id="rId5"/>
    <p:sldId id="377" r:id="rId6"/>
    <p:sldId id="378" r:id="rId7"/>
    <p:sldId id="369" r:id="rId8"/>
    <p:sldId id="372" r:id="rId9"/>
    <p:sldId id="370" r:id="rId10"/>
    <p:sldId id="379" r:id="rId11"/>
    <p:sldId id="380" r:id="rId12"/>
    <p:sldId id="382" r:id="rId13"/>
    <p:sldId id="381" r:id="rId14"/>
    <p:sldId id="383" r:id="rId15"/>
    <p:sldId id="373" r:id="rId16"/>
    <p:sldId id="374" r:id="rId17"/>
    <p:sldId id="394" r:id="rId18"/>
  </p:sldIdLst>
  <p:sldSz cx="9144000" cy="5143500" type="screen16x9"/>
  <p:notesSz cx="6858000" cy="9144000"/>
  <p:embeddedFontLst>
    <p:embeddedFont>
      <p:font typeface="Coming Soon" panose="020B0604020202020204" charset="0"/>
      <p:regular r:id="rId20"/>
    </p:embeddedFont>
    <p:embeddedFont>
      <p:font typeface="Didact Gothic"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Quick Sort" id="{54DA1514-6ECA-4A86-84B6-DF82E7DBEFF7}">
          <p14:sldIdLst>
            <p14:sldId id="340"/>
            <p14:sldId id="368"/>
            <p14:sldId id="375"/>
            <p14:sldId id="376"/>
            <p14:sldId id="377"/>
            <p14:sldId id="378"/>
            <p14:sldId id="369"/>
            <p14:sldId id="372"/>
            <p14:sldId id="370"/>
            <p14:sldId id="379"/>
            <p14:sldId id="380"/>
            <p14:sldId id="382"/>
            <p14:sldId id="381"/>
            <p14:sldId id="383"/>
            <p14:sldId id="373"/>
            <p14:sldId id="374"/>
          </p14:sldIdLst>
        </p14:section>
        <p14:section name="End" id="{F687073F-3906-40BA-AD16-69DE5834B438}">
          <p14:sldIdLst>
            <p14:sldId id="394"/>
          </p14:sldIdLst>
        </p14:section>
      </p14:sectionLst>
    </p:ext>
    <p:ext uri="{EFAFB233-063F-42B5-8137-9DF3F51BA10A}">
      <p15:sldGuideLst xmlns:p15="http://schemas.microsoft.com/office/powerpoint/2012/main">
        <p15:guide id="1" orient="horz" pos="1069">
          <p15:clr>
            <a:srgbClr val="9AA0A6"/>
          </p15:clr>
        </p15:guide>
        <p15:guide id="2" pos="10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BDABB-C943-44DE-A6A7-BABAD765193F}">
  <a:tblStyle styleId="{802BDABB-C943-44DE-A6A7-BABAD76519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1518"/>
      </p:cViewPr>
      <p:guideLst>
        <p:guide orient="horz" pos="1069"/>
        <p:guide pos="10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9767ae2b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9767ae2b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043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203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88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255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93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02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98b8cc72e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98b8cc72e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47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98b8cc72eb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98b8cc72eb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45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19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74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79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832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61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98b8cc72eb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98b8cc72eb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724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8b8cc72e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8b8cc72e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57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8"/>
        <p:cNvGrpSpPr/>
        <p:nvPr/>
      </p:nvGrpSpPr>
      <p:grpSpPr>
        <a:xfrm>
          <a:off x="0" y="0"/>
          <a:ext cx="0" cy="0"/>
          <a:chOff x="0" y="0"/>
          <a:chExt cx="0" cy="0"/>
        </a:xfrm>
      </p:grpSpPr>
      <p:grpSp>
        <p:nvGrpSpPr>
          <p:cNvPr id="379" name="Google Shape;379;p9"/>
          <p:cNvGrpSpPr/>
          <p:nvPr/>
        </p:nvGrpSpPr>
        <p:grpSpPr>
          <a:xfrm>
            <a:off x="2297947" y="355967"/>
            <a:ext cx="4548105" cy="4415112"/>
            <a:chOff x="4185375" y="355950"/>
            <a:chExt cx="2444561" cy="2372951"/>
          </a:xfrm>
        </p:grpSpPr>
        <p:sp>
          <p:nvSpPr>
            <p:cNvPr id="380" name="Google Shape;380;p9"/>
            <p:cNvSpPr/>
            <p:nvPr/>
          </p:nvSpPr>
          <p:spPr>
            <a:xfrm>
              <a:off x="4204062" y="370272"/>
              <a:ext cx="2398048" cy="2344852"/>
            </a:xfrm>
            <a:custGeom>
              <a:avLst/>
              <a:gdLst/>
              <a:ahLst/>
              <a:cxnLst/>
              <a:rect l="l" t="t" r="r" b="b"/>
              <a:pathLst>
                <a:path w="17581" h="17191" extrusionOk="0">
                  <a:moveTo>
                    <a:pt x="6986" y="0"/>
                  </a:moveTo>
                  <a:cubicBezTo>
                    <a:pt x="6880" y="0"/>
                    <a:pt x="6774" y="13"/>
                    <a:pt x="6671" y="39"/>
                  </a:cubicBezTo>
                  <a:cubicBezTo>
                    <a:pt x="6070" y="189"/>
                    <a:pt x="5611" y="780"/>
                    <a:pt x="5616" y="1398"/>
                  </a:cubicBezTo>
                  <a:lnTo>
                    <a:pt x="5570" y="1439"/>
                  </a:lnTo>
                  <a:cubicBezTo>
                    <a:pt x="5106" y="1095"/>
                    <a:pt x="4834" y="811"/>
                    <a:pt x="4347" y="811"/>
                  </a:cubicBezTo>
                  <a:cubicBezTo>
                    <a:pt x="4191" y="811"/>
                    <a:pt x="4012" y="841"/>
                    <a:pt x="3797" y="907"/>
                  </a:cubicBezTo>
                  <a:cubicBezTo>
                    <a:pt x="3592" y="971"/>
                    <a:pt x="3442" y="1107"/>
                    <a:pt x="3192" y="1417"/>
                  </a:cubicBezTo>
                  <a:cubicBezTo>
                    <a:pt x="2890" y="1794"/>
                    <a:pt x="3084" y="2592"/>
                    <a:pt x="3404" y="2996"/>
                  </a:cubicBezTo>
                  <a:lnTo>
                    <a:pt x="3404" y="2996"/>
                  </a:lnTo>
                  <a:cubicBezTo>
                    <a:pt x="3158" y="2741"/>
                    <a:pt x="2802" y="2614"/>
                    <a:pt x="2446" y="2614"/>
                  </a:cubicBezTo>
                  <a:cubicBezTo>
                    <a:pt x="2056" y="2614"/>
                    <a:pt x="1667" y="2766"/>
                    <a:pt x="1423" y="3072"/>
                  </a:cubicBezTo>
                  <a:cubicBezTo>
                    <a:pt x="932" y="3681"/>
                    <a:pt x="1173" y="4727"/>
                    <a:pt x="1877" y="5068"/>
                  </a:cubicBezTo>
                  <a:cubicBezTo>
                    <a:pt x="1286" y="5227"/>
                    <a:pt x="449" y="5473"/>
                    <a:pt x="277" y="6060"/>
                  </a:cubicBezTo>
                  <a:cubicBezTo>
                    <a:pt x="172" y="6419"/>
                    <a:pt x="249" y="6614"/>
                    <a:pt x="277" y="6805"/>
                  </a:cubicBezTo>
                  <a:cubicBezTo>
                    <a:pt x="363" y="7401"/>
                    <a:pt x="791" y="7797"/>
                    <a:pt x="1232" y="8206"/>
                  </a:cubicBezTo>
                  <a:cubicBezTo>
                    <a:pt x="1223" y="8206"/>
                    <a:pt x="1214" y="8206"/>
                    <a:pt x="1206" y="8206"/>
                  </a:cubicBezTo>
                  <a:cubicBezTo>
                    <a:pt x="562" y="8206"/>
                    <a:pt x="1" y="8874"/>
                    <a:pt x="117" y="9511"/>
                  </a:cubicBezTo>
                  <a:cubicBezTo>
                    <a:pt x="212" y="10029"/>
                    <a:pt x="734" y="10407"/>
                    <a:pt x="1249" y="10407"/>
                  </a:cubicBezTo>
                  <a:cubicBezTo>
                    <a:pt x="1374" y="10407"/>
                    <a:pt x="1499" y="10385"/>
                    <a:pt x="1617" y="10337"/>
                  </a:cubicBezTo>
                  <a:lnTo>
                    <a:pt x="1617" y="10337"/>
                  </a:lnTo>
                  <a:cubicBezTo>
                    <a:pt x="1016" y="10585"/>
                    <a:pt x="750" y="11387"/>
                    <a:pt x="1027" y="11976"/>
                  </a:cubicBezTo>
                  <a:cubicBezTo>
                    <a:pt x="1258" y="12457"/>
                    <a:pt x="1796" y="12746"/>
                    <a:pt x="2331" y="12746"/>
                  </a:cubicBezTo>
                  <a:cubicBezTo>
                    <a:pt x="2448" y="12746"/>
                    <a:pt x="2564" y="12732"/>
                    <a:pt x="2678" y="12704"/>
                  </a:cubicBezTo>
                  <a:lnTo>
                    <a:pt x="2678" y="12704"/>
                  </a:lnTo>
                  <a:cubicBezTo>
                    <a:pt x="2396" y="13063"/>
                    <a:pt x="2396" y="13613"/>
                    <a:pt x="2678" y="13968"/>
                  </a:cubicBezTo>
                  <a:cubicBezTo>
                    <a:pt x="2872" y="14213"/>
                    <a:pt x="3188" y="14349"/>
                    <a:pt x="3499" y="14349"/>
                  </a:cubicBezTo>
                  <a:cubicBezTo>
                    <a:pt x="3639" y="14349"/>
                    <a:pt x="3779" y="14321"/>
                    <a:pt x="3906" y="14263"/>
                  </a:cubicBezTo>
                  <a:lnTo>
                    <a:pt x="3906" y="14263"/>
                  </a:lnTo>
                  <a:cubicBezTo>
                    <a:pt x="3710" y="14855"/>
                    <a:pt x="3969" y="15569"/>
                    <a:pt x="4506" y="15896"/>
                  </a:cubicBezTo>
                  <a:cubicBezTo>
                    <a:pt x="4718" y="16025"/>
                    <a:pt x="4966" y="16087"/>
                    <a:pt x="5215" y="16087"/>
                  </a:cubicBezTo>
                  <a:cubicBezTo>
                    <a:pt x="5590" y="16087"/>
                    <a:pt x="5967" y="15946"/>
                    <a:pt x="6230" y="15678"/>
                  </a:cubicBezTo>
                  <a:cubicBezTo>
                    <a:pt x="6293" y="16437"/>
                    <a:pt x="6953" y="17106"/>
                    <a:pt x="7707" y="17183"/>
                  </a:cubicBezTo>
                  <a:cubicBezTo>
                    <a:pt x="7758" y="17188"/>
                    <a:pt x="7808" y="17191"/>
                    <a:pt x="7859" y="17191"/>
                  </a:cubicBezTo>
                  <a:cubicBezTo>
                    <a:pt x="8568" y="17191"/>
                    <a:pt x="9259" y="16693"/>
                    <a:pt x="9467" y="16010"/>
                  </a:cubicBezTo>
                  <a:cubicBezTo>
                    <a:pt x="9876" y="16353"/>
                    <a:pt x="10384" y="16630"/>
                    <a:pt x="10911" y="16630"/>
                  </a:cubicBezTo>
                  <a:cubicBezTo>
                    <a:pt x="10971" y="16630"/>
                    <a:pt x="11031" y="16627"/>
                    <a:pt x="11091" y="16619"/>
                  </a:cubicBezTo>
                  <a:cubicBezTo>
                    <a:pt x="11682" y="16551"/>
                    <a:pt x="12232" y="16001"/>
                    <a:pt x="12132" y="15414"/>
                  </a:cubicBezTo>
                  <a:lnTo>
                    <a:pt x="12132" y="15414"/>
                  </a:lnTo>
                  <a:cubicBezTo>
                    <a:pt x="12355" y="15734"/>
                    <a:pt x="12745" y="15911"/>
                    <a:pt x="13132" y="15911"/>
                  </a:cubicBezTo>
                  <a:cubicBezTo>
                    <a:pt x="13338" y="15911"/>
                    <a:pt x="13542" y="15861"/>
                    <a:pt x="13719" y="15755"/>
                  </a:cubicBezTo>
                  <a:cubicBezTo>
                    <a:pt x="14229" y="15446"/>
                    <a:pt x="14433" y="14723"/>
                    <a:pt x="14156" y="14195"/>
                  </a:cubicBezTo>
                  <a:lnTo>
                    <a:pt x="14156" y="14195"/>
                  </a:lnTo>
                  <a:cubicBezTo>
                    <a:pt x="14321" y="14264"/>
                    <a:pt x="14498" y="14296"/>
                    <a:pt x="14676" y="14296"/>
                  </a:cubicBezTo>
                  <a:cubicBezTo>
                    <a:pt x="15126" y="14296"/>
                    <a:pt x="15580" y="14087"/>
                    <a:pt x="15848" y="13722"/>
                  </a:cubicBezTo>
                  <a:cubicBezTo>
                    <a:pt x="16221" y="13218"/>
                    <a:pt x="16198" y="12454"/>
                    <a:pt x="15798" y="11972"/>
                  </a:cubicBezTo>
                  <a:cubicBezTo>
                    <a:pt x="16393" y="11962"/>
                    <a:pt x="16962" y="11544"/>
                    <a:pt x="17144" y="10976"/>
                  </a:cubicBezTo>
                  <a:cubicBezTo>
                    <a:pt x="17321" y="10407"/>
                    <a:pt x="17098" y="9734"/>
                    <a:pt x="16612" y="9384"/>
                  </a:cubicBezTo>
                  <a:cubicBezTo>
                    <a:pt x="17176" y="9229"/>
                    <a:pt x="17580" y="8643"/>
                    <a:pt x="17535" y="8061"/>
                  </a:cubicBezTo>
                  <a:cubicBezTo>
                    <a:pt x="17489" y="7483"/>
                    <a:pt x="16994" y="6969"/>
                    <a:pt x="16416" y="6901"/>
                  </a:cubicBezTo>
                  <a:cubicBezTo>
                    <a:pt x="16744" y="6433"/>
                    <a:pt x="16912" y="5828"/>
                    <a:pt x="16748" y="5282"/>
                  </a:cubicBezTo>
                  <a:cubicBezTo>
                    <a:pt x="16595" y="4767"/>
                    <a:pt x="16108" y="4348"/>
                    <a:pt x="15584" y="4348"/>
                  </a:cubicBezTo>
                  <a:cubicBezTo>
                    <a:pt x="15548" y="4348"/>
                    <a:pt x="15511" y="4350"/>
                    <a:pt x="15475" y="4354"/>
                  </a:cubicBezTo>
                  <a:cubicBezTo>
                    <a:pt x="15943" y="3709"/>
                    <a:pt x="15857" y="2717"/>
                    <a:pt x="15279" y="2158"/>
                  </a:cubicBezTo>
                  <a:cubicBezTo>
                    <a:pt x="14968" y="1857"/>
                    <a:pt x="14533" y="1703"/>
                    <a:pt x="14099" y="1703"/>
                  </a:cubicBezTo>
                  <a:cubicBezTo>
                    <a:pt x="13733" y="1703"/>
                    <a:pt x="13367" y="1812"/>
                    <a:pt x="13078" y="2035"/>
                  </a:cubicBezTo>
                  <a:cubicBezTo>
                    <a:pt x="12992" y="1585"/>
                    <a:pt x="12760" y="1139"/>
                    <a:pt x="12364" y="907"/>
                  </a:cubicBezTo>
                  <a:cubicBezTo>
                    <a:pt x="12206" y="815"/>
                    <a:pt x="12020" y="767"/>
                    <a:pt x="11835" y="767"/>
                  </a:cubicBezTo>
                  <a:cubicBezTo>
                    <a:pt x="11559" y="767"/>
                    <a:pt x="11287" y="874"/>
                    <a:pt x="11123" y="1098"/>
                  </a:cubicBezTo>
                  <a:cubicBezTo>
                    <a:pt x="11086" y="489"/>
                    <a:pt x="10472" y="30"/>
                    <a:pt x="9863" y="11"/>
                  </a:cubicBezTo>
                  <a:cubicBezTo>
                    <a:pt x="9843" y="11"/>
                    <a:pt x="9823" y="10"/>
                    <a:pt x="9803" y="10"/>
                  </a:cubicBezTo>
                  <a:cubicBezTo>
                    <a:pt x="9216" y="10"/>
                    <a:pt x="8666" y="330"/>
                    <a:pt x="8240" y="739"/>
                  </a:cubicBezTo>
                  <a:cubicBezTo>
                    <a:pt x="8003" y="284"/>
                    <a:pt x="7492" y="0"/>
                    <a:pt x="6986" y="0"/>
                  </a:cubicBezTo>
                  <a:close/>
                </a:path>
              </a:pathLst>
            </a:custGeom>
            <a:solidFill>
              <a:srgbClr val="FFE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853812" y="479665"/>
              <a:ext cx="676271" cy="1161992"/>
            </a:xfrm>
            <a:custGeom>
              <a:avLst/>
              <a:gdLst/>
              <a:ahLst/>
              <a:cxnLst/>
              <a:rect l="l" t="t" r="r" b="b"/>
              <a:pathLst>
                <a:path w="4958" h="8519" extrusionOk="0">
                  <a:moveTo>
                    <a:pt x="1" y="1"/>
                  </a:moveTo>
                  <a:lnTo>
                    <a:pt x="1" y="1"/>
                  </a:lnTo>
                  <a:cubicBezTo>
                    <a:pt x="1720" y="2738"/>
                    <a:pt x="3048" y="5726"/>
                    <a:pt x="4694" y="8518"/>
                  </a:cubicBezTo>
                  <a:cubicBezTo>
                    <a:pt x="4790" y="8473"/>
                    <a:pt x="4876" y="8418"/>
                    <a:pt x="4958" y="8350"/>
                  </a:cubicBezTo>
                  <a:cubicBezTo>
                    <a:pt x="3575" y="6013"/>
                    <a:pt x="2416" y="3534"/>
                    <a:pt x="1065" y="1178"/>
                  </a:cubicBezTo>
                  <a:cubicBezTo>
                    <a:pt x="1038" y="1197"/>
                    <a:pt x="1011" y="1215"/>
                    <a:pt x="983" y="1238"/>
                  </a:cubicBezTo>
                  <a:cubicBezTo>
                    <a:pt x="956" y="1092"/>
                    <a:pt x="915" y="951"/>
                    <a:pt x="856" y="815"/>
                  </a:cubicBezTo>
                  <a:cubicBezTo>
                    <a:pt x="774" y="678"/>
                    <a:pt x="692" y="542"/>
                    <a:pt x="610" y="401"/>
                  </a:cubicBezTo>
                  <a:cubicBezTo>
                    <a:pt x="515" y="283"/>
                    <a:pt x="401" y="183"/>
                    <a:pt x="269" y="105"/>
                  </a:cubicBezTo>
                  <a:cubicBezTo>
                    <a:pt x="187" y="55"/>
                    <a:pt x="96" y="23"/>
                    <a:pt x="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523317" y="371500"/>
              <a:ext cx="1013588" cy="1551141"/>
            </a:xfrm>
            <a:custGeom>
              <a:avLst/>
              <a:gdLst/>
              <a:ahLst/>
              <a:cxnLst/>
              <a:rect l="l" t="t" r="r" b="b"/>
              <a:pathLst>
                <a:path w="7431" h="11372" extrusionOk="0">
                  <a:moveTo>
                    <a:pt x="135" y="0"/>
                  </a:moveTo>
                  <a:cubicBezTo>
                    <a:pt x="90" y="0"/>
                    <a:pt x="45" y="4"/>
                    <a:pt x="0" y="7"/>
                  </a:cubicBezTo>
                  <a:cubicBezTo>
                    <a:pt x="2106" y="3786"/>
                    <a:pt x="4425" y="7447"/>
                    <a:pt x="6958" y="10957"/>
                  </a:cubicBezTo>
                  <a:cubicBezTo>
                    <a:pt x="7058" y="11094"/>
                    <a:pt x="7158" y="11230"/>
                    <a:pt x="7258" y="11371"/>
                  </a:cubicBezTo>
                  <a:cubicBezTo>
                    <a:pt x="7326" y="11276"/>
                    <a:pt x="7385" y="11180"/>
                    <a:pt x="7431" y="11071"/>
                  </a:cubicBezTo>
                  <a:cubicBezTo>
                    <a:pt x="5184" y="7979"/>
                    <a:pt x="3097" y="4768"/>
                    <a:pt x="1182" y="1458"/>
                  </a:cubicBezTo>
                  <a:cubicBezTo>
                    <a:pt x="910" y="980"/>
                    <a:pt x="637" y="503"/>
                    <a:pt x="368" y="21"/>
                  </a:cubicBezTo>
                  <a:cubicBezTo>
                    <a:pt x="309" y="11"/>
                    <a:pt x="250" y="2"/>
                    <a:pt x="191" y="2"/>
                  </a:cubicBezTo>
                  <a:cubicBezTo>
                    <a:pt x="172" y="1"/>
                    <a:pt x="154" y="0"/>
                    <a:pt x="135"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288164" y="420740"/>
              <a:ext cx="1112342" cy="1781657"/>
            </a:xfrm>
            <a:custGeom>
              <a:avLst/>
              <a:gdLst/>
              <a:ahLst/>
              <a:cxnLst/>
              <a:rect l="l" t="t" r="r" b="b"/>
              <a:pathLst>
                <a:path w="8155" h="13062" extrusionOk="0">
                  <a:moveTo>
                    <a:pt x="1" y="1"/>
                  </a:moveTo>
                  <a:lnTo>
                    <a:pt x="1" y="1"/>
                  </a:lnTo>
                  <a:cubicBezTo>
                    <a:pt x="1856" y="4057"/>
                    <a:pt x="4139" y="7918"/>
                    <a:pt x="6826" y="11483"/>
                  </a:cubicBezTo>
                  <a:cubicBezTo>
                    <a:pt x="7231" y="12015"/>
                    <a:pt x="7641" y="12538"/>
                    <a:pt x="8059" y="13061"/>
                  </a:cubicBezTo>
                  <a:cubicBezTo>
                    <a:pt x="8109" y="12938"/>
                    <a:pt x="8141" y="12807"/>
                    <a:pt x="8154" y="12675"/>
                  </a:cubicBezTo>
                  <a:cubicBezTo>
                    <a:pt x="5426" y="9259"/>
                    <a:pt x="3066" y="5558"/>
                    <a:pt x="1124" y="1642"/>
                  </a:cubicBezTo>
                  <a:cubicBezTo>
                    <a:pt x="892" y="1174"/>
                    <a:pt x="669" y="701"/>
                    <a:pt x="446" y="228"/>
                  </a:cubicBezTo>
                  <a:cubicBezTo>
                    <a:pt x="396" y="273"/>
                    <a:pt x="342" y="319"/>
                    <a:pt x="292" y="369"/>
                  </a:cubicBezTo>
                  <a:cubicBezTo>
                    <a:pt x="219" y="228"/>
                    <a:pt x="119" y="105"/>
                    <a:pt x="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020139" y="403417"/>
              <a:ext cx="1130347" cy="2045864"/>
            </a:xfrm>
            <a:custGeom>
              <a:avLst/>
              <a:gdLst/>
              <a:ahLst/>
              <a:cxnLst/>
              <a:rect l="l" t="t" r="r" b="b"/>
              <a:pathLst>
                <a:path w="8287" h="14999" extrusionOk="0">
                  <a:moveTo>
                    <a:pt x="247" y="0"/>
                  </a:moveTo>
                  <a:cubicBezTo>
                    <a:pt x="156" y="64"/>
                    <a:pt x="74" y="132"/>
                    <a:pt x="1" y="214"/>
                  </a:cubicBezTo>
                  <a:cubicBezTo>
                    <a:pt x="997" y="2156"/>
                    <a:pt x="2002" y="4093"/>
                    <a:pt x="3025" y="6026"/>
                  </a:cubicBezTo>
                  <a:cubicBezTo>
                    <a:pt x="4330" y="8500"/>
                    <a:pt x="5626" y="10983"/>
                    <a:pt x="7082" y="13375"/>
                  </a:cubicBezTo>
                  <a:cubicBezTo>
                    <a:pt x="7423" y="13934"/>
                    <a:pt x="7773" y="14489"/>
                    <a:pt x="8178" y="14998"/>
                  </a:cubicBezTo>
                  <a:cubicBezTo>
                    <a:pt x="8232" y="14880"/>
                    <a:pt x="8269" y="14757"/>
                    <a:pt x="8287" y="14630"/>
                  </a:cubicBezTo>
                  <a:cubicBezTo>
                    <a:pt x="7964" y="14198"/>
                    <a:pt x="7673" y="13739"/>
                    <a:pt x="7391" y="13279"/>
                  </a:cubicBezTo>
                  <a:cubicBezTo>
                    <a:pt x="6681" y="12110"/>
                    <a:pt x="6008" y="10919"/>
                    <a:pt x="5353" y="9714"/>
                  </a:cubicBezTo>
                  <a:cubicBezTo>
                    <a:pt x="4053" y="7336"/>
                    <a:pt x="2793" y="4930"/>
                    <a:pt x="1547" y="2524"/>
                  </a:cubicBezTo>
                  <a:cubicBezTo>
                    <a:pt x="1111" y="1683"/>
                    <a:pt x="679" y="842"/>
                    <a:pt x="24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747204" y="480892"/>
              <a:ext cx="1197319" cy="2052138"/>
            </a:xfrm>
            <a:custGeom>
              <a:avLst/>
              <a:gdLst/>
              <a:ahLst/>
              <a:cxnLst/>
              <a:rect l="l" t="t" r="r" b="b"/>
              <a:pathLst>
                <a:path w="8778" h="15045" extrusionOk="0">
                  <a:moveTo>
                    <a:pt x="342" y="1"/>
                  </a:moveTo>
                  <a:cubicBezTo>
                    <a:pt x="242" y="1"/>
                    <a:pt x="128" y="14"/>
                    <a:pt x="1" y="46"/>
                  </a:cubicBezTo>
                  <a:cubicBezTo>
                    <a:pt x="2675" y="4507"/>
                    <a:pt x="4776" y="9291"/>
                    <a:pt x="7532" y="13707"/>
                  </a:cubicBezTo>
                  <a:cubicBezTo>
                    <a:pt x="7736" y="14035"/>
                    <a:pt x="7946" y="14362"/>
                    <a:pt x="8159" y="14685"/>
                  </a:cubicBezTo>
                  <a:cubicBezTo>
                    <a:pt x="8159" y="14658"/>
                    <a:pt x="8155" y="14630"/>
                    <a:pt x="8150" y="14603"/>
                  </a:cubicBezTo>
                  <a:lnTo>
                    <a:pt x="8150" y="14603"/>
                  </a:lnTo>
                  <a:cubicBezTo>
                    <a:pt x="8300" y="14817"/>
                    <a:pt x="8528" y="14967"/>
                    <a:pt x="8778" y="15044"/>
                  </a:cubicBezTo>
                  <a:cubicBezTo>
                    <a:pt x="6154" y="11165"/>
                    <a:pt x="4162" y="6890"/>
                    <a:pt x="1929" y="2784"/>
                  </a:cubicBezTo>
                  <a:cubicBezTo>
                    <a:pt x="1415" y="1847"/>
                    <a:pt x="892" y="919"/>
                    <a:pt x="342"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4616943" y="583329"/>
              <a:ext cx="1043596" cy="2052684"/>
            </a:xfrm>
            <a:custGeom>
              <a:avLst/>
              <a:gdLst/>
              <a:ahLst/>
              <a:cxnLst/>
              <a:rect l="l" t="t" r="r" b="b"/>
              <a:pathLst>
                <a:path w="7651" h="15049" extrusionOk="0">
                  <a:moveTo>
                    <a:pt x="83" y="0"/>
                  </a:moveTo>
                  <a:cubicBezTo>
                    <a:pt x="10" y="168"/>
                    <a:pt x="1" y="382"/>
                    <a:pt x="33" y="600"/>
                  </a:cubicBezTo>
                  <a:cubicBezTo>
                    <a:pt x="1261" y="3047"/>
                    <a:pt x="2493" y="5494"/>
                    <a:pt x="3721" y="7940"/>
                  </a:cubicBezTo>
                  <a:cubicBezTo>
                    <a:pt x="4890" y="10264"/>
                    <a:pt x="5999" y="12638"/>
                    <a:pt x="7232" y="14934"/>
                  </a:cubicBezTo>
                  <a:cubicBezTo>
                    <a:pt x="7368" y="14989"/>
                    <a:pt x="7509" y="15030"/>
                    <a:pt x="7650" y="15048"/>
                  </a:cubicBezTo>
                  <a:cubicBezTo>
                    <a:pt x="6359" y="12665"/>
                    <a:pt x="5208" y="10200"/>
                    <a:pt x="3994" y="7781"/>
                  </a:cubicBezTo>
                  <a:cubicBezTo>
                    <a:pt x="2689" y="5184"/>
                    <a:pt x="1383" y="2592"/>
                    <a:pt x="83"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396248" y="760649"/>
              <a:ext cx="1039641" cy="1915602"/>
            </a:xfrm>
            <a:custGeom>
              <a:avLst/>
              <a:gdLst/>
              <a:ahLst/>
              <a:cxnLst/>
              <a:rect l="l" t="t" r="r" b="b"/>
              <a:pathLst>
                <a:path w="7622" h="14044" extrusionOk="0">
                  <a:moveTo>
                    <a:pt x="232" y="1"/>
                  </a:moveTo>
                  <a:cubicBezTo>
                    <a:pt x="150" y="60"/>
                    <a:pt x="77" y="128"/>
                    <a:pt x="14" y="205"/>
                  </a:cubicBezTo>
                  <a:cubicBezTo>
                    <a:pt x="9" y="214"/>
                    <a:pt x="5" y="224"/>
                    <a:pt x="0" y="228"/>
                  </a:cubicBezTo>
                  <a:cubicBezTo>
                    <a:pt x="1519" y="2797"/>
                    <a:pt x="2965" y="5408"/>
                    <a:pt x="4325" y="8064"/>
                  </a:cubicBezTo>
                  <a:cubicBezTo>
                    <a:pt x="5330" y="10033"/>
                    <a:pt x="6189" y="12147"/>
                    <a:pt x="7367" y="14044"/>
                  </a:cubicBezTo>
                  <a:cubicBezTo>
                    <a:pt x="7458" y="13985"/>
                    <a:pt x="7545" y="13916"/>
                    <a:pt x="7622" y="13839"/>
                  </a:cubicBezTo>
                  <a:cubicBezTo>
                    <a:pt x="7231" y="13189"/>
                    <a:pt x="6876" y="12516"/>
                    <a:pt x="6540" y="11838"/>
                  </a:cubicBezTo>
                  <a:cubicBezTo>
                    <a:pt x="5866" y="10483"/>
                    <a:pt x="5216" y="9119"/>
                    <a:pt x="4529" y="7773"/>
                  </a:cubicBezTo>
                  <a:cubicBezTo>
                    <a:pt x="3174" y="5139"/>
                    <a:pt x="1742" y="2547"/>
                    <a:pt x="232"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4369514" y="1075733"/>
              <a:ext cx="933112" cy="1638982"/>
            </a:xfrm>
            <a:custGeom>
              <a:avLst/>
              <a:gdLst/>
              <a:ahLst/>
              <a:cxnLst/>
              <a:rect l="l" t="t" r="r" b="b"/>
              <a:pathLst>
                <a:path w="6841" h="12016" extrusionOk="0">
                  <a:moveTo>
                    <a:pt x="301" y="1"/>
                  </a:moveTo>
                  <a:cubicBezTo>
                    <a:pt x="201" y="33"/>
                    <a:pt x="101" y="65"/>
                    <a:pt x="0" y="101"/>
                  </a:cubicBezTo>
                  <a:cubicBezTo>
                    <a:pt x="1906" y="4203"/>
                    <a:pt x="4066" y="8177"/>
                    <a:pt x="6472" y="12006"/>
                  </a:cubicBezTo>
                  <a:cubicBezTo>
                    <a:pt x="6481" y="12006"/>
                    <a:pt x="6485" y="12006"/>
                    <a:pt x="6494" y="12011"/>
                  </a:cubicBezTo>
                  <a:cubicBezTo>
                    <a:pt x="6536" y="12014"/>
                    <a:pt x="6578" y="12016"/>
                    <a:pt x="6619" y="12016"/>
                  </a:cubicBezTo>
                  <a:cubicBezTo>
                    <a:pt x="6693" y="12016"/>
                    <a:pt x="6767" y="12011"/>
                    <a:pt x="6840" y="12002"/>
                  </a:cubicBezTo>
                  <a:cubicBezTo>
                    <a:pt x="4412" y="8146"/>
                    <a:pt x="2224" y="4135"/>
                    <a:pt x="301"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4326139" y="1488888"/>
              <a:ext cx="605480" cy="1075650"/>
            </a:xfrm>
            <a:custGeom>
              <a:avLst/>
              <a:gdLst/>
              <a:ahLst/>
              <a:cxnLst/>
              <a:rect l="l" t="t" r="r" b="b"/>
              <a:pathLst>
                <a:path w="4439" h="7886" extrusionOk="0">
                  <a:moveTo>
                    <a:pt x="328" y="1"/>
                  </a:moveTo>
                  <a:cubicBezTo>
                    <a:pt x="214" y="1"/>
                    <a:pt x="105" y="23"/>
                    <a:pt x="0" y="55"/>
                  </a:cubicBezTo>
                  <a:cubicBezTo>
                    <a:pt x="1346" y="2665"/>
                    <a:pt x="2701" y="5271"/>
                    <a:pt x="4075" y="7863"/>
                  </a:cubicBezTo>
                  <a:cubicBezTo>
                    <a:pt x="4159" y="7879"/>
                    <a:pt x="4243" y="7886"/>
                    <a:pt x="4325" y="7886"/>
                  </a:cubicBezTo>
                  <a:cubicBezTo>
                    <a:pt x="4363" y="7886"/>
                    <a:pt x="4401" y="7884"/>
                    <a:pt x="4439" y="7882"/>
                  </a:cubicBezTo>
                  <a:cubicBezTo>
                    <a:pt x="3056" y="5262"/>
                    <a:pt x="1683" y="2634"/>
                    <a:pt x="328" y="1"/>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4231751" y="1227137"/>
              <a:ext cx="137218" cy="259433"/>
            </a:xfrm>
            <a:custGeom>
              <a:avLst/>
              <a:gdLst/>
              <a:ahLst/>
              <a:cxnLst/>
              <a:rect l="l" t="t" r="r" b="b"/>
              <a:pathLst>
                <a:path w="1006" h="1902" extrusionOk="0">
                  <a:moveTo>
                    <a:pt x="28" y="0"/>
                  </a:moveTo>
                  <a:lnTo>
                    <a:pt x="28" y="0"/>
                  </a:lnTo>
                  <a:cubicBezTo>
                    <a:pt x="1" y="228"/>
                    <a:pt x="51" y="378"/>
                    <a:pt x="74" y="523"/>
                  </a:cubicBezTo>
                  <a:cubicBezTo>
                    <a:pt x="156" y="1110"/>
                    <a:pt x="574" y="1501"/>
                    <a:pt x="1006" y="1901"/>
                  </a:cubicBezTo>
                  <a:cubicBezTo>
                    <a:pt x="678" y="1269"/>
                    <a:pt x="351" y="637"/>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185375" y="355950"/>
              <a:ext cx="2444561" cy="2372951"/>
            </a:xfrm>
            <a:custGeom>
              <a:avLst/>
              <a:gdLst/>
              <a:ahLst/>
              <a:cxnLst/>
              <a:rect l="l" t="t" r="r" b="b"/>
              <a:pathLst>
                <a:path w="17922" h="17397" extrusionOk="0">
                  <a:moveTo>
                    <a:pt x="9941" y="216"/>
                  </a:moveTo>
                  <a:cubicBezTo>
                    <a:pt x="10514" y="221"/>
                    <a:pt x="11087" y="607"/>
                    <a:pt x="11155" y="1203"/>
                  </a:cubicBezTo>
                  <a:cubicBezTo>
                    <a:pt x="11162" y="1257"/>
                    <a:pt x="11215" y="1307"/>
                    <a:pt x="11268" y="1307"/>
                  </a:cubicBezTo>
                  <a:cubicBezTo>
                    <a:pt x="11291" y="1307"/>
                    <a:pt x="11313" y="1298"/>
                    <a:pt x="11333" y="1276"/>
                  </a:cubicBezTo>
                  <a:cubicBezTo>
                    <a:pt x="11498" y="1074"/>
                    <a:pt x="11740" y="975"/>
                    <a:pt x="11986" y="975"/>
                  </a:cubicBezTo>
                  <a:cubicBezTo>
                    <a:pt x="12145" y="975"/>
                    <a:pt x="12307" y="1017"/>
                    <a:pt x="12451" y="1099"/>
                  </a:cubicBezTo>
                  <a:cubicBezTo>
                    <a:pt x="12838" y="1321"/>
                    <a:pt x="13024" y="1753"/>
                    <a:pt x="13115" y="2167"/>
                  </a:cubicBezTo>
                  <a:cubicBezTo>
                    <a:pt x="13125" y="2214"/>
                    <a:pt x="13173" y="2245"/>
                    <a:pt x="13218" y="2245"/>
                  </a:cubicBezTo>
                  <a:cubicBezTo>
                    <a:pt x="13235" y="2245"/>
                    <a:pt x="13252" y="2241"/>
                    <a:pt x="13265" y="2231"/>
                  </a:cubicBezTo>
                  <a:cubicBezTo>
                    <a:pt x="13555" y="2023"/>
                    <a:pt x="13910" y="1914"/>
                    <a:pt x="14262" y="1914"/>
                  </a:cubicBezTo>
                  <a:cubicBezTo>
                    <a:pt x="14657" y="1914"/>
                    <a:pt x="15048" y="2050"/>
                    <a:pt x="15344" y="2336"/>
                  </a:cubicBezTo>
                  <a:cubicBezTo>
                    <a:pt x="15903" y="2877"/>
                    <a:pt x="15944" y="3782"/>
                    <a:pt x="15521" y="4409"/>
                  </a:cubicBezTo>
                  <a:cubicBezTo>
                    <a:pt x="15481" y="4471"/>
                    <a:pt x="15532" y="4564"/>
                    <a:pt x="15602" y="4564"/>
                  </a:cubicBezTo>
                  <a:cubicBezTo>
                    <a:pt x="15604" y="4564"/>
                    <a:pt x="15606" y="4564"/>
                    <a:pt x="15607" y="4564"/>
                  </a:cubicBezTo>
                  <a:cubicBezTo>
                    <a:pt x="15629" y="4563"/>
                    <a:pt x="15651" y="4562"/>
                    <a:pt x="15672" y="4562"/>
                  </a:cubicBezTo>
                  <a:cubicBezTo>
                    <a:pt x="16187" y="4562"/>
                    <a:pt x="16637" y="4921"/>
                    <a:pt x="16785" y="5414"/>
                  </a:cubicBezTo>
                  <a:cubicBezTo>
                    <a:pt x="16949" y="5946"/>
                    <a:pt x="16758" y="6506"/>
                    <a:pt x="16467" y="6956"/>
                  </a:cubicBezTo>
                  <a:cubicBezTo>
                    <a:pt x="16430" y="7006"/>
                    <a:pt x="16462" y="7097"/>
                    <a:pt x="16526" y="7106"/>
                  </a:cubicBezTo>
                  <a:cubicBezTo>
                    <a:pt x="17758" y="7311"/>
                    <a:pt x="17922" y="8993"/>
                    <a:pt x="16721" y="9389"/>
                  </a:cubicBezTo>
                  <a:cubicBezTo>
                    <a:pt x="16658" y="9412"/>
                    <a:pt x="16612" y="9512"/>
                    <a:pt x="16676" y="9562"/>
                  </a:cubicBezTo>
                  <a:cubicBezTo>
                    <a:pt x="17667" y="10339"/>
                    <a:pt x="17208" y="11904"/>
                    <a:pt x="15935" y="11972"/>
                  </a:cubicBezTo>
                  <a:cubicBezTo>
                    <a:pt x="15866" y="11976"/>
                    <a:pt x="15794" y="12058"/>
                    <a:pt x="15844" y="12127"/>
                  </a:cubicBezTo>
                  <a:cubicBezTo>
                    <a:pt x="16562" y="13070"/>
                    <a:pt x="15852" y="14290"/>
                    <a:pt x="14814" y="14290"/>
                  </a:cubicBezTo>
                  <a:cubicBezTo>
                    <a:pt x="14656" y="14290"/>
                    <a:pt x="14490" y="14262"/>
                    <a:pt x="14320" y="14200"/>
                  </a:cubicBezTo>
                  <a:cubicBezTo>
                    <a:pt x="14308" y="14195"/>
                    <a:pt x="14297" y="14193"/>
                    <a:pt x="14286" y="14193"/>
                  </a:cubicBezTo>
                  <a:cubicBezTo>
                    <a:pt x="14215" y="14193"/>
                    <a:pt x="14175" y="14287"/>
                    <a:pt x="14207" y="14350"/>
                  </a:cubicBezTo>
                  <a:cubicBezTo>
                    <a:pt x="14429" y="14841"/>
                    <a:pt x="14279" y="15478"/>
                    <a:pt x="13802" y="15769"/>
                  </a:cubicBezTo>
                  <a:cubicBezTo>
                    <a:pt x="13640" y="15867"/>
                    <a:pt x="13458" y="15913"/>
                    <a:pt x="13276" y="15913"/>
                  </a:cubicBezTo>
                  <a:cubicBezTo>
                    <a:pt x="12927" y="15913"/>
                    <a:pt x="12576" y="15746"/>
                    <a:pt x="12360" y="15464"/>
                  </a:cubicBezTo>
                  <a:cubicBezTo>
                    <a:pt x="12338" y="15436"/>
                    <a:pt x="12299" y="15421"/>
                    <a:pt x="12263" y="15421"/>
                  </a:cubicBezTo>
                  <a:cubicBezTo>
                    <a:pt x="12210" y="15421"/>
                    <a:pt x="12161" y="15452"/>
                    <a:pt x="12169" y="15519"/>
                  </a:cubicBezTo>
                  <a:cubicBezTo>
                    <a:pt x="12228" y="16092"/>
                    <a:pt x="11755" y="16556"/>
                    <a:pt x="11205" y="16620"/>
                  </a:cubicBezTo>
                  <a:cubicBezTo>
                    <a:pt x="11150" y="16626"/>
                    <a:pt x="11095" y="16629"/>
                    <a:pt x="11040" y="16629"/>
                  </a:cubicBezTo>
                  <a:cubicBezTo>
                    <a:pt x="10531" y="16629"/>
                    <a:pt x="10063" y="16354"/>
                    <a:pt x="9673" y="16042"/>
                  </a:cubicBezTo>
                  <a:cubicBezTo>
                    <a:pt x="9650" y="16023"/>
                    <a:pt x="9625" y="16014"/>
                    <a:pt x="9600" y="16014"/>
                  </a:cubicBezTo>
                  <a:cubicBezTo>
                    <a:pt x="9560" y="16014"/>
                    <a:pt x="9521" y="16039"/>
                    <a:pt x="9504" y="16087"/>
                  </a:cubicBezTo>
                  <a:cubicBezTo>
                    <a:pt x="9288" y="16720"/>
                    <a:pt x="8679" y="17186"/>
                    <a:pt x="8003" y="17186"/>
                  </a:cubicBezTo>
                  <a:cubicBezTo>
                    <a:pt x="7955" y="17186"/>
                    <a:pt x="7907" y="17184"/>
                    <a:pt x="7858" y="17179"/>
                  </a:cubicBezTo>
                  <a:cubicBezTo>
                    <a:pt x="7135" y="17106"/>
                    <a:pt x="6558" y="16492"/>
                    <a:pt x="6467" y="15778"/>
                  </a:cubicBezTo>
                  <a:cubicBezTo>
                    <a:pt x="6460" y="15722"/>
                    <a:pt x="6414" y="15679"/>
                    <a:pt x="6363" y="15679"/>
                  </a:cubicBezTo>
                  <a:cubicBezTo>
                    <a:pt x="6340" y="15679"/>
                    <a:pt x="6315" y="15688"/>
                    <a:pt x="6294" y="15710"/>
                  </a:cubicBezTo>
                  <a:cubicBezTo>
                    <a:pt x="6021" y="15967"/>
                    <a:pt x="5705" y="16078"/>
                    <a:pt x="5399" y="16078"/>
                  </a:cubicBezTo>
                  <a:cubicBezTo>
                    <a:pt x="4604" y="16078"/>
                    <a:pt x="3877" y="15324"/>
                    <a:pt x="4143" y="14391"/>
                  </a:cubicBezTo>
                  <a:cubicBezTo>
                    <a:pt x="4158" y="14333"/>
                    <a:pt x="4111" y="14262"/>
                    <a:pt x="4049" y="14262"/>
                  </a:cubicBezTo>
                  <a:cubicBezTo>
                    <a:pt x="4038" y="14262"/>
                    <a:pt x="4027" y="14264"/>
                    <a:pt x="4015" y="14268"/>
                  </a:cubicBezTo>
                  <a:cubicBezTo>
                    <a:pt x="3886" y="14319"/>
                    <a:pt x="3759" y="14342"/>
                    <a:pt x="3639" y="14342"/>
                  </a:cubicBezTo>
                  <a:cubicBezTo>
                    <a:pt x="2929" y="14342"/>
                    <a:pt x="2435" y="13539"/>
                    <a:pt x="2901" y="12859"/>
                  </a:cubicBezTo>
                  <a:cubicBezTo>
                    <a:pt x="2951" y="12788"/>
                    <a:pt x="2883" y="12706"/>
                    <a:pt x="2809" y="12706"/>
                  </a:cubicBezTo>
                  <a:cubicBezTo>
                    <a:pt x="2802" y="12706"/>
                    <a:pt x="2795" y="12707"/>
                    <a:pt x="2788" y="12709"/>
                  </a:cubicBezTo>
                  <a:cubicBezTo>
                    <a:pt x="2686" y="12730"/>
                    <a:pt x="2582" y="12741"/>
                    <a:pt x="2478" y="12741"/>
                  </a:cubicBezTo>
                  <a:cubicBezTo>
                    <a:pt x="1950" y="12741"/>
                    <a:pt x="1417" y="12466"/>
                    <a:pt x="1223" y="11949"/>
                  </a:cubicBezTo>
                  <a:cubicBezTo>
                    <a:pt x="1023" y="11399"/>
                    <a:pt x="1373" y="10817"/>
                    <a:pt x="1901" y="10576"/>
                  </a:cubicBezTo>
                  <a:cubicBezTo>
                    <a:pt x="1998" y="10534"/>
                    <a:pt x="1864" y="10335"/>
                    <a:pt x="1757" y="10335"/>
                  </a:cubicBezTo>
                  <a:cubicBezTo>
                    <a:pt x="1749" y="10335"/>
                    <a:pt x="1740" y="10337"/>
                    <a:pt x="1732" y="10339"/>
                  </a:cubicBezTo>
                  <a:cubicBezTo>
                    <a:pt x="1619" y="10380"/>
                    <a:pt x="1501" y="10399"/>
                    <a:pt x="1384" y="10399"/>
                  </a:cubicBezTo>
                  <a:cubicBezTo>
                    <a:pt x="972" y="10399"/>
                    <a:pt x="567" y="10162"/>
                    <a:pt x="405" y="9762"/>
                  </a:cubicBezTo>
                  <a:cubicBezTo>
                    <a:pt x="150" y="9116"/>
                    <a:pt x="714" y="8434"/>
                    <a:pt x="1369" y="8411"/>
                  </a:cubicBezTo>
                  <a:cubicBezTo>
                    <a:pt x="1451" y="8407"/>
                    <a:pt x="1510" y="8297"/>
                    <a:pt x="1441" y="8238"/>
                  </a:cubicBezTo>
                  <a:cubicBezTo>
                    <a:pt x="918" y="7752"/>
                    <a:pt x="395" y="7183"/>
                    <a:pt x="473" y="6415"/>
                  </a:cubicBezTo>
                  <a:cubicBezTo>
                    <a:pt x="550" y="5655"/>
                    <a:pt x="1423" y="5442"/>
                    <a:pt x="2042" y="5269"/>
                  </a:cubicBezTo>
                  <a:cubicBezTo>
                    <a:pt x="2124" y="5246"/>
                    <a:pt x="2146" y="5123"/>
                    <a:pt x="2069" y="5082"/>
                  </a:cubicBezTo>
                  <a:cubicBezTo>
                    <a:pt x="1451" y="4755"/>
                    <a:pt x="1196" y="3895"/>
                    <a:pt x="1591" y="3300"/>
                  </a:cubicBezTo>
                  <a:cubicBezTo>
                    <a:pt x="1812" y="2973"/>
                    <a:pt x="2177" y="2822"/>
                    <a:pt x="2547" y="2822"/>
                  </a:cubicBezTo>
                  <a:cubicBezTo>
                    <a:pt x="2915" y="2822"/>
                    <a:pt x="3288" y="2970"/>
                    <a:pt x="3529" y="3244"/>
                  </a:cubicBezTo>
                  <a:lnTo>
                    <a:pt x="3529" y="3244"/>
                  </a:lnTo>
                  <a:cubicBezTo>
                    <a:pt x="3532" y="3248"/>
                    <a:pt x="3535" y="3251"/>
                    <a:pt x="3538" y="3254"/>
                  </a:cubicBezTo>
                  <a:cubicBezTo>
                    <a:pt x="3558" y="3278"/>
                    <a:pt x="3582" y="3288"/>
                    <a:pt x="3605" y="3288"/>
                  </a:cubicBezTo>
                  <a:cubicBezTo>
                    <a:pt x="3679" y="3288"/>
                    <a:pt x="3746" y="3185"/>
                    <a:pt x="3683" y="3109"/>
                  </a:cubicBezTo>
                  <a:cubicBezTo>
                    <a:pt x="3680" y="3104"/>
                    <a:pt x="3676" y="3100"/>
                    <a:pt x="3672" y="3095"/>
                  </a:cubicBezTo>
                  <a:lnTo>
                    <a:pt x="3672" y="3095"/>
                  </a:lnTo>
                  <a:cubicBezTo>
                    <a:pt x="3182" y="2531"/>
                    <a:pt x="3116" y="1659"/>
                    <a:pt x="3779" y="1203"/>
                  </a:cubicBezTo>
                  <a:cubicBezTo>
                    <a:pt x="3981" y="1066"/>
                    <a:pt x="4178" y="1010"/>
                    <a:pt x="4370" y="1010"/>
                  </a:cubicBezTo>
                  <a:cubicBezTo>
                    <a:pt x="4836" y="1010"/>
                    <a:pt x="5267" y="1342"/>
                    <a:pt x="5657" y="1635"/>
                  </a:cubicBezTo>
                  <a:cubicBezTo>
                    <a:pt x="5675" y="1649"/>
                    <a:pt x="5693" y="1654"/>
                    <a:pt x="5710" y="1654"/>
                  </a:cubicBezTo>
                  <a:cubicBezTo>
                    <a:pt x="5746" y="1654"/>
                    <a:pt x="5776" y="1628"/>
                    <a:pt x="5792" y="1593"/>
                  </a:cubicBezTo>
                  <a:lnTo>
                    <a:pt x="5792" y="1593"/>
                  </a:lnTo>
                  <a:cubicBezTo>
                    <a:pt x="5825" y="1580"/>
                    <a:pt x="5851" y="1550"/>
                    <a:pt x="5853" y="1503"/>
                  </a:cubicBezTo>
                  <a:cubicBezTo>
                    <a:pt x="5883" y="704"/>
                    <a:pt x="6517" y="233"/>
                    <a:pt x="7163" y="233"/>
                  </a:cubicBezTo>
                  <a:cubicBezTo>
                    <a:pt x="7591" y="233"/>
                    <a:pt x="8024" y="439"/>
                    <a:pt x="8290" y="894"/>
                  </a:cubicBezTo>
                  <a:cubicBezTo>
                    <a:pt x="8308" y="927"/>
                    <a:pt x="8341" y="943"/>
                    <a:pt x="8375" y="943"/>
                  </a:cubicBezTo>
                  <a:cubicBezTo>
                    <a:pt x="8402" y="943"/>
                    <a:pt x="8429" y="932"/>
                    <a:pt x="8449" y="912"/>
                  </a:cubicBezTo>
                  <a:cubicBezTo>
                    <a:pt x="8859" y="539"/>
                    <a:pt x="9368" y="216"/>
                    <a:pt x="9941" y="216"/>
                  </a:cubicBezTo>
                  <a:close/>
                  <a:moveTo>
                    <a:pt x="7124" y="1"/>
                  </a:moveTo>
                  <a:cubicBezTo>
                    <a:pt x="7010" y="1"/>
                    <a:pt x="6895" y="14"/>
                    <a:pt x="6780" y="44"/>
                  </a:cubicBezTo>
                  <a:cubicBezTo>
                    <a:pt x="6158" y="205"/>
                    <a:pt x="5732" y="762"/>
                    <a:pt x="5658" y="1378"/>
                  </a:cubicBezTo>
                  <a:lnTo>
                    <a:pt x="5658" y="1378"/>
                  </a:lnTo>
                  <a:cubicBezTo>
                    <a:pt x="5351" y="1137"/>
                    <a:pt x="5040" y="874"/>
                    <a:pt x="4648" y="821"/>
                  </a:cubicBezTo>
                  <a:cubicBezTo>
                    <a:pt x="4586" y="813"/>
                    <a:pt x="4522" y="809"/>
                    <a:pt x="4458" y="809"/>
                  </a:cubicBezTo>
                  <a:cubicBezTo>
                    <a:pt x="4127" y="809"/>
                    <a:pt x="3778" y="918"/>
                    <a:pt x="3538" y="1135"/>
                  </a:cubicBezTo>
                  <a:cubicBezTo>
                    <a:pt x="3220" y="1426"/>
                    <a:pt x="3047" y="1726"/>
                    <a:pt x="3083" y="2163"/>
                  </a:cubicBezTo>
                  <a:cubicBezTo>
                    <a:pt x="3100" y="2369"/>
                    <a:pt x="3151" y="2576"/>
                    <a:pt x="3234" y="2768"/>
                  </a:cubicBezTo>
                  <a:lnTo>
                    <a:pt x="3234" y="2768"/>
                  </a:lnTo>
                  <a:cubicBezTo>
                    <a:pt x="3025" y="2669"/>
                    <a:pt x="2794" y="2617"/>
                    <a:pt x="2563" y="2617"/>
                  </a:cubicBezTo>
                  <a:cubicBezTo>
                    <a:pt x="2150" y="2617"/>
                    <a:pt x="1740" y="2781"/>
                    <a:pt x="1473" y="3122"/>
                  </a:cubicBezTo>
                  <a:cubicBezTo>
                    <a:pt x="990" y="3741"/>
                    <a:pt x="1178" y="4671"/>
                    <a:pt x="1771" y="5134"/>
                  </a:cubicBezTo>
                  <a:lnTo>
                    <a:pt x="1771" y="5134"/>
                  </a:lnTo>
                  <a:cubicBezTo>
                    <a:pt x="1130" y="5317"/>
                    <a:pt x="387" y="5593"/>
                    <a:pt x="277" y="6319"/>
                  </a:cubicBezTo>
                  <a:cubicBezTo>
                    <a:pt x="157" y="7104"/>
                    <a:pt x="620" y="7726"/>
                    <a:pt x="1144" y="8236"/>
                  </a:cubicBezTo>
                  <a:lnTo>
                    <a:pt x="1144" y="8236"/>
                  </a:lnTo>
                  <a:cubicBezTo>
                    <a:pt x="510" y="8380"/>
                    <a:pt x="1" y="9016"/>
                    <a:pt x="168" y="9689"/>
                  </a:cubicBezTo>
                  <a:cubicBezTo>
                    <a:pt x="300" y="10234"/>
                    <a:pt x="816" y="10586"/>
                    <a:pt x="1348" y="10604"/>
                  </a:cubicBezTo>
                  <a:lnTo>
                    <a:pt x="1348" y="10604"/>
                  </a:lnTo>
                  <a:cubicBezTo>
                    <a:pt x="986" y="10965"/>
                    <a:pt x="848" y="11535"/>
                    <a:pt x="1032" y="12026"/>
                  </a:cubicBezTo>
                  <a:cubicBezTo>
                    <a:pt x="1260" y="12630"/>
                    <a:pt x="1872" y="12946"/>
                    <a:pt x="2483" y="12946"/>
                  </a:cubicBezTo>
                  <a:cubicBezTo>
                    <a:pt x="2529" y="12946"/>
                    <a:pt x="2574" y="12944"/>
                    <a:pt x="2619" y="12940"/>
                  </a:cubicBezTo>
                  <a:lnTo>
                    <a:pt x="2619" y="12940"/>
                  </a:lnTo>
                  <a:cubicBezTo>
                    <a:pt x="2261" y="13704"/>
                    <a:pt x="2841" y="14550"/>
                    <a:pt x="3631" y="14550"/>
                  </a:cubicBezTo>
                  <a:cubicBezTo>
                    <a:pt x="3719" y="14550"/>
                    <a:pt x="3811" y="14540"/>
                    <a:pt x="3904" y="14517"/>
                  </a:cubicBezTo>
                  <a:lnTo>
                    <a:pt x="3904" y="14517"/>
                  </a:lnTo>
                  <a:cubicBezTo>
                    <a:pt x="3806" y="15117"/>
                    <a:pt x="4050" y="15760"/>
                    <a:pt x="4588" y="16087"/>
                  </a:cubicBezTo>
                  <a:cubicBezTo>
                    <a:pt x="4820" y="16228"/>
                    <a:pt x="5077" y="16293"/>
                    <a:pt x="5335" y="16293"/>
                  </a:cubicBezTo>
                  <a:cubicBezTo>
                    <a:pt x="5676" y="16293"/>
                    <a:pt x="6016" y="16179"/>
                    <a:pt x="6296" y="15974"/>
                  </a:cubicBezTo>
                  <a:lnTo>
                    <a:pt x="6296" y="15974"/>
                  </a:lnTo>
                  <a:cubicBezTo>
                    <a:pt x="6465" y="16701"/>
                    <a:pt x="7065" y="17309"/>
                    <a:pt x="7831" y="17388"/>
                  </a:cubicBezTo>
                  <a:cubicBezTo>
                    <a:pt x="7888" y="17394"/>
                    <a:pt x="7945" y="17397"/>
                    <a:pt x="8001" y="17397"/>
                  </a:cubicBezTo>
                  <a:cubicBezTo>
                    <a:pt x="8716" y="17397"/>
                    <a:pt x="9364" y="16930"/>
                    <a:pt x="9646" y="16281"/>
                  </a:cubicBezTo>
                  <a:lnTo>
                    <a:pt x="9646" y="16281"/>
                  </a:lnTo>
                  <a:cubicBezTo>
                    <a:pt x="10049" y="16587"/>
                    <a:pt x="10537" y="16840"/>
                    <a:pt x="11045" y="16840"/>
                  </a:cubicBezTo>
                  <a:cubicBezTo>
                    <a:pt x="11169" y="16840"/>
                    <a:pt x="11294" y="16825"/>
                    <a:pt x="11419" y="16792"/>
                  </a:cubicBezTo>
                  <a:cubicBezTo>
                    <a:pt x="11907" y="16664"/>
                    <a:pt x="12304" y="16260"/>
                    <a:pt x="12367" y="15769"/>
                  </a:cubicBezTo>
                  <a:lnTo>
                    <a:pt x="12367" y="15769"/>
                  </a:lnTo>
                  <a:cubicBezTo>
                    <a:pt x="12619" y="15991"/>
                    <a:pt x="12947" y="16120"/>
                    <a:pt x="13278" y="16120"/>
                  </a:cubicBezTo>
                  <a:cubicBezTo>
                    <a:pt x="13493" y="16120"/>
                    <a:pt x="13709" y="16065"/>
                    <a:pt x="13906" y="15946"/>
                  </a:cubicBezTo>
                  <a:cubicBezTo>
                    <a:pt x="14418" y="15636"/>
                    <a:pt x="14609" y="15008"/>
                    <a:pt x="14459" y="14454"/>
                  </a:cubicBezTo>
                  <a:lnTo>
                    <a:pt x="14459" y="14454"/>
                  </a:lnTo>
                  <a:cubicBezTo>
                    <a:pt x="14581" y="14483"/>
                    <a:pt x="14701" y="14497"/>
                    <a:pt x="14818" y="14497"/>
                  </a:cubicBezTo>
                  <a:cubicBezTo>
                    <a:pt x="15950" y="14497"/>
                    <a:pt x="16761" y="13205"/>
                    <a:pt x="16114" y="12157"/>
                  </a:cubicBezTo>
                  <a:lnTo>
                    <a:pt x="16114" y="12157"/>
                  </a:lnTo>
                  <a:cubicBezTo>
                    <a:pt x="17363" y="11956"/>
                    <a:pt x="17873" y="10409"/>
                    <a:pt x="16944" y="9523"/>
                  </a:cubicBezTo>
                  <a:lnTo>
                    <a:pt x="16944" y="9523"/>
                  </a:lnTo>
                  <a:cubicBezTo>
                    <a:pt x="17456" y="9280"/>
                    <a:pt x="17818" y="8755"/>
                    <a:pt x="17777" y="8170"/>
                  </a:cubicBezTo>
                  <a:cubicBezTo>
                    <a:pt x="17734" y="7573"/>
                    <a:pt x="17280" y="7088"/>
                    <a:pt x="16719" y="6940"/>
                  </a:cubicBezTo>
                  <a:lnTo>
                    <a:pt x="16719" y="6940"/>
                  </a:lnTo>
                  <a:cubicBezTo>
                    <a:pt x="17017" y="6428"/>
                    <a:pt x="17171" y="5805"/>
                    <a:pt x="16940" y="5232"/>
                  </a:cubicBezTo>
                  <a:cubicBezTo>
                    <a:pt x="16744" y="4751"/>
                    <a:pt x="16300" y="4402"/>
                    <a:pt x="15790" y="4361"/>
                  </a:cubicBezTo>
                  <a:lnTo>
                    <a:pt x="15790" y="4361"/>
                  </a:lnTo>
                  <a:cubicBezTo>
                    <a:pt x="16161" y="3668"/>
                    <a:pt x="16072" y="2753"/>
                    <a:pt x="15489" y="2195"/>
                  </a:cubicBezTo>
                  <a:cubicBezTo>
                    <a:pt x="15152" y="1870"/>
                    <a:pt x="14703" y="1710"/>
                    <a:pt x="14251" y="1710"/>
                  </a:cubicBezTo>
                  <a:cubicBezTo>
                    <a:pt x="13913" y="1710"/>
                    <a:pt x="13574" y="1800"/>
                    <a:pt x="13280" y="1978"/>
                  </a:cubicBezTo>
                  <a:lnTo>
                    <a:pt x="13280" y="1978"/>
                  </a:lnTo>
                  <a:cubicBezTo>
                    <a:pt x="13152" y="1516"/>
                    <a:pt x="12897" y="1074"/>
                    <a:pt x="12442" y="871"/>
                  </a:cubicBezTo>
                  <a:cubicBezTo>
                    <a:pt x="12295" y="805"/>
                    <a:pt x="12136" y="773"/>
                    <a:pt x="11979" y="773"/>
                  </a:cubicBezTo>
                  <a:cubicBezTo>
                    <a:pt x="11743" y="773"/>
                    <a:pt x="11509" y="848"/>
                    <a:pt x="11323" y="997"/>
                  </a:cubicBezTo>
                  <a:lnTo>
                    <a:pt x="11323" y="997"/>
                  </a:lnTo>
                  <a:cubicBezTo>
                    <a:pt x="11176" y="489"/>
                    <a:pt x="10726" y="123"/>
                    <a:pt x="10191" y="34"/>
                  </a:cubicBezTo>
                  <a:cubicBezTo>
                    <a:pt x="10104" y="20"/>
                    <a:pt x="10017" y="13"/>
                    <a:pt x="9931" y="13"/>
                  </a:cubicBezTo>
                  <a:cubicBezTo>
                    <a:pt x="9359" y="13"/>
                    <a:pt x="8827" y="317"/>
                    <a:pt x="8402" y="687"/>
                  </a:cubicBezTo>
                  <a:lnTo>
                    <a:pt x="8402" y="687"/>
                  </a:lnTo>
                  <a:cubicBezTo>
                    <a:pt x="8112" y="271"/>
                    <a:pt x="7629" y="1"/>
                    <a:pt x="7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9"/>
          <p:cNvSpPr txBox="1">
            <a:spLocks noGrp="1"/>
          </p:cNvSpPr>
          <p:nvPr>
            <p:ph type="title"/>
          </p:nvPr>
        </p:nvSpPr>
        <p:spPr>
          <a:xfrm>
            <a:off x="685800" y="1821840"/>
            <a:ext cx="773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endParaRPr/>
          </a:p>
        </p:txBody>
      </p:sp>
      <p:sp>
        <p:nvSpPr>
          <p:cNvPr id="393" name="Google Shape;393;p9"/>
          <p:cNvSpPr txBox="1">
            <a:spLocks noGrp="1"/>
          </p:cNvSpPr>
          <p:nvPr>
            <p:ph type="subTitle" idx="1"/>
          </p:nvPr>
        </p:nvSpPr>
        <p:spPr>
          <a:xfrm>
            <a:off x="3112200" y="2864075"/>
            <a:ext cx="2919600" cy="12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grpSp>
        <p:nvGrpSpPr>
          <p:cNvPr id="394" name="Google Shape;394;p9"/>
          <p:cNvGrpSpPr/>
          <p:nvPr/>
        </p:nvGrpSpPr>
        <p:grpSpPr>
          <a:xfrm rot="-10796165">
            <a:off x="-999055" y="4264616"/>
            <a:ext cx="1842350" cy="479566"/>
            <a:chOff x="7492775" y="1865413"/>
            <a:chExt cx="2055046" cy="534931"/>
          </a:xfrm>
        </p:grpSpPr>
        <p:sp>
          <p:nvSpPr>
            <p:cNvPr id="395" name="Google Shape;395;p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9"/>
          <p:cNvGrpSpPr/>
          <p:nvPr/>
        </p:nvGrpSpPr>
        <p:grpSpPr>
          <a:xfrm rot="-10796165">
            <a:off x="-978205" y="3731066"/>
            <a:ext cx="1842350" cy="479566"/>
            <a:chOff x="7492775" y="1865413"/>
            <a:chExt cx="2055046" cy="534931"/>
          </a:xfrm>
        </p:grpSpPr>
        <p:sp>
          <p:nvSpPr>
            <p:cNvPr id="401" name="Google Shape;401;p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8"/>
        <p:cNvGrpSpPr/>
        <p:nvPr/>
      </p:nvGrpSpPr>
      <p:grpSpPr>
        <a:xfrm>
          <a:off x="0" y="0"/>
          <a:ext cx="0" cy="0"/>
          <a:chOff x="0" y="0"/>
          <a:chExt cx="0" cy="0"/>
        </a:xfrm>
      </p:grpSpPr>
      <p:sp>
        <p:nvSpPr>
          <p:cNvPr id="469" name="Google Shape;46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4"/>
        <p:cNvGrpSpPr/>
        <p:nvPr/>
      </p:nvGrpSpPr>
      <p:grpSpPr>
        <a:xfrm>
          <a:off x="0" y="0"/>
          <a:ext cx="0" cy="0"/>
          <a:chOff x="0" y="0"/>
          <a:chExt cx="0" cy="0"/>
        </a:xfrm>
      </p:grpSpPr>
      <p:grpSp>
        <p:nvGrpSpPr>
          <p:cNvPr id="775" name="Google Shape;775;p18"/>
          <p:cNvGrpSpPr/>
          <p:nvPr/>
        </p:nvGrpSpPr>
        <p:grpSpPr>
          <a:xfrm rot="-924532">
            <a:off x="2660567" y="538091"/>
            <a:ext cx="3822698" cy="4024873"/>
            <a:chOff x="897300" y="1341100"/>
            <a:chExt cx="2362668" cy="2487517"/>
          </a:xfrm>
        </p:grpSpPr>
        <p:sp>
          <p:nvSpPr>
            <p:cNvPr id="776" name="Google Shape;776;p18"/>
            <p:cNvSpPr/>
            <p:nvPr/>
          </p:nvSpPr>
          <p:spPr>
            <a:xfrm>
              <a:off x="911172" y="1573877"/>
              <a:ext cx="2335686" cy="2250777"/>
            </a:xfrm>
            <a:custGeom>
              <a:avLst/>
              <a:gdLst/>
              <a:ahLst/>
              <a:cxnLst/>
              <a:rect l="l" t="t" r="r" b="b"/>
              <a:pathLst>
                <a:path w="15322" h="14765" extrusionOk="0">
                  <a:moveTo>
                    <a:pt x="10139" y="1"/>
                  </a:moveTo>
                  <a:cubicBezTo>
                    <a:pt x="6837" y="1"/>
                    <a:pt x="3538" y="221"/>
                    <a:pt x="264" y="648"/>
                  </a:cubicBezTo>
                  <a:cubicBezTo>
                    <a:pt x="346" y="5287"/>
                    <a:pt x="259" y="9925"/>
                    <a:pt x="0" y="14555"/>
                  </a:cubicBezTo>
                  <a:cubicBezTo>
                    <a:pt x="150" y="14600"/>
                    <a:pt x="359" y="14591"/>
                    <a:pt x="478" y="14605"/>
                  </a:cubicBezTo>
                  <a:cubicBezTo>
                    <a:pt x="637" y="14627"/>
                    <a:pt x="791" y="14641"/>
                    <a:pt x="951" y="14659"/>
                  </a:cubicBezTo>
                  <a:cubicBezTo>
                    <a:pt x="1246" y="14686"/>
                    <a:pt x="1537" y="14709"/>
                    <a:pt x="1833" y="14723"/>
                  </a:cubicBezTo>
                  <a:cubicBezTo>
                    <a:pt x="2367" y="14754"/>
                    <a:pt x="2905" y="14765"/>
                    <a:pt x="3440" y="14765"/>
                  </a:cubicBezTo>
                  <a:cubicBezTo>
                    <a:pt x="3538" y="14765"/>
                    <a:pt x="3636" y="14764"/>
                    <a:pt x="3734" y="14764"/>
                  </a:cubicBezTo>
                  <a:cubicBezTo>
                    <a:pt x="5012" y="14755"/>
                    <a:pt x="6289" y="14686"/>
                    <a:pt x="7563" y="14632"/>
                  </a:cubicBezTo>
                  <a:cubicBezTo>
                    <a:pt x="10100" y="14523"/>
                    <a:pt x="12638" y="14414"/>
                    <a:pt x="15176" y="14304"/>
                  </a:cubicBezTo>
                  <a:cubicBezTo>
                    <a:pt x="15130" y="12240"/>
                    <a:pt x="15226" y="10180"/>
                    <a:pt x="15276" y="8115"/>
                  </a:cubicBezTo>
                  <a:cubicBezTo>
                    <a:pt x="15316" y="6278"/>
                    <a:pt x="15321" y="4432"/>
                    <a:pt x="15148" y="2599"/>
                  </a:cubicBezTo>
                  <a:cubicBezTo>
                    <a:pt x="15103" y="2094"/>
                    <a:pt x="15044" y="1594"/>
                    <a:pt x="14962" y="1094"/>
                  </a:cubicBezTo>
                  <a:cubicBezTo>
                    <a:pt x="14930" y="880"/>
                    <a:pt x="14916" y="634"/>
                    <a:pt x="14853" y="430"/>
                  </a:cubicBezTo>
                  <a:cubicBezTo>
                    <a:pt x="14748" y="93"/>
                    <a:pt x="14502" y="130"/>
                    <a:pt x="14207" y="111"/>
                  </a:cubicBezTo>
                  <a:cubicBezTo>
                    <a:pt x="13270" y="61"/>
                    <a:pt x="12338" y="30"/>
                    <a:pt x="11406" y="11"/>
                  </a:cubicBezTo>
                  <a:cubicBezTo>
                    <a:pt x="10983" y="4"/>
                    <a:pt x="10561" y="1"/>
                    <a:pt x="10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1164827" y="1796903"/>
              <a:ext cx="1826079" cy="1190154"/>
            </a:xfrm>
            <a:custGeom>
              <a:avLst/>
              <a:gdLst/>
              <a:ahLst/>
              <a:cxnLst/>
              <a:rect l="l" t="t" r="r" b="b"/>
              <a:pathLst>
                <a:path w="11979" h="8814" extrusionOk="0">
                  <a:moveTo>
                    <a:pt x="9329" y="0"/>
                  </a:moveTo>
                  <a:cubicBezTo>
                    <a:pt x="7064" y="0"/>
                    <a:pt x="4799" y="84"/>
                    <a:pt x="2534" y="167"/>
                  </a:cubicBezTo>
                  <a:cubicBezTo>
                    <a:pt x="1697" y="199"/>
                    <a:pt x="855" y="231"/>
                    <a:pt x="19" y="263"/>
                  </a:cubicBezTo>
                  <a:cubicBezTo>
                    <a:pt x="1" y="2796"/>
                    <a:pt x="37" y="5329"/>
                    <a:pt x="132" y="7857"/>
                  </a:cubicBezTo>
                  <a:lnTo>
                    <a:pt x="110" y="7916"/>
                  </a:lnTo>
                  <a:cubicBezTo>
                    <a:pt x="91" y="8080"/>
                    <a:pt x="101" y="8248"/>
                    <a:pt x="137" y="8412"/>
                  </a:cubicBezTo>
                  <a:cubicBezTo>
                    <a:pt x="805" y="8548"/>
                    <a:pt x="1483" y="8639"/>
                    <a:pt x="2165" y="8680"/>
                  </a:cubicBezTo>
                  <a:cubicBezTo>
                    <a:pt x="3165" y="8743"/>
                    <a:pt x="4211" y="8813"/>
                    <a:pt x="5240" y="8813"/>
                  </a:cubicBezTo>
                  <a:cubicBezTo>
                    <a:pt x="5780" y="8813"/>
                    <a:pt x="6315" y="8794"/>
                    <a:pt x="6836" y="8744"/>
                  </a:cubicBezTo>
                  <a:cubicBezTo>
                    <a:pt x="8559" y="8576"/>
                    <a:pt x="10255" y="8694"/>
                    <a:pt x="11933" y="8303"/>
                  </a:cubicBezTo>
                  <a:cubicBezTo>
                    <a:pt x="11979" y="8294"/>
                    <a:pt x="11938" y="8021"/>
                    <a:pt x="11933" y="7976"/>
                  </a:cubicBezTo>
                  <a:cubicBezTo>
                    <a:pt x="11847" y="6930"/>
                    <a:pt x="11765" y="5588"/>
                    <a:pt x="11783" y="4556"/>
                  </a:cubicBezTo>
                  <a:cubicBezTo>
                    <a:pt x="11788" y="4060"/>
                    <a:pt x="11811" y="3401"/>
                    <a:pt x="11793" y="2909"/>
                  </a:cubicBezTo>
                  <a:cubicBezTo>
                    <a:pt x="11774" y="2350"/>
                    <a:pt x="11702" y="1968"/>
                    <a:pt x="11620" y="1413"/>
                  </a:cubicBezTo>
                  <a:cubicBezTo>
                    <a:pt x="11551" y="949"/>
                    <a:pt x="11483" y="490"/>
                    <a:pt x="11415" y="26"/>
                  </a:cubicBezTo>
                  <a:cubicBezTo>
                    <a:pt x="10720" y="8"/>
                    <a:pt x="10024" y="0"/>
                    <a:pt x="9329" y="0"/>
                  </a:cubicBezTo>
                  <a:close/>
                </a:path>
              </a:pathLst>
            </a:custGeom>
            <a:solidFill>
              <a:srgbClr val="FF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897300" y="1551316"/>
              <a:ext cx="2362668" cy="2277301"/>
            </a:xfrm>
            <a:custGeom>
              <a:avLst/>
              <a:gdLst/>
              <a:ahLst/>
              <a:cxnLst/>
              <a:rect l="l" t="t" r="r" b="b"/>
              <a:pathLst>
                <a:path w="15499" h="14939" extrusionOk="0">
                  <a:moveTo>
                    <a:pt x="10196" y="173"/>
                  </a:moveTo>
                  <a:cubicBezTo>
                    <a:pt x="11283" y="173"/>
                    <a:pt x="12370" y="198"/>
                    <a:pt x="13457" y="246"/>
                  </a:cubicBezTo>
                  <a:cubicBezTo>
                    <a:pt x="13784" y="259"/>
                    <a:pt x="14111" y="273"/>
                    <a:pt x="14439" y="291"/>
                  </a:cubicBezTo>
                  <a:cubicBezTo>
                    <a:pt x="14634" y="300"/>
                    <a:pt x="14775" y="323"/>
                    <a:pt x="14857" y="537"/>
                  </a:cubicBezTo>
                  <a:cubicBezTo>
                    <a:pt x="14921" y="710"/>
                    <a:pt x="14930" y="905"/>
                    <a:pt x="14953" y="1087"/>
                  </a:cubicBezTo>
                  <a:cubicBezTo>
                    <a:pt x="15053" y="1806"/>
                    <a:pt x="15148" y="2520"/>
                    <a:pt x="15203" y="3247"/>
                  </a:cubicBezTo>
                  <a:cubicBezTo>
                    <a:pt x="15326" y="4893"/>
                    <a:pt x="15317" y="6549"/>
                    <a:pt x="15276" y="8204"/>
                  </a:cubicBezTo>
                  <a:cubicBezTo>
                    <a:pt x="15231" y="10237"/>
                    <a:pt x="15142" y="12274"/>
                    <a:pt x="15179" y="14306"/>
                  </a:cubicBezTo>
                  <a:lnTo>
                    <a:pt x="15179" y="14306"/>
                  </a:lnTo>
                  <a:cubicBezTo>
                    <a:pt x="13211" y="14391"/>
                    <a:pt x="11244" y="14476"/>
                    <a:pt x="9277" y="14562"/>
                  </a:cubicBezTo>
                  <a:cubicBezTo>
                    <a:pt x="7391" y="14639"/>
                    <a:pt x="5500" y="14763"/>
                    <a:pt x="3609" y="14763"/>
                  </a:cubicBezTo>
                  <a:cubicBezTo>
                    <a:pt x="3512" y="14763"/>
                    <a:pt x="3416" y="14762"/>
                    <a:pt x="3320" y="14762"/>
                  </a:cubicBezTo>
                  <a:cubicBezTo>
                    <a:pt x="2761" y="14762"/>
                    <a:pt x="2206" y="14743"/>
                    <a:pt x="1646" y="14707"/>
                  </a:cubicBezTo>
                  <a:cubicBezTo>
                    <a:pt x="1383" y="14689"/>
                    <a:pt x="1114" y="14666"/>
                    <a:pt x="851" y="14639"/>
                  </a:cubicBezTo>
                  <a:cubicBezTo>
                    <a:pt x="632" y="14614"/>
                    <a:pt x="399" y="14616"/>
                    <a:pt x="181" y="14569"/>
                  </a:cubicBezTo>
                  <a:lnTo>
                    <a:pt x="181" y="14569"/>
                  </a:lnTo>
                  <a:cubicBezTo>
                    <a:pt x="432" y="9988"/>
                    <a:pt x="522" y="5398"/>
                    <a:pt x="438" y="812"/>
                  </a:cubicBezTo>
                  <a:lnTo>
                    <a:pt x="438" y="812"/>
                  </a:lnTo>
                  <a:cubicBezTo>
                    <a:pt x="3308" y="442"/>
                    <a:pt x="6199" y="227"/>
                    <a:pt x="9091" y="182"/>
                  </a:cubicBezTo>
                  <a:cubicBezTo>
                    <a:pt x="9459" y="176"/>
                    <a:pt x="9828" y="173"/>
                    <a:pt x="10196" y="173"/>
                  </a:cubicBezTo>
                  <a:close/>
                  <a:moveTo>
                    <a:pt x="10155" y="0"/>
                  </a:moveTo>
                  <a:cubicBezTo>
                    <a:pt x="8627" y="5"/>
                    <a:pt x="7099" y="50"/>
                    <a:pt x="5576" y="146"/>
                  </a:cubicBezTo>
                  <a:cubicBezTo>
                    <a:pt x="3829" y="255"/>
                    <a:pt x="2087" y="423"/>
                    <a:pt x="350" y="650"/>
                  </a:cubicBezTo>
                  <a:cubicBezTo>
                    <a:pt x="305" y="655"/>
                    <a:pt x="264" y="682"/>
                    <a:pt x="264" y="737"/>
                  </a:cubicBezTo>
                  <a:cubicBezTo>
                    <a:pt x="350" y="5371"/>
                    <a:pt x="259" y="10009"/>
                    <a:pt x="5" y="14639"/>
                  </a:cubicBezTo>
                  <a:cubicBezTo>
                    <a:pt x="0" y="14675"/>
                    <a:pt x="32" y="14712"/>
                    <a:pt x="68" y="14721"/>
                  </a:cubicBezTo>
                  <a:cubicBezTo>
                    <a:pt x="428" y="14812"/>
                    <a:pt x="837" y="14812"/>
                    <a:pt x="1205" y="14844"/>
                  </a:cubicBezTo>
                  <a:cubicBezTo>
                    <a:pt x="1705" y="14889"/>
                    <a:pt x="2206" y="14916"/>
                    <a:pt x="2706" y="14930"/>
                  </a:cubicBezTo>
                  <a:cubicBezTo>
                    <a:pt x="2958" y="14936"/>
                    <a:pt x="3211" y="14938"/>
                    <a:pt x="3464" y="14938"/>
                  </a:cubicBezTo>
                  <a:cubicBezTo>
                    <a:pt x="4222" y="14938"/>
                    <a:pt x="4982" y="14915"/>
                    <a:pt x="5739" y="14884"/>
                  </a:cubicBezTo>
                  <a:cubicBezTo>
                    <a:pt x="7758" y="14807"/>
                    <a:pt x="9778" y="14712"/>
                    <a:pt x="11797" y="14625"/>
                  </a:cubicBezTo>
                  <a:cubicBezTo>
                    <a:pt x="12952" y="14575"/>
                    <a:pt x="14111" y="14525"/>
                    <a:pt x="15267" y="14480"/>
                  </a:cubicBezTo>
                  <a:cubicBezTo>
                    <a:pt x="15312" y="14475"/>
                    <a:pt x="15353" y="14439"/>
                    <a:pt x="15353" y="14393"/>
                  </a:cubicBezTo>
                  <a:cubicBezTo>
                    <a:pt x="15312" y="12338"/>
                    <a:pt x="15402" y="10282"/>
                    <a:pt x="15448" y="8231"/>
                  </a:cubicBezTo>
                  <a:lnTo>
                    <a:pt x="15448" y="8231"/>
                  </a:lnTo>
                  <a:cubicBezTo>
                    <a:pt x="15451" y="8223"/>
                    <a:pt x="15453" y="8214"/>
                    <a:pt x="15453" y="8204"/>
                  </a:cubicBezTo>
                  <a:cubicBezTo>
                    <a:pt x="15489" y="6626"/>
                    <a:pt x="15498" y="5043"/>
                    <a:pt x="15389" y="3470"/>
                  </a:cubicBezTo>
                  <a:cubicBezTo>
                    <a:pt x="15344" y="2751"/>
                    <a:pt x="15267" y="2033"/>
                    <a:pt x="15162" y="1314"/>
                  </a:cubicBezTo>
                  <a:cubicBezTo>
                    <a:pt x="15098" y="896"/>
                    <a:pt x="15139" y="209"/>
                    <a:pt x="14593" y="128"/>
                  </a:cubicBezTo>
                  <a:cubicBezTo>
                    <a:pt x="13916" y="32"/>
                    <a:pt x="13188" y="59"/>
                    <a:pt x="12502" y="37"/>
                  </a:cubicBezTo>
                  <a:cubicBezTo>
                    <a:pt x="11719" y="14"/>
                    <a:pt x="10937" y="0"/>
                    <a:pt x="10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1151726" y="1783630"/>
              <a:ext cx="1850317" cy="1206171"/>
            </a:xfrm>
            <a:custGeom>
              <a:avLst/>
              <a:gdLst/>
              <a:ahLst/>
              <a:cxnLst/>
              <a:rect l="l" t="t" r="r" b="b"/>
              <a:pathLst>
                <a:path w="12138" h="8981" extrusionOk="0">
                  <a:moveTo>
                    <a:pt x="9370" y="174"/>
                  </a:moveTo>
                  <a:cubicBezTo>
                    <a:pt x="10056" y="174"/>
                    <a:pt x="10742" y="181"/>
                    <a:pt x="11428" y="198"/>
                  </a:cubicBezTo>
                  <a:lnTo>
                    <a:pt x="11428" y="198"/>
                  </a:lnTo>
                  <a:cubicBezTo>
                    <a:pt x="11526" y="868"/>
                    <a:pt x="11636" y="1539"/>
                    <a:pt x="11724" y="2210"/>
                  </a:cubicBezTo>
                  <a:cubicBezTo>
                    <a:pt x="11806" y="2824"/>
                    <a:pt x="11806" y="3438"/>
                    <a:pt x="11792" y="4056"/>
                  </a:cubicBezTo>
                  <a:cubicBezTo>
                    <a:pt x="11774" y="5275"/>
                    <a:pt x="11810" y="6489"/>
                    <a:pt x="11906" y="7703"/>
                  </a:cubicBezTo>
                  <a:cubicBezTo>
                    <a:pt x="11915" y="7826"/>
                    <a:pt x="11924" y="7953"/>
                    <a:pt x="11938" y="8076"/>
                  </a:cubicBezTo>
                  <a:cubicBezTo>
                    <a:pt x="11942" y="8117"/>
                    <a:pt x="11979" y="8258"/>
                    <a:pt x="11956" y="8294"/>
                  </a:cubicBezTo>
                  <a:cubicBezTo>
                    <a:pt x="11906" y="8376"/>
                    <a:pt x="11547" y="8399"/>
                    <a:pt x="11460" y="8413"/>
                  </a:cubicBezTo>
                  <a:cubicBezTo>
                    <a:pt x="11255" y="8449"/>
                    <a:pt x="11046" y="8481"/>
                    <a:pt x="10837" y="8504"/>
                  </a:cubicBezTo>
                  <a:cubicBezTo>
                    <a:pt x="10155" y="8585"/>
                    <a:pt x="9468" y="8608"/>
                    <a:pt x="8782" y="8635"/>
                  </a:cubicBezTo>
                  <a:cubicBezTo>
                    <a:pt x="7546" y="8684"/>
                    <a:pt x="6321" y="8809"/>
                    <a:pt x="5084" y="8809"/>
                  </a:cubicBezTo>
                  <a:cubicBezTo>
                    <a:pt x="4937" y="8809"/>
                    <a:pt x="4790" y="8808"/>
                    <a:pt x="4643" y="8804"/>
                  </a:cubicBezTo>
                  <a:cubicBezTo>
                    <a:pt x="3879" y="8786"/>
                    <a:pt x="3120" y="8736"/>
                    <a:pt x="2356" y="8690"/>
                  </a:cubicBezTo>
                  <a:cubicBezTo>
                    <a:pt x="1933" y="8663"/>
                    <a:pt x="1514" y="8622"/>
                    <a:pt x="1096" y="8563"/>
                  </a:cubicBezTo>
                  <a:cubicBezTo>
                    <a:pt x="919" y="8540"/>
                    <a:pt x="741" y="8508"/>
                    <a:pt x="564" y="8476"/>
                  </a:cubicBezTo>
                  <a:cubicBezTo>
                    <a:pt x="446" y="8454"/>
                    <a:pt x="382" y="8467"/>
                    <a:pt x="314" y="8367"/>
                  </a:cubicBezTo>
                  <a:cubicBezTo>
                    <a:pt x="246" y="8268"/>
                    <a:pt x="272" y="8124"/>
                    <a:pt x="282" y="8007"/>
                  </a:cubicBezTo>
                  <a:lnTo>
                    <a:pt x="282" y="8007"/>
                  </a:lnTo>
                  <a:cubicBezTo>
                    <a:pt x="297" y="7993"/>
                    <a:pt x="306" y="7972"/>
                    <a:pt x="305" y="7944"/>
                  </a:cubicBezTo>
                  <a:cubicBezTo>
                    <a:pt x="215" y="5443"/>
                    <a:pt x="174" y="2938"/>
                    <a:pt x="191" y="433"/>
                  </a:cubicBezTo>
                  <a:lnTo>
                    <a:pt x="191" y="433"/>
                  </a:lnTo>
                  <a:cubicBezTo>
                    <a:pt x="3248" y="319"/>
                    <a:pt x="6309" y="174"/>
                    <a:pt x="9370" y="174"/>
                  </a:cubicBezTo>
                  <a:close/>
                  <a:moveTo>
                    <a:pt x="9334" y="1"/>
                  </a:moveTo>
                  <a:cubicBezTo>
                    <a:pt x="6256" y="1"/>
                    <a:pt x="3179" y="145"/>
                    <a:pt x="105" y="259"/>
                  </a:cubicBezTo>
                  <a:cubicBezTo>
                    <a:pt x="59" y="263"/>
                    <a:pt x="18" y="300"/>
                    <a:pt x="18" y="345"/>
                  </a:cubicBezTo>
                  <a:cubicBezTo>
                    <a:pt x="0" y="2878"/>
                    <a:pt x="41" y="5411"/>
                    <a:pt x="132" y="7944"/>
                  </a:cubicBezTo>
                  <a:cubicBezTo>
                    <a:pt x="132" y="7946"/>
                    <a:pt x="132" y="7947"/>
                    <a:pt x="132" y="7948"/>
                  </a:cubicBezTo>
                  <a:lnTo>
                    <a:pt x="132" y="7948"/>
                  </a:lnTo>
                  <a:cubicBezTo>
                    <a:pt x="120" y="7962"/>
                    <a:pt x="111" y="7980"/>
                    <a:pt x="109" y="8003"/>
                  </a:cubicBezTo>
                  <a:cubicBezTo>
                    <a:pt x="96" y="8181"/>
                    <a:pt x="105" y="8344"/>
                    <a:pt x="141" y="8522"/>
                  </a:cubicBezTo>
                  <a:cubicBezTo>
                    <a:pt x="146" y="8549"/>
                    <a:pt x="173" y="8576"/>
                    <a:pt x="200" y="8581"/>
                  </a:cubicBezTo>
                  <a:cubicBezTo>
                    <a:pt x="1605" y="8863"/>
                    <a:pt x="3052" y="8927"/>
                    <a:pt x="4484" y="8972"/>
                  </a:cubicBezTo>
                  <a:cubicBezTo>
                    <a:pt x="4664" y="8978"/>
                    <a:pt x="4844" y="8980"/>
                    <a:pt x="5024" y="8980"/>
                  </a:cubicBezTo>
                  <a:cubicBezTo>
                    <a:pt x="6278" y="8980"/>
                    <a:pt x="7525" y="8856"/>
                    <a:pt x="8782" y="8808"/>
                  </a:cubicBezTo>
                  <a:cubicBezTo>
                    <a:pt x="9523" y="8781"/>
                    <a:pt x="10264" y="8749"/>
                    <a:pt x="11001" y="8658"/>
                  </a:cubicBezTo>
                  <a:cubicBezTo>
                    <a:pt x="11315" y="8617"/>
                    <a:pt x="11628" y="8572"/>
                    <a:pt x="11938" y="8499"/>
                  </a:cubicBezTo>
                  <a:cubicBezTo>
                    <a:pt x="12133" y="8449"/>
                    <a:pt x="12138" y="8381"/>
                    <a:pt x="12124" y="8185"/>
                  </a:cubicBezTo>
                  <a:cubicBezTo>
                    <a:pt x="12024" y="6976"/>
                    <a:pt x="11938" y="5766"/>
                    <a:pt x="11956" y="4556"/>
                  </a:cubicBezTo>
                  <a:cubicBezTo>
                    <a:pt x="11969" y="3833"/>
                    <a:pt x="12001" y="3106"/>
                    <a:pt x="11919" y="2387"/>
                  </a:cubicBezTo>
                  <a:cubicBezTo>
                    <a:pt x="11828" y="1619"/>
                    <a:pt x="11697" y="855"/>
                    <a:pt x="11587" y="91"/>
                  </a:cubicBezTo>
                  <a:cubicBezTo>
                    <a:pt x="11583" y="54"/>
                    <a:pt x="11537" y="27"/>
                    <a:pt x="11506" y="27"/>
                  </a:cubicBezTo>
                  <a:cubicBezTo>
                    <a:pt x="10782" y="9"/>
                    <a:pt x="10058" y="1"/>
                    <a:pt x="9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1263919" y="1356496"/>
              <a:ext cx="439027" cy="787657"/>
            </a:xfrm>
            <a:custGeom>
              <a:avLst/>
              <a:gdLst/>
              <a:ahLst/>
              <a:cxnLst/>
              <a:rect l="l" t="t" r="r" b="b"/>
              <a:pathLst>
                <a:path w="2880" h="5167" extrusionOk="0">
                  <a:moveTo>
                    <a:pt x="128" y="0"/>
                  </a:moveTo>
                  <a:cubicBezTo>
                    <a:pt x="128" y="0"/>
                    <a:pt x="1" y="46"/>
                    <a:pt x="5" y="96"/>
                  </a:cubicBezTo>
                  <a:cubicBezTo>
                    <a:pt x="14" y="146"/>
                    <a:pt x="24" y="664"/>
                    <a:pt x="24" y="664"/>
                  </a:cubicBezTo>
                  <a:lnTo>
                    <a:pt x="42" y="2179"/>
                  </a:lnTo>
                  <a:lnTo>
                    <a:pt x="10" y="5166"/>
                  </a:lnTo>
                  <a:cubicBezTo>
                    <a:pt x="11" y="5167"/>
                    <a:pt x="12" y="5167"/>
                    <a:pt x="13" y="5167"/>
                  </a:cubicBezTo>
                  <a:cubicBezTo>
                    <a:pt x="102" y="5167"/>
                    <a:pt x="757" y="4274"/>
                    <a:pt x="833" y="4189"/>
                  </a:cubicBezTo>
                  <a:cubicBezTo>
                    <a:pt x="910" y="4102"/>
                    <a:pt x="1347" y="3525"/>
                    <a:pt x="1347" y="3525"/>
                  </a:cubicBezTo>
                  <a:lnTo>
                    <a:pt x="1583" y="3861"/>
                  </a:lnTo>
                  <a:cubicBezTo>
                    <a:pt x="1820" y="4198"/>
                    <a:pt x="2584" y="5166"/>
                    <a:pt x="2584" y="5166"/>
                  </a:cubicBezTo>
                  <a:lnTo>
                    <a:pt x="2652" y="4848"/>
                  </a:lnTo>
                  <a:lnTo>
                    <a:pt x="2807" y="2920"/>
                  </a:lnTo>
                  <a:cubicBezTo>
                    <a:pt x="2807" y="2920"/>
                    <a:pt x="2879" y="1092"/>
                    <a:pt x="2870" y="969"/>
                  </a:cubicBezTo>
                  <a:cubicBezTo>
                    <a:pt x="2861" y="851"/>
                    <a:pt x="2816"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1267425" y="1356496"/>
              <a:ext cx="283691" cy="117989"/>
            </a:xfrm>
            <a:custGeom>
              <a:avLst/>
              <a:gdLst/>
              <a:ahLst/>
              <a:cxnLst/>
              <a:rect l="l" t="t" r="r" b="b"/>
              <a:pathLst>
                <a:path w="1861" h="774" extrusionOk="0">
                  <a:moveTo>
                    <a:pt x="1378" y="0"/>
                  </a:moveTo>
                  <a:cubicBezTo>
                    <a:pt x="915" y="187"/>
                    <a:pt x="455" y="382"/>
                    <a:pt x="1" y="582"/>
                  </a:cubicBezTo>
                  <a:cubicBezTo>
                    <a:pt x="1" y="628"/>
                    <a:pt x="1" y="664"/>
                    <a:pt x="1" y="664"/>
                  </a:cubicBezTo>
                  <a:lnTo>
                    <a:pt x="1" y="773"/>
                  </a:lnTo>
                  <a:cubicBezTo>
                    <a:pt x="619" y="505"/>
                    <a:pt x="1238" y="246"/>
                    <a:pt x="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1268188" y="1356496"/>
              <a:ext cx="425003" cy="222715"/>
            </a:xfrm>
            <a:custGeom>
              <a:avLst/>
              <a:gdLst/>
              <a:ahLst/>
              <a:cxnLst/>
              <a:rect l="l" t="t" r="r" b="b"/>
              <a:pathLst>
                <a:path w="2788" h="1461" extrusionOk="0">
                  <a:moveTo>
                    <a:pt x="2497" y="0"/>
                  </a:moveTo>
                  <a:cubicBezTo>
                    <a:pt x="1660" y="410"/>
                    <a:pt x="828" y="828"/>
                    <a:pt x="0" y="1260"/>
                  </a:cubicBezTo>
                  <a:lnTo>
                    <a:pt x="5" y="1460"/>
                  </a:lnTo>
                  <a:cubicBezTo>
                    <a:pt x="923" y="978"/>
                    <a:pt x="1856" y="510"/>
                    <a:pt x="2788" y="55"/>
                  </a:cubicBezTo>
                  <a:cubicBezTo>
                    <a:pt x="2788" y="23"/>
                    <a:pt x="2788" y="0"/>
                    <a:pt x="2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1269560" y="1422351"/>
              <a:ext cx="429271" cy="239331"/>
            </a:xfrm>
            <a:custGeom>
              <a:avLst/>
              <a:gdLst/>
              <a:ahLst/>
              <a:cxnLst/>
              <a:rect l="l" t="t" r="r" b="b"/>
              <a:pathLst>
                <a:path w="2816" h="1570" extrusionOk="0">
                  <a:moveTo>
                    <a:pt x="2802" y="0"/>
                  </a:moveTo>
                  <a:lnTo>
                    <a:pt x="0" y="1374"/>
                  </a:lnTo>
                  <a:lnTo>
                    <a:pt x="0" y="1569"/>
                  </a:lnTo>
                  <a:cubicBezTo>
                    <a:pt x="937" y="1110"/>
                    <a:pt x="1878" y="651"/>
                    <a:pt x="2815" y="191"/>
                  </a:cubicBezTo>
                  <a:cubicBezTo>
                    <a:pt x="2811" y="132"/>
                    <a:pt x="2806" y="64"/>
                    <a:pt x="2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1268797" y="1507565"/>
              <a:ext cx="432777" cy="262197"/>
            </a:xfrm>
            <a:custGeom>
              <a:avLst/>
              <a:gdLst/>
              <a:ahLst/>
              <a:cxnLst/>
              <a:rect l="l" t="t" r="r" b="b"/>
              <a:pathLst>
                <a:path w="2839" h="1720" extrusionOk="0">
                  <a:moveTo>
                    <a:pt x="2838" y="1"/>
                  </a:moveTo>
                  <a:cubicBezTo>
                    <a:pt x="1897" y="505"/>
                    <a:pt x="951" y="1010"/>
                    <a:pt x="5" y="1520"/>
                  </a:cubicBezTo>
                  <a:lnTo>
                    <a:pt x="1" y="1720"/>
                  </a:lnTo>
                  <a:lnTo>
                    <a:pt x="2838" y="205"/>
                  </a:lnTo>
                  <a:cubicBezTo>
                    <a:pt x="2838" y="110"/>
                    <a:pt x="2838" y="37"/>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1249438" y="1341100"/>
              <a:ext cx="458387" cy="824548"/>
            </a:xfrm>
            <a:custGeom>
              <a:avLst/>
              <a:gdLst/>
              <a:ahLst/>
              <a:cxnLst/>
              <a:rect l="l" t="t" r="r" b="b"/>
              <a:pathLst>
                <a:path w="3007" h="5409" extrusionOk="0">
                  <a:moveTo>
                    <a:pt x="930" y="142"/>
                  </a:moveTo>
                  <a:cubicBezTo>
                    <a:pt x="1050" y="142"/>
                    <a:pt x="1169" y="145"/>
                    <a:pt x="1287" y="147"/>
                  </a:cubicBezTo>
                  <a:cubicBezTo>
                    <a:pt x="1819" y="156"/>
                    <a:pt x="2347" y="165"/>
                    <a:pt x="2874" y="179"/>
                  </a:cubicBezTo>
                  <a:cubicBezTo>
                    <a:pt x="2870" y="1825"/>
                    <a:pt x="2783" y="3471"/>
                    <a:pt x="2620" y="5108"/>
                  </a:cubicBezTo>
                  <a:cubicBezTo>
                    <a:pt x="2615" y="5117"/>
                    <a:pt x="2611" y="5126"/>
                    <a:pt x="2611" y="5135"/>
                  </a:cubicBezTo>
                  <a:cubicBezTo>
                    <a:pt x="2201" y="4644"/>
                    <a:pt x="1824" y="4126"/>
                    <a:pt x="1478" y="3580"/>
                  </a:cubicBezTo>
                  <a:cubicBezTo>
                    <a:pt x="1467" y="3558"/>
                    <a:pt x="1442" y="3542"/>
                    <a:pt x="1418" y="3542"/>
                  </a:cubicBezTo>
                  <a:cubicBezTo>
                    <a:pt x="1403" y="3542"/>
                    <a:pt x="1389" y="3548"/>
                    <a:pt x="1378" y="3562"/>
                  </a:cubicBezTo>
                  <a:cubicBezTo>
                    <a:pt x="983" y="4112"/>
                    <a:pt x="573" y="4649"/>
                    <a:pt x="150" y="5167"/>
                  </a:cubicBezTo>
                  <a:cubicBezTo>
                    <a:pt x="164" y="4162"/>
                    <a:pt x="169" y="3157"/>
                    <a:pt x="164" y="2152"/>
                  </a:cubicBezTo>
                  <a:cubicBezTo>
                    <a:pt x="164" y="1625"/>
                    <a:pt x="159" y="1097"/>
                    <a:pt x="155" y="570"/>
                  </a:cubicBezTo>
                  <a:cubicBezTo>
                    <a:pt x="155" y="501"/>
                    <a:pt x="150" y="438"/>
                    <a:pt x="150" y="370"/>
                  </a:cubicBezTo>
                  <a:cubicBezTo>
                    <a:pt x="150" y="292"/>
                    <a:pt x="128" y="220"/>
                    <a:pt x="214" y="183"/>
                  </a:cubicBezTo>
                  <a:cubicBezTo>
                    <a:pt x="293" y="152"/>
                    <a:pt x="394" y="152"/>
                    <a:pt x="486" y="152"/>
                  </a:cubicBezTo>
                  <a:lnTo>
                    <a:pt x="486" y="152"/>
                  </a:lnTo>
                  <a:cubicBezTo>
                    <a:pt x="516" y="152"/>
                    <a:pt x="546" y="152"/>
                    <a:pt x="573" y="151"/>
                  </a:cubicBezTo>
                  <a:cubicBezTo>
                    <a:pt x="692" y="145"/>
                    <a:pt x="811" y="142"/>
                    <a:pt x="930" y="142"/>
                  </a:cubicBezTo>
                  <a:close/>
                  <a:moveTo>
                    <a:pt x="934" y="1"/>
                  </a:moveTo>
                  <a:cubicBezTo>
                    <a:pt x="822" y="1"/>
                    <a:pt x="709" y="2"/>
                    <a:pt x="596" y="6"/>
                  </a:cubicBezTo>
                  <a:cubicBezTo>
                    <a:pt x="478" y="15"/>
                    <a:pt x="360" y="24"/>
                    <a:pt x="241" y="38"/>
                  </a:cubicBezTo>
                  <a:cubicBezTo>
                    <a:pt x="169" y="47"/>
                    <a:pt x="87" y="47"/>
                    <a:pt x="46" y="120"/>
                  </a:cubicBezTo>
                  <a:cubicBezTo>
                    <a:pt x="0" y="188"/>
                    <a:pt x="19" y="292"/>
                    <a:pt x="23" y="370"/>
                  </a:cubicBezTo>
                  <a:cubicBezTo>
                    <a:pt x="23" y="524"/>
                    <a:pt x="23" y="674"/>
                    <a:pt x="28" y="824"/>
                  </a:cubicBezTo>
                  <a:cubicBezTo>
                    <a:pt x="28" y="1106"/>
                    <a:pt x="32" y="1388"/>
                    <a:pt x="32" y="1670"/>
                  </a:cubicBezTo>
                  <a:cubicBezTo>
                    <a:pt x="37" y="2243"/>
                    <a:pt x="37" y="2821"/>
                    <a:pt x="32" y="3394"/>
                  </a:cubicBezTo>
                  <a:cubicBezTo>
                    <a:pt x="32" y="4035"/>
                    <a:pt x="28" y="4672"/>
                    <a:pt x="19" y="5313"/>
                  </a:cubicBezTo>
                  <a:cubicBezTo>
                    <a:pt x="19" y="5340"/>
                    <a:pt x="28" y="5358"/>
                    <a:pt x="46" y="5372"/>
                  </a:cubicBezTo>
                  <a:cubicBezTo>
                    <a:pt x="57" y="5394"/>
                    <a:pt x="77" y="5409"/>
                    <a:pt x="100" y="5409"/>
                  </a:cubicBezTo>
                  <a:cubicBezTo>
                    <a:pt x="115" y="5409"/>
                    <a:pt x="131" y="5402"/>
                    <a:pt x="146" y="5386"/>
                  </a:cubicBezTo>
                  <a:cubicBezTo>
                    <a:pt x="587" y="4849"/>
                    <a:pt x="1010" y="4299"/>
                    <a:pt x="1419" y="3730"/>
                  </a:cubicBezTo>
                  <a:cubicBezTo>
                    <a:pt x="1778" y="4299"/>
                    <a:pt x="2174" y="4835"/>
                    <a:pt x="2606" y="5340"/>
                  </a:cubicBezTo>
                  <a:cubicBezTo>
                    <a:pt x="2617" y="5353"/>
                    <a:pt x="2633" y="5359"/>
                    <a:pt x="2649" y="5359"/>
                  </a:cubicBezTo>
                  <a:cubicBezTo>
                    <a:pt x="2673" y="5359"/>
                    <a:pt x="2697" y="5346"/>
                    <a:pt x="2711" y="5322"/>
                  </a:cubicBezTo>
                  <a:cubicBezTo>
                    <a:pt x="2711" y="5317"/>
                    <a:pt x="2715" y="5308"/>
                    <a:pt x="2720" y="5304"/>
                  </a:cubicBezTo>
                  <a:lnTo>
                    <a:pt x="2729" y="5304"/>
                  </a:lnTo>
                  <a:cubicBezTo>
                    <a:pt x="2729" y="5290"/>
                    <a:pt x="2729" y="5276"/>
                    <a:pt x="2733" y="5263"/>
                  </a:cubicBezTo>
                  <a:cubicBezTo>
                    <a:pt x="2743" y="5231"/>
                    <a:pt x="2747" y="5195"/>
                    <a:pt x="2743" y="5154"/>
                  </a:cubicBezTo>
                  <a:cubicBezTo>
                    <a:pt x="2915" y="3480"/>
                    <a:pt x="3002" y="1793"/>
                    <a:pt x="3006" y="110"/>
                  </a:cubicBezTo>
                  <a:cubicBezTo>
                    <a:pt x="3006" y="69"/>
                    <a:pt x="2974" y="38"/>
                    <a:pt x="2943" y="38"/>
                  </a:cubicBezTo>
                  <a:cubicBezTo>
                    <a:pt x="2424" y="29"/>
                    <a:pt x="1910" y="19"/>
                    <a:pt x="1392" y="6"/>
                  </a:cubicBezTo>
                  <a:cubicBezTo>
                    <a:pt x="1240" y="3"/>
                    <a:pt x="108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8"/>
          <p:cNvSpPr txBox="1">
            <a:spLocks noGrp="1"/>
          </p:cNvSpPr>
          <p:nvPr>
            <p:ph type="title"/>
          </p:nvPr>
        </p:nvSpPr>
        <p:spPr>
          <a:xfrm rot="-859763">
            <a:off x="3846835" y="3163588"/>
            <a:ext cx="2076399" cy="741587"/>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endParaRPr/>
          </a:p>
        </p:txBody>
      </p:sp>
      <p:sp>
        <p:nvSpPr>
          <p:cNvPr id="787" name="Google Shape;787;p18"/>
          <p:cNvSpPr txBox="1">
            <a:spLocks noGrp="1"/>
          </p:cNvSpPr>
          <p:nvPr>
            <p:ph type="title" idx="2" hasCustomPrompt="1"/>
          </p:nvPr>
        </p:nvSpPr>
        <p:spPr>
          <a:xfrm rot="-859763">
            <a:off x="3401539" y="2043187"/>
            <a:ext cx="2076399" cy="74158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18"/>
          <p:cNvSpPr txBox="1">
            <a:spLocks noGrp="1"/>
          </p:cNvSpPr>
          <p:nvPr>
            <p:ph type="subTitle" idx="1"/>
          </p:nvPr>
        </p:nvSpPr>
        <p:spPr>
          <a:xfrm rot="-1055244">
            <a:off x="3831119" y="3786755"/>
            <a:ext cx="2469218" cy="74176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Font typeface="Coming Soon"/>
              <a:buNone/>
              <a:defRPr>
                <a:latin typeface="Coming Soon"/>
                <a:ea typeface="Coming Soon"/>
                <a:cs typeface="Coming Soon"/>
                <a:sym typeface="Coming Soon"/>
              </a:defRPr>
            </a:lvl2pPr>
            <a:lvl3pPr lvl="2" algn="ctr" rtl="0">
              <a:lnSpc>
                <a:spcPct val="100000"/>
              </a:lnSpc>
              <a:spcBef>
                <a:spcPts val="0"/>
              </a:spcBef>
              <a:spcAft>
                <a:spcPts val="0"/>
              </a:spcAft>
              <a:buSzPts val="1400"/>
              <a:buFont typeface="Coming Soon"/>
              <a:buNone/>
              <a:defRPr>
                <a:latin typeface="Coming Soon"/>
                <a:ea typeface="Coming Soon"/>
                <a:cs typeface="Coming Soon"/>
                <a:sym typeface="Coming Soon"/>
              </a:defRPr>
            </a:lvl3pPr>
            <a:lvl4pPr lvl="3" algn="ctr" rtl="0">
              <a:lnSpc>
                <a:spcPct val="100000"/>
              </a:lnSpc>
              <a:spcBef>
                <a:spcPts val="0"/>
              </a:spcBef>
              <a:spcAft>
                <a:spcPts val="0"/>
              </a:spcAft>
              <a:buSzPts val="1400"/>
              <a:buFont typeface="Coming Soon"/>
              <a:buNone/>
              <a:defRPr>
                <a:latin typeface="Coming Soon"/>
                <a:ea typeface="Coming Soon"/>
                <a:cs typeface="Coming Soon"/>
                <a:sym typeface="Coming Soon"/>
              </a:defRPr>
            </a:lvl4pPr>
            <a:lvl5pPr lvl="4" algn="ctr" rtl="0">
              <a:lnSpc>
                <a:spcPct val="100000"/>
              </a:lnSpc>
              <a:spcBef>
                <a:spcPts val="0"/>
              </a:spcBef>
              <a:spcAft>
                <a:spcPts val="0"/>
              </a:spcAft>
              <a:buSzPts val="1400"/>
              <a:buFont typeface="Coming Soon"/>
              <a:buNone/>
              <a:defRPr>
                <a:latin typeface="Coming Soon"/>
                <a:ea typeface="Coming Soon"/>
                <a:cs typeface="Coming Soon"/>
                <a:sym typeface="Coming Soon"/>
              </a:defRPr>
            </a:lvl5pPr>
            <a:lvl6pPr lvl="5" algn="ctr" rtl="0">
              <a:lnSpc>
                <a:spcPct val="100000"/>
              </a:lnSpc>
              <a:spcBef>
                <a:spcPts val="0"/>
              </a:spcBef>
              <a:spcAft>
                <a:spcPts val="0"/>
              </a:spcAft>
              <a:buSzPts val="1400"/>
              <a:buFont typeface="Coming Soon"/>
              <a:buNone/>
              <a:defRPr>
                <a:latin typeface="Coming Soon"/>
                <a:ea typeface="Coming Soon"/>
                <a:cs typeface="Coming Soon"/>
                <a:sym typeface="Coming Soon"/>
              </a:defRPr>
            </a:lvl6pPr>
            <a:lvl7pPr lvl="6" algn="ctr" rtl="0">
              <a:lnSpc>
                <a:spcPct val="100000"/>
              </a:lnSpc>
              <a:spcBef>
                <a:spcPts val="0"/>
              </a:spcBef>
              <a:spcAft>
                <a:spcPts val="0"/>
              </a:spcAft>
              <a:buSzPts val="1400"/>
              <a:buFont typeface="Coming Soon"/>
              <a:buNone/>
              <a:defRPr>
                <a:latin typeface="Coming Soon"/>
                <a:ea typeface="Coming Soon"/>
                <a:cs typeface="Coming Soon"/>
                <a:sym typeface="Coming Soon"/>
              </a:defRPr>
            </a:lvl7pPr>
            <a:lvl8pPr lvl="7" algn="ctr" rtl="0">
              <a:lnSpc>
                <a:spcPct val="100000"/>
              </a:lnSpc>
              <a:spcBef>
                <a:spcPts val="0"/>
              </a:spcBef>
              <a:spcAft>
                <a:spcPts val="0"/>
              </a:spcAft>
              <a:buSzPts val="1400"/>
              <a:buFont typeface="Coming Soon"/>
              <a:buNone/>
              <a:defRPr>
                <a:latin typeface="Coming Soon"/>
                <a:ea typeface="Coming Soon"/>
                <a:cs typeface="Coming Soon"/>
                <a:sym typeface="Coming Soon"/>
              </a:defRPr>
            </a:lvl8pPr>
            <a:lvl9pPr lvl="8" algn="ctr" rtl="0">
              <a:lnSpc>
                <a:spcPct val="100000"/>
              </a:lnSpc>
              <a:spcBef>
                <a:spcPts val="0"/>
              </a:spcBef>
              <a:spcAft>
                <a:spcPts val="0"/>
              </a:spcAft>
              <a:buSzPts val="1400"/>
              <a:buFont typeface="Coming Soon"/>
              <a:buNone/>
              <a:defRPr>
                <a:latin typeface="Coming Soon"/>
                <a:ea typeface="Coming Soon"/>
                <a:cs typeface="Coming Soon"/>
                <a:sym typeface="Coming Soon"/>
              </a:defRPr>
            </a:lvl9pPr>
          </a:lstStyle>
          <a:p>
            <a:endParaRPr/>
          </a:p>
        </p:txBody>
      </p:sp>
      <p:grpSp>
        <p:nvGrpSpPr>
          <p:cNvPr id="789" name="Google Shape;789;p18"/>
          <p:cNvGrpSpPr/>
          <p:nvPr/>
        </p:nvGrpSpPr>
        <p:grpSpPr>
          <a:xfrm rot="-10796165">
            <a:off x="-603637" y="896494"/>
            <a:ext cx="1863682" cy="480883"/>
            <a:chOff x="7622176" y="2589750"/>
            <a:chExt cx="2078841" cy="536400"/>
          </a:xfrm>
        </p:grpSpPr>
        <p:sp>
          <p:nvSpPr>
            <p:cNvPr id="790" name="Google Shape;790;p18"/>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8"/>
          <p:cNvGrpSpPr/>
          <p:nvPr/>
        </p:nvGrpSpPr>
        <p:grpSpPr>
          <a:xfrm rot="-10796165">
            <a:off x="-1086441" y="215735"/>
            <a:ext cx="1977578" cy="511054"/>
            <a:chOff x="7341938" y="3315545"/>
            <a:chExt cx="2205886" cy="570055"/>
          </a:xfrm>
        </p:grpSpPr>
        <p:sp>
          <p:nvSpPr>
            <p:cNvPr id="794" name="Google Shape;794;p18"/>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rot="-10796165">
            <a:off x="-951180" y="1547191"/>
            <a:ext cx="1842350" cy="479566"/>
            <a:chOff x="7492775" y="1865413"/>
            <a:chExt cx="2055046" cy="534931"/>
          </a:xfrm>
        </p:grpSpPr>
        <p:sp>
          <p:nvSpPr>
            <p:cNvPr id="800" name="Google Shape;800;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8"/>
          <p:cNvGrpSpPr/>
          <p:nvPr/>
        </p:nvGrpSpPr>
        <p:grpSpPr>
          <a:xfrm rot="-10796165">
            <a:off x="-999055" y="4264616"/>
            <a:ext cx="1842350" cy="479566"/>
            <a:chOff x="7492775" y="1865413"/>
            <a:chExt cx="2055046" cy="534931"/>
          </a:xfrm>
        </p:grpSpPr>
        <p:sp>
          <p:nvSpPr>
            <p:cNvPr id="806" name="Google Shape;806;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10796165">
            <a:off x="-978205" y="3731066"/>
            <a:ext cx="1842350" cy="479566"/>
            <a:chOff x="7492775" y="1865413"/>
            <a:chExt cx="2055046" cy="534931"/>
          </a:xfrm>
        </p:grpSpPr>
        <p:sp>
          <p:nvSpPr>
            <p:cNvPr id="812" name="Google Shape;812;p18"/>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8"/>
          <p:cNvGrpSpPr/>
          <p:nvPr/>
        </p:nvGrpSpPr>
        <p:grpSpPr>
          <a:xfrm>
            <a:off x="7363688" y="138427"/>
            <a:ext cx="1956019" cy="1443702"/>
            <a:chOff x="7211282" y="106518"/>
            <a:chExt cx="2205705" cy="1627990"/>
          </a:xfrm>
        </p:grpSpPr>
        <p:sp>
          <p:nvSpPr>
            <p:cNvPr id="818" name="Google Shape;818;p18"/>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18"/>
            <p:cNvGrpSpPr/>
            <p:nvPr/>
          </p:nvGrpSpPr>
          <p:grpSpPr>
            <a:xfrm>
              <a:off x="7211282" y="106518"/>
              <a:ext cx="462826" cy="437708"/>
              <a:chOff x="8417757" y="225106"/>
              <a:chExt cx="462826" cy="437708"/>
            </a:xfrm>
          </p:grpSpPr>
          <p:sp>
            <p:nvSpPr>
              <p:cNvPr id="824" name="Google Shape;824;p18"/>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29"/>
        <p:cNvGrpSpPr/>
        <p:nvPr/>
      </p:nvGrpSpPr>
      <p:grpSpPr>
        <a:xfrm>
          <a:off x="0" y="0"/>
          <a:ext cx="0" cy="0"/>
          <a:chOff x="0" y="0"/>
          <a:chExt cx="0" cy="0"/>
        </a:xfrm>
      </p:grpSpPr>
      <p:grpSp>
        <p:nvGrpSpPr>
          <p:cNvPr id="830" name="Google Shape;830;p19"/>
          <p:cNvGrpSpPr/>
          <p:nvPr/>
        </p:nvGrpSpPr>
        <p:grpSpPr>
          <a:xfrm rot="5135838">
            <a:off x="2028798" y="-825172"/>
            <a:ext cx="4954249" cy="7247425"/>
            <a:chOff x="229105" y="1914751"/>
            <a:chExt cx="4500802" cy="5590116"/>
          </a:xfrm>
        </p:grpSpPr>
        <p:sp>
          <p:nvSpPr>
            <p:cNvPr id="831" name="Google Shape;831;p19"/>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9"/>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9"/>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229105" y="1914751"/>
              <a:ext cx="4500802" cy="5590116"/>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9"/>
          <p:cNvSpPr txBox="1">
            <a:spLocks noGrp="1"/>
          </p:cNvSpPr>
          <p:nvPr>
            <p:ph type="subTitle" idx="1"/>
          </p:nvPr>
        </p:nvSpPr>
        <p:spPr>
          <a:xfrm>
            <a:off x="1588228" y="3896186"/>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39" name="Google Shape;839;p19"/>
          <p:cNvSpPr txBox="1">
            <a:spLocks noGrp="1"/>
          </p:cNvSpPr>
          <p:nvPr>
            <p:ph type="subTitle" idx="2"/>
          </p:nvPr>
        </p:nvSpPr>
        <p:spPr>
          <a:xfrm>
            <a:off x="3599733" y="389617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0" name="Google Shape;840;p19"/>
          <p:cNvSpPr txBox="1">
            <a:spLocks noGrp="1"/>
          </p:cNvSpPr>
          <p:nvPr>
            <p:ph type="subTitle" idx="3"/>
          </p:nvPr>
        </p:nvSpPr>
        <p:spPr>
          <a:xfrm>
            <a:off x="5685872" y="3896186"/>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1" name="Google Shape;841;p19"/>
          <p:cNvSpPr txBox="1">
            <a:spLocks noGrp="1"/>
          </p:cNvSpPr>
          <p:nvPr>
            <p:ph type="subTitle" idx="4"/>
          </p:nvPr>
        </p:nvSpPr>
        <p:spPr>
          <a:xfrm>
            <a:off x="1588228" y="233338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2" name="Google Shape;842;p19"/>
          <p:cNvSpPr txBox="1">
            <a:spLocks noGrp="1"/>
          </p:cNvSpPr>
          <p:nvPr>
            <p:ph type="subTitle" idx="5"/>
          </p:nvPr>
        </p:nvSpPr>
        <p:spPr>
          <a:xfrm>
            <a:off x="3599733" y="2333375"/>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3" name="Google Shape;843;p19"/>
          <p:cNvSpPr txBox="1">
            <a:spLocks noGrp="1"/>
          </p:cNvSpPr>
          <p:nvPr>
            <p:ph type="subTitle" idx="6"/>
          </p:nvPr>
        </p:nvSpPr>
        <p:spPr>
          <a:xfrm>
            <a:off x="5685872" y="2333387"/>
            <a:ext cx="18699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atin typeface="Didact Gothic"/>
                <a:ea typeface="Didact Gothic"/>
                <a:cs typeface="Didact Gothic"/>
                <a:sym typeface="Didact Gothic"/>
              </a:defRPr>
            </a:lvl1pPr>
            <a:lvl2pPr lvl="1" algn="ctr" rtl="0">
              <a:lnSpc>
                <a:spcPct val="100000"/>
              </a:lnSpc>
              <a:spcBef>
                <a:spcPts val="1600"/>
              </a:spcBef>
              <a:spcAft>
                <a:spcPts val="0"/>
              </a:spcAft>
              <a:buNone/>
              <a:defRPr sz="1400">
                <a:latin typeface="Didact Gothic"/>
                <a:ea typeface="Didact Gothic"/>
                <a:cs typeface="Didact Gothic"/>
                <a:sym typeface="Didact Gothic"/>
              </a:defRPr>
            </a:lvl2pPr>
            <a:lvl3pPr lvl="2" algn="ctr" rtl="0">
              <a:lnSpc>
                <a:spcPct val="100000"/>
              </a:lnSpc>
              <a:spcBef>
                <a:spcPts val="1600"/>
              </a:spcBef>
              <a:spcAft>
                <a:spcPts val="0"/>
              </a:spcAft>
              <a:buNone/>
              <a:defRPr sz="1400">
                <a:latin typeface="Didact Gothic"/>
                <a:ea typeface="Didact Gothic"/>
                <a:cs typeface="Didact Gothic"/>
                <a:sym typeface="Didact Gothic"/>
              </a:defRPr>
            </a:lvl3pPr>
            <a:lvl4pPr lvl="3" algn="ctr" rtl="0">
              <a:lnSpc>
                <a:spcPct val="100000"/>
              </a:lnSpc>
              <a:spcBef>
                <a:spcPts val="1600"/>
              </a:spcBef>
              <a:spcAft>
                <a:spcPts val="0"/>
              </a:spcAft>
              <a:buNone/>
              <a:defRPr sz="1400">
                <a:latin typeface="Didact Gothic"/>
                <a:ea typeface="Didact Gothic"/>
                <a:cs typeface="Didact Gothic"/>
                <a:sym typeface="Didact Gothic"/>
              </a:defRPr>
            </a:lvl4pPr>
            <a:lvl5pPr lvl="4" algn="ctr" rtl="0">
              <a:lnSpc>
                <a:spcPct val="100000"/>
              </a:lnSpc>
              <a:spcBef>
                <a:spcPts val="1600"/>
              </a:spcBef>
              <a:spcAft>
                <a:spcPts val="0"/>
              </a:spcAft>
              <a:buNone/>
              <a:defRPr sz="1400">
                <a:latin typeface="Didact Gothic"/>
                <a:ea typeface="Didact Gothic"/>
                <a:cs typeface="Didact Gothic"/>
                <a:sym typeface="Didact Gothic"/>
              </a:defRPr>
            </a:lvl5pPr>
            <a:lvl6pPr lvl="5" algn="ctr" rtl="0">
              <a:lnSpc>
                <a:spcPct val="100000"/>
              </a:lnSpc>
              <a:spcBef>
                <a:spcPts val="1600"/>
              </a:spcBef>
              <a:spcAft>
                <a:spcPts val="0"/>
              </a:spcAft>
              <a:buNone/>
              <a:defRPr sz="1400">
                <a:latin typeface="Didact Gothic"/>
                <a:ea typeface="Didact Gothic"/>
                <a:cs typeface="Didact Gothic"/>
                <a:sym typeface="Didact Gothic"/>
              </a:defRPr>
            </a:lvl6pPr>
            <a:lvl7pPr lvl="6" algn="ctr" rtl="0">
              <a:lnSpc>
                <a:spcPct val="100000"/>
              </a:lnSpc>
              <a:spcBef>
                <a:spcPts val="1600"/>
              </a:spcBef>
              <a:spcAft>
                <a:spcPts val="0"/>
              </a:spcAft>
              <a:buNone/>
              <a:defRPr sz="1400">
                <a:latin typeface="Didact Gothic"/>
                <a:ea typeface="Didact Gothic"/>
                <a:cs typeface="Didact Gothic"/>
                <a:sym typeface="Didact Gothic"/>
              </a:defRPr>
            </a:lvl7pPr>
            <a:lvl8pPr lvl="7" algn="ctr" rtl="0">
              <a:lnSpc>
                <a:spcPct val="100000"/>
              </a:lnSpc>
              <a:spcBef>
                <a:spcPts val="1600"/>
              </a:spcBef>
              <a:spcAft>
                <a:spcPts val="0"/>
              </a:spcAft>
              <a:buNone/>
              <a:defRPr sz="1400">
                <a:latin typeface="Didact Gothic"/>
                <a:ea typeface="Didact Gothic"/>
                <a:cs typeface="Didact Gothic"/>
                <a:sym typeface="Didact Gothic"/>
              </a:defRPr>
            </a:lvl8pPr>
            <a:lvl9pPr lvl="8" algn="ctr" rtl="0">
              <a:lnSpc>
                <a:spcPct val="100000"/>
              </a:lnSpc>
              <a:spcBef>
                <a:spcPts val="1600"/>
              </a:spcBef>
              <a:spcAft>
                <a:spcPts val="1600"/>
              </a:spcAft>
              <a:buNone/>
              <a:defRPr sz="1400">
                <a:latin typeface="Didact Gothic"/>
                <a:ea typeface="Didact Gothic"/>
                <a:cs typeface="Didact Gothic"/>
                <a:sym typeface="Didact Gothic"/>
              </a:defRPr>
            </a:lvl9pPr>
          </a:lstStyle>
          <a:p>
            <a:endParaRPr/>
          </a:p>
        </p:txBody>
      </p:sp>
      <p:sp>
        <p:nvSpPr>
          <p:cNvPr id="844" name="Google Shape;844;p19"/>
          <p:cNvSpPr txBox="1">
            <a:spLocks noGrp="1"/>
          </p:cNvSpPr>
          <p:nvPr>
            <p:ph type="subTitle" idx="7"/>
          </p:nvPr>
        </p:nvSpPr>
        <p:spPr>
          <a:xfrm>
            <a:off x="1710109"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5" name="Google Shape;845;p19"/>
          <p:cNvSpPr txBox="1">
            <a:spLocks noGrp="1"/>
          </p:cNvSpPr>
          <p:nvPr>
            <p:ph type="subTitle" idx="8"/>
          </p:nvPr>
        </p:nvSpPr>
        <p:spPr>
          <a:xfrm>
            <a:off x="3721592"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6" name="Google Shape;846;p19"/>
          <p:cNvSpPr txBox="1">
            <a:spLocks noGrp="1"/>
          </p:cNvSpPr>
          <p:nvPr>
            <p:ph type="subTitle" idx="9"/>
          </p:nvPr>
        </p:nvSpPr>
        <p:spPr>
          <a:xfrm>
            <a:off x="5807753" y="3619473"/>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7" name="Google Shape;847;p19"/>
          <p:cNvSpPr txBox="1">
            <a:spLocks noGrp="1"/>
          </p:cNvSpPr>
          <p:nvPr>
            <p:ph type="subTitle" idx="13"/>
          </p:nvPr>
        </p:nvSpPr>
        <p:spPr>
          <a:xfrm>
            <a:off x="1710109"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8" name="Google Shape;848;p19"/>
          <p:cNvSpPr txBox="1">
            <a:spLocks noGrp="1"/>
          </p:cNvSpPr>
          <p:nvPr>
            <p:ph type="subTitle" idx="14"/>
          </p:nvPr>
        </p:nvSpPr>
        <p:spPr>
          <a:xfrm>
            <a:off x="3721613"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49" name="Google Shape;849;p19"/>
          <p:cNvSpPr txBox="1">
            <a:spLocks noGrp="1"/>
          </p:cNvSpPr>
          <p:nvPr>
            <p:ph type="subTitle" idx="15"/>
          </p:nvPr>
        </p:nvSpPr>
        <p:spPr>
          <a:xfrm>
            <a:off x="5807753" y="2063125"/>
            <a:ext cx="1626300" cy="548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700" b="1">
                <a:latin typeface="Coming Soon"/>
                <a:ea typeface="Coming Soon"/>
                <a:cs typeface="Coming Soon"/>
                <a:sym typeface="Coming Soon"/>
              </a:defRPr>
            </a:lvl1pPr>
            <a:lvl2pPr lvl="1" algn="ctr" rtl="0">
              <a:lnSpc>
                <a:spcPct val="100000"/>
              </a:lnSpc>
              <a:spcBef>
                <a:spcPts val="1600"/>
              </a:spcBef>
              <a:spcAft>
                <a:spcPts val="0"/>
              </a:spcAft>
              <a:buNone/>
              <a:defRPr sz="1700" b="1">
                <a:latin typeface="Coming Soon"/>
                <a:ea typeface="Coming Soon"/>
                <a:cs typeface="Coming Soon"/>
                <a:sym typeface="Coming Soon"/>
              </a:defRPr>
            </a:lvl2pPr>
            <a:lvl3pPr lvl="2" algn="ctr" rtl="0">
              <a:lnSpc>
                <a:spcPct val="100000"/>
              </a:lnSpc>
              <a:spcBef>
                <a:spcPts val="1600"/>
              </a:spcBef>
              <a:spcAft>
                <a:spcPts val="0"/>
              </a:spcAft>
              <a:buNone/>
              <a:defRPr sz="1700" b="1">
                <a:latin typeface="Coming Soon"/>
                <a:ea typeface="Coming Soon"/>
                <a:cs typeface="Coming Soon"/>
                <a:sym typeface="Coming Soon"/>
              </a:defRPr>
            </a:lvl3pPr>
            <a:lvl4pPr lvl="3" algn="ctr" rtl="0">
              <a:lnSpc>
                <a:spcPct val="100000"/>
              </a:lnSpc>
              <a:spcBef>
                <a:spcPts val="1600"/>
              </a:spcBef>
              <a:spcAft>
                <a:spcPts val="0"/>
              </a:spcAft>
              <a:buNone/>
              <a:defRPr sz="1700" b="1">
                <a:latin typeface="Coming Soon"/>
                <a:ea typeface="Coming Soon"/>
                <a:cs typeface="Coming Soon"/>
                <a:sym typeface="Coming Soon"/>
              </a:defRPr>
            </a:lvl4pPr>
            <a:lvl5pPr lvl="4" algn="ctr" rtl="0">
              <a:lnSpc>
                <a:spcPct val="100000"/>
              </a:lnSpc>
              <a:spcBef>
                <a:spcPts val="1600"/>
              </a:spcBef>
              <a:spcAft>
                <a:spcPts val="0"/>
              </a:spcAft>
              <a:buNone/>
              <a:defRPr sz="1700" b="1">
                <a:latin typeface="Coming Soon"/>
                <a:ea typeface="Coming Soon"/>
                <a:cs typeface="Coming Soon"/>
                <a:sym typeface="Coming Soon"/>
              </a:defRPr>
            </a:lvl5pPr>
            <a:lvl6pPr lvl="5" algn="ctr" rtl="0">
              <a:lnSpc>
                <a:spcPct val="100000"/>
              </a:lnSpc>
              <a:spcBef>
                <a:spcPts val="1600"/>
              </a:spcBef>
              <a:spcAft>
                <a:spcPts val="0"/>
              </a:spcAft>
              <a:buNone/>
              <a:defRPr sz="1700" b="1">
                <a:latin typeface="Coming Soon"/>
                <a:ea typeface="Coming Soon"/>
                <a:cs typeface="Coming Soon"/>
                <a:sym typeface="Coming Soon"/>
              </a:defRPr>
            </a:lvl6pPr>
            <a:lvl7pPr lvl="6" algn="ctr" rtl="0">
              <a:lnSpc>
                <a:spcPct val="100000"/>
              </a:lnSpc>
              <a:spcBef>
                <a:spcPts val="1600"/>
              </a:spcBef>
              <a:spcAft>
                <a:spcPts val="0"/>
              </a:spcAft>
              <a:buNone/>
              <a:defRPr sz="1700" b="1">
                <a:latin typeface="Coming Soon"/>
                <a:ea typeface="Coming Soon"/>
                <a:cs typeface="Coming Soon"/>
                <a:sym typeface="Coming Soon"/>
              </a:defRPr>
            </a:lvl7pPr>
            <a:lvl8pPr lvl="7" algn="ctr" rtl="0">
              <a:lnSpc>
                <a:spcPct val="100000"/>
              </a:lnSpc>
              <a:spcBef>
                <a:spcPts val="1600"/>
              </a:spcBef>
              <a:spcAft>
                <a:spcPts val="0"/>
              </a:spcAft>
              <a:buNone/>
              <a:defRPr sz="1700" b="1">
                <a:latin typeface="Coming Soon"/>
                <a:ea typeface="Coming Soon"/>
                <a:cs typeface="Coming Soon"/>
                <a:sym typeface="Coming Soon"/>
              </a:defRPr>
            </a:lvl8pPr>
            <a:lvl9pPr lvl="8" algn="ctr" rtl="0">
              <a:lnSpc>
                <a:spcPct val="100000"/>
              </a:lnSpc>
              <a:spcBef>
                <a:spcPts val="1600"/>
              </a:spcBef>
              <a:spcAft>
                <a:spcPts val="1600"/>
              </a:spcAft>
              <a:buNone/>
              <a:defRPr sz="1700" b="1">
                <a:latin typeface="Coming Soon"/>
                <a:ea typeface="Coming Soon"/>
                <a:cs typeface="Coming Soon"/>
                <a:sym typeface="Coming Soon"/>
              </a:defRPr>
            </a:lvl9pPr>
          </a:lstStyle>
          <a:p>
            <a:endParaRPr/>
          </a:p>
        </p:txBody>
      </p:sp>
      <p:sp>
        <p:nvSpPr>
          <p:cNvPr id="850" name="Google Shape;850;p19"/>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851" name="Google Shape;851;p19"/>
          <p:cNvGrpSpPr/>
          <p:nvPr/>
        </p:nvGrpSpPr>
        <p:grpSpPr>
          <a:xfrm rot="-10796165">
            <a:off x="-603637" y="896494"/>
            <a:ext cx="1863682" cy="480883"/>
            <a:chOff x="7622176" y="2589750"/>
            <a:chExt cx="2078841" cy="536400"/>
          </a:xfrm>
        </p:grpSpPr>
        <p:sp>
          <p:nvSpPr>
            <p:cNvPr id="852" name="Google Shape;852;p19"/>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19"/>
          <p:cNvGrpSpPr/>
          <p:nvPr/>
        </p:nvGrpSpPr>
        <p:grpSpPr>
          <a:xfrm rot="-10796165">
            <a:off x="-1086441" y="215735"/>
            <a:ext cx="1977578" cy="511054"/>
            <a:chOff x="7341938" y="3315545"/>
            <a:chExt cx="2205886" cy="570055"/>
          </a:xfrm>
        </p:grpSpPr>
        <p:sp>
          <p:nvSpPr>
            <p:cNvPr id="856" name="Google Shape;856;p19"/>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9"/>
          <p:cNvGrpSpPr/>
          <p:nvPr/>
        </p:nvGrpSpPr>
        <p:grpSpPr>
          <a:xfrm rot="-10796165">
            <a:off x="-951180" y="1547191"/>
            <a:ext cx="1842350" cy="479566"/>
            <a:chOff x="7492775" y="1865413"/>
            <a:chExt cx="2055046" cy="534931"/>
          </a:xfrm>
        </p:grpSpPr>
        <p:sp>
          <p:nvSpPr>
            <p:cNvPr id="862" name="Google Shape;862;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19"/>
          <p:cNvGrpSpPr/>
          <p:nvPr/>
        </p:nvGrpSpPr>
        <p:grpSpPr>
          <a:xfrm rot="-10796165">
            <a:off x="-999055" y="4264616"/>
            <a:ext cx="1842350" cy="479566"/>
            <a:chOff x="7492775" y="1865413"/>
            <a:chExt cx="2055046" cy="534931"/>
          </a:xfrm>
        </p:grpSpPr>
        <p:sp>
          <p:nvSpPr>
            <p:cNvPr id="868" name="Google Shape;868;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19"/>
          <p:cNvGrpSpPr/>
          <p:nvPr/>
        </p:nvGrpSpPr>
        <p:grpSpPr>
          <a:xfrm rot="-10796165">
            <a:off x="-978205" y="3731066"/>
            <a:ext cx="1842350" cy="479566"/>
            <a:chOff x="7492775" y="1865413"/>
            <a:chExt cx="2055046" cy="534931"/>
          </a:xfrm>
        </p:grpSpPr>
        <p:sp>
          <p:nvSpPr>
            <p:cNvPr id="874" name="Google Shape;874;p19"/>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19"/>
          <p:cNvGrpSpPr/>
          <p:nvPr/>
        </p:nvGrpSpPr>
        <p:grpSpPr>
          <a:xfrm>
            <a:off x="7363688" y="138427"/>
            <a:ext cx="1956019" cy="1443702"/>
            <a:chOff x="7211282" y="106518"/>
            <a:chExt cx="2205705" cy="1627990"/>
          </a:xfrm>
        </p:grpSpPr>
        <p:sp>
          <p:nvSpPr>
            <p:cNvPr id="880" name="Google Shape;880;p19"/>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19"/>
            <p:cNvGrpSpPr/>
            <p:nvPr/>
          </p:nvGrpSpPr>
          <p:grpSpPr>
            <a:xfrm>
              <a:off x="7211282" y="106518"/>
              <a:ext cx="462826" cy="437708"/>
              <a:chOff x="8417757" y="225106"/>
              <a:chExt cx="462826" cy="437708"/>
            </a:xfrm>
          </p:grpSpPr>
          <p:sp>
            <p:nvSpPr>
              <p:cNvPr id="886" name="Google Shape;886;p19"/>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9"/>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891"/>
        <p:cNvGrpSpPr/>
        <p:nvPr/>
      </p:nvGrpSpPr>
      <p:grpSpPr>
        <a:xfrm>
          <a:off x="0" y="0"/>
          <a:ext cx="0" cy="0"/>
          <a:chOff x="0" y="0"/>
          <a:chExt cx="0" cy="0"/>
        </a:xfrm>
      </p:grpSpPr>
      <p:grpSp>
        <p:nvGrpSpPr>
          <p:cNvPr id="892" name="Google Shape;892;p20"/>
          <p:cNvGrpSpPr/>
          <p:nvPr/>
        </p:nvGrpSpPr>
        <p:grpSpPr>
          <a:xfrm flipH="1">
            <a:off x="4592762" y="2069502"/>
            <a:ext cx="2548024" cy="2466273"/>
            <a:chOff x="6460175" y="2093875"/>
            <a:chExt cx="1992356" cy="1928433"/>
          </a:xfrm>
        </p:grpSpPr>
        <p:sp>
          <p:nvSpPr>
            <p:cNvPr id="893" name="Google Shape;893;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0"/>
          <p:cNvGrpSpPr/>
          <p:nvPr/>
        </p:nvGrpSpPr>
        <p:grpSpPr>
          <a:xfrm flipH="1">
            <a:off x="1659404" y="2069502"/>
            <a:ext cx="2548024" cy="2466273"/>
            <a:chOff x="6460175" y="2093875"/>
            <a:chExt cx="1992356" cy="1928433"/>
          </a:xfrm>
        </p:grpSpPr>
        <p:sp>
          <p:nvSpPr>
            <p:cNvPr id="897" name="Google Shape;897;p20"/>
            <p:cNvSpPr/>
            <p:nvPr/>
          </p:nvSpPr>
          <p:spPr>
            <a:xfrm flipH="1">
              <a:off x="6461299" y="2104862"/>
              <a:ext cx="1981120" cy="1906709"/>
            </a:xfrm>
            <a:custGeom>
              <a:avLst/>
              <a:gdLst/>
              <a:ahLst/>
              <a:cxnLst/>
              <a:rect l="l" t="t" r="r" b="b"/>
              <a:pathLst>
                <a:path w="15868" h="15272" extrusionOk="0">
                  <a:moveTo>
                    <a:pt x="5508" y="0"/>
                  </a:moveTo>
                  <a:lnTo>
                    <a:pt x="4162" y="55"/>
                  </a:lnTo>
                  <a:cubicBezTo>
                    <a:pt x="4130" y="60"/>
                    <a:pt x="4098" y="78"/>
                    <a:pt x="4089" y="114"/>
                  </a:cubicBezTo>
                  <a:cubicBezTo>
                    <a:pt x="4035" y="310"/>
                    <a:pt x="4057" y="478"/>
                    <a:pt x="4103" y="673"/>
                  </a:cubicBezTo>
                  <a:cubicBezTo>
                    <a:pt x="4135" y="824"/>
                    <a:pt x="4180" y="964"/>
                    <a:pt x="4157" y="1110"/>
                  </a:cubicBezTo>
                  <a:cubicBezTo>
                    <a:pt x="4187" y="1339"/>
                    <a:pt x="3997" y="1578"/>
                    <a:pt x="3780" y="1578"/>
                  </a:cubicBezTo>
                  <a:cubicBezTo>
                    <a:pt x="3731" y="1578"/>
                    <a:pt x="3680" y="1565"/>
                    <a:pt x="3630" y="1537"/>
                  </a:cubicBezTo>
                  <a:cubicBezTo>
                    <a:pt x="3594" y="1515"/>
                    <a:pt x="3557" y="1487"/>
                    <a:pt x="3530" y="1451"/>
                  </a:cubicBezTo>
                  <a:cubicBezTo>
                    <a:pt x="3494" y="1419"/>
                    <a:pt x="3475" y="1383"/>
                    <a:pt x="3471" y="1337"/>
                  </a:cubicBezTo>
                  <a:cubicBezTo>
                    <a:pt x="3448" y="1265"/>
                    <a:pt x="3444" y="1187"/>
                    <a:pt x="3462" y="1115"/>
                  </a:cubicBezTo>
                  <a:cubicBezTo>
                    <a:pt x="3507" y="955"/>
                    <a:pt x="3644" y="874"/>
                    <a:pt x="3794" y="846"/>
                  </a:cubicBezTo>
                  <a:cubicBezTo>
                    <a:pt x="3798" y="846"/>
                    <a:pt x="3803" y="842"/>
                    <a:pt x="3812" y="842"/>
                  </a:cubicBezTo>
                  <a:cubicBezTo>
                    <a:pt x="3821" y="824"/>
                    <a:pt x="3826" y="801"/>
                    <a:pt x="3821" y="778"/>
                  </a:cubicBezTo>
                  <a:cubicBezTo>
                    <a:pt x="3794" y="569"/>
                    <a:pt x="3762" y="360"/>
                    <a:pt x="3735" y="150"/>
                  </a:cubicBezTo>
                  <a:cubicBezTo>
                    <a:pt x="3730" y="114"/>
                    <a:pt x="3689" y="96"/>
                    <a:pt x="3662" y="96"/>
                  </a:cubicBezTo>
                  <a:cubicBezTo>
                    <a:pt x="3446" y="75"/>
                    <a:pt x="3233" y="64"/>
                    <a:pt x="3020" y="64"/>
                  </a:cubicBezTo>
                  <a:cubicBezTo>
                    <a:pt x="2774" y="64"/>
                    <a:pt x="2528" y="78"/>
                    <a:pt x="2279" y="105"/>
                  </a:cubicBezTo>
                  <a:cubicBezTo>
                    <a:pt x="2247" y="110"/>
                    <a:pt x="2220" y="128"/>
                    <a:pt x="2207" y="164"/>
                  </a:cubicBezTo>
                  <a:cubicBezTo>
                    <a:pt x="2125" y="446"/>
                    <a:pt x="2166" y="660"/>
                    <a:pt x="2275" y="896"/>
                  </a:cubicBezTo>
                  <a:cubicBezTo>
                    <a:pt x="2416" y="1001"/>
                    <a:pt x="2539" y="1183"/>
                    <a:pt x="2552" y="1337"/>
                  </a:cubicBezTo>
                  <a:cubicBezTo>
                    <a:pt x="2561" y="1515"/>
                    <a:pt x="2466" y="1624"/>
                    <a:pt x="2343" y="1669"/>
                  </a:cubicBezTo>
                  <a:cubicBezTo>
                    <a:pt x="2298" y="1701"/>
                    <a:pt x="2238" y="1724"/>
                    <a:pt x="2161" y="1738"/>
                  </a:cubicBezTo>
                  <a:cubicBezTo>
                    <a:pt x="2111" y="1747"/>
                    <a:pt x="2061" y="1751"/>
                    <a:pt x="2011" y="1760"/>
                  </a:cubicBezTo>
                  <a:cubicBezTo>
                    <a:pt x="1720" y="1760"/>
                    <a:pt x="1529" y="1592"/>
                    <a:pt x="1643" y="1192"/>
                  </a:cubicBezTo>
                  <a:cubicBezTo>
                    <a:pt x="1670" y="1105"/>
                    <a:pt x="1743" y="1024"/>
                    <a:pt x="1784" y="942"/>
                  </a:cubicBezTo>
                  <a:cubicBezTo>
                    <a:pt x="2147" y="146"/>
                    <a:pt x="1161" y="187"/>
                    <a:pt x="674" y="128"/>
                  </a:cubicBezTo>
                  <a:cubicBezTo>
                    <a:pt x="669" y="125"/>
                    <a:pt x="665" y="124"/>
                    <a:pt x="660" y="124"/>
                  </a:cubicBezTo>
                  <a:cubicBezTo>
                    <a:pt x="656" y="124"/>
                    <a:pt x="651" y="125"/>
                    <a:pt x="647" y="128"/>
                  </a:cubicBezTo>
                  <a:cubicBezTo>
                    <a:pt x="636" y="124"/>
                    <a:pt x="624" y="122"/>
                    <a:pt x="613" y="122"/>
                  </a:cubicBezTo>
                  <a:cubicBezTo>
                    <a:pt x="566" y="122"/>
                    <a:pt x="520" y="152"/>
                    <a:pt x="524" y="214"/>
                  </a:cubicBezTo>
                  <a:cubicBezTo>
                    <a:pt x="588" y="4107"/>
                    <a:pt x="497" y="7995"/>
                    <a:pt x="251" y="11879"/>
                  </a:cubicBezTo>
                  <a:cubicBezTo>
                    <a:pt x="183" y="12975"/>
                    <a:pt x="101" y="14075"/>
                    <a:pt x="6" y="15171"/>
                  </a:cubicBezTo>
                  <a:cubicBezTo>
                    <a:pt x="1" y="15226"/>
                    <a:pt x="51" y="15271"/>
                    <a:pt x="101" y="15271"/>
                  </a:cubicBezTo>
                  <a:cubicBezTo>
                    <a:pt x="4139" y="15244"/>
                    <a:pt x="8178" y="15071"/>
                    <a:pt x="12202" y="14762"/>
                  </a:cubicBezTo>
                  <a:cubicBezTo>
                    <a:pt x="13339" y="14671"/>
                    <a:pt x="14603" y="14735"/>
                    <a:pt x="15736" y="14625"/>
                  </a:cubicBezTo>
                  <a:cubicBezTo>
                    <a:pt x="15738" y="14625"/>
                    <a:pt x="15739" y="14625"/>
                    <a:pt x="15741" y="14625"/>
                  </a:cubicBezTo>
                  <a:cubicBezTo>
                    <a:pt x="15770" y="14625"/>
                    <a:pt x="15782" y="14647"/>
                    <a:pt x="15786" y="14647"/>
                  </a:cubicBezTo>
                  <a:cubicBezTo>
                    <a:pt x="15788" y="14647"/>
                    <a:pt x="15787" y="14641"/>
                    <a:pt x="15786" y="14621"/>
                  </a:cubicBezTo>
                  <a:cubicBezTo>
                    <a:pt x="15567" y="10928"/>
                    <a:pt x="15868" y="6976"/>
                    <a:pt x="15704" y="3288"/>
                  </a:cubicBezTo>
                  <a:cubicBezTo>
                    <a:pt x="15631" y="1692"/>
                    <a:pt x="15381" y="155"/>
                    <a:pt x="15381" y="155"/>
                  </a:cubicBezTo>
                  <a:lnTo>
                    <a:pt x="15340" y="155"/>
                  </a:lnTo>
                  <a:cubicBezTo>
                    <a:pt x="15172" y="164"/>
                    <a:pt x="14999" y="173"/>
                    <a:pt x="14831" y="182"/>
                  </a:cubicBezTo>
                  <a:cubicBezTo>
                    <a:pt x="14672" y="173"/>
                    <a:pt x="14512" y="160"/>
                    <a:pt x="14353" y="150"/>
                  </a:cubicBezTo>
                  <a:cubicBezTo>
                    <a:pt x="14296" y="148"/>
                    <a:pt x="14213" y="128"/>
                    <a:pt x="14138" y="128"/>
                  </a:cubicBezTo>
                  <a:cubicBezTo>
                    <a:pt x="14094" y="128"/>
                    <a:pt x="14053" y="135"/>
                    <a:pt x="14021" y="155"/>
                  </a:cubicBezTo>
                  <a:cubicBezTo>
                    <a:pt x="13835" y="278"/>
                    <a:pt x="13930" y="555"/>
                    <a:pt x="14012" y="705"/>
                  </a:cubicBezTo>
                  <a:cubicBezTo>
                    <a:pt x="14058" y="787"/>
                    <a:pt x="14162" y="851"/>
                    <a:pt x="14190" y="937"/>
                  </a:cubicBezTo>
                  <a:cubicBezTo>
                    <a:pt x="14267" y="1165"/>
                    <a:pt x="14180" y="1387"/>
                    <a:pt x="13971" y="1465"/>
                  </a:cubicBezTo>
                  <a:cubicBezTo>
                    <a:pt x="13907" y="1489"/>
                    <a:pt x="13804" y="1514"/>
                    <a:pt x="13708" y="1514"/>
                  </a:cubicBezTo>
                  <a:cubicBezTo>
                    <a:pt x="13627" y="1514"/>
                    <a:pt x="13551" y="1496"/>
                    <a:pt x="13507" y="1447"/>
                  </a:cubicBezTo>
                  <a:cubicBezTo>
                    <a:pt x="13380" y="1301"/>
                    <a:pt x="13430" y="1010"/>
                    <a:pt x="13516" y="864"/>
                  </a:cubicBezTo>
                  <a:cubicBezTo>
                    <a:pt x="13653" y="646"/>
                    <a:pt x="13762" y="432"/>
                    <a:pt x="13626" y="187"/>
                  </a:cubicBezTo>
                  <a:cubicBezTo>
                    <a:pt x="13612" y="160"/>
                    <a:pt x="13589" y="146"/>
                    <a:pt x="13562" y="146"/>
                  </a:cubicBezTo>
                  <a:cubicBezTo>
                    <a:pt x="13012" y="150"/>
                    <a:pt x="12466" y="191"/>
                    <a:pt x="11925" y="269"/>
                  </a:cubicBezTo>
                  <a:cubicBezTo>
                    <a:pt x="11902" y="273"/>
                    <a:pt x="11875" y="301"/>
                    <a:pt x="11870" y="323"/>
                  </a:cubicBezTo>
                  <a:cubicBezTo>
                    <a:pt x="11843" y="501"/>
                    <a:pt x="11816" y="678"/>
                    <a:pt x="11784" y="855"/>
                  </a:cubicBezTo>
                  <a:cubicBezTo>
                    <a:pt x="11779" y="905"/>
                    <a:pt x="11807" y="955"/>
                    <a:pt x="11857" y="955"/>
                  </a:cubicBezTo>
                  <a:cubicBezTo>
                    <a:pt x="12207" y="1169"/>
                    <a:pt x="12184" y="1365"/>
                    <a:pt x="11797" y="1551"/>
                  </a:cubicBezTo>
                  <a:cubicBezTo>
                    <a:pt x="11746" y="1563"/>
                    <a:pt x="11695" y="1569"/>
                    <a:pt x="11644" y="1569"/>
                  </a:cubicBezTo>
                  <a:cubicBezTo>
                    <a:pt x="11543" y="1569"/>
                    <a:pt x="11444" y="1545"/>
                    <a:pt x="11347" y="1497"/>
                  </a:cubicBezTo>
                  <a:cubicBezTo>
                    <a:pt x="10724" y="1019"/>
                    <a:pt x="11420" y="987"/>
                    <a:pt x="11516" y="805"/>
                  </a:cubicBezTo>
                  <a:cubicBezTo>
                    <a:pt x="11602" y="642"/>
                    <a:pt x="11543" y="391"/>
                    <a:pt x="11511" y="219"/>
                  </a:cubicBezTo>
                  <a:cubicBezTo>
                    <a:pt x="11502" y="182"/>
                    <a:pt x="11466" y="160"/>
                    <a:pt x="11434" y="160"/>
                  </a:cubicBezTo>
                  <a:cubicBezTo>
                    <a:pt x="10933" y="178"/>
                    <a:pt x="10433" y="191"/>
                    <a:pt x="9933" y="210"/>
                  </a:cubicBezTo>
                  <a:cubicBezTo>
                    <a:pt x="9887" y="264"/>
                    <a:pt x="9860" y="332"/>
                    <a:pt x="9837" y="401"/>
                  </a:cubicBezTo>
                  <a:cubicBezTo>
                    <a:pt x="9828" y="451"/>
                    <a:pt x="9824" y="496"/>
                    <a:pt x="9819" y="546"/>
                  </a:cubicBezTo>
                  <a:cubicBezTo>
                    <a:pt x="9874" y="760"/>
                    <a:pt x="10065" y="996"/>
                    <a:pt x="10056" y="1196"/>
                  </a:cubicBezTo>
                  <a:cubicBezTo>
                    <a:pt x="10043" y="1386"/>
                    <a:pt x="9937" y="1466"/>
                    <a:pt x="9809" y="1466"/>
                  </a:cubicBezTo>
                  <a:cubicBezTo>
                    <a:pt x="9799" y="1466"/>
                    <a:pt x="9789" y="1466"/>
                    <a:pt x="9778" y="1465"/>
                  </a:cubicBezTo>
                  <a:cubicBezTo>
                    <a:pt x="9750" y="1473"/>
                    <a:pt x="9718" y="1478"/>
                    <a:pt x="9683" y="1478"/>
                  </a:cubicBezTo>
                  <a:cubicBezTo>
                    <a:pt x="9643" y="1478"/>
                    <a:pt x="9599" y="1472"/>
                    <a:pt x="9551" y="1460"/>
                  </a:cubicBezTo>
                  <a:cubicBezTo>
                    <a:pt x="9319" y="1415"/>
                    <a:pt x="9228" y="1265"/>
                    <a:pt x="9278" y="1005"/>
                  </a:cubicBezTo>
                  <a:cubicBezTo>
                    <a:pt x="9301" y="887"/>
                    <a:pt x="9374" y="773"/>
                    <a:pt x="9415" y="660"/>
                  </a:cubicBezTo>
                  <a:cubicBezTo>
                    <a:pt x="9474" y="496"/>
                    <a:pt x="9487" y="369"/>
                    <a:pt x="9410" y="205"/>
                  </a:cubicBezTo>
                  <a:cubicBezTo>
                    <a:pt x="9401" y="182"/>
                    <a:pt x="9369" y="169"/>
                    <a:pt x="9346" y="169"/>
                  </a:cubicBezTo>
                  <a:cubicBezTo>
                    <a:pt x="8919" y="182"/>
                    <a:pt x="8487" y="196"/>
                    <a:pt x="8059" y="210"/>
                  </a:cubicBezTo>
                  <a:cubicBezTo>
                    <a:pt x="8023" y="210"/>
                    <a:pt x="7982" y="246"/>
                    <a:pt x="7987" y="287"/>
                  </a:cubicBezTo>
                  <a:cubicBezTo>
                    <a:pt x="8005" y="605"/>
                    <a:pt x="7837" y="783"/>
                    <a:pt x="8096" y="1005"/>
                  </a:cubicBezTo>
                  <a:cubicBezTo>
                    <a:pt x="8173" y="1078"/>
                    <a:pt x="8355" y="1146"/>
                    <a:pt x="8378" y="1283"/>
                  </a:cubicBezTo>
                  <a:cubicBezTo>
                    <a:pt x="8417" y="1572"/>
                    <a:pt x="8089" y="1688"/>
                    <a:pt x="7862" y="1688"/>
                  </a:cubicBezTo>
                  <a:cubicBezTo>
                    <a:pt x="7853" y="1688"/>
                    <a:pt x="7845" y="1688"/>
                    <a:pt x="7837" y="1688"/>
                  </a:cubicBezTo>
                  <a:cubicBezTo>
                    <a:pt x="7723" y="1683"/>
                    <a:pt x="7477" y="1633"/>
                    <a:pt x="7377" y="1551"/>
                  </a:cubicBezTo>
                  <a:cubicBezTo>
                    <a:pt x="7095" y="1319"/>
                    <a:pt x="7332" y="1051"/>
                    <a:pt x="7445" y="851"/>
                  </a:cubicBezTo>
                  <a:cubicBezTo>
                    <a:pt x="7532" y="692"/>
                    <a:pt x="7709" y="291"/>
                    <a:pt x="7486" y="150"/>
                  </a:cubicBezTo>
                  <a:cubicBezTo>
                    <a:pt x="7444" y="125"/>
                    <a:pt x="7382" y="117"/>
                    <a:pt x="7313" y="117"/>
                  </a:cubicBezTo>
                  <a:cubicBezTo>
                    <a:pt x="7186" y="117"/>
                    <a:pt x="7036" y="146"/>
                    <a:pt x="6950" y="146"/>
                  </a:cubicBezTo>
                  <a:cubicBezTo>
                    <a:pt x="6645" y="146"/>
                    <a:pt x="6340" y="141"/>
                    <a:pt x="6036" y="128"/>
                  </a:cubicBezTo>
                  <a:cubicBezTo>
                    <a:pt x="5995" y="128"/>
                    <a:pt x="5963" y="164"/>
                    <a:pt x="5958" y="205"/>
                  </a:cubicBezTo>
                  <a:cubicBezTo>
                    <a:pt x="5949" y="410"/>
                    <a:pt x="5936" y="610"/>
                    <a:pt x="5927" y="810"/>
                  </a:cubicBezTo>
                  <a:cubicBezTo>
                    <a:pt x="6145" y="919"/>
                    <a:pt x="6359" y="1142"/>
                    <a:pt x="6177" y="1396"/>
                  </a:cubicBezTo>
                  <a:cubicBezTo>
                    <a:pt x="6086" y="1519"/>
                    <a:pt x="5933" y="1573"/>
                    <a:pt x="5781" y="1573"/>
                  </a:cubicBezTo>
                  <a:cubicBezTo>
                    <a:pt x="5758" y="1573"/>
                    <a:pt x="5735" y="1572"/>
                    <a:pt x="5713" y="1569"/>
                  </a:cubicBezTo>
                  <a:cubicBezTo>
                    <a:pt x="5699" y="1571"/>
                    <a:pt x="5685" y="1572"/>
                    <a:pt x="5671" y="1572"/>
                  </a:cubicBezTo>
                  <a:cubicBezTo>
                    <a:pt x="5556" y="1572"/>
                    <a:pt x="5439" y="1522"/>
                    <a:pt x="5354" y="1428"/>
                  </a:cubicBezTo>
                  <a:cubicBezTo>
                    <a:pt x="5294" y="1365"/>
                    <a:pt x="5244" y="1283"/>
                    <a:pt x="5240" y="1192"/>
                  </a:cubicBezTo>
                  <a:cubicBezTo>
                    <a:pt x="5235" y="1187"/>
                    <a:pt x="5231" y="1183"/>
                    <a:pt x="5226" y="1178"/>
                  </a:cubicBezTo>
                  <a:lnTo>
                    <a:pt x="5240" y="1160"/>
                  </a:lnTo>
                  <a:cubicBezTo>
                    <a:pt x="5244" y="1083"/>
                    <a:pt x="5276" y="1024"/>
                    <a:pt x="5326" y="983"/>
                  </a:cubicBezTo>
                  <a:cubicBezTo>
                    <a:pt x="5358" y="942"/>
                    <a:pt x="5394" y="910"/>
                    <a:pt x="5431" y="878"/>
                  </a:cubicBezTo>
                  <a:cubicBezTo>
                    <a:pt x="5435" y="878"/>
                    <a:pt x="5435" y="874"/>
                    <a:pt x="5440" y="869"/>
                  </a:cubicBezTo>
                  <a:cubicBezTo>
                    <a:pt x="5449" y="860"/>
                    <a:pt x="5458" y="855"/>
                    <a:pt x="5467" y="846"/>
                  </a:cubicBezTo>
                  <a:cubicBezTo>
                    <a:pt x="5504" y="814"/>
                    <a:pt x="5535" y="773"/>
                    <a:pt x="5558" y="723"/>
                  </a:cubicBezTo>
                  <a:cubicBezTo>
                    <a:pt x="5599" y="628"/>
                    <a:pt x="5608" y="523"/>
                    <a:pt x="5604" y="414"/>
                  </a:cubicBezTo>
                  <a:cubicBezTo>
                    <a:pt x="5590" y="351"/>
                    <a:pt x="5581" y="287"/>
                    <a:pt x="5576" y="219"/>
                  </a:cubicBezTo>
                  <a:cubicBezTo>
                    <a:pt x="5572" y="210"/>
                    <a:pt x="5572" y="200"/>
                    <a:pt x="5567" y="191"/>
                  </a:cubicBezTo>
                  <a:cubicBezTo>
                    <a:pt x="5558" y="132"/>
                    <a:pt x="5549" y="73"/>
                    <a:pt x="5545" y="9"/>
                  </a:cubicBezTo>
                  <a:cubicBezTo>
                    <a:pt x="5535" y="5"/>
                    <a:pt x="5522" y="0"/>
                    <a:pt x="5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flipH="1">
              <a:off x="6481774" y="2104862"/>
              <a:ext cx="1895722" cy="410632"/>
            </a:xfrm>
            <a:custGeom>
              <a:avLst/>
              <a:gdLst/>
              <a:ahLst/>
              <a:cxnLst/>
              <a:rect l="l" t="t" r="r" b="b"/>
              <a:pathLst>
                <a:path w="15184" h="3289" extrusionOk="0">
                  <a:moveTo>
                    <a:pt x="4988" y="0"/>
                  </a:moveTo>
                  <a:lnTo>
                    <a:pt x="3642" y="55"/>
                  </a:lnTo>
                  <a:cubicBezTo>
                    <a:pt x="3610" y="60"/>
                    <a:pt x="3578" y="78"/>
                    <a:pt x="3569" y="114"/>
                  </a:cubicBezTo>
                  <a:cubicBezTo>
                    <a:pt x="3515" y="310"/>
                    <a:pt x="3537" y="478"/>
                    <a:pt x="3583" y="673"/>
                  </a:cubicBezTo>
                  <a:cubicBezTo>
                    <a:pt x="3615" y="824"/>
                    <a:pt x="3660" y="964"/>
                    <a:pt x="3637" y="1110"/>
                  </a:cubicBezTo>
                  <a:cubicBezTo>
                    <a:pt x="3667" y="1339"/>
                    <a:pt x="3477" y="1578"/>
                    <a:pt x="3260" y="1578"/>
                  </a:cubicBezTo>
                  <a:cubicBezTo>
                    <a:pt x="3211" y="1578"/>
                    <a:pt x="3160" y="1565"/>
                    <a:pt x="3110" y="1537"/>
                  </a:cubicBezTo>
                  <a:cubicBezTo>
                    <a:pt x="3074" y="1515"/>
                    <a:pt x="3037" y="1487"/>
                    <a:pt x="3010" y="1451"/>
                  </a:cubicBezTo>
                  <a:cubicBezTo>
                    <a:pt x="2974" y="1419"/>
                    <a:pt x="2955" y="1383"/>
                    <a:pt x="2951" y="1337"/>
                  </a:cubicBezTo>
                  <a:cubicBezTo>
                    <a:pt x="2928" y="1265"/>
                    <a:pt x="2924" y="1187"/>
                    <a:pt x="2942" y="1115"/>
                  </a:cubicBezTo>
                  <a:cubicBezTo>
                    <a:pt x="2987" y="955"/>
                    <a:pt x="3124" y="874"/>
                    <a:pt x="3274" y="846"/>
                  </a:cubicBezTo>
                  <a:cubicBezTo>
                    <a:pt x="3278" y="846"/>
                    <a:pt x="3283" y="842"/>
                    <a:pt x="3292" y="842"/>
                  </a:cubicBezTo>
                  <a:cubicBezTo>
                    <a:pt x="3301" y="824"/>
                    <a:pt x="3306" y="801"/>
                    <a:pt x="3301" y="778"/>
                  </a:cubicBezTo>
                  <a:cubicBezTo>
                    <a:pt x="3274" y="569"/>
                    <a:pt x="3242" y="360"/>
                    <a:pt x="3215" y="150"/>
                  </a:cubicBezTo>
                  <a:cubicBezTo>
                    <a:pt x="3210" y="114"/>
                    <a:pt x="3169" y="96"/>
                    <a:pt x="3142" y="96"/>
                  </a:cubicBezTo>
                  <a:cubicBezTo>
                    <a:pt x="2926" y="75"/>
                    <a:pt x="2713" y="64"/>
                    <a:pt x="2500" y="64"/>
                  </a:cubicBezTo>
                  <a:cubicBezTo>
                    <a:pt x="2254" y="64"/>
                    <a:pt x="2008" y="78"/>
                    <a:pt x="1759" y="105"/>
                  </a:cubicBezTo>
                  <a:cubicBezTo>
                    <a:pt x="1727" y="110"/>
                    <a:pt x="1700" y="128"/>
                    <a:pt x="1687" y="164"/>
                  </a:cubicBezTo>
                  <a:cubicBezTo>
                    <a:pt x="1605" y="446"/>
                    <a:pt x="1646" y="660"/>
                    <a:pt x="1755" y="896"/>
                  </a:cubicBezTo>
                  <a:cubicBezTo>
                    <a:pt x="1896" y="1001"/>
                    <a:pt x="2019" y="1183"/>
                    <a:pt x="2032" y="1337"/>
                  </a:cubicBezTo>
                  <a:cubicBezTo>
                    <a:pt x="2041" y="1515"/>
                    <a:pt x="1946" y="1624"/>
                    <a:pt x="1823" y="1669"/>
                  </a:cubicBezTo>
                  <a:cubicBezTo>
                    <a:pt x="1778" y="1701"/>
                    <a:pt x="1718" y="1724"/>
                    <a:pt x="1641" y="1738"/>
                  </a:cubicBezTo>
                  <a:cubicBezTo>
                    <a:pt x="1591" y="1747"/>
                    <a:pt x="1541" y="1751"/>
                    <a:pt x="1491" y="1760"/>
                  </a:cubicBezTo>
                  <a:cubicBezTo>
                    <a:pt x="1200" y="1760"/>
                    <a:pt x="1009" y="1592"/>
                    <a:pt x="1123" y="1192"/>
                  </a:cubicBezTo>
                  <a:cubicBezTo>
                    <a:pt x="1150" y="1105"/>
                    <a:pt x="1223" y="1024"/>
                    <a:pt x="1264" y="942"/>
                  </a:cubicBezTo>
                  <a:cubicBezTo>
                    <a:pt x="1627" y="146"/>
                    <a:pt x="641" y="187"/>
                    <a:pt x="154" y="128"/>
                  </a:cubicBezTo>
                  <a:cubicBezTo>
                    <a:pt x="149" y="125"/>
                    <a:pt x="145" y="124"/>
                    <a:pt x="140" y="124"/>
                  </a:cubicBezTo>
                  <a:cubicBezTo>
                    <a:pt x="136" y="124"/>
                    <a:pt x="131" y="125"/>
                    <a:pt x="127" y="128"/>
                  </a:cubicBezTo>
                  <a:cubicBezTo>
                    <a:pt x="116" y="124"/>
                    <a:pt x="104" y="122"/>
                    <a:pt x="93" y="122"/>
                  </a:cubicBezTo>
                  <a:cubicBezTo>
                    <a:pt x="46" y="122"/>
                    <a:pt x="0" y="152"/>
                    <a:pt x="4" y="214"/>
                  </a:cubicBezTo>
                  <a:cubicBezTo>
                    <a:pt x="18" y="1242"/>
                    <a:pt x="27" y="2265"/>
                    <a:pt x="22" y="3288"/>
                  </a:cubicBezTo>
                  <a:lnTo>
                    <a:pt x="15184" y="3288"/>
                  </a:lnTo>
                  <a:cubicBezTo>
                    <a:pt x="15111" y="1692"/>
                    <a:pt x="14861" y="155"/>
                    <a:pt x="14861" y="155"/>
                  </a:cubicBezTo>
                  <a:lnTo>
                    <a:pt x="14820" y="155"/>
                  </a:lnTo>
                  <a:cubicBezTo>
                    <a:pt x="14652" y="164"/>
                    <a:pt x="14479" y="173"/>
                    <a:pt x="14311" y="182"/>
                  </a:cubicBezTo>
                  <a:cubicBezTo>
                    <a:pt x="14152" y="173"/>
                    <a:pt x="13992" y="160"/>
                    <a:pt x="13833" y="150"/>
                  </a:cubicBezTo>
                  <a:cubicBezTo>
                    <a:pt x="13776" y="148"/>
                    <a:pt x="13693" y="128"/>
                    <a:pt x="13618" y="128"/>
                  </a:cubicBezTo>
                  <a:cubicBezTo>
                    <a:pt x="13574" y="128"/>
                    <a:pt x="13533" y="135"/>
                    <a:pt x="13501" y="155"/>
                  </a:cubicBezTo>
                  <a:cubicBezTo>
                    <a:pt x="13315" y="278"/>
                    <a:pt x="13410" y="555"/>
                    <a:pt x="13492" y="705"/>
                  </a:cubicBezTo>
                  <a:cubicBezTo>
                    <a:pt x="13538" y="787"/>
                    <a:pt x="13642" y="851"/>
                    <a:pt x="13670" y="937"/>
                  </a:cubicBezTo>
                  <a:cubicBezTo>
                    <a:pt x="13747" y="1165"/>
                    <a:pt x="13660" y="1387"/>
                    <a:pt x="13451" y="1465"/>
                  </a:cubicBezTo>
                  <a:cubicBezTo>
                    <a:pt x="13387" y="1489"/>
                    <a:pt x="13284" y="1514"/>
                    <a:pt x="13188" y="1514"/>
                  </a:cubicBezTo>
                  <a:cubicBezTo>
                    <a:pt x="13107" y="1514"/>
                    <a:pt x="13031" y="1496"/>
                    <a:pt x="12987" y="1447"/>
                  </a:cubicBezTo>
                  <a:cubicBezTo>
                    <a:pt x="12860" y="1301"/>
                    <a:pt x="12910" y="1010"/>
                    <a:pt x="12996" y="864"/>
                  </a:cubicBezTo>
                  <a:cubicBezTo>
                    <a:pt x="13133" y="646"/>
                    <a:pt x="13242" y="432"/>
                    <a:pt x="13106" y="187"/>
                  </a:cubicBezTo>
                  <a:cubicBezTo>
                    <a:pt x="13092" y="160"/>
                    <a:pt x="13069" y="146"/>
                    <a:pt x="13042" y="146"/>
                  </a:cubicBezTo>
                  <a:cubicBezTo>
                    <a:pt x="12492" y="150"/>
                    <a:pt x="11946" y="191"/>
                    <a:pt x="11405" y="269"/>
                  </a:cubicBezTo>
                  <a:cubicBezTo>
                    <a:pt x="11382" y="273"/>
                    <a:pt x="11355" y="301"/>
                    <a:pt x="11350" y="323"/>
                  </a:cubicBezTo>
                  <a:cubicBezTo>
                    <a:pt x="11323" y="501"/>
                    <a:pt x="11296" y="678"/>
                    <a:pt x="11264" y="855"/>
                  </a:cubicBezTo>
                  <a:cubicBezTo>
                    <a:pt x="11259" y="905"/>
                    <a:pt x="11287" y="955"/>
                    <a:pt x="11337" y="955"/>
                  </a:cubicBezTo>
                  <a:cubicBezTo>
                    <a:pt x="11687" y="1169"/>
                    <a:pt x="11664" y="1365"/>
                    <a:pt x="11277" y="1551"/>
                  </a:cubicBezTo>
                  <a:cubicBezTo>
                    <a:pt x="11226" y="1563"/>
                    <a:pt x="11175" y="1569"/>
                    <a:pt x="11124" y="1569"/>
                  </a:cubicBezTo>
                  <a:cubicBezTo>
                    <a:pt x="11023" y="1569"/>
                    <a:pt x="10924" y="1545"/>
                    <a:pt x="10827" y="1497"/>
                  </a:cubicBezTo>
                  <a:cubicBezTo>
                    <a:pt x="10204" y="1019"/>
                    <a:pt x="10900" y="987"/>
                    <a:pt x="10996" y="805"/>
                  </a:cubicBezTo>
                  <a:cubicBezTo>
                    <a:pt x="11082" y="642"/>
                    <a:pt x="11023" y="391"/>
                    <a:pt x="10991" y="219"/>
                  </a:cubicBezTo>
                  <a:cubicBezTo>
                    <a:pt x="10982" y="182"/>
                    <a:pt x="10946" y="160"/>
                    <a:pt x="10914" y="160"/>
                  </a:cubicBezTo>
                  <a:cubicBezTo>
                    <a:pt x="10413" y="178"/>
                    <a:pt x="9913" y="191"/>
                    <a:pt x="9413" y="210"/>
                  </a:cubicBezTo>
                  <a:cubicBezTo>
                    <a:pt x="9367" y="264"/>
                    <a:pt x="9340" y="332"/>
                    <a:pt x="9317" y="401"/>
                  </a:cubicBezTo>
                  <a:cubicBezTo>
                    <a:pt x="9308" y="451"/>
                    <a:pt x="9304" y="496"/>
                    <a:pt x="9299" y="546"/>
                  </a:cubicBezTo>
                  <a:cubicBezTo>
                    <a:pt x="9354" y="760"/>
                    <a:pt x="9545" y="996"/>
                    <a:pt x="9536" y="1196"/>
                  </a:cubicBezTo>
                  <a:cubicBezTo>
                    <a:pt x="9523" y="1386"/>
                    <a:pt x="9417" y="1466"/>
                    <a:pt x="9289" y="1466"/>
                  </a:cubicBezTo>
                  <a:cubicBezTo>
                    <a:pt x="9279" y="1466"/>
                    <a:pt x="9269" y="1466"/>
                    <a:pt x="9258" y="1465"/>
                  </a:cubicBezTo>
                  <a:cubicBezTo>
                    <a:pt x="9230" y="1473"/>
                    <a:pt x="9198" y="1478"/>
                    <a:pt x="9163" y="1478"/>
                  </a:cubicBezTo>
                  <a:cubicBezTo>
                    <a:pt x="9123" y="1478"/>
                    <a:pt x="9079" y="1472"/>
                    <a:pt x="9031" y="1460"/>
                  </a:cubicBezTo>
                  <a:cubicBezTo>
                    <a:pt x="8799" y="1415"/>
                    <a:pt x="8708" y="1265"/>
                    <a:pt x="8758" y="1005"/>
                  </a:cubicBezTo>
                  <a:cubicBezTo>
                    <a:pt x="8781" y="887"/>
                    <a:pt x="8854" y="773"/>
                    <a:pt x="8895" y="660"/>
                  </a:cubicBezTo>
                  <a:cubicBezTo>
                    <a:pt x="8954" y="496"/>
                    <a:pt x="8967" y="369"/>
                    <a:pt x="8890" y="205"/>
                  </a:cubicBezTo>
                  <a:cubicBezTo>
                    <a:pt x="8881" y="182"/>
                    <a:pt x="8849" y="169"/>
                    <a:pt x="8826" y="169"/>
                  </a:cubicBezTo>
                  <a:cubicBezTo>
                    <a:pt x="8399" y="182"/>
                    <a:pt x="7967" y="196"/>
                    <a:pt x="7539" y="210"/>
                  </a:cubicBezTo>
                  <a:cubicBezTo>
                    <a:pt x="7503" y="210"/>
                    <a:pt x="7462" y="246"/>
                    <a:pt x="7467" y="287"/>
                  </a:cubicBezTo>
                  <a:cubicBezTo>
                    <a:pt x="7485" y="605"/>
                    <a:pt x="7317" y="783"/>
                    <a:pt x="7576" y="1005"/>
                  </a:cubicBezTo>
                  <a:cubicBezTo>
                    <a:pt x="7653" y="1078"/>
                    <a:pt x="7835" y="1146"/>
                    <a:pt x="7858" y="1283"/>
                  </a:cubicBezTo>
                  <a:cubicBezTo>
                    <a:pt x="7897" y="1572"/>
                    <a:pt x="7569" y="1688"/>
                    <a:pt x="7342" y="1688"/>
                  </a:cubicBezTo>
                  <a:cubicBezTo>
                    <a:pt x="7333" y="1688"/>
                    <a:pt x="7325" y="1688"/>
                    <a:pt x="7317" y="1688"/>
                  </a:cubicBezTo>
                  <a:cubicBezTo>
                    <a:pt x="7203" y="1683"/>
                    <a:pt x="6957" y="1633"/>
                    <a:pt x="6857" y="1551"/>
                  </a:cubicBezTo>
                  <a:cubicBezTo>
                    <a:pt x="6575" y="1319"/>
                    <a:pt x="6812" y="1051"/>
                    <a:pt x="6925" y="851"/>
                  </a:cubicBezTo>
                  <a:cubicBezTo>
                    <a:pt x="7012" y="692"/>
                    <a:pt x="7189" y="291"/>
                    <a:pt x="6966" y="150"/>
                  </a:cubicBezTo>
                  <a:cubicBezTo>
                    <a:pt x="6924" y="125"/>
                    <a:pt x="6862" y="117"/>
                    <a:pt x="6793" y="117"/>
                  </a:cubicBezTo>
                  <a:cubicBezTo>
                    <a:pt x="6666" y="117"/>
                    <a:pt x="6516" y="146"/>
                    <a:pt x="6430" y="146"/>
                  </a:cubicBezTo>
                  <a:cubicBezTo>
                    <a:pt x="6125" y="146"/>
                    <a:pt x="5820" y="141"/>
                    <a:pt x="5516" y="128"/>
                  </a:cubicBezTo>
                  <a:cubicBezTo>
                    <a:pt x="5475" y="128"/>
                    <a:pt x="5443" y="164"/>
                    <a:pt x="5438" y="205"/>
                  </a:cubicBezTo>
                  <a:cubicBezTo>
                    <a:pt x="5429" y="410"/>
                    <a:pt x="5416" y="610"/>
                    <a:pt x="5407" y="810"/>
                  </a:cubicBezTo>
                  <a:cubicBezTo>
                    <a:pt x="5625" y="919"/>
                    <a:pt x="5839" y="1142"/>
                    <a:pt x="5657" y="1396"/>
                  </a:cubicBezTo>
                  <a:cubicBezTo>
                    <a:pt x="5566" y="1519"/>
                    <a:pt x="5413" y="1573"/>
                    <a:pt x="5261" y="1573"/>
                  </a:cubicBezTo>
                  <a:cubicBezTo>
                    <a:pt x="5238" y="1573"/>
                    <a:pt x="5215" y="1572"/>
                    <a:pt x="5193" y="1569"/>
                  </a:cubicBezTo>
                  <a:cubicBezTo>
                    <a:pt x="5179" y="1571"/>
                    <a:pt x="5165" y="1572"/>
                    <a:pt x="5151" y="1572"/>
                  </a:cubicBezTo>
                  <a:cubicBezTo>
                    <a:pt x="5036" y="1572"/>
                    <a:pt x="4919" y="1522"/>
                    <a:pt x="4834" y="1428"/>
                  </a:cubicBezTo>
                  <a:cubicBezTo>
                    <a:pt x="4774" y="1365"/>
                    <a:pt x="4724" y="1283"/>
                    <a:pt x="4720" y="1192"/>
                  </a:cubicBezTo>
                  <a:cubicBezTo>
                    <a:pt x="4715" y="1187"/>
                    <a:pt x="4711" y="1183"/>
                    <a:pt x="4706" y="1178"/>
                  </a:cubicBezTo>
                  <a:lnTo>
                    <a:pt x="4720" y="1160"/>
                  </a:lnTo>
                  <a:cubicBezTo>
                    <a:pt x="4724" y="1083"/>
                    <a:pt x="4756" y="1024"/>
                    <a:pt x="4806" y="983"/>
                  </a:cubicBezTo>
                  <a:cubicBezTo>
                    <a:pt x="4838" y="942"/>
                    <a:pt x="4874" y="910"/>
                    <a:pt x="4911" y="878"/>
                  </a:cubicBezTo>
                  <a:cubicBezTo>
                    <a:pt x="4915" y="878"/>
                    <a:pt x="4915" y="874"/>
                    <a:pt x="4920" y="869"/>
                  </a:cubicBezTo>
                  <a:cubicBezTo>
                    <a:pt x="4929" y="860"/>
                    <a:pt x="4938" y="855"/>
                    <a:pt x="4947" y="846"/>
                  </a:cubicBezTo>
                  <a:cubicBezTo>
                    <a:pt x="4984" y="814"/>
                    <a:pt x="5015" y="773"/>
                    <a:pt x="5038" y="723"/>
                  </a:cubicBezTo>
                  <a:cubicBezTo>
                    <a:pt x="5079" y="628"/>
                    <a:pt x="5088" y="523"/>
                    <a:pt x="5084" y="414"/>
                  </a:cubicBezTo>
                  <a:cubicBezTo>
                    <a:pt x="5070" y="351"/>
                    <a:pt x="5061" y="287"/>
                    <a:pt x="5056" y="219"/>
                  </a:cubicBezTo>
                  <a:cubicBezTo>
                    <a:pt x="5052" y="210"/>
                    <a:pt x="5052" y="200"/>
                    <a:pt x="5047" y="191"/>
                  </a:cubicBezTo>
                  <a:cubicBezTo>
                    <a:pt x="5038" y="132"/>
                    <a:pt x="5029" y="73"/>
                    <a:pt x="5025" y="9"/>
                  </a:cubicBezTo>
                  <a:cubicBezTo>
                    <a:pt x="5015" y="5"/>
                    <a:pt x="5002" y="0"/>
                    <a:pt x="4988"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flipH="1">
              <a:off x="6460175" y="2093875"/>
              <a:ext cx="1992356" cy="1928433"/>
            </a:xfrm>
            <a:custGeom>
              <a:avLst/>
              <a:gdLst/>
              <a:ahLst/>
              <a:cxnLst/>
              <a:rect l="l" t="t" r="r" b="b"/>
              <a:pathLst>
                <a:path w="15958" h="15446" extrusionOk="0">
                  <a:moveTo>
                    <a:pt x="5548" y="175"/>
                  </a:moveTo>
                  <a:cubicBezTo>
                    <a:pt x="5553" y="216"/>
                    <a:pt x="5557" y="257"/>
                    <a:pt x="5566" y="298"/>
                  </a:cubicBezTo>
                  <a:cubicBezTo>
                    <a:pt x="5566" y="307"/>
                    <a:pt x="5571" y="316"/>
                    <a:pt x="5571" y="325"/>
                  </a:cubicBezTo>
                  <a:cubicBezTo>
                    <a:pt x="5575" y="384"/>
                    <a:pt x="5585" y="434"/>
                    <a:pt x="5594" y="489"/>
                  </a:cubicBezTo>
                  <a:lnTo>
                    <a:pt x="5598" y="511"/>
                  </a:lnTo>
                  <a:cubicBezTo>
                    <a:pt x="5603" y="620"/>
                    <a:pt x="5594" y="707"/>
                    <a:pt x="5562" y="780"/>
                  </a:cubicBezTo>
                  <a:cubicBezTo>
                    <a:pt x="5548" y="811"/>
                    <a:pt x="5530" y="839"/>
                    <a:pt x="5494" y="871"/>
                  </a:cubicBezTo>
                  <a:cubicBezTo>
                    <a:pt x="5480" y="880"/>
                    <a:pt x="5471" y="889"/>
                    <a:pt x="5462" y="898"/>
                  </a:cubicBezTo>
                  <a:lnTo>
                    <a:pt x="5444" y="916"/>
                  </a:lnTo>
                  <a:cubicBezTo>
                    <a:pt x="5412" y="948"/>
                    <a:pt x="5375" y="975"/>
                    <a:pt x="5348" y="1012"/>
                  </a:cubicBezTo>
                  <a:cubicBezTo>
                    <a:pt x="5284" y="1066"/>
                    <a:pt x="5248" y="1139"/>
                    <a:pt x="5239" y="1221"/>
                  </a:cubicBezTo>
                  <a:lnTo>
                    <a:pt x="5203" y="1271"/>
                  </a:lnTo>
                  <a:lnTo>
                    <a:pt x="5239" y="1316"/>
                  </a:lnTo>
                  <a:cubicBezTo>
                    <a:pt x="5253" y="1407"/>
                    <a:pt x="5298" y="1498"/>
                    <a:pt x="5371" y="1575"/>
                  </a:cubicBezTo>
                  <a:cubicBezTo>
                    <a:pt x="5478" y="1687"/>
                    <a:pt x="5611" y="1746"/>
                    <a:pt x="5750" y="1746"/>
                  </a:cubicBezTo>
                  <a:cubicBezTo>
                    <a:pt x="5765" y="1746"/>
                    <a:pt x="5779" y="1745"/>
                    <a:pt x="5794" y="1744"/>
                  </a:cubicBezTo>
                  <a:cubicBezTo>
                    <a:pt x="5817" y="1746"/>
                    <a:pt x="5839" y="1746"/>
                    <a:pt x="5861" y="1746"/>
                  </a:cubicBezTo>
                  <a:cubicBezTo>
                    <a:pt x="6059" y="1746"/>
                    <a:pt x="6223" y="1674"/>
                    <a:pt x="6321" y="1535"/>
                  </a:cubicBezTo>
                  <a:cubicBezTo>
                    <a:pt x="6399" y="1430"/>
                    <a:pt x="6426" y="1312"/>
                    <a:pt x="6399" y="1203"/>
                  </a:cubicBezTo>
                  <a:cubicBezTo>
                    <a:pt x="6367" y="1066"/>
                    <a:pt x="6253" y="939"/>
                    <a:pt x="6094" y="848"/>
                  </a:cubicBezTo>
                  <a:lnTo>
                    <a:pt x="6126" y="302"/>
                  </a:lnTo>
                  <a:cubicBezTo>
                    <a:pt x="6453" y="316"/>
                    <a:pt x="6749" y="320"/>
                    <a:pt x="7031" y="320"/>
                  </a:cubicBezTo>
                  <a:cubicBezTo>
                    <a:pt x="7072" y="320"/>
                    <a:pt x="7126" y="311"/>
                    <a:pt x="7181" y="307"/>
                  </a:cubicBezTo>
                  <a:cubicBezTo>
                    <a:pt x="7242" y="299"/>
                    <a:pt x="7318" y="291"/>
                    <a:pt x="7385" y="291"/>
                  </a:cubicBezTo>
                  <a:cubicBezTo>
                    <a:pt x="7442" y="291"/>
                    <a:pt x="7493" y="297"/>
                    <a:pt x="7522" y="316"/>
                  </a:cubicBezTo>
                  <a:cubicBezTo>
                    <a:pt x="7672" y="407"/>
                    <a:pt x="7540" y="734"/>
                    <a:pt x="7454" y="893"/>
                  </a:cubicBezTo>
                  <a:cubicBezTo>
                    <a:pt x="7435" y="921"/>
                    <a:pt x="7417" y="952"/>
                    <a:pt x="7399" y="980"/>
                  </a:cubicBezTo>
                  <a:cubicBezTo>
                    <a:pt x="7285" y="1171"/>
                    <a:pt x="7108" y="1457"/>
                    <a:pt x="7404" y="1703"/>
                  </a:cubicBezTo>
                  <a:cubicBezTo>
                    <a:pt x="7536" y="1812"/>
                    <a:pt x="7808" y="1857"/>
                    <a:pt x="7913" y="1862"/>
                  </a:cubicBezTo>
                  <a:cubicBezTo>
                    <a:pt x="7920" y="1862"/>
                    <a:pt x="7927" y="1862"/>
                    <a:pt x="7933" y="1862"/>
                  </a:cubicBezTo>
                  <a:cubicBezTo>
                    <a:pt x="8108" y="1862"/>
                    <a:pt x="8331" y="1806"/>
                    <a:pt x="8450" y="1666"/>
                  </a:cubicBezTo>
                  <a:cubicBezTo>
                    <a:pt x="8527" y="1580"/>
                    <a:pt x="8554" y="1475"/>
                    <a:pt x="8541" y="1362"/>
                  </a:cubicBezTo>
                  <a:cubicBezTo>
                    <a:pt x="8518" y="1221"/>
                    <a:pt x="8395" y="1139"/>
                    <a:pt x="8304" y="1080"/>
                  </a:cubicBezTo>
                  <a:cubicBezTo>
                    <a:pt x="8277" y="1062"/>
                    <a:pt x="8245" y="1043"/>
                    <a:pt x="8231" y="1030"/>
                  </a:cubicBezTo>
                  <a:cubicBezTo>
                    <a:pt x="8090" y="907"/>
                    <a:pt x="8104" y="821"/>
                    <a:pt x="8131" y="661"/>
                  </a:cubicBezTo>
                  <a:cubicBezTo>
                    <a:pt x="8140" y="580"/>
                    <a:pt x="8154" y="489"/>
                    <a:pt x="8149" y="384"/>
                  </a:cubicBezTo>
                  <a:lnTo>
                    <a:pt x="9423" y="343"/>
                  </a:lnTo>
                  <a:lnTo>
                    <a:pt x="9423" y="343"/>
                  </a:lnTo>
                  <a:cubicBezTo>
                    <a:pt x="9482" y="475"/>
                    <a:pt x="9468" y="580"/>
                    <a:pt x="9418" y="721"/>
                  </a:cubicBezTo>
                  <a:cubicBezTo>
                    <a:pt x="9405" y="761"/>
                    <a:pt x="9382" y="802"/>
                    <a:pt x="9364" y="843"/>
                  </a:cubicBezTo>
                  <a:cubicBezTo>
                    <a:pt x="9327" y="916"/>
                    <a:pt x="9291" y="993"/>
                    <a:pt x="9277" y="1075"/>
                  </a:cubicBezTo>
                  <a:cubicBezTo>
                    <a:pt x="9218" y="1380"/>
                    <a:pt x="9341" y="1580"/>
                    <a:pt x="9614" y="1635"/>
                  </a:cubicBezTo>
                  <a:cubicBezTo>
                    <a:pt x="9667" y="1647"/>
                    <a:pt x="9714" y="1652"/>
                    <a:pt x="9758" y="1652"/>
                  </a:cubicBezTo>
                  <a:cubicBezTo>
                    <a:pt x="9798" y="1652"/>
                    <a:pt x="9834" y="1648"/>
                    <a:pt x="9868" y="1639"/>
                  </a:cubicBezTo>
                  <a:cubicBezTo>
                    <a:pt x="9875" y="1639"/>
                    <a:pt x="9881" y="1640"/>
                    <a:pt x="9888" y="1640"/>
                  </a:cubicBezTo>
                  <a:cubicBezTo>
                    <a:pt x="9971" y="1640"/>
                    <a:pt x="10046" y="1612"/>
                    <a:pt x="10105" y="1562"/>
                  </a:cubicBezTo>
                  <a:cubicBezTo>
                    <a:pt x="10150" y="1521"/>
                    <a:pt x="10210" y="1439"/>
                    <a:pt x="10219" y="1293"/>
                  </a:cubicBezTo>
                  <a:cubicBezTo>
                    <a:pt x="10228" y="1148"/>
                    <a:pt x="10155" y="1002"/>
                    <a:pt x="10087" y="861"/>
                  </a:cubicBezTo>
                  <a:cubicBezTo>
                    <a:pt x="10046" y="780"/>
                    <a:pt x="10005" y="702"/>
                    <a:pt x="9987" y="630"/>
                  </a:cubicBezTo>
                  <a:cubicBezTo>
                    <a:pt x="9991" y="589"/>
                    <a:pt x="9996" y="548"/>
                    <a:pt x="10000" y="507"/>
                  </a:cubicBezTo>
                  <a:cubicBezTo>
                    <a:pt x="10014" y="457"/>
                    <a:pt x="10032" y="416"/>
                    <a:pt x="10055" y="384"/>
                  </a:cubicBezTo>
                  <a:lnTo>
                    <a:pt x="11510" y="334"/>
                  </a:lnTo>
                  <a:lnTo>
                    <a:pt x="11519" y="370"/>
                  </a:lnTo>
                  <a:cubicBezTo>
                    <a:pt x="11547" y="525"/>
                    <a:pt x="11587" y="734"/>
                    <a:pt x="11524" y="852"/>
                  </a:cubicBezTo>
                  <a:cubicBezTo>
                    <a:pt x="11510" y="880"/>
                    <a:pt x="11433" y="921"/>
                    <a:pt x="11374" y="948"/>
                  </a:cubicBezTo>
                  <a:cubicBezTo>
                    <a:pt x="11246" y="1016"/>
                    <a:pt x="11101" y="1089"/>
                    <a:pt x="11092" y="1234"/>
                  </a:cubicBezTo>
                  <a:cubicBezTo>
                    <a:pt x="11078" y="1362"/>
                    <a:pt x="11169" y="1494"/>
                    <a:pt x="11378" y="1653"/>
                  </a:cubicBezTo>
                  <a:lnTo>
                    <a:pt x="11392" y="1662"/>
                  </a:lnTo>
                  <a:cubicBezTo>
                    <a:pt x="11502" y="1717"/>
                    <a:pt x="11615" y="1743"/>
                    <a:pt x="11730" y="1743"/>
                  </a:cubicBezTo>
                  <a:cubicBezTo>
                    <a:pt x="11785" y="1743"/>
                    <a:pt x="11841" y="1737"/>
                    <a:pt x="11897" y="1726"/>
                  </a:cubicBezTo>
                  <a:lnTo>
                    <a:pt x="11915" y="1716"/>
                  </a:lnTo>
                  <a:cubicBezTo>
                    <a:pt x="12147" y="1607"/>
                    <a:pt x="12265" y="1484"/>
                    <a:pt x="12270" y="1348"/>
                  </a:cubicBezTo>
                  <a:cubicBezTo>
                    <a:pt x="12274" y="1212"/>
                    <a:pt x="12183" y="1089"/>
                    <a:pt x="11983" y="966"/>
                  </a:cubicBezTo>
                  <a:lnTo>
                    <a:pt x="11965" y="957"/>
                  </a:lnTo>
                  <a:lnTo>
                    <a:pt x="11951" y="957"/>
                  </a:lnTo>
                  <a:lnTo>
                    <a:pt x="12033" y="439"/>
                  </a:lnTo>
                  <a:cubicBezTo>
                    <a:pt x="12570" y="361"/>
                    <a:pt x="13111" y="325"/>
                    <a:pt x="13638" y="320"/>
                  </a:cubicBezTo>
                  <a:lnTo>
                    <a:pt x="13638" y="320"/>
                  </a:lnTo>
                  <a:cubicBezTo>
                    <a:pt x="13748" y="520"/>
                    <a:pt x="13657" y="698"/>
                    <a:pt x="13529" y="907"/>
                  </a:cubicBezTo>
                  <a:cubicBezTo>
                    <a:pt x="13425" y="1075"/>
                    <a:pt x="13370" y="1407"/>
                    <a:pt x="13529" y="1594"/>
                  </a:cubicBezTo>
                  <a:cubicBezTo>
                    <a:pt x="13592" y="1667"/>
                    <a:pt x="13689" y="1690"/>
                    <a:pt x="13785" y="1690"/>
                  </a:cubicBezTo>
                  <a:cubicBezTo>
                    <a:pt x="13930" y="1690"/>
                    <a:pt x="14071" y="1637"/>
                    <a:pt x="14080" y="1635"/>
                  </a:cubicBezTo>
                  <a:cubicBezTo>
                    <a:pt x="14330" y="1539"/>
                    <a:pt x="14443" y="1271"/>
                    <a:pt x="14352" y="998"/>
                  </a:cubicBezTo>
                  <a:cubicBezTo>
                    <a:pt x="14330" y="930"/>
                    <a:pt x="14280" y="880"/>
                    <a:pt x="14239" y="834"/>
                  </a:cubicBezTo>
                  <a:cubicBezTo>
                    <a:pt x="14211" y="802"/>
                    <a:pt x="14184" y="775"/>
                    <a:pt x="14170" y="752"/>
                  </a:cubicBezTo>
                  <a:cubicBezTo>
                    <a:pt x="14152" y="716"/>
                    <a:pt x="13989" y="420"/>
                    <a:pt x="14152" y="316"/>
                  </a:cubicBezTo>
                  <a:cubicBezTo>
                    <a:pt x="14167" y="307"/>
                    <a:pt x="14191" y="303"/>
                    <a:pt x="14219" y="303"/>
                  </a:cubicBezTo>
                  <a:cubicBezTo>
                    <a:pt x="14261" y="303"/>
                    <a:pt x="14310" y="310"/>
                    <a:pt x="14348" y="316"/>
                  </a:cubicBezTo>
                  <a:cubicBezTo>
                    <a:pt x="14375" y="320"/>
                    <a:pt x="14407" y="325"/>
                    <a:pt x="14430" y="325"/>
                  </a:cubicBezTo>
                  <a:lnTo>
                    <a:pt x="14912" y="357"/>
                  </a:lnTo>
                  <a:lnTo>
                    <a:pt x="15389" y="329"/>
                  </a:lnTo>
                  <a:cubicBezTo>
                    <a:pt x="15439" y="661"/>
                    <a:pt x="15639" y="2007"/>
                    <a:pt x="15698" y="3376"/>
                  </a:cubicBezTo>
                  <a:cubicBezTo>
                    <a:pt x="15776" y="5118"/>
                    <a:pt x="15753" y="6955"/>
                    <a:pt x="15726" y="8724"/>
                  </a:cubicBezTo>
                  <a:cubicBezTo>
                    <a:pt x="15698" y="10684"/>
                    <a:pt x="15671" y="12708"/>
                    <a:pt x="15780" y="14632"/>
                  </a:cubicBezTo>
                  <a:cubicBezTo>
                    <a:pt x="15189" y="14686"/>
                    <a:pt x="14548" y="14695"/>
                    <a:pt x="13929" y="14704"/>
                  </a:cubicBezTo>
                  <a:cubicBezTo>
                    <a:pt x="13379" y="14713"/>
                    <a:pt x="12811" y="14723"/>
                    <a:pt x="12279" y="14763"/>
                  </a:cubicBezTo>
                  <a:cubicBezTo>
                    <a:pt x="8286" y="15073"/>
                    <a:pt x="4216" y="15246"/>
                    <a:pt x="182" y="15273"/>
                  </a:cubicBezTo>
                  <a:cubicBezTo>
                    <a:pt x="177" y="15273"/>
                    <a:pt x="173" y="15268"/>
                    <a:pt x="173" y="15268"/>
                  </a:cubicBezTo>
                  <a:cubicBezTo>
                    <a:pt x="268" y="14159"/>
                    <a:pt x="350" y="13049"/>
                    <a:pt x="414" y="11971"/>
                  </a:cubicBezTo>
                  <a:cubicBezTo>
                    <a:pt x="660" y="8119"/>
                    <a:pt x="750" y="4195"/>
                    <a:pt x="687" y="302"/>
                  </a:cubicBezTo>
                  <a:lnTo>
                    <a:pt x="687" y="298"/>
                  </a:lnTo>
                  <a:lnTo>
                    <a:pt x="700" y="298"/>
                  </a:lnTo>
                  <a:lnTo>
                    <a:pt x="719" y="307"/>
                  </a:lnTo>
                  <a:lnTo>
                    <a:pt x="741" y="302"/>
                  </a:lnTo>
                  <a:cubicBezTo>
                    <a:pt x="810" y="311"/>
                    <a:pt x="887" y="316"/>
                    <a:pt x="964" y="320"/>
                  </a:cubicBezTo>
                  <a:cubicBezTo>
                    <a:pt x="1278" y="348"/>
                    <a:pt x="1710" y="389"/>
                    <a:pt x="1828" y="593"/>
                  </a:cubicBezTo>
                  <a:cubicBezTo>
                    <a:pt x="1878" y="689"/>
                    <a:pt x="1865" y="821"/>
                    <a:pt x="1787" y="993"/>
                  </a:cubicBezTo>
                  <a:cubicBezTo>
                    <a:pt x="1774" y="1021"/>
                    <a:pt x="1755" y="1052"/>
                    <a:pt x="1733" y="1084"/>
                  </a:cubicBezTo>
                  <a:cubicBezTo>
                    <a:pt x="1701" y="1139"/>
                    <a:pt x="1665" y="1193"/>
                    <a:pt x="1646" y="1257"/>
                  </a:cubicBezTo>
                  <a:cubicBezTo>
                    <a:pt x="1583" y="1471"/>
                    <a:pt x="1596" y="1644"/>
                    <a:pt x="1687" y="1762"/>
                  </a:cubicBezTo>
                  <a:cubicBezTo>
                    <a:pt x="1769" y="1876"/>
                    <a:pt x="1910" y="1935"/>
                    <a:pt x="2092" y="1935"/>
                  </a:cubicBezTo>
                  <a:lnTo>
                    <a:pt x="2256" y="1912"/>
                  </a:lnTo>
                  <a:cubicBezTo>
                    <a:pt x="2338" y="1898"/>
                    <a:pt x="2406" y="1876"/>
                    <a:pt x="2460" y="1835"/>
                  </a:cubicBezTo>
                  <a:cubicBezTo>
                    <a:pt x="2633" y="1771"/>
                    <a:pt x="2729" y="1612"/>
                    <a:pt x="2715" y="1421"/>
                  </a:cubicBezTo>
                  <a:cubicBezTo>
                    <a:pt x="2701" y="1257"/>
                    <a:pt x="2583" y="1057"/>
                    <a:pt x="2419" y="930"/>
                  </a:cubicBezTo>
                  <a:cubicBezTo>
                    <a:pt x="2333" y="730"/>
                    <a:pt x="2288" y="543"/>
                    <a:pt x="2365" y="284"/>
                  </a:cubicBezTo>
                  <a:lnTo>
                    <a:pt x="2369" y="284"/>
                  </a:lnTo>
                  <a:cubicBezTo>
                    <a:pt x="2620" y="254"/>
                    <a:pt x="2866" y="239"/>
                    <a:pt x="3113" y="239"/>
                  </a:cubicBezTo>
                  <a:cubicBezTo>
                    <a:pt x="3319" y="239"/>
                    <a:pt x="3525" y="250"/>
                    <a:pt x="3734" y="270"/>
                  </a:cubicBezTo>
                  <a:lnTo>
                    <a:pt x="3816" y="861"/>
                  </a:lnTo>
                  <a:cubicBezTo>
                    <a:pt x="3634" y="902"/>
                    <a:pt x="3506" y="1021"/>
                    <a:pt x="3461" y="1180"/>
                  </a:cubicBezTo>
                  <a:cubicBezTo>
                    <a:pt x="3438" y="1262"/>
                    <a:pt x="3443" y="1353"/>
                    <a:pt x="3470" y="1444"/>
                  </a:cubicBezTo>
                  <a:cubicBezTo>
                    <a:pt x="3474" y="1503"/>
                    <a:pt x="3502" y="1557"/>
                    <a:pt x="3552" y="1598"/>
                  </a:cubicBezTo>
                  <a:cubicBezTo>
                    <a:pt x="3588" y="1644"/>
                    <a:pt x="3625" y="1675"/>
                    <a:pt x="3670" y="1703"/>
                  </a:cubicBezTo>
                  <a:cubicBezTo>
                    <a:pt x="3731" y="1737"/>
                    <a:pt x="3796" y="1755"/>
                    <a:pt x="3861" y="1755"/>
                  </a:cubicBezTo>
                  <a:cubicBezTo>
                    <a:pt x="3941" y="1755"/>
                    <a:pt x="4022" y="1728"/>
                    <a:pt x="4098" y="1675"/>
                  </a:cubicBezTo>
                  <a:cubicBezTo>
                    <a:pt x="4248" y="1566"/>
                    <a:pt x="4339" y="1380"/>
                    <a:pt x="4320" y="1203"/>
                  </a:cubicBezTo>
                  <a:cubicBezTo>
                    <a:pt x="4339" y="1062"/>
                    <a:pt x="4307" y="934"/>
                    <a:pt x="4279" y="811"/>
                  </a:cubicBezTo>
                  <a:cubicBezTo>
                    <a:pt x="4275" y="789"/>
                    <a:pt x="4266" y="766"/>
                    <a:pt x="4261" y="743"/>
                  </a:cubicBezTo>
                  <a:cubicBezTo>
                    <a:pt x="4220" y="548"/>
                    <a:pt x="4202" y="402"/>
                    <a:pt x="4248" y="229"/>
                  </a:cubicBezTo>
                  <a:lnTo>
                    <a:pt x="5548" y="175"/>
                  </a:lnTo>
                  <a:close/>
                  <a:moveTo>
                    <a:pt x="5601" y="1"/>
                  </a:moveTo>
                  <a:cubicBezTo>
                    <a:pt x="5596" y="1"/>
                    <a:pt x="5590" y="1"/>
                    <a:pt x="5585" y="2"/>
                  </a:cubicBezTo>
                  <a:lnTo>
                    <a:pt x="4243" y="57"/>
                  </a:lnTo>
                  <a:cubicBezTo>
                    <a:pt x="4170" y="61"/>
                    <a:pt x="4111" y="107"/>
                    <a:pt x="4093" y="179"/>
                  </a:cubicBezTo>
                  <a:cubicBezTo>
                    <a:pt x="4034" y="389"/>
                    <a:pt x="4052" y="561"/>
                    <a:pt x="4102" y="780"/>
                  </a:cubicBezTo>
                  <a:cubicBezTo>
                    <a:pt x="4107" y="802"/>
                    <a:pt x="4111" y="830"/>
                    <a:pt x="4120" y="852"/>
                  </a:cubicBezTo>
                  <a:cubicBezTo>
                    <a:pt x="4148" y="971"/>
                    <a:pt x="4170" y="1080"/>
                    <a:pt x="4157" y="1189"/>
                  </a:cubicBezTo>
                  <a:lnTo>
                    <a:pt x="4157" y="1198"/>
                  </a:lnTo>
                  <a:lnTo>
                    <a:pt x="4157" y="1212"/>
                  </a:lnTo>
                  <a:cubicBezTo>
                    <a:pt x="4170" y="1325"/>
                    <a:pt x="4107" y="1457"/>
                    <a:pt x="4007" y="1530"/>
                  </a:cubicBezTo>
                  <a:cubicBezTo>
                    <a:pt x="3974" y="1554"/>
                    <a:pt x="3922" y="1581"/>
                    <a:pt x="3860" y="1581"/>
                  </a:cubicBezTo>
                  <a:cubicBezTo>
                    <a:pt x="3826" y="1581"/>
                    <a:pt x="3790" y="1573"/>
                    <a:pt x="3752" y="1553"/>
                  </a:cubicBezTo>
                  <a:cubicBezTo>
                    <a:pt x="3725" y="1535"/>
                    <a:pt x="3702" y="1512"/>
                    <a:pt x="3679" y="1484"/>
                  </a:cubicBezTo>
                  <a:lnTo>
                    <a:pt x="3670" y="1475"/>
                  </a:lnTo>
                  <a:lnTo>
                    <a:pt x="3665" y="1471"/>
                  </a:lnTo>
                  <a:cubicBezTo>
                    <a:pt x="3647" y="1457"/>
                    <a:pt x="3638" y="1439"/>
                    <a:pt x="3638" y="1421"/>
                  </a:cubicBezTo>
                  <a:lnTo>
                    <a:pt x="3638" y="1407"/>
                  </a:lnTo>
                  <a:lnTo>
                    <a:pt x="3634" y="1394"/>
                  </a:lnTo>
                  <a:cubicBezTo>
                    <a:pt x="3611" y="1339"/>
                    <a:pt x="3611" y="1275"/>
                    <a:pt x="3625" y="1225"/>
                  </a:cubicBezTo>
                  <a:cubicBezTo>
                    <a:pt x="3665" y="1080"/>
                    <a:pt x="3806" y="1034"/>
                    <a:pt x="3888" y="1021"/>
                  </a:cubicBezTo>
                  <a:lnTo>
                    <a:pt x="3947" y="998"/>
                  </a:lnTo>
                  <a:lnTo>
                    <a:pt x="3966" y="971"/>
                  </a:lnTo>
                  <a:cubicBezTo>
                    <a:pt x="3984" y="939"/>
                    <a:pt x="3993" y="893"/>
                    <a:pt x="3988" y="852"/>
                  </a:cubicBezTo>
                  <a:lnTo>
                    <a:pt x="3897" y="229"/>
                  </a:lnTo>
                  <a:cubicBezTo>
                    <a:pt x="3884" y="148"/>
                    <a:pt x="3811" y="102"/>
                    <a:pt x="3747" y="97"/>
                  </a:cubicBezTo>
                  <a:cubicBezTo>
                    <a:pt x="3534" y="77"/>
                    <a:pt x="3324" y="66"/>
                    <a:pt x="3114" y="66"/>
                  </a:cubicBezTo>
                  <a:cubicBezTo>
                    <a:pt x="2862" y="66"/>
                    <a:pt x="2609" y="81"/>
                    <a:pt x="2351" y="111"/>
                  </a:cubicBezTo>
                  <a:cubicBezTo>
                    <a:pt x="2283" y="116"/>
                    <a:pt x="2228" y="161"/>
                    <a:pt x="2210" y="229"/>
                  </a:cubicBezTo>
                  <a:cubicBezTo>
                    <a:pt x="2128" y="502"/>
                    <a:pt x="2147" y="734"/>
                    <a:pt x="2278" y="1021"/>
                  </a:cubicBezTo>
                  <a:lnTo>
                    <a:pt x="2288" y="1043"/>
                  </a:lnTo>
                  <a:lnTo>
                    <a:pt x="2306" y="1052"/>
                  </a:lnTo>
                  <a:cubicBezTo>
                    <a:pt x="2433" y="1148"/>
                    <a:pt x="2538" y="1312"/>
                    <a:pt x="2547" y="1434"/>
                  </a:cubicBezTo>
                  <a:cubicBezTo>
                    <a:pt x="2560" y="1594"/>
                    <a:pt x="2456" y="1653"/>
                    <a:pt x="2397" y="1675"/>
                  </a:cubicBezTo>
                  <a:lnTo>
                    <a:pt x="2383" y="1680"/>
                  </a:lnTo>
                  <a:lnTo>
                    <a:pt x="2369" y="1689"/>
                  </a:lnTo>
                  <a:cubicBezTo>
                    <a:pt x="2338" y="1712"/>
                    <a:pt x="2292" y="1730"/>
                    <a:pt x="2233" y="1744"/>
                  </a:cubicBezTo>
                  <a:lnTo>
                    <a:pt x="2087" y="1762"/>
                  </a:lnTo>
                  <a:cubicBezTo>
                    <a:pt x="2001" y="1762"/>
                    <a:pt x="1883" y="1744"/>
                    <a:pt x="1819" y="1657"/>
                  </a:cubicBezTo>
                  <a:cubicBezTo>
                    <a:pt x="1765" y="1585"/>
                    <a:pt x="1760" y="1462"/>
                    <a:pt x="1806" y="1307"/>
                  </a:cubicBezTo>
                  <a:cubicBezTo>
                    <a:pt x="1819" y="1266"/>
                    <a:pt x="1846" y="1225"/>
                    <a:pt x="1874" y="1180"/>
                  </a:cubicBezTo>
                  <a:cubicBezTo>
                    <a:pt x="1896" y="1143"/>
                    <a:pt x="1919" y="1107"/>
                    <a:pt x="1937" y="1066"/>
                  </a:cubicBezTo>
                  <a:cubicBezTo>
                    <a:pt x="2042" y="839"/>
                    <a:pt x="2056" y="652"/>
                    <a:pt x="1974" y="507"/>
                  </a:cubicBezTo>
                  <a:cubicBezTo>
                    <a:pt x="1815" y="220"/>
                    <a:pt x="1351" y="184"/>
                    <a:pt x="978" y="152"/>
                  </a:cubicBezTo>
                  <a:cubicBezTo>
                    <a:pt x="901" y="143"/>
                    <a:pt x="828" y="138"/>
                    <a:pt x="764" y="129"/>
                  </a:cubicBezTo>
                  <a:lnTo>
                    <a:pt x="732" y="129"/>
                  </a:lnTo>
                  <a:cubicBezTo>
                    <a:pt x="720" y="127"/>
                    <a:pt x="708" y="126"/>
                    <a:pt x="695" y="126"/>
                  </a:cubicBezTo>
                  <a:cubicBezTo>
                    <a:pt x="657" y="126"/>
                    <a:pt x="618" y="137"/>
                    <a:pt x="587" y="161"/>
                  </a:cubicBezTo>
                  <a:cubicBezTo>
                    <a:pt x="546" y="193"/>
                    <a:pt x="519" y="248"/>
                    <a:pt x="519" y="307"/>
                  </a:cubicBezTo>
                  <a:cubicBezTo>
                    <a:pt x="582" y="4195"/>
                    <a:pt x="491" y="8115"/>
                    <a:pt x="250" y="11962"/>
                  </a:cubicBezTo>
                  <a:cubicBezTo>
                    <a:pt x="182" y="13040"/>
                    <a:pt x="100" y="14145"/>
                    <a:pt x="5" y="15255"/>
                  </a:cubicBezTo>
                  <a:cubicBezTo>
                    <a:pt x="0" y="15300"/>
                    <a:pt x="18" y="15346"/>
                    <a:pt x="50" y="15386"/>
                  </a:cubicBezTo>
                  <a:cubicBezTo>
                    <a:pt x="87" y="15423"/>
                    <a:pt x="132" y="15446"/>
                    <a:pt x="182" y="15446"/>
                  </a:cubicBezTo>
                  <a:cubicBezTo>
                    <a:pt x="182" y="15446"/>
                    <a:pt x="182" y="15446"/>
                    <a:pt x="187" y="15441"/>
                  </a:cubicBezTo>
                  <a:cubicBezTo>
                    <a:pt x="4220" y="15414"/>
                    <a:pt x="8295" y="15241"/>
                    <a:pt x="12292" y="14932"/>
                  </a:cubicBezTo>
                  <a:cubicBezTo>
                    <a:pt x="12820" y="14891"/>
                    <a:pt x="13384" y="14882"/>
                    <a:pt x="13934" y="14873"/>
                  </a:cubicBezTo>
                  <a:cubicBezTo>
                    <a:pt x="14562" y="14868"/>
                    <a:pt x="15212" y="14854"/>
                    <a:pt x="15817" y="14800"/>
                  </a:cubicBezTo>
                  <a:cubicBezTo>
                    <a:pt x="15834" y="14813"/>
                    <a:pt x="15852" y="14816"/>
                    <a:pt x="15867" y="14816"/>
                  </a:cubicBezTo>
                  <a:cubicBezTo>
                    <a:pt x="15884" y="14816"/>
                    <a:pt x="15898" y="14811"/>
                    <a:pt x="15903" y="14809"/>
                  </a:cubicBezTo>
                  <a:cubicBezTo>
                    <a:pt x="15958" y="14786"/>
                    <a:pt x="15953" y="14732"/>
                    <a:pt x="15953" y="14700"/>
                  </a:cubicBezTo>
                  <a:cubicBezTo>
                    <a:pt x="15839" y="12758"/>
                    <a:pt x="15867" y="10707"/>
                    <a:pt x="15894" y="8724"/>
                  </a:cubicBezTo>
                  <a:cubicBezTo>
                    <a:pt x="15921" y="6951"/>
                    <a:pt x="15944" y="5113"/>
                    <a:pt x="15867" y="3367"/>
                  </a:cubicBezTo>
                  <a:cubicBezTo>
                    <a:pt x="15799" y="1785"/>
                    <a:pt x="15548" y="238"/>
                    <a:pt x="15544" y="225"/>
                  </a:cubicBezTo>
                  <a:lnTo>
                    <a:pt x="15530" y="148"/>
                  </a:lnTo>
                  <a:lnTo>
                    <a:pt x="14912" y="179"/>
                  </a:lnTo>
                  <a:lnTo>
                    <a:pt x="14439" y="148"/>
                  </a:lnTo>
                  <a:cubicBezTo>
                    <a:pt x="14421" y="148"/>
                    <a:pt x="14398" y="143"/>
                    <a:pt x="14371" y="143"/>
                  </a:cubicBezTo>
                  <a:cubicBezTo>
                    <a:pt x="14325" y="135"/>
                    <a:pt x="14276" y="127"/>
                    <a:pt x="14227" y="127"/>
                  </a:cubicBezTo>
                  <a:cubicBezTo>
                    <a:pt x="14169" y="127"/>
                    <a:pt x="14111" y="138"/>
                    <a:pt x="14061" y="170"/>
                  </a:cubicBezTo>
                  <a:cubicBezTo>
                    <a:pt x="13839" y="316"/>
                    <a:pt x="13902" y="616"/>
                    <a:pt x="14025" y="834"/>
                  </a:cubicBezTo>
                  <a:cubicBezTo>
                    <a:pt x="14052" y="875"/>
                    <a:pt x="14084" y="916"/>
                    <a:pt x="14120" y="948"/>
                  </a:cubicBezTo>
                  <a:cubicBezTo>
                    <a:pt x="14152" y="984"/>
                    <a:pt x="14184" y="1021"/>
                    <a:pt x="14193" y="1048"/>
                  </a:cubicBezTo>
                  <a:cubicBezTo>
                    <a:pt x="14257" y="1234"/>
                    <a:pt x="14189" y="1407"/>
                    <a:pt x="14025" y="1466"/>
                  </a:cubicBezTo>
                  <a:cubicBezTo>
                    <a:pt x="13951" y="1494"/>
                    <a:pt x="13860" y="1512"/>
                    <a:pt x="13785" y="1512"/>
                  </a:cubicBezTo>
                  <a:cubicBezTo>
                    <a:pt x="13727" y="1512"/>
                    <a:pt x="13679" y="1501"/>
                    <a:pt x="13657" y="1475"/>
                  </a:cubicBezTo>
                  <a:cubicBezTo>
                    <a:pt x="13557" y="1362"/>
                    <a:pt x="13597" y="1116"/>
                    <a:pt x="13670" y="993"/>
                  </a:cubicBezTo>
                  <a:cubicBezTo>
                    <a:pt x="13784" y="811"/>
                    <a:pt x="13952" y="534"/>
                    <a:pt x="13784" y="225"/>
                  </a:cubicBezTo>
                  <a:cubicBezTo>
                    <a:pt x="13752" y="175"/>
                    <a:pt x="13702" y="143"/>
                    <a:pt x="13643" y="143"/>
                  </a:cubicBezTo>
                  <a:cubicBezTo>
                    <a:pt x="13102" y="148"/>
                    <a:pt x="12547" y="188"/>
                    <a:pt x="11997" y="266"/>
                  </a:cubicBezTo>
                  <a:cubicBezTo>
                    <a:pt x="11938" y="275"/>
                    <a:pt x="11883" y="334"/>
                    <a:pt x="11874" y="393"/>
                  </a:cubicBezTo>
                  <a:lnTo>
                    <a:pt x="11788" y="925"/>
                  </a:lnTo>
                  <a:cubicBezTo>
                    <a:pt x="11778" y="975"/>
                    <a:pt x="11792" y="1030"/>
                    <a:pt x="11824" y="1066"/>
                  </a:cubicBezTo>
                  <a:cubicBezTo>
                    <a:pt x="11847" y="1098"/>
                    <a:pt x="11878" y="1116"/>
                    <a:pt x="11915" y="1121"/>
                  </a:cubicBezTo>
                  <a:cubicBezTo>
                    <a:pt x="12042" y="1203"/>
                    <a:pt x="12106" y="1275"/>
                    <a:pt x="12106" y="1334"/>
                  </a:cubicBezTo>
                  <a:cubicBezTo>
                    <a:pt x="12101" y="1398"/>
                    <a:pt x="12010" y="1480"/>
                    <a:pt x="11851" y="1553"/>
                  </a:cubicBezTo>
                  <a:cubicBezTo>
                    <a:pt x="11810" y="1562"/>
                    <a:pt x="11768" y="1566"/>
                    <a:pt x="11726" y="1566"/>
                  </a:cubicBezTo>
                  <a:cubicBezTo>
                    <a:pt x="11641" y="1566"/>
                    <a:pt x="11556" y="1547"/>
                    <a:pt x="11474" y="1507"/>
                  </a:cubicBezTo>
                  <a:cubicBezTo>
                    <a:pt x="11265" y="1344"/>
                    <a:pt x="11255" y="1266"/>
                    <a:pt x="11260" y="1248"/>
                  </a:cubicBezTo>
                  <a:cubicBezTo>
                    <a:pt x="11265" y="1193"/>
                    <a:pt x="11365" y="1143"/>
                    <a:pt x="11451" y="1098"/>
                  </a:cubicBezTo>
                  <a:cubicBezTo>
                    <a:pt x="11542" y="1052"/>
                    <a:pt x="11633" y="1007"/>
                    <a:pt x="11674" y="930"/>
                  </a:cubicBezTo>
                  <a:cubicBezTo>
                    <a:pt x="11765" y="757"/>
                    <a:pt x="11719" y="511"/>
                    <a:pt x="11683" y="334"/>
                  </a:cubicBezTo>
                  <a:lnTo>
                    <a:pt x="11674" y="284"/>
                  </a:lnTo>
                  <a:cubicBezTo>
                    <a:pt x="11661" y="214"/>
                    <a:pt x="11597" y="156"/>
                    <a:pt x="11523" y="156"/>
                  </a:cubicBezTo>
                  <a:cubicBezTo>
                    <a:pt x="11520" y="156"/>
                    <a:pt x="11517" y="156"/>
                    <a:pt x="11515" y="157"/>
                  </a:cubicBezTo>
                  <a:lnTo>
                    <a:pt x="9978" y="211"/>
                  </a:lnTo>
                  <a:lnTo>
                    <a:pt x="9950" y="238"/>
                  </a:lnTo>
                  <a:cubicBezTo>
                    <a:pt x="9905" y="298"/>
                    <a:pt x="9868" y="366"/>
                    <a:pt x="9841" y="461"/>
                  </a:cubicBezTo>
                  <a:lnTo>
                    <a:pt x="9837" y="470"/>
                  </a:lnTo>
                  <a:cubicBezTo>
                    <a:pt x="9832" y="516"/>
                    <a:pt x="9828" y="561"/>
                    <a:pt x="9818" y="602"/>
                  </a:cubicBezTo>
                  <a:lnTo>
                    <a:pt x="9818" y="639"/>
                  </a:lnTo>
                  <a:lnTo>
                    <a:pt x="9823" y="652"/>
                  </a:lnTo>
                  <a:cubicBezTo>
                    <a:pt x="9846" y="748"/>
                    <a:pt x="9891" y="843"/>
                    <a:pt x="9937" y="934"/>
                  </a:cubicBezTo>
                  <a:cubicBezTo>
                    <a:pt x="9996" y="1057"/>
                    <a:pt x="10059" y="1180"/>
                    <a:pt x="10055" y="1275"/>
                  </a:cubicBezTo>
                  <a:cubicBezTo>
                    <a:pt x="10050" y="1348"/>
                    <a:pt x="10032" y="1398"/>
                    <a:pt x="9996" y="1430"/>
                  </a:cubicBezTo>
                  <a:cubicBezTo>
                    <a:pt x="9955" y="1466"/>
                    <a:pt x="9905" y="1466"/>
                    <a:pt x="9868" y="1466"/>
                  </a:cubicBezTo>
                  <a:lnTo>
                    <a:pt x="9837" y="1466"/>
                  </a:lnTo>
                  <a:cubicBezTo>
                    <a:pt x="9816" y="1473"/>
                    <a:pt x="9791" y="1476"/>
                    <a:pt x="9764" y="1476"/>
                  </a:cubicBezTo>
                  <a:cubicBezTo>
                    <a:pt x="9731" y="1476"/>
                    <a:pt x="9694" y="1472"/>
                    <a:pt x="9650" y="1462"/>
                  </a:cubicBezTo>
                  <a:cubicBezTo>
                    <a:pt x="9464" y="1425"/>
                    <a:pt x="9405" y="1316"/>
                    <a:pt x="9441" y="1107"/>
                  </a:cubicBezTo>
                  <a:cubicBezTo>
                    <a:pt x="9455" y="1043"/>
                    <a:pt x="9482" y="984"/>
                    <a:pt x="9514" y="916"/>
                  </a:cubicBezTo>
                  <a:cubicBezTo>
                    <a:pt x="9536" y="871"/>
                    <a:pt x="9559" y="825"/>
                    <a:pt x="9577" y="775"/>
                  </a:cubicBezTo>
                  <a:cubicBezTo>
                    <a:pt x="9637" y="598"/>
                    <a:pt x="9659" y="443"/>
                    <a:pt x="9568" y="252"/>
                  </a:cubicBezTo>
                  <a:cubicBezTo>
                    <a:pt x="9546" y="202"/>
                    <a:pt x="9482" y="166"/>
                    <a:pt x="9427" y="166"/>
                  </a:cubicBezTo>
                  <a:lnTo>
                    <a:pt x="8140" y="207"/>
                  </a:lnTo>
                  <a:cubicBezTo>
                    <a:pt x="8095" y="211"/>
                    <a:pt x="8054" y="229"/>
                    <a:pt x="8022" y="266"/>
                  </a:cubicBezTo>
                  <a:cubicBezTo>
                    <a:pt x="7995" y="298"/>
                    <a:pt x="7981" y="339"/>
                    <a:pt x="7986" y="379"/>
                  </a:cubicBezTo>
                  <a:cubicBezTo>
                    <a:pt x="7990" y="470"/>
                    <a:pt x="7977" y="552"/>
                    <a:pt x="7968" y="630"/>
                  </a:cubicBezTo>
                  <a:cubicBezTo>
                    <a:pt x="7940" y="798"/>
                    <a:pt x="7913" y="975"/>
                    <a:pt x="8122" y="1157"/>
                  </a:cubicBezTo>
                  <a:cubicBezTo>
                    <a:pt x="8149" y="1180"/>
                    <a:pt x="8181" y="1203"/>
                    <a:pt x="8218" y="1221"/>
                  </a:cubicBezTo>
                  <a:cubicBezTo>
                    <a:pt x="8286" y="1266"/>
                    <a:pt x="8368" y="1321"/>
                    <a:pt x="8377" y="1380"/>
                  </a:cubicBezTo>
                  <a:cubicBezTo>
                    <a:pt x="8386" y="1448"/>
                    <a:pt x="8372" y="1503"/>
                    <a:pt x="8331" y="1548"/>
                  </a:cubicBezTo>
                  <a:cubicBezTo>
                    <a:pt x="8252" y="1636"/>
                    <a:pt x="8087" y="1686"/>
                    <a:pt x="7955" y="1686"/>
                  </a:cubicBezTo>
                  <a:cubicBezTo>
                    <a:pt x="7944" y="1686"/>
                    <a:pt x="7933" y="1685"/>
                    <a:pt x="7922" y="1685"/>
                  </a:cubicBezTo>
                  <a:cubicBezTo>
                    <a:pt x="7808" y="1680"/>
                    <a:pt x="7590" y="1630"/>
                    <a:pt x="7513" y="1566"/>
                  </a:cubicBezTo>
                  <a:cubicBezTo>
                    <a:pt x="7340" y="1425"/>
                    <a:pt x="7408" y="1284"/>
                    <a:pt x="7545" y="1071"/>
                  </a:cubicBezTo>
                  <a:cubicBezTo>
                    <a:pt x="7563" y="1034"/>
                    <a:pt x="7581" y="1007"/>
                    <a:pt x="7599" y="975"/>
                  </a:cubicBezTo>
                  <a:cubicBezTo>
                    <a:pt x="7763" y="684"/>
                    <a:pt x="7849" y="316"/>
                    <a:pt x="7613" y="161"/>
                  </a:cubicBezTo>
                  <a:cubicBezTo>
                    <a:pt x="7551" y="124"/>
                    <a:pt x="7471" y="113"/>
                    <a:pt x="7386" y="113"/>
                  </a:cubicBezTo>
                  <a:cubicBezTo>
                    <a:pt x="7314" y="113"/>
                    <a:pt x="7238" y="121"/>
                    <a:pt x="7167" y="129"/>
                  </a:cubicBezTo>
                  <a:cubicBezTo>
                    <a:pt x="7113" y="138"/>
                    <a:pt x="7063" y="143"/>
                    <a:pt x="7031" y="143"/>
                  </a:cubicBezTo>
                  <a:cubicBezTo>
                    <a:pt x="6744" y="143"/>
                    <a:pt x="6449" y="138"/>
                    <a:pt x="6121" y="125"/>
                  </a:cubicBezTo>
                  <a:cubicBezTo>
                    <a:pt x="6035" y="125"/>
                    <a:pt x="5962" y="193"/>
                    <a:pt x="5957" y="284"/>
                  </a:cubicBezTo>
                  <a:lnTo>
                    <a:pt x="5921" y="948"/>
                  </a:lnTo>
                  <a:lnTo>
                    <a:pt x="5971" y="975"/>
                  </a:lnTo>
                  <a:cubicBezTo>
                    <a:pt x="6112" y="1039"/>
                    <a:pt x="6217" y="1143"/>
                    <a:pt x="6239" y="1239"/>
                  </a:cubicBezTo>
                  <a:cubicBezTo>
                    <a:pt x="6253" y="1303"/>
                    <a:pt x="6239" y="1362"/>
                    <a:pt x="6189" y="1430"/>
                  </a:cubicBezTo>
                  <a:cubicBezTo>
                    <a:pt x="6124" y="1520"/>
                    <a:pt x="6000" y="1573"/>
                    <a:pt x="5853" y="1573"/>
                  </a:cubicBezTo>
                  <a:cubicBezTo>
                    <a:pt x="5837" y="1573"/>
                    <a:pt x="5820" y="1572"/>
                    <a:pt x="5803" y="1571"/>
                  </a:cubicBezTo>
                  <a:lnTo>
                    <a:pt x="5789" y="1571"/>
                  </a:lnTo>
                  <a:cubicBezTo>
                    <a:pt x="5780" y="1572"/>
                    <a:pt x="5772" y="1572"/>
                    <a:pt x="5763" y="1572"/>
                  </a:cubicBezTo>
                  <a:cubicBezTo>
                    <a:pt x="5666" y="1572"/>
                    <a:pt x="5569" y="1528"/>
                    <a:pt x="5494" y="1453"/>
                  </a:cubicBezTo>
                  <a:cubicBezTo>
                    <a:pt x="5439" y="1398"/>
                    <a:pt x="5407" y="1330"/>
                    <a:pt x="5403" y="1271"/>
                  </a:cubicBezTo>
                  <a:lnTo>
                    <a:pt x="5403" y="1243"/>
                  </a:lnTo>
                  <a:cubicBezTo>
                    <a:pt x="5407" y="1203"/>
                    <a:pt x="5425" y="1166"/>
                    <a:pt x="5462" y="1134"/>
                  </a:cubicBezTo>
                  <a:lnTo>
                    <a:pt x="5471" y="1125"/>
                  </a:lnTo>
                  <a:cubicBezTo>
                    <a:pt x="5494" y="1098"/>
                    <a:pt x="5521" y="1071"/>
                    <a:pt x="5553" y="1048"/>
                  </a:cubicBezTo>
                  <a:lnTo>
                    <a:pt x="5580" y="1021"/>
                  </a:lnTo>
                  <a:lnTo>
                    <a:pt x="5585" y="1012"/>
                  </a:lnTo>
                  <a:cubicBezTo>
                    <a:pt x="5585" y="1012"/>
                    <a:pt x="5589" y="1012"/>
                    <a:pt x="5594" y="1007"/>
                  </a:cubicBezTo>
                  <a:lnTo>
                    <a:pt x="5607" y="998"/>
                  </a:lnTo>
                  <a:cubicBezTo>
                    <a:pt x="5644" y="962"/>
                    <a:pt x="5685" y="916"/>
                    <a:pt x="5716" y="843"/>
                  </a:cubicBezTo>
                  <a:cubicBezTo>
                    <a:pt x="5757" y="743"/>
                    <a:pt x="5776" y="634"/>
                    <a:pt x="5766" y="493"/>
                  </a:cubicBezTo>
                  <a:lnTo>
                    <a:pt x="5762" y="457"/>
                  </a:lnTo>
                  <a:cubicBezTo>
                    <a:pt x="5753" y="407"/>
                    <a:pt x="5744" y="352"/>
                    <a:pt x="5739" y="298"/>
                  </a:cubicBezTo>
                  <a:lnTo>
                    <a:pt x="5739" y="284"/>
                  </a:lnTo>
                  <a:lnTo>
                    <a:pt x="5735" y="270"/>
                  </a:lnTo>
                  <a:cubicBezTo>
                    <a:pt x="5735" y="266"/>
                    <a:pt x="5735" y="266"/>
                    <a:pt x="5735" y="266"/>
                  </a:cubicBezTo>
                  <a:cubicBezTo>
                    <a:pt x="5721" y="207"/>
                    <a:pt x="5716" y="148"/>
                    <a:pt x="5712" y="88"/>
                  </a:cubicBezTo>
                  <a:lnTo>
                    <a:pt x="5707" y="47"/>
                  </a:lnTo>
                  <a:lnTo>
                    <a:pt x="5671" y="25"/>
                  </a:lnTo>
                  <a:cubicBezTo>
                    <a:pt x="5652" y="10"/>
                    <a:pt x="5627" y="1"/>
                    <a:pt x="5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rot="-1654956">
            <a:off x="2181821" y="1797704"/>
            <a:ext cx="1630712" cy="505414"/>
            <a:chOff x="3804263" y="2577563"/>
            <a:chExt cx="1235784" cy="349743"/>
          </a:xfrm>
        </p:grpSpPr>
        <p:sp>
          <p:nvSpPr>
            <p:cNvPr id="901" name="Google Shape;901;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0"/>
          <p:cNvGrpSpPr/>
          <p:nvPr/>
        </p:nvGrpSpPr>
        <p:grpSpPr>
          <a:xfrm rot="1567688">
            <a:off x="5820422" y="2008940"/>
            <a:ext cx="1630668" cy="505383"/>
            <a:chOff x="3804263" y="2577563"/>
            <a:chExt cx="1235784" cy="349743"/>
          </a:xfrm>
        </p:grpSpPr>
        <p:sp>
          <p:nvSpPr>
            <p:cNvPr id="904" name="Google Shape;904;p20"/>
            <p:cNvSpPr/>
            <p:nvPr/>
          </p:nvSpPr>
          <p:spPr>
            <a:xfrm>
              <a:off x="3815824" y="2583584"/>
              <a:ext cx="1216032" cy="330474"/>
            </a:xfrm>
            <a:custGeom>
              <a:avLst/>
              <a:gdLst/>
              <a:ahLst/>
              <a:cxnLst/>
              <a:rect l="l" t="t" r="r" b="b"/>
              <a:pathLst>
                <a:path w="10097" h="2744" extrusionOk="0">
                  <a:moveTo>
                    <a:pt x="4266" y="0"/>
                  </a:moveTo>
                  <a:cubicBezTo>
                    <a:pt x="3889" y="0"/>
                    <a:pt x="264" y="55"/>
                    <a:pt x="264" y="55"/>
                  </a:cubicBezTo>
                  <a:lnTo>
                    <a:pt x="596" y="310"/>
                  </a:lnTo>
                  <a:lnTo>
                    <a:pt x="537" y="405"/>
                  </a:lnTo>
                  <a:lnTo>
                    <a:pt x="73" y="682"/>
                  </a:lnTo>
                  <a:cubicBezTo>
                    <a:pt x="73" y="682"/>
                    <a:pt x="510" y="1219"/>
                    <a:pt x="460" y="1242"/>
                  </a:cubicBezTo>
                  <a:cubicBezTo>
                    <a:pt x="414" y="1269"/>
                    <a:pt x="0" y="1656"/>
                    <a:pt x="0" y="1656"/>
                  </a:cubicBezTo>
                  <a:lnTo>
                    <a:pt x="482" y="1969"/>
                  </a:lnTo>
                  <a:lnTo>
                    <a:pt x="160" y="2179"/>
                  </a:lnTo>
                  <a:lnTo>
                    <a:pt x="396" y="2397"/>
                  </a:lnTo>
                  <a:lnTo>
                    <a:pt x="196" y="2742"/>
                  </a:lnTo>
                  <a:cubicBezTo>
                    <a:pt x="196" y="2742"/>
                    <a:pt x="537" y="2702"/>
                    <a:pt x="723" y="2702"/>
                  </a:cubicBezTo>
                  <a:cubicBezTo>
                    <a:pt x="754" y="2702"/>
                    <a:pt x="781" y="2703"/>
                    <a:pt x="801" y="2706"/>
                  </a:cubicBezTo>
                  <a:cubicBezTo>
                    <a:pt x="824" y="2708"/>
                    <a:pt x="890" y="2709"/>
                    <a:pt x="984" y="2709"/>
                  </a:cubicBezTo>
                  <a:cubicBezTo>
                    <a:pt x="1313" y="2709"/>
                    <a:pt x="1991" y="2698"/>
                    <a:pt x="2446" y="2698"/>
                  </a:cubicBezTo>
                  <a:cubicBezTo>
                    <a:pt x="2640" y="2698"/>
                    <a:pt x="2794" y="2700"/>
                    <a:pt x="2861" y="2706"/>
                  </a:cubicBezTo>
                  <a:cubicBezTo>
                    <a:pt x="3125" y="2729"/>
                    <a:pt x="6381" y="2720"/>
                    <a:pt x="7258" y="2738"/>
                  </a:cubicBezTo>
                  <a:cubicBezTo>
                    <a:pt x="7549" y="2742"/>
                    <a:pt x="7958" y="2744"/>
                    <a:pt x="8373" y="2744"/>
                  </a:cubicBezTo>
                  <a:cubicBezTo>
                    <a:pt x="9203" y="2744"/>
                    <a:pt x="10060" y="2738"/>
                    <a:pt x="10060" y="2738"/>
                  </a:cubicBezTo>
                  <a:lnTo>
                    <a:pt x="9928" y="2511"/>
                  </a:lnTo>
                  <a:cubicBezTo>
                    <a:pt x="9928" y="2511"/>
                    <a:pt x="9737" y="2119"/>
                    <a:pt x="9760" y="2065"/>
                  </a:cubicBezTo>
                  <a:cubicBezTo>
                    <a:pt x="9778" y="2010"/>
                    <a:pt x="10096" y="1851"/>
                    <a:pt x="10096" y="1851"/>
                  </a:cubicBezTo>
                  <a:cubicBezTo>
                    <a:pt x="10096" y="1851"/>
                    <a:pt x="9869" y="1692"/>
                    <a:pt x="9787" y="1606"/>
                  </a:cubicBezTo>
                  <a:cubicBezTo>
                    <a:pt x="9705" y="1519"/>
                    <a:pt x="9641" y="1301"/>
                    <a:pt x="9641" y="1301"/>
                  </a:cubicBezTo>
                  <a:lnTo>
                    <a:pt x="10005" y="1155"/>
                  </a:lnTo>
                  <a:cubicBezTo>
                    <a:pt x="10005" y="1155"/>
                    <a:pt x="9919" y="1028"/>
                    <a:pt x="9832" y="942"/>
                  </a:cubicBezTo>
                  <a:cubicBezTo>
                    <a:pt x="9741" y="855"/>
                    <a:pt x="9750" y="632"/>
                    <a:pt x="9778" y="482"/>
                  </a:cubicBezTo>
                  <a:cubicBezTo>
                    <a:pt x="9810" y="332"/>
                    <a:pt x="10005" y="73"/>
                    <a:pt x="10005" y="73"/>
                  </a:cubicBezTo>
                  <a:lnTo>
                    <a:pt x="10005" y="73"/>
                  </a:lnTo>
                  <a:lnTo>
                    <a:pt x="9896" y="96"/>
                  </a:lnTo>
                  <a:lnTo>
                    <a:pt x="8836" y="55"/>
                  </a:lnTo>
                  <a:cubicBezTo>
                    <a:pt x="8836" y="55"/>
                    <a:pt x="7354" y="41"/>
                    <a:pt x="6935" y="28"/>
                  </a:cubicBezTo>
                  <a:cubicBezTo>
                    <a:pt x="6513" y="18"/>
                    <a:pt x="4639" y="0"/>
                    <a:pt x="4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3804263" y="2577563"/>
              <a:ext cx="1235784" cy="349743"/>
            </a:xfrm>
            <a:custGeom>
              <a:avLst/>
              <a:gdLst/>
              <a:ahLst/>
              <a:cxnLst/>
              <a:rect l="l" t="t" r="r" b="b"/>
              <a:pathLst>
                <a:path w="10261" h="2904" extrusionOk="0">
                  <a:moveTo>
                    <a:pt x="4144" y="114"/>
                  </a:moveTo>
                  <a:cubicBezTo>
                    <a:pt x="5399" y="118"/>
                    <a:pt x="6654" y="132"/>
                    <a:pt x="7909" y="159"/>
                  </a:cubicBezTo>
                  <a:cubicBezTo>
                    <a:pt x="8605" y="173"/>
                    <a:pt x="9296" y="196"/>
                    <a:pt x="9987" y="214"/>
                  </a:cubicBezTo>
                  <a:cubicBezTo>
                    <a:pt x="9951" y="282"/>
                    <a:pt x="9915" y="355"/>
                    <a:pt x="9878" y="428"/>
                  </a:cubicBezTo>
                  <a:cubicBezTo>
                    <a:pt x="9837" y="510"/>
                    <a:pt x="9769" y="605"/>
                    <a:pt x="9778" y="701"/>
                  </a:cubicBezTo>
                  <a:cubicBezTo>
                    <a:pt x="9783" y="787"/>
                    <a:pt x="9833" y="869"/>
                    <a:pt x="9869" y="937"/>
                  </a:cubicBezTo>
                  <a:cubicBezTo>
                    <a:pt x="9915" y="1019"/>
                    <a:pt x="9960" y="1096"/>
                    <a:pt x="10015" y="1174"/>
                  </a:cubicBezTo>
                  <a:cubicBezTo>
                    <a:pt x="9919" y="1233"/>
                    <a:pt x="9828" y="1292"/>
                    <a:pt x="9737" y="1351"/>
                  </a:cubicBezTo>
                  <a:cubicBezTo>
                    <a:pt x="9710" y="1369"/>
                    <a:pt x="9696" y="1405"/>
                    <a:pt x="9715" y="1433"/>
                  </a:cubicBezTo>
                  <a:cubicBezTo>
                    <a:pt x="9810" y="1615"/>
                    <a:pt x="9933" y="1774"/>
                    <a:pt x="10088" y="1901"/>
                  </a:cubicBezTo>
                  <a:cubicBezTo>
                    <a:pt x="10010" y="1942"/>
                    <a:pt x="9928" y="1983"/>
                    <a:pt x="9860" y="2033"/>
                  </a:cubicBezTo>
                  <a:cubicBezTo>
                    <a:pt x="9806" y="2074"/>
                    <a:pt x="9778" y="2124"/>
                    <a:pt x="9796" y="2197"/>
                  </a:cubicBezTo>
                  <a:cubicBezTo>
                    <a:pt x="9819" y="2297"/>
                    <a:pt x="9887" y="2401"/>
                    <a:pt x="9933" y="2492"/>
                  </a:cubicBezTo>
                  <a:cubicBezTo>
                    <a:pt x="9974" y="2574"/>
                    <a:pt x="10019" y="2661"/>
                    <a:pt x="10065" y="2742"/>
                  </a:cubicBezTo>
                  <a:cubicBezTo>
                    <a:pt x="9014" y="2756"/>
                    <a:pt x="7959" y="2761"/>
                    <a:pt x="6909" y="2761"/>
                  </a:cubicBezTo>
                  <a:cubicBezTo>
                    <a:pt x="5522" y="2731"/>
                    <a:pt x="4135" y="2678"/>
                    <a:pt x="2748" y="2678"/>
                  </a:cubicBezTo>
                  <a:cubicBezTo>
                    <a:pt x="2643" y="2678"/>
                    <a:pt x="2538" y="2678"/>
                    <a:pt x="2434" y="2679"/>
                  </a:cubicBezTo>
                  <a:cubicBezTo>
                    <a:pt x="2079" y="2679"/>
                    <a:pt x="1720" y="2683"/>
                    <a:pt x="1365" y="2692"/>
                  </a:cubicBezTo>
                  <a:cubicBezTo>
                    <a:pt x="1352" y="2697"/>
                    <a:pt x="1338" y="2697"/>
                    <a:pt x="1324" y="2697"/>
                  </a:cubicBezTo>
                  <a:cubicBezTo>
                    <a:pt x="1033" y="2688"/>
                    <a:pt x="738" y="2683"/>
                    <a:pt x="442" y="2679"/>
                  </a:cubicBezTo>
                  <a:cubicBezTo>
                    <a:pt x="483" y="2601"/>
                    <a:pt x="524" y="2524"/>
                    <a:pt x="565" y="2451"/>
                  </a:cubicBezTo>
                  <a:cubicBezTo>
                    <a:pt x="583" y="2415"/>
                    <a:pt x="569" y="2370"/>
                    <a:pt x="533" y="2356"/>
                  </a:cubicBezTo>
                  <a:cubicBezTo>
                    <a:pt x="460" y="2329"/>
                    <a:pt x="392" y="2292"/>
                    <a:pt x="333" y="2242"/>
                  </a:cubicBezTo>
                  <a:cubicBezTo>
                    <a:pt x="424" y="2197"/>
                    <a:pt x="519" y="2151"/>
                    <a:pt x="610" y="2106"/>
                  </a:cubicBezTo>
                  <a:cubicBezTo>
                    <a:pt x="651" y="2083"/>
                    <a:pt x="651" y="2019"/>
                    <a:pt x="615" y="1997"/>
                  </a:cubicBezTo>
                  <a:cubicBezTo>
                    <a:pt x="469" y="1892"/>
                    <a:pt x="319" y="1792"/>
                    <a:pt x="174" y="1692"/>
                  </a:cubicBezTo>
                  <a:cubicBezTo>
                    <a:pt x="256" y="1624"/>
                    <a:pt x="333" y="1556"/>
                    <a:pt x="415" y="1487"/>
                  </a:cubicBezTo>
                  <a:cubicBezTo>
                    <a:pt x="478" y="1437"/>
                    <a:pt x="606" y="1369"/>
                    <a:pt x="606" y="1269"/>
                  </a:cubicBezTo>
                  <a:cubicBezTo>
                    <a:pt x="606" y="1174"/>
                    <a:pt x="487" y="1073"/>
                    <a:pt x="442" y="1005"/>
                  </a:cubicBezTo>
                  <a:lnTo>
                    <a:pt x="224" y="723"/>
                  </a:lnTo>
                  <a:cubicBezTo>
                    <a:pt x="387" y="651"/>
                    <a:pt x="542" y="564"/>
                    <a:pt x="688" y="460"/>
                  </a:cubicBezTo>
                  <a:cubicBezTo>
                    <a:pt x="719" y="437"/>
                    <a:pt x="733" y="378"/>
                    <a:pt x="692" y="360"/>
                  </a:cubicBezTo>
                  <a:cubicBezTo>
                    <a:pt x="578" y="300"/>
                    <a:pt x="483" y="205"/>
                    <a:pt x="383" y="118"/>
                  </a:cubicBezTo>
                  <a:lnTo>
                    <a:pt x="383" y="118"/>
                  </a:lnTo>
                  <a:cubicBezTo>
                    <a:pt x="562" y="124"/>
                    <a:pt x="741" y="126"/>
                    <a:pt x="920" y="126"/>
                  </a:cubicBezTo>
                  <a:cubicBezTo>
                    <a:pt x="1367" y="126"/>
                    <a:pt x="1813" y="114"/>
                    <a:pt x="2261" y="114"/>
                  </a:cubicBezTo>
                  <a:close/>
                  <a:moveTo>
                    <a:pt x="4874" y="1"/>
                  </a:moveTo>
                  <a:cubicBezTo>
                    <a:pt x="4079" y="1"/>
                    <a:pt x="3283" y="7"/>
                    <a:pt x="2488" y="18"/>
                  </a:cubicBezTo>
                  <a:cubicBezTo>
                    <a:pt x="1784" y="32"/>
                    <a:pt x="1079" y="28"/>
                    <a:pt x="378" y="73"/>
                  </a:cubicBezTo>
                  <a:cubicBezTo>
                    <a:pt x="360" y="73"/>
                    <a:pt x="351" y="91"/>
                    <a:pt x="356" y="105"/>
                  </a:cubicBezTo>
                  <a:cubicBezTo>
                    <a:pt x="342" y="109"/>
                    <a:pt x="328" y="128"/>
                    <a:pt x="337" y="146"/>
                  </a:cubicBezTo>
                  <a:cubicBezTo>
                    <a:pt x="401" y="246"/>
                    <a:pt x="483" y="319"/>
                    <a:pt x="569" y="396"/>
                  </a:cubicBezTo>
                  <a:cubicBezTo>
                    <a:pt x="419" y="491"/>
                    <a:pt x="265" y="573"/>
                    <a:pt x="101" y="641"/>
                  </a:cubicBezTo>
                  <a:cubicBezTo>
                    <a:pt x="65" y="660"/>
                    <a:pt x="65" y="710"/>
                    <a:pt x="87" y="742"/>
                  </a:cubicBezTo>
                  <a:cubicBezTo>
                    <a:pt x="151" y="828"/>
                    <a:pt x="219" y="914"/>
                    <a:pt x="283" y="1001"/>
                  </a:cubicBezTo>
                  <a:lnTo>
                    <a:pt x="365" y="1110"/>
                  </a:lnTo>
                  <a:cubicBezTo>
                    <a:pt x="397" y="1146"/>
                    <a:pt x="456" y="1201"/>
                    <a:pt x="460" y="1251"/>
                  </a:cubicBezTo>
                  <a:cubicBezTo>
                    <a:pt x="478" y="1283"/>
                    <a:pt x="469" y="1301"/>
                    <a:pt x="433" y="1310"/>
                  </a:cubicBezTo>
                  <a:cubicBezTo>
                    <a:pt x="410" y="1328"/>
                    <a:pt x="387" y="1351"/>
                    <a:pt x="369" y="1369"/>
                  </a:cubicBezTo>
                  <a:cubicBezTo>
                    <a:pt x="333" y="1396"/>
                    <a:pt x="301" y="1424"/>
                    <a:pt x="265" y="1451"/>
                  </a:cubicBezTo>
                  <a:cubicBezTo>
                    <a:pt x="187" y="1519"/>
                    <a:pt x="110" y="1583"/>
                    <a:pt x="33" y="1651"/>
                  </a:cubicBezTo>
                  <a:cubicBezTo>
                    <a:pt x="1" y="1674"/>
                    <a:pt x="10" y="1728"/>
                    <a:pt x="42" y="1751"/>
                  </a:cubicBezTo>
                  <a:cubicBezTo>
                    <a:pt x="178" y="1847"/>
                    <a:pt x="319" y="1942"/>
                    <a:pt x="460" y="2038"/>
                  </a:cubicBezTo>
                  <a:cubicBezTo>
                    <a:pt x="369" y="2083"/>
                    <a:pt x="283" y="2129"/>
                    <a:pt x="192" y="2174"/>
                  </a:cubicBezTo>
                  <a:cubicBezTo>
                    <a:pt x="160" y="2188"/>
                    <a:pt x="151" y="2242"/>
                    <a:pt x="178" y="2270"/>
                  </a:cubicBezTo>
                  <a:cubicBezTo>
                    <a:pt x="251" y="2347"/>
                    <a:pt x="333" y="2401"/>
                    <a:pt x="428" y="2447"/>
                  </a:cubicBezTo>
                  <a:cubicBezTo>
                    <a:pt x="410" y="2479"/>
                    <a:pt x="392" y="2515"/>
                    <a:pt x="369" y="2551"/>
                  </a:cubicBezTo>
                  <a:cubicBezTo>
                    <a:pt x="342" y="2588"/>
                    <a:pt x="319" y="2629"/>
                    <a:pt x="292" y="2670"/>
                  </a:cubicBezTo>
                  <a:cubicBezTo>
                    <a:pt x="269" y="2697"/>
                    <a:pt x="242" y="2724"/>
                    <a:pt x="228" y="2756"/>
                  </a:cubicBezTo>
                  <a:cubicBezTo>
                    <a:pt x="201" y="2770"/>
                    <a:pt x="206" y="2829"/>
                    <a:pt x="246" y="2829"/>
                  </a:cubicBezTo>
                  <a:lnTo>
                    <a:pt x="283" y="2829"/>
                  </a:lnTo>
                  <a:cubicBezTo>
                    <a:pt x="287" y="2829"/>
                    <a:pt x="292" y="2833"/>
                    <a:pt x="296" y="2833"/>
                  </a:cubicBezTo>
                  <a:lnTo>
                    <a:pt x="301" y="2833"/>
                  </a:lnTo>
                  <a:cubicBezTo>
                    <a:pt x="306" y="2833"/>
                    <a:pt x="310" y="2838"/>
                    <a:pt x="315" y="2838"/>
                  </a:cubicBezTo>
                  <a:cubicBezTo>
                    <a:pt x="367" y="2839"/>
                    <a:pt x="419" y="2840"/>
                    <a:pt x="472" y="2840"/>
                  </a:cubicBezTo>
                  <a:cubicBezTo>
                    <a:pt x="745" y="2840"/>
                    <a:pt x="1022" y="2823"/>
                    <a:pt x="1292" y="2815"/>
                  </a:cubicBezTo>
                  <a:cubicBezTo>
                    <a:pt x="1524" y="2811"/>
                    <a:pt x="1756" y="2806"/>
                    <a:pt x="1988" y="2806"/>
                  </a:cubicBezTo>
                  <a:cubicBezTo>
                    <a:pt x="3716" y="2865"/>
                    <a:pt x="5449" y="2893"/>
                    <a:pt x="7177" y="2893"/>
                  </a:cubicBezTo>
                  <a:cubicBezTo>
                    <a:pt x="7432" y="2897"/>
                    <a:pt x="7682" y="2897"/>
                    <a:pt x="7932" y="2902"/>
                  </a:cubicBezTo>
                  <a:cubicBezTo>
                    <a:pt x="8085" y="2903"/>
                    <a:pt x="8238" y="2903"/>
                    <a:pt x="8391" y="2903"/>
                  </a:cubicBezTo>
                  <a:cubicBezTo>
                    <a:pt x="8949" y="2903"/>
                    <a:pt x="9509" y="2896"/>
                    <a:pt x="10069" y="2874"/>
                  </a:cubicBezTo>
                  <a:cubicBezTo>
                    <a:pt x="10078" y="2870"/>
                    <a:pt x="10088" y="2870"/>
                    <a:pt x="10092" y="2865"/>
                  </a:cubicBezTo>
                  <a:lnTo>
                    <a:pt x="10138" y="2865"/>
                  </a:lnTo>
                  <a:cubicBezTo>
                    <a:pt x="10151" y="2865"/>
                    <a:pt x="10160" y="2861"/>
                    <a:pt x="10169" y="2856"/>
                  </a:cubicBezTo>
                  <a:cubicBezTo>
                    <a:pt x="10206" y="2856"/>
                    <a:pt x="10238" y="2820"/>
                    <a:pt x="10215" y="2774"/>
                  </a:cubicBezTo>
                  <a:cubicBezTo>
                    <a:pt x="10133" y="2624"/>
                    <a:pt x="10051" y="2474"/>
                    <a:pt x="9974" y="2324"/>
                  </a:cubicBezTo>
                  <a:cubicBezTo>
                    <a:pt x="9956" y="2288"/>
                    <a:pt x="9924" y="2242"/>
                    <a:pt x="9919" y="2206"/>
                  </a:cubicBezTo>
                  <a:cubicBezTo>
                    <a:pt x="9906" y="2138"/>
                    <a:pt x="9937" y="2119"/>
                    <a:pt x="9987" y="2092"/>
                  </a:cubicBezTo>
                  <a:cubicBezTo>
                    <a:pt x="10065" y="2051"/>
                    <a:pt x="10142" y="2006"/>
                    <a:pt x="10219" y="1965"/>
                  </a:cubicBezTo>
                  <a:cubicBezTo>
                    <a:pt x="10260" y="1942"/>
                    <a:pt x="10256" y="1888"/>
                    <a:pt x="10224" y="1860"/>
                  </a:cubicBezTo>
                  <a:cubicBezTo>
                    <a:pt x="10069" y="1742"/>
                    <a:pt x="9937" y="1596"/>
                    <a:pt x="9842" y="1424"/>
                  </a:cubicBezTo>
                  <a:cubicBezTo>
                    <a:pt x="9933" y="1365"/>
                    <a:pt x="10028" y="1301"/>
                    <a:pt x="10124" y="1242"/>
                  </a:cubicBezTo>
                  <a:cubicBezTo>
                    <a:pt x="10156" y="1219"/>
                    <a:pt x="10160" y="1183"/>
                    <a:pt x="10138" y="1151"/>
                  </a:cubicBezTo>
                  <a:cubicBezTo>
                    <a:pt x="10047" y="1028"/>
                    <a:pt x="9869" y="801"/>
                    <a:pt x="9892" y="637"/>
                  </a:cubicBezTo>
                  <a:cubicBezTo>
                    <a:pt x="9906" y="555"/>
                    <a:pt x="9960" y="464"/>
                    <a:pt x="9992" y="387"/>
                  </a:cubicBezTo>
                  <a:cubicBezTo>
                    <a:pt x="10028" y="300"/>
                    <a:pt x="10069" y="214"/>
                    <a:pt x="10101" y="123"/>
                  </a:cubicBezTo>
                  <a:cubicBezTo>
                    <a:pt x="10108" y="103"/>
                    <a:pt x="10093" y="88"/>
                    <a:pt x="10076" y="88"/>
                  </a:cubicBezTo>
                  <a:cubicBezTo>
                    <a:pt x="10069" y="88"/>
                    <a:pt x="10062" y="91"/>
                    <a:pt x="10056" y="96"/>
                  </a:cubicBezTo>
                  <a:cubicBezTo>
                    <a:pt x="10056" y="96"/>
                    <a:pt x="10051" y="100"/>
                    <a:pt x="10051" y="100"/>
                  </a:cubicBezTo>
                  <a:cubicBezTo>
                    <a:pt x="10042" y="96"/>
                    <a:pt x="10033" y="91"/>
                    <a:pt x="10024" y="91"/>
                  </a:cubicBezTo>
                  <a:cubicBezTo>
                    <a:pt x="8308" y="29"/>
                    <a:pt x="6591"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0"/>
          <p:cNvSpPr txBox="1">
            <a:spLocks noGrp="1"/>
          </p:cNvSpPr>
          <p:nvPr>
            <p:ph type="subTitle" idx="1"/>
          </p:nvPr>
        </p:nvSpPr>
        <p:spPr>
          <a:xfrm>
            <a:off x="1834550"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sp>
        <p:nvSpPr>
          <p:cNvPr id="907" name="Google Shape;907;p20"/>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908" name="Google Shape;908;p20"/>
          <p:cNvSpPr txBox="1">
            <a:spLocks noGrp="1"/>
          </p:cNvSpPr>
          <p:nvPr>
            <p:ph type="subTitle" idx="2"/>
          </p:nvPr>
        </p:nvSpPr>
        <p:spPr>
          <a:xfrm>
            <a:off x="4752425" y="2611050"/>
            <a:ext cx="2033700" cy="1695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Font typeface="Didact Gothic"/>
              <a:buChar char="●"/>
              <a:defRPr sz="1400">
                <a:latin typeface="Didact Gothic"/>
                <a:ea typeface="Didact Gothic"/>
                <a:cs typeface="Didact Gothic"/>
                <a:sym typeface="Didact Gothic"/>
              </a:defRPr>
            </a:lvl1pPr>
            <a:lvl2pPr lvl="1"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2pPr>
            <a:lvl3pPr lvl="2"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3pPr>
            <a:lvl4pPr lvl="3"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4pPr>
            <a:lvl5pPr lvl="4"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5pPr>
            <a:lvl6pPr lvl="5"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6pPr>
            <a:lvl7pPr lvl="6"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7pPr>
            <a:lvl8pPr lvl="7"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8pPr>
            <a:lvl9pPr lvl="8" rtl="0">
              <a:lnSpc>
                <a:spcPct val="100000"/>
              </a:lnSpc>
              <a:spcBef>
                <a:spcPts val="0"/>
              </a:spcBef>
              <a:spcAft>
                <a:spcPts val="0"/>
              </a:spcAft>
              <a:buSzPts val="1400"/>
              <a:buFont typeface="Didact Gothic"/>
              <a:buChar char="■"/>
              <a:defRPr>
                <a:latin typeface="Didact Gothic"/>
                <a:ea typeface="Didact Gothic"/>
                <a:cs typeface="Didact Gothic"/>
                <a:sym typeface="Didact Gothic"/>
              </a:defRPr>
            </a:lvl9pPr>
          </a:lstStyle>
          <a:p>
            <a:endParaRPr/>
          </a:p>
        </p:txBody>
      </p:sp>
      <p:grpSp>
        <p:nvGrpSpPr>
          <p:cNvPr id="909" name="Google Shape;909;p20"/>
          <p:cNvGrpSpPr/>
          <p:nvPr/>
        </p:nvGrpSpPr>
        <p:grpSpPr>
          <a:xfrm rot="-10796165">
            <a:off x="-999055" y="4264616"/>
            <a:ext cx="1842350" cy="479566"/>
            <a:chOff x="7492775" y="1865413"/>
            <a:chExt cx="2055046" cy="534931"/>
          </a:xfrm>
        </p:grpSpPr>
        <p:sp>
          <p:nvSpPr>
            <p:cNvPr id="910" name="Google Shape;910;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rot="-10796165">
            <a:off x="-978205" y="3731066"/>
            <a:ext cx="1842350" cy="479566"/>
            <a:chOff x="7492775" y="1865413"/>
            <a:chExt cx="2055046" cy="534931"/>
          </a:xfrm>
        </p:grpSpPr>
        <p:sp>
          <p:nvSpPr>
            <p:cNvPr id="916" name="Google Shape;916;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rot="-10796165">
            <a:off x="-603637" y="896494"/>
            <a:ext cx="1863682" cy="480883"/>
            <a:chOff x="7622176" y="2589750"/>
            <a:chExt cx="2078841" cy="536400"/>
          </a:xfrm>
        </p:grpSpPr>
        <p:sp>
          <p:nvSpPr>
            <p:cNvPr id="922" name="Google Shape;922;p20"/>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0"/>
          <p:cNvGrpSpPr/>
          <p:nvPr/>
        </p:nvGrpSpPr>
        <p:grpSpPr>
          <a:xfrm rot="-10796165">
            <a:off x="-1086441" y="215735"/>
            <a:ext cx="1977578" cy="511054"/>
            <a:chOff x="7341938" y="3315545"/>
            <a:chExt cx="2205886" cy="570055"/>
          </a:xfrm>
        </p:grpSpPr>
        <p:sp>
          <p:nvSpPr>
            <p:cNvPr id="926" name="Google Shape;926;p20"/>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0"/>
          <p:cNvGrpSpPr/>
          <p:nvPr/>
        </p:nvGrpSpPr>
        <p:grpSpPr>
          <a:xfrm rot="-10796165">
            <a:off x="-951180" y="1547191"/>
            <a:ext cx="1842350" cy="479566"/>
            <a:chOff x="7492775" y="1865413"/>
            <a:chExt cx="2055046" cy="534931"/>
          </a:xfrm>
        </p:grpSpPr>
        <p:sp>
          <p:nvSpPr>
            <p:cNvPr id="932" name="Google Shape;932;p20"/>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0"/>
          <p:cNvGrpSpPr/>
          <p:nvPr/>
        </p:nvGrpSpPr>
        <p:grpSpPr>
          <a:xfrm>
            <a:off x="7363688" y="138427"/>
            <a:ext cx="1956019" cy="1443702"/>
            <a:chOff x="7211282" y="106518"/>
            <a:chExt cx="2205705" cy="1627990"/>
          </a:xfrm>
        </p:grpSpPr>
        <p:sp>
          <p:nvSpPr>
            <p:cNvPr id="938" name="Google Shape;938;p20"/>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20"/>
            <p:cNvGrpSpPr/>
            <p:nvPr/>
          </p:nvGrpSpPr>
          <p:grpSpPr>
            <a:xfrm>
              <a:off x="7211282" y="106518"/>
              <a:ext cx="462826" cy="437708"/>
              <a:chOff x="8417757" y="225106"/>
              <a:chExt cx="462826" cy="437708"/>
            </a:xfrm>
          </p:grpSpPr>
          <p:sp>
            <p:nvSpPr>
              <p:cNvPr id="944" name="Google Shape;944;p20"/>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4">
  <p:cSld name="CUSTOM_19">
    <p:spTree>
      <p:nvGrpSpPr>
        <p:cNvPr id="1" name="Shape 1112"/>
        <p:cNvGrpSpPr/>
        <p:nvPr/>
      </p:nvGrpSpPr>
      <p:grpSpPr>
        <a:xfrm>
          <a:off x="0" y="0"/>
          <a:ext cx="0" cy="0"/>
          <a:chOff x="0" y="0"/>
          <a:chExt cx="0" cy="0"/>
        </a:xfrm>
      </p:grpSpPr>
      <p:grpSp>
        <p:nvGrpSpPr>
          <p:cNvPr id="1113" name="Google Shape;1113;p24"/>
          <p:cNvGrpSpPr/>
          <p:nvPr/>
        </p:nvGrpSpPr>
        <p:grpSpPr>
          <a:xfrm rot="-5211479">
            <a:off x="1829371" y="1157248"/>
            <a:ext cx="5485272" cy="6004403"/>
            <a:chOff x="229105" y="1914751"/>
            <a:chExt cx="4500802" cy="5590116"/>
          </a:xfrm>
        </p:grpSpPr>
        <p:sp>
          <p:nvSpPr>
            <p:cNvPr id="1114" name="Google Shape;1114;p24"/>
            <p:cNvSpPr/>
            <p:nvPr/>
          </p:nvSpPr>
          <p:spPr>
            <a:xfrm>
              <a:off x="229105" y="1914751"/>
              <a:ext cx="4500802" cy="5590116"/>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4"/>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4"/>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4"/>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4"/>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389565" y="6728322"/>
              <a:ext cx="125133" cy="126505"/>
            </a:xfrm>
            <a:custGeom>
              <a:avLst/>
              <a:gdLst/>
              <a:ahLst/>
              <a:cxnLst/>
              <a:rect l="l" t="t" r="r" b="b"/>
              <a:pathLst>
                <a:path w="1105" h="1095" extrusionOk="0">
                  <a:moveTo>
                    <a:pt x="567" y="0"/>
                  </a:moveTo>
                  <a:cubicBezTo>
                    <a:pt x="430" y="0"/>
                    <a:pt x="293" y="49"/>
                    <a:pt x="195" y="147"/>
                  </a:cubicBezTo>
                  <a:lnTo>
                    <a:pt x="156" y="196"/>
                  </a:lnTo>
                  <a:cubicBezTo>
                    <a:pt x="59" y="293"/>
                    <a:pt x="0" y="440"/>
                    <a:pt x="0" y="587"/>
                  </a:cubicBezTo>
                  <a:cubicBezTo>
                    <a:pt x="10" y="723"/>
                    <a:pt x="59" y="850"/>
                    <a:pt x="156" y="948"/>
                  </a:cubicBezTo>
                  <a:cubicBezTo>
                    <a:pt x="264" y="1036"/>
                    <a:pt x="401" y="1095"/>
                    <a:pt x="537" y="1095"/>
                  </a:cubicBezTo>
                  <a:cubicBezTo>
                    <a:pt x="674" y="1095"/>
                    <a:pt x="801" y="1036"/>
                    <a:pt x="899" y="938"/>
                  </a:cubicBezTo>
                  <a:lnTo>
                    <a:pt x="948" y="899"/>
                  </a:lnTo>
                  <a:cubicBezTo>
                    <a:pt x="1046" y="801"/>
                    <a:pt x="1104" y="655"/>
                    <a:pt x="1094" y="508"/>
                  </a:cubicBezTo>
                  <a:cubicBezTo>
                    <a:pt x="1094" y="362"/>
                    <a:pt x="1036" y="235"/>
                    <a:pt x="938" y="147"/>
                  </a:cubicBezTo>
                  <a:cubicBezTo>
                    <a:pt x="840" y="49"/>
                    <a:pt x="704" y="0"/>
                    <a:pt x="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371785" y="6710184"/>
              <a:ext cx="159445" cy="161626"/>
            </a:xfrm>
            <a:custGeom>
              <a:avLst/>
              <a:gdLst/>
              <a:ahLst/>
              <a:cxnLst/>
              <a:rect l="l" t="t" r="r" b="b"/>
              <a:pathLst>
                <a:path w="1408" h="1399" extrusionOk="0">
                  <a:moveTo>
                    <a:pt x="724" y="314"/>
                  </a:moveTo>
                  <a:cubicBezTo>
                    <a:pt x="822" y="314"/>
                    <a:pt x="919" y="343"/>
                    <a:pt x="997" y="421"/>
                  </a:cubicBezTo>
                  <a:cubicBezTo>
                    <a:pt x="1144" y="558"/>
                    <a:pt x="1134" y="812"/>
                    <a:pt x="997" y="949"/>
                  </a:cubicBezTo>
                  <a:lnTo>
                    <a:pt x="949" y="988"/>
                  </a:lnTo>
                  <a:cubicBezTo>
                    <a:pt x="880" y="1066"/>
                    <a:pt x="782" y="1095"/>
                    <a:pt x="694" y="1095"/>
                  </a:cubicBezTo>
                  <a:cubicBezTo>
                    <a:pt x="597" y="1095"/>
                    <a:pt x="499" y="1056"/>
                    <a:pt x="421" y="988"/>
                  </a:cubicBezTo>
                  <a:cubicBezTo>
                    <a:pt x="274" y="851"/>
                    <a:pt x="284" y="597"/>
                    <a:pt x="421" y="460"/>
                  </a:cubicBezTo>
                  <a:lnTo>
                    <a:pt x="460" y="421"/>
                  </a:lnTo>
                  <a:cubicBezTo>
                    <a:pt x="538" y="343"/>
                    <a:pt x="626" y="314"/>
                    <a:pt x="724" y="314"/>
                  </a:cubicBezTo>
                  <a:close/>
                  <a:moveTo>
                    <a:pt x="724" y="1"/>
                  </a:moveTo>
                  <a:cubicBezTo>
                    <a:pt x="538" y="1"/>
                    <a:pt x="372" y="69"/>
                    <a:pt x="245" y="196"/>
                  </a:cubicBezTo>
                  <a:lnTo>
                    <a:pt x="206" y="245"/>
                  </a:lnTo>
                  <a:cubicBezTo>
                    <a:pt x="79" y="372"/>
                    <a:pt x="1" y="558"/>
                    <a:pt x="11" y="744"/>
                  </a:cubicBezTo>
                  <a:cubicBezTo>
                    <a:pt x="11" y="929"/>
                    <a:pt x="89" y="1095"/>
                    <a:pt x="216" y="1213"/>
                  </a:cubicBezTo>
                  <a:cubicBezTo>
                    <a:pt x="343" y="1330"/>
                    <a:pt x="519" y="1398"/>
                    <a:pt x="694" y="1398"/>
                  </a:cubicBezTo>
                  <a:cubicBezTo>
                    <a:pt x="870" y="1398"/>
                    <a:pt x="1036" y="1330"/>
                    <a:pt x="1164" y="1203"/>
                  </a:cubicBezTo>
                  <a:lnTo>
                    <a:pt x="1173" y="1193"/>
                  </a:lnTo>
                  <a:lnTo>
                    <a:pt x="1212" y="1164"/>
                  </a:lnTo>
                  <a:cubicBezTo>
                    <a:pt x="1339" y="1037"/>
                    <a:pt x="1408" y="851"/>
                    <a:pt x="1408" y="665"/>
                  </a:cubicBezTo>
                  <a:cubicBezTo>
                    <a:pt x="1398" y="480"/>
                    <a:pt x="1330" y="314"/>
                    <a:pt x="1203" y="196"/>
                  </a:cubicBezTo>
                  <a:cubicBezTo>
                    <a:pt x="1066" y="69"/>
                    <a:pt x="900"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389565" y="7060125"/>
              <a:ext cx="119584" cy="127776"/>
            </a:xfrm>
            <a:custGeom>
              <a:avLst/>
              <a:gdLst/>
              <a:ahLst/>
              <a:cxnLst/>
              <a:rect l="l" t="t" r="r" b="b"/>
              <a:pathLst>
                <a:path w="1056" h="1106" extrusionOk="0">
                  <a:moveTo>
                    <a:pt x="518" y="1"/>
                  </a:moveTo>
                  <a:cubicBezTo>
                    <a:pt x="235" y="11"/>
                    <a:pt x="0" y="245"/>
                    <a:pt x="0" y="529"/>
                  </a:cubicBezTo>
                  <a:lnTo>
                    <a:pt x="0" y="577"/>
                  </a:lnTo>
                  <a:cubicBezTo>
                    <a:pt x="0" y="851"/>
                    <a:pt x="244" y="1105"/>
                    <a:pt x="518" y="1105"/>
                  </a:cubicBezTo>
                  <a:lnTo>
                    <a:pt x="537" y="1105"/>
                  </a:lnTo>
                  <a:cubicBezTo>
                    <a:pt x="831" y="1086"/>
                    <a:pt x="1055" y="861"/>
                    <a:pt x="1055" y="577"/>
                  </a:cubicBezTo>
                  <a:lnTo>
                    <a:pt x="1055" y="529"/>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a:off x="371785" y="7043258"/>
              <a:ext cx="155029" cy="161511"/>
            </a:xfrm>
            <a:custGeom>
              <a:avLst/>
              <a:gdLst/>
              <a:ahLst/>
              <a:cxnLst/>
              <a:rect l="l" t="t" r="r" b="b"/>
              <a:pathLst>
                <a:path w="1369" h="1398" extrusionOk="0">
                  <a:moveTo>
                    <a:pt x="704" y="303"/>
                  </a:moveTo>
                  <a:cubicBezTo>
                    <a:pt x="900" y="303"/>
                    <a:pt x="1066" y="489"/>
                    <a:pt x="1066" y="675"/>
                  </a:cubicBezTo>
                  <a:lnTo>
                    <a:pt x="1066" y="723"/>
                  </a:lnTo>
                  <a:cubicBezTo>
                    <a:pt x="1066" y="929"/>
                    <a:pt x="890" y="1085"/>
                    <a:pt x="685" y="1095"/>
                  </a:cubicBezTo>
                  <a:lnTo>
                    <a:pt x="675" y="1095"/>
                  </a:lnTo>
                  <a:cubicBezTo>
                    <a:pt x="480" y="1095"/>
                    <a:pt x="313" y="909"/>
                    <a:pt x="313" y="714"/>
                  </a:cubicBezTo>
                  <a:lnTo>
                    <a:pt x="313" y="675"/>
                  </a:lnTo>
                  <a:cubicBezTo>
                    <a:pt x="313" y="469"/>
                    <a:pt x="480" y="313"/>
                    <a:pt x="685" y="303"/>
                  </a:cubicBezTo>
                  <a:close/>
                  <a:moveTo>
                    <a:pt x="675" y="0"/>
                  </a:moveTo>
                  <a:cubicBezTo>
                    <a:pt x="294" y="10"/>
                    <a:pt x="1" y="313"/>
                    <a:pt x="1" y="675"/>
                  </a:cubicBezTo>
                  <a:lnTo>
                    <a:pt x="1" y="723"/>
                  </a:lnTo>
                  <a:cubicBezTo>
                    <a:pt x="1" y="1085"/>
                    <a:pt x="313" y="1398"/>
                    <a:pt x="675" y="1398"/>
                  </a:cubicBezTo>
                  <a:lnTo>
                    <a:pt x="704" y="1398"/>
                  </a:lnTo>
                  <a:cubicBezTo>
                    <a:pt x="1076" y="1378"/>
                    <a:pt x="1369" y="1085"/>
                    <a:pt x="1369" y="723"/>
                  </a:cubicBezTo>
                  <a:lnTo>
                    <a:pt x="1369" y="675"/>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4"/>
          <p:cNvGrpSpPr/>
          <p:nvPr/>
        </p:nvGrpSpPr>
        <p:grpSpPr>
          <a:xfrm>
            <a:off x="7363688" y="138427"/>
            <a:ext cx="1956019" cy="1443702"/>
            <a:chOff x="7211282" y="106518"/>
            <a:chExt cx="2205705" cy="1627990"/>
          </a:xfrm>
        </p:grpSpPr>
        <p:sp>
          <p:nvSpPr>
            <p:cNvPr id="1145" name="Google Shape;1145;p24"/>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24"/>
            <p:cNvGrpSpPr/>
            <p:nvPr/>
          </p:nvGrpSpPr>
          <p:grpSpPr>
            <a:xfrm>
              <a:off x="7211282" y="106518"/>
              <a:ext cx="462826" cy="437708"/>
              <a:chOff x="8417757" y="225106"/>
              <a:chExt cx="462826" cy="437708"/>
            </a:xfrm>
          </p:grpSpPr>
          <p:sp>
            <p:nvSpPr>
              <p:cNvPr id="1151" name="Google Shape;1151;p24"/>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4"/>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4"/>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6" name="Google Shape;1156;p24"/>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157" name="Google Shape;1157;p24"/>
          <p:cNvGrpSpPr/>
          <p:nvPr/>
        </p:nvGrpSpPr>
        <p:grpSpPr>
          <a:xfrm rot="-10796165">
            <a:off x="-603637" y="896494"/>
            <a:ext cx="1863682" cy="480883"/>
            <a:chOff x="7622176" y="2589750"/>
            <a:chExt cx="2078841" cy="536400"/>
          </a:xfrm>
        </p:grpSpPr>
        <p:sp>
          <p:nvSpPr>
            <p:cNvPr id="1158" name="Google Shape;1158;p24"/>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4"/>
          <p:cNvGrpSpPr/>
          <p:nvPr/>
        </p:nvGrpSpPr>
        <p:grpSpPr>
          <a:xfrm rot="-10796165">
            <a:off x="-1086441" y="215735"/>
            <a:ext cx="1977578" cy="511054"/>
            <a:chOff x="7341938" y="3315545"/>
            <a:chExt cx="2205886" cy="570055"/>
          </a:xfrm>
        </p:grpSpPr>
        <p:sp>
          <p:nvSpPr>
            <p:cNvPr id="1162" name="Google Shape;1162;p24"/>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4"/>
          <p:cNvGrpSpPr/>
          <p:nvPr/>
        </p:nvGrpSpPr>
        <p:grpSpPr>
          <a:xfrm rot="-10796165">
            <a:off x="-951180" y="1547191"/>
            <a:ext cx="1842350" cy="479566"/>
            <a:chOff x="7492775" y="1865413"/>
            <a:chExt cx="2055046" cy="534931"/>
          </a:xfrm>
        </p:grpSpPr>
        <p:sp>
          <p:nvSpPr>
            <p:cNvPr id="1168" name="Google Shape;1168;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24"/>
          <p:cNvGrpSpPr/>
          <p:nvPr/>
        </p:nvGrpSpPr>
        <p:grpSpPr>
          <a:xfrm rot="-10796165">
            <a:off x="-999055" y="4264616"/>
            <a:ext cx="1842350" cy="479566"/>
            <a:chOff x="7492775" y="1865413"/>
            <a:chExt cx="2055046" cy="534931"/>
          </a:xfrm>
        </p:grpSpPr>
        <p:sp>
          <p:nvSpPr>
            <p:cNvPr id="1174" name="Google Shape;1174;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4"/>
          <p:cNvGrpSpPr/>
          <p:nvPr/>
        </p:nvGrpSpPr>
        <p:grpSpPr>
          <a:xfrm rot="-10796165">
            <a:off x="-978205" y="3731066"/>
            <a:ext cx="1842350" cy="479566"/>
            <a:chOff x="7492775" y="1865413"/>
            <a:chExt cx="2055046" cy="534931"/>
          </a:xfrm>
        </p:grpSpPr>
        <p:sp>
          <p:nvSpPr>
            <p:cNvPr id="1180" name="Google Shape;1180;p24"/>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20">
    <p:spTree>
      <p:nvGrpSpPr>
        <p:cNvPr id="1" name="Shape 1185"/>
        <p:cNvGrpSpPr/>
        <p:nvPr/>
      </p:nvGrpSpPr>
      <p:grpSpPr>
        <a:xfrm>
          <a:off x="0" y="0"/>
          <a:ext cx="0" cy="0"/>
          <a:chOff x="0" y="0"/>
          <a:chExt cx="0" cy="0"/>
        </a:xfrm>
      </p:grpSpPr>
      <p:grpSp>
        <p:nvGrpSpPr>
          <p:cNvPr id="1186" name="Google Shape;1186;p25"/>
          <p:cNvGrpSpPr/>
          <p:nvPr/>
        </p:nvGrpSpPr>
        <p:grpSpPr>
          <a:xfrm>
            <a:off x="1419025" y="1711900"/>
            <a:ext cx="5944729" cy="3182377"/>
            <a:chOff x="229112" y="1914755"/>
            <a:chExt cx="10094633" cy="5034611"/>
          </a:xfrm>
        </p:grpSpPr>
        <p:sp>
          <p:nvSpPr>
            <p:cNvPr id="1187" name="Google Shape;1187;p25"/>
            <p:cNvSpPr/>
            <p:nvPr/>
          </p:nvSpPr>
          <p:spPr>
            <a:xfrm>
              <a:off x="229112" y="1914755"/>
              <a:ext cx="10094633" cy="5034611"/>
            </a:xfrm>
            <a:custGeom>
              <a:avLst/>
              <a:gdLst/>
              <a:ahLst/>
              <a:cxnLst/>
              <a:rect l="l" t="t" r="r" b="b"/>
              <a:pathLst>
                <a:path w="79929" h="48200" extrusionOk="0">
                  <a:moveTo>
                    <a:pt x="0" y="1"/>
                  </a:moveTo>
                  <a:lnTo>
                    <a:pt x="127" y="48173"/>
                  </a:lnTo>
                  <a:cubicBezTo>
                    <a:pt x="1587" y="48191"/>
                    <a:pt x="3887" y="48200"/>
                    <a:pt x="6793" y="48200"/>
                  </a:cubicBezTo>
                  <a:cubicBezTo>
                    <a:pt x="24827" y="48200"/>
                    <a:pt x="66211" y="47840"/>
                    <a:pt x="75190" y="46864"/>
                  </a:cubicBezTo>
                  <a:cubicBezTo>
                    <a:pt x="76812" y="46688"/>
                    <a:pt x="78209" y="46785"/>
                    <a:pt x="79089" y="45779"/>
                  </a:cubicBezTo>
                  <a:cubicBezTo>
                    <a:pt x="79929" y="44812"/>
                    <a:pt x="79558" y="40200"/>
                    <a:pt x="79567" y="38949"/>
                  </a:cubicBezTo>
                  <a:cubicBezTo>
                    <a:pt x="79636" y="27292"/>
                    <a:pt x="79265" y="14951"/>
                    <a:pt x="78453" y="3323"/>
                  </a:cubicBezTo>
                  <a:cubicBezTo>
                    <a:pt x="78395" y="2395"/>
                    <a:pt x="78258" y="1349"/>
                    <a:pt x="77457" y="802"/>
                  </a:cubicBezTo>
                  <a:cubicBezTo>
                    <a:pt x="76919" y="431"/>
                    <a:pt x="76206" y="401"/>
                    <a:pt x="75532" y="382"/>
                  </a:cubicBezTo>
                  <a:cubicBezTo>
                    <a:pt x="64891" y="118"/>
                    <a:pt x="10651" y="79"/>
                    <a:pt x="0" y="1"/>
                  </a:cubicBezTo>
                  <a:close/>
                </a:path>
              </a:pathLst>
            </a:custGeom>
            <a:solidFill>
              <a:srgbClr val="FFFFFF"/>
            </a:solidFill>
            <a:ln w="28575" cap="flat" cmpd="sng">
              <a:solidFill>
                <a:schemeClr val="dk1"/>
              </a:solidFill>
              <a:prstDash val="solid"/>
              <a:miter lim="977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5"/>
            <p:cNvSpPr/>
            <p:nvPr/>
          </p:nvSpPr>
          <p:spPr>
            <a:xfrm>
              <a:off x="375183" y="2852861"/>
              <a:ext cx="125133" cy="126621"/>
            </a:xfrm>
            <a:custGeom>
              <a:avLst/>
              <a:gdLst/>
              <a:ahLst/>
              <a:cxnLst/>
              <a:rect l="l" t="t" r="r" b="b"/>
              <a:pathLst>
                <a:path w="1105" h="1096" extrusionOk="0">
                  <a:moveTo>
                    <a:pt x="567" y="1"/>
                  </a:moveTo>
                  <a:cubicBezTo>
                    <a:pt x="430" y="1"/>
                    <a:pt x="293" y="50"/>
                    <a:pt x="195" y="147"/>
                  </a:cubicBezTo>
                  <a:lnTo>
                    <a:pt x="156" y="196"/>
                  </a:lnTo>
                  <a:cubicBezTo>
                    <a:pt x="59" y="294"/>
                    <a:pt x="0" y="431"/>
                    <a:pt x="0" y="587"/>
                  </a:cubicBezTo>
                  <a:cubicBezTo>
                    <a:pt x="10" y="724"/>
                    <a:pt x="59" y="851"/>
                    <a:pt x="166" y="939"/>
                  </a:cubicBezTo>
                  <a:cubicBezTo>
                    <a:pt x="264" y="1036"/>
                    <a:pt x="401" y="1095"/>
                    <a:pt x="537" y="1095"/>
                  </a:cubicBezTo>
                  <a:cubicBezTo>
                    <a:pt x="674" y="1095"/>
                    <a:pt x="811" y="1036"/>
                    <a:pt x="899" y="939"/>
                  </a:cubicBezTo>
                  <a:lnTo>
                    <a:pt x="948" y="900"/>
                  </a:lnTo>
                  <a:cubicBezTo>
                    <a:pt x="1046" y="792"/>
                    <a:pt x="1104" y="655"/>
                    <a:pt x="1094" y="509"/>
                  </a:cubicBezTo>
                  <a:cubicBezTo>
                    <a:pt x="1094" y="362"/>
                    <a:pt x="1036" y="235"/>
                    <a:pt x="938" y="147"/>
                  </a:cubicBezTo>
                  <a:cubicBezTo>
                    <a:pt x="840" y="50"/>
                    <a:pt x="704"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5"/>
            <p:cNvSpPr/>
            <p:nvPr/>
          </p:nvSpPr>
          <p:spPr>
            <a:xfrm>
              <a:off x="358536" y="2834838"/>
              <a:ext cx="158313" cy="161511"/>
            </a:xfrm>
            <a:custGeom>
              <a:avLst/>
              <a:gdLst/>
              <a:ahLst/>
              <a:cxnLst/>
              <a:rect l="l" t="t" r="r" b="b"/>
              <a:pathLst>
                <a:path w="1398" h="1398" extrusionOk="0">
                  <a:moveTo>
                    <a:pt x="714" y="303"/>
                  </a:moveTo>
                  <a:cubicBezTo>
                    <a:pt x="811" y="303"/>
                    <a:pt x="909" y="342"/>
                    <a:pt x="987" y="411"/>
                  </a:cubicBezTo>
                  <a:cubicBezTo>
                    <a:pt x="1134" y="548"/>
                    <a:pt x="1124" y="811"/>
                    <a:pt x="987" y="948"/>
                  </a:cubicBezTo>
                  <a:lnTo>
                    <a:pt x="948" y="987"/>
                  </a:lnTo>
                  <a:cubicBezTo>
                    <a:pt x="870" y="1065"/>
                    <a:pt x="772" y="1095"/>
                    <a:pt x="684" y="1095"/>
                  </a:cubicBezTo>
                  <a:cubicBezTo>
                    <a:pt x="587" y="1095"/>
                    <a:pt x="489" y="1056"/>
                    <a:pt x="411" y="987"/>
                  </a:cubicBezTo>
                  <a:cubicBezTo>
                    <a:pt x="264" y="850"/>
                    <a:pt x="274" y="596"/>
                    <a:pt x="411" y="460"/>
                  </a:cubicBezTo>
                  <a:lnTo>
                    <a:pt x="450" y="411"/>
                  </a:lnTo>
                  <a:cubicBezTo>
                    <a:pt x="528" y="342"/>
                    <a:pt x="616" y="303"/>
                    <a:pt x="714" y="303"/>
                  </a:cubicBezTo>
                  <a:close/>
                  <a:moveTo>
                    <a:pt x="714" y="0"/>
                  </a:moveTo>
                  <a:cubicBezTo>
                    <a:pt x="538" y="0"/>
                    <a:pt x="362" y="69"/>
                    <a:pt x="235" y="196"/>
                  </a:cubicBezTo>
                  <a:lnTo>
                    <a:pt x="196" y="245"/>
                  </a:lnTo>
                  <a:cubicBezTo>
                    <a:pt x="69" y="372"/>
                    <a:pt x="0" y="557"/>
                    <a:pt x="0" y="743"/>
                  </a:cubicBezTo>
                  <a:cubicBezTo>
                    <a:pt x="0" y="929"/>
                    <a:pt x="79" y="1095"/>
                    <a:pt x="206" y="1212"/>
                  </a:cubicBezTo>
                  <a:cubicBezTo>
                    <a:pt x="342" y="1329"/>
                    <a:pt x="509" y="1398"/>
                    <a:pt x="684" y="1398"/>
                  </a:cubicBezTo>
                  <a:cubicBezTo>
                    <a:pt x="860" y="1398"/>
                    <a:pt x="1036" y="1329"/>
                    <a:pt x="1153" y="1202"/>
                  </a:cubicBezTo>
                  <a:lnTo>
                    <a:pt x="1163" y="1192"/>
                  </a:lnTo>
                  <a:lnTo>
                    <a:pt x="1202" y="1163"/>
                  </a:lnTo>
                  <a:cubicBezTo>
                    <a:pt x="1329" y="1036"/>
                    <a:pt x="1398" y="850"/>
                    <a:pt x="1398" y="655"/>
                  </a:cubicBezTo>
                  <a:cubicBezTo>
                    <a:pt x="1398" y="479"/>
                    <a:pt x="1320" y="313"/>
                    <a:pt x="1193" y="186"/>
                  </a:cubicBezTo>
                  <a:cubicBezTo>
                    <a:pt x="1056" y="69"/>
                    <a:pt x="890" y="0"/>
                    <a:pt x="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5"/>
            <p:cNvSpPr/>
            <p:nvPr/>
          </p:nvSpPr>
          <p:spPr>
            <a:xfrm>
              <a:off x="403946" y="3256986"/>
              <a:ext cx="119584" cy="127661"/>
            </a:xfrm>
            <a:custGeom>
              <a:avLst/>
              <a:gdLst/>
              <a:ahLst/>
              <a:cxnLst/>
              <a:rect l="l" t="t" r="r" b="b"/>
              <a:pathLst>
                <a:path w="1056" h="1105" extrusionOk="0">
                  <a:moveTo>
                    <a:pt x="518" y="1"/>
                  </a:moveTo>
                  <a:cubicBezTo>
                    <a:pt x="225" y="11"/>
                    <a:pt x="0" y="245"/>
                    <a:pt x="0" y="528"/>
                  </a:cubicBezTo>
                  <a:lnTo>
                    <a:pt x="0" y="568"/>
                  </a:lnTo>
                  <a:cubicBezTo>
                    <a:pt x="0" y="851"/>
                    <a:pt x="244" y="1105"/>
                    <a:pt x="518" y="1105"/>
                  </a:cubicBezTo>
                  <a:lnTo>
                    <a:pt x="538" y="1105"/>
                  </a:lnTo>
                  <a:cubicBezTo>
                    <a:pt x="831" y="1085"/>
                    <a:pt x="1055" y="861"/>
                    <a:pt x="1055" y="577"/>
                  </a:cubicBezTo>
                  <a:lnTo>
                    <a:pt x="1055" y="528"/>
                  </a:lnTo>
                  <a:cubicBezTo>
                    <a:pt x="1055" y="245"/>
                    <a:pt x="81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5"/>
            <p:cNvSpPr/>
            <p:nvPr/>
          </p:nvSpPr>
          <p:spPr>
            <a:xfrm>
              <a:off x="386167" y="3240118"/>
              <a:ext cx="155029" cy="161511"/>
            </a:xfrm>
            <a:custGeom>
              <a:avLst/>
              <a:gdLst/>
              <a:ahLst/>
              <a:cxnLst/>
              <a:rect l="l" t="t" r="r" b="b"/>
              <a:pathLst>
                <a:path w="1369" h="1398" extrusionOk="0">
                  <a:moveTo>
                    <a:pt x="695" y="303"/>
                  </a:moveTo>
                  <a:cubicBezTo>
                    <a:pt x="900" y="303"/>
                    <a:pt x="1056" y="489"/>
                    <a:pt x="1056" y="674"/>
                  </a:cubicBezTo>
                  <a:lnTo>
                    <a:pt x="1056" y="723"/>
                  </a:lnTo>
                  <a:cubicBezTo>
                    <a:pt x="1056" y="929"/>
                    <a:pt x="890" y="1085"/>
                    <a:pt x="685" y="1095"/>
                  </a:cubicBezTo>
                  <a:lnTo>
                    <a:pt x="675" y="1095"/>
                  </a:lnTo>
                  <a:cubicBezTo>
                    <a:pt x="470" y="1095"/>
                    <a:pt x="313" y="909"/>
                    <a:pt x="313" y="714"/>
                  </a:cubicBezTo>
                  <a:lnTo>
                    <a:pt x="313" y="674"/>
                  </a:lnTo>
                  <a:cubicBezTo>
                    <a:pt x="313" y="469"/>
                    <a:pt x="480" y="313"/>
                    <a:pt x="685" y="303"/>
                  </a:cubicBezTo>
                  <a:close/>
                  <a:moveTo>
                    <a:pt x="675" y="0"/>
                  </a:moveTo>
                  <a:cubicBezTo>
                    <a:pt x="294" y="10"/>
                    <a:pt x="1" y="313"/>
                    <a:pt x="1" y="674"/>
                  </a:cubicBezTo>
                  <a:lnTo>
                    <a:pt x="1" y="723"/>
                  </a:lnTo>
                  <a:cubicBezTo>
                    <a:pt x="1" y="1085"/>
                    <a:pt x="313" y="1398"/>
                    <a:pt x="675" y="1398"/>
                  </a:cubicBezTo>
                  <a:lnTo>
                    <a:pt x="695" y="1398"/>
                  </a:lnTo>
                  <a:cubicBezTo>
                    <a:pt x="1076" y="1378"/>
                    <a:pt x="1369" y="1085"/>
                    <a:pt x="1369" y="723"/>
                  </a:cubicBezTo>
                  <a:lnTo>
                    <a:pt x="1369" y="674"/>
                  </a:lnTo>
                  <a:cubicBezTo>
                    <a:pt x="1369" y="303"/>
                    <a:pt x="1056" y="0"/>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5"/>
            <p:cNvSpPr/>
            <p:nvPr/>
          </p:nvSpPr>
          <p:spPr>
            <a:xfrm>
              <a:off x="400549" y="3676938"/>
              <a:ext cx="116300" cy="122000"/>
            </a:xfrm>
            <a:custGeom>
              <a:avLst/>
              <a:gdLst/>
              <a:ahLst/>
              <a:cxnLst/>
              <a:rect l="l" t="t" r="r" b="b"/>
              <a:pathLst>
                <a:path w="1027" h="1056" extrusionOk="0">
                  <a:moveTo>
                    <a:pt x="519" y="1"/>
                  </a:moveTo>
                  <a:cubicBezTo>
                    <a:pt x="177" y="1"/>
                    <a:pt x="1" y="265"/>
                    <a:pt x="1" y="528"/>
                  </a:cubicBezTo>
                  <a:cubicBezTo>
                    <a:pt x="1" y="665"/>
                    <a:pt x="50" y="792"/>
                    <a:pt x="128" y="880"/>
                  </a:cubicBezTo>
                  <a:cubicBezTo>
                    <a:pt x="226" y="997"/>
                    <a:pt x="362" y="1056"/>
                    <a:pt x="519" y="1056"/>
                  </a:cubicBezTo>
                  <a:cubicBezTo>
                    <a:pt x="851" y="1056"/>
                    <a:pt x="1027" y="792"/>
                    <a:pt x="1027" y="528"/>
                  </a:cubicBezTo>
                  <a:cubicBezTo>
                    <a:pt x="1027" y="392"/>
                    <a:pt x="988" y="265"/>
                    <a:pt x="900" y="167"/>
                  </a:cubicBezTo>
                  <a:cubicBezTo>
                    <a:pt x="812" y="5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5"/>
            <p:cNvSpPr/>
            <p:nvPr/>
          </p:nvSpPr>
          <p:spPr>
            <a:xfrm>
              <a:off x="382883" y="3658915"/>
              <a:ext cx="151745" cy="157005"/>
            </a:xfrm>
            <a:custGeom>
              <a:avLst/>
              <a:gdLst/>
              <a:ahLst/>
              <a:cxnLst/>
              <a:rect l="l" t="t" r="r" b="b"/>
              <a:pathLst>
                <a:path w="1340" h="1359" extrusionOk="0">
                  <a:moveTo>
                    <a:pt x="675" y="303"/>
                  </a:moveTo>
                  <a:cubicBezTo>
                    <a:pt x="1153" y="303"/>
                    <a:pt x="1153" y="1056"/>
                    <a:pt x="675" y="1056"/>
                  </a:cubicBezTo>
                  <a:cubicBezTo>
                    <a:pt x="186" y="1056"/>
                    <a:pt x="186" y="303"/>
                    <a:pt x="675" y="303"/>
                  </a:cubicBezTo>
                  <a:close/>
                  <a:moveTo>
                    <a:pt x="675" y="0"/>
                  </a:moveTo>
                  <a:cubicBezTo>
                    <a:pt x="294" y="0"/>
                    <a:pt x="0" y="293"/>
                    <a:pt x="0" y="684"/>
                  </a:cubicBezTo>
                  <a:cubicBezTo>
                    <a:pt x="0" y="850"/>
                    <a:pt x="59" y="1017"/>
                    <a:pt x="167" y="1144"/>
                  </a:cubicBezTo>
                  <a:cubicBezTo>
                    <a:pt x="294" y="1280"/>
                    <a:pt x="469" y="1359"/>
                    <a:pt x="675" y="1359"/>
                  </a:cubicBezTo>
                  <a:cubicBezTo>
                    <a:pt x="1056" y="1359"/>
                    <a:pt x="1339" y="1065"/>
                    <a:pt x="1339" y="684"/>
                  </a:cubicBezTo>
                  <a:cubicBezTo>
                    <a:pt x="1339" y="293"/>
                    <a:pt x="1056" y="0"/>
                    <a:pt x="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5"/>
            <p:cNvSpPr/>
            <p:nvPr/>
          </p:nvSpPr>
          <p:spPr>
            <a:xfrm>
              <a:off x="389565" y="4019023"/>
              <a:ext cx="119584" cy="132166"/>
            </a:xfrm>
            <a:custGeom>
              <a:avLst/>
              <a:gdLst/>
              <a:ahLst/>
              <a:cxnLst/>
              <a:rect l="l" t="t" r="r" b="b"/>
              <a:pathLst>
                <a:path w="1056" h="1144" extrusionOk="0">
                  <a:moveTo>
                    <a:pt x="518" y="0"/>
                  </a:moveTo>
                  <a:cubicBezTo>
                    <a:pt x="235" y="10"/>
                    <a:pt x="0" y="245"/>
                    <a:pt x="0" y="528"/>
                  </a:cubicBezTo>
                  <a:lnTo>
                    <a:pt x="0" y="606"/>
                  </a:lnTo>
                  <a:cubicBezTo>
                    <a:pt x="0" y="890"/>
                    <a:pt x="244" y="1144"/>
                    <a:pt x="518" y="1144"/>
                  </a:cubicBezTo>
                  <a:lnTo>
                    <a:pt x="537" y="1144"/>
                  </a:lnTo>
                  <a:cubicBezTo>
                    <a:pt x="831" y="1124"/>
                    <a:pt x="1055" y="899"/>
                    <a:pt x="1055" y="616"/>
                  </a:cubicBezTo>
                  <a:lnTo>
                    <a:pt x="1055" y="528"/>
                  </a:lnTo>
                  <a:cubicBezTo>
                    <a:pt x="1055" y="245"/>
                    <a:pt x="821"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5"/>
            <p:cNvSpPr/>
            <p:nvPr/>
          </p:nvSpPr>
          <p:spPr>
            <a:xfrm>
              <a:off x="371785" y="4001000"/>
              <a:ext cx="155029" cy="167172"/>
            </a:xfrm>
            <a:custGeom>
              <a:avLst/>
              <a:gdLst/>
              <a:ahLst/>
              <a:cxnLst/>
              <a:rect l="l" t="t" r="r" b="b"/>
              <a:pathLst>
                <a:path w="1369" h="1447" extrusionOk="0">
                  <a:moveTo>
                    <a:pt x="704" y="303"/>
                  </a:moveTo>
                  <a:cubicBezTo>
                    <a:pt x="900" y="303"/>
                    <a:pt x="1066" y="489"/>
                    <a:pt x="1066" y="684"/>
                  </a:cubicBezTo>
                  <a:lnTo>
                    <a:pt x="1066" y="762"/>
                  </a:lnTo>
                  <a:cubicBezTo>
                    <a:pt x="1066" y="977"/>
                    <a:pt x="890" y="1133"/>
                    <a:pt x="685" y="1143"/>
                  </a:cubicBezTo>
                  <a:lnTo>
                    <a:pt x="675" y="1143"/>
                  </a:lnTo>
                  <a:cubicBezTo>
                    <a:pt x="480" y="1143"/>
                    <a:pt x="313" y="958"/>
                    <a:pt x="313" y="762"/>
                  </a:cubicBezTo>
                  <a:lnTo>
                    <a:pt x="313" y="684"/>
                  </a:lnTo>
                  <a:cubicBezTo>
                    <a:pt x="313" y="469"/>
                    <a:pt x="480" y="313"/>
                    <a:pt x="685" y="303"/>
                  </a:cubicBezTo>
                  <a:close/>
                  <a:moveTo>
                    <a:pt x="675" y="0"/>
                  </a:moveTo>
                  <a:cubicBezTo>
                    <a:pt x="294" y="20"/>
                    <a:pt x="1" y="322"/>
                    <a:pt x="1" y="684"/>
                  </a:cubicBezTo>
                  <a:lnTo>
                    <a:pt x="1" y="762"/>
                  </a:lnTo>
                  <a:cubicBezTo>
                    <a:pt x="1" y="1133"/>
                    <a:pt x="313" y="1446"/>
                    <a:pt x="675" y="1446"/>
                  </a:cubicBezTo>
                  <a:lnTo>
                    <a:pt x="704" y="1446"/>
                  </a:lnTo>
                  <a:cubicBezTo>
                    <a:pt x="1076" y="1427"/>
                    <a:pt x="1369" y="1133"/>
                    <a:pt x="1369" y="762"/>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393981" y="4337309"/>
              <a:ext cx="119584" cy="131127"/>
            </a:xfrm>
            <a:custGeom>
              <a:avLst/>
              <a:gdLst/>
              <a:ahLst/>
              <a:cxnLst/>
              <a:rect l="l" t="t" r="r" b="b"/>
              <a:pathLst>
                <a:path w="1056" h="1135" extrusionOk="0">
                  <a:moveTo>
                    <a:pt x="528" y="1"/>
                  </a:moveTo>
                  <a:cubicBezTo>
                    <a:pt x="235" y="11"/>
                    <a:pt x="0" y="245"/>
                    <a:pt x="0" y="528"/>
                  </a:cubicBezTo>
                  <a:lnTo>
                    <a:pt x="0" y="607"/>
                  </a:lnTo>
                  <a:cubicBezTo>
                    <a:pt x="0" y="890"/>
                    <a:pt x="244" y="1134"/>
                    <a:pt x="518" y="1134"/>
                  </a:cubicBezTo>
                  <a:lnTo>
                    <a:pt x="538" y="1134"/>
                  </a:lnTo>
                  <a:cubicBezTo>
                    <a:pt x="831" y="1125"/>
                    <a:pt x="1055" y="890"/>
                    <a:pt x="1055" y="607"/>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377334" y="4319286"/>
              <a:ext cx="153897" cy="167172"/>
            </a:xfrm>
            <a:custGeom>
              <a:avLst/>
              <a:gdLst/>
              <a:ahLst/>
              <a:cxnLst/>
              <a:rect l="l" t="t" r="r" b="b"/>
              <a:pathLst>
                <a:path w="1359" h="1447" extrusionOk="0">
                  <a:moveTo>
                    <a:pt x="694" y="303"/>
                  </a:moveTo>
                  <a:cubicBezTo>
                    <a:pt x="890" y="303"/>
                    <a:pt x="1056" y="489"/>
                    <a:pt x="1056" y="684"/>
                  </a:cubicBezTo>
                  <a:lnTo>
                    <a:pt x="1056" y="763"/>
                  </a:lnTo>
                  <a:cubicBezTo>
                    <a:pt x="1056" y="978"/>
                    <a:pt x="880" y="1134"/>
                    <a:pt x="685" y="1144"/>
                  </a:cubicBezTo>
                  <a:lnTo>
                    <a:pt x="665" y="1144"/>
                  </a:lnTo>
                  <a:cubicBezTo>
                    <a:pt x="470" y="1144"/>
                    <a:pt x="303" y="958"/>
                    <a:pt x="303" y="763"/>
                  </a:cubicBezTo>
                  <a:lnTo>
                    <a:pt x="303" y="684"/>
                  </a:lnTo>
                  <a:cubicBezTo>
                    <a:pt x="303" y="470"/>
                    <a:pt x="479" y="313"/>
                    <a:pt x="675" y="303"/>
                  </a:cubicBezTo>
                  <a:close/>
                  <a:moveTo>
                    <a:pt x="665" y="1"/>
                  </a:moveTo>
                  <a:cubicBezTo>
                    <a:pt x="294" y="20"/>
                    <a:pt x="1" y="313"/>
                    <a:pt x="1" y="684"/>
                  </a:cubicBezTo>
                  <a:lnTo>
                    <a:pt x="1" y="763"/>
                  </a:lnTo>
                  <a:cubicBezTo>
                    <a:pt x="1" y="1134"/>
                    <a:pt x="303" y="1447"/>
                    <a:pt x="665" y="1447"/>
                  </a:cubicBezTo>
                  <a:lnTo>
                    <a:pt x="694" y="1447"/>
                  </a:lnTo>
                  <a:cubicBezTo>
                    <a:pt x="1066" y="1427"/>
                    <a:pt x="1359" y="1134"/>
                    <a:pt x="1359" y="763"/>
                  </a:cubicBezTo>
                  <a:lnTo>
                    <a:pt x="1359" y="684"/>
                  </a:lnTo>
                  <a:cubicBezTo>
                    <a:pt x="1359" y="313"/>
                    <a:pt x="1056"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377334" y="4669227"/>
              <a:ext cx="116300" cy="122000"/>
            </a:xfrm>
            <a:custGeom>
              <a:avLst/>
              <a:gdLst/>
              <a:ahLst/>
              <a:cxnLst/>
              <a:rect l="l" t="t" r="r" b="b"/>
              <a:pathLst>
                <a:path w="1027" h="1056" extrusionOk="0">
                  <a:moveTo>
                    <a:pt x="509" y="1"/>
                  </a:moveTo>
                  <a:cubicBezTo>
                    <a:pt x="176" y="1"/>
                    <a:pt x="1" y="264"/>
                    <a:pt x="1" y="528"/>
                  </a:cubicBezTo>
                  <a:cubicBezTo>
                    <a:pt x="1" y="665"/>
                    <a:pt x="40" y="792"/>
                    <a:pt x="128" y="890"/>
                  </a:cubicBezTo>
                  <a:cubicBezTo>
                    <a:pt x="216" y="997"/>
                    <a:pt x="352" y="1056"/>
                    <a:pt x="509" y="1056"/>
                  </a:cubicBezTo>
                  <a:cubicBezTo>
                    <a:pt x="851" y="1056"/>
                    <a:pt x="1027" y="792"/>
                    <a:pt x="1027" y="528"/>
                  </a:cubicBezTo>
                  <a:cubicBezTo>
                    <a:pt x="1027" y="391"/>
                    <a:pt x="978" y="264"/>
                    <a:pt x="900" y="176"/>
                  </a:cubicBezTo>
                  <a:cubicBezTo>
                    <a:pt x="802" y="59"/>
                    <a:pt x="66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359669" y="4652360"/>
              <a:ext cx="151632" cy="157005"/>
            </a:xfrm>
            <a:custGeom>
              <a:avLst/>
              <a:gdLst/>
              <a:ahLst/>
              <a:cxnLst/>
              <a:rect l="l" t="t" r="r" b="b"/>
              <a:pathLst>
                <a:path w="1339" h="1359" extrusionOk="0">
                  <a:moveTo>
                    <a:pt x="665" y="303"/>
                  </a:moveTo>
                  <a:cubicBezTo>
                    <a:pt x="1153" y="303"/>
                    <a:pt x="1153" y="1055"/>
                    <a:pt x="665" y="1055"/>
                  </a:cubicBezTo>
                  <a:cubicBezTo>
                    <a:pt x="186" y="1055"/>
                    <a:pt x="186" y="303"/>
                    <a:pt x="665" y="303"/>
                  </a:cubicBezTo>
                  <a:close/>
                  <a:moveTo>
                    <a:pt x="665" y="0"/>
                  </a:moveTo>
                  <a:cubicBezTo>
                    <a:pt x="284" y="0"/>
                    <a:pt x="0" y="293"/>
                    <a:pt x="0" y="674"/>
                  </a:cubicBezTo>
                  <a:cubicBezTo>
                    <a:pt x="0" y="850"/>
                    <a:pt x="59" y="1016"/>
                    <a:pt x="166" y="1133"/>
                  </a:cubicBezTo>
                  <a:cubicBezTo>
                    <a:pt x="284" y="1280"/>
                    <a:pt x="469" y="1358"/>
                    <a:pt x="665" y="1358"/>
                  </a:cubicBezTo>
                  <a:cubicBezTo>
                    <a:pt x="1046" y="1358"/>
                    <a:pt x="1339" y="1065"/>
                    <a:pt x="1339" y="674"/>
                  </a:cubicBezTo>
                  <a:cubicBezTo>
                    <a:pt x="1339" y="508"/>
                    <a:pt x="128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397265" y="4987629"/>
              <a:ext cx="128417" cy="131011"/>
            </a:xfrm>
            <a:custGeom>
              <a:avLst/>
              <a:gdLst/>
              <a:ahLst/>
              <a:cxnLst/>
              <a:rect l="l" t="t" r="r" b="b"/>
              <a:pathLst>
                <a:path w="1134" h="1134" extrusionOk="0">
                  <a:moveTo>
                    <a:pt x="557" y="0"/>
                  </a:moveTo>
                  <a:cubicBezTo>
                    <a:pt x="460" y="0"/>
                    <a:pt x="362" y="29"/>
                    <a:pt x="274" y="68"/>
                  </a:cubicBezTo>
                  <a:cubicBezTo>
                    <a:pt x="157" y="147"/>
                    <a:pt x="59" y="274"/>
                    <a:pt x="30" y="391"/>
                  </a:cubicBezTo>
                  <a:cubicBezTo>
                    <a:pt x="0" y="547"/>
                    <a:pt x="20" y="684"/>
                    <a:pt x="88" y="801"/>
                  </a:cubicBezTo>
                  <a:cubicBezTo>
                    <a:pt x="157" y="958"/>
                    <a:pt x="284" y="1085"/>
                    <a:pt x="450" y="1124"/>
                  </a:cubicBezTo>
                  <a:cubicBezTo>
                    <a:pt x="489" y="1134"/>
                    <a:pt x="538" y="1134"/>
                    <a:pt x="577" y="1134"/>
                  </a:cubicBezTo>
                  <a:cubicBezTo>
                    <a:pt x="811" y="1134"/>
                    <a:pt x="1017" y="987"/>
                    <a:pt x="1095" y="752"/>
                  </a:cubicBezTo>
                  <a:cubicBezTo>
                    <a:pt x="1134" y="606"/>
                    <a:pt x="1114" y="430"/>
                    <a:pt x="1036" y="293"/>
                  </a:cubicBezTo>
                  <a:cubicBezTo>
                    <a:pt x="948" y="137"/>
                    <a:pt x="821" y="68"/>
                    <a:pt x="704" y="20"/>
                  </a:cubicBezTo>
                  <a:cubicBezTo>
                    <a:pt x="655" y="10"/>
                    <a:pt x="606"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379599" y="4969490"/>
              <a:ext cx="164994" cy="167172"/>
            </a:xfrm>
            <a:custGeom>
              <a:avLst/>
              <a:gdLst/>
              <a:ahLst/>
              <a:cxnLst/>
              <a:rect l="l" t="t" r="r" b="b"/>
              <a:pathLst>
                <a:path w="1457" h="1447" extrusionOk="0">
                  <a:moveTo>
                    <a:pt x="713" y="313"/>
                  </a:moveTo>
                  <a:cubicBezTo>
                    <a:pt x="743" y="313"/>
                    <a:pt x="772" y="313"/>
                    <a:pt x="801" y="323"/>
                  </a:cubicBezTo>
                  <a:cubicBezTo>
                    <a:pt x="919" y="372"/>
                    <a:pt x="997" y="421"/>
                    <a:pt x="1065" y="528"/>
                  </a:cubicBezTo>
                  <a:cubicBezTo>
                    <a:pt x="1114" y="626"/>
                    <a:pt x="1134" y="753"/>
                    <a:pt x="1104" y="870"/>
                  </a:cubicBezTo>
                  <a:cubicBezTo>
                    <a:pt x="1046" y="1036"/>
                    <a:pt x="899" y="1144"/>
                    <a:pt x="733" y="1144"/>
                  </a:cubicBezTo>
                  <a:cubicBezTo>
                    <a:pt x="704" y="1144"/>
                    <a:pt x="674" y="1134"/>
                    <a:pt x="635" y="1134"/>
                  </a:cubicBezTo>
                  <a:cubicBezTo>
                    <a:pt x="518" y="1105"/>
                    <a:pt x="420" y="997"/>
                    <a:pt x="381" y="880"/>
                  </a:cubicBezTo>
                  <a:lnTo>
                    <a:pt x="371" y="880"/>
                  </a:lnTo>
                  <a:cubicBezTo>
                    <a:pt x="323" y="792"/>
                    <a:pt x="313" y="685"/>
                    <a:pt x="342" y="587"/>
                  </a:cubicBezTo>
                  <a:cubicBezTo>
                    <a:pt x="362" y="499"/>
                    <a:pt x="430" y="411"/>
                    <a:pt x="508" y="362"/>
                  </a:cubicBezTo>
                  <a:cubicBezTo>
                    <a:pt x="567" y="333"/>
                    <a:pt x="645" y="313"/>
                    <a:pt x="713" y="313"/>
                  </a:cubicBezTo>
                  <a:close/>
                  <a:moveTo>
                    <a:pt x="713" y="1"/>
                  </a:moveTo>
                  <a:cubicBezTo>
                    <a:pt x="586" y="1"/>
                    <a:pt x="459" y="40"/>
                    <a:pt x="352" y="98"/>
                  </a:cubicBezTo>
                  <a:cubicBezTo>
                    <a:pt x="196" y="186"/>
                    <a:pt x="78" y="352"/>
                    <a:pt x="39" y="519"/>
                  </a:cubicBezTo>
                  <a:cubicBezTo>
                    <a:pt x="0" y="704"/>
                    <a:pt x="20" y="880"/>
                    <a:pt x="108" y="1027"/>
                  </a:cubicBezTo>
                  <a:cubicBezTo>
                    <a:pt x="196" y="1232"/>
                    <a:pt x="362" y="1378"/>
                    <a:pt x="567" y="1427"/>
                  </a:cubicBezTo>
                  <a:cubicBezTo>
                    <a:pt x="625" y="1437"/>
                    <a:pt x="674" y="1447"/>
                    <a:pt x="733" y="1447"/>
                  </a:cubicBezTo>
                  <a:cubicBezTo>
                    <a:pt x="1036" y="1447"/>
                    <a:pt x="1300" y="1251"/>
                    <a:pt x="1388" y="958"/>
                  </a:cubicBezTo>
                  <a:cubicBezTo>
                    <a:pt x="1456" y="773"/>
                    <a:pt x="1427" y="558"/>
                    <a:pt x="1329" y="382"/>
                  </a:cubicBezTo>
                  <a:cubicBezTo>
                    <a:pt x="1212" y="186"/>
                    <a:pt x="1055" y="98"/>
                    <a:pt x="919" y="40"/>
                  </a:cubicBezTo>
                  <a:cubicBezTo>
                    <a:pt x="850" y="20"/>
                    <a:pt x="78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93981" y="5373615"/>
              <a:ext cx="119584" cy="126621"/>
            </a:xfrm>
            <a:custGeom>
              <a:avLst/>
              <a:gdLst/>
              <a:ahLst/>
              <a:cxnLst/>
              <a:rect l="l" t="t" r="r" b="b"/>
              <a:pathLst>
                <a:path w="1056" h="1096" extrusionOk="0">
                  <a:moveTo>
                    <a:pt x="528" y="1"/>
                  </a:moveTo>
                  <a:cubicBezTo>
                    <a:pt x="235" y="11"/>
                    <a:pt x="0" y="245"/>
                    <a:pt x="0" y="528"/>
                  </a:cubicBezTo>
                  <a:lnTo>
                    <a:pt x="0" y="568"/>
                  </a:lnTo>
                  <a:cubicBezTo>
                    <a:pt x="0" y="851"/>
                    <a:pt x="244" y="1095"/>
                    <a:pt x="518" y="1095"/>
                  </a:cubicBezTo>
                  <a:lnTo>
                    <a:pt x="538" y="1095"/>
                  </a:lnTo>
                  <a:cubicBezTo>
                    <a:pt x="831" y="1085"/>
                    <a:pt x="1055" y="851"/>
                    <a:pt x="1055" y="568"/>
                  </a:cubicBezTo>
                  <a:lnTo>
                    <a:pt x="1055" y="528"/>
                  </a:lnTo>
                  <a:cubicBezTo>
                    <a:pt x="1055" y="245"/>
                    <a:pt x="821"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77334" y="5355592"/>
              <a:ext cx="153897" cy="162666"/>
            </a:xfrm>
            <a:custGeom>
              <a:avLst/>
              <a:gdLst/>
              <a:ahLst/>
              <a:cxnLst/>
              <a:rect l="l" t="t" r="r" b="b"/>
              <a:pathLst>
                <a:path w="1359" h="1408" extrusionOk="0">
                  <a:moveTo>
                    <a:pt x="694" y="303"/>
                  </a:moveTo>
                  <a:cubicBezTo>
                    <a:pt x="890" y="303"/>
                    <a:pt x="1056" y="489"/>
                    <a:pt x="1056" y="684"/>
                  </a:cubicBezTo>
                  <a:lnTo>
                    <a:pt x="1056" y="724"/>
                  </a:lnTo>
                  <a:cubicBezTo>
                    <a:pt x="1056" y="939"/>
                    <a:pt x="880" y="1095"/>
                    <a:pt x="685" y="1095"/>
                  </a:cubicBezTo>
                  <a:lnTo>
                    <a:pt x="665" y="1095"/>
                  </a:lnTo>
                  <a:cubicBezTo>
                    <a:pt x="470" y="1095"/>
                    <a:pt x="303" y="919"/>
                    <a:pt x="303" y="724"/>
                  </a:cubicBezTo>
                  <a:lnTo>
                    <a:pt x="303" y="684"/>
                  </a:lnTo>
                  <a:cubicBezTo>
                    <a:pt x="303" y="469"/>
                    <a:pt x="479" y="313"/>
                    <a:pt x="675" y="303"/>
                  </a:cubicBezTo>
                  <a:close/>
                  <a:moveTo>
                    <a:pt x="665" y="0"/>
                  </a:moveTo>
                  <a:cubicBezTo>
                    <a:pt x="294" y="20"/>
                    <a:pt x="1" y="313"/>
                    <a:pt x="1" y="684"/>
                  </a:cubicBezTo>
                  <a:lnTo>
                    <a:pt x="1" y="724"/>
                  </a:lnTo>
                  <a:cubicBezTo>
                    <a:pt x="1" y="1095"/>
                    <a:pt x="303" y="1408"/>
                    <a:pt x="665" y="1408"/>
                  </a:cubicBezTo>
                  <a:lnTo>
                    <a:pt x="694" y="1408"/>
                  </a:lnTo>
                  <a:cubicBezTo>
                    <a:pt x="1066" y="1388"/>
                    <a:pt x="1359" y="1085"/>
                    <a:pt x="1359" y="724"/>
                  </a:cubicBezTo>
                  <a:lnTo>
                    <a:pt x="1359" y="684"/>
                  </a:lnTo>
                  <a:cubicBezTo>
                    <a:pt x="1359" y="313"/>
                    <a:pt x="1056"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384016" y="5745045"/>
              <a:ext cx="135098" cy="126505"/>
            </a:xfrm>
            <a:custGeom>
              <a:avLst/>
              <a:gdLst/>
              <a:ahLst/>
              <a:cxnLst/>
              <a:rect l="l" t="t" r="r" b="b"/>
              <a:pathLst>
                <a:path w="1193" h="1095" extrusionOk="0">
                  <a:moveTo>
                    <a:pt x="577" y="1"/>
                  </a:moveTo>
                  <a:cubicBezTo>
                    <a:pt x="430" y="1"/>
                    <a:pt x="293" y="59"/>
                    <a:pt x="196" y="157"/>
                  </a:cubicBezTo>
                  <a:cubicBezTo>
                    <a:pt x="0" y="372"/>
                    <a:pt x="0" y="694"/>
                    <a:pt x="205" y="899"/>
                  </a:cubicBezTo>
                  <a:lnTo>
                    <a:pt x="244" y="939"/>
                  </a:lnTo>
                  <a:cubicBezTo>
                    <a:pt x="342" y="1036"/>
                    <a:pt x="479" y="1095"/>
                    <a:pt x="626" y="1095"/>
                  </a:cubicBezTo>
                  <a:cubicBezTo>
                    <a:pt x="772" y="1095"/>
                    <a:pt x="909" y="1036"/>
                    <a:pt x="997" y="939"/>
                  </a:cubicBezTo>
                  <a:cubicBezTo>
                    <a:pt x="1192" y="714"/>
                    <a:pt x="1192" y="391"/>
                    <a:pt x="997" y="196"/>
                  </a:cubicBezTo>
                  <a:lnTo>
                    <a:pt x="948" y="147"/>
                  </a:lnTo>
                  <a:cubicBezTo>
                    <a:pt x="850" y="49"/>
                    <a:pt x="714"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365217" y="5727022"/>
              <a:ext cx="173827" cy="161511"/>
            </a:xfrm>
            <a:custGeom>
              <a:avLst/>
              <a:gdLst/>
              <a:ahLst/>
              <a:cxnLst/>
              <a:rect l="l" t="t" r="r" b="b"/>
              <a:pathLst>
                <a:path w="1535" h="1398" extrusionOk="0">
                  <a:moveTo>
                    <a:pt x="743" y="303"/>
                  </a:moveTo>
                  <a:cubicBezTo>
                    <a:pt x="840" y="303"/>
                    <a:pt x="938" y="342"/>
                    <a:pt x="1007" y="411"/>
                  </a:cubicBezTo>
                  <a:lnTo>
                    <a:pt x="1055" y="459"/>
                  </a:lnTo>
                  <a:cubicBezTo>
                    <a:pt x="1202" y="606"/>
                    <a:pt x="1192" y="841"/>
                    <a:pt x="1055" y="987"/>
                  </a:cubicBezTo>
                  <a:cubicBezTo>
                    <a:pt x="987" y="1065"/>
                    <a:pt x="889" y="1095"/>
                    <a:pt x="792" y="1095"/>
                  </a:cubicBezTo>
                  <a:cubicBezTo>
                    <a:pt x="694" y="1095"/>
                    <a:pt x="596" y="1055"/>
                    <a:pt x="518" y="987"/>
                  </a:cubicBezTo>
                  <a:lnTo>
                    <a:pt x="479" y="948"/>
                  </a:lnTo>
                  <a:cubicBezTo>
                    <a:pt x="332" y="801"/>
                    <a:pt x="342" y="567"/>
                    <a:pt x="479" y="411"/>
                  </a:cubicBezTo>
                  <a:cubicBezTo>
                    <a:pt x="547" y="342"/>
                    <a:pt x="645" y="303"/>
                    <a:pt x="743" y="303"/>
                  </a:cubicBezTo>
                  <a:close/>
                  <a:moveTo>
                    <a:pt x="743" y="0"/>
                  </a:moveTo>
                  <a:cubicBezTo>
                    <a:pt x="547" y="0"/>
                    <a:pt x="371" y="78"/>
                    <a:pt x="254" y="205"/>
                  </a:cubicBezTo>
                  <a:cubicBezTo>
                    <a:pt x="0" y="489"/>
                    <a:pt x="0" y="899"/>
                    <a:pt x="264" y="1163"/>
                  </a:cubicBezTo>
                  <a:lnTo>
                    <a:pt x="283" y="1183"/>
                  </a:lnTo>
                  <a:lnTo>
                    <a:pt x="303" y="1202"/>
                  </a:lnTo>
                  <a:cubicBezTo>
                    <a:pt x="430" y="1329"/>
                    <a:pt x="606" y="1397"/>
                    <a:pt x="792" y="1397"/>
                  </a:cubicBezTo>
                  <a:cubicBezTo>
                    <a:pt x="977" y="1397"/>
                    <a:pt x="1153" y="1329"/>
                    <a:pt x="1280" y="1192"/>
                  </a:cubicBezTo>
                  <a:cubicBezTo>
                    <a:pt x="1534" y="919"/>
                    <a:pt x="1524" y="499"/>
                    <a:pt x="1270" y="244"/>
                  </a:cubicBezTo>
                  <a:lnTo>
                    <a:pt x="1251" y="225"/>
                  </a:lnTo>
                  <a:lnTo>
                    <a:pt x="1222" y="196"/>
                  </a:lnTo>
                  <a:cubicBezTo>
                    <a:pt x="1104" y="69"/>
                    <a:pt x="919" y="0"/>
                    <a:pt x="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371785" y="6134497"/>
              <a:ext cx="117432" cy="123155"/>
            </a:xfrm>
            <a:custGeom>
              <a:avLst/>
              <a:gdLst/>
              <a:ahLst/>
              <a:cxnLst/>
              <a:rect l="l" t="t" r="r" b="b"/>
              <a:pathLst>
                <a:path w="1037" h="1066" extrusionOk="0">
                  <a:moveTo>
                    <a:pt x="519" y="1"/>
                  </a:moveTo>
                  <a:cubicBezTo>
                    <a:pt x="177" y="1"/>
                    <a:pt x="1" y="274"/>
                    <a:pt x="1" y="528"/>
                  </a:cubicBezTo>
                  <a:cubicBezTo>
                    <a:pt x="1" y="665"/>
                    <a:pt x="50" y="792"/>
                    <a:pt x="128" y="890"/>
                  </a:cubicBezTo>
                  <a:cubicBezTo>
                    <a:pt x="225" y="997"/>
                    <a:pt x="362" y="1066"/>
                    <a:pt x="519" y="1066"/>
                  </a:cubicBezTo>
                  <a:cubicBezTo>
                    <a:pt x="861" y="1066"/>
                    <a:pt x="1036" y="792"/>
                    <a:pt x="1036" y="528"/>
                  </a:cubicBezTo>
                  <a:cubicBezTo>
                    <a:pt x="1036" y="401"/>
                    <a:pt x="988" y="274"/>
                    <a:pt x="909" y="176"/>
                  </a:cubicBezTo>
                  <a:cubicBezTo>
                    <a:pt x="812" y="69"/>
                    <a:pt x="67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355252" y="6117630"/>
              <a:ext cx="150613" cy="157005"/>
            </a:xfrm>
            <a:custGeom>
              <a:avLst/>
              <a:gdLst/>
              <a:ahLst/>
              <a:cxnLst/>
              <a:rect l="l" t="t" r="r" b="b"/>
              <a:pathLst>
                <a:path w="1330" h="1359" extrusionOk="0">
                  <a:moveTo>
                    <a:pt x="665" y="303"/>
                  </a:moveTo>
                  <a:cubicBezTo>
                    <a:pt x="1153" y="303"/>
                    <a:pt x="1153" y="1055"/>
                    <a:pt x="665" y="1055"/>
                  </a:cubicBezTo>
                  <a:cubicBezTo>
                    <a:pt x="186" y="1055"/>
                    <a:pt x="186" y="303"/>
                    <a:pt x="665" y="303"/>
                  </a:cubicBezTo>
                  <a:close/>
                  <a:moveTo>
                    <a:pt x="665" y="0"/>
                  </a:moveTo>
                  <a:cubicBezTo>
                    <a:pt x="284" y="0"/>
                    <a:pt x="0" y="293"/>
                    <a:pt x="0" y="684"/>
                  </a:cubicBezTo>
                  <a:cubicBezTo>
                    <a:pt x="0" y="850"/>
                    <a:pt x="59" y="1016"/>
                    <a:pt x="166" y="1133"/>
                  </a:cubicBezTo>
                  <a:cubicBezTo>
                    <a:pt x="284" y="1280"/>
                    <a:pt x="469" y="1358"/>
                    <a:pt x="665" y="1358"/>
                  </a:cubicBezTo>
                  <a:cubicBezTo>
                    <a:pt x="1046" y="1358"/>
                    <a:pt x="1329" y="1065"/>
                    <a:pt x="1329" y="674"/>
                  </a:cubicBezTo>
                  <a:cubicBezTo>
                    <a:pt x="1329" y="508"/>
                    <a:pt x="1270" y="342"/>
                    <a:pt x="1173" y="225"/>
                  </a:cubicBezTo>
                  <a:cubicBezTo>
                    <a:pt x="1046" y="78"/>
                    <a:pt x="870"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404966" y="6452898"/>
              <a:ext cx="117432" cy="122000"/>
            </a:xfrm>
            <a:custGeom>
              <a:avLst/>
              <a:gdLst/>
              <a:ahLst/>
              <a:cxnLst/>
              <a:rect l="l" t="t" r="r" b="b"/>
              <a:pathLst>
                <a:path w="1037" h="1056" extrusionOk="0">
                  <a:moveTo>
                    <a:pt x="519" y="0"/>
                  </a:moveTo>
                  <a:cubicBezTo>
                    <a:pt x="177" y="0"/>
                    <a:pt x="1" y="264"/>
                    <a:pt x="1" y="528"/>
                  </a:cubicBezTo>
                  <a:cubicBezTo>
                    <a:pt x="1" y="792"/>
                    <a:pt x="177" y="1055"/>
                    <a:pt x="519" y="1055"/>
                  </a:cubicBezTo>
                  <a:cubicBezTo>
                    <a:pt x="861" y="1055"/>
                    <a:pt x="1037" y="792"/>
                    <a:pt x="1037" y="528"/>
                  </a:cubicBezTo>
                  <a:cubicBezTo>
                    <a:pt x="1037" y="391"/>
                    <a:pt x="988" y="264"/>
                    <a:pt x="910" y="176"/>
                  </a:cubicBezTo>
                  <a:cubicBezTo>
                    <a:pt x="812" y="59"/>
                    <a:pt x="675"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388432" y="6435915"/>
              <a:ext cx="150613" cy="157005"/>
            </a:xfrm>
            <a:custGeom>
              <a:avLst/>
              <a:gdLst/>
              <a:ahLst/>
              <a:cxnLst/>
              <a:rect l="l" t="t" r="r" b="b"/>
              <a:pathLst>
                <a:path w="1330" h="1359" extrusionOk="0">
                  <a:moveTo>
                    <a:pt x="665" y="303"/>
                  </a:moveTo>
                  <a:cubicBezTo>
                    <a:pt x="1144" y="303"/>
                    <a:pt x="1144" y="1056"/>
                    <a:pt x="665" y="1056"/>
                  </a:cubicBezTo>
                  <a:cubicBezTo>
                    <a:pt x="176" y="1056"/>
                    <a:pt x="186" y="303"/>
                    <a:pt x="665" y="303"/>
                  </a:cubicBezTo>
                  <a:close/>
                  <a:moveTo>
                    <a:pt x="665" y="1"/>
                  </a:moveTo>
                  <a:cubicBezTo>
                    <a:pt x="284" y="1"/>
                    <a:pt x="0" y="294"/>
                    <a:pt x="0" y="675"/>
                  </a:cubicBezTo>
                  <a:cubicBezTo>
                    <a:pt x="0" y="1066"/>
                    <a:pt x="284" y="1359"/>
                    <a:pt x="665" y="1359"/>
                  </a:cubicBezTo>
                  <a:cubicBezTo>
                    <a:pt x="860" y="1359"/>
                    <a:pt x="1046" y="1281"/>
                    <a:pt x="1163" y="1134"/>
                  </a:cubicBezTo>
                  <a:cubicBezTo>
                    <a:pt x="1271" y="1007"/>
                    <a:pt x="1329" y="851"/>
                    <a:pt x="1329" y="675"/>
                  </a:cubicBezTo>
                  <a:cubicBezTo>
                    <a:pt x="1329" y="294"/>
                    <a:pt x="1046" y="1"/>
                    <a:pt x="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a:off x="371785" y="2212824"/>
              <a:ext cx="155029" cy="162666"/>
            </a:xfrm>
            <a:custGeom>
              <a:avLst/>
              <a:gdLst/>
              <a:ahLst/>
              <a:cxnLst/>
              <a:rect l="l" t="t" r="r" b="b"/>
              <a:pathLst>
                <a:path w="1369" h="1408" extrusionOk="0">
                  <a:moveTo>
                    <a:pt x="704" y="303"/>
                  </a:moveTo>
                  <a:cubicBezTo>
                    <a:pt x="900" y="303"/>
                    <a:pt x="1066" y="489"/>
                    <a:pt x="1066" y="684"/>
                  </a:cubicBezTo>
                  <a:lnTo>
                    <a:pt x="1066" y="724"/>
                  </a:lnTo>
                  <a:cubicBezTo>
                    <a:pt x="1066" y="929"/>
                    <a:pt x="890" y="1085"/>
                    <a:pt x="685" y="1095"/>
                  </a:cubicBezTo>
                  <a:lnTo>
                    <a:pt x="675" y="1095"/>
                  </a:lnTo>
                  <a:cubicBezTo>
                    <a:pt x="480" y="1095"/>
                    <a:pt x="313" y="909"/>
                    <a:pt x="313" y="724"/>
                  </a:cubicBezTo>
                  <a:lnTo>
                    <a:pt x="313" y="684"/>
                  </a:lnTo>
                  <a:cubicBezTo>
                    <a:pt x="313" y="469"/>
                    <a:pt x="480" y="313"/>
                    <a:pt x="685" y="303"/>
                  </a:cubicBezTo>
                  <a:close/>
                  <a:moveTo>
                    <a:pt x="675" y="0"/>
                  </a:moveTo>
                  <a:cubicBezTo>
                    <a:pt x="294" y="20"/>
                    <a:pt x="1" y="313"/>
                    <a:pt x="1" y="684"/>
                  </a:cubicBezTo>
                  <a:lnTo>
                    <a:pt x="1" y="724"/>
                  </a:lnTo>
                  <a:cubicBezTo>
                    <a:pt x="1" y="1095"/>
                    <a:pt x="313" y="1408"/>
                    <a:pt x="675" y="1408"/>
                  </a:cubicBezTo>
                  <a:lnTo>
                    <a:pt x="704" y="1408"/>
                  </a:lnTo>
                  <a:cubicBezTo>
                    <a:pt x="1076" y="1388"/>
                    <a:pt x="1369" y="1085"/>
                    <a:pt x="1369" y="724"/>
                  </a:cubicBezTo>
                  <a:lnTo>
                    <a:pt x="1369" y="684"/>
                  </a:lnTo>
                  <a:cubicBezTo>
                    <a:pt x="1369" y="313"/>
                    <a:pt x="106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414931" y="2562765"/>
              <a:ext cx="116300" cy="122000"/>
            </a:xfrm>
            <a:custGeom>
              <a:avLst/>
              <a:gdLst/>
              <a:ahLst/>
              <a:cxnLst/>
              <a:rect l="l" t="t" r="r" b="b"/>
              <a:pathLst>
                <a:path w="1027" h="1056" extrusionOk="0">
                  <a:moveTo>
                    <a:pt x="519" y="1"/>
                  </a:moveTo>
                  <a:cubicBezTo>
                    <a:pt x="177" y="1"/>
                    <a:pt x="1" y="264"/>
                    <a:pt x="1" y="528"/>
                  </a:cubicBezTo>
                  <a:cubicBezTo>
                    <a:pt x="1" y="665"/>
                    <a:pt x="40" y="792"/>
                    <a:pt x="128" y="890"/>
                  </a:cubicBezTo>
                  <a:cubicBezTo>
                    <a:pt x="226" y="997"/>
                    <a:pt x="362" y="1056"/>
                    <a:pt x="519" y="1056"/>
                  </a:cubicBezTo>
                  <a:cubicBezTo>
                    <a:pt x="851" y="1056"/>
                    <a:pt x="1027" y="792"/>
                    <a:pt x="1027" y="528"/>
                  </a:cubicBezTo>
                  <a:cubicBezTo>
                    <a:pt x="1027" y="391"/>
                    <a:pt x="988" y="264"/>
                    <a:pt x="900" y="176"/>
                  </a:cubicBezTo>
                  <a:cubicBezTo>
                    <a:pt x="812" y="59"/>
                    <a:pt x="665"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97265" y="2545782"/>
              <a:ext cx="151745" cy="157121"/>
            </a:xfrm>
            <a:custGeom>
              <a:avLst/>
              <a:gdLst/>
              <a:ahLst/>
              <a:cxnLst/>
              <a:rect l="l" t="t" r="r" b="b"/>
              <a:pathLst>
                <a:path w="1340" h="1360" extrusionOk="0">
                  <a:moveTo>
                    <a:pt x="675" y="304"/>
                  </a:moveTo>
                  <a:cubicBezTo>
                    <a:pt x="1153" y="304"/>
                    <a:pt x="1153" y="1056"/>
                    <a:pt x="675" y="1056"/>
                  </a:cubicBezTo>
                  <a:cubicBezTo>
                    <a:pt x="186" y="1056"/>
                    <a:pt x="186" y="304"/>
                    <a:pt x="675" y="304"/>
                  </a:cubicBezTo>
                  <a:close/>
                  <a:moveTo>
                    <a:pt x="675" y="1"/>
                  </a:moveTo>
                  <a:cubicBezTo>
                    <a:pt x="294" y="1"/>
                    <a:pt x="0" y="294"/>
                    <a:pt x="0" y="675"/>
                  </a:cubicBezTo>
                  <a:cubicBezTo>
                    <a:pt x="0" y="851"/>
                    <a:pt x="59" y="1017"/>
                    <a:pt x="167" y="1134"/>
                  </a:cubicBezTo>
                  <a:cubicBezTo>
                    <a:pt x="294" y="1281"/>
                    <a:pt x="469" y="1359"/>
                    <a:pt x="675" y="1359"/>
                  </a:cubicBezTo>
                  <a:cubicBezTo>
                    <a:pt x="870" y="1359"/>
                    <a:pt x="1046" y="1281"/>
                    <a:pt x="1173" y="1134"/>
                  </a:cubicBezTo>
                  <a:cubicBezTo>
                    <a:pt x="1281" y="1017"/>
                    <a:pt x="1339" y="851"/>
                    <a:pt x="1339" y="675"/>
                  </a:cubicBezTo>
                  <a:cubicBezTo>
                    <a:pt x="1339" y="294"/>
                    <a:pt x="1046"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5"/>
          <p:cNvGrpSpPr/>
          <p:nvPr/>
        </p:nvGrpSpPr>
        <p:grpSpPr>
          <a:xfrm>
            <a:off x="7363688" y="138427"/>
            <a:ext cx="1956019" cy="1443702"/>
            <a:chOff x="7211282" y="106518"/>
            <a:chExt cx="2205705" cy="1627990"/>
          </a:xfrm>
        </p:grpSpPr>
        <p:sp>
          <p:nvSpPr>
            <p:cNvPr id="1214" name="Google Shape;1214;p25"/>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25"/>
            <p:cNvGrpSpPr/>
            <p:nvPr/>
          </p:nvGrpSpPr>
          <p:grpSpPr>
            <a:xfrm>
              <a:off x="7211282" y="106518"/>
              <a:ext cx="462826" cy="437708"/>
              <a:chOff x="8417757" y="225106"/>
              <a:chExt cx="462826" cy="437708"/>
            </a:xfrm>
          </p:grpSpPr>
          <p:sp>
            <p:nvSpPr>
              <p:cNvPr id="1220" name="Google Shape;1220;p25"/>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5" name="Google Shape;1225;p25"/>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grpSp>
        <p:nvGrpSpPr>
          <p:cNvPr id="1226" name="Google Shape;1226;p25"/>
          <p:cNvGrpSpPr/>
          <p:nvPr/>
        </p:nvGrpSpPr>
        <p:grpSpPr>
          <a:xfrm rot="-10796165">
            <a:off x="-603637" y="896494"/>
            <a:ext cx="1863682" cy="480883"/>
            <a:chOff x="7622176" y="2589750"/>
            <a:chExt cx="2078841" cy="536400"/>
          </a:xfrm>
        </p:grpSpPr>
        <p:sp>
          <p:nvSpPr>
            <p:cNvPr id="1227" name="Google Shape;1227;p25"/>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25"/>
          <p:cNvGrpSpPr/>
          <p:nvPr/>
        </p:nvGrpSpPr>
        <p:grpSpPr>
          <a:xfrm rot="-10796165">
            <a:off x="-1086441" y="215735"/>
            <a:ext cx="1977578" cy="511054"/>
            <a:chOff x="7341938" y="3315545"/>
            <a:chExt cx="2205886" cy="570055"/>
          </a:xfrm>
        </p:grpSpPr>
        <p:sp>
          <p:nvSpPr>
            <p:cNvPr id="1231" name="Google Shape;1231;p25"/>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5"/>
          <p:cNvGrpSpPr/>
          <p:nvPr/>
        </p:nvGrpSpPr>
        <p:grpSpPr>
          <a:xfrm rot="-10796165">
            <a:off x="-951180" y="1547191"/>
            <a:ext cx="1842350" cy="479566"/>
            <a:chOff x="7492775" y="1865413"/>
            <a:chExt cx="2055046" cy="534931"/>
          </a:xfrm>
        </p:grpSpPr>
        <p:sp>
          <p:nvSpPr>
            <p:cNvPr id="1237" name="Google Shape;1237;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rot="-10796165">
            <a:off x="-999055" y="4264616"/>
            <a:ext cx="1842350" cy="479566"/>
            <a:chOff x="7492775" y="1865413"/>
            <a:chExt cx="2055046" cy="534931"/>
          </a:xfrm>
        </p:grpSpPr>
        <p:sp>
          <p:nvSpPr>
            <p:cNvPr id="1243" name="Google Shape;1243;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25"/>
          <p:cNvGrpSpPr/>
          <p:nvPr/>
        </p:nvGrpSpPr>
        <p:grpSpPr>
          <a:xfrm rot="-10796165">
            <a:off x="-978205" y="3731066"/>
            <a:ext cx="1842350" cy="479566"/>
            <a:chOff x="7492775" y="1865413"/>
            <a:chExt cx="2055046" cy="534931"/>
          </a:xfrm>
        </p:grpSpPr>
        <p:sp>
          <p:nvSpPr>
            <p:cNvPr id="1249" name="Google Shape;1249;p25"/>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3">
  <p:cSld name="CUSTOM_13">
    <p:spTree>
      <p:nvGrpSpPr>
        <p:cNvPr id="1" name="Shape 1688"/>
        <p:cNvGrpSpPr/>
        <p:nvPr/>
      </p:nvGrpSpPr>
      <p:grpSpPr>
        <a:xfrm>
          <a:off x="0" y="0"/>
          <a:ext cx="0" cy="0"/>
          <a:chOff x="0" y="0"/>
          <a:chExt cx="0" cy="0"/>
        </a:xfrm>
      </p:grpSpPr>
      <p:sp>
        <p:nvSpPr>
          <p:cNvPr id="1689" name="Google Shape;1689;p33"/>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690" name="Google Shape;1690;p33"/>
          <p:cNvSpPr txBox="1">
            <a:spLocks noGrp="1"/>
          </p:cNvSpPr>
          <p:nvPr>
            <p:ph type="subTitle" idx="1"/>
          </p:nvPr>
        </p:nvSpPr>
        <p:spPr>
          <a:xfrm>
            <a:off x="4936950" y="3902561"/>
            <a:ext cx="2132100" cy="72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691" name="Google Shape;1691;p33"/>
          <p:cNvSpPr txBox="1">
            <a:spLocks noGrp="1"/>
          </p:cNvSpPr>
          <p:nvPr>
            <p:ph type="subTitle" idx="2"/>
          </p:nvPr>
        </p:nvSpPr>
        <p:spPr>
          <a:xfrm>
            <a:off x="2180100" y="3902561"/>
            <a:ext cx="2132100" cy="72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2" name="Google Shape;1692;p33"/>
          <p:cNvSpPr txBox="1">
            <a:spLocks noGrp="1"/>
          </p:cNvSpPr>
          <p:nvPr>
            <p:ph type="subTitle" idx="3"/>
          </p:nvPr>
        </p:nvSpPr>
        <p:spPr>
          <a:xfrm>
            <a:off x="493695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sp>
        <p:nvSpPr>
          <p:cNvPr id="1693" name="Google Shape;1693;p33"/>
          <p:cNvSpPr txBox="1">
            <a:spLocks noGrp="1"/>
          </p:cNvSpPr>
          <p:nvPr>
            <p:ph type="subTitle" idx="4"/>
          </p:nvPr>
        </p:nvSpPr>
        <p:spPr>
          <a:xfrm>
            <a:off x="2180100" y="3535725"/>
            <a:ext cx="2132100" cy="55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Font typeface="Coming Soon"/>
              <a:buNone/>
              <a:defRPr sz="1700" b="1">
                <a:latin typeface="Coming Soon"/>
                <a:ea typeface="Coming Soon"/>
                <a:cs typeface="Coming Soon"/>
                <a:sym typeface="Coming Soon"/>
              </a:defRPr>
            </a:lvl1pPr>
            <a:lvl2pPr lvl="1" rtl="0">
              <a:spcBef>
                <a:spcPts val="1600"/>
              </a:spcBef>
              <a:spcAft>
                <a:spcPts val="0"/>
              </a:spcAft>
              <a:buSzPts val="1700"/>
              <a:buFont typeface="Coming Soon"/>
              <a:buNone/>
              <a:defRPr sz="1700" b="1">
                <a:latin typeface="Coming Soon"/>
                <a:ea typeface="Coming Soon"/>
                <a:cs typeface="Coming Soon"/>
                <a:sym typeface="Coming Soon"/>
              </a:defRPr>
            </a:lvl2pPr>
            <a:lvl3pPr lvl="2" rtl="0">
              <a:spcBef>
                <a:spcPts val="1600"/>
              </a:spcBef>
              <a:spcAft>
                <a:spcPts val="0"/>
              </a:spcAft>
              <a:buSzPts val="1700"/>
              <a:buFont typeface="Coming Soon"/>
              <a:buNone/>
              <a:defRPr sz="1700" b="1">
                <a:latin typeface="Coming Soon"/>
                <a:ea typeface="Coming Soon"/>
                <a:cs typeface="Coming Soon"/>
                <a:sym typeface="Coming Soon"/>
              </a:defRPr>
            </a:lvl3pPr>
            <a:lvl4pPr lvl="3" rtl="0">
              <a:spcBef>
                <a:spcPts val="1600"/>
              </a:spcBef>
              <a:spcAft>
                <a:spcPts val="0"/>
              </a:spcAft>
              <a:buSzPts val="1700"/>
              <a:buFont typeface="Coming Soon"/>
              <a:buNone/>
              <a:defRPr sz="1700" b="1">
                <a:latin typeface="Coming Soon"/>
                <a:ea typeface="Coming Soon"/>
                <a:cs typeface="Coming Soon"/>
                <a:sym typeface="Coming Soon"/>
              </a:defRPr>
            </a:lvl4pPr>
            <a:lvl5pPr lvl="4" rtl="0">
              <a:spcBef>
                <a:spcPts val="1600"/>
              </a:spcBef>
              <a:spcAft>
                <a:spcPts val="0"/>
              </a:spcAft>
              <a:buSzPts val="1700"/>
              <a:buFont typeface="Coming Soon"/>
              <a:buNone/>
              <a:defRPr sz="1700" b="1">
                <a:latin typeface="Coming Soon"/>
                <a:ea typeface="Coming Soon"/>
                <a:cs typeface="Coming Soon"/>
                <a:sym typeface="Coming Soon"/>
              </a:defRPr>
            </a:lvl5pPr>
            <a:lvl6pPr lvl="5" rtl="0">
              <a:spcBef>
                <a:spcPts val="1600"/>
              </a:spcBef>
              <a:spcAft>
                <a:spcPts val="0"/>
              </a:spcAft>
              <a:buSzPts val="1700"/>
              <a:buFont typeface="Coming Soon"/>
              <a:buNone/>
              <a:defRPr sz="1700" b="1">
                <a:latin typeface="Coming Soon"/>
                <a:ea typeface="Coming Soon"/>
                <a:cs typeface="Coming Soon"/>
                <a:sym typeface="Coming Soon"/>
              </a:defRPr>
            </a:lvl6pPr>
            <a:lvl7pPr lvl="6" rtl="0">
              <a:spcBef>
                <a:spcPts val="1600"/>
              </a:spcBef>
              <a:spcAft>
                <a:spcPts val="0"/>
              </a:spcAft>
              <a:buSzPts val="1700"/>
              <a:buFont typeface="Coming Soon"/>
              <a:buNone/>
              <a:defRPr sz="1700" b="1">
                <a:latin typeface="Coming Soon"/>
                <a:ea typeface="Coming Soon"/>
                <a:cs typeface="Coming Soon"/>
                <a:sym typeface="Coming Soon"/>
              </a:defRPr>
            </a:lvl7pPr>
            <a:lvl8pPr lvl="7" rtl="0">
              <a:spcBef>
                <a:spcPts val="1600"/>
              </a:spcBef>
              <a:spcAft>
                <a:spcPts val="0"/>
              </a:spcAft>
              <a:buSzPts val="1700"/>
              <a:buFont typeface="Coming Soon"/>
              <a:buNone/>
              <a:defRPr sz="1700" b="1">
                <a:latin typeface="Coming Soon"/>
                <a:ea typeface="Coming Soon"/>
                <a:cs typeface="Coming Soon"/>
                <a:sym typeface="Coming Soon"/>
              </a:defRPr>
            </a:lvl8pPr>
            <a:lvl9pPr lvl="8" rtl="0">
              <a:spcBef>
                <a:spcPts val="1600"/>
              </a:spcBef>
              <a:spcAft>
                <a:spcPts val="1600"/>
              </a:spcAft>
              <a:buSzPts val="1700"/>
              <a:buFont typeface="Coming Soon"/>
              <a:buNone/>
              <a:defRPr sz="1700" b="1">
                <a:latin typeface="Coming Soon"/>
                <a:ea typeface="Coming Soon"/>
                <a:cs typeface="Coming Soon"/>
                <a:sym typeface="Coming Soon"/>
              </a:defRPr>
            </a:lvl9pPr>
          </a:lstStyle>
          <a:p>
            <a:endParaRPr/>
          </a:p>
        </p:txBody>
      </p:sp>
      <p:grpSp>
        <p:nvGrpSpPr>
          <p:cNvPr id="1694" name="Google Shape;1694;p33"/>
          <p:cNvGrpSpPr/>
          <p:nvPr/>
        </p:nvGrpSpPr>
        <p:grpSpPr>
          <a:xfrm rot="-10796165">
            <a:off x="-999055" y="4264616"/>
            <a:ext cx="1842350" cy="479566"/>
            <a:chOff x="7492775" y="1865413"/>
            <a:chExt cx="2055046" cy="534931"/>
          </a:xfrm>
        </p:grpSpPr>
        <p:sp>
          <p:nvSpPr>
            <p:cNvPr id="1695" name="Google Shape;1695;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3"/>
          <p:cNvGrpSpPr/>
          <p:nvPr/>
        </p:nvGrpSpPr>
        <p:grpSpPr>
          <a:xfrm rot="-10796165">
            <a:off x="-978205" y="3731066"/>
            <a:ext cx="1842350" cy="479566"/>
            <a:chOff x="7492775" y="1865413"/>
            <a:chExt cx="2055046" cy="534931"/>
          </a:xfrm>
        </p:grpSpPr>
        <p:sp>
          <p:nvSpPr>
            <p:cNvPr id="1701" name="Google Shape;1701;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3"/>
          <p:cNvGrpSpPr/>
          <p:nvPr/>
        </p:nvGrpSpPr>
        <p:grpSpPr>
          <a:xfrm rot="-10796165">
            <a:off x="-1020962" y="896494"/>
            <a:ext cx="1863682" cy="480883"/>
            <a:chOff x="7622176" y="2589750"/>
            <a:chExt cx="2078841" cy="536400"/>
          </a:xfrm>
        </p:grpSpPr>
        <p:sp>
          <p:nvSpPr>
            <p:cNvPr id="1707" name="Google Shape;1707;p33"/>
            <p:cNvSpPr/>
            <p:nvPr/>
          </p:nvSpPr>
          <p:spPr>
            <a:xfrm>
              <a:off x="7632850" y="2604325"/>
              <a:ext cx="2053298" cy="514146"/>
            </a:xfrm>
            <a:custGeom>
              <a:avLst/>
              <a:gdLst/>
              <a:ahLst/>
              <a:cxnLst/>
              <a:rect l="l" t="t" r="r" b="b"/>
              <a:pathLst>
                <a:path w="15508" h="4232" extrusionOk="0">
                  <a:moveTo>
                    <a:pt x="13358" y="0"/>
                  </a:moveTo>
                  <a:lnTo>
                    <a:pt x="12205" y="10"/>
                  </a:lnTo>
                  <a:cubicBezTo>
                    <a:pt x="12205" y="10"/>
                    <a:pt x="10633" y="2"/>
                    <a:pt x="9429" y="2"/>
                  </a:cubicBezTo>
                  <a:cubicBezTo>
                    <a:pt x="8826" y="2"/>
                    <a:pt x="8316" y="4"/>
                    <a:pt x="8140" y="10"/>
                  </a:cubicBezTo>
                  <a:cubicBezTo>
                    <a:pt x="7603" y="40"/>
                    <a:pt x="2981" y="20"/>
                    <a:pt x="2121" y="40"/>
                  </a:cubicBezTo>
                  <a:cubicBezTo>
                    <a:pt x="1271" y="49"/>
                    <a:pt x="157" y="147"/>
                    <a:pt x="157" y="147"/>
                  </a:cubicBezTo>
                  <a:cubicBezTo>
                    <a:pt x="1" y="313"/>
                    <a:pt x="1" y="4231"/>
                    <a:pt x="1" y="4231"/>
                  </a:cubicBezTo>
                  <a:cubicBezTo>
                    <a:pt x="1" y="4231"/>
                    <a:pt x="1605" y="4185"/>
                    <a:pt x="2558" y="4185"/>
                  </a:cubicBezTo>
                  <a:cubicBezTo>
                    <a:pt x="2762" y="4185"/>
                    <a:pt x="2937" y="4187"/>
                    <a:pt x="3059" y="4192"/>
                  </a:cubicBezTo>
                  <a:cubicBezTo>
                    <a:pt x="3095" y="4194"/>
                    <a:pt x="3153" y="4195"/>
                    <a:pt x="3232" y="4195"/>
                  </a:cubicBezTo>
                  <a:cubicBezTo>
                    <a:pt x="4689" y="4195"/>
                    <a:pt x="13124" y="3870"/>
                    <a:pt x="13124" y="3870"/>
                  </a:cubicBezTo>
                  <a:lnTo>
                    <a:pt x="15508" y="2375"/>
                  </a:lnTo>
                  <a:lnTo>
                    <a:pt x="13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9351967" y="2604328"/>
              <a:ext cx="308712" cy="471391"/>
            </a:xfrm>
            <a:custGeom>
              <a:avLst/>
              <a:gdLst/>
              <a:ahLst/>
              <a:cxnLst/>
              <a:rect l="l" t="t" r="r" b="b"/>
              <a:pathLst>
                <a:path w="2541" h="3880" extrusionOk="0">
                  <a:moveTo>
                    <a:pt x="401" y="0"/>
                  </a:moveTo>
                  <a:lnTo>
                    <a:pt x="69" y="10"/>
                  </a:lnTo>
                  <a:cubicBezTo>
                    <a:pt x="20" y="645"/>
                    <a:pt x="0" y="1290"/>
                    <a:pt x="30" y="1935"/>
                  </a:cubicBezTo>
                  <a:lnTo>
                    <a:pt x="30" y="1974"/>
                  </a:lnTo>
                  <a:cubicBezTo>
                    <a:pt x="30" y="2091"/>
                    <a:pt x="30" y="2209"/>
                    <a:pt x="30" y="2326"/>
                  </a:cubicBezTo>
                  <a:cubicBezTo>
                    <a:pt x="20" y="2746"/>
                    <a:pt x="20" y="3166"/>
                    <a:pt x="59" y="3586"/>
                  </a:cubicBezTo>
                  <a:cubicBezTo>
                    <a:pt x="59" y="3665"/>
                    <a:pt x="69" y="3753"/>
                    <a:pt x="69" y="3831"/>
                  </a:cubicBezTo>
                  <a:cubicBezTo>
                    <a:pt x="69" y="3850"/>
                    <a:pt x="78" y="3860"/>
                    <a:pt x="78" y="3880"/>
                  </a:cubicBezTo>
                  <a:cubicBezTo>
                    <a:pt x="127" y="3870"/>
                    <a:pt x="157" y="3870"/>
                    <a:pt x="157" y="3870"/>
                  </a:cubicBezTo>
                  <a:lnTo>
                    <a:pt x="2541" y="2375"/>
                  </a:lnTo>
                  <a:lnTo>
                    <a:pt x="1036" y="714"/>
                  </a:lnTo>
                  <a:cubicBezTo>
                    <a:pt x="1026" y="723"/>
                    <a:pt x="1017" y="723"/>
                    <a:pt x="1007" y="733"/>
                  </a:cubicBezTo>
                  <a:cubicBezTo>
                    <a:pt x="1007" y="723"/>
                    <a:pt x="1007" y="714"/>
                    <a:pt x="1007" y="714"/>
                  </a:cubicBezTo>
                  <a:cubicBezTo>
                    <a:pt x="997" y="684"/>
                    <a:pt x="987" y="665"/>
                    <a:pt x="977" y="645"/>
                  </a:cubicBezTo>
                  <a:lnTo>
                    <a:pt x="938" y="596"/>
                  </a:lnTo>
                  <a:cubicBezTo>
                    <a:pt x="909" y="577"/>
                    <a:pt x="890" y="567"/>
                    <a:pt x="860" y="567"/>
                  </a:cubicBezTo>
                  <a:cubicBezTo>
                    <a:pt x="850" y="538"/>
                    <a:pt x="841" y="518"/>
                    <a:pt x="841" y="489"/>
                  </a:cubicBezTo>
                  <a:lnTo>
                    <a:pt x="401" y="0"/>
                  </a:lnTo>
                  <a:close/>
                </a:path>
              </a:pathLst>
            </a:custGeom>
            <a:solidFill>
              <a:srgbClr val="F7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7622176" y="2589750"/>
              <a:ext cx="2078841" cy="536400"/>
            </a:xfrm>
            <a:custGeom>
              <a:avLst/>
              <a:gdLst/>
              <a:ahLst/>
              <a:cxnLst/>
              <a:rect l="l" t="t" r="r" b="b"/>
              <a:pathLst>
                <a:path w="15733" h="4415" extrusionOk="0">
                  <a:moveTo>
                    <a:pt x="6851" y="130"/>
                  </a:moveTo>
                  <a:cubicBezTo>
                    <a:pt x="7965" y="130"/>
                    <a:pt x="9069" y="130"/>
                    <a:pt x="10173" y="140"/>
                  </a:cubicBezTo>
                  <a:cubicBezTo>
                    <a:pt x="10740" y="140"/>
                    <a:pt x="11306" y="150"/>
                    <a:pt x="11873" y="160"/>
                  </a:cubicBezTo>
                  <a:lnTo>
                    <a:pt x="12655" y="169"/>
                  </a:lnTo>
                  <a:lnTo>
                    <a:pt x="13006" y="169"/>
                  </a:lnTo>
                  <a:cubicBezTo>
                    <a:pt x="13163" y="179"/>
                    <a:pt x="13358" y="150"/>
                    <a:pt x="13475" y="247"/>
                  </a:cubicBezTo>
                  <a:cubicBezTo>
                    <a:pt x="13583" y="316"/>
                    <a:pt x="13661" y="423"/>
                    <a:pt x="13749" y="511"/>
                  </a:cubicBezTo>
                  <a:cubicBezTo>
                    <a:pt x="13837" y="609"/>
                    <a:pt x="13935" y="707"/>
                    <a:pt x="14023" y="804"/>
                  </a:cubicBezTo>
                  <a:cubicBezTo>
                    <a:pt x="14199" y="990"/>
                    <a:pt x="14365" y="1176"/>
                    <a:pt x="14541" y="1371"/>
                  </a:cubicBezTo>
                  <a:cubicBezTo>
                    <a:pt x="14873" y="1742"/>
                    <a:pt x="15195" y="2133"/>
                    <a:pt x="15498" y="2524"/>
                  </a:cubicBezTo>
                  <a:lnTo>
                    <a:pt x="14296" y="3247"/>
                  </a:lnTo>
                  <a:cubicBezTo>
                    <a:pt x="14111" y="3364"/>
                    <a:pt x="13925" y="3472"/>
                    <a:pt x="13739" y="3589"/>
                  </a:cubicBezTo>
                  <a:cubicBezTo>
                    <a:pt x="13544" y="3706"/>
                    <a:pt x="13339" y="3853"/>
                    <a:pt x="13114" y="3941"/>
                  </a:cubicBezTo>
                  <a:cubicBezTo>
                    <a:pt x="12879" y="4039"/>
                    <a:pt x="12577" y="4019"/>
                    <a:pt x="12322" y="4029"/>
                  </a:cubicBezTo>
                  <a:cubicBezTo>
                    <a:pt x="12059" y="4039"/>
                    <a:pt x="11805" y="4058"/>
                    <a:pt x="11541" y="4068"/>
                  </a:cubicBezTo>
                  <a:cubicBezTo>
                    <a:pt x="11013" y="4088"/>
                    <a:pt x="10485" y="4107"/>
                    <a:pt x="9958" y="4127"/>
                  </a:cubicBezTo>
                  <a:cubicBezTo>
                    <a:pt x="7847" y="4215"/>
                    <a:pt x="5737" y="4273"/>
                    <a:pt x="3626" y="4273"/>
                  </a:cubicBezTo>
                  <a:cubicBezTo>
                    <a:pt x="2483" y="4273"/>
                    <a:pt x="1330" y="4263"/>
                    <a:pt x="177" y="4215"/>
                  </a:cubicBezTo>
                  <a:cubicBezTo>
                    <a:pt x="177" y="3882"/>
                    <a:pt x="177" y="3540"/>
                    <a:pt x="187" y="3208"/>
                  </a:cubicBezTo>
                  <a:cubicBezTo>
                    <a:pt x="187" y="3198"/>
                    <a:pt x="196" y="3198"/>
                    <a:pt x="196" y="3179"/>
                  </a:cubicBezTo>
                  <a:cubicBezTo>
                    <a:pt x="187" y="3110"/>
                    <a:pt x="187" y="3042"/>
                    <a:pt x="187" y="2974"/>
                  </a:cubicBezTo>
                  <a:cubicBezTo>
                    <a:pt x="206" y="2055"/>
                    <a:pt x="255" y="1146"/>
                    <a:pt x="343" y="238"/>
                  </a:cubicBezTo>
                  <a:cubicBezTo>
                    <a:pt x="2512" y="179"/>
                    <a:pt x="4681" y="150"/>
                    <a:pt x="6851" y="130"/>
                  </a:cubicBezTo>
                  <a:close/>
                  <a:moveTo>
                    <a:pt x="8113" y="0"/>
                  </a:moveTo>
                  <a:cubicBezTo>
                    <a:pt x="6774" y="0"/>
                    <a:pt x="5434" y="10"/>
                    <a:pt x="4095" y="32"/>
                  </a:cubicBezTo>
                  <a:cubicBezTo>
                    <a:pt x="2805" y="52"/>
                    <a:pt x="1506" y="81"/>
                    <a:pt x="206" y="120"/>
                  </a:cubicBezTo>
                  <a:cubicBezTo>
                    <a:pt x="167" y="120"/>
                    <a:pt x="138" y="150"/>
                    <a:pt x="128" y="179"/>
                  </a:cubicBezTo>
                  <a:cubicBezTo>
                    <a:pt x="69" y="853"/>
                    <a:pt x="30" y="1527"/>
                    <a:pt x="40" y="2202"/>
                  </a:cubicBezTo>
                  <a:cubicBezTo>
                    <a:pt x="11" y="2895"/>
                    <a:pt x="1" y="3589"/>
                    <a:pt x="11" y="4283"/>
                  </a:cubicBezTo>
                  <a:cubicBezTo>
                    <a:pt x="11" y="4322"/>
                    <a:pt x="50" y="4351"/>
                    <a:pt x="89" y="4351"/>
                  </a:cubicBezTo>
                  <a:cubicBezTo>
                    <a:pt x="1289" y="4395"/>
                    <a:pt x="2487" y="4414"/>
                    <a:pt x="3685" y="4414"/>
                  </a:cubicBezTo>
                  <a:cubicBezTo>
                    <a:pt x="4632" y="4414"/>
                    <a:pt x="5579" y="4402"/>
                    <a:pt x="6528" y="4381"/>
                  </a:cubicBezTo>
                  <a:cubicBezTo>
                    <a:pt x="7583" y="4351"/>
                    <a:pt x="8648" y="4322"/>
                    <a:pt x="9704" y="4283"/>
                  </a:cubicBezTo>
                  <a:cubicBezTo>
                    <a:pt x="10251" y="4254"/>
                    <a:pt x="10788" y="4234"/>
                    <a:pt x="11326" y="4215"/>
                  </a:cubicBezTo>
                  <a:cubicBezTo>
                    <a:pt x="11844" y="4195"/>
                    <a:pt x="12381" y="4205"/>
                    <a:pt x="12889" y="4146"/>
                  </a:cubicBezTo>
                  <a:cubicBezTo>
                    <a:pt x="13124" y="4127"/>
                    <a:pt x="13309" y="4029"/>
                    <a:pt x="13495" y="3921"/>
                  </a:cubicBezTo>
                  <a:cubicBezTo>
                    <a:pt x="13739" y="3775"/>
                    <a:pt x="13984" y="3628"/>
                    <a:pt x="14218" y="3482"/>
                  </a:cubicBezTo>
                  <a:cubicBezTo>
                    <a:pt x="14707" y="3198"/>
                    <a:pt x="15185" y="2905"/>
                    <a:pt x="15674" y="2612"/>
                  </a:cubicBezTo>
                  <a:cubicBezTo>
                    <a:pt x="15713" y="2583"/>
                    <a:pt x="15733" y="2544"/>
                    <a:pt x="15703" y="2505"/>
                  </a:cubicBezTo>
                  <a:cubicBezTo>
                    <a:pt x="15127" y="1772"/>
                    <a:pt x="14501" y="1058"/>
                    <a:pt x="13827" y="374"/>
                  </a:cubicBezTo>
                  <a:cubicBezTo>
                    <a:pt x="13710" y="247"/>
                    <a:pt x="13593" y="91"/>
                    <a:pt x="13397" y="52"/>
                  </a:cubicBezTo>
                  <a:cubicBezTo>
                    <a:pt x="13280" y="32"/>
                    <a:pt x="13153" y="28"/>
                    <a:pt x="13025" y="28"/>
                  </a:cubicBezTo>
                  <a:cubicBezTo>
                    <a:pt x="12897" y="28"/>
                    <a:pt x="12767" y="32"/>
                    <a:pt x="12645" y="32"/>
                  </a:cubicBezTo>
                  <a:cubicBezTo>
                    <a:pt x="12088" y="23"/>
                    <a:pt x="11521" y="13"/>
                    <a:pt x="10955" y="13"/>
                  </a:cubicBezTo>
                  <a:cubicBezTo>
                    <a:pt x="10007" y="5"/>
                    <a:pt x="9060" y="0"/>
                    <a:pt x="8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33"/>
          <p:cNvGrpSpPr/>
          <p:nvPr/>
        </p:nvGrpSpPr>
        <p:grpSpPr>
          <a:xfrm rot="-10796165">
            <a:off x="-1086441" y="215735"/>
            <a:ext cx="1977578" cy="511054"/>
            <a:chOff x="7341938" y="3315545"/>
            <a:chExt cx="2205886" cy="570055"/>
          </a:xfrm>
        </p:grpSpPr>
        <p:sp>
          <p:nvSpPr>
            <p:cNvPr id="1711" name="Google Shape;1711;p33"/>
            <p:cNvSpPr/>
            <p:nvPr/>
          </p:nvSpPr>
          <p:spPr>
            <a:xfrm rot="10800000">
              <a:off x="7553633" y="3364995"/>
              <a:ext cx="210557" cy="441756"/>
            </a:xfrm>
            <a:custGeom>
              <a:avLst/>
              <a:gdLst/>
              <a:ahLst/>
              <a:cxnLst/>
              <a:rect l="l" t="t" r="r" b="b"/>
              <a:pathLst>
                <a:path w="1526" h="3636" extrusionOk="0">
                  <a:moveTo>
                    <a:pt x="1428" y="0"/>
                  </a:moveTo>
                  <a:cubicBezTo>
                    <a:pt x="949" y="1212"/>
                    <a:pt x="480" y="2424"/>
                    <a:pt x="1" y="3635"/>
                  </a:cubicBezTo>
                  <a:lnTo>
                    <a:pt x="138" y="3635"/>
                  </a:lnTo>
                  <a:cubicBezTo>
                    <a:pt x="607" y="2463"/>
                    <a:pt x="1066" y="1280"/>
                    <a:pt x="1525" y="98"/>
                  </a:cubicBezTo>
                  <a:cubicBezTo>
                    <a:pt x="1486" y="69"/>
                    <a:pt x="1457" y="39"/>
                    <a:pt x="1428"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rot="10800000">
              <a:off x="7696576" y="3363901"/>
              <a:ext cx="258988" cy="504569"/>
            </a:xfrm>
            <a:custGeom>
              <a:avLst/>
              <a:gdLst/>
              <a:ahLst/>
              <a:cxnLst/>
              <a:rect l="l" t="t" r="r" b="b"/>
              <a:pathLst>
                <a:path w="1877" h="4153" extrusionOk="0">
                  <a:moveTo>
                    <a:pt x="1740" y="0"/>
                  </a:moveTo>
                  <a:cubicBezTo>
                    <a:pt x="1202" y="1407"/>
                    <a:pt x="626" y="2795"/>
                    <a:pt x="0" y="4153"/>
                  </a:cubicBezTo>
                  <a:lnTo>
                    <a:pt x="137" y="4153"/>
                  </a:lnTo>
                  <a:cubicBezTo>
                    <a:pt x="763" y="2785"/>
                    <a:pt x="1339" y="1407"/>
                    <a:pt x="1876"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rot="10800000">
              <a:off x="7851662" y="3362686"/>
              <a:ext cx="327702" cy="505784"/>
            </a:xfrm>
            <a:custGeom>
              <a:avLst/>
              <a:gdLst/>
              <a:ahLst/>
              <a:cxnLst/>
              <a:rect l="l" t="t" r="r" b="b"/>
              <a:pathLst>
                <a:path w="2375" h="4163" extrusionOk="0">
                  <a:moveTo>
                    <a:pt x="2228" y="0"/>
                  </a:moveTo>
                  <a:cubicBezTo>
                    <a:pt x="1564" y="1427"/>
                    <a:pt x="821" y="2824"/>
                    <a:pt x="0" y="4163"/>
                  </a:cubicBezTo>
                  <a:lnTo>
                    <a:pt x="157" y="4163"/>
                  </a:lnTo>
                  <a:cubicBezTo>
                    <a:pt x="968" y="2814"/>
                    <a:pt x="1710" y="1427"/>
                    <a:pt x="2375" y="0"/>
                  </a:cubicBezTo>
                  <a:close/>
                </a:path>
              </a:pathLst>
            </a:custGeom>
            <a:solidFill>
              <a:srgbClr val="B5E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rot="10800000">
              <a:off x="7352702" y="3324658"/>
              <a:ext cx="2161457" cy="555961"/>
            </a:xfrm>
            <a:custGeom>
              <a:avLst/>
              <a:gdLst/>
              <a:ahLst/>
              <a:cxnLst/>
              <a:rect l="l" t="t" r="r" b="b"/>
              <a:pathLst>
                <a:path w="15665" h="4576" extrusionOk="0">
                  <a:moveTo>
                    <a:pt x="1702" y="0"/>
                  </a:moveTo>
                  <a:cubicBezTo>
                    <a:pt x="1610" y="0"/>
                    <a:pt x="1541" y="1"/>
                    <a:pt x="1496" y="2"/>
                  </a:cubicBezTo>
                  <a:cubicBezTo>
                    <a:pt x="870" y="32"/>
                    <a:pt x="1" y="217"/>
                    <a:pt x="1" y="217"/>
                  </a:cubicBezTo>
                  <a:cubicBezTo>
                    <a:pt x="59" y="305"/>
                    <a:pt x="1730" y="1195"/>
                    <a:pt x="1926" y="1400"/>
                  </a:cubicBezTo>
                  <a:cubicBezTo>
                    <a:pt x="2121" y="1615"/>
                    <a:pt x="3294" y="2260"/>
                    <a:pt x="3294" y="2260"/>
                  </a:cubicBezTo>
                  <a:lnTo>
                    <a:pt x="3010" y="2484"/>
                  </a:lnTo>
                  <a:cubicBezTo>
                    <a:pt x="3010" y="2484"/>
                    <a:pt x="2297" y="3002"/>
                    <a:pt x="1926" y="3227"/>
                  </a:cubicBezTo>
                  <a:cubicBezTo>
                    <a:pt x="1554" y="3452"/>
                    <a:pt x="431" y="4575"/>
                    <a:pt x="431" y="4575"/>
                  </a:cubicBezTo>
                  <a:lnTo>
                    <a:pt x="1896" y="4575"/>
                  </a:lnTo>
                  <a:cubicBezTo>
                    <a:pt x="2199" y="4575"/>
                    <a:pt x="5365" y="4419"/>
                    <a:pt x="6196" y="4341"/>
                  </a:cubicBezTo>
                  <a:cubicBezTo>
                    <a:pt x="7036" y="4253"/>
                    <a:pt x="13876" y="4243"/>
                    <a:pt x="13876" y="4243"/>
                  </a:cubicBezTo>
                  <a:lnTo>
                    <a:pt x="14843" y="3246"/>
                  </a:lnTo>
                  <a:cubicBezTo>
                    <a:pt x="14843" y="3246"/>
                    <a:pt x="15664" y="2318"/>
                    <a:pt x="15498" y="2064"/>
                  </a:cubicBezTo>
                  <a:cubicBezTo>
                    <a:pt x="15342" y="1810"/>
                    <a:pt x="13651" y="129"/>
                    <a:pt x="13544" y="110"/>
                  </a:cubicBezTo>
                  <a:cubicBezTo>
                    <a:pt x="13508" y="103"/>
                    <a:pt x="12847" y="101"/>
                    <a:pt x="11981" y="101"/>
                  </a:cubicBezTo>
                  <a:cubicBezTo>
                    <a:pt x="10250" y="101"/>
                    <a:pt x="7701" y="110"/>
                    <a:pt x="7701" y="110"/>
                  </a:cubicBezTo>
                  <a:cubicBezTo>
                    <a:pt x="7701" y="110"/>
                    <a:pt x="2890" y="0"/>
                    <a:pt x="1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rot="10800000">
              <a:off x="7341938" y="3315545"/>
              <a:ext cx="2205886" cy="570055"/>
            </a:xfrm>
            <a:custGeom>
              <a:avLst/>
              <a:gdLst/>
              <a:ahLst/>
              <a:cxnLst/>
              <a:rect l="l" t="t" r="r" b="b"/>
              <a:pathLst>
                <a:path w="15987" h="4692" extrusionOk="0">
                  <a:moveTo>
                    <a:pt x="1984" y="151"/>
                  </a:moveTo>
                  <a:cubicBezTo>
                    <a:pt x="2844" y="170"/>
                    <a:pt x="3706" y="175"/>
                    <a:pt x="4570" y="175"/>
                  </a:cubicBezTo>
                  <a:cubicBezTo>
                    <a:pt x="5433" y="175"/>
                    <a:pt x="6298" y="170"/>
                    <a:pt x="7163" y="170"/>
                  </a:cubicBezTo>
                  <a:cubicBezTo>
                    <a:pt x="7500" y="172"/>
                    <a:pt x="7837" y="173"/>
                    <a:pt x="8174" y="173"/>
                  </a:cubicBezTo>
                  <a:cubicBezTo>
                    <a:pt x="9028" y="173"/>
                    <a:pt x="9882" y="169"/>
                    <a:pt x="10736" y="169"/>
                  </a:cubicBezTo>
                  <a:cubicBezTo>
                    <a:pt x="11646" y="169"/>
                    <a:pt x="12556" y="173"/>
                    <a:pt x="13465" y="190"/>
                  </a:cubicBezTo>
                  <a:cubicBezTo>
                    <a:pt x="13729" y="190"/>
                    <a:pt x="13925" y="229"/>
                    <a:pt x="14110" y="395"/>
                  </a:cubicBezTo>
                  <a:cubicBezTo>
                    <a:pt x="14296" y="571"/>
                    <a:pt x="14452" y="776"/>
                    <a:pt x="14618" y="962"/>
                  </a:cubicBezTo>
                  <a:cubicBezTo>
                    <a:pt x="14931" y="1323"/>
                    <a:pt x="15253" y="1685"/>
                    <a:pt x="15576" y="2047"/>
                  </a:cubicBezTo>
                  <a:cubicBezTo>
                    <a:pt x="15654" y="2144"/>
                    <a:pt x="15742" y="2203"/>
                    <a:pt x="15732" y="2330"/>
                  </a:cubicBezTo>
                  <a:cubicBezTo>
                    <a:pt x="15722" y="2457"/>
                    <a:pt x="15586" y="2555"/>
                    <a:pt x="15488" y="2662"/>
                  </a:cubicBezTo>
                  <a:cubicBezTo>
                    <a:pt x="15322" y="2838"/>
                    <a:pt x="15146" y="3024"/>
                    <a:pt x="14980" y="3209"/>
                  </a:cubicBezTo>
                  <a:cubicBezTo>
                    <a:pt x="14824" y="3375"/>
                    <a:pt x="14667" y="3542"/>
                    <a:pt x="14511" y="3708"/>
                  </a:cubicBezTo>
                  <a:cubicBezTo>
                    <a:pt x="14374" y="3854"/>
                    <a:pt x="14208" y="4108"/>
                    <a:pt x="14003" y="4186"/>
                  </a:cubicBezTo>
                  <a:cubicBezTo>
                    <a:pt x="13917" y="4218"/>
                    <a:pt x="13810" y="4227"/>
                    <a:pt x="13699" y="4227"/>
                  </a:cubicBezTo>
                  <a:cubicBezTo>
                    <a:pt x="13533" y="4227"/>
                    <a:pt x="13356" y="4206"/>
                    <a:pt x="13221" y="4206"/>
                  </a:cubicBezTo>
                  <a:lnTo>
                    <a:pt x="10817" y="4206"/>
                  </a:lnTo>
                  <a:cubicBezTo>
                    <a:pt x="9762" y="4216"/>
                    <a:pt x="8707" y="4245"/>
                    <a:pt x="7651" y="4284"/>
                  </a:cubicBezTo>
                  <a:cubicBezTo>
                    <a:pt x="6469" y="4323"/>
                    <a:pt x="5297" y="4382"/>
                    <a:pt x="4114" y="4450"/>
                  </a:cubicBezTo>
                  <a:cubicBezTo>
                    <a:pt x="3320" y="4492"/>
                    <a:pt x="2526" y="4529"/>
                    <a:pt x="1732" y="4529"/>
                  </a:cubicBezTo>
                  <a:cubicBezTo>
                    <a:pt x="1412" y="4529"/>
                    <a:pt x="1092" y="4523"/>
                    <a:pt x="773" y="4509"/>
                  </a:cubicBezTo>
                  <a:cubicBezTo>
                    <a:pt x="1642" y="3766"/>
                    <a:pt x="2561" y="3073"/>
                    <a:pt x="3528" y="2447"/>
                  </a:cubicBezTo>
                  <a:cubicBezTo>
                    <a:pt x="3596" y="2408"/>
                    <a:pt x="3596" y="2340"/>
                    <a:pt x="3528" y="2301"/>
                  </a:cubicBezTo>
                  <a:cubicBezTo>
                    <a:pt x="2453" y="1646"/>
                    <a:pt x="1398" y="962"/>
                    <a:pt x="372" y="249"/>
                  </a:cubicBezTo>
                  <a:cubicBezTo>
                    <a:pt x="909" y="200"/>
                    <a:pt x="1447" y="170"/>
                    <a:pt x="1984" y="151"/>
                  </a:cubicBezTo>
                  <a:close/>
                  <a:moveTo>
                    <a:pt x="1974" y="1"/>
                  </a:moveTo>
                  <a:cubicBezTo>
                    <a:pt x="1362" y="1"/>
                    <a:pt x="750" y="36"/>
                    <a:pt x="137" y="102"/>
                  </a:cubicBezTo>
                  <a:cubicBezTo>
                    <a:pt x="69" y="112"/>
                    <a:pt x="1" y="190"/>
                    <a:pt x="69" y="249"/>
                  </a:cubicBezTo>
                  <a:cubicBezTo>
                    <a:pt x="1134" y="981"/>
                    <a:pt x="2219" y="1695"/>
                    <a:pt x="3323" y="2379"/>
                  </a:cubicBezTo>
                  <a:cubicBezTo>
                    <a:pt x="2326" y="3033"/>
                    <a:pt x="1369" y="3747"/>
                    <a:pt x="489" y="4519"/>
                  </a:cubicBezTo>
                  <a:cubicBezTo>
                    <a:pt x="421" y="4568"/>
                    <a:pt x="470" y="4655"/>
                    <a:pt x="558" y="4655"/>
                  </a:cubicBezTo>
                  <a:cubicBezTo>
                    <a:pt x="1005" y="4681"/>
                    <a:pt x="1453" y="4691"/>
                    <a:pt x="1901" y="4691"/>
                  </a:cubicBezTo>
                  <a:cubicBezTo>
                    <a:pt x="3693" y="4691"/>
                    <a:pt x="5488" y="4523"/>
                    <a:pt x="7270" y="4460"/>
                  </a:cubicBezTo>
                  <a:cubicBezTo>
                    <a:pt x="8404" y="4421"/>
                    <a:pt x="9528" y="4392"/>
                    <a:pt x="10651" y="4382"/>
                  </a:cubicBezTo>
                  <a:cubicBezTo>
                    <a:pt x="11029" y="4382"/>
                    <a:pt x="11403" y="4378"/>
                    <a:pt x="11777" y="4378"/>
                  </a:cubicBezTo>
                  <a:cubicBezTo>
                    <a:pt x="11965" y="4378"/>
                    <a:pt x="12153" y="4379"/>
                    <a:pt x="12342" y="4382"/>
                  </a:cubicBezTo>
                  <a:lnTo>
                    <a:pt x="13104" y="4382"/>
                  </a:lnTo>
                  <a:cubicBezTo>
                    <a:pt x="13286" y="4382"/>
                    <a:pt x="13477" y="4395"/>
                    <a:pt x="13665" y="4395"/>
                  </a:cubicBezTo>
                  <a:cubicBezTo>
                    <a:pt x="13760" y="4395"/>
                    <a:pt x="13853" y="4392"/>
                    <a:pt x="13944" y="4382"/>
                  </a:cubicBezTo>
                  <a:cubicBezTo>
                    <a:pt x="14130" y="4362"/>
                    <a:pt x="14237" y="4274"/>
                    <a:pt x="14355" y="4157"/>
                  </a:cubicBezTo>
                  <a:cubicBezTo>
                    <a:pt x="14540" y="3952"/>
                    <a:pt x="14726" y="3747"/>
                    <a:pt x="14921" y="3551"/>
                  </a:cubicBezTo>
                  <a:lnTo>
                    <a:pt x="15380" y="3053"/>
                  </a:lnTo>
                  <a:cubicBezTo>
                    <a:pt x="15556" y="2867"/>
                    <a:pt x="15752" y="2691"/>
                    <a:pt x="15898" y="2496"/>
                  </a:cubicBezTo>
                  <a:cubicBezTo>
                    <a:pt x="15986" y="2389"/>
                    <a:pt x="15986" y="2271"/>
                    <a:pt x="15918" y="2154"/>
                  </a:cubicBezTo>
                  <a:cubicBezTo>
                    <a:pt x="15781" y="1959"/>
                    <a:pt x="15586" y="1773"/>
                    <a:pt x="15420" y="1587"/>
                  </a:cubicBezTo>
                  <a:cubicBezTo>
                    <a:pt x="15087" y="1206"/>
                    <a:pt x="14755" y="825"/>
                    <a:pt x="14413" y="454"/>
                  </a:cubicBezTo>
                  <a:cubicBezTo>
                    <a:pt x="14306" y="327"/>
                    <a:pt x="14188" y="200"/>
                    <a:pt x="14032" y="122"/>
                  </a:cubicBezTo>
                  <a:cubicBezTo>
                    <a:pt x="13856" y="34"/>
                    <a:pt x="13641" y="24"/>
                    <a:pt x="13436" y="24"/>
                  </a:cubicBezTo>
                  <a:cubicBezTo>
                    <a:pt x="12889" y="14"/>
                    <a:pt x="12342" y="14"/>
                    <a:pt x="11804" y="14"/>
                  </a:cubicBezTo>
                  <a:lnTo>
                    <a:pt x="4632" y="14"/>
                  </a:lnTo>
                  <a:cubicBezTo>
                    <a:pt x="4036" y="14"/>
                    <a:pt x="3430" y="14"/>
                    <a:pt x="2834" y="24"/>
                  </a:cubicBezTo>
                  <a:cubicBezTo>
                    <a:pt x="2548" y="8"/>
                    <a:pt x="2261" y="1"/>
                    <a:pt x="1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3"/>
          <p:cNvGrpSpPr/>
          <p:nvPr/>
        </p:nvGrpSpPr>
        <p:grpSpPr>
          <a:xfrm rot="-10796165">
            <a:off x="-979755" y="1547191"/>
            <a:ext cx="1842350" cy="479566"/>
            <a:chOff x="7492775" y="1865413"/>
            <a:chExt cx="2055046" cy="534931"/>
          </a:xfrm>
        </p:grpSpPr>
        <p:sp>
          <p:nvSpPr>
            <p:cNvPr id="1717" name="Google Shape;1717;p33"/>
            <p:cNvSpPr/>
            <p:nvPr/>
          </p:nvSpPr>
          <p:spPr>
            <a:xfrm>
              <a:off x="7498728" y="1868329"/>
              <a:ext cx="2033663" cy="521203"/>
            </a:xfrm>
            <a:custGeom>
              <a:avLst/>
              <a:gdLst/>
              <a:ahLst/>
              <a:cxnLst/>
              <a:rect l="l" t="t" r="r" b="b"/>
              <a:pathLst>
                <a:path w="16739" h="4290" extrusionOk="0">
                  <a:moveTo>
                    <a:pt x="16719" y="0"/>
                  </a:moveTo>
                  <a:cubicBezTo>
                    <a:pt x="16719" y="0"/>
                    <a:pt x="14257" y="215"/>
                    <a:pt x="13954" y="284"/>
                  </a:cubicBezTo>
                  <a:cubicBezTo>
                    <a:pt x="13906" y="294"/>
                    <a:pt x="13731" y="299"/>
                    <a:pt x="13469" y="299"/>
                  </a:cubicBezTo>
                  <a:cubicBezTo>
                    <a:pt x="12041" y="299"/>
                    <a:pt x="8020" y="165"/>
                    <a:pt x="7740" y="157"/>
                  </a:cubicBezTo>
                  <a:lnTo>
                    <a:pt x="392" y="157"/>
                  </a:lnTo>
                  <a:cubicBezTo>
                    <a:pt x="206" y="460"/>
                    <a:pt x="1" y="4290"/>
                    <a:pt x="1" y="4290"/>
                  </a:cubicBezTo>
                  <a:lnTo>
                    <a:pt x="147" y="4212"/>
                  </a:lnTo>
                  <a:lnTo>
                    <a:pt x="4447" y="4163"/>
                  </a:lnTo>
                  <a:cubicBezTo>
                    <a:pt x="4447" y="4163"/>
                    <a:pt x="8381" y="4198"/>
                    <a:pt x="11152" y="4198"/>
                  </a:cubicBezTo>
                  <a:cubicBezTo>
                    <a:pt x="12537" y="4198"/>
                    <a:pt x="13632" y="4189"/>
                    <a:pt x="13798" y="4163"/>
                  </a:cubicBezTo>
                  <a:cubicBezTo>
                    <a:pt x="13914" y="4147"/>
                    <a:pt x="14072" y="4141"/>
                    <a:pt x="14247" y="4141"/>
                  </a:cubicBezTo>
                  <a:cubicBezTo>
                    <a:pt x="14836" y="4141"/>
                    <a:pt x="15631" y="4213"/>
                    <a:pt x="15781" y="4251"/>
                  </a:cubicBezTo>
                  <a:cubicBezTo>
                    <a:pt x="15846" y="4267"/>
                    <a:pt x="15975" y="4272"/>
                    <a:pt x="16116" y="4272"/>
                  </a:cubicBezTo>
                  <a:cubicBezTo>
                    <a:pt x="16400" y="4272"/>
                    <a:pt x="16739" y="4251"/>
                    <a:pt x="16739" y="4251"/>
                  </a:cubicBezTo>
                  <a:lnTo>
                    <a:pt x="15781" y="3459"/>
                  </a:lnTo>
                  <a:lnTo>
                    <a:pt x="14042" y="1798"/>
                  </a:lnTo>
                  <a:cubicBezTo>
                    <a:pt x="14042" y="1798"/>
                    <a:pt x="15361" y="1036"/>
                    <a:pt x="15517" y="997"/>
                  </a:cubicBezTo>
                  <a:cubicBezTo>
                    <a:pt x="15664" y="968"/>
                    <a:pt x="16719" y="0"/>
                    <a:pt x="16719" y="0"/>
                  </a:cubicBezTo>
                  <a:close/>
                </a:path>
              </a:pathLst>
            </a:custGeom>
            <a:solidFill>
              <a:srgbClr val="A3D0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7492775" y="1865413"/>
              <a:ext cx="2055046" cy="534931"/>
            </a:xfrm>
            <a:custGeom>
              <a:avLst/>
              <a:gdLst/>
              <a:ahLst/>
              <a:cxnLst/>
              <a:rect l="l" t="t" r="r" b="b"/>
              <a:pathLst>
                <a:path w="16915" h="4403" extrusionOk="0">
                  <a:moveTo>
                    <a:pt x="392" y="181"/>
                  </a:moveTo>
                  <a:cubicBezTo>
                    <a:pt x="1457" y="239"/>
                    <a:pt x="2522" y="239"/>
                    <a:pt x="3577" y="249"/>
                  </a:cubicBezTo>
                  <a:cubicBezTo>
                    <a:pt x="4652" y="259"/>
                    <a:pt x="5737" y="269"/>
                    <a:pt x="6811" y="278"/>
                  </a:cubicBezTo>
                  <a:cubicBezTo>
                    <a:pt x="8589" y="295"/>
                    <a:pt x="10360" y="332"/>
                    <a:pt x="12136" y="332"/>
                  </a:cubicBezTo>
                  <a:cubicBezTo>
                    <a:pt x="12478" y="332"/>
                    <a:pt x="12820" y="330"/>
                    <a:pt x="13163" y="327"/>
                  </a:cubicBezTo>
                  <a:cubicBezTo>
                    <a:pt x="14277" y="317"/>
                    <a:pt x="15400" y="269"/>
                    <a:pt x="16514" y="181"/>
                  </a:cubicBezTo>
                  <a:lnTo>
                    <a:pt x="16514" y="181"/>
                  </a:lnTo>
                  <a:cubicBezTo>
                    <a:pt x="15752" y="806"/>
                    <a:pt x="14922" y="1363"/>
                    <a:pt x="14052" y="1822"/>
                  </a:cubicBezTo>
                  <a:cubicBezTo>
                    <a:pt x="14013" y="1851"/>
                    <a:pt x="14003" y="1910"/>
                    <a:pt x="14042" y="1939"/>
                  </a:cubicBezTo>
                  <a:cubicBezTo>
                    <a:pt x="14902" y="2702"/>
                    <a:pt x="15772" y="3464"/>
                    <a:pt x="16632" y="4236"/>
                  </a:cubicBezTo>
                  <a:cubicBezTo>
                    <a:pt x="16529" y="4247"/>
                    <a:pt x="16427" y="4253"/>
                    <a:pt x="16324" y="4253"/>
                  </a:cubicBezTo>
                  <a:cubicBezTo>
                    <a:pt x="15919" y="4253"/>
                    <a:pt x="15515" y="4173"/>
                    <a:pt x="15117" y="4118"/>
                  </a:cubicBezTo>
                  <a:cubicBezTo>
                    <a:pt x="14822" y="4079"/>
                    <a:pt x="14530" y="4063"/>
                    <a:pt x="14238" y="4063"/>
                  </a:cubicBezTo>
                  <a:cubicBezTo>
                    <a:pt x="14017" y="4063"/>
                    <a:pt x="13796" y="4072"/>
                    <a:pt x="13573" y="4089"/>
                  </a:cubicBezTo>
                  <a:cubicBezTo>
                    <a:pt x="12498" y="4157"/>
                    <a:pt x="11423" y="4226"/>
                    <a:pt x="10339" y="4236"/>
                  </a:cubicBezTo>
                  <a:cubicBezTo>
                    <a:pt x="10159" y="4237"/>
                    <a:pt x="9978" y="4238"/>
                    <a:pt x="9798" y="4238"/>
                  </a:cubicBezTo>
                  <a:cubicBezTo>
                    <a:pt x="7798" y="4238"/>
                    <a:pt x="5791" y="4146"/>
                    <a:pt x="3792" y="4128"/>
                  </a:cubicBezTo>
                  <a:cubicBezTo>
                    <a:pt x="3645" y="4127"/>
                    <a:pt x="3498" y="4126"/>
                    <a:pt x="3351" y="4126"/>
                  </a:cubicBezTo>
                  <a:cubicBezTo>
                    <a:pt x="2286" y="4126"/>
                    <a:pt x="1222" y="4158"/>
                    <a:pt x="157" y="4236"/>
                  </a:cubicBezTo>
                  <a:cubicBezTo>
                    <a:pt x="157" y="2877"/>
                    <a:pt x="245" y="1529"/>
                    <a:pt x="392" y="181"/>
                  </a:cubicBezTo>
                  <a:close/>
                  <a:moveTo>
                    <a:pt x="601" y="0"/>
                  </a:moveTo>
                  <a:cubicBezTo>
                    <a:pt x="528" y="0"/>
                    <a:pt x="456" y="6"/>
                    <a:pt x="392" y="24"/>
                  </a:cubicBezTo>
                  <a:cubicBezTo>
                    <a:pt x="380" y="9"/>
                    <a:pt x="360" y="1"/>
                    <a:pt x="340" y="1"/>
                  </a:cubicBezTo>
                  <a:cubicBezTo>
                    <a:pt x="306" y="1"/>
                    <a:pt x="271" y="21"/>
                    <a:pt x="265" y="63"/>
                  </a:cubicBezTo>
                  <a:cubicBezTo>
                    <a:pt x="99" y="1480"/>
                    <a:pt x="11" y="2897"/>
                    <a:pt x="1" y="4314"/>
                  </a:cubicBezTo>
                  <a:cubicBezTo>
                    <a:pt x="1" y="4353"/>
                    <a:pt x="40" y="4392"/>
                    <a:pt x="79" y="4392"/>
                  </a:cubicBezTo>
                  <a:cubicBezTo>
                    <a:pt x="1155" y="4311"/>
                    <a:pt x="2233" y="4283"/>
                    <a:pt x="3312" y="4283"/>
                  </a:cubicBezTo>
                  <a:cubicBezTo>
                    <a:pt x="4438" y="4283"/>
                    <a:pt x="5566" y="4313"/>
                    <a:pt x="6694" y="4343"/>
                  </a:cubicBezTo>
                  <a:cubicBezTo>
                    <a:pt x="7641" y="4368"/>
                    <a:pt x="8585" y="4386"/>
                    <a:pt x="9529" y="4386"/>
                  </a:cubicBezTo>
                  <a:cubicBezTo>
                    <a:pt x="10787" y="4386"/>
                    <a:pt x="12043" y="4354"/>
                    <a:pt x="13300" y="4265"/>
                  </a:cubicBezTo>
                  <a:cubicBezTo>
                    <a:pt x="13619" y="4240"/>
                    <a:pt x="13936" y="4222"/>
                    <a:pt x="14253" y="4222"/>
                  </a:cubicBezTo>
                  <a:cubicBezTo>
                    <a:pt x="14547" y="4222"/>
                    <a:pt x="14840" y="4237"/>
                    <a:pt x="15137" y="4275"/>
                  </a:cubicBezTo>
                  <a:cubicBezTo>
                    <a:pt x="15531" y="4329"/>
                    <a:pt x="15921" y="4403"/>
                    <a:pt x="16312" y="4403"/>
                  </a:cubicBezTo>
                  <a:cubicBezTo>
                    <a:pt x="16483" y="4403"/>
                    <a:pt x="16655" y="4389"/>
                    <a:pt x="16827" y="4353"/>
                  </a:cubicBezTo>
                  <a:cubicBezTo>
                    <a:pt x="16886" y="4353"/>
                    <a:pt x="16915" y="4265"/>
                    <a:pt x="16866" y="4226"/>
                  </a:cubicBezTo>
                  <a:cubicBezTo>
                    <a:pt x="15987" y="3454"/>
                    <a:pt x="15097" y="2672"/>
                    <a:pt x="14218" y="1900"/>
                  </a:cubicBezTo>
                  <a:cubicBezTo>
                    <a:pt x="15127" y="1402"/>
                    <a:pt x="15987" y="816"/>
                    <a:pt x="16778" y="142"/>
                  </a:cubicBezTo>
                  <a:cubicBezTo>
                    <a:pt x="16824" y="104"/>
                    <a:pt x="16792" y="24"/>
                    <a:pt x="16738" y="24"/>
                  </a:cubicBezTo>
                  <a:cubicBezTo>
                    <a:pt x="16735" y="24"/>
                    <a:pt x="16732" y="24"/>
                    <a:pt x="16729" y="24"/>
                  </a:cubicBezTo>
                  <a:cubicBezTo>
                    <a:pt x="15250" y="133"/>
                    <a:pt x="13765" y="166"/>
                    <a:pt x="12279" y="166"/>
                  </a:cubicBezTo>
                  <a:cubicBezTo>
                    <a:pt x="11636" y="166"/>
                    <a:pt x="10992" y="160"/>
                    <a:pt x="10349" y="151"/>
                  </a:cubicBezTo>
                  <a:cubicBezTo>
                    <a:pt x="8218" y="132"/>
                    <a:pt x="6088" y="112"/>
                    <a:pt x="3948" y="93"/>
                  </a:cubicBezTo>
                  <a:cubicBezTo>
                    <a:pt x="3186" y="93"/>
                    <a:pt x="2414" y="73"/>
                    <a:pt x="1642" y="73"/>
                  </a:cubicBezTo>
                  <a:cubicBezTo>
                    <a:pt x="1427" y="44"/>
                    <a:pt x="1193" y="34"/>
                    <a:pt x="968" y="24"/>
                  </a:cubicBezTo>
                  <a:cubicBezTo>
                    <a:pt x="857" y="18"/>
                    <a:pt x="726"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9179692" y="1968074"/>
              <a:ext cx="42887" cy="33289"/>
            </a:xfrm>
            <a:custGeom>
              <a:avLst/>
              <a:gdLst/>
              <a:ahLst/>
              <a:cxnLst/>
              <a:rect l="l" t="t" r="r" b="b"/>
              <a:pathLst>
                <a:path w="353" h="274" extrusionOk="0">
                  <a:moveTo>
                    <a:pt x="177" y="0"/>
                  </a:moveTo>
                  <a:cubicBezTo>
                    <a:pt x="1" y="0"/>
                    <a:pt x="1" y="274"/>
                    <a:pt x="177" y="274"/>
                  </a:cubicBezTo>
                  <a:cubicBezTo>
                    <a:pt x="353" y="274"/>
                    <a:pt x="353" y="0"/>
                    <a:pt x="177"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9165477" y="2222114"/>
              <a:ext cx="44102" cy="33289"/>
            </a:xfrm>
            <a:custGeom>
              <a:avLst/>
              <a:gdLst/>
              <a:ahLst/>
              <a:cxnLst/>
              <a:rect l="l" t="t" r="r" b="b"/>
              <a:pathLst>
                <a:path w="363" h="274" extrusionOk="0">
                  <a:moveTo>
                    <a:pt x="186" y="0"/>
                  </a:moveTo>
                  <a:cubicBezTo>
                    <a:pt x="1" y="0"/>
                    <a:pt x="1" y="274"/>
                    <a:pt x="186" y="274"/>
                  </a:cubicBezTo>
                  <a:cubicBezTo>
                    <a:pt x="352" y="274"/>
                    <a:pt x="362" y="0"/>
                    <a:pt x="18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9334108" y="2309952"/>
              <a:ext cx="42765" cy="33289"/>
            </a:xfrm>
            <a:custGeom>
              <a:avLst/>
              <a:gdLst/>
              <a:ahLst/>
              <a:cxnLst/>
              <a:rect l="l" t="t" r="r" b="b"/>
              <a:pathLst>
                <a:path w="352" h="274" extrusionOk="0">
                  <a:moveTo>
                    <a:pt x="176" y="0"/>
                  </a:moveTo>
                  <a:cubicBezTo>
                    <a:pt x="0" y="0"/>
                    <a:pt x="0" y="274"/>
                    <a:pt x="176" y="274"/>
                  </a:cubicBezTo>
                  <a:cubicBezTo>
                    <a:pt x="352" y="274"/>
                    <a:pt x="352" y="0"/>
                    <a:pt x="176" y="0"/>
                  </a:cubicBezTo>
                  <a:close/>
                </a:path>
              </a:pathLst>
            </a:custGeom>
            <a:solidFill>
              <a:srgbClr val="FFE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33"/>
          <p:cNvGrpSpPr/>
          <p:nvPr/>
        </p:nvGrpSpPr>
        <p:grpSpPr>
          <a:xfrm>
            <a:off x="7363688" y="138427"/>
            <a:ext cx="1956019" cy="1443702"/>
            <a:chOff x="7211282" y="106518"/>
            <a:chExt cx="2205705" cy="1627990"/>
          </a:xfrm>
        </p:grpSpPr>
        <p:sp>
          <p:nvSpPr>
            <p:cNvPr id="1723" name="Google Shape;1723;p33"/>
            <p:cNvSpPr/>
            <p:nvPr/>
          </p:nvSpPr>
          <p:spPr>
            <a:xfrm>
              <a:off x="7327543" y="160139"/>
              <a:ext cx="2078847" cy="1564726"/>
            </a:xfrm>
            <a:custGeom>
              <a:avLst/>
              <a:gdLst/>
              <a:ahLst/>
              <a:cxnLst/>
              <a:rect l="l" t="t" r="r" b="b"/>
              <a:pathLst>
                <a:path w="19615" h="14764" extrusionOk="0">
                  <a:moveTo>
                    <a:pt x="11631" y="1"/>
                  </a:moveTo>
                  <a:cubicBezTo>
                    <a:pt x="10854" y="1"/>
                    <a:pt x="7004" y="157"/>
                    <a:pt x="6126" y="284"/>
                  </a:cubicBezTo>
                  <a:cubicBezTo>
                    <a:pt x="5212" y="415"/>
                    <a:pt x="337" y="415"/>
                    <a:pt x="210" y="429"/>
                  </a:cubicBezTo>
                  <a:cubicBezTo>
                    <a:pt x="210" y="429"/>
                    <a:pt x="14" y="12935"/>
                    <a:pt x="5" y="13653"/>
                  </a:cubicBezTo>
                  <a:cubicBezTo>
                    <a:pt x="1" y="13987"/>
                    <a:pt x="150" y="14077"/>
                    <a:pt x="311" y="14077"/>
                  </a:cubicBezTo>
                  <a:cubicBezTo>
                    <a:pt x="496" y="14077"/>
                    <a:pt x="696" y="13958"/>
                    <a:pt x="696" y="13958"/>
                  </a:cubicBezTo>
                  <a:lnTo>
                    <a:pt x="696" y="13958"/>
                  </a:lnTo>
                  <a:lnTo>
                    <a:pt x="446" y="14759"/>
                  </a:lnTo>
                  <a:cubicBezTo>
                    <a:pt x="446" y="14759"/>
                    <a:pt x="857" y="14763"/>
                    <a:pt x="1419" y="14763"/>
                  </a:cubicBezTo>
                  <a:cubicBezTo>
                    <a:pt x="2543" y="14763"/>
                    <a:pt x="4275" y="14745"/>
                    <a:pt x="4548" y="14636"/>
                  </a:cubicBezTo>
                  <a:cubicBezTo>
                    <a:pt x="4957" y="14472"/>
                    <a:pt x="10415" y="14599"/>
                    <a:pt x="11429" y="14463"/>
                  </a:cubicBezTo>
                  <a:cubicBezTo>
                    <a:pt x="12438" y="14322"/>
                    <a:pt x="19614" y="14322"/>
                    <a:pt x="19614" y="14322"/>
                  </a:cubicBezTo>
                  <a:lnTo>
                    <a:pt x="19537" y="13572"/>
                  </a:lnTo>
                  <a:cubicBezTo>
                    <a:pt x="19537" y="13572"/>
                    <a:pt x="19483" y="10743"/>
                    <a:pt x="19455" y="9956"/>
                  </a:cubicBezTo>
                  <a:cubicBezTo>
                    <a:pt x="19428" y="9165"/>
                    <a:pt x="19173" y="697"/>
                    <a:pt x="19173" y="697"/>
                  </a:cubicBezTo>
                  <a:lnTo>
                    <a:pt x="18523" y="538"/>
                  </a:lnTo>
                  <a:lnTo>
                    <a:pt x="18418" y="247"/>
                  </a:lnTo>
                  <a:cubicBezTo>
                    <a:pt x="18418" y="247"/>
                    <a:pt x="16477" y="97"/>
                    <a:pt x="16145" y="74"/>
                  </a:cubicBezTo>
                  <a:cubicBezTo>
                    <a:pt x="15817" y="56"/>
                    <a:pt x="12247" y="11"/>
                    <a:pt x="11711" y="2"/>
                  </a:cubicBezTo>
                  <a:cubicBezTo>
                    <a:pt x="11690" y="1"/>
                    <a:pt x="11663" y="1"/>
                    <a:pt x="11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7307300" y="149646"/>
              <a:ext cx="2018119" cy="1514914"/>
            </a:xfrm>
            <a:custGeom>
              <a:avLst/>
              <a:gdLst/>
              <a:ahLst/>
              <a:cxnLst/>
              <a:rect l="l" t="t" r="r" b="b"/>
              <a:pathLst>
                <a:path w="19042" h="14294" extrusionOk="0">
                  <a:moveTo>
                    <a:pt x="11449" y="199"/>
                  </a:moveTo>
                  <a:cubicBezTo>
                    <a:pt x="11956" y="199"/>
                    <a:pt x="12463" y="208"/>
                    <a:pt x="12970" y="228"/>
                  </a:cubicBezTo>
                  <a:cubicBezTo>
                    <a:pt x="13669" y="257"/>
                    <a:pt x="14362" y="266"/>
                    <a:pt x="15058" y="266"/>
                  </a:cubicBezTo>
                  <a:cubicBezTo>
                    <a:pt x="15232" y="266"/>
                    <a:pt x="15406" y="265"/>
                    <a:pt x="15581" y="264"/>
                  </a:cubicBezTo>
                  <a:cubicBezTo>
                    <a:pt x="15618" y="264"/>
                    <a:pt x="15656" y="264"/>
                    <a:pt x="15693" y="264"/>
                  </a:cubicBezTo>
                  <a:cubicBezTo>
                    <a:pt x="16091" y="264"/>
                    <a:pt x="16487" y="285"/>
                    <a:pt x="16886" y="314"/>
                  </a:cubicBezTo>
                  <a:cubicBezTo>
                    <a:pt x="17131" y="333"/>
                    <a:pt x="17377" y="355"/>
                    <a:pt x="17618" y="378"/>
                  </a:cubicBezTo>
                  <a:cubicBezTo>
                    <a:pt x="17741" y="387"/>
                    <a:pt x="17864" y="396"/>
                    <a:pt x="17986" y="405"/>
                  </a:cubicBezTo>
                  <a:cubicBezTo>
                    <a:pt x="18004" y="407"/>
                    <a:pt x="18027" y="407"/>
                    <a:pt x="18052" y="407"/>
                  </a:cubicBezTo>
                  <a:cubicBezTo>
                    <a:pt x="18096" y="407"/>
                    <a:pt x="18149" y="406"/>
                    <a:pt x="18203" y="406"/>
                  </a:cubicBezTo>
                  <a:cubicBezTo>
                    <a:pt x="18298" y="406"/>
                    <a:pt x="18395" y="411"/>
                    <a:pt x="18446" y="437"/>
                  </a:cubicBezTo>
                  <a:cubicBezTo>
                    <a:pt x="18614" y="528"/>
                    <a:pt x="18591" y="933"/>
                    <a:pt x="18591" y="1074"/>
                  </a:cubicBezTo>
                  <a:cubicBezTo>
                    <a:pt x="18596" y="1342"/>
                    <a:pt x="18596" y="1615"/>
                    <a:pt x="18600" y="1883"/>
                  </a:cubicBezTo>
                  <a:cubicBezTo>
                    <a:pt x="18609" y="2402"/>
                    <a:pt x="18619" y="2916"/>
                    <a:pt x="18628" y="3434"/>
                  </a:cubicBezTo>
                  <a:cubicBezTo>
                    <a:pt x="18646" y="4489"/>
                    <a:pt x="18673" y="5549"/>
                    <a:pt x="18700" y="6604"/>
                  </a:cubicBezTo>
                  <a:cubicBezTo>
                    <a:pt x="18763" y="8943"/>
                    <a:pt x="18831" y="11286"/>
                    <a:pt x="18850" y="13625"/>
                  </a:cubicBezTo>
                  <a:lnTo>
                    <a:pt x="18850" y="13625"/>
                  </a:lnTo>
                  <a:cubicBezTo>
                    <a:pt x="13998" y="13856"/>
                    <a:pt x="9141" y="13785"/>
                    <a:pt x="4289" y="13921"/>
                  </a:cubicBezTo>
                  <a:cubicBezTo>
                    <a:pt x="2938" y="13961"/>
                    <a:pt x="1592" y="14015"/>
                    <a:pt x="245" y="14096"/>
                  </a:cubicBezTo>
                  <a:lnTo>
                    <a:pt x="245" y="14096"/>
                  </a:lnTo>
                  <a:cubicBezTo>
                    <a:pt x="193" y="9602"/>
                    <a:pt x="255" y="5109"/>
                    <a:pt x="433" y="620"/>
                  </a:cubicBezTo>
                  <a:lnTo>
                    <a:pt x="433" y="620"/>
                  </a:lnTo>
                  <a:cubicBezTo>
                    <a:pt x="2571" y="549"/>
                    <a:pt x="4712" y="494"/>
                    <a:pt x="6845" y="369"/>
                  </a:cubicBezTo>
                  <a:cubicBezTo>
                    <a:pt x="8380" y="280"/>
                    <a:pt x="9913" y="199"/>
                    <a:pt x="11449" y="199"/>
                  </a:cubicBezTo>
                  <a:close/>
                  <a:moveTo>
                    <a:pt x="11175" y="0"/>
                  </a:moveTo>
                  <a:cubicBezTo>
                    <a:pt x="11147" y="0"/>
                    <a:pt x="11120" y="0"/>
                    <a:pt x="11092" y="1"/>
                  </a:cubicBezTo>
                  <a:cubicBezTo>
                    <a:pt x="10055" y="5"/>
                    <a:pt x="9018" y="46"/>
                    <a:pt x="7986" y="105"/>
                  </a:cubicBezTo>
                  <a:cubicBezTo>
                    <a:pt x="5435" y="255"/>
                    <a:pt x="2888" y="346"/>
                    <a:pt x="337" y="433"/>
                  </a:cubicBezTo>
                  <a:cubicBezTo>
                    <a:pt x="283" y="433"/>
                    <a:pt x="242" y="474"/>
                    <a:pt x="242" y="528"/>
                  </a:cubicBezTo>
                  <a:cubicBezTo>
                    <a:pt x="60" y="5071"/>
                    <a:pt x="1" y="9619"/>
                    <a:pt x="55" y="14166"/>
                  </a:cubicBezTo>
                  <a:cubicBezTo>
                    <a:pt x="55" y="14216"/>
                    <a:pt x="87" y="14246"/>
                    <a:pt x="125" y="14255"/>
                  </a:cubicBezTo>
                  <a:lnTo>
                    <a:pt x="125" y="14255"/>
                  </a:lnTo>
                  <a:cubicBezTo>
                    <a:pt x="140" y="14278"/>
                    <a:pt x="165" y="14294"/>
                    <a:pt x="201" y="14294"/>
                  </a:cubicBezTo>
                  <a:cubicBezTo>
                    <a:pt x="202" y="14294"/>
                    <a:pt x="204" y="14294"/>
                    <a:pt x="205" y="14294"/>
                  </a:cubicBezTo>
                  <a:cubicBezTo>
                    <a:pt x="5080" y="13993"/>
                    <a:pt x="9973" y="14053"/>
                    <a:pt x="14858" y="13948"/>
                  </a:cubicBezTo>
                  <a:cubicBezTo>
                    <a:pt x="16222" y="13921"/>
                    <a:pt x="17582" y="13880"/>
                    <a:pt x="18946" y="13812"/>
                  </a:cubicBezTo>
                  <a:cubicBezTo>
                    <a:pt x="18996" y="13812"/>
                    <a:pt x="19041" y="13771"/>
                    <a:pt x="19041" y="13716"/>
                  </a:cubicBezTo>
                  <a:cubicBezTo>
                    <a:pt x="19023" y="11524"/>
                    <a:pt x="18964" y="9328"/>
                    <a:pt x="18910" y="7136"/>
                  </a:cubicBezTo>
                  <a:cubicBezTo>
                    <a:pt x="18882" y="6044"/>
                    <a:pt x="18850" y="4948"/>
                    <a:pt x="18828" y="3852"/>
                  </a:cubicBezTo>
                  <a:cubicBezTo>
                    <a:pt x="18805" y="2806"/>
                    <a:pt x="18823" y="1751"/>
                    <a:pt x="18764" y="715"/>
                  </a:cubicBezTo>
                  <a:cubicBezTo>
                    <a:pt x="18750" y="396"/>
                    <a:pt x="18746" y="264"/>
                    <a:pt x="18396" y="242"/>
                  </a:cubicBezTo>
                  <a:cubicBezTo>
                    <a:pt x="17855" y="210"/>
                    <a:pt x="17318" y="155"/>
                    <a:pt x="16781" y="114"/>
                  </a:cubicBezTo>
                  <a:cubicBezTo>
                    <a:pt x="16405" y="87"/>
                    <a:pt x="16029" y="80"/>
                    <a:pt x="15652" y="80"/>
                  </a:cubicBezTo>
                  <a:cubicBezTo>
                    <a:pt x="15241" y="80"/>
                    <a:pt x="14829" y="88"/>
                    <a:pt x="14418" y="88"/>
                  </a:cubicBezTo>
                  <a:cubicBezTo>
                    <a:pt x="14332" y="88"/>
                    <a:pt x="14247" y="88"/>
                    <a:pt x="14162" y="87"/>
                  </a:cubicBezTo>
                  <a:cubicBezTo>
                    <a:pt x="13166" y="78"/>
                    <a:pt x="12171" y="0"/>
                    <a:pt x="11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7363682" y="214613"/>
              <a:ext cx="2053305" cy="1519895"/>
            </a:xfrm>
            <a:custGeom>
              <a:avLst/>
              <a:gdLst/>
              <a:ahLst/>
              <a:cxnLst/>
              <a:rect l="l" t="t" r="r" b="b"/>
              <a:pathLst>
                <a:path w="19374" h="14341" extrusionOk="0">
                  <a:moveTo>
                    <a:pt x="18302" y="0"/>
                  </a:moveTo>
                  <a:cubicBezTo>
                    <a:pt x="18191" y="0"/>
                    <a:pt x="18151" y="171"/>
                    <a:pt x="18268" y="188"/>
                  </a:cubicBezTo>
                  <a:cubicBezTo>
                    <a:pt x="18424" y="216"/>
                    <a:pt x="18583" y="240"/>
                    <a:pt x="18739" y="264"/>
                  </a:cubicBezTo>
                  <a:lnTo>
                    <a:pt x="18739" y="264"/>
                  </a:lnTo>
                  <a:cubicBezTo>
                    <a:pt x="18853" y="4039"/>
                    <a:pt x="18992" y="7809"/>
                    <a:pt x="19073" y="11584"/>
                  </a:cubicBezTo>
                  <a:cubicBezTo>
                    <a:pt x="19087" y="12304"/>
                    <a:pt x="19083" y="13019"/>
                    <a:pt x="19168" y="13735"/>
                  </a:cubicBezTo>
                  <a:lnTo>
                    <a:pt x="19168" y="13735"/>
                  </a:lnTo>
                  <a:cubicBezTo>
                    <a:pt x="19145" y="13738"/>
                    <a:pt x="19121" y="13739"/>
                    <a:pt x="19097" y="13739"/>
                  </a:cubicBezTo>
                  <a:cubicBezTo>
                    <a:pt x="18986" y="13739"/>
                    <a:pt x="18867" y="13714"/>
                    <a:pt x="18769" y="13708"/>
                  </a:cubicBezTo>
                  <a:cubicBezTo>
                    <a:pt x="18496" y="13685"/>
                    <a:pt x="18214" y="13690"/>
                    <a:pt x="17941" y="13685"/>
                  </a:cubicBezTo>
                  <a:cubicBezTo>
                    <a:pt x="17537" y="13677"/>
                    <a:pt x="17134" y="13673"/>
                    <a:pt x="16730" y="13673"/>
                  </a:cubicBezTo>
                  <a:cubicBezTo>
                    <a:pt x="16497" y="13673"/>
                    <a:pt x="16264" y="13674"/>
                    <a:pt x="16031" y="13676"/>
                  </a:cubicBezTo>
                  <a:cubicBezTo>
                    <a:pt x="14735" y="13694"/>
                    <a:pt x="13448" y="13781"/>
                    <a:pt x="12156" y="13835"/>
                  </a:cubicBezTo>
                  <a:cubicBezTo>
                    <a:pt x="11734" y="13855"/>
                    <a:pt x="11310" y="13860"/>
                    <a:pt x="10887" y="13860"/>
                  </a:cubicBezTo>
                  <a:cubicBezTo>
                    <a:pt x="10290" y="13860"/>
                    <a:pt x="9693" y="13849"/>
                    <a:pt x="9096" y="13849"/>
                  </a:cubicBezTo>
                  <a:cubicBezTo>
                    <a:pt x="8828" y="13849"/>
                    <a:pt x="8559" y="13851"/>
                    <a:pt x="8291" y="13858"/>
                  </a:cubicBezTo>
                  <a:cubicBezTo>
                    <a:pt x="7009" y="13890"/>
                    <a:pt x="5731" y="13953"/>
                    <a:pt x="4453" y="14017"/>
                  </a:cubicBezTo>
                  <a:cubicBezTo>
                    <a:pt x="3040" y="14084"/>
                    <a:pt x="1627" y="14141"/>
                    <a:pt x="218" y="14149"/>
                  </a:cubicBezTo>
                  <a:lnTo>
                    <a:pt x="218" y="14149"/>
                  </a:lnTo>
                  <a:cubicBezTo>
                    <a:pt x="247" y="13982"/>
                    <a:pt x="276" y="13818"/>
                    <a:pt x="305" y="13653"/>
                  </a:cubicBezTo>
                  <a:cubicBezTo>
                    <a:pt x="319" y="13579"/>
                    <a:pt x="258" y="13530"/>
                    <a:pt x="202" y="13530"/>
                  </a:cubicBezTo>
                  <a:cubicBezTo>
                    <a:pt x="166" y="13530"/>
                    <a:pt x="132" y="13550"/>
                    <a:pt x="123" y="13599"/>
                  </a:cubicBezTo>
                  <a:cubicBezTo>
                    <a:pt x="87" y="13803"/>
                    <a:pt x="51" y="14013"/>
                    <a:pt x="10" y="14217"/>
                  </a:cubicBezTo>
                  <a:cubicBezTo>
                    <a:pt x="1" y="14276"/>
                    <a:pt x="37" y="14340"/>
                    <a:pt x="105" y="14340"/>
                  </a:cubicBezTo>
                  <a:cubicBezTo>
                    <a:pt x="2706" y="14335"/>
                    <a:pt x="5303" y="14135"/>
                    <a:pt x="7900" y="14058"/>
                  </a:cubicBezTo>
                  <a:cubicBezTo>
                    <a:pt x="8287" y="14047"/>
                    <a:pt x="8674" y="14044"/>
                    <a:pt x="9060" y="14044"/>
                  </a:cubicBezTo>
                  <a:cubicBezTo>
                    <a:pt x="9630" y="14044"/>
                    <a:pt x="10199" y="14051"/>
                    <a:pt x="10768" y="14051"/>
                  </a:cubicBezTo>
                  <a:cubicBezTo>
                    <a:pt x="11119" y="14051"/>
                    <a:pt x="11469" y="14048"/>
                    <a:pt x="11820" y="14040"/>
                  </a:cubicBezTo>
                  <a:cubicBezTo>
                    <a:pt x="13111" y="14008"/>
                    <a:pt x="14403" y="13894"/>
                    <a:pt x="15694" y="13876"/>
                  </a:cubicBezTo>
                  <a:cubicBezTo>
                    <a:pt x="16098" y="13869"/>
                    <a:pt x="16499" y="13865"/>
                    <a:pt x="16901" y="13865"/>
                  </a:cubicBezTo>
                  <a:cubicBezTo>
                    <a:pt x="17229" y="13865"/>
                    <a:pt x="17557" y="13868"/>
                    <a:pt x="17886" y="13872"/>
                  </a:cubicBezTo>
                  <a:cubicBezTo>
                    <a:pt x="18187" y="13876"/>
                    <a:pt x="18491" y="13872"/>
                    <a:pt x="18796" y="13899"/>
                  </a:cubicBezTo>
                  <a:cubicBezTo>
                    <a:pt x="18895" y="13908"/>
                    <a:pt x="19012" y="13930"/>
                    <a:pt x="19123" y="13930"/>
                  </a:cubicBezTo>
                  <a:cubicBezTo>
                    <a:pt x="19185" y="13930"/>
                    <a:pt x="19246" y="13923"/>
                    <a:pt x="19301" y="13903"/>
                  </a:cubicBezTo>
                  <a:cubicBezTo>
                    <a:pt x="19337" y="13890"/>
                    <a:pt x="19374" y="13853"/>
                    <a:pt x="19369" y="13808"/>
                  </a:cubicBezTo>
                  <a:cubicBezTo>
                    <a:pt x="19292" y="13199"/>
                    <a:pt x="19287" y="12594"/>
                    <a:pt x="19273" y="11980"/>
                  </a:cubicBezTo>
                  <a:cubicBezTo>
                    <a:pt x="19255" y="11038"/>
                    <a:pt x="19233" y="10097"/>
                    <a:pt x="19205" y="9156"/>
                  </a:cubicBezTo>
                  <a:cubicBezTo>
                    <a:pt x="19155" y="7259"/>
                    <a:pt x="19096" y="5363"/>
                    <a:pt x="19032" y="3467"/>
                  </a:cubicBezTo>
                  <a:cubicBezTo>
                    <a:pt x="18996" y="2371"/>
                    <a:pt x="18960" y="1275"/>
                    <a:pt x="18928" y="183"/>
                  </a:cubicBezTo>
                  <a:cubicBezTo>
                    <a:pt x="18928" y="142"/>
                    <a:pt x="18901" y="97"/>
                    <a:pt x="18860" y="92"/>
                  </a:cubicBezTo>
                  <a:cubicBezTo>
                    <a:pt x="18678" y="61"/>
                    <a:pt x="18496" y="33"/>
                    <a:pt x="18318" y="1"/>
                  </a:cubicBezTo>
                  <a:cubicBezTo>
                    <a:pt x="18313" y="1"/>
                    <a:pt x="18307" y="0"/>
                    <a:pt x="18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8756496"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8919496"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8" name="Google Shape;1728;p33"/>
            <p:cNvGrpSpPr/>
            <p:nvPr/>
          </p:nvGrpSpPr>
          <p:grpSpPr>
            <a:xfrm>
              <a:off x="7211282" y="106518"/>
              <a:ext cx="462826" cy="437708"/>
              <a:chOff x="8417757" y="225106"/>
              <a:chExt cx="462826" cy="437708"/>
            </a:xfrm>
          </p:grpSpPr>
          <p:sp>
            <p:nvSpPr>
              <p:cNvPr id="1729" name="Google Shape;1729;p33"/>
              <p:cNvSpPr/>
              <p:nvPr/>
            </p:nvSpPr>
            <p:spPr>
              <a:xfrm>
                <a:off x="8425494" y="234008"/>
                <a:ext cx="431455" cy="424036"/>
              </a:xfrm>
              <a:custGeom>
                <a:avLst/>
                <a:gdLst/>
                <a:ahLst/>
                <a:cxnLst/>
                <a:rect l="l" t="t" r="r" b="b"/>
                <a:pathLst>
                  <a:path w="4071" h="4001" extrusionOk="0">
                    <a:moveTo>
                      <a:pt x="1990" y="0"/>
                    </a:moveTo>
                    <a:cubicBezTo>
                      <a:pt x="1536" y="0"/>
                      <a:pt x="1233" y="160"/>
                      <a:pt x="1233" y="160"/>
                    </a:cubicBezTo>
                    <a:cubicBezTo>
                      <a:pt x="1074" y="219"/>
                      <a:pt x="797" y="460"/>
                      <a:pt x="546" y="701"/>
                    </a:cubicBezTo>
                    <a:cubicBezTo>
                      <a:pt x="296" y="942"/>
                      <a:pt x="119" y="1447"/>
                      <a:pt x="60" y="1774"/>
                    </a:cubicBezTo>
                    <a:cubicBezTo>
                      <a:pt x="1" y="2106"/>
                      <a:pt x="142" y="2565"/>
                      <a:pt x="424" y="3115"/>
                    </a:cubicBezTo>
                    <a:cubicBezTo>
                      <a:pt x="710" y="3670"/>
                      <a:pt x="1188" y="3820"/>
                      <a:pt x="2002" y="3980"/>
                    </a:cubicBezTo>
                    <a:cubicBezTo>
                      <a:pt x="2073" y="3994"/>
                      <a:pt x="2143" y="4000"/>
                      <a:pt x="2211" y="4000"/>
                    </a:cubicBezTo>
                    <a:cubicBezTo>
                      <a:pt x="2929" y="4000"/>
                      <a:pt x="3485" y="3276"/>
                      <a:pt x="3689" y="3097"/>
                    </a:cubicBezTo>
                    <a:cubicBezTo>
                      <a:pt x="3907" y="2897"/>
                      <a:pt x="4071" y="2179"/>
                      <a:pt x="4048" y="1979"/>
                    </a:cubicBezTo>
                    <a:cubicBezTo>
                      <a:pt x="4025" y="1779"/>
                      <a:pt x="3907" y="1237"/>
                      <a:pt x="3725" y="996"/>
                    </a:cubicBezTo>
                    <a:cubicBezTo>
                      <a:pt x="3543" y="755"/>
                      <a:pt x="3198" y="246"/>
                      <a:pt x="2484" y="64"/>
                    </a:cubicBezTo>
                    <a:cubicBezTo>
                      <a:pt x="2306" y="18"/>
                      <a:pt x="2140" y="0"/>
                      <a:pt x="1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8557971" y="356417"/>
                <a:ext cx="18971" cy="35928"/>
              </a:xfrm>
              <a:custGeom>
                <a:avLst/>
                <a:gdLst/>
                <a:ahLst/>
                <a:cxnLst/>
                <a:rect l="l" t="t" r="r" b="b"/>
                <a:pathLst>
                  <a:path w="179" h="339" extrusionOk="0">
                    <a:moveTo>
                      <a:pt x="99" y="0"/>
                    </a:moveTo>
                    <a:cubicBezTo>
                      <a:pt x="97" y="0"/>
                      <a:pt x="95" y="0"/>
                      <a:pt x="92" y="0"/>
                    </a:cubicBezTo>
                    <a:cubicBezTo>
                      <a:pt x="51" y="5"/>
                      <a:pt x="29" y="46"/>
                      <a:pt x="29" y="87"/>
                    </a:cubicBezTo>
                    <a:cubicBezTo>
                      <a:pt x="29" y="141"/>
                      <a:pt x="19" y="196"/>
                      <a:pt x="10" y="251"/>
                    </a:cubicBezTo>
                    <a:cubicBezTo>
                      <a:pt x="0" y="307"/>
                      <a:pt x="42" y="339"/>
                      <a:pt x="83" y="339"/>
                    </a:cubicBezTo>
                    <a:cubicBezTo>
                      <a:pt x="116" y="339"/>
                      <a:pt x="148" y="320"/>
                      <a:pt x="156" y="278"/>
                    </a:cubicBezTo>
                    <a:cubicBezTo>
                      <a:pt x="170" y="210"/>
                      <a:pt x="174" y="137"/>
                      <a:pt x="174" y="69"/>
                    </a:cubicBezTo>
                    <a:cubicBezTo>
                      <a:pt x="178" y="30"/>
                      <a:pt x="135"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8720971" y="382913"/>
                <a:ext cx="18865" cy="37306"/>
              </a:xfrm>
              <a:custGeom>
                <a:avLst/>
                <a:gdLst/>
                <a:ahLst/>
                <a:cxnLst/>
                <a:rect l="l" t="t" r="r" b="b"/>
                <a:pathLst>
                  <a:path w="178" h="352" extrusionOk="0">
                    <a:moveTo>
                      <a:pt x="103" y="0"/>
                    </a:moveTo>
                    <a:cubicBezTo>
                      <a:pt x="101" y="0"/>
                      <a:pt x="98" y="0"/>
                      <a:pt x="96" y="1"/>
                    </a:cubicBezTo>
                    <a:cubicBezTo>
                      <a:pt x="50" y="5"/>
                      <a:pt x="28" y="42"/>
                      <a:pt x="28" y="87"/>
                    </a:cubicBezTo>
                    <a:cubicBezTo>
                      <a:pt x="28" y="146"/>
                      <a:pt x="19" y="201"/>
                      <a:pt x="9" y="260"/>
                    </a:cubicBezTo>
                    <a:cubicBezTo>
                      <a:pt x="0" y="301"/>
                      <a:pt x="32" y="342"/>
                      <a:pt x="69" y="351"/>
                    </a:cubicBezTo>
                    <a:cubicBezTo>
                      <a:pt x="72" y="351"/>
                      <a:pt x="75" y="351"/>
                      <a:pt x="77" y="351"/>
                    </a:cubicBezTo>
                    <a:cubicBezTo>
                      <a:pt x="115" y="351"/>
                      <a:pt x="147" y="325"/>
                      <a:pt x="155" y="287"/>
                    </a:cubicBezTo>
                    <a:cubicBezTo>
                      <a:pt x="173" y="214"/>
                      <a:pt x="178" y="142"/>
                      <a:pt x="178" y="69"/>
                    </a:cubicBezTo>
                    <a:cubicBezTo>
                      <a:pt x="178" y="31"/>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8505934" y="449787"/>
                <a:ext cx="266864" cy="113613"/>
              </a:xfrm>
              <a:custGeom>
                <a:avLst/>
                <a:gdLst/>
                <a:ahLst/>
                <a:cxnLst/>
                <a:rect l="l" t="t" r="r" b="b"/>
                <a:pathLst>
                  <a:path w="2518" h="1072" extrusionOk="0">
                    <a:moveTo>
                      <a:pt x="97" y="1"/>
                    </a:moveTo>
                    <a:cubicBezTo>
                      <a:pt x="50" y="1"/>
                      <a:pt x="1" y="45"/>
                      <a:pt x="24" y="106"/>
                    </a:cubicBezTo>
                    <a:cubicBezTo>
                      <a:pt x="215" y="611"/>
                      <a:pt x="670" y="1011"/>
                      <a:pt x="1202" y="1066"/>
                    </a:cubicBezTo>
                    <a:cubicBezTo>
                      <a:pt x="1243" y="1070"/>
                      <a:pt x="1285" y="1072"/>
                      <a:pt x="1326" y="1072"/>
                    </a:cubicBezTo>
                    <a:cubicBezTo>
                      <a:pt x="1795" y="1072"/>
                      <a:pt x="2238" y="816"/>
                      <a:pt x="2484" y="402"/>
                    </a:cubicBezTo>
                    <a:cubicBezTo>
                      <a:pt x="2517" y="345"/>
                      <a:pt x="2468" y="297"/>
                      <a:pt x="2417" y="297"/>
                    </a:cubicBezTo>
                    <a:cubicBezTo>
                      <a:pt x="2391" y="297"/>
                      <a:pt x="2364" y="309"/>
                      <a:pt x="2348" y="338"/>
                    </a:cubicBezTo>
                    <a:cubicBezTo>
                      <a:pt x="2133" y="694"/>
                      <a:pt x="1735" y="917"/>
                      <a:pt x="1333" y="917"/>
                    </a:cubicBezTo>
                    <a:cubicBezTo>
                      <a:pt x="1283" y="917"/>
                      <a:pt x="1233" y="914"/>
                      <a:pt x="1184" y="907"/>
                    </a:cubicBezTo>
                    <a:cubicBezTo>
                      <a:pt x="720" y="843"/>
                      <a:pt x="333" y="493"/>
                      <a:pt x="160" y="47"/>
                    </a:cubicBezTo>
                    <a:cubicBezTo>
                      <a:pt x="149" y="15"/>
                      <a:pt x="12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8417757" y="225106"/>
                <a:ext cx="462826" cy="437708"/>
              </a:xfrm>
              <a:custGeom>
                <a:avLst/>
                <a:gdLst/>
                <a:ahLst/>
                <a:cxnLst/>
                <a:rect l="l" t="t" r="r" b="b"/>
                <a:pathLst>
                  <a:path w="4367" h="4130" extrusionOk="0">
                    <a:moveTo>
                      <a:pt x="2068" y="165"/>
                    </a:moveTo>
                    <a:cubicBezTo>
                      <a:pt x="2666" y="165"/>
                      <a:pt x="3264" y="463"/>
                      <a:pt x="3634" y="948"/>
                    </a:cubicBezTo>
                    <a:cubicBezTo>
                      <a:pt x="4176" y="1658"/>
                      <a:pt x="4130" y="2677"/>
                      <a:pt x="3534" y="3336"/>
                    </a:cubicBezTo>
                    <a:cubicBezTo>
                      <a:pt x="3172" y="3734"/>
                      <a:pt x="2640" y="3963"/>
                      <a:pt x="2113" y="3963"/>
                    </a:cubicBezTo>
                    <a:cubicBezTo>
                      <a:pt x="1827" y="3963"/>
                      <a:pt x="1543" y="3895"/>
                      <a:pt x="1288" y="3750"/>
                    </a:cubicBezTo>
                    <a:cubicBezTo>
                      <a:pt x="1061" y="3622"/>
                      <a:pt x="824" y="3441"/>
                      <a:pt x="628" y="3231"/>
                    </a:cubicBezTo>
                    <a:cubicBezTo>
                      <a:pt x="628" y="3231"/>
                      <a:pt x="628" y="3227"/>
                      <a:pt x="628" y="3227"/>
                    </a:cubicBezTo>
                    <a:cubicBezTo>
                      <a:pt x="256" y="2731"/>
                      <a:pt x="137" y="2072"/>
                      <a:pt x="324" y="1471"/>
                    </a:cubicBezTo>
                    <a:cubicBezTo>
                      <a:pt x="328" y="1458"/>
                      <a:pt x="328" y="1444"/>
                      <a:pt x="324" y="1430"/>
                    </a:cubicBezTo>
                    <a:cubicBezTo>
                      <a:pt x="538" y="857"/>
                      <a:pt x="1015" y="394"/>
                      <a:pt x="1597" y="230"/>
                    </a:cubicBezTo>
                    <a:cubicBezTo>
                      <a:pt x="1751" y="186"/>
                      <a:pt x="1910" y="165"/>
                      <a:pt x="2068" y="165"/>
                    </a:cubicBezTo>
                    <a:close/>
                    <a:moveTo>
                      <a:pt x="2056" y="1"/>
                    </a:moveTo>
                    <a:cubicBezTo>
                      <a:pt x="1987" y="1"/>
                      <a:pt x="1917" y="4"/>
                      <a:pt x="1847" y="12"/>
                    </a:cubicBezTo>
                    <a:cubicBezTo>
                      <a:pt x="1042" y="103"/>
                      <a:pt x="360" y="730"/>
                      <a:pt x="128" y="1521"/>
                    </a:cubicBezTo>
                    <a:cubicBezTo>
                      <a:pt x="133" y="1521"/>
                      <a:pt x="137" y="1517"/>
                      <a:pt x="146" y="1517"/>
                    </a:cubicBezTo>
                    <a:cubicBezTo>
                      <a:pt x="1" y="2094"/>
                      <a:pt x="96" y="2708"/>
                      <a:pt x="415" y="3204"/>
                    </a:cubicBezTo>
                    <a:cubicBezTo>
                      <a:pt x="410" y="3204"/>
                      <a:pt x="410" y="3209"/>
                      <a:pt x="406" y="3213"/>
                    </a:cubicBezTo>
                    <a:cubicBezTo>
                      <a:pt x="433" y="3245"/>
                      <a:pt x="460" y="3277"/>
                      <a:pt x="488" y="3309"/>
                    </a:cubicBezTo>
                    <a:lnTo>
                      <a:pt x="497" y="3322"/>
                    </a:lnTo>
                    <a:cubicBezTo>
                      <a:pt x="506" y="3336"/>
                      <a:pt x="515" y="3340"/>
                      <a:pt x="524" y="3345"/>
                    </a:cubicBezTo>
                    <a:cubicBezTo>
                      <a:pt x="719" y="3563"/>
                      <a:pt x="956" y="3745"/>
                      <a:pt x="1188" y="3886"/>
                    </a:cubicBezTo>
                    <a:cubicBezTo>
                      <a:pt x="1470" y="4052"/>
                      <a:pt x="1786" y="4129"/>
                      <a:pt x="2104" y="4129"/>
                    </a:cubicBezTo>
                    <a:cubicBezTo>
                      <a:pt x="2632" y="4129"/>
                      <a:pt x="3164" y="3917"/>
                      <a:pt x="3553" y="3545"/>
                    </a:cubicBezTo>
                    <a:cubicBezTo>
                      <a:pt x="4207" y="2918"/>
                      <a:pt x="4367" y="1872"/>
                      <a:pt x="3912" y="1071"/>
                    </a:cubicBezTo>
                    <a:cubicBezTo>
                      <a:pt x="3530" y="411"/>
                      <a:pt x="2794" y="1"/>
                      <a:pt x="2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oming Soon"/>
              <a:buNone/>
              <a:defRPr sz="2800" b="1">
                <a:solidFill>
                  <a:schemeClr val="dk1"/>
                </a:solidFill>
                <a:latin typeface="Coming Soon"/>
                <a:ea typeface="Coming Soon"/>
                <a:cs typeface="Coming Soon"/>
                <a:sym typeface="Coming Soon"/>
              </a:defRPr>
            </a:lvl1pPr>
            <a:lvl2pPr lvl="1">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2pPr>
            <a:lvl3pPr lvl="2">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3pPr>
            <a:lvl4pPr lvl="3">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4pPr>
            <a:lvl5pPr lvl="4">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5pPr>
            <a:lvl6pPr lvl="5">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6pPr>
            <a:lvl7pPr lvl="6">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7pPr>
            <a:lvl8pPr lvl="7">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8pPr>
            <a:lvl9pPr lvl="8">
              <a:spcBef>
                <a:spcPts val="0"/>
              </a:spcBef>
              <a:spcAft>
                <a:spcPts val="0"/>
              </a:spcAft>
              <a:buClr>
                <a:schemeClr val="dk1"/>
              </a:buClr>
              <a:buSzPts val="2800"/>
              <a:buFont typeface="Coming Soon"/>
              <a:buNone/>
              <a:defRPr sz="2800">
                <a:solidFill>
                  <a:schemeClr val="dk1"/>
                </a:solidFill>
                <a:latin typeface="Coming Soon"/>
                <a:ea typeface="Coming Soon"/>
                <a:cs typeface="Coming Soon"/>
                <a:sym typeface="Coming So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 id="2147483664" r:id="rId3"/>
    <p:sldLayoutId id="2147483665" r:id="rId4"/>
    <p:sldLayoutId id="2147483666" r:id="rId5"/>
    <p:sldLayoutId id="2147483670" r:id="rId6"/>
    <p:sldLayoutId id="2147483671"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3.xm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slide" Target="slide2.xml"/><Relationship Id="rId4" Type="http://schemas.openxmlformats.org/officeDocument/2006/relationships/slide" Target="slide8.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slide" Target="slide2.xml"/><Relationship Id="rId5" Type="http://schemas.openxmlformats.org/officeDocument/2006/relationships/slide" Target="slide6.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slide" Target="slide2.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slide" Target="slide2.xml"/><Relationship Id="rId5" Type="http://schemas.openxmlformats.org/officeDocument/2006/relationships/image" Target="../media/image1.jpg"/><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40"/>
          <p:cNvSpPr txBox="1">
            <a:spLocks noGrp="1"/>
          </p:cNvSpPr>
          <p:nvPr>
            <p:ph type="title"/>
          </p:nvPr>
        </p:nvSpPr>
        <p:spPr>
          <a:xfrm>
            <a:off x="770355" y="2353234"/>
            <a:ext cx="7738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900" dirty="0"/>
              <a:t>Quick </a:t>
            </a:r>
            <a:br>
              <a:rPr lang="en-US" sz="7900" dirty="0"/>
            </a:br>
            <a:r>
              <a:rPr lang="en-US" sz="7900" dirty="0"/>
              <a:t>Sort</a:t>
            </a:r>
            <a:endParaRPr sz="7900" dirty="0"/>
          </a:p>
        </p:txBody>
      </p:sp>
      <p:sp>
        <p:nvSpPr>
          <p:cNvPr id="1845" name="Google Shape;1845;p40">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0">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84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oming Soon"/>
                <a:ea typeface="Coming Soon"/>
                <a:cs typeface="Coming Soon"/>
                <a:sym typeface="Coming Soon"/>
              </a:rPr>
              <a:t>02</a:t>
            </a:r>
            <a:endParaRPr sz="18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2" y="1239259"/>
            <a:ext cx="5675727"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a[pivot] &lt; a[right], so algorithm moves forward one position towards left</a:t>
            </a:r>
          </a:p>
        </p:txBody>
      </p:sp>
      <p:sp>
        <p:nvSpPr>
          <p:cNvPr id="16" name="Rectangle 15">
            <a:extLst>
              <a:ext uri="{FF2B5EF4-FFF2-40B4-BE49-F238E27FC236}">
                <a16:creationId xmlns:a16="http://schemas.microsoft.com/office/drawing/2014/main" id="{12FC150B-CFF5-41C9-8E5B-B9533201778C}"/>
              </a:ext>
            </a:extLst>
          </p:cNvPr>
          <p:cNvSpPr/>
          <p:nvPr/>
        </p:nvSpPr>
        <p:spPr>
          <a:xfrm>
            <a:off x="1304192" y="3016743"/>
            <a:ext cx="6531068"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Because, a[pivot] &gt; a[right], so, algorithm will swap a[pivot] with a[right], and pivot moves to right</a:t>
            </a:r>
          </a:p>
        </p:txBody>
      </p:sp>
      <p:pic>
        <p:nvPicPr>
          <p:cNvPr id="19" name="Picture 18">
            <a:extLst>
              <a:ext uri="{FF2B5EF4-FFF2-40B4-BE49-F238E27FC236}">
                <a16:creationId xmlns:a16="http://schemas.microsoft.com/office/drawing/2014/main" id="{6BA8AD18-88A4-4CDB-814C-D90B546FE260}"/>
              </a:ext>
            </a:extLst>
          </p:cNvPr>
          <p:cNvPicPr>
            <a:picLocks noChangeAspect="1"/>
          </p:cNvPicPr>
          <p:nvPr/>
        </p:nvPicPr>
        <p:blipFill rotWithShape="1">
          <a:blip r:embed="rId6"/>
          <a:srcRect r="77827" b="65689"/>
          <a:stretch/>
        </p:blipFill>
        <p:spPr>
          <a:xfrm>
            <a:off x="3148927" y="1559141"/>
            <a:ext cx="395939" cy="363398"/>
          </a:xfrm>
          <a:prstGeom prst="rect">
            <a:avLst/>
          </a:prstGeom>
        </p:spPr>
      </p:pic>
      <p:pic>
        <p:nvPicPr>
          <p:cNvPr id="20" name="Picture 19">
            <a:extLst>
              <a:ext uri="{FF2B5EF4-FFF2-40B4-BE49-F238E27FC236}">
                <a16:creationId xmlns:a16="http://schemas.microsoft.com/office/drawing/2014/main" id="{E1534E77-E6D0-4355-B76D-A3E938E5695C}"/>
              </a:ext>
            </a:extLst>
          </p:cNvPr>
          <p:cNvPicPr>
            <a:picLocks noChangeAspect="1"/>
          </p:cNvPicPr>
          <p:nvPr/>
        </p:nvPicPr>
        <p:blipFill rotWithShape="1">
          <a:blip r:embed="rId6"/>
          <a:srcRect t="59248" r="82747" b="5054"/>
          <a:stretch/>
        </p:blipFill>
        <p:spPr>
          <a:xfrm>
            <a:off x="3064730" y="2350347"/>
            <a:ext cx="312211" cy="383168"/>
          </a:xfrm>
          <a:prstGeom prst="rect">
            <a:avLst/>
          </a:prstGeom>
        </p:spPr>
      </p:pic>
      <p:pic>
        <p:nvPicPr>
          <p:cNvPr id="21" name="Picture 20">
            <a:extLst>
              <a:ext uri="{FF2B5EF4-FFF2-40B4-BE49-F238E27FC236}">
                <a16:creationId xmlns:a16="http://schemas.microsoft.com/office/drawing/2014/main" id="{3E7E4AEE-4753-4536-B0CF-6C22FE9FCC38}"/>
              </a:ext>
            </a:extLst>
          </p:cNvPr>
          <p:cNvPicPr>
            <a:picLocks noChangeAspect="1"/>
          </p:cNvPicPr>
          <p:nvPr/>
        </p:nvPicPr>
        <p:blipFill rotWithShape="1">
          <a:blip r:embed="rId6"/>
          <a:srcRect l="83264" t="59486" b="5383"/>
          <a:stretch/>
        </p:blipFill>
        <p:spPr>
          <a:xfrm>
            <a:off x="5348644" y="2322835"/>
            <a:ext cx="312211" cy="388733"/>
          </a:xfrm>
          <a:prstGeom prst="rect">
            <a:avLst/>
          </a:prstGeom>
        </p:spPr>
      </p:pic>
      <p:pic>
        <p:nvPicPr>
          <p:cNvPr id="24" name="Picture 23">
            <a:extLst>
              <a:ext uri="{FF2B5EF4-FFF2-40B4-BE49-F238E27FC236}">
                <a16:creationId xmlns:a16="http://schemas.microsoft.com/office/drawing/2014/main" id="{A0EB6BF0-1DB1-4926-9E00-3E23487BB7E5}"/>
              </a:ext>
            </a:extLst>
          </p:cNvPr>
          <p:cNvPicPr>
            <a:picLocks noChangeAspect="1"/>
          </p:cNvPicPr>
          <p:nvPr/>
        </p:nvPicPr>
        <p:blipFill rotWithShape="1">
          <a:blip r:embed="rId6"/>
          <a:srcRect t="35405" b="42497"/>
          <a:stretch/>
        </p:blipFill>
        <p:spPr>
          <a:xfrm>
            <a:off x="2983294" y="1942701"/>
            <a:ext cx="2761381" cy="361946"/>
          </a:xfrm>
          <a:prstGeom prst="rect">
            <a:avLst/>
          </a:prstGeom>
        </p:spPr>
      </p:pic>
      <p:sp>
        <p:nvSpPr>
          <p:cNvPr id="25" name="Rectangle 24">
            <a:extLst>
              <a:ext uri="{FF2B5EF4-FFF2-40B4-BE49-F238E27FC236}">
                <a16:creationId xmlns:a16="http://schemas.microsoft.com/office/drawing/2014/main" id="{E1DE9B6C-E6A6-407F-8837-11AAD049BA7C}"/>
              </a:ext>
            </a:extLst>
          </p:cNvPr>
          <p:cNvSpPr/>
          <p:nvPr/>
        </p:nvSpPr>
        <p:spPr>
          <a:xfrm>
            <a:off x="1202453" y="1996408"/>
            <a:ext cx="1780841" cy="461665"/>
          </a:xfrm>
          <a:prstGeom prst="rect">
            <a:avLst/>
          </a:prstGeom>
        </p:spPr>
        <p:txBody>
          <a:bodyPr wrap="square">
            <a:spAutoFit/>
          </a:bodyPr>
          <a:lstStyle/>
          <a:p>
            <a:pPr algn="just"/>
            <a:r>
              <a:rPr lang="en-US" sz="1200" dirty="0">
                <a:solidFill>
                  <a:srgbClr val="00B050"/>
                </a:solidFill>
                <a:latin typeface="Didact Gothic" panose="020B0604020202020204" charset="0"/>
              </a:rPr>
              <a:t>Now, a[left] = 24, a[right] = 19, and a[pivot] = 24.</a:t>
            </a:r>
            <a:endParaRPr lang="en-US" sz="1600" dirty="0">
              <a:solidFill>
                <a:srgbClr val="00B050"/>
              </a:solidFill>
              <a:latin typeface="Didact Gothic" panose="020B0604020202020204" charset="0"/>
            </a:endParaRPr>
          </a:p>
        </p:txBody>
      </p:sp>
      <p:pic>
        <p:nvPicPr>
          <p:cNvPr id="26" name="Picture 25">
            <a:extLst>
              <a:ext uri="{FF2B5EF4-FFF2-40B4-BE49-F238E27FC236}">
                <a16:creationId xmlns:a16="http://schemas.microsoft.com/office/drawing/2014/main" id="{FF98CA83-4EC5-423B-A1F2-4E5534842AF0}"/>
              </a:ext>
            </a:extLst>
          </p:cNvPr>
          <p:cNvPicPr>
            <a:picLocks noChangeAspect="1"/>
          </p:cNvPicPr>
          <p:nvPr/>
        </p:nvPicPr>
        <p:blipFill>
          <a:blip r:embed="rId7"/>
          <a:stretch>
            <a:fillRect/>
          </a:stretch>
        </p:blipFill>
        <p:spPr>
          <a:xfrm>
            <a:off x="2694919" y="3912597"/>
            <a:ext cx="3347741" cy="472713"/>
          </a:xfrm>
          <a:prstGeom prst="rect">
            <a:avLst/>
          </a:prstGeom>
        </p:spPr>
      </p:pic>
      <p:pic>
        <p:nvPicPr>
          <p:cNvPr id="27" name="Picture 26">
            <a:extLst>
              <a:ext uri="{FF2B5EF4-FFF2-40B4-BE49-F238E27FC236}">
                <a16:creationId xmlns:a16="http://schemas.microsoft.com/office/drawing/2014/main" id="{35EABB34-3A53-4A0E-96E9-F557E229103F}"/>
              </a:ext>
            </a:extLst>
          </p:cNvPr>
          <p:cNvPicPr>
            <a:picLocks noChangeAspect="1"/>
          </p:cNvPicPr>
          <p:nvPr/>
        </p:nvPicPr>
        <p:blipFill rotWithShape="1">
          <a:blip r:embed="rId6"/>
          <a:srcRect r="77827" b="65689"/>
          <a:stretch/>
        </p:blipFill>
        <p:spPr>
          <a:xfrm>
            <a:off x="2824896" y="3549199"/>
            <a:ext cx="395939" cy="363398"/>
          </a:xfrm>
          <a:prstGeom prst="rect">
            <a:avLst/>
          </a:prstGeom>
        </p:spPr>
      </p:pic>
      <p:pic>
        <p:nvPicPr>
          <p:cNvPr id="28" name="Picture 27">
            <a:extLst>
              <a:ext uri="{FF2B5EF4-FFF2-40B4-BE49-F238E27FC236}">
                <a16:creationId xmlns:a16="http://schemas.microsoft.com/office/drawing/2014/main" id="{732C2085-5141-4A4E-B23F-5CA523FFF032}"/>
              </a:ext>
            </a:extLst>
          </p:cNvPr>
          <p:cNvPicPr>
            <a:picLocks noChangeAspect="1"/>
          </p:cNvPicPr>
          <p:nvPr/>
        </p:nvPicPr>
        <p:blipFill rotWithShape="1">
          <a:blip r:embed="rId6"/>
          <a:srcRect t="59248" r="82747" b="5054"/>
          <a:stretch/>
        </p:blipFill>
        <p:spPr>
          <a:xfrm>
            <a:off x="2836716" y="4425145"/>
            <a:ext cx="312211" cy="383168"/>
          </a:xfrm>
          <a:prstGeom prst="rect">
            <a:avLst/>
          </a:prstGeom>
        </p:spPr>
      </p:pic>
      <p:pic>
        <p:nvPicPr>
          <p:cNvPr id="29" name="Picture 28">
            <a:extLst>
              <a:ext uri="{FF2B5EF4-FFF2-40B4-BE49-F238E27FC236}">
                <a16:creationId xmlns:a16="http://schemas.microsoft.com/office/drawing/2014/main" id="{6C542E1C-4B63-423A-BB9B-0F8C7DC84BE7}"/>
              </a:ext>
            </a:extLst>
          </p:cNvPr>
          <p:cNvPicPr>
            <a:picLocks noChangeAspect="1"/>
          </p:cNvPicPr>
          <p:nvPr/>
        </p:nvPicPr>
        <p:blipFill rotWithShape="1">
          <a:blip r:embed="rId6"/>
          <a:srcRect l="83264" t="59486" b="5383"/>
          <a:stretch/>
        </p:blipFill>
        <p:spPr>
          <a:xfrm>
            <a:off x="5036433" y="4398926"/>
            <a:ext cx="312211" cy="388733"/>
          </a:xfrm>
          <a:prstGeom prst="rect">
            <a:avLst/>
          </a:prstGeom>
        </p:spPr>
      </p:pic>
    </p:spTree>
    <p:extLst>
      <p:ext uri="{BB962C8B-B14F-4D97-AF65-F5344CB8AC3E}">
        <p14:creationId xmlns:p14="http://schemas.microsoft.com/office/powerpoint/2010/main" val="3058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5">
                                            <p:txEl>
                                              <p:pRg st="0" end="0"/>
                                            </p:txEl>
                                          </p:spTgt>
                                        </p:tgtEl>
                                        <p:attrNameLst>
                                          <p:attrName>style.visibility</p:attrName>
                                        </p:attrNameLst>
                                      </p:cBhvr>
                                      <p:to>
                                        <p:strVal val="visible"/>
                                      </p:to>
                                    </p:set>
                                    <p:animEffect transition="in" filter="fade">
                                      <p:cBhvr>
                                        <p:cTn id="41" dur="1000"/>
                                        <p:tgtEl>
                                          <p:spTgt spid="25">
                                            <p:txEl>
                                              <p:pRg st="0" end="0"/>
                                            </p:txEl>
                                          </p:spTgt>
                                        </p:tgtEl>
                                      </p:cBhvr>
                                    </p:animEffect>
                                    <p:anim calcmode="lin" valueType="num">
                                      <p:cBhvr>
                                        <p:cTn id="42"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oming Soon"/>
                <a:ea typeface="Coming Soon"/>
                <a:cs typeface="Coming Soon"/>
                <a:sym typeface="Coming Soon"/>
              </a:rPr>
              <a:t>02</a:t>
            </a:r>
            <a:endParaRPr sz="18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2" y="1239259"/>
            <a:ext cx="5675727" cy="307777"/>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As a[pivot] &gt; a[left], so algorithm moves one position to right as</a:t>
            </a:r>
          </a:p>
        </p:txBody>
      </p:sp>
      <p:sp>
        <p:nvSpPr>
          <p:cNvPr id="16" name="Rectangle 15">
            <a:extLst>
              <a:ext uri="{FF2B5EF4-FFF2-40B4-BE49-F238E27FC236}">
                <a16:creationId xmlns:a16="http://schemas.microsoft.com/office/drawing/2014/main" id="{12FC150B-CFF5-41C9-8E5B-B9533201778C}"/>
              </a:ext>
            </a:extLst>
          </p:cNvPr>
          <p:cNvSpPr/>
          <p:nvPr/>
        </p:nvSpPr>
        <p:spPr>
          <a:xfrm>
            <a:off x="1304192" y="3016743"/>
            <a:ext cx="6531068"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a[left] = 9, a[right] = 24, and a[pivot] = 24. As a[pivot] &gt; a[left], so algorithm moves one position to right</a:t>
            </a:r>
          </a:p>
        </p:txBody>
      </p:sp>
      <p:pic>
        <p:nvPicPr>
          <p:cNvPr id="19" name="Picture 18">
            <a:extLst>
              <a:ext uri="{FF2B5EF4-FFF2-40B4-BE49-F238E27FC236}">
                <a16:creationId xmlns:a16="http://schemas.microsoft.com/office/drawing/2014/main" id="{6BA8AD18-88A4-4CDB-814C-D90B546FE260}"/>
              </a:ext>
            </a:extLst>
          </p:cNvPr>
          <p:cNvPicPr>
            <a:picLocks noChangeAspect="1"/>
          </p:cNvPicPr>
          <p:nvPr/>
        </p:nvPicPr>
        <p:blipFill rotWithShape="1">
          <a:blip r:embed="rId6"/>
          <a:srcRect r="77827" b="65689"/>
          <a:stretch/>
        </p:blipFill>
        <p:spPr>
          <a:xfrm>
            <a:off x="3148927" y="1559141"/>
            <a:ext cx="395939" cy="363398"/>
          </a:xfrm>
          <a:prstGeom prst="rect">
            <a:avLst/>
          </a:prstGeom>
        </p:spPr>
      </p:pic>
      <p:pic>
        <p:nvPicPr>
          <p:cNvPr id="20" name="Picture 19">
            <a:extLst>
              <a:ext uri="{FF2B5EF4-FFF2-40B4-BE49-F238E27FC236}">
                <a16:creationId xmlns:a16="http://schemas.microsoft.com/office/drawing/2014/main" id="{E1534E77-E6D0-4355-B76D-A3E938E5695C}"/>
              </a:ext>
            </a:extLst>
          </p:cNvPr>
          <p:cNvPicPr>
            <a:picLocks noChangeAspect="1"/>
          </p:cNvPicPr>
          <p:nvPr/>
        </p:nvPicPr>
        <p:blipFill rotWithShape="1">
          <a:blip r:embed="rId6"/>
          <a:srcRect t="59248" r="82747" b="5054"/>
          <a:stretch/>
        </p:blipFill>
        <p:spPr>
          <a:xfrm>
            <a:off x="4879421" y="1504815"/>
            <a:ext cx="312211" cy="383168"/>
          </a:xfrm>
          <a:prstGeom prst="rect">
            <a:avLst/>
          </a:prstGeom>
        </p:spPr>
      </p:pic>
      <p:pic>
        <p:nvPicPr>
          <p:cNvPr id="21" name="Picture 20">
            <a:extLst>
              <a:ext uri="{FF2B5EF4-FFF2-40B4-BE49-F238E27FC236}">
                <a16:creationId xmlns:a16="http://schemas.microsoft.com/office/drawing/2014/main" id="{3E7E4AEE-4753-4536-B0CF-6C22FE9FCC38}"/>
              </a:ext>
            </a:extLst>
          </p:cNvPr>
          <p:cNvPicPr>
            <a:picLocks noChangeAspect="1"/>
          </p:cNvPicPr>
          <p:nvPr/>
        </p:nvPicPr>
        <p:blipFill rotWithShape="1">
          <a:blip r:embed="rId6"/>
          <a:srcRect l="83264" t="59486" b="5383"/>
          <a:stretch/>
        </p:blipFill>
        <p:spPr>
          <a:xfrm>
            <a:off x="4880327" y="2283122"/>
            <a:ext cx="312211" cy="388733"/>
          </a:xfrm>
          <a:prstGeom prst="rect">
            <a:avLst/>
          </a:prstGeom>
        </p:spPr>
      </p:pic>
      <p:pic>
        <p:nvPicPr>
          <p:cNvPr id="26" name="Picture 25">
            <a:extLst>
              <a:ext uri="{FF2B5EF4-FFF2-40B4-BE49-F238E27FC236}">
                <a16:creationId xmlns:a16="http://schemas.microsoft.com/office/drawing/2014/main" id="{FF98CA83-4EC5-423B-A1F2-4E5534842AF0}"/>
              </a:ext>
            </a:extLst>
          </p:cNvPr>
          <p:cNvPicPr>
            <a:picLocks noChangeAspect="1"/>
          </p:cNvPicPr>
          <p:nvPr/>
        </p:nvPicPr>
        <p:blipFill>
          <a:blip r:embed="rId7"/>
          <a:stretch>
            <a:fillRect/>
          </a:stretch>
        </p:blipFill>
        <p:spPr>
          <a:xfrm>
            <a:off x="2983295" y="1900088"/>
            <a:ext cx="2753004" cy="388734"/>
          </a:xfrm>
          <a:prstGeom prst="rect">
            <a:avLst/>
          </a:prstGeom>
        </p:spPr>
      </p:pic>
      <p:pic>
        <p:nvPicPr>
          <p:cNvPr id="27" name="Picture 26">
            <a:extLst>
              <a:ext uri="{FF2B5EF4-FFF2-40B4-BE49-F238E27FC236}">
                <a16:creationId xmlns:a16="http://schemas.microsoft.com/office/drawing/2014/main" id="{35EABB34-3A53-4A0E-96E9-F557E229103F}"/>
              </a:ext>
            </a:extLst>
          </p:cNvPr>
          <p:cNvPicPr>
            <a:picLocks noChangeAspect="1"/>
          </p:cNvPicPr>
          <p:nvPr/>
        </p:nvPicPr>
        <p:blipFill rotWithShape="1">
          <a:blip r:embed="rId6"/>
          <a:srcRect r="77827" b="65689"/>
          <a:stretch/>
        </p:blipFill>
        <p:spPr>
          <a:xfrm>
            <a:off x="3829667" y="3504429"/>
            <a:ext cx="395939" cy="363398"/>
          </a:xfrm>
          <a:prstGeom prst="rect">
            <a:avLst/>
          </a:prstGeom>
        </p:spPr>
      </p:pic>
      <p:pic>
        <p:nvPicPr>
          <p:cNvPr id="28" name="Picture 27">
            <a:extLst>
              <a:ext uri="{FF2B5EF4-FFF2-40B4-BE49-F238E27FC236}">
                <a16:creationId xmlns:a16="http://schemas.microsoft.com/office/drawing/2014/main" id="{732C2085-5141-4A4E-B23F-5CA523FFF032}"/>
              </a:ext>
            </a:extLst>
          </p:cNvPr>
          <p:cNvPicPr>
            <a:picLocks noChangeAspect="1"/>
          </p:cNvPicPr>
          <p:nvPr/>
        </p:nvPicPr>
        <p:blipFill rotWithShape="1">
          <a:blip r:embed="rId6"/>
          <a:srcRect t="59248" r="82747" b="5054"/>
          <a:stretch/>
        </p:blipFill>
        <p:spPr>
          <a:xfrm>
            <a:off x="5259876" y="3448208"/>
            <a:ext cx="312211" cy="383168"/>
          </a:xfrm>
          <a:prstGeom prst="rect">
            <a:avLst/>
          </a:prstGeom>
        </p:spPr>
      </p:pic>
      <p:pic>
        <p:nvPicPr>
          <p:cNvPr id="29" name="Picture 28">
            <a:extLst>
              <a:ext uri="{FF2B5EF4-FFF2-40B4-BE49-F238E27FC236}">
                <a16:creationId xmlns:a16="http://schemas.microsoft.com/office/drawing/2014/main" id="{6C542E1C-4B63-423A-BB9B-0F8C7DC84BE7}"/>
              </a:ext>
            </a:extLst>
          </p:cNvPr>
          <p:cNvPicPr>
            <a:picLocks noChangeAspect="1"/>
          </p:cNvPicPr>
          <p:nvPr/>
        </p:nvPicPr>
        <p:blipFill rotWithShape="1">
          <a:blip r:embed="rId6"/>
          <a:srcRect l="83264" t="59486" b="5383"/>
          <a:stretch/>
        </p:blipFill>
        <p:spPr>
          <a:xfrm>
            <a:off x="5415981" y="4309883"/>
            <a:ext cx="312211" cy="388733"/>
          </a:xfrm>
          <a:prstGeom prst="rect">
            <a:avLst/>
          </a:prstGeom>
        </p:spPr>
      </p:pic>
      <p:pic>
        <p:nvPicPr>
          <p:cNvPr id="22" name="Picture 21">
            <a:extLst>
              <a:ext uri="{FF2B5EF4-FFF2-40B4-BE49-F238E27FC236}">
                <a16:creationId xmlns:a16="http://schemas.microsoft.com/office/drawing/2014/main" id="{74AB8344-93F8-4640-88F6-0FAF9969EDCA}"/>
              </a:ext>
            </a:extLst>
          </p:cNvPr>
          <p:cNvPicPr>
            <a:picLocks noChangeAspect="1"/>
          </p:cNvPicPr>
          <p:nvPr/>
        </p:nvPicPr>
        <p:blipFill>
          <a:blip r:embed="rId7"/>
          <a:stretch>
            <a:fillRect/>
          </a:stretch>
        </p:blipFill>
        <p:spPr>
          <a:xfrm>
            <a:off x="3148927" y="3831376"/>
            <a:ext cx="3091337" cy="436508"/>
          </a:xfrm>
          <a:prstGeom prst="rect">
            <a:avLst/>
          </a:prstGeom>
        </p:spPr>
      </p:pic>
    </p:spTree>
    <p:extLst>
      <p:ext uri="{BB962C8B-B14F-4D97-AF65-F5344CB8AC3E}">
        <p14:creationId xmlns:p14="http://schemas.microsoft.com/office/powerpoint/2010/main" val="143677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oming Soon"/>
                <a:ea typeface="Coming Soon"/>
                <a:cs typeface="Coming Soon"/>
                <a:sym typeface="Coming Soon"/>
              </a:rPr>
              <a:t>02</a:t>
            </a:r>
            <a:endParaRPr sz="18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2" y="1239259"/>
            <a:ext cx="5675727"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a[pivot] = 24, a[left] = 24, and a[right] = 14. As a[pivot] &gt; a[right], so, swap a[pivot] and a[right], now pivot is at right</a:t>
            </a:r>
          </a:p>
        </p:txBody>
      </p:sp>
      <p:sp>
        <p:nvSpPr>
          <p:cNvPr id="16" name="Rectangle 15">
            <a:extLst>
              <a:ext uri="{FF2B5EF4-FFF2-40B4-BE49-F238E27FC236}">
                <a16:creationId xmlns:a16="http://schemas.microsoft.com/office/drawing/2014/main" id="{12FC150B-CFF5-41C9-8E5B-B9533201778C}"/>
              </a:ext>
            </a:extLst>
          </p:cNvPr>
          <p:cNvSpPr/>
          <p:nvPr/>
        </p:nvSpPr>
        <p:spPr>
          <a:xfrm>
            <a:off x="1304192" y="3016743"/>
            <a:ext cx="6531068"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a[pivot] = 24, a[left] = 14, and a[right] = 24. Pivot is at right, so the algorithm starts from left and move to right</a:t>
            </a:r>
          </a:p>
        </p:txBody>
      </p:sp>
      <p:pic>
        <p:nvPicPr>
          <p:cNvPr id="27" name="Picture 26">
            <a:extLst>
              <a:ext uri="{FF2B5EF4-FFF2-40B4-BE49-F238E27FC236}">
                <a16:creationId xmlns:a16="http://schemas.microsoft.com/office/drawing/2014/main" id="{35EABB34-3A53-4A0E-96E9-F557E229103F}"/>
              </a:ext>
            </a:extLst>
          </p:cNvPr>
          <p:cNvPicPr>
            <a:picLocks noChangeAspect="1"/>
          </p:cNvPicPr>
          <p:nvPr/>
        </p:nvPicPr>
        <p:blipFill rotWithShape="1">
          <a:blip r:embed="rId6"/>
          <a:srcRect r="77827" b="65689"/>
          <a:stretch/>
        </p:blipFill>
        <p:spPr>
          <a:xfrm>
            <a:off x="4263267" y="3507935"/>
            <a:ext cx="395939" cy="363398"/>
          </a:xfrm>
          <a:prstGeom prst="rect">
            <a:avLst/>
          </a:prstGeom>
        </p:spPr>
      </p:pic>
      <p:pic>
        <p:nvPicPr>
          <p:cNvPr id="28" name="Picture 27">
            <a:extLst>
              <a:ext uri="{FF2B5EF4-FFF2-40B4-BE49-F238E27FC236}">
                <a16:creationId xmlns:a16="http://schemas.microsoft.com/office/drawing/2014/main" id="{732C2085-5141-4A4E-B23F-5CA523FFF032}"/>
              </a:ext>
            </a:extLst>
          </p:cNvPr>
          <p:cNvPicPr>
            <a:picLocks noChangeAspect="1"/>
          </p:cNvPicPr>
          <p:nvPr/>
        </p:nvPicPr>
        <p:blipFill rotWithShape="1">
          <a:blip r:embed="rId6"/>
          <a:srcRect t="59248" r="82747" b="5054"/>
          <a:stretch/>
        </p:blipFill>
        <p:spPr>
          <a:xfrm>
            <a:off x="4183741" y="4362825"/>
            <a:ext cx="312211" cy="383168"/>
          </a:xfrm>
          <a:prstGeom prst="rect">
            <a:avLst/>
          </a:prstGeom>
        </p:spPr>
      </p:pic>
      <p:pic>
        <p:nvPicPr>
          <p:cNvPr id="29" name="Picture 28">
            <a:extLst>
              <a:ext uri="{FF2B5EF4-FFF2-40B4-BE49-F238E27FC236}">
                <a16:creationId xmlns:a16="http://schemas.microsoft.com/office/drawing/2014/main" id="{6C542E1C-4B63-423A-BB9B-0F8C7DC84BE7}"/>
              </a:ext>
            </a:extLst>
          </p:cNvPr>
          <p:cNvPicPr>
            <a:picLocks noChangeAspect="1"/>
          </p:cNvPicPr>
          <p:nvPr/>
        </p:nvPicPr>
        <p:blipFill rotWithShape="1">
          <a:blip r:embed="rId6"/>
          <a:srcRect l="83264" t="59486" b="5383"/>
          <a:stretch/>
        </p:blipFill>
        <p:spPr>
          <a:xfrm>
            <a:off x="4528386" y="4390250"/>
            <a:ext cx="312211" cy="388733"/>
          </a:xfrm>
          <a:prstGeom prst="rect">
            <a:avLst/>
          </a:prstGeom>
        </p:spPr>
      </p:pic>
      <p:pic>
        <p:nvPicPr>
          <p:cNvPr id="24" name="Picture 23">
            <a:extLst>
              <a:ext uri="{FF2B5EF4-FFF2-40B4-BE49-F238E27FC236}">
                <a16:creationId xmlns:a16="http://schemas.microsoft.com/office/drawing/2014/main" id="{BD0B3360-EFC0-411A-97DB-494940E27A2A}"/>
              </a:ext>
            </a:extLst>
          </p:cNvPr>
          <p:cNvPicPr>
            <a:picLocks noChangeAspect="1"/>
          </p:cNvPicPr>
          <p:nvPr/>
        </p:nvPicPr>
        <p:blipFill>
          <a:blip r:embed="rId7"/>
          <a:stretch>
            <a:fillRect/>
          </a:stretch>
        </p:blipFill>
        <p:spPr>
          <a:xfrm>
            <a:off x="2682240" y="3914687"/>
            <a:ext cx="3086372" cy="448138"/>
          </a:xfrm>
          <a:prstGeom prst="rect">
            <a:avLst/>
          </a:prstGeom>
        </p:spPr>
      </p:pic>
      <p:pic>
        <p:nvPicPr>
          <p:cNvPr id="22" name="Picture 21"/>
          <p:cNvPicPr>
            <a:picLocks noChangeAspect="1"/>
          </p:cNvPicPr>
          <p:nvPr/>
        </p:nvPicPr>
        <p:blipFill rotWithShape="1">
          <a:blip r:embed="rId6"/>
          <a:srcRect r="77827" b="65689"/>
          <a:stretch/>
        </p:blipFill>
        <p:spPr>
          <a:xfrm>
            <a:off x="4186830" y="1796630"/>
            <a:ext cx="472376" cy="355729"/>
          </a:xfrm>
          <a:prstGeom prst="rect">
            <a:avLst/>
          </a:prstGeom>
        </p:spPr>
      </p:pic>
      <p:pic>
        <p:nvPicPr>
          <p:cNvPr id="25" name="Picture 24"/>
          <p:cNvPicPr>
            <a:picLocks noChangeAspect="1"/>
          </p:cNvPicPr>
          <p:nvPr/>
        </p:nvPicPr>
        <p:blipFill rotWithShape="1">
          <a:blip r:embed="rId6"/>
          <a:srcRect t="59248" r="82747" b="5054"/>
          <a:stretch/>
        </p:blipFill>
        <p:spPr>
          <a:xfrm>
            <a:off x="4237406" y="2652515"/>
            <a:ext cx="323790" cy="397378"/>
          </a:xfrm>
          <a:prstGeom prst="rect">
            <a:avLst/>
          </a:prstGeom>
        </p:spPr>
      </p:pic>
      <p:pic>
        <p:nvPicPr>
          <p:cNvPr id="26" name="Picture 25"/>
          <p:cNvPicPr>
            <a:picLocks noChangeAspect="1"/>
          </p:cNvPicPr>
          <p:nvPr/>
        </p:nvPicPr>
        <p:blipFill rotWithShape="1">
          <a:blip r:embed="rId6"/>
          <a:srcRect l="83264" t="59486" b="5383"/>
          <a:stretch/>
        </p:blipFill>
        <p:spPr>
          <a:xfrm>
            <a:off x="3778310" y="2649013"/>
            <a:ext cx="320076" cy="371233"/>
          </a:xfrm>
          <a:prstGeom prst="rect">
            <a:avLst/>
          </a:prstGeom>
        </p:spPr>
      </p:pic>
      <p:pic>
        <p:nvPicPr>
          <p:cNvPr id="30" name="Picture 29"/>
          <p:cNvPicPr>
            <a:picLocks noChangeAspect="1"/>
          </p:cNvPicPr>
          <p:nvPr/>
        </p:nvPicPr>
        <p:blipFill>
          <a:blip r:embed="rId7"/>
          <a:stretch>
            <a:fillRect/>
          </a:stretch>
        </p:blipFill>
        <p:spPr>
          <a:xfrm>
            <a:off x="2655609" y="2210617"/>
            <a:ext cx="2885554" cy="418979"/>
          </a:xfrm>
          <a:prstGeom prst="rect">
            <a:avLst/>
          </a:prstGeom>
        </p:spPr>
      </p:pic>
    </p:spTree>
    <p:extLst>
      <p:ext uri="{BB962C8B-B14F-4D97-AF65-F5344CB8AC3E}">
        <p14:creationId xmlns:p14="http://schemas.microsoft.com/office/powerpoint/2010/main" val="142426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oming Soon"/>
                <a:ea typeface="Coming Soon"/>
                <a:cs typeface="Coming Soon"/>
                <a:sym typeface="Coming Soon"/>
              </a:rPr>
              <a:t>02</a:t>
            </a:r>
            <a:endParaRPr sz="18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2" y="1239259"/>
            <a:ext cx="5675727"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a[left] = 29, a[right] = 24, and a[pivot] = 24. As a[pivot] &lt; a[left], so, swap a[pivot] and a[left], now pivot is at left</a:t>
            </a:r>
          </a:p>
        </p:txBody>
      </p:sp>
      <p:sp>
        <p:nvSpPr>
          <p:cNvPr id="16" name="Rectangle 15">
            <a:extLst>
              <a:ext uri="{FF2B5EF4-FFF2-40B4-BE49-F238E27FC236}">
                <a16:creationId xmlns:a16="http://schemas.microsoft.com/office/drawing/2014/main" id="{12FC150B-CFF5-41C9-8E5B-B9533201778C}"/>
              </a:ext>
            </a:extLst>
          </p:cNvPr>
          <p:cNvSpPr/>
          <p:nvPr/>
        </p:nvSpPr>
        <p:spPr>
          <a:xfrm>
            <a:off x="1304192" y="3016743"/>
            <a:ext cx="6531068" cy="523220"/>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Since, pivot is at left, so algorithm starts from right, and move to left. Now, a[left] = 24, a[right] = 29, and a[pivot] = 24. As a[pivot] &lt; a[right]</a:t>
            </a:r>
          </a:p>
        </p:txBody>
      </p:sp>
      <p:pic>
        <p:nvPicPr>
          <p:cNvPr id="19" name="Picture 18">
            <a:extLst>
              <a:ext uri="{FF2B5EF4-FFF2-40B4-BE49-F238E27FC236}">
                <a16:creationId xmlns:a16="http://schemas.microsoft.com/office/drawing/2014/main" id="{6BA8AD18-88A4-4CDB-814C-D90B546FE260}"/>
              </a:ext>
            </a:extLst>
          </p:cNvPr>
          <p:cNvPicPr>
            <a:picLocks noChangeAspect="1"/>
          </p:cNvPicPr>
          <p:nvPr/>
        </p:nvPicPr>
        <p:blipFill rotWithShape="1">
          <a:blip r:embed="rId6"/>
          <a:srcRect r="77827" b="65689"/>
          <a:stretch/>
        </p:blipFill>
        <p:spPr>
          <a:xfrm>
            <a:off x="3898091" y="1667586"/>
            <a:ext cx="395939" cy="363398"/>
          </a:xfrm>
          <a:prstGeom prst="rect">
            <a:avLst/>
          </a:prstGeom>
        </p:spPr>
      </p:pic>
      <p:pic>
        <p:nvPicPr>
          <p:cNvPr id="20" name="Picture 19">
            <a:extLst>
              <a:ext uri="{FF2B5EF4-FFF2-40B4-BE49-F238E27FC236}">
                <a16:creationId xmlns:a16="http://schemas.microsoft.com/office/drawing/2014/main" id="{E1534E77-E6D0-4355-B76D-A3E938E5695C}"/>
              </a:ext>
            </a:extLst>
          </p:cNvPr>
          <p:cNvPicPr>
            <a:picLocks noChangeAspect="1"/>
          </p:cNvPicPr>
          <p:nvPr/>
        </p:nvPicPr>
        <p:blipFill rotWithShape="1">
          <a:blip r:embed="rId6"/>
          <a:srcRect t="59248" r="82747" b="5054"/>
          <a:stretch/>
        </p:blipFill>
        <p:spPr>
          <a:xfrm>
            <a:off x="3871530" y="2436426"/>
            <a:ext cx="312211" cy="383168"/>
          </a:xfrm>
          <a:prstGeom prst="rect">
            <a:avLst/>
          </a:prstGeom>
        </p:spPr>
      </p:pic>
      <p:pic>
        <p:nvPicPr>
          <p:cNvPr id="21" name="Picture 20">
            <a:extLst>
              <a:ext uri="{FF2B5EF4-FFF2-40B4-BE49-F238E27FC236}">
                <a16:creationId xmlns:a16="http://schemas.microsoft.com/office/drawing/2014/main" id="{3E7E4AEE-4753-4536-B0CF-6C22FE9FCC38}"/>
              </a:ext>
            </a:extLst>
          </p:cNvPr>
          <p:cNvPicPr>
            <a:picLocks noChangeAspect="1"/>
          </p:cNvPicPr>
          <p:nvPr/>
        </p:nvPicPr>
        <p:blipFill rotWithShape="1">
          <a:blip r:embed="rId6"/>
          <a:srcRect l="83264" t="59486" b="5383"/>
          <a:stretch/>
        </p:blipFill>
        <p:spPr>
          <a:xfrm>
            <a:off x="4583672" y="2349057"/>
            <a:ext cx="312211" cy="388733"/>
          </a:xfrm>
          <a:prstGeom prst="rect">
            <a:avLst/>
          </a:prstGeom>
        </p:spPr>
      </p:pic>
      <p:pic>
        <p:nvPicPr>
          <p:cNvPr id="27" name="Picture 26">
            <a:extLst>
              <a:ext uri="{FF2B5EF4-FFF2-40B4-BE49-F238E27FC236}">
                <a16:creationId xmlns:a16="http://schemas.microsoft.com/office/drawing/2014/main" id="{35EABB34-3A53-4A0E-96E9-F557E229103F}"/>
              </a:ext>
            </a:extLst>
          </p:cNvPr>
          <p:cNvPicPr>
            <a:picLocks noChangeAspect="1"/>
          </p:cNvPicPr>
          <p:nvPr/>
        </p:nvPicPr>
        <p:blipFill rotWithShape="1">
          <a:blip r:embed="rId6"/>
          <a:srcRect r="77827" b="65689"/>
          <a:stretch/>
        </p:blipFill>
        <p:spPr>
          <a:xfrm>
            <a:off x="4284571" y="3509720"/>
            <a:ext cx="395939" cy="363398"/>
          </a:xfrm>
          <a:prstGeom prst="rect">
            <a:avLst/>
          </a:prstGeom>
        </p:spPr>
      </p:pic>
      <p:pic>
        <p:nvPicPr>
          <p:cNvPr id="28" name="Picture 27">
            <a:extLst>
              <a:ext uri="{FF2B5EF4-FFF2-40B4-BE49-F238E27FC236}">
                <a16:creationId xmlns:a16="http://schemas.microsoft.com/office/drawing/2014/main" id="{732C2085-5141-4A4E-B23F-5CA523FFF032}"/>
              </a:ext>
            </a:extLst>
          </p:cNvPr>
          <p:cNvPicPr>
            <a:picLocks noChangeAspect="1"/>
          </p:cNvPicPr>
          <p:nvPr/>
        </p:nvPicPr>
        <p:blipFill rotWithShape="1">
          <a:blip r:embed="rId6"/>
          <a:srcRect t="59248" r="82747" b="5054"/>
          <a:stretch/>
        </p:blipFill>
        <p:spPr>
          <a:xfrm>
            <a:off x="4284571" y="4271763"/>
            <a:ext cx="312211" cy="383168"/>
          </a:xfrm>
          <a:prstGeom prst="rect">
            <a:avLst/>
          </a:prstGeom>
        </p:spPr>
      </p:pic>
      <p:pic>
        <p:nvPicPr>
          <p:cNvPr id="29" name="Picture 28">
            <a:extLst>
              <a:ext uri="{FF2B5EF4-FFF2-40B4-BE49-F238E27FC236}">
                <a16:creationId xmlns:a16="http://schemas.microsoft.com/office/drawing/2014/main" id="{6C542E1C-4B63-423A-BB9B-0F8C7DC84BE7}"/>
              </a:ext>
            </a:extLst>
          </p:cNvPr>
          <p:cNvPicPr>
            <a:picLocks noChangeAspect="1"/>
          </p:cNvPicPr>
          <p:nvPr/>
        </p:nvPicPr>
        <p:blipFill rotWithShape="1">
          <a:blip r:embed="rId6"/>
          <a:srcRect l="83264" t="59486" b="5383"/>
          <a:stretch/>
        </p:blipFill>
        <p:spPr>
          <a:xfrm>
            <a:off x="4622826" y="4308572"/>
            <a:ext cx="312211" cy="388733"/>
          </a:xfrm>
          <a:prstGeom prst="rect">
            <a:avLst/>
          </a:prstGeom>
        </p:spPr>
      </p:pic>
      <p:pic>
        <p:nvPicPr>
          <p:cNvPr id="23" name="Picture 22">
            <a:extLst>
              <a:ext uri="{FF2B5EF4-FFF2-40B4-BE49-F238E27FC236}">
                <a16:creationId xmlns:a16="http://schemas.microsoft.com/office/drawing/2014/main" id="{2B0ECE81-B121-4807-B73E-677690095CE6}"/>
              </a:ext>
            </a:extLst>
          </p:cNvPr>
          <p:cNvPicPr>
            <a:picLocks noChangeAspect="1"/>
          </p:cNvPicPr>
          <p:nvPr/>
        </p:nvPicPr>
        <p:blipFill>
          <a:blip r:embed="rId7"/>
          <a:stretch>
            <a:fillRect/>
          </a:stretch>
        </p:blipFill>
        <p:spPr>
          <a:xfrm>
            <a:off x="3175310" y="2053892"/>
            <a:ext cx="2100592" cy="295165"/>
          </a:xfrm>
          <a:prstGeom prst="rect">
            <a:avLst/>
          </a:prstGeom>
        </p:spPr>
      </p:pic>
      <p:pic>
        <p:nvPicPr>
          <p:cNvPr id="24" name="Picture 23">
            <a:extLst>
              <a:ext uri="{FF2B5EF4-FFF2-40B4-BE49-F238E27FC236}">
                <a16:creationId xmlns:a16="http://schemas.microsoft.com/office/drawing/2014/main" id="{7999D9AC-7340-4F56-A47B-B0C72E4E31ED}"/>
              </a:ext>
            </a:extLst>
          </p:cNvPr>
          <p:cNvPicPr>
            <a:picLocks noChangeAspect="1"/>
          </p:cNvPicPr>
          <p:nvPr/>
        </p:nvPicPr>
        <p:blipFill>
          <a:blip r:embed="rId7"/>
          <a:stretch>
            <a:fillRect/>
          </a:stretch>
        </p:blipFill>
        <p:spPr>
          <a:xfrm>
            <a:off x="3498488" y="3962764"/>
            <a:ext cx="2229704" cy="313307"/>
          </a:xfrm>
          <a:prstGeom prst="rect">
            <a:avLst/>
          </a:prstGeom>
        </p:spPr>
      </p:pic>
    </p:spTree>
    <p:extLst>
      <p:ext uri="{BB962C8B-B14F-4D97-AF65-F5344CB8AC3E}">
        <p14:creationId xmlns:p14="http://schemas.microsoft.com/office/powerpoint/2010/main" val="16938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0-#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0-#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oming Soon"/>
                <a:ea typeface="Coming Soon"/>
                <a:cs typeface="Coming Soon"/>
                <a:sym typeface="Coming Soon"/>
              </a:rPr>
              <a:t>02</a:t>
            </a:r>
            <a:endParaRPr sz="18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2" y="1239259"/>
            <a:ext cx="5675727" cy="3323987"/>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Now, a[pivot] = 24, a[left] = 24, and a[right] = 24. </a:t>
            </a:r>
          </a:p>
          <a:p>
            <a:pPr marL="285750" indent="-285750" algn="just">
              <a:buFont typeface="Arial" panose="020B0604020202020204" pitchFamily="34" charset="0"/>
              <a:buChar char="•"/>
            </a:pPr>
            <a:r>
              <a:rPr lang="en-US" dirty="0">
                <a:latin typeface="Didact Gothic" panose="020B0604020202020204" charset="0"/>
              </a:rPr>
              <a:t>So, pivot, left and right are pointing the same element. It represents the termination of procedure.</a:t>
            </a:r>
          </a:p>
          <a:p>
            <a:pPr marL="285750" indent="-285750" algn="just">
              <a:buFont typeface="Arial" panose="020B0604020202020204" pitchFamily="34" charset="0"/>
              <a:buChar char="•"/>
            </a:pPr>
            <a:r>
              <a:rPr lang="en-US" dirty="0">
                <a:latin typeface="Didact Gothic" panose="020B0604020202020204" charset="0"/>
              </a:rPr>
              <a:t>Element 24, which is the pivot element is placed at its exact position.</a:t>
            </a:r>
          </a:p>
          <a:p>
            <a:pPr marL="285750" indent="-285750" algn="just">
              <a:buFont typeface="Arial" panose="020B0604020202020204" pitchFamily="34" charset="0"/>
              <a:buChar char="•"/>
            </a:pPr>
            <a:r>
              <a:rPr lang="en-US" dirty="0">
                <a:latin typeface="Didact Gothic" panose="020B0604020202020204" charset="0"/>
              </a:rPr>
              <a:t>Elements that are right side of element 24 are greater than it, and the elements that are left side of element 24 are smaller than it.</a:t>
            </a: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r>
              <a:rPr lang="en-US" dirty="0">
                <a:latin typeface="Didact Gothic" panose="020B0604020202020204" charset="0"/>
              </a:rPr>
              <a:t>Now, in a similar manner, quick sort algorithm is separately applied to the left and right sub-arrays. After sorting gets done, the array will be </a:t>
            </a:r>
          </a:p>
          <a:p>
            <a:pPr marL="285750" indent="-285750" algn="just">
              <a:buFont typeface="Arial" panose="020B0604020202020204" pitchFamily="34" charset="0"/>
              <a:buChar char="•"/>
            </a:pPr>
            <a:endParaRPr lang="en-US" dirty="0">
              <a:latin typeface="Didact Gothic" panose="020B0604020202020204" charset="0"/>
            </a:endParaRPr>
          </a:p>
        </p:txBody>
      </p:sp>
      <p:pic>
        <p:nvPicPr>
          <p:cNvPr id="22" name="Picture 21">
            <a:extLst>
              <a:ext uri="{FF2B5EF4-FFF2-40B4-BE49-F238E27FC236}">
                <a16:creationId xmlns:a16="http://schemas.microsoft.com/office/drawing/2014/main" id="{DF08D113-C6D8-4E78-AF15-B08D89322434}"/>
              </a:ext>
            </a:extLst>
          </p:cNvPr>
          <p:cNvPicPr>
            <a:picLocks noChangeAspect="1"/>
          </p:cNvPicPr>
          <p:nvPr/>
        </p:nvPicPr>
        <p:blipFill>
          <a:blip r:embed="rId6"/>
          <a:stretch>
            <a:fillRect/>
          </a:stretch>
        </p:blipFill>
        <p:spPr>
          <a:xfrm>
            <a:off x="2846059" y="2866743"/>
            <a:ext cx="2591991" cy="361673"/>
          </a:xfrm>
          <a:prstGeom prst="rect">
            <a:avLst/>
          </a:prstGeom>
        </p:spPr>
      </p:pic>
      <p:pic>
        <p:nvPicPr>
          <p:cNvPr id="25" name="Picture 24">
            <a:extLst>
              <a:ext uri="{FF2B5EF4-FFF2-40B4-BE49-F238E27FC236}">
                <a16:creationId xmlns:a16="http://schemas.microsoft.com/office/drawing/2014/main" id="{CE74DEB2-E49C-497E-B07C-2FD902D028E8}"/>
              </a:ext>
            </a:extLst>
          </p:cNvPr>
          <p:cNvPicPr>
            <a:picLocks noChangeAspect="1"/>
          </p:cNvPicPr>
          <p:nvPr/>
        </p:nvPicPr>
        <p:blipFill>
          <a:blip r:embed="rId7"/>
          <a:stretch>
            <a:fillRect/>
          </a:stretch>
        </p:blipFill>
        <p:spPr>
          <a:xfrm>
            <a:off x="2468880" y="3281608"/>
            <a:ext cx="1060061" cy="378593"/>
          </a:xfrm>
          <a:prstGeom prst="rect">
            <a:avLst/>
          </a:prstGeom>
        </p:spPr>
      </p:pic>
      <p:pic>
        <p:nvPicPr>
          <p:cNvPr id="26" name="Picture 25">
            <a:extLst>
              <a:ext uri="{FF2B5EF4-FFF2-40B4-BE49-F238E27FC236}">
                <a16:creationId xmlns:a16="http://schemas.microsoft.com/office/drawing/2014/main" id="{FFDF33C8-50D0-4BEB-BF92-B78D8B798B4C}"/>
              </a:ext>
            </a:extLst>
          </p:cNvPr>
          <p:cNvPicPr>
            <a:picLocks noChangeAspect="1"/>
          </p:cNvPicPr>
          <p:nvPr/>
        </p:nvPicPr>
        <p:blipFill>
          <a:blip r:embed="rId8"/>
          <a:stretch>
            <a:fillRect/>
          </a:stretch>
        </p:blipFill>
        <p:spPr>
          <a:xfrm>
            <a:off x="4767068" y="3281608"/>
            <a:ext cx="902314" cy="378593"/>
          </a:xfrm>
          <a:prstGeom prst="rect">
            <a:avLst/>
          </a:prstGeom>
        </p:spPr>
      </p:pic>
      <p:pic>
        <p:nvPicPr>
          <p:cNvPr id="30" name="Picture 29">
            <a:extLst>
              <a:ext uri="{FF2B5EF4-FFF2-40B4-BE49-F238E27FC236}">
                <a16:creationId xmlns:a16="http://schemas.microsoft.com/office/drawing/2014/main" id="{C45753A7-FECA-42FD-94D5-3FCA4D68D897}"/>
              </a:ext>
            </a:extLst>
          </p:cNvPr>
          <p:cNvPicPr>
            <a:picLocks noChangeAspect="1"/>
          </p:cNvPicPr>
          <p:nvPr/>
        </p:nvPicPr>
        <p:blipFill>
          <a:blip r:embed="rId9"/>
          <a:stretch>
            <a:fillRect/>
          </a:stretch>
        </p:blipFill>
        <p:spPr>
          <a:xfrm>
            <a:off x="2846059" y="4178407"/>
            <a:ext cx="2972837" cy="437591"/>
          </a:xfrm>
          <a:prstGeom prst="rect">
            <a:avLst/>
          </a:prstGeom>
        </p:spPr>
      </p:pic>
    </p:spTree>
    <p:extLst>
      <p:ext uri="{BB962C8B-B14F-4D97-AF65-F5344CB8AC3E}">
        <p14:creationId xmlns:p14="http://schemas.microsoft.com/office/powerpoint/2010/main" val="6967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9" end="9"/>
                                            </p:txEl>
                                          </p:spTgt>
                                        </p:tgtEl>
                                        <p:attrNameLst>
                                          <p:attrName>style.visibility</p:attrName>
                                        </p:attrNameLst>
                                      </p:cBhvr>
                                      <p:to>
                                        <p:strVal val="visible"/>
                                      </p:to>
                                    </p:set>
                                    <p:animEffect transition="in" filter="fade">
                                      <p:cBhvr>
                                        <p:cTn id="35" dur="1000"/>
                                        <p:tgtEl>
                                          <p:spTgt spid="13">
                                            <p:txEl>
                                              <p:pRg st="9" end="9"/>
                                            </p:txEl>
                                          </p:spTgt>
                                        </p:tgtEl>
                                      </p:cBhvr>
                                    </p:animEffect>
                                    <p:anim calcmode="lin" valueType="num">
                                      <p:cBhvr>
                                        <p:cTn id="36"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Merits &amp; Demerits</a:t>
            </a:r>
            <a:endParaRPr dirty="0"/>
          </a:p>
        </p:txBody>
      </p:sp>
      <p:sp>
        <p:nvSpPr>
          <p:cNvPr id="1936" name="Google Shape;1936;p47">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1939" name="Google Shape;1939;p47">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rId5" action="ppaction://hlinksldjump">
                  <a:extLst>
                    <a:ext uri="{A12FA001-AC4F-418D-AE19-62706E023703}">
                      <ahyp:hlinkClr xmlns:ahyp="http://schemas.microsoft.com/office/drawing/2018/hyperlinkcolor" xmlns="" val="tx"/>
                    </a:ext>
                  </a:extLst>
                </a:hlinkClick>
              </a:rPr>
              <a:t>02</a:t>
            </a:r>
            <a:endParaRPr sz="2400" b="1">
              <a:solidFill>
                <a:schemeClr val="dk1"/>
              </a:solidFill>
              <a:latin typeface="Coming Soon"/>
              <a:ea typeface="Coming Soon"/>
              <a:cs typeface="Coming Soon"/>
              <a:sym typeface="Coming Soon"/>
            </a:endParaRPr>
          </a:p>
        </p:txBody>
      </p:sp>
      <p:sp>
        <p:nvSpPr>
          <p:cNvPr id="1940" name="Google Shape;1940;p47">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1941" name="Google Shape;1941;p47"/>
          <p:cNvSpPr txBox="1">
            <a:spLocks noGrp="1"/>
          </p:cNvSpPr>
          <p:nvPr>
            <p:ph type="subTitle" idx="1"/>
          </p:nvPr>
        </p:nvSpPr>
        <p:spPr>
          <a:xfrm>
            <a:off x="1834550" y="2611050"/>
            <a:ext cx="2033700" cy="1695900"/>
          </a:xfrm>
          <a:prstGeom prst="rect">
            <a:avLst/>
          </a:prstGeom>
        </p:spPr>
        <p:txBody>
          <a:bodyPr spcFirstLastPara="1" wrap="square" lIns="91425" tIns="91425" rIns="91425" bIns="91425" anchor="t" anchorCtr="0">
            <a:noAutofit/>
          </a:bodyPr>
          <a:lstStyle/>
          <a:p>
            <a:pPr lvl="0" indent="-317500"/>
            <a:r>
              <a:rPr lang="en-US" dirty="0"/>
              <a:t>Cache Friendly - in-place sorting</a:t>
            </a:r>
          </a:p>
          <a:p>
            <a:pPr lvl="0" indent="-317500"/>
            <a:r>
              <a:rPr lang="en-US" dirty="0"/>
              <a:t>It is an in-place algorithm</a:t>
            </a:r>
          </a:p>
        </p:txBody>
      </p:sp>
      <p:sp>
        <p:nvSpPr>
          <p:cNvPr id="1942" name="Google Shape;1942;p47"/>
          <p:cNvSpPr txBox="1">
            <a:spLocks noGrp="1"/>
          </p:cNvSpPr>
          <p:nvPr>
            <p:ph type="subTitle" idx="2"/>
          </p:nvPr>
        </p:nvSpPr>
        <p:spPr>
          <a:xfrm>
            <a:off x="4485724" y="2389480"/>
            <a:ext cx="2557026" cy="1695900"/>
          </a:xfrm>
          <a:prstGeom prst="rect">
            <a:avLst/>
          </a:prstGeom>
        </p:spPr>
        <p:txBody>
          <a:bodyPr spcFirstLastPara="1" wrap="square" lIns="91425" tIns="91425" rIns="91425" bIns="91425" anchor="t" anchorCtr="0">
            <a:noAutofit/>
          </a:bodyPr>
          <a:lstStyle/>
          <a:p>
            <a:pPr lvl="0" indent="-317500"/>
            <a:r>
              <a:rPr lang="en-US" dirty="0"/>
              <a:t>It is recursive.</a:t>
            </a:r>
          </a:p>
          <a:p>
            <a:pPr lvl="0" indent="-317500"/>
            <a:r>
              <a:rPr lang="en-US" dirty="0"/>
              <a:t>It requires quadratic (i.e., n</a:t>
            </a:r>
            <a:r>
              <a:rPr lang="en-US" baseline="30000" dirty="0"/>
              <a:t>2</a:t>
            </a:r>
            <a:r>
              <a:rPr lang="en-US" dirty="0"/>
              <a:t>) time in the worst-case.</a:t>
            </a:r>
          </a:p>
          <a:p>
            <a:pPr lvl="0" indent="-317500"/>
            <a:r>
              <a:rPr lang="en-US" dirty="0"/>
              <a:t>Unstable sort-  swapping of elements according to pivot's position </a:t>
            </a:r>
          </a:p>
        </p:txBody>
      </p:sp>
      <p:sp>
        <p:nvSpPr>
          <p:cNvPr id="1943" name="Google Shape;1943;p47">
            <a:hlinkClick r:id="rId6"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uFill>
                  <a:noFill/>
                </a:uFill>
                <a:latin typeface="Coming Soon"/>
                <a:ea typeface="Coming Soon"/>
                <a:cs typeface="Coming Soon"/>
                <a:sym typeface="Coming Soon"/>
              </a:rPr>
              <a:t>Quick Sort</a:t>
            </a:r>
            <a:endParaRPr sz="1800" b="1" dirty="0">
              <a:solidFill>
                <a:schemeClr val="dk1"/>
              </a:solidFill>
              <a:latin typeface="Coming Soon"/>
              <a:ea typeface="Coming Soon"/>
              <a:cs typeface="Coming Soon"/>
              <a:sym typeface="Coming Soon"/>
            </a:endParaRPr>
          </a:p>
        </p:txBody>
      </p:sp>
    </p:spTree>
    <p:extLst>
      <p:ext uri="{BB962C8B-B14F-4D97-AF65-F5344CB8AC3E}">
        <p14:creationId xmlns:p14="http://schemas.microsoft.com/office/powerpoint/2010/main" val="331802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9"/>
          <p:cNvSpPr txBox="1">
            <a:spLocks noGrp="1"/>
          </p:cNvSpPr>
          <p:nvPr>
            <p:ph type="ctrTitle"/>
          </p:nvPr>
        </p:nvSpPr>
        <p:spPr>
          <a:xfrm>
            <a:off x="1517250" y="734925"/>
            <a:ext cx="61095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Complexity Analysis</a:t>
            </a:r>
            <a:endParaRPr dirty="0"/>
          </a:p>
        </p:txBody>
      </p:sp>
      <p:graphicFrame>
        <p:nvGraphicFramePr>
          <p:cNvPr id="2265" name="Google Shape;2265;p59"/>
          <p:cNvGraphicFramePr/>
          <p:nvPr>
            <p:extLst>
              <p:ext uri="{D42A27DB-BD31-4B8C-83A1-F6EECF244321}">
                <p14:modId xmlns:p14="http://schemas.microsoft.com/office/powerpoint/2010/main" val="1493154737"/>
              </p:ext>
            </p:extLst>
          </p:nvPr>
        </p:nvGraphicFramePr>
        <p:xfrm>
          <a:off x="2072450" y="2217249"/>
          <a:ext cx="4855292" cy="2775968"/>
        </p:xfrm>
        <a:graphic>
          <a:graphicData uri="http://schemas.openxmlformats.org/drawingml/2006/table">
            <a:tbl>
              <a:tblPr>
                <a:noFill/>
                <a:tableStyleId>{802BDABB-C943-44DE-A6A7-BABAD765193F}</a:tableStyleId>
              </a:tblPr>
              <a:tblGrid>
                <a:gridCol w="1213823">
                  <a:extLst>
                    <a:ext uri="{9D8B030D-6E8A-4147-A177-3AD203B41FA5}">
                      <a16:colId xmlns:a16="http://schemas.microsoft.com/office/drawing/2014/main" val="20000"/>
                    </a:ext>
                  </a:extLst>
                </a:gridCol>
                <a:gridCol w="1213823">
                  <a:extLst>
                    <a:ext uri="{9D8B030D-6E8A-4147-A177-3AD203B41FA5}">
                      <a16:colId xmlns:a16="http://schemas.microsoft.com/office/drawing/2014/main" val="20001"/>
                    </a:ext>
                  </a:extLst>
                </a:gridCol>
                <a:gridCol w="1213823">
                  <a:extLst>
                    <a:ext uri="{9D8B030D-6E8A-4147-A177-3AD203B41FA5}">
                      <a16:colId xmlns:a16="http://schemas.microsoft.com/office/drawing/2014/main" val="20002"/>
                    </a:ext>
                  </a:extLst>
                </a:gridCol>
                <a:gridCol w="1213823">
                  <a:extLst>
                    <a:ext uri="{9D8B030D-6E8A-4147-A177-3AD203B41FA5}">
                      <a16:colId xmlns:a16="http://schemas.microsoft.com/office/drawing/2014/main" val="20003"/>
                    </a:ext>
                  </a:extLst>
                </a:gridCol>
              </a:tblGrid>
              <a:tr h="1081126">
                <a:tc>
                  <a:txBody>
                    <a:bodyPr/>
                    <a:lstStyle/>
                    <a:p>
                      <a:pPr marL="0" lvl="0" indent="0" algn="l" rtl="0">
                        <a:spcBef>
                          <a:spcPts val="0"/>
                        </a:spcBef>
                        <a:spcAft>
                          <a:spcPts val="0"/>
                        </a:spcAft>
                        <a:buNone/>
                      </a:pPr>
                      <a:endParaRPr i="1" dirty="0">
                        <a:latin typeface="Coming Soon"/>
                        <a:ea typeface="Coming Soon"/>
                        <a:cs typeface="Coming Soon"/>
                        <a:sym typeface="Coming Soon"/>
                      </a:endParaRPr>
                    </a:p>
                  </a:txBody>
                  <a:tcPr marL="91425" marR="91425" marT="91425" marB="91425">
                    <a:lnL w="19050" cap="flat" cmpd="sng">
                      <a:solidFill>
                        <a:schemeClr val="lt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i="1" dirty="0">
                          <a:solidFill>
                            <a:schemeClr val="bg1"/>
                          </a:solidFill>
                          <a:latin typeface="Coming Soon"/>
                          <a:ea typeface="Coming Soon"/>
                          <a:cs typeface="Coming Soon"/>
                          <a:sym typeface="Coming Soon"/>
                        </a:rPr>
                        <a:t>Worst Time</a:t>
                      </a:r>
                      <a:endParaRPr b="1" i="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Average Time</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Best Time</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47421">
                <a:tc>
                  <a:txBody>
                    <a:bodyPr/>
                    <a:lstStyle/>
                    <a:p>
                      <a:pPr marL="0" lvl="0" indent="0" algn="ctr" rtl="0">
                        <a:spcBef>
                          <a:spcPts val="0"/>
                        </a:spcBef>
                        <a:spcAft>
                          <a:spcPts val="0"/>
                        </a:spcAft>
                        <a:buNone/>
                      </a:pPr>
                      <a:r>
                        <a:rPr lang="en-US" b="1" i="1" dirty="0">
                          <a:solidFill>
                            <a:schemeClr val="bg1"/>
                          </a:solidFill>
                          <a:latin typeface="Coming Soon"/>
                          <a:ea typeface="Coming Soon"/>
                          <a:cs typeface="Coming Soon"/>
                          <a:sym typeface="Coming Soon"/>
                        </a:rPr>
                        <a:t>Time Complexity</a:t>
                      </a:r>
                      <a:endParaRPr b="1" i="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endParaRPr b="1" i="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en-US" b="1" i="1" dirty="0">
                        <a:solidFill>
                          <a:schemeClr val="dk1"/>
                        </a:solidFill>
                        <a:latin typeface="Coming Soon"/>
                        <a:ea typeface="Coming Soon"/>
                        <a:cs typeface="Coming Soon"/>
                        <a:sym typeface="Coming Soon"/>
                      </a:endParaRPr>
                    </a:p>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p>
                    <a:p>
                      <a:pPr marL="0" lvl="0" indent="0" algn="ctr" rtl="0">
                        <a:spcBef>
                          <a:spcPts val="0"/>
                        </a:spcBef>
                        <a:spcAft>
                          <a:spcPts val="0"/>
                        </a:spcAft>
                        <a:buNone/>
                      </a:pPr>
                      <a:endParaRPr b="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1" dirty="0">
                          <a:solidFill>
                            <a:schemeClr val="dk1"/>
                          </a:solidFill>
                          <a:latin typeface="Coming Soon"/>
                          <a:ea typeface="Coming Soon"/>
                          <a:cs typeface="Coming Soon"/>
                          <a:sym typeface="Coming Soon"/>
                        </a:rPr>
                        <a:t>O(n</a:t>
                      </a:r>
                      <a:r>
                        <a:rPr lang="en-US" b="1" i="1" baseline="30000" dirty="0">
                          <a:solidFill>
                            <a:schemeClr val="dk1"/>
                          </a:solidFill>
                          <a:latin typeface="Coming Soon"/>
                          <a:ea typeface="Coming Soon"/>
                          <a:cs typeface="Coming Soon"/>
                          <a:sym typeface="Coming Soon"/>
                        </a:rPr>
                        <a:t>2</a:t>
                      </a:r>
                      <a:r>
                        <a:rPr lang="en-US" b="1" i="1" dirty="0">
                          <a:solidFill>
                            <a:schemeClr val="dk1"/>
                          </a:solidFill>
                          <a:latin typeface="Coming Soon"/>
                          <a:ea typeface="Coming Soon"/>
                          <a:cs typeface="Coming Soon"/>
                          <a:sym typeface="Coming Soon"/>
                        </a:rPr>
                        <a:t>)</a:t>
                      </a:r>
                    </a:p>
                    <a:p>
                      <a:pPr marL="0" lvl="0" indent="0" algn="ctr" rtl="0">
                        <a:spcBef>
                          <a:spcPts val="0"/>
                        </a:spcBef>
                        <a:spcAft>
                          <a:spcPts val="0"/>
                        </a:spcAft>
                        <a:buNone/>
                      </a:pPr>
                      <a:endParaRPr b="1" dirty="0">
                        <a:solidFill>
                          <a:schemeClr val="dk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47421">
                <a:tc>
                  <a:txBody>
                    <a:bodyPr/>
                    <a:lstStyle/>
                    <a:p>
                      <a:pPr marL="0" lvl="0" indent="0" algn="ctr" rtl="0">
                        <a:spcBef>
                          <a:spcPts val="0"/>
                        </a:spcBef>
                        <a:spcAft>
                          <a:spcPts val="0"/>
                        </a:spcAft>
                        <a:buNone/>
                      </a:pPr>
                      <a:r>
                        <a:rPr lang="en-US" b="1" dirty="0">
                          <a:solidFill>
                            <a:schemeClr val="bg1"/>
                          </a:solidFill>
                          <a:latin typeface="Coming Soon"/>
                          <a:ea typeface="Coming Soon"/>
                          <a:cs typeface="Coming Soon"/>
                          <a:sym typeface="Coming Soon"/>
                        </a:rPr>
                        <a:t>Space Complexity</a:t>
                      </a:r>
                      <a:endParaRPr b="1" dirty="0">
                        <a:solidFill>
                          <a:schemeClr val="bg1"/>
                        </a:solidFill>
                        <a:latin typeface="Coming Soon"/>
                        <a:ea typeface="Coming Soon"/>
                        <a:cs typeface="Coming Soon"/>
                        <a:sym typeface="Coming Soon"/>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p>
                  </a:txBody>
                  <a:tcPr marL="91425" marR="91425" marT="91425" marB="91425"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p>
                  </a:txBody>
                  <a:tcPr marL="91425" marR="91425" marT="91425" marB="91425" anchor="ctr">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b="1" i="1" dirty="0">
                          <a:solidFill>
                            <a:schemeClr val="dk1"/>
                          </a:solidFill>
                          <a:latin typeface="Coming Soon"/>
                          <a:ea typeface="Coming Soon"/>
                          <a:cs typeface="Coming Soon"/>
                          <a:sym typeface="Coming Soon"/>
                        </a:rPr>
                        <a:t>O(n*log(n))</a:t>
                      </a: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074419811"/>
                  </a:ext>
                </a:extLst>
              </a:tr>
            </a:tbl>
          </a:graphicData>
        </a:graphic>
      </p:graphicFrame>
      <p:sp>
        <p:nvSpPr>
          <p:cNvPr id="2266" name="Google Shape;2266;p59">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267" name="Google Shape;2267;p59">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268" name="Google Shape;2268;p59">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269" name="Google Shape;2269;p5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9">
            <a:hlinkClick r:id="rId5"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uFill>
                  <a:noFill/>
                </a:uFill>
                <a:latin typeface="Coming Soon"/>
                <a:ea typeface="Coming Soon"/>
                <a:cs typeface="Coming Soon"/>
                <a:sym typeface="Coming Soon"/>
              </a:rPr>
              <a:t>Quick Sort</a:t>
            </a:r>
            <a:endParaRPr sz="1800" b="1" dirty="0">
              <a:solidFill>
                <a:schemeClr val="dk1"/>
              </a:solidFill>
              <a:latin typeface="Coming Soon"/>
              <a:ea typeface="Coming Soon"/>
              <a:cs typeface="Coming Soon"/>
              <a:sym typeface="Coming Soon"/>
            </a:endParaRPr>
          </a:p>
        </p:txBody>
      </p:sp>
      <p:sp>
        <p:nvSpPr>
          <p:cNvPr id="10" name="Google Shape;2658;p71">
            <a:extLst>
              <a:ext uri="{FF2B5EF4-FFF2-40B4-BE49-F238E27FC236}">
                <a16:creationId xmlns:a16="http://schemas.microsoft.com/office/drawing/2014/main" id="{5AC3AFC5-3415-4479-BFC4-9F93FD43758D}"/>
              </a:ext>
            </a:extLst>
          </p:cNvPr>
          <p:cNvSpPr/>
          <p:nvPr/>
        </p:nvSpPr>
        <p:spPr>
          <a:xfrm>
            <a:off x="1805384" y="1525283"/>
            <a:ext cx="1440736" cy="1046467"/>
          </a:xfrm>
          <a:custGeom>
            <a:avLst/>
            <a:gdLst/>
            <a:ahLst/>
            <a:cxnLst/>
            <a:rect l="l" t="t" r="r" b="b"/>
            <a:pathLst>
              <a:path w="14999" h="15748" extrusionOk="0">
                <a:moveTo>
                  <a:pt x="2389" y="1"/>
                </a:moveTo>
                <a:cubicBezTo>
                  <a:pt x="1710" y="1"/>
                  <a:pt x="1137" y="35"/>
                  <a:pt x="946" y="138"/>
                </a:cubicBezTo>
                <a:cubicBezTo>
                  <a:pt x="546" y="356"/>
                  <a:pt x="114" y="11125"/>
                  <a:pt x="91" y="11807"/>
                </a:cubicBezTo>
                <a:cubicBezTo>
                  <a:pt x="64" y="12494"/>
                  <a:pt x="0" y="15091"/>
                  <a:pt x="205" y="15177"/>
                </a:cubicBezTo>
                <a:cubicBezTo>
                  <a:pt x="414" y="15263"/>
                  <a:pt x="418" y="15463"/>
                  <a:pt x="364" y="15654"/>
                </a:cubicBezTo>
                <a:cubicBezTo>
                  <a:pt x="341" y="15726"/>
                  <a:pt x="751" y="15747"/>
                  <a:pt x="1321" y="15747"/>
                </a:cubicBezTo>
                <a:cubicBezTo>
                  <a:pt x="2177" y="15747"/>
                  <a:pt x="3395" y="15699"/>
                  <a:pt x="4061" y="15699"/>
                </a:cubicBezTo>
                <a:cubicBezTo>
                  <a:pt x="4111" y="15699"/>
                  <a:pt x="4158" y="15699"/>
                  <a:pt x="4202" y="15700"/>
                </a:cubicBezTo>
                <a:cubicBezTo>
                  <a:pt x="4233" y="15700"/>
                  <a:pt x="4271" y="15700"/>
                  <a:pt x="4315" y="15700"/>
                </a:cubicBezTo>
                <a:cubicBezTo>
                  <a:pt x="5685" y="15700"/>
                  <a:pt x="13021" y="15567"/>
                  <a:pt x="13607" y="15532"/>
                </a:cubicBezTo>
                <a:cubicBezTo>
                  <a:pt x="14207" y="15500"/>
                  <a:pt x="14484" y="15236"/>
                  <a:pt x="14743" y="15200"/>
                </a:cubicBezTo>
                <a:cubicBezTo>
                  <a:pt x="14998" y="15168"/>
                  <a:pt x="14548" y="14386"/>
                  <a:pt x="14525" y="14158"/>
                </a:cubicBezTo>
                <a:cubicBezTo>
                  <a:pt x="14475" y="13735"/>
                  <a:pt x="14152" y="12398"/>
                  <a:pt x="14107" y="11935"/>
                </a:cubicBezTo>
                <a:cubicBezTo>
                  <a:pt x="14061" y="11471"/>
                  <a:pt x="13934" y="9674"/>
                  <a:pt x="13911" y="9211"/>
                </a:cubicBezTo>
                <a:cubicBezTo>
                  <a:pt x="13884" y="8747"/>
                  <a:pt x="13934" y="3844"/>
                  <a:pt x="13966" y="3326"/>
                </a:cubicBezTo>
                <a:cubicBezTo>
                  <a:pt x="13993" y="2812"/>
                  <a:pt x="13793" y="193"/>
                  <a:pt x="13866" y="143"/>
                </a:cubicBezTo>
                <a:cubicBezTo>
                  <a:pt x="13893" y="125"/>
                  <a:pt x="13697" y="119"/>
                  <a:pt x="13433" y="119"/>
                </a:cubicBezTo>
                <a:cubicBezTo>
                  <a:pt x="13030" y="119"/>
                  <a:pt x="12468" y="133"/>
                  <a:pt x="12306" y="138"/>
                </a:cubicBezTo>
                <a:cubicBezTo>
                  <a:pt x="12217" y="143"/>
                  <a:pt x="11434" y="144"/>
                  <a:pt x="10430" y="144"/>
                </a:cubicBezTo>
                <a:cubicBezTo>
                  <a:pt x="8422" y="144"/>
                  <a:pt x="5530" y="138"/>
                  <a:pt x="5530" y="138"/>
                </a:cubicBezTo>
                <a:cubicBezTo>
                  <a:pt x="5530" y="138"/>
                  <a:pt x="3747" y="1"/>
                  <a:pt x="2389" y="1"/>
                </a:cubicBezTo>
                <a:close/>
              </a:path>
            </a:pathLst>
          </a:custGeom>
          <a:solidFill>
            <a:srgbClr val="FFFDF0"/>
          </a:solidFill>
          <a:ln>
            <a:noFill/>
          </a:ln>
        </p:spPr>
        <p:txBody>
          <a:bodyPr spcFirstLastPara="1" wrap="square" lIns="91425" tIns="91425" rIns="91425" bIns="91425" anchor="ctr" anchorCtr="0">
            <a:noAutofit/>
          </a:bodyPr>
          <a:lstStyle/>
          <a:p>
            <a:pPr lvl="0"/>
            <a:r>
              <a:rPr lang="en-US" sz="1100" dirty="0">
                <a:latin typeface="Didact Gothic" panose="020B0604020202020204" charset="0"/>
              </a:rPr>
              <a:t>Best-case occurs when the pivot element is the middle element or near to the middle element. </a:t>
            </a:r>
          </a:p>
        </p:txBody>
      </p:sp>
    </p:spTree>
    <p:extLst>
      <p:ext uri="{BB962C8B-B14F-4D97-AF65-F5344CB8AC3E}">
        <p14:creationId xmlns:p14="http://schemas.microsoft.com/office/powerpoint/2010/main" val="276908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D9C3B-F8AA-4DBA-AC8A-D7F98FFC66E2}"/>
              </a:ext>
            </a:extLst>
          </p:cNvPr>
          <p:cNvSpPr>
            <a:spLocks noGrp="1"/>
          </p:cNvSpPr>
          <p:nvPr>
            <p:ph type="title" idx="2"/>
          </p:nvPr>
        </p:nvSpPr>
        <p:spPr>
          <a:xfrm rot="-859763">
            <a:off x="3203162" y="2200956"/>
            <a:ext cx="2737676" cy="741587"/>
          </a:xfrm>
        </p:spPr>
        <p:txBody>
          <a:bodyPr/>
          <a:lstStyle/>
          <a:p>
            <a:r>
              <a:rPr lang="en-US" dirty="0"/>
              <a:t>Thank You</a:t>
            </a:r>
          </a:p>
        </p:txBody>
      </p:sp>
    </p:spTree>
    <p:extLst>
      <p:ext uri="{BB962C8B-B14F-4D97-AF65-F5344CB8AC3E}">
        <p14:creationId xmlns:p14="http://schemas.microsoft.com/office/powerpoint/2010/main" val="111023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r>
              <a:rPr lang="en-US" sz="1000" b="1">
                <a:solidFill>
                  <a:schemeClr val="bg2">
                    <a:lumMod val="75000"/>
                  </a:schemeClr>
                </a:solidFill>
                <a:latin typeface="Coming Soon"/>
                <a:ea typeface="Coming Soon"/>
                <a:cs typeface="Coming Soon"/>
                <a:sym typeface="Coming Soon"/>
              </a:rPr>
              <a:t>An in-place sorting algorithm uses constant space for producing the output (modifies the given array only).</a:t>
            </a:r>
            <a:endParaRPr lang="en-US" sz="1000" b="1" dirty="0">
              <a:solidFill>
                <a:schemeClr val="bg2">
                  <a:lumMod val="75000"/>
                </a:schemeClr>
              </a:solidFill>
              <a:latin typeface="Coming Soon"/>
              <a:ea typeface="Coming Soon"/>
              <a:cs typeface="Coming Soon"/>
              <a:sym typeface="Coming Soon"/>
            </a:endParaRP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809269" y="1218245"/>
            <a:ext cx="5760736"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Quick sort is a highly efficient sorting algorithm and is based on partitioning of array of data into smaller arrays. </a:t>
            </a:r>
          </a:p>
          <a:p>
            <a:pPr marL="285750" indent="-285750" algn="l">
              <a:buFont typeface="Arial" panose="020B0604020202020204" pitchFamily="34" charset="0"/>
              <a:buChar char="•"/>
            </a:pPr>
            <a:r>
              <a:rPr lang="en-US" dirty="0"/>
              <a:t>A large array is partitioned into two arrays one of which holds values smaller than the specified value, say pivot, based on which the partition is made and another array holds values greater than the pivot value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Basics:</a:t>
            </a:r>
          </a:p>
          <a:p>
            <a:pPr marL="285750" indent="-285750" algn="l">
              <a:buFont typeface="Arial" panose="020B0604020202020204" pitchFamily="34" charset="0"/>
              <a:buChar char="•"/>
            </a:pPr>
            <a:r>
              <a:rPr lang="en-US" dirty="0"/>
              <a:t>Pivoting </a:t>
            </a:r>
          </a:p>
          <a:p>
            <a:pPr marL="285750" indent="-285750" algn="l">
              <a:buFont typeface="Arial" panose="020B0604020202020204" pitchFamily="34" charset="0"/>
              <a:buChar char="•"/>
            </a:pPr>
            <a:r>
              <a:rPr lang="en-US" dirty="0"/>
              <a:t>Applying Quick Sort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18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anim calcmode="lin" valueType="num">
                                      <p:cBhvr additive="base">
                                        <p:cTn id="7" dur="500" fill="hold"/>
                                        <p:tgtEl>
                                          <p:spTgt spid="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anim calcmode="lin" valueType="num">
                                      <p:cBhvr additive="base">
                                        <p:cTn id="11" dur="500" fill="hold"/>
                                        <p:tgtEl>
                                          <p:spTgt spid="4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
                                            <p:txEl>
                                              <p:pRg st="4" end="4"/>
                                            </p:txEl>
                                          </p:spTgt>
                                        </p:tgtEl>
                                        <p:attrNameLst>
                                          <p:attrName>style.visibility</p:attrName>
                                        </p:attrNameLst>
                                      </p:cBhvr>
                                      <p:to>
                                        <p:strVal val="visible"/>
                                      </p:to>
                                    </p:set>
                                    <p:anim calcmode="lin" valueType="num">
                                      <p:cBhvr additive="base">
                                        <p:cTn id="15" dur="500" fill="hold"/>
                                        <p:tgtEl>
                                          <p:spTgt spid="4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
                                            <p:txEl>
                                              <p:pRg st="5" end="5"/>
                                            </p:txEl>
                                          </p:spTgt>
                                        </p:tgtEl>
                                        <p:attrNameLst>
                                          <p:attrName>style.visibility</p:attrName>
                                        </p:attrNameLst>
                                      </p:cBhvr>
                                      <p:to>
                                        <p:strVal val="visible"/>
                                      </p:to>
                                    </p:set>
                                    <p:anim calcmode="lin" valueType="num">
                                      <p:cBhvr additive="base">
                                        <p:cTn id="19" dur="500" fill="hold"/>
                                        <p:tgtEl>
                                          <p:spTgt spid="4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
                                            <p:txEl>
                                              <p:pRg st="6" end="6"/>
                                            </p:txEl>
                                          </p:spTgt>
                                        </p:tgtEl>
                                        <p:attrNameLst>
                                          <p:attrName>style.visibility</p:attrName>
                                        </p:attrNameLst>
                                      </p:cBhvr>
                                      <p:to>
                                        <p:strVal val="visible"/>
                                      </p:to>
                                    </p:set>
                                    <p:anim calcmode="lin" valueType="num">
                                      <p:cBhvr additive="base">
                                        <p:cTn id="23" dur="500" fill="hold"/>
                                        <p:tgtEl>
                                          <p:spTgt spid="4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Example</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a:solidFill>
                  <a:schemeClr val="bg2">
                    <a:lumMod val="75000"/>
                  </a:schemeClr>
                </a:solidFill>
                <a:latin typeface="Coming Soon"/>
                <a:ea typeface="Coming Soon"/>
                <a:cs typeface="Coming Soon"/>
                <a:sym typeface="Coming Soon"/>
              </a:rPr>
              <a:t>An in-place sorting algorithm uses constant space for producing the output (modifies the given array only).</a:t>
            </a: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809269" y="1218245"/>
            <a:ext cx="5760736"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l">
              <a:buFont typeface="Arial" panose="020B0604020202020204" pitchFamily="34" charset="0"/>
              <a:buChar char="•"/>
            </a:pPr>
            <a:r>
              <a:rPr lang="en-US" dirty="0"/>
              <a:t>You have a shopping list, and your wife is telling you to grab them in 15 minutes. She gives you also priorities, so you need to grab them first. You </a:t>
            </a:r>
            <a:r>
              <a:rPr lang="en-US" dirty="0" err="1"/>
              <a:t>gotta</a:t>
            </a:r>
            <a:r>
              <a:rPr lang="en-US" dirty="0"/>
              <a:t> rush!</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Shopping list (Item/Priority);</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Eggs (4)</a:t>
            </a:r>
          </a:p>
          <a:p>
            <a:pPr marL="285750" indent="-285750" algn="l">
              <a:buFont typeface="Arial" panose="020B0604020202020204" pitchFamily="34" charset="0"/>
              <a:buChar char="•"/>
            </a:pPr>
            <a:r>
              <a:rPr lang="en-US" dirty="0"/>
              <a:t>Bread (2)</a:t>
            </a:r>
          </a:p>
          <a:p>
            <a:pPr marL="285750" indent="-285750" algn="l">
              <a:buFont typeface="Arial" panose="020B0604020202020204" pitchFamily="34" charset="0"/>
              <a:buChar char="•"/>
            </a:pPr>
            <a:r>
              <a:rPr lang="en-US" dirty="0"/>
              <a:t>Milk (6)</a:t>
            </a:r>
          </a:p>
          <a:p>
            <a:pPr marL="285750" indent="-285750" algn="l">
              <a:buFont typeface="Arial" panose="020B0604020202020204" pitchFamily="34" charset="0"/>
              <a:buChar char="•"/>
            </a:pPr>
            <a:r>
              <a:rPr lang="en-US" dirty="0"/>
              <a:t>Water (3)</a:t>
            </a:r>
          </a:p>
          <a:p>
            <a:pPr marL="285750" indent="-285750" algn="l">
              <a:buFont typeface="Arial" panose="020B0604020202020204" pitchFamily="34" charset="0"/>
              <a:buChar char="•"/>
            </a:pPr>
            <a:r>
              <a:rPr lang="en-US" dirty="0"/>
              <a:t>Meat (1)</a:t>
            </a:r>
          </a:p>
          <a:p>
            <a:pPr marL="285750" indent="-285750" algn="l">
              <a:buFont typeface="Arial" panose="020B0604020202020204" pitchFamily="34" charset="0"/>
              <a:buChar char="•"/>
            </a:pPr>
            <a:r>
              <a:rPr lang="en-US" dirty="0"/>
              <a:t>Detergent (5)</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60069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fade">
                                      <p:cBhvr>
                                        <p:cTn id="7" dur="1000"/>
                                        <p:tgtEl>
                                          <p:spTgt spid="46">
                                            <p:txEl>
                                              <p:pRg st="0" end="0"/>
                                            </p:txEl>
                                          </p:spTgt>
                                        </p:tgtEl>
                                      </p:cBhvr>
                                    </p:animEffect>
                                    <p:anim calcmode="lin" valueType="num">
                                      <p:cBhvr>
                                        <p:cTn id="8"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
                                            <p:txEl>
                                              <p:pRg st="2" end="2"/>
                                            </p:txEl>
                                          </p:spTgt>
                                        </p:tgtEl>
                                        <p:attrNameLst>
                                          <p:attrName>style.visibility</p:attrName>
                                        </p:attrNameLst>
                                      </p:cBhvr>
                                      <p:to>
                                        <p:strVal val="visible"/>
                                      </p:to>
                                    </p:set>
                                    <p:animEffect transition="in" filter="fade">
                                      <p:cBhvr>
                                        <p:cTn id="12" dur="1000"/>
                                        <p:tgtEl>
                                          <p:spTgt spid="46">
                                            <p:txEl>
                                              <p:pRg st="2" end="2"/>
                                            </p:txEl>
                                          </p:spTgt>
                                        </p:tgtEl>
                                      </p:cBhvr>
                                    </p:animEffect>
                                    <p:anim calcmode="lin" valueType="num">
                                      <p:cBhvr>
                                        <p:cTn id="13" dur="1000" fill="hold"/>
                                        <p:tgtEl>
                                          <p:spTgt spid="4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xEl>
                                              <p:pRg st="4" end="4"/>
                                            </p:txEl>
                                          </p:spTgt>
                                        </p:tgtEl>
                                        <p:attrNameLst>
                                          <p:attrName>style.visibility</p:attrName>
                                        </p:attrNameLst>
                                      </p:cBhvr>
                                      <p:to>
                                        <p:strVal val="visible"/>
                                      </p:to>
                                    </p:set>
                                    <p:animEffect transition="in" filter="fade">
                                      <p:cBhvr>
                                        <p:cTn id="17" dur="1000"/>
                                        <p:tgtEl>
                                          <p:spTgt spid="46">
                                            <p:txEl>
                                              <p:pRg st="4" end="4"/>
                                            </p:txEl>
                                          </p:spTgt>
                                        </p:tgtEl>
                                      </p:cBhvr>
                                    </p:animEffect>
                                    <p:anim calcmode="lin" valueType="num">
                                      <p:cBhvr>
                                        <p:cTn id="18" dur="1000" fill="hold"/>
                                        <p:tgtEl>
                                          <p:spTgt spid="4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xEl>
                                              <p:pRg st="5" end="5"/>
                                            </p:txEl>
                                          </p:spTgt>
                                        </p:tgtEl>
                                        <p:attrNameLst>
                                          <p:attrName>style.visibility</p:attrName>
                                        </p:attrNameLst>
                                      </p:cBhvr>
                                      <p:to>
                                        <p:strVal val="visible"/>
                                      </p:to>
                                    </p:set>
                                    <p:animEffect transition="in" filter="fade">
                                      <p:cBhvr>
                                        <p:cTn id="22" dur="1000"/>
                                        <p:tgtEl>
                                          <p:spTgt spid="46">
                                            <p:txEl>
                                              <p:pRg st="5" end="5"/>
                                            </p:txEl>
                                          </p:spTgt>
                                        </p:tgtEl>
                                      </p:cBhvr>
                                    </p:animEffect>
                                    <p:anim calcmode="lin" valueType="num">
                                      <p:cBhvr>
                                        <p:cTn id="23" dur="1000" fill="hold"/>
                                        <p:tgtEl>
                                          <p:spTgt spid="46">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46">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6">
                                            <p:txEl>
                                              <p:pRg st="6" end="6"/>
                                            </p:txEl>
                                          </p:spTgt>
                                        </p:tgtEl>
                                        <p:attrNameLst>
                                          <p:attrName>style.visibility</p:attrName>
                                        </p:attrNameLst>
                                      </p:cBhvr>
                                      <p:to>
                                        <p:strVal val="visible"/>
                                      </p:to>
                                    </p:set>
                                    <p:animEffect transition="in" filter="fade">
                                      <p:cBhvr>
                                        <p:cTn id="27" dur="1000"/>
                                        <p:tgtEl>
                                          <p:spTgt spid="46">
                                            <p:txEl>
                                              <p:pRg st="6" end="6"/>
                                            </p:txEl>
                                          </p:spTgt>
                                        </p:tgtEl>
                                      </p:cBhvr>
                                    </p:animEffect>
                                    <p:anim calcmode="lin" valueType="num">
                                      <p:cBhvr>
                                        <p:cTn id="28" dur="1000" fill="hold"/>
                                        <p:tgtEl>
                                          <p:spTgt spid="46">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6">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6">
                                            <p:txEl>
                                              <p:pRg st="7" end="7"/>
                                            </p:txEl>
                                          </p:spTgt>
                                        </p:tgtEl>
                                        <p:attrNameLst>
                                          <p:attrName>style.visibility</p:attrName>
                                        </p:attrNameLst>
                                      </p:cBhvr>
                                      <p:to>
                                        <p:strVal val="visible"/>
                                      </p:to>
                                    </p:set>
                                    <p:animEffect transition="in" filter="fade">
                                      <p:cBhvr>
                                        <p:cTn id="32" dur="1000"/>
                                        <p:tgtEl>
                                          <p:spTgt spid="46">
                                            <p:txEl>
                                              <p:pRg st="7" end="7"/>
                                            </p:txEl>
                                          </p:spTgt>
                                        </p:tgtEl>
                                      </p:cBhvr>
                                    </p:animEffect>
                                    <p:anim calcmode="lin" valueType="num">
                                      <p:cBhvr>
                                        <p:cTn id="33" dur="1000" fill="hold"/>
                                        <p:tgtEl>
                                          <p:spTgt spid="46">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46">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
                                            <p:txEl>
                                              <p:pRg st="8" end="8"/>
                                            </p:txEl>
                                          </p:spTgt>
                                        </p:tgtEl>
                                        <p:attrNameLst>
                                          <p:attrName>style.visibility</p:attrName>
                                        </p:attrNameLst>
                                      </p:cBhvr>
                                      <p:to>
                                        <p:strVal val="visible"/>
                                      </p:to>
                                    </p:set>
                                    <p:animEffect transition="in" filter="fade">
                                      <p:cBhvr>
                                        <p:cTn id="37" dur="1000"/>
                                        <p:tgtEl>
                                          <p:spTgt spid="46">
                                            <p:txEl>
                                              <p:pRg st="8" end="8"/>
                                            </p:txEl>
                                          </p:spTgt>
                                        </p:tgtEl>
                                      </p:cBhvr>
                                    </p:animEffect>
                                    <p:anim calcmode="lin" valueType="num">
                                      <p:cBhvr>
                                        <p:cTn id="38" dur="1000" fill="hold"/>
                                        <p:tgtEl>
                                          <p:spTgt spid="46">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46">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6">
                                            <p:txEl>
                                              <p:pRg st="9" end="9"/>
                                            </p:txEl>
                                          </p:spTgt>
                                        </p:tgtEl>
                                        <p:attrNameLst>
                                          <p:attrName>style.visibility</p:attrName>
                                        </p:attrNameLst>
                                      </p:cBhvr>
                                      <p:to>
                                        <p:strVal val="visible"/>
                                      </p:to>
                                    </p:set>
                                    <p:animEffect transition="in" filter="fade">
                                      <p:cBhvr>
                                        <p:cTn id="42" dur="1000"/>
                                        <p:tgtEl>
                                          <p:spTgt spid="46">
                                            <p:txEl>
                                              <p:pRg st="9" end="9"/>
                                            </p:txEl>
                                          </p:spTgt>
                                        </p:tgtEl>
                                      </p:cBhvr>
                                    </p:animEffect>
                                    <p:anim calcmode="lin" valueType="num">
                                      <p:cBhvr>
                                        <p:cTn id="43" dur="1000" fill="hold"/>
                                        <p:tgtEl>
                                          <p:spTgt spid="46">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Example</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a:solidFill>
                  <a:schemeClr val="bg2">
                    <a:lumMod val="75000"/>
                  </a:schemeClr>
                </a:solidFill>
                <a:latin typeface="Coming Soon"/>
                <a:ea typeface="Coming Soon"/>
                <a:cs typeface="Coming Soon"/>
                <a:sym typeface="Coming Soon"/>
              </a:rPr>
              <a:t>An in-place sorting algorithm uses constant space for producing the output (modifies the given array only).</a:t>
            </a:r>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809269" y="1218245"/>
            <a:ext cx="5760736"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just">
              <a:buFont typeface="Arial" panose="020B0604020202020204" pitchFamily="34" charset="0"/>
              <a:buChar char="•"/>
            </a:pPr>
            <a:r>
              <a:rPr lang="en-US" b="1" dirty="0">
                <a:solidFill>
                  <a:srgbClr val="FF0000"/>
                </a:solidFill>
              </a:rPr>
              <a:t>For small lists, it is easy to seek through with eyes and follow priority numbers. But think about she give you list of items with count of 128? </a:t>
            </a:r>
          </a:p>
          <a:p>
            <a:pPr marL="285750" indent="-285750" algn="just">
              <a:buFont typeface="Arial" panose="020B0604020202020204" pitchFamily="34" charset="0"/>
              <a:buChar char="•"/>
            </a:pPr>
            <a:r>
              <a:rPr lang="en-US" b="1" dirty="0">
                <a:solidFill>
                  <a:srgbClr val="FF0000"/>
                </a:solidFill>
              </a:rPr>
              <a:t>What you are going to do? </a:t>
            </a:r>
          </a:p>
          <a:p>
            <a:pPr marL="285750" indent="-285750" algn="just">
              <a:buFont typeface="Arial" panose="020B0604020202020204" pitchFamily="34" charset="0"/>
              <a:buChar char="•"/>
            </a:pPr>
            <a:r>
              <a:rPr lang="en-US" b="1" dirty="0">
                <a:solidFill>
                  <a:srgbClr val="FF0000"/>
                </a:solidFill>
              </a:rPr>
              <a:t>Would you check entire list to find next item?</a:t>
            </a: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r>
              <a:rPr lang="en-US" dirty="0">
                <a:solidFill>
                  <a:schemeClr val="tx1"/>
                </a:solidFill>
              </a:rPr>
              <a:t>So you will be reordering list by priority, by comparing them on first element which is eggs.</a:t>
            </a:r>
          </a:p>
          <a:p>
            <a:pPr marL="285750" indent="-285750" algn="just">
              <a:buFont typeface="Arial" panose="020B0604020202020204" pitchFamily="34" charset="0"/>
              <a:buChar char="•"/>
            </a:pPr>
            <a:r>
              <a:rPr lang="en-US" dirty="0">
                <a:solidFill>
                  <a:schemeClr val="tx1"/>
                </a:solidFill>
              </a:rPr>
              <a:t>STEP 1:</a:t>
            </a:r>
          </a:p>
          <a:p>
            <a:pPr marL="285750" indent="-285750" algn="just">
              <a:buFont typeface="Arial" panose="020B0604020202020204" pitchFamily="34" charset="0"/>
              <a:buChar char="•"/>
            </a:pPr>
            <a:r>
              <a:rPr lang="en-US" dirty="0">
                <a:solidFill>
                  <a:schemeClr val="tx1"/>
                </a:solidFill>
              </a:rPr>
              <a:t>Move more priority elements before eggs and less priority ones after eggs.</a:t>
            </a:r>
          </a:p>
          <a:p>
            <a:pPr marL="285750" indent="-285750" algn="just">
              <a:buFont typeface="Arial" panose="020B0604020202020204" pitchFamily="34" charset="0"/>
              <a:buChar char="•"/>
            </a:pPr>
            <a:endParaRPr lang="en-US" b="1" dirty="0">
              <a:solidFill>
                <a:srgbClr val="FF0000"/>
              </a:solidFill>
            </a:endParaRPr>
          </a:p>
          <a:p>
            <a:pPr marL="285750" indent="-285750" algn="just">
              <a:buFont typeface="Arial" panose="020B0604020202020204" pitchFamily="34" charset="0"/>
              <a:buChar char="•"/>
            </a:pPr>
            <a:endParaRPr lang="en-US" b="1" dirty="0">
              <a:solidFill>
                <a:srgbClr val="FF0000"/>
              </a:solidFill>
            </a:endParaRPr>
          </a:p>
        </p:txBody>
      </p:sp>
      <p:sp>
        <p:nvSpPr>
          <p:cNvPr id="11" name="Rectangle 10">
            <a:extLst>
              <a:ext uri="{FF2B5EF4-FFF2-40B4-BE49-F238E27FC236}">
                <a16:creationId xmlns:a16="http://schemas.microsoft.com/office/drawing/2014/main" id="{619FABA1-519D-4F35-A44C-D3672CB929A3}"/>
              </a:ext>
            </a:extLst>
          </p:cNvPr>
          <p:cNvSpPr/>
          <p:nvPr/>
        </p:nvSpPr>
        <p:spPr>
          <a:xfrm>
            <a:off x="4689637" y="2236364"/>
            <a:ext cx="3159140" cy="646331"/>
          </a:xfrm>
          <a:prstGeom prst="rect">
            <a:avLst/>
          </a:prstGeom>
        </p:spPr>
        <p:txBody>
          <a:bodyPr wrap="square">
            <a:spAutoFit/>
          </a:bodyPr>
          <a:lstStyle/>
          <a:p>
            <a:pPr algn="just"/>
            <a:r>
              <a:rPr lang="en-US" sz="3600" b="1" dirty="0">
                <a:solidFill>
                  <a:srgbClr val="FF0000"/>
                </a:solidFill>
                <a:latin typeface="Didact Gothic" panose="020B0604020202020204" charset="0"/>
              </a:rPr>
              <a:t>NO WAY !!!!</a:t>
            </a:r>
          </a:p>
        </p:txBody>
      </p:sp>
      <p:graphicFrame>
        <p:nvGraphicFramePr>
          <p:cNvPr id="2" name="Table 1">
            <a:extLst>
              <a:ext uri="{FF2B5EF4-FFF2-40B4-BE49-F238E27FC236}">
                <a16:creationId xmlns:a16="http://schemas.microsoft.com/office/drawing/2014/main" id="{F9CAE2FF-7D5A-4DEB-8903-6840B8E3B4DF}"/>
              </a:ext>
            </a:extLst>
          </p:cNvPr>
          <p:cNvGraphicFramePr>
            <a:graphicFrameLocks noGrp="1"/>
          </p:cNvGraphicFramePr>
          <p:nvPr>
            <p:extLst>
              <p:ext uri="{D42A27DB-BD31-4B8C-83A1-F6EECF244321}">
                <p14:modId xmlns:p14="http://schemas.microsoft.com/office/powerpoint/2010/main" val="726838178"/>
              </p:ext>
            </p:extLst>
          </p:nvPr>
        </p:nvGraphicFramePr>
        <p:xfrm>
          <a:off x="1974535" y="3970850"/>
          <a:ext cx="6096000" cy="94488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333809335"/>
                    </a:ext>
                  </a:extLst>
                </a:gridCol>
                <a:gridCol w="3048000">
                  <a:extLst>
                    <a:ext uri="{9D8B030D-6E8A-4147-A177-3AD203B41FA5}">
                      <a16:colId xmlns:a16="http://schemas.microsoft.com/office/drawing/2014/main" val="2434454702"/>
                    </a:ext>
                  </a:extLst>
                </a:gridCol>
              </a:tblGrid>
              <a:tr h="370840">
                <a:tc>
                  <a:txBody>
                    <a:bodyPr/>
                    <a:lstStyle/>
                    <a:p>
                      <a:pPr marL="285750" indent="-285750" algn="just">
                        <a:buFont typeface="Arial" panose="020B0604020202020204" pitchFamily="34" charset="0"/>
                        <a:buChar char="•"/>
                      </a:pPr>
                      <a:r>
                        <a:rPr lang="en-US" dirty="0">
                          <a:latin typeface="Didact Gothic" panose="020B0604020202020204" charset="0"/>
                        </a:rPr>
                        <a:t>bread (2) - Group A</a:t>
                      </a:r>
                    </a:p>
                    <a:p>
                      <a:pPr marL="285750" indent="-285750" algn="just">
                        <a:buFont typeface="Arial" panose="020B0604020202020204" pitchFamily="34" charset="0"/>
                        <a:buChar char="•"/>
                      </a:pPr>
                      <a:r>
                        <a:rPr lang="en-US" dirty="0">
                          <a:latin typeface="Didact Gothic" panose="020B0604020202020204" charset="0"/>
                        </a:rPr>
                        <a:t>water (3) - Group A</a:t>
                      </a:r>
                    </a:p>
                    <a:p>
                      <a:pPr marL="285750" indent="-285750" algn="just">
                        <a:buFont typeface="Arial" panose="020B0604020202020204" pitchFamily="34" charset="0"/>
                        <a:buChar char="•"/>
                      </a:pPr>
                      <a:r>
                        <a:rPr lang="en-US" dirty="0">
                          <a:latin typeface="Didact Gothic" panose="020B0604020202020204" charset="0"/>
                        </a:rPr>
                        <a:t>meat (1) - Group A</a:t>
                      </a:r>
                    </a:p>
                    <a:p>
                      <a:endParaRPr lang="en-US" dirty="0">
                        <a:latin typeface="Didact Gothic" panose="020B0604020202020204" charset="0"/>
                      </a:endParaRPr>
                    </a:p>
                  </a:txBody>
                  <a:tcPr/>
                </a:tc>
                <a:tc>
                  <a:txBody>
                    <a:bodyPr/>
                    <a:lstStyle/>
                    <a:p>
                      <a:pPr marL="285750" indent="-285750" algn="just">
                        <a:buFont typeface="Arial" panose="020B0604020202020204" pitchFamily="34" charset="0"/>
                        <a:buChar char="•"/>
                      </a:pPr>
                      <a:r>
                        <a:rPr lang="en-US" dirty="0">
                          <a:latin typeface="Didact Gothic" panose="020B0604020202020204" charset="0"/>
                        </a:rPr>
                        <a:t>eggs (4) - Pivot</a:t>
                      </a:r>
                    </a:p>
                    <a:p>
                      <a:pPr marL="285750" indent="-285750" algn="just">
                        <a:buFont typeface="Arial" panose="020B0604020202020204" pitchFamily="34" charset="0"/>
                        <a:buChar char="•"/>
                      </a:pPr>
                      <a:r>
                        <a:rPr lang="en-US" dirty="0">
                          <a:latin typeface="Didact Gothic" panose="020B0604020202020204" charset="0"/>
                        </a:rPr>
                        <a:t>milk (6) - Group B</a:t>
                      </a:r>
                    </a:p>
                    <a:p>
                      <a:pPr marL="285750" indent="-285750" algn="just">
                        <a:buFont typeface="Arial" panose="020B0604020202020204" pitchFamily="34" charset="0"/>
                        <a:buChar char="•"/>
                      </a:pPr>
                      <a:r>
                        <a:rPr lang="en-US" dirty="0">
                          <a:latin typeface="Didact Gothic" panose="020B0604020202020204" charset="0"/>
                        </a:rPr>
                        <a:t>detergent (5) - Group B</a:t>
                      </a:r>
                    </a:p>
                    <a:p>
                      <a:endParaRPr lang="en-US" dirty="0">
                        <a:latin typeface="Didact Gothic" panose="020B0604020202020204" charset="0"/>
                      </a:endParaRPr>
                    </a:p>
                  </a:txBody>
                  <a:tcPr/>
                </a:tc>
                <a:extLst>
                  <a:ext uri="{0D108BD9-81ED-4DB2-BD59-A6C34878D82A}">
                    <a16:rowId xmlns:a16="http://schemas.microsoft.com/office/drawing/2014/main" val="3447958148"/>
                  </a:ext>
                </a:extLst>
              </a:tr>
            </a:tbl>
          </a:graphicData>
        </a:graphic>
      </p:graphicFrame>
    </p:spTree>
    <p:extLst>
      <p:ext uri="{BB962C8B-B14F-4D97-AF65-F5344CB8AC3E}">
        <p14:creationId xmlns:p14="http://schemas.microsoft.com/office/powerpoint/2010/main" val="38620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6">
                                            <p:txEl>
                                              <p:pRg st="6" end="6"/>
                                            </p:txEl>
                                          </p:spTgt>
                                        </p:tgtEl>
                                        <p:attrNameLst>
                                          <p:attrName>style.visibility</p:attrName>
                                        </p:attrNameLst>
                                      </p:cBhvr>
                                      <p:to>
                                        <p:strVal val="visible"/>
                                      </p:to>
                                    </p:set>
                                    <p:anim calcmode="lin" valueType="num">
                                      <p:cBhvr additive="base">
                                        <p:cTn id="14" dur="500" fill="hold"/>
                                        <p:tgtEl>
                                          <p:spTgt spid="46">
                                            <p:txEl>
                                              <p:pRg st="6" end="6"/>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6">
                                            <p:txEl>
                                              <p:pRg st="6" end="6"/>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6">
                                            <p:txEl>
                                              <p:pRg st="7" end="7"/>
                                            </p:txEl>
                                          </p:spTgt>
                                        </p:tgtEl>
                                        <p:attrNameLst>
                                          <p:attrName>style.visibility</p:attrName>
                                        </p:attrNameLst>
                                      </p:cBhvr>
                                      <p:to>
                                        <p:strVal val="visible"/>
                                      </p:to>
                                    </p:set>
                                    <p:anim calcmode="lin" valueType="num">
                                      <p:cBhvr additive="base">
                                        <p:cTn id="18" dur="500" fill="hold"/>
                                        <p:tgtEl>
                                          <p:spTgt spid="46">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6">
                                            <p:txEl>
                                              <p:pRg st="7" end="7"/>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6">
                                            <p:txEl>
                                              <p:pRg st="8" end="8"/>
                                            </p:txEl>
                                          </p:spTgt>
                                        </p:tgtEl>
                                        <p:attrNameLst>
                                          <p:attrName>style.visibility</p:attrName>
                                        </p:attrNameLst>
                                      </p:cBhvr>
                                      <p:to>
                                        <p:strVal val="visible"/>
                                      </p:to>
                                    </p:set>
                                    <p:anim calcmode="lin" valueType="num">
                                      <p:cBhvr additive="base">
                                        <p:cTn id="22" dur="500" fill="hold"/>
                                        <p:tgtEl>
                                          <p:spTgt spid="46">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Example</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a:solidFill>
                  <a:schemeClr val="bg2">
                    <a:lumMod val="75000"/>
                  </a:schemeClr>
                </a:solidFill>
                <a:latin typeface="Coming Soon"/>
                <a:ea typeface="Coming Soon"/>
                <a:cs typeface="Coming Soon"/>
                <a:sym typeface="Coming Soon"/>
              </a:rPr>
              <a:t>An in-place sorting algorithm uses constant space for producing the output (modifies the given array only).</a:t>
            </a:r>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809269" y="1218245"/>
            <a:ext cx="5760736"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just">
              <a:buFont typeface="Arial" panose="020B0604020202020204" pitchFamily="34" charset="0"/>
              <a:buChar char="•"/>
            </a:pPr>
            <a:r>
              <a:rPr lang="en-US" dirty="0">
                <a:solidFill>
                  <a:schemeClr val="tx1"/>
                </a:solidFill>
              </a:rPr>
              <a:t>Then you are doing same thing for each group:</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STEP 2:</a:t>
            </a:r>
          </a:p>
          <a:p>
            <a:pPr marL="285750" indent="-285750" algn="just">
              <a:buFont typeface="Arial" panose="020B0604020202020204" pitchFamily="34" charset="0"/>
              <a:buChar char="•"/>
            </a:pPr>
            <a:r>
              <a:rPr lang="en-US" dirty="0">
                <a:solidFill>
                  <a:srgbClr val="00B050"/>
                </a:solidFill>
              </a:rPr>
              <a:t>Group A</a:t>
            </a:r>
          </a:p>
          <a:p>
            <a:pPr marL="285750" indent="-285750" algn="just">
              <a:buFont typeface="Arial" panose="020B0604020202020204" pitchFamily="34" charset="0"/>
              <a:buChar char="•"/>
            </a:pPr>
            <a:r>
              <a:rPr lang="en-US" dirty="0">
                <a:solidFill>
                  <a:schemeClr val="tx1"/>
                </a:solidFill>
              </a:rPr>
              <a:t>meat (1)</a:t>
            </a:r>
          </a:p>
          <a:p>
            <a:pPr marL="285750" indent="-285750" algn="just">
              <a:buFont typeface="Arial" panose="020B0604020202020204" pitchFamily="34" charset="0"/>
              <a:buChar char="•"/>
            </a:pPr>
            <a:r>
              <a:rPr lang="en-US" dirty="0">
                <a:solidFill>
                  <a:schemeClr val="tx1"/>
                </a:solidFill>
              </a:rPr>
              <a:t>bread (2) - </a:t>
            </a:r>
            <a:r>
              <a:rPr lang="en-US" dirty="0">
                <a:solidFill>
                  <a:srgbClr val="FF0000"/>
                </a:solidFill>
              </a:rPr>
              <a:t>Pivot</a:t>
            </a:r>
          </a:p>
          <a:p>
            <a:pPr marL="285750" indent="-285750" algn="just">
              <a:buFont typeface="Arial" panose="020B0604020202020204" pitchFamily="34" charset="0"/>
              <a:buChar char="•"/>
            </a:pPr>
            <a:r>
              <a:rPr lang="en-US" dirty="0">
                <a:solidFill>
                  <a:schemeClr val="tx1"/>
                </a:solidFill>
              </a:rPr>
              <a:t>water (3)</a:t>
            </a:r>
          </a:p>
          <a:p>
            <a:pPr marL="285750" indent="-285750" algn="just">
              <a:buFont typeface="Arial" panose="020B0604020202020204" pitchFamily="34" charset="0"/>
              <a:buChar char="•"/>
            </a:pPr>
            <a:r>
              <a:rPr lang="en-US" dirty="0">
                <a:solidFill>
                  <a:schemeClr val="tx1"/>
                </a:solidFill>
              </a:rPr>
              <a:t>Group A is done!</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STEP 3:</a:t>
            </a:r>
          </a:p>
          <a:p>
            <a:pPr marL="285750" indent="-285750" algn="just">
              <a:buFont typeface="Arial" panose="020B0604020202020204" pitchFamily="34" charset="0"/>
              <a:buChar char="•"/>
            </a:pPr>
            <a:r>
              <a:rPr lang="en-US" dirty="0">
                <a:solidFill>
                  <a:srgbClr val="00B050"/>
                </a:solidFill>
              </a:rPr>
              <a:t>Group B</a:t>
            </a:r>
          </a:p>
          <a:p>
            <a:pPr marL="285750" indent="-285750" algn="just">
              <a:buFont typeface="Arial" panose="020B0604020202020204" pitchFamily="34" charset="0"/>
              <a:buChar char="•"/>
            </a:pPr>
            <a:r>
              <a:rPr lang="en-US" dirty="0">
                <a:solidFill>
                  <a:schemeClr val="tx1"/>
                </a:solidFill>
              </a:rPr>
              <a:t>detergent (5)</a:t>
            </a:r>
          </a:p>
          <a:p>
            <a:pPr marL="285750" indent="-285750" algn="just">
              <a:buFont typeface="Arial" panose="020B0604020202020204" pitchFamily="34" charset="0"/>
              <a:buChar char="•"/>
            </a:pPr>
            <a:r>
              <a:rPr lang="en-US" dirty="0">
                <a:solidFill>
                  <a:schemeClr val="tx1"/>
                </a:solidFill>
              </a:rPr>
              <a:t>milk (6) - Pivot</a:t>
            </a:r>
          </a:p>
          <a:p>
            <a:pPr marL="285750" indent="-285750" algn="just">
              <a:buFont typeface="Arial" panose="020B0604020202020204" pitchFamily="34" charset="0"/>
              <a:buChar char="•"/>
            </a:pPr>
            <a:r>
              <a:rPr lang="en-US" dirty="0">
                <a:solidFill>
                  <a:schemeClr val="tx1"/>
                </a:solidFill>
              </a:rPr>
              <a:t>Group B is done.</a:t>
            </a:r>
          </a:p>
        </p:txBody>
      </p:sp>
    </p:spTree>
    <p:extLst>
      <p:ext uri="{BB962C8B-B14F-4D97-AF65-F5344CB8AC3E}">
        <p14:creationId xmlns:p14="http://schemas.microsoft.com/office/powerpoint/2010/main" val="383886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877650" y="734929"/>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Example</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513320" y="533395"/>
            <a:ext cx="1402080" cy="904343"/>
          </a:xfrm>
          <a:prstGeom prst="rect">
            <a:avLst/>
          </a:prstGeom>
          <a:noFill/>
          <a:ln>
            <a:noFill/>
          </a:ln>
        </p:spPr>
        <p:txBody>
          <a:bodyPr spcFirstLastPara="1" wrap="square" lIns="91425" tIns="91425" rIns="91425" bIns="91425" anchor="t" anchorCtr="0">
            <a:noAutofit/>
          </a:bodyPr>
          <a:lstStyle/>
          <a:p>
            <a:pPr lvl="0" algn="just"/>
            <a:r>
              <a:rPr lang="en-US" sz="1000" b="1" dirty="0">
                <a:solidFill>
                  <a:schemeClr val="bg2">
                    <a:lumMod val="75000"/>
                  </a:schemeClr>
                </a:solidFill>
                <a:latin typeface="Coming Soon"/>
                <a:ea typeface="Coming Soon"/>
                <a:cs typeface="Coming Soon"/>
                <a:sym typeface="Coming Soon"/>
              </a:rPr>
              <a:t>An in-place sorting algorithm uses constant space for producing the output (modifies the given array only).</a:t>
            </a:r>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809269" y="1218245"/>
            <a:ext cx="5760736"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285750" indent="-285750" algn="just">
              <a:buFont typeface="Arial" panose="020B0604020202020204" pitchFamily="34" charset="0"/>
              <a:buChar char="•"/>
            </a:pPr>
            <a:r>
              <a:rPr lang="en-US" b="1" dirty="0">
                <a:solidFill>
                  <a:schemeClr val="tx1"/>
                </a:solidFill>
              </a:rPr>
              <a:t>STEP 4 </a:t>
            </a:r>
            <a:r>
              <a:rPr lang="en-US" dirty="0">
                <a:solidFill>
                  <a:schemeClr val="tx1"/>
                </a:solidFill>
              </a:rPr>
              <a:t>Write them all;</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rgbClr val="00B050"/>
                </a:solidFill>
              </a:rPr>
              <a:t>meat (1), bread (2), water (3), eggs (4), detergent (5), milk (6)</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For 6 items, only with 4 steps you sorted your shopping list by priority.</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If it would have 128 items, there will be average 128*(7) = 896 iterations to sort them all. Not bad if you compare typical selection sort which is 128^128 which is terrible.</a:t>
            </a:r>
          </a:p>
        </p:txBody>
      </p:sp>
    </p:spTree>
    <p:extLst>
      <p:ext uri="{BB962C8B-B14F-4D97-AF65-F5344CB8AC3E}">
        <p14:creationId xmlns:p14="http://schemas.microsoft.com/office/powerpoint/2010/main" val="150229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69"/>
          <p:cNvSpPr txBox="1">
            <a:spLocks noGrp="1"/>
          </p:cNvSpPr>
          <p:nvPr>
            <p:ph type="ctrTitle"/>
          </p:nvPr>
        </p:nvSpPr>
        <p:spPr>
          <a:xfrm>
            <a:off x="1530450" y="734925"/>
            <a:ext cx="60831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Real Life Application</a:t>
            </a:r>
            <a:endParaRPr dirty="0"/>
          </a:p>
        </p:txBody>
      </p:sp>
      <p:sp>
        <p:nvSpPr>
          <p:cNvPr id="2598" name="Google Shape;2598;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9">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601" name="Google Shape;2601;p69">
            <a:hlinkClick r:id="rId4" action="ppaction://hlinksldjump"/>
          </p:cNvPr>
          <p:cNvSpPr txBox="1"/>
          <p:nvPr/>
        </p:nvSpPr>
        <p:spPr>
          <a:xfrm>
            <a:off x="259614"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602" name="Google Shape;2602;p69"/>
          <p:cNvSpPr txBox="1"/>
          <p:nvPr/>
        </p:nvSpPr>
        <p:spPr>
          <a:xfrm>
            <a:off x="280214"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uFill>
                  <a:noFill/>
                </a:uFill>
                <a:latin typeface="Coming Soon"/>
                <a:ea typeface="Coming Soon"/>
                <a:cs typeface="Coming Soon"/>
                <a:sym typeface="Coming Soon"/>
                <a:hlinkClick r:id="" action="ppaction://noaction">
                  <a:extLst>
                    <a:ext uri="{A12FA001-AC4F-418D-AE19-62706E023703}">
                      <ahyp:hlinkClr xmlns:ahyp="http://schemas.microsoft.com/office/drawing/2018/hyperlinkcolor" xmlns="" val="tx"/>
                    </a:ext>
                  </a:extLst>
                </a:hlinkClick>
              </a:rPr>
              <a:t>03</a:t>
            </a:r>
            <a:endParaRPr sz="2400" b="1">
              <a:solidFill>
                <a:schemeClr val="dk1"/>
              </a:solidFill>
              <a:latin typeface="Coming Soon"/>
              <a:ea typeface="Coming Soon"/>
              <a:cs typeface="Coming Soon"/>
              <a:sym typeface="Coming Soon"/>
            </a:endParaRPr>
          </a:p>
        </p:txBody>
      </p:sp>
      <p:pic>
        <p:nvPicPr>
          <p:cNvPr id="2603" name="Google Shape;2603;p69"/>
          <p:cNvPicPr preferRelativeResize="0"/>
          <p:nvPr/>
        </p:nvPicPr>
        <p:blipFill>
          <a:blip r:embed="rId5"/>
          <a:stretch>
            <a:fillRect/>
          </a:stretch>
        </p:blipFill>
        <p:spPr>
          <a:xfrm rot="-322303">
            <a:off x="3291261" y="1558859"/>
            <a:ext cx="2860374" cy="1765900"/>
          </a:xfrm>
          <a:prstGeom prst="rect">
            <a:avLst/>
          </a:prstGeom>
          <a:noFill/>
          <a:ln w="19050" cap="flat" cmpd="sng">
            <a:solidFill>
              <a:schemeClr val="dk1"/>
            </a:solidFill>
            <a:prstDash val="solid"/>
            <a:round/>
            <a:headEnd type="none" w="sm" len="sm"/>
            <a:tailEnd type="none" w="sm" len="sm"/>
          </a:ln>
        </p:spPr>
      </p:pic>
      <p:grpSp>
        <p:nvGrpSpPr>
          <p:cNvPr id="2605" name="Google Shape;2605;p69"/>
          <p:cNvGrpSpPr/>
          <p:nvPr/>
        </p:nvGrpSpPr>
        <p:grpSpPr>
          <a:xfrm>
            <a:off x="5918248" y="1294938"/>
            <a:ext cx="393740" cy="460689"/>
            <a:chOff x="6232363" y="288151"/>
            <a:chExt cx="591379" cy="691934"/>
          </a:xfrm>
        </p:grpSpPr>
        <p:sp>
          <p:nvSpPr>
            <p:cNvPr id="2606" name="Google Shape;2606;p69"/>
            <p:cNvSpPr/>
            <p:nvPr/>
          </p:nvSpPr>
          <p:spPr>
            <a:xfrm>
              <a:off x="6291500" y="892074"/>
              <a:ext cx="217835" cy="88010"/>
            </a:xfrm>
            <a:custGeom>
              <a:avLst/>
              <a:gdLst/>
              <a:ahLst/>
              <a:cxnLst/>
              <a:rect l="l" t="t" r="r" b="b"/>
              <a:pathLst>
                <a:path w="1094" h="442" extrusionOk="0">
                  <a:moveTo>
                    <a:pt x="931" y="1"/>
                  </a:moveTo>
                  <a:cubicBezTo>
                    <a:pt x="905" y="1"/>
                    <a:pt x="878" y="11"/>
                    <a:pt x="854" y="35"/>
                  </a:cubicBezTo>
                  <a:cubicBezTo>
                    <a:pt x="767" y="122"/>
                    <a:pt x="667" y="203"/>
                    <a:pt x="540" y="222"/>
                  </a:cubicBezTo>
                  <a:cubicBezTo>
                    <a:pt x="522" y="225"/>
                    <a:pt x="504" y="227"/>
                    <a:pt x="487" y="227"/>
                  </a:cubicBezTo>
                  <a:cubicBezTo>
                    <a:pt x="387" y="227"/>
                    <a:pt x="302" y="175"/>
                    <a:pt x="217" y="117"/>
                  </a:cubicBezTo>
                  <a:cubicBezTo>
                    <a:pt x="198" y="105"/>
                    <a:pt x="178" y="99"/>
                    <a:pt x="160" y="99"/>
                  </a:cubicBezTo>
                  <a:cubicBezTo>
                    <a:pt x="64" y="99"/>
                    <a:pt x="0" y="248"/>
                    <a:pt x="103" y="313"/>
                  </a:cubicBezTo>
                  <a:cubicBezTo>
                    <a:pt x="236" y="400"/>
                    <a:pt x="367" y="442"/>
                    <a:pt x="495" y="442"/>
                  </a:cubicBezTo>
                  <a:cubicBezTo>
                    <a:pt x="679" y="442"/>
                    <a:pt x="855" y="355"/>
                    <a:pt x="1013" y="194"/>
                  </a:cubicBezTo>
                  <a:cubicBezTo>
                    <a:pt x="1094" y="114"/>
                    <a:pt x="1018"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9"/>
            <p:cNvSpPr/>
            <p:nvPr/>
          </p:nvSpPr>
          <p:spPr>
            <a:xfrm>
              <a:off x="6248690" y="295319"/>
              <a:ext cx="516312" cy="477285"/>
            </a:xfrm>
            <a:custGeom>
              <a:avLst/>
              <a:gdLst/>
              <a:ahLst/>
              <a:cxnLst/>
              <a:rect l="l" t="t" r="r" b="b"/>
              <a:pathLst>
                <a:path w="2593" h="2397" extrusionOk="0">
                  <a:moveTo>
                    <a:pt x="1255" y="827"/>
                  </a:moveTo>
                  <a:lnTo>
                    <a:pt x="1255" y="827"/>
                  </a:lnTo>
                  <a:cubicBezTo>
                    <a:pt x="1287" y="840"/>
                    <a:pt x="1323" y="849"/>
                    <a:pt x="1355" y="858"/>
                  </a:cubicBezTo>
                  <a:cubicBezTo>
                    <a:pt x="1351" y="863"/>
                    <a:pt x="1346" y="867"/>
                    <a:pt x="1342" y="872"/>
                  </a:cubicBezTo>
                  <a:cubicBezTo>
                    <a:pt x="1310" y="858"/>
                    <a:pt x="1283" y="845"/>
                    <a:pt x="1255" y="827"/>
                  </a:cubicBezTo>
                  <a:close/>
                  <a:moveTo>
                    <a:pt x="1359" y="0"/>
                  </a:moveTo>
                  <a:cubicBezTo>
                    <a:pt x="1265" y="0"/>
                    <a:pt x="1171" y="24"/>
                    <a:pt x="1123" y="94"/>
                  </a:cubicBezTo>
                  <a:cubicBezTo>
                    <a:pt x="1087" y="103"/>
                    <a:pt x="1055" y="117"/>
                    <a:pt x="1028" y="135"/>
                  </a:cubicBezTo>
                  <a:cubicBezTo>
                    <a:pt x="1010" y="149"/>
                    <a:pt x="992" y="163"/>
                    <a:pt x="978" y="176"/>
                  </a:cubicBezTo>
                  <a:cubicBezTo>
                    <a:pt x="841" y="254"/>
                    <a:pt x="769" y="408"/>
                    <a:pt x="887" y="576"/>
                  </a:cubicBezTo>
                  <a:cubicBezTo>
                    <a:pt x="901" y="595"/>
                    <a:pt x="914" y="613"/>
                    <a:pt x="932" y="631"/>
                  </a:cubicBezTo>
                  <a:cubicBezTo>
                    <a:pt x="901" y="663"/>
                    <a:pt x="887" y="713"/>
                    <a:pt x="905" y="772"/>
                  </a:cubicBezTo>
                  <a:cubicBezTo>
                    <a:pt x="955" y="922"/>
                    <a:pt x="1037" y="1022"/>
                    <a:pt x="1142" y="1086"/>
                  </a:cubicBezTo>
                  <a:cubicBezTo>
                    <a:pt x="1078" y="1181"/>
                    <a:pt x="1023" y="1290"/>
                    <a:pt x="992" y="1395"/>
                  </a:cubicBezTo>
                  <a:cubicBezTo>
                    <a:pt x="978" y="1386"/>
                    <a:pt x="960" y="1377"/>
                    <a:pt x="941" y="1372"/>
                  </a:cubicBezTo>
                  <a:cubicBezTo>
                    <a:pt x="878" y="1318"/>
                    <a:pt x="787" y="1277"/>
                    <a:pt x="696" y="1263"/>
                  </a:cubicBezTo>
                  <a:cubicBezTo>
                    <a:pt x="621" y="1231"/>
                    <a:pt x="542" y="1210"/>
                    <a:pt x="465" y="1210"/>
                  </a:cubicBezTo>
                  <a:cubicBezTo>
                    <a:pt x="411" y="1210"/>
                    <a:pt x="358" y="1220"/>
                    <a:pt x="309" y="1245"/>
                  </a:cubicBezTo>
                  <a:cubicBezTo>
                    <a:pt x="282" y="1254"/>
                    <a:pt x="255" y="1263"/>
                    <a:pt x="232" y="1281"/>
                  </a:cubicBezTo>
                  <a:cubicBezTo>
                    <a:pt x="164" y="1281"/>
                    <a:pt x="100" y="1313"/>
                    <a:pt x="55" y="1395"/>
                  </a:cubicBezTo>
                  <a:cubicBezTo>
                    <a:pt x="0" y="1509"/>
                    <a:pt x="37" y="1618"/>
                    <a:pt x="114" y="1700"/>
                  </a:cubicBezTo>
                  <a:cubicBezTo>
                    <a:pt x="155" y="1768"/>
                    <a:pt x="246" y="1850"/>
                    <a:pt x="346" y="1895"/>
                  </a:cubicBezTo>
                  <a:cubicBezTo>
                    <a:pt x="432" y="2095"/>
                    <a:pt x="801" y="2186"/>
                    <a:pt x="1078" y="2223"/>
                  </a:cubicBezTo>
                  <a:cubicBezTo>
                    <a:pt x="1155" y="2268"/>
                    <a:pt x="1237" y="2305"/>
                    <a:pt x="1328" y="2327"/>
                  </a:cubicBezTo>
                  <a:cubicBezTo>
                    <a:pt x="1340" y="2331"/>
                    <a:pt x="1350" y="2333"/>
                    <a:pt x="1360" y="2333"/>
                  </a:cubicBezTo>
                  <a:cubicBezTo>
                    <a:pt x="1374" y="2333"/>
                    <a:pt x="1386" y="2330"/>
                    <a:pt x="1396" y="2327"/>
                  </a:cubicBezTo>
                  <a:cubicBezTo>
                    <a:pt x="1446" y="2336"/>
                    <a:pt x="1492" y="2345"/>
                    <a:pt x="1542" y="2350"/>
                  </a:cubicBezTo>
                  <a:cubicBezTo>
                    <a:pt x="1649" y="2382"/>
                    <a:pt x="1757" y="2396"/>
                    <a:pt x="1874" y="2396"/>
                  </a:cubicBezTo>
                  <a:cubicBezTo>
                    <a:pt x="1890" y="2396"/>
                    <a:pt x="1907" y="2396"/>
                    <a:pt x="1924" y="2395"/>
                  </a:cubicBezTo>
                  <a:cubicBezTo>
                    <a:pt x="1942" y="2395"/>
                    <a:pt x="1956" y="2391"/>
                    <a:pt x="1969" y="2382"/>
                  </a:cubicBezTo>
                  <a:cubicBezTo>
                    <a:pt x="1997" y="2384"/>
                    <a:pt x="2024" y="2386"/>
                    <a:pt x="2051" y="2386"/>
                  </a:cubicBezTo>
                  <a:cubicBezTo>
                    <a:pt x="2116" y="2386"/>
                    <a:pt x="2176" y="2377"/>
                    <a:pt x="2224" y="2355"/>
                  </a:cubicBezTo>
                  <a:cubicBezTo>
                    <a:pt x="2231" y="2355"/>
                    <a:pt x="2239" y="2355"/>
                    <a:pt x="2246" y="2355"/>
                  </a:cubicBezTo>
                  <a:cubicBezTo>
                    <a:pt x="2297" y="2355"/>
                    <a:pt x="2344" y="2341"/>
                    <a:pt x="2392" y="2314"/>
                  </a:cubicBezTo>
                  <a:cubicBezTo>
                    <a:pt x="2479" y="2286"/>
                    <a:pt x="2551" y="2218"/>
                    <a:pt x="2583" y="2109"/>
                  </a:cubicBezTo>
                  <a:cubicBezTo>
                    <a:pt x="2592" y="2082"/>
                    <a:pt x="2579" y="2032"/>
                    <a:pt x="2551" y="2009"/>
                  </a:cubicBezTo>
                  <a:cubicBezTo>
                    <a:pt x="2479" y="1959"/>
                    <a:pt x="2419" y="1927"/>
                    <a:pt x="2329" y="1904"/>
                  </a:cubicBezTo>
                  <a:cubicBezTo>
                    <a:pt x="2219" y="1845"/>
                    <a:pt x="2110" y="1800"/>
                    <a:pt x="1983" y="1768"/>
                  </a:cubicBezTo>
                  <a:cubicBezTo>
                    <a:pt x="1974" y="1766"/>
                    <a:pt x="1966" y="1765"/>
                    <a:pt x="1958" y="1765"/>
                  </a:cubicBezTo>
                  <a:cubicBezTo>
                    <a:pt x="1927" y="1765"/>
                    <a:pt x="1901" y="1778"/>
                    <a:pt x="1883" y="1800"/>
                  </a:cubicBezTo>
                  <a:cubicBezTo>
                    <a:pt x="1846" y="1791"/>
                    <a:pt x="1810" y="1786"/>
                    <a:pt x="1774" y="1777"/>
                  </a:cubicBezTo>
                  <a:lnTo>
                    <a:pt x="1769" y="1777"/>
                  </a:lnTo>
                  <a:cubicBezTo>
                    <a:pt x="1778" y="1745"/>
                    <a:pt x="1783" y="1713"/>
                    <a:pt x="1787" y="1677"/>
                  </a:cubicBezTo>
                  <a:cubicBezTo>
                    <a:pt x="1787" y="1677"/>
                    <a:pt x="1787" y="1672"/>
                    <a:pt x="1787" y="1668"/>
                  </a:cubicBezTo>
                  <a:cubicBezTo>
                    <a:pt x="1801" y="1659"/>
                    <a:pt x="1810" y="1650"/>
                    <a:pt x="1815" y="1636"/>
                  </a:cubicBezTo>
                  <a:cubicBezTo>
                    <a:pt x="1878" y="1504"/>
                    <a:pt x="1906" y="1372"/>
                    <a:pt x="1896" y="1236"/>
                  </a:cubicBezTo>
                  <a:lnTo>
                    <a:pt x="1896" y="1236"/>
                  </a:lnTo>
                  <a:cubicBezTo>
                    <a:pt x="1923" y="1237"/>
                    <a:pt x="1950" y="1238"/>
                    <a:pt x="1977" y="1238"/>
                  </a:cubicBezTo>
                  <a:cubicBezTo>
                    <a:pt x="2126" y="1238"/>
                    <a:pt x="2273" y="1214"/>
                    <a:pt x="2419" y="1145"/>
                  </a:cubicBezTo>
                  <a:cubicBezTo>
                    <a:pt x="2524" y="1090"/>
                    <a:pt x="2497" y="954"/>
                    <a:pt x="2415" y="899"/>
                  </a:cubicBezTo>
                  <a:cubicBezTo>
                    <a:pt x="2479" y="849"/>
                    <a:pt x="2506" y="777"/>
                    <a:pt x="2479" y="672"/>
                  </a:cubicBezTo>
                  <a:cubicBezTo>
                    <a:pt x="2474" y="667"/>
                    <a:pt x="2474" y="663"/>
                    <a:pt x="2474" y="658"/>
                  </a:cubicBezTo>
                  <a:cubicBezTo>
                    <a:pt x="2479" y="608"/>
                    <a:pt x="2460" y="558"/>
                    <a:pt x="2433" y="522"/>
                  </a:cubicBezTo>
                  <a:cubicBezTo>
                    <a:pt x="2419" y="422"/>
                    <a:pt x="2360" y="326"/>
                    <a:pt x="2251" y="276"/>
                  </a:cubicBezTo>
                  <a:cubicBezTo>
                    <a:pt x="2215" y="258"/>
                    <a:pt x="2174" y="249"/>
                    <a:pt x="2128" y="244"/>
                  </a:cubicBezTo>
                  <a:cubicBezTo>
                    <a:pt x="2011" y="116"/>
                    <a:pt x="1835" y="8"/>
                    <a:pt x="1684" y="8"/>
                  </a:cubicBezTo>
                  <a:cubicBezTo>
                    <a:pt x="1642" y="8"/>
                    <a:pt x="1601" y="16"/>
                    <a:pt x="1565" y="35"/>
                  </a:cubicBezTo>
                  <a:cubicBezTo>
                    <a:pt x="1528" y="22"/>
                    <a:pt x="1492" y="13"/>
                    <a:pt x="1455" y="8"/>
                  </a:cubicBezTo>
                  <a:cubicBezTo>
                    <a:pt x="1425" y="3"/>
                    <a:pt x="1392" y="0"/>
                    <a:pt x="1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9"/>
            <p:cNvSpPr/>
            <p:nvPr/>
          </p:nvSpPr>
          <p:spPr>
            <a:xfrm>
              <a:off x="6232363" y="288151"/>
              <a:ext cx="591379" cy="493413"/>
            </a:xfrm>
            <a:custGeom>
              <a:avLst/>
              <a:gdLst/>
              <a:ahLst/>
              <a:cxnLst/>
              <a:rect l="l" t="t" r="r" b="b"/>
              <a:pathLst>
                <a:path w="2970" h="2478" extrusionOk="0">
                  <a:moveTo>
                    <a:pt x="1483" y="112"/>
                  </a:moveTo>
                  <a:cubicBezTo>
                    <a:pt x="1720" y="112"/>
                    <a:pt x="1978" y="194"/>
                    <a:pt x="2206" y="294"/>
                  </a:cubicBezTo>
                  <a:cubicBezTo>
                    <a:pt x="2215" y="299"/>
                    <a:pt x="2224" y="299"/>
                    <a:pt x="2229" y="303"/>
                  </a:cubicBezTo>
                  <a:cubicBezTo>
                    <a:pt x="2374" y="385"/>
                    <a:pt x="2497" y="481"/>
                    <a:pt x="2542" y="608"/>
                  </a:cubicBezTo>
                  <a:cubicBezTo>
                    <a:pt x="2615" y="790"/>
                    <a:pt x="2442" y="903"/>
                    <a:pt x="2229" y="949"/>
                  </a:cubicBezTo>
                  <a:cubicBezTo>
                    <a:pt x="2153" y="966"/>
                    <a:pt x="2070" y="974"/>
                    <a:pt x="1985" y="974"/>
                  </a:cubicBezTo>
                  <a:cubicBezTo>
                    <a:pt x="1767" y="974"/>
                    <a:pt x="1531" y="922"/>
                    <a:pt x="1342" y="831"/>
                  </a:cubicBezTo>
                  <a:cubicBezTo>
                    <a:pt x="992" y="658"/>
                    <a:pt x="819" y="335"/>
                    <a:pt x="1151" y="180"/>
                  </a:cubicBezTo>
                  <a:cubicBezTo>
                    <a:pt x="1252" y="132"/>
                    <a:pt x="1365" y="112"/>
                    <a:pt x="1483" y="112"/>
                  </a:cubicBezTo>
                  <a:close/>
                  <a:moveTo>
                    <a:pt x="955" y="699"/>
                  </a:moveTo>
                  <a:cubicBezTo>
                    <a:pt x="1037" y="785"/>
                    <a:pt x="1146" y="863"/>
                    <a:pt x="1274" y="922"/>
                  </a:cubicBezTo>
                  <a:cubicBezTo>
                    <a:pt x="1287" y="926"/>
                    <a:pt x="1301" y="931"/>
                    <a:pt x="1315" y="940"/>
                  </a:cubicBezTo>
                  <a:cubicBezTo>
                    <a:pt x="1328" y="944"/>
                    <a:pt x="1342" y="954"/>
                    <a:pt x="1355" y="958"/>
                  </a:cubicBezTo>
                  <a:cubicBezTo>
                    <a:pt x="1433" y="981"/>
                    <a:pt x="1510" y="1004"/>
                    <a:pt x="1587" y="1026"/>
                  </a:cubicBezTo>
                  <a:cubicBezTo>
                    <a:pt x="1596" y="1026"/>
                    <a:pt x="1606" y="1031"/>
                    <a:pt x="1610" y="1031"/>
                  </a:cubicBezTo>
                  <a:cubicBezTo>
                    <a:pt x="1660" y="1044"/>
                    <a:pt x="1710" y="1054"/>
                    <a:pt x="1760" y="1063"/>
                  </a:cubicBezTo>
                  <a:lnTo>
                    <a:pt x="1774" y="1063"/>
                  </a:lnTo>
                  <a:cubicBezTo>
                    <a:pt x="1856" y="1067"/>
                    <a:pt x="1933" y="1076"/>
                    <a:pt x="2015" y="1085"/>
                  </a:cubicBezTo>
                  <a:cubicBezTo>
                    <a:pt x="2197" y="1085"/>
                    <a:pt x="2370" y="1054"/>
                    <a:pt x="2506" y="990"/>
                  </a:cubicBezTo>
                  <a:lnTo>
                    <a:pt x="2506" y="990"/>
                  </a:lnTo>
                  <a:cubicBezTo>
                    <a:pt x="2474" y="1035"/>
                    <a:pt x="2433" y="1072"/>
                    <a:pt x="2388" y="1104"/>
                  </a:cubicBezTo>
                  <a:cubicBezTo>
                    <a:pt x="2379" y="1117"/>
                    <a:pt x="2365" y="1131"/>
                    <a:pt x="2351" y="1140"/>
                  </a:cubicBezTo>
                  <a:cubicBezTo>
                    <a:pt x="2288" y="1233"/>
                    <a:pt x="2047" y="1263"/>
                    <a:pt x="1955" y="1263"/>
                  </a:cubicBezTo>
                  <a:cubicBezTo>
                    <a:pt x="1948" y="1263"/>
                    <a:pt x="1943" y="1263"/>
                    <a:pt x="1938" y="1263"/>
                  </a:cubicBezTo>
                  <a:cubicBezTo>
                    <a:pt x="1710" y="1245"/>
                    <a:pt x="1424" y="1199"/>
                    <a:pt x="1246" y="1035"/>
                  </a:cubicBezTo>
                  <a:cubicBezTo>
                    <a:pt x="1110" y="949"/>
                    <a:pt x="1005" y="835"/>
                    <a:pt x="955" y="699"/>
                  </a:cubicBezTo>
                  <a:close/>
                  <a:moveTo>
                    <a:pt x="1283" y="1222"/>
                  </a:moveTo>
                  <a:cubicBezTo>
                    <a:pt x="1383" y="1263"/>
                    <a:pt x="1492" y="1290"/>
                    <a:pt x="1610" y="1313"/>
                  </a:cubicBezTo>
                  <a:cubicBezTo>
                    <a:pt x="1706" y="1326"/>
                    <a:pt x="1801" y="1345"/>
                    <a:pt x="1892" y="1354"/>
                  </a:cubicBezTo>
                  <a:cubicBezTo>
                    <a:pt x="1888" y="1422"/>
                    <a:pt x="1874" y="1490"/>
                    <a:pt x="1860" y="1563"/>
                  </a:cubicBezTo>
                  <a:cubicBezTo>
                    <a:pt x="1847" y="1631"/>
                    <a:pt x="1833" y="1717"/>
                    <a:pt x="1797" y="1781"/>
                  </a:cubicBezTo>
                  <a:cubicBezTo>
                    <a:pt x="1724" y="1911"/>
                    <a:pt x="1643" y="1959"/>
                    <a:pt x="1546" y="1959"/>
                  </a:cubicBezTo>
                  <a:cubicBezTo>
                    <a:pt x="1472" y="1959"/>
                    <a:pt x="1390" y="1931"/>
                    <a:pt x="1296" y="1890"/>
                  </a:cubicBezTo>
                  <a:cubicBezTo>
                    <a:pt x="1192" y="1840"/>
                    <a:pt x="1114" y="1804"/>
                    <a:pt x="1092" y="1699"/>
                  </a:cubicBezTo>
                  <a:cubicBezTo>
                    <a:pt x="1069" y="1622"/>
                    <a:pt x="1105" y="1554"/>
                    <a:pt x="1142" y="1486"/>
                  </a:cubicBezTo>
                  <a:cubicBezTo>
                    <a:pt x="1151" y="1476"/>
                    <a:pt x="1160" y="1463"/>
                    <a:pt x="1160" y="1454"/>
                  </a:cubicBezTo>
                  <a:cubicBezTo>
                    <a:pt x="1164" y="1440"/>
                    <a:pt x="1174" y="1431"/>
                    <a:pt x="1178" y="1422"/>
                  </a:cubicBezTo>
                  <a:cubicBezTo>
                    <a:pt x="1210" y="1354"/>
                    <a:pt x="1246" y="1290"/>
                    <a:pt x="1283" y="1222"/>
                  </a:cubicBezTo>
                  <a:close/>
                  <a:moveTo>
                    <a:pt x="382" y="1319"/>
                  </a:moveTo>
                  <a:cubicBezTo>
                    <a:pt x="402" y="1319"/>
                    <a:pt x="422" y="1322"/>
                    <a:pt x="441" y="1326"/>
                  </a:cubicBezTo>
                  <a:cubicBezTo>
                    <a:pt x="464" y="1326"/>
                    <a:pt x="487" y="1331"/>
                    <a:pt x="510" y="1335"/>
                  </a:cubicBezTo>
                  <a:lnTo>
                    <a:pt x="514" y="1335"/>
                  </a:lnTo>
                  <a:cubicBezTo>
                    <a:pt x="678" y="1340"/>
                    <a:pt x="878" y="1413"/>
                    <a:pt x="1028" y="1472"/>
                  </a:cubicBezTo>
                  <a:cubicBezTo>
                    <a:pt x="992" y="1540"/>
                    <a:pt x="960" y="1613"/>
                    <a:pt x="964" y="1686"/>
                  </a:cubicBezTo>
                  <a:cubicBezTo>
                    <a:pt x="973" y="1868"/>
                    <a:pt x="1187" y="1959"/>
                    <a:pt x="1365" y="2013"/>
                  </a:cubicBezTo>
                  <a:cubicBezTo>
                    <a:pt x="1439" y="2038"/>
                    <a:pt x="1505" y="2049"/>
                    <a:pt x="1564" y="2049"/>
                  </a:cubicBezTo>
                  <a:cubicBezTo>
                    <a:pt x="1731" y="2049"/>
                    <a:pt x="1837" y="1958"/>
                    <a:pt x="1901" y="1827"/>
                  </a:cubicBezTo>
                  <a:cubicBezTo>
                    <a:pt x="2051" y="1868"/>
                    <a:pt x="2251" y="1922"/>
                    <a:pt x="2379" y="2009"/>
                  </a:cubicBezTo>
                  <a:lnTo>
                    <a:pt x="2383" y="2009"/>
                  </a:lnTo>
                  <a:cubicBezTo>
                    <a:pt x="2424" y="2018"/>
                    <a:pt x="2451" y="2036"/>
                    <a:pt x="2470" y="2059"/>
                  </a:cubicBezTo>
                  <a:lnTo>
                    <a:pt x="2479" y="2068"/>
                  </a:lnTo>
                  <a:lnTo>
                    <a:pt x="2497" y="2072"/>
                  </a:lnTo>
                  <a:cubicBezTo>
                    <a:pt x="2629" y="2099"/>
                    <a:pt x="2629" y="2236"/>
                    <a:pt x="2547" y="2286"/>
                  </a:cubicBezTo>
                  <a:cubicBezTo>
                    <a:pt x="2533" y="2295"/>
                    <a:pt x="2515" y="2304"/>
                    <a:pt x="2501" y="2309"/>
                  </a:cubicBezTo>
                  <a:cubicBezTo>
                    <a:pt x="2483" y="2318"/>
                    <a:pt x="2470" y="2322"/>
                    <a:pt x="2447" y="2327"/>
                  </a:cubicBezTo>
                  <a:cubicBezTo>
                    <a:pt x="2360" y="2363"/>
                    <a:pt x="2224" y="2372"/>
                    <a:pt x="2133" y="2377"/>
                  </a:cubicBezTo>
                  <a:cubicBezTo>
                    <a:pt x="2093" y="2379"/>
                    <a:pt x="2052" y="2380"/>
                    <a:pt x="2012" y="2380"/>
                  </a:cubicBezTo>
                  <a:cubicBezTo>
                    <a:pt x="1741" y="2380"/>
                    <a:pt x="1466" y="2330"/>
                    <a:pt x="1201" y="2259"/>
                  </a:cubicBezTo>
                  <a:cubicBezTo>
                    <a:pt x="910" y="2177"/>
                    <a:pt x="591" y="2068"/>
                    <a:pt x="364" y="1872"/>
                  </a:cubicBezTo>
                  <a:cubicBezTo>
                    <a:pt x="300" y="1813"/>
                    <a:pt x="214" y="1736"/>
                    <a:pt x="187" y="1654"/>
                  </a:cubicBezTo>
                  <a:cubicBezTo>
                    <a:pt x="164" y="1622"/>
                    <a:pt x="155" y="1595"/>
                    <a:pt x="159" y="1567"/>
                  </a:cubicBezTo>
                  <a:cubicBezTo>
                    <a:pt x="155" y="1554"/>
                    <a:pt x="155" y="1545"/>
                    <a:pt x="155" y="1531"/>
                  </a:cubicBezTo>
                  <a:cubicBezTo>
                    <a:pt x="155" y="1476"/>
                    <a:pt x="182" y="1426"/>
                    <a:pt x="223" y="1399"/>
                  </a:cubicBezTo>
                  <a:cubicBezTo>
                    <a:pt x="237" y="1376"/>
                    <a:pt x="259" y="1358"/>
                    <a:pt x="282" y="1345"/>
                  </a:cubicBezTo>
                  <a:cubicBezTo>
                    <a:pt x="311" y="1327"/>
                    <a:pt x="346" y="1319"/>
                    <a:pt x="382" y="1319"/>
                  </a:cubicBezTo>
                  <a:close/>
                  <a:moveTo>
                    <a:pt x="1428" y="0"/>
                  </a:moveTo>
                  <a:cubicBezTo>
                    <a:pt x="1235" y="0"/>
                    <a:pt x="1059" y="44"/>
                    <a:pt x="928" y="153"/>
                  </a:cubicBezTo>
                  <a:cubicBezTo>
                    <a:pt x="860" y="208"/>
                    <a:pt x="823" y="276"/>
                    <a:pt x="810" y="344"/>
                  </a:cubicBezTo>
                  <a:cubicBezTo>
                    <a:pt x="810" y="349"/>
                    <a:pt x="805" y="353"/>
                    <a:pt x="805" y="358"/>
                  </a:cubicBezTo>
                  <a:cubicBezTo>
                    <a:pt x="705" y="781"/>
                    <a:pt x="883" y="1035"/>
                    <a:pt x="1183" y="1181"/>
                  </a:cubicBezTo>
                  <a:cubicBezTo>
                    <a:pt x="1146" y="1249"/>
                    <a:pt x="1110" y="1317"/>
                    <a:pt x="1074" y="1390"/>
                  </a:cubicBezTo>
                  <a:cubicBezTo>
                    <a:pt x="903" y="1327"/>
                    <a:pt x="617" y="1237"/>
                    <a:pt x="388" y="1237"/>
                  </a:cubicBezTo>
                  <a:cubicBezTo>
                    <a:pt x="201" y="1237"/>
                    <a:pt x="53" y="1297"/>
                    <a:pt x="37" y="1481"/>
                  </a:cubicBezTo>
                  <a:cubicBezTo>
                    <a:pt x="0" y="1899"/>
                    <a:pt x="646" y="2177"/>
                    <a:pt x="1010" y="2295"/>
                  </a:cubicBezTo>
                  <a:cubicBezTo>
                    <a:pt x="1033" y="2300"/>
                    <a:pt x="1051" y="2309"/>
                    <a:pt x="1069" y="2313"/>
                  </a:cubicBezTo>
                  <a:cubicBezTo>
                    <a:pt x="1064" y="2318"/>
                    <a:pt x="1064" y="2318"/>
                    <a:pt x="1064" y="2322"/>
                  </a:cubicBezTo>
                  <a:lnTo>
                    <a:pt x="1060" y="2327"/>
                  </a:lnTo>
                  <a:cubicBezTo>
                    <a:pt x="1074" y="2327"/>
                    <a:pt x="1092" y="2331"/>
                    <a:pt x="1105" y="2336"/>
                  </a:cubicBezTo>
                  <a:cubicBezTo>
                    <a:pt x="1124" y="2341"/>
                    <a:pt x="1142" y="2345"/>
                    <a:pt x="1160" y="2350"/>
                  </a:cubicBezTo>
                  <a:lnTo>
                    <a:pt x="1169" y="2350"/>
                  </a:lnTo>
                  <a:cubicBezTo>
                    <a:pt x="1169" y="2345"/>
                    <a:pt x="1169" y="2345"/>
                    <a:pt x="1169" y="2341"/>
                  </a:cubicBezTo>
                  <a:cubicBezTo>
                    <a:pt x="1210" y="2354"/>
                    <a:pt x="1251" y="2363"/>
                    <a:pt x="1292" y="2377"/>
                  </a:cubicBezTo>
                  <a:cubicBezTo>
                    <a:pt x="1292" y="2377"/>
                    <a:pt x="1292" y="2377"/>
                    <a:pt x="1292" y="2381"/>
                  </a:cubicBezTo>
                  <a:cubicBezTo>
                    <a:pt x="1324" y="2395"/>
                    <a:pt x="1360" y="2404"/>
                    <a:pt x="1392" y="2413"/>
                  </a:cubicBezTo>
                  <a:cubicBezTo>
                    <a:pt x="1396" y="2409"/>
                    <a:pt x="1396" y="2404"/>
                    <a:pt x="1396" y="2400"/>
                  </a:cubicBezTo>
                  <a:cubicBezTo>
                    <a:pt x="1556" y="2436"/>
                    <a:pt x="1715" y="2459"/>
                    <a:pt x="1874" y="2468"/>
                  </a:cubicBezTo>
                  <a:cubicBezTo>
                    <a:pt x="1939" y="2473"/>
                    <a:pt x="2013" y="2477"/>
                    <a:pt x="2090" y="2477"/>
                  </a:cubicBezTo>
                  <a:cubicBezTo>
                    <a:pt x="2285" y="2477"/>
                    <a:pt x="2497" y="2451"/>
                    <a:pt x="2624" y="2350"/>
                  </a:cubicBezTo>
                  <a:cubicBezTo>
                    <a:pt x="2970" y="2077"/>
                    <a:pt x="2201" y="1818"/>
                    <a:pt x="1942" y="1740"/>
                  </a:cubicBezTo>
                  <a:cubicBezTo>
                    <a:pt x="1983" y="1627"/>
                    <a:pt x="2001" y="1490"/>
                    <a:pt x="2010" y="1363"/>
                  </a:cubicBezTo>
                  <a:cubicBezTo>
                    <a:pt x="2031" y="1364"/>
                    <a:pt x="2052" y="1364"/>
                    <a:pt x="2072" y="1364"/>
                  </a:cubicBezTo>
                  <a:cubicBezTo>
                    <a:pt x="2386" y="1364"/>
                    <a:pt x="2643" y="1259"/>
                    <a:pt x="2720" y="849"/>
                  </a:cubicBezTo>
                  <a:cubicBezTo>
                    <a:pt x="2724" y="826"/>
                    <a:pt x="2720" y="808"/>
                    <a:pt x="2711" y="790"/>
                  </a:cubicBezTo>
                  <a:cubicBezTo>
                    <a:pt x="2779" y="581"/>
                    <a:pt x="2529" y="330"/>
                    <a:pt x="2229" y="171"/>
                  </a:cubicBezTo>
                  <a:cubicBezTo>
                    <a:pt x="2212" y="165"/>
                    <a:pt x="2198" y="160"/>
                    <a:pt x="2184" y="160"/>
                  </a:cubicBezTo>
                  <a:cubicBezTo>
                    <a:pt x="2179" y="160"/>
                    <a:pt x="2174" y="161"/>
                    <a:pt x="2169" y="162"/>
                  </a:cubicBezTo>
                  <a:cubicBezTo>
                    <a:pt x="1934" y="69"/>
                    <a:pt x="1668" y="0"/>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9"/>
            <p:cNvSpPr/>
            <p:nvPr/>
          </p:nvSpPr>
          <p:spPr>
            <a:xfrm>
              <a:off x="6375528" y="736165"/>
              <a:ext cx="135798" cy="222414"/>
            </a:xfrm>
            <a:custGeom>
              <a:avLst/>
              <a:gdLst/>
              <a:ahLst/>
              <a:cxnLst/>
              <a:rect l="l" t="t" r="r" b="b"/>
              <a:pathLst>
                <a:path w="682" h="1117" extrusionOk="0">
                  <a:moveTo>
                    <a:pt x="357" y="1"/>
                  </a:moveTo>
                  <a:cubicBezTo>
                    <a:pt x="343" y="1"/>
                    <a:pt x="328" y="8"/>
                    <a:pt x="323" y="27"/>
                  </a:cubicBezTo>
                  <a:lnTo>
                    <a:pt x="9" y="1073"/>
                  </a:lnTo>
                  <a:cubicBezTo>
                    <a:pt x="0" y="1099"/>
                    <a:pt x="20" y="1116"/>
                    <a:pt x="41" y="1116"/>
                  </a:cubicBezTo>
                  <a:cubicBezTo>
                    <a:pt x="53" y="1116"/>
                    <a:pt x="65" y="1111"/>
                    <a:pt x="73" y="1100"/>
                  </a:cubicBezTo>
                  <a:cubicBezTo>
                    <a:pt x="300" y="800"/>
                    <a:pt x="500" y="477"/>
                    <a:pt x="668" y="141"/>
                  </a:cubicBezTo>
                  <a:cubicBezTo>
                    <a:pt x="682" y="114"/>
                    <a:pt x="658" y="82"/>
                    <a:pt x="633" y="82"/>
                  </a:cubicBezTo>
                  <a:cubicBezTo>
                    <a:pt x="625" y="82"/>
                    <a:pt x="616" y="86"/>
                    <a:pt x="609" y="95"/>
                  </a:cubicBezTo>
                  <a:cubicBezTo>
                    <a:pt x="600" y="109"/>
                    <a:pt x="586" y="127"/>
                    <a:pt x="573" y="141"/>
                  </a:cubicBezTo>
                  <a:cubicBezTo>
                    <a:pt x="573" y="118"/>
                    <a:pt x="555" y="104"/>
                    <a:pt x="536" y="104"/>
                  </a:cubicBezTo>
                  <a:cubicBezTo>
                    <a:pt x="536" y="100"/>
                    <a:pt x="532" y="91"/>
                    <a:pt x="523" y="86"/>
                  </a:cubicBezTo>
                  <a:cubicBezTo>
                    <a:pt x="518" y="86"/>
                    <a:pt x="514" y="81"/>
                    <a:pt x="509" y="77"/>
                  </a:cubicBezTo>
                  <a:cubicBezTo>
                    <a:pt x="507" y="75"/>
                    <a:pt x="503" y="73"/>
                    <a:pt x="499" y="73"/>
                  </a:cubicBezTo>
                  <a:cubicBezTo>
                    <a:pt x="495" y="73"/>
                    <a:pt x="491" y="75"/>
                    <a:pt x="486" y="77"/>
                  </a:cubicBezTo>
                  <a:cubicBezTo>
                    <a:pt x="478" y="71"/>
                    <a:pt x="470" y="68"/>
                    <a:pt x="461" y="68"/>
                  </a:cubicBezTo>
                  <a:cubicBezTo>
                    <a:pt x="450" y="68"/>
                    <a:pt x="440" y="73"/>
                    <a:pt x="432" y="86"/>
                  </a:cubicBezTo>
                  <a:cubicBezTo>
                    <a:pt x="427" y="91"/>
                    <a:pt x="423" y="95"/>
                    <a:pt x="418" y="104"/>
                  </a:cubicBezTo>
                  <a:cubicBezTo>
                    <a:pt x="414" y="86"/>
                    <a:pt x="400" y="77"/>
                    <a:pt x="382" y="77"/>
                  </a:cubicBezTo>
                  <a:cubicBezTo>
                    <a:pt x="386" y="68"/>
                    <a:pt x="391" y="54"/>
                    <a:pt x="391" y="45"/>
                  </a:cubicBezTo>
                  <a:cubicBezTo>
                    <a:pt x="399" y="18"/>
                    <a:pt x="378"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8" name="Google Shape;2618;p69"/>
          <p:cNvSpPr txBox="1">
            <a:spLocks noGrp="1"/>
          </p:cNvSpPr>
          <p:nvPr>
            <p:ph type="subTitle" idx="4"/>
          </p:nvPr>
        </p:nvSpPr>
        <p:spPr>
          <a:xfrm>
            <a:off x="3132956" y="3520049"/>
            <a:ext cx="3291090" cy="559800"/>
          </a:xfrm>
          <a:prstGeom prst="rect">
            <a:avLst/>
          </a:prstGeom>
        </p:spPr>
        <p:txBody>
          <a:bodyPr spcFirstLastPara="1" wrap="square" lIns="91425" tIns="91425" rIns="91425" bIns="91425" anchor="t" anchorCtr="0">
            <a:noAutofit/>
          </a:bodyPr>
          <a:lstStyle/>
          <a:p>
            <a:pPr marL="0" lvl="0" indent="0">
              <a:spcAft>
                <a:spcPts val="1600"/>
              </a:spcAft>
            </a:pPr>
            <a:r>
              <a:rPr lang="en-US" dirty="0"/>
              <a:t>Commercial Computing</a:t>
            </a:r>
            <a:endParaRPr dirty="0"/>
          </a:p>
        </p:txBody>
      </p:sp>
      <p:sp>
        <p:nvSpPr>
          <p:cNvPr id="2619" name="Google Shape;2619;p69">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9">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9">
            <a:hlinkClick r:id="rId6" action="ppaction://hlinksldjump"/>
          </p:cNvPr>
          <p:cNvSpPr txBox="1"/>
          <p:nvPr/>
        </p:nvSpPr>
        <p:spPr>
          <a:xfrm>
            <a:off x="7789327" y="530718"/>
            <a:ext cx="1108500" cy="2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latin typeface="Coming Soon"/>
                <a:ea typeface="Coming Soon"/>
                <a:cs typeface="Coming Soon"/>
                <a:sym typeface="Coming Soon"/>
              </a:rPr>
              <a:t>Quick Sort</a:t>
            </a:r>
            <a:endParaRPr sz="1800" b="1" dirty="0">
              <a:solidFill>
                <a:schemeClr val="dk1"/>
              </a:solidFill>
              <a:latin typeface="Coming Soon"/>
              <a:ea typeface="Coming Soon"/>
              <a:cs typeface="Coming Soon"/>
              <a:sym typeface="Coming Soon"/>
            </a:endParaRPr>
          </a:p>
        </p:txBody>
      </p:sp>
      <p:sp>
        <p:nvSpPr>
          <p:cNvPr id="19" name="Google Shape;2618;p69">
            <a:extLst>
              <a:ext uri="{FF2B5EF4-FFF2-40B4-BE49-F238E27FC236}">
                <a16:creationId xmlns:a16="http://schemas.microsoft.com/office/drawing/2014/main" id="{63AC3B18-23C2-41FA-82CE-58B3194C9AFD}"/>
              </a:ext>
            </a:extLst>
          </p:cNvPr>
          <p:cNvSpPr txBox="1">
            <a:spLocks/>
          </p:cNvSpPr>
          <p:nvPr/>
        </p:nvSpPr>
        <p:spPr>
          <a:xfrm>
            <a:off x="1391411" y="3856850"/>
            <a:ext cx="6774180" cy="77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1pPr>
            <a:lvl2pPr marL="914400" marR="0" lvl="1"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2pPr>
            <a:lvl3pPr marL="1371600" marR="0" lvl="2"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3pPr>
            <a:lvl4pPr marL="1828800" marR="0" lvl="3"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4pPr>
            <a:lvl5pPr marL="2286000" marR="0" lvl="4"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5pPr>
            <a:lvl6pPr marL="2743200" marR="0" lvl="5"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6pPr>
            <a:lvl7pPr marL="3200400" marR="0" lvl="6"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7pPr>
            <a:lvl8pPr marL="3657600" marR="0" lvl="7" indent="-317500" algn="l" rtl="0">
              <a:lnSpc>
                <a:spcPct val="115000"/>
              </a:lnSpc>
              <a:spcBef>
                <a:spcPts val="1600"/>
              </a:spcBef>
              <a:spcAft>
                <a:spcPts val="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8pPr>
            <a:lvl9pPr marL="4114800" marR="0" lvl="8" indent="-317500" algn="l" rtl="0">
              <a:lnSpc>
                <a:spcPct val="115000"/>
              </a:lnSpc>
              <a:spcBef>
                <a:spcPts val="1600"/>
              </a:spcBef>
              <a:spcAft>
                <a:spcPts val="1600"/>
              </a:spcAft>
              <a:buClr>
                <a:schemeClr val="dk1"/>
              </a:buClr>
              <a:buSzPts val="1700"/>
              <a:buFont typeface="Coming Soon"/>
              <a:buNone/>
              <a:defRPr sz="1700" b="1" i="0" u="none" strike="noStrike" cap="none">
                <a:solidFill>
                  <a:schemeClr val="dk1"/>
                </a:solidFill>
                <a:latin typeface="Coming Soon"/>
                <a:ea typeface="Coming Soon"/>
                <a:cs typeface="Coming Soon"/>
                <a:sym typeface="Coming Soon"/>
              </a:defRPr>
            </a:lvl9pPr>
          </a:lstStyle>
          <a:p>
            <a:pPr marL="0" indent="0">
              <a:spcAft>
                <a:spcPts val="1600"/>
              </a:spcAft>
            </a:pPr>
            <a:r>
              <a:rPr lang="en-US" sz="1200" b="0" dirty="0"/>
              <a:t>Used in various government and private organizations for the purpose of sorting various data like sorting files by name/date/price, sorting of students by their roll no., sorting of account profile by given id, </a:t>
            </a:r>
            <a:r>
              <a:rPr lang="en-US" sz="1200" b="0" dirty="0" err="1"/>
              <a:t>etc</a:t>
            </a:r>
            <a:endParaRPr lang="en-US" sz="1200" b="0" dirty="0"/>
          </a:p>
        </p:txBody>
      </p:sp>
    </p:spTree>
    <p:extLst>
      <p:ext uri="{BB962C8B-B14F-4D97-AF65-F5344CB8AC3E}">
        <p14:creationId xmlns:p14="http://schemas.microsoft.com/office/powerpoint/2010/main" val="232695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5"/>
                                        </p:tgtEl>
                                        <p:attrNameLst>
                                          <p:attrName>style.visibility</p:attrName>
                                        </p:attrNameLst>
                                      </p:cBhvr>
                                      <p:to>
                                        <p:strVal val="visible"/>
                                      </p:to>
                                    </p:set>
                                    <p:anim calcmode="lin" valueType="num">
                                      <p:cBhvr additive="base">
                                        <p:cTn id="7" dur="500" fill="hold"/>
                                        <p:tgtEl>
                                          <p:spTgt spid="2605"/>
                                        </p:tgtEl>
                                        <p:attrNameLst>
                                          <p:attrName>ppt_x</p:attrName>
                                        </p:attrNameLst>
                                      </p:cBhvr>
                                      <p:tavLst>
                                        <p:tav tm="0">
                                          <p:val>
                                            <p:strVal val="#ppt_x"/>
                                          </p:val>
                                        </p:tav>
                                        <p:tav tm="100000">
                                          <p:val>
                                            <p:strVal val="#ppt_x"/>
                                          </p:val>
                                        </p:tav>
                                      </p:tavLst>
                                    </p:anim>
                                    <p:anim calcmode="lin" valueType="num">
                                      <p:cBhvr additive="base">
                                        <p:cTn id="8" dur="500" fill="hold"/>
                                        <p:tgtEl>
                                          <p:spTgt spid="260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03"/>
                                        </p:tgtEl>
                                        <p:attrNameLst>
                                          <p:attrName>style.visibility</p:attrName>
                                        </p:attrNameLst>
                                      </p:cBhvr>
                                      <p:to>
                                        <p:strVal val="visible"/>
                                      </p:to>
                                    </p:set>
                                    <p:anim calcmode="lin" valueType="num">
                                      <p:cBhvr additive="base">
                                        <p:cTn id="11" dur="500" fill="hold"/>
                                        <p:tgtEl>
                                          <p:spTgt spid="2603"/>
                                        </p:tgtEl>
                                        <p:attrNameLst>
                                          <p:attrName>ppt_x</p:attrName>
                                        </p:attrNameLst>
                                      </p:cBhvr>
                                      <p:tavLst>
                                        <p:tav tm="0">
                                          <p:val>
                                            <p:strVal val="#ppt_x"/>
                                          </p:val>
                                        </p:tav>
                                        <p:tav tm="100000">
                                          <p:val>
                                            <p:strVal val="#ppt_x"/>
                                          </p:val>
                                        </p:tav>
                                      </p:tavLst>
                                    </p:anim>
                                    <p:anim calcmode="lin" valueType="num">
                                      <p:cBhvr additive="base">
                                        <p:cTn id="12" dur="500" fill="hold"/>
                                        <p:tgtEl>
                                          <p:spTgt spid="260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18">
                                            <p:txEl>
                                              <p:pRg st="0" end="0"/>
                                            </p:txEl>
                                          </p:spTgt>
                                        </p:tgtEl>
                                        <p:attrNameLst>
                                          <p:attrName>style.visibility</p:attrName>
                                        </p:attrNameLst>
                                      </p:cBhvr>
                                      <p:to>
                                        <p:strVal val="visible"/>
                                      </p:to>
                                    </p:set>
                                    <p:anim calcmode="lin" valueType="num">
                                      <p:cBhvr additive="base">
                                        <p:cTn id="15" dur="500" fill="hold"/>
                                        <p:tgtEl>
                                          <p:spTgt spid="261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8" grpId="0" build="p"/>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48455"/>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r>
              <a:rPr lang="en-US" sz="2400" dirty="0">
                <a:solidFill>
                  <a:srgbClr val="7030A0"/>
                </a:solidFill>
              </a:rPr>
              <a:t>Pseudocode</a:t>
            </a: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1550670" y="2612212"/>
            <a:ext cx="6042660" cy="22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lgn="l"/>
            <a:r>
              <a:rPr lang="en-US" b="1" dirty="0"/>
              <a:t>Step 1 </a:t>
            </a:r>
            <a:r>
              <a:rPr lang="en-US" dirty="0"/>
              <a:t>− Choose the left/Right/Middle Most index value has pivot</a:t>
            </a:r>
          </a:p>
          <a:p>
            <a:pPr marL="0" indent="0" algn="l"/>
            <a:r>
              <a:rPr lang="en-US" b="1" dirty="0"/>
              <a:t>Step 2 </a:t>
            </a:r>
            <a:r>
              <a:rPr lang="en-US" dirty="0"/>
              <a:t>− Take two variables to point left and right of the list excluding pivot</a:t>
            </a:r>
          </a:p>
          <a:p>
            <a:pPr marL="0" indent="0" algn="l"/>
            <a:r>
              <a:rPr lang="en-US" b="1" dirty="0"/>
              <a:t>Step 3 </a:t>
            </a:r>
            <a:r>
              <a:rPr lang="en-US" dirty="0"/>
              <a:t>− left points to the low index</a:t>
            </a:r>
          </a:p>
          <a:p>
            <a:pPr marL="0" indent="0" algn="l"/>
            <a:r>
              <a:rPr lang="en-US" b="1" dirty="0"/>
              <a:t>Step 4 </a:t>
            </a:r>
            <a:r>
              <a:rPr lang="en-US" dirty="0"/>
              <a:t>− right points to the high</a:t>
            </a:r>
          </a:p>
          <a:p>
            <a:pPr marL="0" indent="0" algn="l"/>
            <a:r>
              <a:rPr lang="en-US" b="1" dirty="0"/>
              <a:t>Step 5 </a:t>
            </a:r>
            <a:r>
              <a:rPr lang="en-US" dirty="0"/>
              <a:t>− while value at left &lt; than pivot move right</a:t>
            </a:r>
          </a:p>
          <a:p>
            <a:pPr marL="0" indent="0" algn="l"/>
            <a:r>
              <a:rPr lang="en-US" b="1" dirty="0"/>
              <a:t>Step 6 </a:t>
            </a:r>
            <a:r>
              <a:rPr lang="en-US" dirty="0"/>
              <a:t>− while value at right is &gt; than pivot move left</a:t>
            </a:r>
          </a:p>
          <a:p>
            <a:pPr marL="0" indent="0" algn="l"/>
            <a:r>
              <a:rPr lang="en-US" b="1" dirty="0"/>
              <a:t>Step 7 </a:t>
            </a:r>
            <a:r>
              <a:rPr lang="en-US" dirty="0"/>
              <a:t>− if both step 5 and step 6 does not match swap left and right</a:t>
            </a:r>
          </a:p>
          <a:p>
            <a:pPr marL="0" indent="0" algn="l"/>
            <a:r>
              <a:rPr lang="en-US" b="1" dirty="0"/>
              <a:t>Step 8 </a:t>
            </a:r>
            <a:r>
              <a:rPr lang="en-US" dirty="0"/>
              <a:t>− if left ≥ right, the point where they met is new pivot</a:t>
            </a:r>
          </a:p>
        </p:txBody>
      </p:sp>
      <p:sp>
        <p:nvSpPr>
          <p:cNvPr id="46" name="Google Shape;1883;p44">
            <a:extLst>
              <a:ext uri="{FF2B5EF4-FFF2-40B4-BE49-F238E27FC236}">
                <a16:creationId xmlns:a16="http://schemas.microsoft.com/office/drawing/2014/main" id="{3CCB78BA-55D9-4DDE-B25A-7E492491914E}"/>
              </a:ext>
            </a:extLst>
          </p:cNvPr>
          <p:cNvSpPr txBox="1">
            <a:spLocks/>
          </p:cNvSpPr>
          <p:nvPr/>
        </p:nvSpPr>
        <p:spPr>
          <a:xfrm>
            <a:off x="1339981" y="1046795"/>
            <a:ext cx="5594981" cy="1058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algn="just"/>
            <a:r>
              <a:rPr lang="en-US" b="1" dirty="0"/>
              <a:t>Step 1 − </a:t>
            </a:r>
            <a:r>
              <a:rPr lang="en-US" dirty="0"/>
              <a:t>Make the right-most index value pivot</a:t>
            </a:r>
          </a:p>
          <a:p>
            <a:pPr algn="just"/>
            <a:r>
              <a:rPr lang="en-US" b="1" dirty="0"/>
              <a:t>Step 2 − </a:t>
            </a:r>
            <a:r>
              <a:rPr lang="en-US" dirty="0"/>
              <a:t>partition the array using pivot value</a:t>
            </a:r>
          </a:p>
          <a:p>
            <a:pPr algn="just"/>
            <a:r>
              <a:rPr lang="en-US" b="1" dirty="0"/>
              <a:t>Step 3 − </a:t>
            </a:r>
            <a:r>
              <a:rPr lang="en-US" dirty="0"/>
              <a:t>quicksort left partition recursively</a:t>
            </a:r>
          </a:p>
          <a:p>
            <a:pPr algn="just"/>
            <a:r>
              <a:rPr lang="en-US" b="1" dirty="0"/>
              <a:t>Step 4 − </a:t>
            </a:r>
            <a:r>
              <a:rPr lang="en-US" dirty="0"/>
              <a:t>quicksort right partition recursively</a:t>
            </a:r>
            <a:endParaRPr lang="en-US" sz="1600" dirty="0"/>
          </a:p>
        </p:txBody>
      </p:sp>
      <p:sp>
        <p:nvSpPr>
          <p:cNvPr id="21" name="Google Shape;2046;p53">
            <a:extLst>
              <a:ext uri="{FF2B5EF4-FFF2-40B4-BE49-F238E27FC236}">
                <a16:creationId xmlns:a16="http://schemas.microsoft.com/office/drawing/2014/main" id="{7544811F-1D6F-470E-8A3A-3248BE2E825F}"/>
              </a:ext>
            </a:extLst>
          </p:cNvPr>
          <p:cNvSpPr txBox="1">
            <a:spLocks/>
          </p:cNvSpPr>
          <p:nvPr/>
        </p:nvSpPr>
        <p:spPr>
          <a:xfrm>
            <a:off x="688369" y="2226522"/>
            <a:ext cx="4421744" cy="790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2700"/>
              <a:buFont typeface="Coming Soon"/>
              <a:buNone/>
              <a:defRPr sz="2700" b="1" i="0" u="none" strike="noStrike" cap="none">
                <a:solidFill>
                  <a:schemeClr val="dk1"/>
                </a:solidFill>
                <a:latin typeface="Coming Soon"/>
                <a:ea typeface="Coming Soon"/>
                <a:cs typeface="Coming Soon"/>
                <a:sym typeface="Coming Soon"/>
              </a:defRPr>
            </a:lvl1pPr>
            <a:lvl2pPr marR="0" lvl="1"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2pPr>
            <a:lvl3pPr marR="0" lvl="2"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3pPr>
            <a:lvl4pPr marR="0" lvl="3"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4pPr>
            <a:lvl5pPr marR="0" lvl="4"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5pPr>
            <a:lvl6pPr marR="0" lvl="5"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6pPr>
            <a:lvl7pPr marR="0" lvl="6"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7pPr>
            <a:lvl8pPr marR="0" lvl="7"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8pPr>
            <a:lvl9pPr marR="0" lvl="8" algn="ctr" rtl="0">
              <a:lnSpc>
                <a:spcPct val="100000"/>
              </a:lnSpc>
              <a:spcBef>
                <a:spcPts val="0"/>
              </a:spcBef>
              <a:spcAft>
                <a:spcPts val="0"/>
              </a:spcAft>
              <a:buClr>
                <a:schemeClr val="dk1"/>
              </a:buClr>
              <a:buSzPts val="2700"/>
              <a:buFont typeface="Coming Soon"/>
              <a:buNone/>
              <a:defRPr sz="2700" b="0" i="0" u="none" strike="noStrike" cap="none">
                <a:solidFill>
                  <a:schemeClr val="dk1"/>
                </a:solidFill>
                <a:latin typeface="Coming Soon"/>
                <a:ea typeface="Coming Soon"/>
                <a:cs typeface="Coming Soon"/>
                <a:sym typeface="Coming Soon"/>
              </a:defRPr>
            </a:lvl9pPr>
          </a:lstStyle>
          <a:p>
            <a:r>
              <a:rPr lang="en-US" dirty="0"/>
              <a:t>Pivoting Algorithm</a:t>
            </a:r>
          </a:p>
        </p:txBody>
      </p:sp>
    </p:spTree>
    <p:extLst>
      <p:ext uri="{BB962C8B-B14F-4D97-AF65-F5344CB8AC3E}">
        <p14:creationId xmlns:p14="http://schemas.microsoft.com/office/powerpoint/2010/main" val="88949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53"/>
          <p:cNvSpPr txBox="1">
            <a:spLocks noGrp="1"/>
          </p:cNvSpPr>
          <p:nvPr>
            <p:ph type="ctrTitle"/>
          </p:nvPr>
        </p:nvSpPr>
        <p:spPr>
          <a:xfrm>
            <a:off x="531256" y="550207"/>
            <a:ext cx="7388700" cy="6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Quick Sort - Working</a:t>
            </a:r>
            <a:endParaRPr dirty="0"/>
          </a:p>
        </p:txBody>
      </p:sp>
      <p:sp>
        <p:nvSpPr>
          <p:cNvPr id="2059" name="Google Shape;2059;p53">
            <a:hlinkClick r:id="rId3" action="ppaction://hlinksldjump"/>
          </p:cNvPr>
          <p:cNvSpPr txBox="1"/>
          <p:nvPr/>
        </p:nvSpPr>
        <p:spPr>
          <a:xfrm>
            <a:off x="172064" y="19049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01</a:t>
            </a:r>
            <a:endParaRPr sz="2400" b="1">
              <a:solidFill>
                <a:schemeClr val="dk1"/>
              </a:solidFill>
              <a:latin typeface="Coming Soon"/>
              <a:ea typeface="Coming Soon"/>
              <a:cs typeface="Coming Soon"/>
              <a:sym typeface="Coming Soon"/>
            </a:endParaRPr>
          </a:p>
        </p:txBody>
      </p:sp>
      <p:sp>
        <p:nvSpPr>
          <p:cNvPr id="2060" name="Google Shape;2060;p53">
            <a:hlinkClick r:id="rId4" action="ppaction://hlinksldjump"/>
          </p:cNvPr>
          <p:cNvSpPr txBox="1"/>
          <p:nvPr/>
        </p:nvSpPr>
        <p:spPr>
          <a:xfrm>
            <a:off x="676939" y="875345"/>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02</a:t>
            </a:r>
            <a:endParaRPr sz="2400" b="1">
              <a:solidFill>
                <a:schemeClr val="dk1"/>
              </a:solidFill>
              <a:latin typeface="Coming Soon"/>
              <a:ea typeface="Coming Soon"/>
              <a:cs typeface="Coming Soon"/>
              <a:sym typeface="Coming Soon"/>
            </a:endParaRPr>
          </a:p>
        </p:txBody>
      </p:sp>
      <p:sp>
        <p:nvSpPr>
          <p:cNvPr id="2061" name="Google Shape;2061;p53">
            <a:hlinkClick r:id="" action="ppaction://noaction"/>
          </p:cNvPr>
          <p:cNvSpPr txBox="1"/>
          <p:nvPr/>
        </p:nvSpPr>
        <p:spPr>
          <a:xfrm>
            <a:off x="308789" y="1525283"/>
            <a:ext cx="6318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1"/>
                </a:solidFill>
                <a:latin typeface="Coming Soon"/>
                <a:ea typeface="Coming Soon"/>
                <a:cs typeface="Coming Soon"/>
                <a:sym typeface="Coming Soon"/>
              </a:rPr>
              <a:t>03</a:t>
            </a:r>
            <a:endParaRPr sz="2400" b="1">
              <a:solidFill>
                <a:schemeClr val="dk1"/>
              </a:solidFill>
              <a:latin typeface="Coming Soon"/>
              <a:ea typeface="Coming Soon"/>
              <a:cs typeface="Coming Soon"/>
              <a:sym typeface="Coming Soon"/>
            </a:endParaRPr>
          </a:p>
        </p:txBody>
      </p:sp>
      <p:sp>
        <p:nvSpPr>
          <p:cNvPr id="2062" name="Google Shape;2062;p53">
            <a:hlinkClick r:id="" action="ppaction://hlinkshowjump?jump=nextslide"/>
          </p:cNvPr>
          <p:cNvSpPr/>
          <p:nvPr/>
        </p:nvSpPr>
        <p:spPr>
          <a:xfrm>
            <a:off x="477525" y="38568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a:hlinkClick r:id="" action="ppaction://hlinkshowjump?jump=previousslide"/>
          </p:cNvPr>
          <p:cNvSpPr/>
          <p:nvPr/>
        </p:nvSpPr>
        <p:spPr>
          <a:xfrm flipH="1">
            <a:off x="443399" y="4390250"/>
            <a:ext cx="120000" cy="228000"/>
          </a:xfrm>
          <a:prstGeom prst="chevron">
            <a:avLst>
              <a:gd name="adj" fmla="val 6683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a:hlinkClick r:id="rId5" action="ppaction://hlinksldjump"/>
          </p:cNvPr>
          <p:cNvSpPr txBox="1"/>
          <p:nvPr/>
        </p:nvSpPr>
        <p:spPr>
          <a:xfrm>
            <a:off x="7702504" y="313902"/>
            <a:ext cx="1269432" cy="840511"/>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45" name="Google Shape;1883;p44">
            <a:extLst>
              <a:ext uri="{FF2B5EF4-FFF2-40B4-BE49-F238E27FC236}">
                <a16:creationId xmlns:a16="http://schemas.microsoft.com/office/drawing/2014/main" id="{9B12FB41-1A49-4D1A-8879-17F64E4437FE}"/>
              </a:ext>
            </a:extLst>
          </p:cNvPr>
          <p:cNvSpPr txBox="1">
            <a:spLocks/>
          </p:cNvSpPr>
          <p:nvPr/>
        </p:nvSpPr>
        <p:spPr>
          <a:xfrm>
            <a:off x="2682450" y="1372000"/>
            <a:ext cx="3779100" cy="30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endParaRPr lang="en-US" dirty="0"/>
          </a:p>
        </p:txBody>
      </p:sp>
      <p:sp>
        <p:nvSpPr>
          <p:cNvPr id="15" name="Google Shape;2064;p53">
            <a:hlinkClick r:id="rId5" action="ppaction://hlinksldjump"/>
            <a:extLst>
              <a:ext uri="{FF2B5EF4-FFF2-40B4-BE49-F238E27FC236}">
                <a16:creationId xmlns:a16="http://schemas.microsoft.com/office/drawing/2014/main" id="{79FD34FA-BEAF-49D5-83B3-CE0A97E27015}"/>
              </a:ext>
            </a:extLst>
          </p:cNvPr>
          <p:cNvSpPr txBox="1"/>
          <p:nvPr/>
        </p:nvSpPr>
        <p:spPr>
          <a:xfrm>
            <a:off x="7565310" y="533395"/>
            <a:ext cx="1402080" cy="904343"/>
          </a:xfrm>
          <a:prstGeom prst="rect">
            <a:avLst/>
          </a:prstGeom>
          <a:noFill/>
          <a:ln>
            <a:noFill/>
          </a:ln>
        </p:spPr>
        <p:txBody>
          <a:bodyPr spcFirstLastPara="1" wrap="square" lIns="91425" tIns="91425" rIns="91425" bIns="91425" anchor="t" anchorCtr="0">
            <a:noAutofit/>
          </a:bodyPr>
          <a:lstStyle/>
          <a:p>
            <a:pPr lvl="0" algn="just"/>
            <a:endParaRPr sz="1000" b="1" dirty="0">
              <a:solidFill>
                <a:schemeClr val="bg2">
                  <a:lumMod val="75000"/>
                </a:schemeClr>
              </a:solidFill>
              <a:latin typeface="Coming Soon"/>
              <a:ea typeface="Coming Soon"/>
              <a:cs typeface="Coming Soon"/>
              <a:sym typeface="Coming Soon"/>
            </a:endParaRPr>
          </a:p>
        </p:txBody>
      </p:sp>
      <p:sp>
        <p:nvSpPr>
          <p:cNvPr id="13" name="Rectangle 12">
            <a:extLst>
              <a:ext uri="{FF2B5EF4-FFF2-40B4-BE49-F238E27FC236}">
                <a16:creationId xmlns:a16="http://schemas.microsoft.com/office/drawing/2014/main" id="{51DF0091-4F87-4F75-8FC9-5C126CB4E8C1}"/>
              </a:ext>
            </a:extLst>
          </p:cNvPr>
          <p:cNvSpPr/>
          <p:nvPr/>
        </p:nvSpPr>
        <p:spPr>
          <a:xfrm>
            <a:off x="1304193" y="1239259"/>
            <a:ext cx="2885908" cy="307777"/>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Let the elements of array are -</a:t>
            </a:r>
            <a:endParaRPr lang="en-US" sz="2400" dirty="0">
              <a:latin typeface="Didact Gothic" panose="020B0604020202020204" charset="0"/>
            </a:endParaRPr>
          </a:p>
        </p:txBody>
      </p:sp>
      <p:sp>
        <p:nvSpPr>
          <p:cNvPr id="16" name="Rectangle 15">
            <a:extLst>
              <a:ext uri="{FF2B5EF4-FFF2-40B4-BE49-F238E27FC236}">
                <a16:creationId xmlns:a16="http://schemas.microsoft.com/office/drawing/2014/main" id="{12FC150B-CFF5-41C9-8E5B-B9533201778C}"/>
              </a:ext>
            </a:extLst>
          </p:cNvPr>
          <p:cNvSpPr/>
          <p:nvPr/>
        </p:nvSpPr>
        <p:spPr>
          <a:xfrm>
            <a:off x="1304193" y="2200148"/>
            <a:ext cx="6531068" cy="954107"/>
          </a:xfrm>
          <a:prstGeom prst="rect">
            <a:avLst/>
          </a:prstGeom>
        </p:spPr>
        <p:txBody>
          <a:bodyPr wrap="square">
            <a:spAutoFit/>
          </a:bodyPr>
          <a:lstStyle/>
          <a:p>
            <a:pPr marL="285750" indent="-285750" algn="just">
              <a:buFont typeface="Arial" panose="020B0604020202020204" pitchFamily="34" charset="0"/>
              <a:buChar char="•"/>
            </a:pPr>
            <a:r>
              <a:rPr lang="en-US" dirty="0">
                <a:latin typeface="Didact Gothic" panose="020B0604020202020204" charset="0"/>
              </a:rPr>
              <a:t>In the given array, we consider the leftmost element as pivot. So, in this case, a[left] = 24, a[right] = 27 and a[pivot] = 24.</a:t>
            </a:r>
          </a:p>
          <a:p>
            <a:pPr marL="285750" indent="-285750" algn="just">
              <a:buFont typeface="Arial" panose="020B0604020202020204" pitchFamily="34" charset="0"/>
              <a:buChar char="•"/>
            </a:pPr>
            <a:endParaRPr lang="en-US" dirty="0">
              <a:latin typeface="Didact Gothic" panose="020B0604020202020204" charset="0"/>
            </a:endParaRPr>
          </a:p>
          <a:p>
            <a:pPr marL="285750" indent="-285750" algn="just">
              <a:buFont typeface="Arial" panose="020B0604020202020204" pitchFamily="34" charset="0"/>
              <a:buChar char="•"/>
            </a:pPr>
            <a:r>
              <a:rPr lang="en-US" dirty="0">
                <a:latin typeface="Didact Gothic" panose="020B0604020202020204" charset="0"/>
              </a:rPr>
              <a:t>Since, pivot is at left, so algorithm starts from right and move towards left.</a:t>
            </a:r>
            <a:endParaRPr lang="en-US" sz="2400" dirty="0">
              <a:latin typeface="Didact Gothic" panose="020B0604020202020204" charset="0"/>
            </a:endParaRPr>
          </a:p>
        </p:txBody>
      </p:sp>
      <p:pic>
        <p:nvPicPr>
          <p:cNvPr id="17" name="Picture 16">
            <a:extLst>
              <a:ext uri="{FF2B5EF4-FFF2-40B4-BE49-F238E27FC236}">
                <a16:creationId xmlns:a16="http://schemas.microsoft.com/office/drawing/2014/main" id="{10B69A6B-6063-4C4A-8C82-1E469DDBB254}"/>
              </a:ext>
            </a:extLst>
          </p:cNvPr>
          <p:cNvPicPr>
            <a:picLocks noChangeAspect="1"/>
          </p:cNvPicPr>
          <p:nvPr/>
        </p:nvPicPr>
        <p:blipFill>
          <a:blip r:embed="rId6"/>
          <a:stretch>
            <a:fillRect/>
          </a:stretch>
        </p:blipFill>
        <p:spPr>
          <a:xfrm>
            <a:off x="2792522" y="1670624"/>
            <a:ext cx="2866168" cy="395117"/>
          </a:xfrm>
          <a:prstGeom prst="rect">
            <a:avLst/>
          </a:prstGeom>
        </p:spPr>
      </p:pic>
      <p:pic>
        <p:nvPicPr>
          <p:cNvPr id="18" name="Picture 17">
            <a:extLst>
              <a:ext uri="{FF2B5EF4-FFF2-40B4-BE49-F238E27FC236}">
                <a16:creationId xmlns:a16="http://schemas.microsoft.com/office/drawing/2014/main" id="{FD0F5002-A3B1-4321-9755-059D5AC88E18}"/>
              </a:ext>
            </a:extLst>
          </p:cNvPr>
          <p:cNvPicPr>
            <a:picLocks noChangeAspect="1"/>
          </p:cNvPicPr>
          <p:nvPr/>
        </p:nvPicPr>
        <p:blipFill rotWithShape="1">
          <a:blip r:embed="rId7"/>
          <a:srcRect t="35405" b="42497"/>
          <a:stretch/>
        </p:blipFill>
        <p:spPr>
          <a:xfrm>
            <a:off x="2842657" y="3656659"/>
            <a:ext cx="3054618" cy="400382"/>
          </a:xfrm>
          <a:prstGeom prst="rect">
            <a:avLst/>
          </a:prstGeom>
        </p:spPr>
      </p:pic>
      <p:pic>
        <p:nvPicPr>
          <p:cNvPr id="19" name="Picture 18">
            <a:extLst>
              <a:ext uri="{FF2B5EF4-FFF2-40B4-BE49-F238E27FC236}">
                <a16:creationId xmlns:a16="http://schemas.microsoft.com/office/drawing/2014/main" id="{6BA8AD18-88A4-4CDB-814C-D90B546FE260}"/>
              </a:ext>
            </a:extLst>
          </p:cNvPr>
          <p:cNvPicPr>
            <a:picLocks noChangeAspect="1"/>
          </p:cNvPicPr>
          <p:nvPr/>
        </p:nvPicPr>
        <p:blipFill rotWithShape="1">
          <a:blip r:embed="rId7"/>
          <a:srcRect r="77827" b="65689"/>
          <a:stretch/>
        </p:blipFill>
        <p:spPr>
          <a:xfrm>
            <a:off x="3001202" y="3286996"/>
            <a:ext cx="395939" cy="363398"/>
          </a:xfrm>
          <a:prstGeom prst="rect">
            <a:avLst/>
          </a:prstGeom>
        </p:spPr>
      </p:pic>
      <p:pic>
        <p:nvPicPr>
          <p:cNvPr id="20" name="Picture 19">
            <a:extLst>
              <a:ext uri="{FF2B5EF4-FFF2-40B4-BE49-F238E27FC236}">
                <a16:creationId xmlns:a16="http://schemas.microsoft.com/office/drawing/2014/main" id="{E1534E77-E6D0-4355-B76D-A3E938E5695C}"/>
              </a:ext>
            </a:extLst>
          </p:cNvPr>
          <p:cNvPicPr>
            <a:picLocks noChangeAspect="1"/>
          </p:cNvPicPr>
          <p:nvPr/>
        </p:nvPicPr>
        <p:blipFill rotWithShape="1">
          <a:blip r:embed="rId7"/>
          <a:srcRect t="59248" r="82747" b="5054"/>
          <a:stretch/>
        </p:blipFill>
        <p:spPr>
          <a:xfrm>
            <a:off x="3001202" y="4082164"/>
            <a:ext cx="312211" cy="383168"/>
          </a:xfrm>
          <a:prstGeom prst="rect">
            <a:avLst/>
          </a:prstGeom>
        </p:spPr>
      </p:pic>
      <p:pic>
        <p:nvPicPr>
          <p:cNvPr id="21" name="Picture 20">
            <a:extLst>
              <a:ext uri="{FF2B5EF4-FFF2-40B4-BE49-F238E27FC236}">
                <a16:creationId xmlns:a16="http://schemas.microsoft.com/office/drawing/2014/main" id="{3E7E4AEE-4753-4536-B0CF-6C22FE9FCC38}"/>
              </a:ext>
            </a:extLst>
          </p:cNvPr>
          <p:cNvPicPr>
            <a:picLocks noChangeAspect="1"/>
          </p:cNvPicPr>
          <p:nvPr/>
        </p:nvPicPr>
        <p:blipFill rotWithShape="1">
          <a:blip r:embed="rId7"/>
          <a:srcRect l="83264" t="59486" b="5383"/>
          <a:stretch/>
        </p:blipFill>
        <p:spPr>
          <a:xfrm>
            <a:off x="5432464" y="4077464"/>
            <a:ext cx="312211" cy="388733"/>
          </a:xfrm>
          <a:prstGeom prst="rect">
            <a:avLst/>
          </a:prstGeom>
        </p:spPr>
      </p:pic>
    </p:spTree>
    <p:extLst>
      <p:ext uri="{BB962C8B-B14F-4D97-AF65-F5344CB8AC3E}">
        <p14:creationId xmlns:p14="http://schemas.microsoft.com/office/powerpoint/2010/main" val="46313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mentary Digital Choice Boards by Slidesgo">
  <a:themeElements>
    <a:clrScheme name="Simple Light">
      <a:dk1>
        <a:srgbClr val="4C4C4D"/>
      </a:dk1>
      <a:lt1>
        <a:srgbClr val="F2F2F2"/>
      </a:lt1>
      <a:dk2>
        <a:srgbClr val="F3DBDB"/>
      </a:dk2>
      <a:lt2>
        <a:srgbClr val="E9BDBD"/>
      </a:lt2>
      <a:accent1>
        <a:srgbClr val="DE98A9"/>
      </a:accent1>
      <a:accent2>
        <a:srgbClr val="DAECF0"/>
      </a:accent2>
      <a:accent3>
        <a:srgbClr val="49B0BB"/>
      </a:accent3>
      <a:accent4>
        <a:srgbClr val="D8D2E7"/>
      </a:accent4>
      <a:accent5>
        <a:srgbClr val="9D90BF"/>
      </a:accent5>
      <a:accent6>
        <a:srgbClr val="F3CC30"/>
      </a:accent6>
      <a:hlink>
        <a:srgbClr val="4C4C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1256</Words>
  <Application>Microsoft Office PowerPoint</Application>
  <PresentationFormat>On-screen Show (16:9)</PresentationFormat>
  <Paragraphs>183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Coming Soon</vt:lpstr>
      <vt:lpstr>Didact Gothic</vt:lpstr>
      <vt:lpstr>Arial</vt:lpstr>
      <vt:lpstr>Elementary Digital Choice Boards by Slidesgo</vt:lpstr>
      <vt:lpstr>Quick  Sort</vt:lpstr>
      <vt:lpstr>Quick Sort</vt:lpstr>
      <vt:lpstr>Quick Sort - Example</vt:lpstr>
      <vt:lpstr>Quick Sort - Example</vt:lpstr>
      <vt:lpstr>Quick Sort - Example</vt:lpstr>
      <vt:lpstr>Quick Sort - Example</vt:lpstr>
      <vt:lpstr>Real Life Application</vt:lpstr>
      <vt:lpstr>Quick Sort - Working</vt:lpstr>
      <vt:lpstr>Quick Sort - Working</vt:lpstr>
      <vt:lpstr>Quick Sort - Working</vt:lpstr>
      <vt:lpstr>Quick Sort - Working</vt:lpstr>
      <vt:lpstr>Quick Sort - Working</vt:lpstr>
      <vt:lpstr>Quick Sort - Working</vt:lpstr>
      <vt:lpstr>Quick Sort - Working</vt:lpstr>
      <vt:lpstr>Merits &amp; Demerits</vt:lpstr>
      <vt:lpstr>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Digital  Choice Boards</dc:title>
  <dc:creator>ayesha azam</dc:creator>
  <cp:lastModifiedBy>MUHAMMAD HAMZA FAROOQ</cp:lastModifiedBy>
  <cp:revision>163</cp:revision>
  <dcterms:modified xsi:type="dcterms:W3CDTF">2022-12-23T06:27:52Z</dcterms:modified>
</cp:coreProperties>
</file>