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oming Soon"/>
      <p:regular r:id="rId18"/>
    </p:embeddedFont>
    <p:embeddedFont>
      <p:font typeface="Didact Gothic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0" roundtripDataSignature="AMtx7mjVc6u92RVm3nH99qXxVRCwS/mm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498B37-D3AF-4BFD-A3E6-9616A68B1194}">
  <a:tblStyle styleId="{6A498B37-D3AF-4BFD-A3E6-9616A68B119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EFF1"/>
          </a:solidFill>
        </a:fill>
      </a:tcStyle>
    </a:wholeTbl>
    <a:band1H>
      <a:tcTxStyle/>
      <a:tcStyle>
        <a:fill>
          <a:solidFill>
            <a:srgbClr val="F2DDE1"/>
          </a:solidFill>
        </a:fill>
      </a:tcStyle>
    </a:band1H>
    <a:band2H>
      <a:tcTxStyle/>
    </a:band2H>
    <a:band1V>
      <a:tcTxStyle/>
      <a:tcStyle>
        <a:fill>
          <a:solidFill>
            <a:srgbClr val="F2DD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BE605DD-6B3C-404C-9EE8-337FEBA185A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69" orient="horz"/>
        <p:guide pos="10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DidactGothic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ingSoo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2297947" y="355967"/>
            <a:ext cx="4548105" cy="4415112"/>
            <a:chOff x="4185375" y="355950"/>
            <a:chExt cx="2444561" cy="2372951"/>
          </a:xfrm>
        </p:grpSpPr>
        <p:sp>
          <p:nvSpPr>
            <p:cNvPr id="11" name="Google Shape;11;p13"/>
            <p:cNvSpPr/>
            <p:nvPr/>
          </p:nvSpPr>
          <p:spPr>
            <a:xfrm>
              <a:off x="4204062" y="370272"/>
              <a:ext cx="2398048" cy="2344852"/>
            </a:xfrm>
            <a:custGeom>
              <a:rect b="b" l="l" r="r" t="t"/>
              <a:pathLst>
                <a:path extrusionOk="0" h="17191" w="17581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5853812" y="479665"/>
              <a:ext cx="676271" cy="1161992"/>
            </a:xfrm>
            <a:custGeom>
              <a:rect b="b" l="l" r="r" t="t"/>
              <a:pathLst>
                <a:path extrusionOk="0" h="8519" w="4958">
                  <a:moveTo>
                    <a:pt x="1" y="1"/>
                  </a:moveTo>
                  <a:lnTo>
                    <a:pt x="1" y="1"/>
                  </a:lnTo>
                  <a:cubicBezTo>
                    <a:pt x="1720" y="2738"/>
                    <a:pt x="3048" y="5726"/>
                    <a:pt x="4694" y="8518"/>
                  </a:cubicBezTo>
                  <a:cubicBezTo>
                    <a:pt x="4790" y="8473"/>
                    <a:pt x="4876" y="8418"/>
                    <a:pt x="4958" y="8350"/>
                  </a:cubicBezTo>
                  <a:cubicBezTo>
                    <a:pt x="3575" y="6013"/>
                    <a:pt x="2416" y="3534"/>
                    <a:pt x="1065" y="1178"/>
                  </a:cubicBezTo>
                  <a:cubicBezTo>
                    <a:pt x="1038" y="1197"/>
                    <a:pt x="1011" y="1215"/>
                    <a:pt x="983" y="1238"/>
                  </a:cubicBezTo>
                  <a:cubicBezTo>
                    <a:pt x="956" y="1092"/>
                    <a:pt x="915" y="951"/>
                    <a:pt x="856" y="815"/>
                  </a:cubicBezTo>
                  <a:cubicBezTo>
                    <a:pt x="774" y="678"/>
                    <a:pt x="692" y="542"/>
                    <a:pt x="610" y="401"/>
                  </a:cubicBezTo>
                  <a:cubicBezTo>
                    <a:pt x="515" y="283"/>
                    <a:pt x="401" y="183"/>
                    <a:pt x="269" y="105"/>
                  </a:cubicBezTo>
                  <a:cubicBezTo>
                    <a:pt x="187" y="55"/>
                    <a:pt x="96" y="23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5523317" y="371500"/>
              <a:ext cx="1013588" cy="1551141"/>
            </a:xfrm>
            <a:custGeom>
              <a:rect b="b" l="l" r="r" t="t"/>
              <a:pathLst>
                <a:path extrusionOk="0" h="11372" w="7431">
                  <a:moveTo>
                    <a:pt x="135" y="0"/>
                  </a:moveTo>
                  <a:cubicBezTo>
                    <a:pt x="90" y="0"/>
                    <a:pt x="45" y="4"/>
                    <a:pt x="0" y="7"/>
                  </a:cubicBezTo>
                  <a:cubicBezTo>
                    <a:pt x="2106" y="3786"/>
                    <a:pt x="4425" y="7447"/>
                    <a:pt x="6958" y="10957"/>
                  </a:cubicBezTo>
                  <a:cubicBezTo>
                    <a:pt x="7058" y="11094"/>
                    <a:pt x="7158" y="11230"/>
                    <a:pt x="7258" y="11371"/>
                  </a:cubicBezTo>
                  <a:cubicBezTo>
                    <a:pt x="7326" y="11276"/>
                    <a:pt x="7385" y="11180"/>
                    <a:pt x="7431" y="11071"/>
                  </a:cubicBezTo>
                  <a:cubicBezTo>
                    <a:pt x="5184" y="7979"/>
                    <a:pt x="3097" y="4768"/>
                    <a:pt x="1182" y="1458"/>
                  </a:cubicBezTo>
                  <a:cubicBezTo>
                    <a:pt x="910" y="980"/>
                    <a:pt x="637" y="503"/>
                    <a:pt x="368" y="21"/>
                  </a:cubicBezTo>
                  <a:cubicBezTo>
                    <a:pt x="309" y="11"/>
                    <a:pt x="250" y="2"/>
                    <a:pt x="191" y="2"/>
                  </a:cubicBezTo>
                  <a:cubicBezTo>
                    <a:pt x="172" y="1"/>
                    <a:pt x="154" y="0"/>
                    <a:pt x="135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5288164" y="420740"/>
              <a:ext cx="1112342" cy="1781657"/>
            </a:xfrm>
            <a:custGeom>
              <a:rect b="b" l="l" r="r" t="t"/>
              <a:pathLst>
                <a:path extrusionOk="0" h="13062" w="8155">
                  <a:moveTo>
                    <a:pt x="1" y="1"/>
                  </a:moveTo>
                  <a:lnTo>
                    <a:pt x="1" y="1"/>
                  </a:lnTo>
                  <a:cubicBezTo>
                    <a:pt x="1856" y="4057"/>
                    <a:pt x="4139" y="7918"/>
                    <a:pt x="6826" y="11483"/>
                  </a:cubicBezTo>
                  <a:cubicBezTo>
                    <a:pt x="7231" y="12015"/>
                    <a:pt x="7641" y="12538"/>
                    <a:pt x="8059" y="13061"/>
                  </a:cubicBezTo>
                  <a:cubicBezTo>
                    <a:pt x="8109" y="12938"/>
                    <a:pt x="8141" y="12807"/>
                    <a:pt x="8154" y="12675"/>
                  </a:cubicBezTo>
                  <a:cubicBezTo>
                    <a:pt x="5426" y="9259"/>
                    <a:pt x="3066" y="5558"/>
                    <a:pt x="1124" y="1642"/>
                  </a:cubicBezTo>
                  <a:cubicBezTo>
                    <a:pt x="892" y="1174"/>
                    <a:pt x="669" y="701"/>
                    <a:pt x="446" y="228"/>
                  </a:cubicBezTo>
                  <a:cubicBezTo>
                    <a:pt x="396" y="273"/>
                    <a:pt x="342" y="319"/>
                    <a:pt x="292" y="369"/>
                  </a:cubicBezTo>
                  <a:cubicBezTo>
                    <a:pt x="219" y="228"/>
                    <a:pt x="119" y="105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5020139" y="403417"/>
              <a:ext cx="1130347" cy="2045864"/>
            </a:xfrm>
            <a:custGeom>
              <a:rect b="b" l="l" r="r" t="t"/>
              <a:pathLst>
                <a:path extrusionOk="0" h="14999" w="8287">
                  <a:moveTo>
                    <a:pt x="247" y="0"/>
                  </a:moveTo>
                  <a:cubicBezTo>
                    <a:pt x="156" y="64"/>
                    <a:pt x="74" y="132"/>
                    <a:pt x="1" y="214"/>
                  </a:cubicBezTo>
                  <a:cubicBezTo>
                    <a:pt x="997" y="2156"/>
                    <a:pt x="2002" y="4093"/>
                    <a:pt x="3025" y="6026"/>
                  </a:cubicBezTo>
                  <a:cubicBezTo>
                    <a:pt x="4330" y="8500"/>
                    <a:pt x="5626" y="10983"/>
                    <a:pt x="7082" y="13375"/>
                  </a:cubicBezTo>
                  <a:cubicBezTo>
                    <a:pt x="7423" y="13934"/>
                    <a:pt x="7773" y="14489"/>
                    <a:pt x="8178" y="14998"/>
                  </a:cubicBezTo>
                  <a:cubicBezTo>
                    <a:pt x="8232" y="14880"/>
                    <a:pt x="8269" y="14757"/>
                    <a:pt x="8287" y="14630"/>
                  </a:cubicBezTo>
                  <a:cubicBezTo>
                    <a:pt x="7964" y="14198"/>
                    <a:pt x="7673" y="13739"/>
                    <a:pt x="7391" y="13279"/>
                  </a:cubicBezTo>
                  <a:cubicBezTo>
                    <a:pt x="6681" y="12110"/>
                    <a:pt x="6008" y="10919"/>
                    <a:pt x="5353" y="9714"/>
                  </a:cubicBezTo>
                  <a:cubicBezTo>
                    <a:pt x="4053" y="7336"/>
                    <a:pt x="2793" y="4930"/>
                    <a:pt x="1547" y="2524"/>
                  </a:cubicBezTo>
                  <a:cubicBezTo>
                    <a:pt x="1111" y="1683"/>
                    <a:pt x="679" y="842"/>
                    <a:pt x="24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4747204" y="480892"/>
              <a:ext cx="1197319" cy="2052138"/>
            </a:xfrm>
            <a:custGeom>
              <a:rect b="b" l="l" r="r" t="t"/>
              <a:pathLst>
                <a:path extrusionOk="0" h="15045" w="8778">
                  <a:moveTo>
                    <a:pt x="342" y="1"/>
                  </a:moveTo>
                  <a:cubicBezTo>
                    <a:pt x="242" y="1"/>
                    <a:pt x="128" y="14"/>
                    <a:pt x="1" y="46"/>
                  </a:cubicBezTo>
                  <a:cubicBezTo>
                    <a:pt x="2675" y="4507"/>
                    <a:pt x="4776" y="9291"/>
                    <a:pt x="7532" y="13707"/>
                  </a:cubicBezTo>
                  <a:cubicBezTo>
                    <a:pt x="7736" y="14035"/>
                    <a:pt x="7946" y="14362"/>
                    <a:pt x="8159" y="14685"/>
                  </a:cubicBezTo>
                  <a:cubicBezTo>
                    <a:pt x="8159" y="14658"/>
                    <a:pt x="8155" y="14630"/>
                    <a:pt x="8150" y="14603"/>
                  </a:cubicBezTo>
                  <a:lnTo>
                    <a:pt x="8150" y="14603"/>
                  </a:lnTo>
                  <a:cubicBezTo>
                    <a:pt x="8300" y="14817"/>
                    <a:pt x="8528" y="14967"/>
                    <a:pt x="8778" y="15044"/>
                  </a:cubicBezTo>
                  <a:cubicBezTo>
                    <a:pt x="6154" y="11165"/>
                    <a:pt x="4162" y="6890"/>
                    <a:pt x="1929" y="2784"/>
                  </a:cubicBezTo>
                  <a:cubicBezTo>
                    <a:pt x="1415" y="1847"/>
                    <a:pt x="892" y="919"/>
                    <a:pt x="34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4616943" y="583329"/>
              <a:ext cx="1043596" cy="2052684"/>
            </a:xfrm>
            <a:custGeom>
              <a:rect b="b" l="l" r="r" t="t"/>
              <a:pathLst>
                <a:path extrusionOk="0" h="15049" w="7651">
                  <a:moveTo>
                    <a:pt x="83" y="0"/>
                  </a:moveTo>
                  <a:cubicBezTo>
                    <a:pt x="10" y="168"/>
                    <a:pt x="1" y="382"/>
                    <a:pt x="33" y="600"/>
                  </a:cubicBezTo>
                  <a:cubicBezTo>
                    <a:pt x="1261" y="3047"/>
                    <a:pt x="2493" y="5494"/>
                    <a:pt x="3721" y="7940"/>
                  </a:cubicBezTo>
                  <a:cubicBezTo>
                    <a:pt x="4890" y="10264"/>
                    <a:pt x="5999" y="12638"/>
                    <a:pt x="7232" y="14934"/>
                  </a:cubicBezTo>
                  <a:cubicBezTo>
                    <a:pt x="7368" y="14989"/>
                    <a:pt x="7509" y="15030"/>
                    <a:pt x="7650" y="15048"/>
                  </a:cubicBezTo>
                  <a:cubicBezTo>
                    <a:pt x="6359" y="12665"/>
                    <a:pt x="5208" y="10200"/>
                    <a:pt x="3994" y="7781"/>
                  </a:cubicBezTo>
                  <a:cubicBezTo>
                    <a:pt x="2689" y="5184"/>
                    <a:pt x="1383" y="2592"/>
                    <a:pt x="83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4396248" y="760649"/>
              <a:ext cx="1039641" cy="1915602"/>
            </a:xfrm>
            <a:custGeom>
              <a:rect b="b" l="l" r="r" t="t"/>
              <a:pathLst>
                <a:path extrusionOk="0" h="14044" w="7622">
                  <a:moveTo>
                    <a:pt x="232" y="1"/>
                  </a:moveTo>
                  <a:cubicBezTo>
                    <a:pt x="150" y="60"/>
                    <a:pt x="77" y="128"/>
                    <a:pt x="14" y="205"/>
                  </a:cubicBezTo>
                  <a:cubicBezTo>
                    <a:pt x="9" y="214"/>
                    <a:pt x="5" y="224"/>
                    <a:pt x="0" y="228"/>
                  </a:cubicBezTo>
                  <a:cubicBezTo>
                    <a:pt x="1519" y="2797"/>
                    <a:pt x="2965" y="5408"/>
                    <a:pt x="4325" y="8064"/>
                  </a:cubicBezTo>
                  <a:cubicBezTo>
                    <a:pt x="5330" y="10033"/>
                    <a:pt x="6189" y="12147"/>
                    <a:pt x="7367" y="14044"/>
                  </a:cubicBezTo>
                  <a:cubicBezTo>
                    <a:pt x="7458" y="13985"/>
                    <a:pt x="7545" y="13916"/>
                    <a:pt x="7622" y="13839"/>
                  </a:cubicBezTo>
                  <a:cubicBezTo>
                    <a:pt x="7231" y="13189"/>
                    <a:pt x="6876" y="12516"/>
                    <a:pt x="6540" y="11838"/>
                  </a:cubicBezTo>
                  <a:cubicBezTo>
                    <a:pt x="5866" y="10483"/>
                    <a:pt x="5216" y="9119"/>
                    <a:pt x="4529" y="7773"/>
                  </a:cubicBezTo>
                  <a:cubicBezTo>
                    <a:pt x="3174" y="5139"/>
                    <a:pt x="1742" y="2547"/>
                    <a:pt x="23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4369514" y="1075733"/>
              <a:ext cx="933112" cy="1638982"/>
            </a:xfrm>
            <a:custGeom>
              <a:rect b="b" l="l" r="r" t="t"/>
              <a:pathLst>
                <a:path extrusionOk="0" h="12016" w="6841">
                  <a:moveTo>
                    <a:pt x="301" y="1"/>
                  </a:moveTo>
                  <a:cubicBezTo>
                    <a:pt x="201" y="33"/>
                    <a:pt x="101" y="65"/>
                    <a:pt x="0" y="101"/>
                  </a:cubicBezTo>
                  <a:cubicBezTo>
                    <a:pt x="1906" y="4203"/>
                    <a:pt x="4066" y="8177"/>
                    <a:pt x="6472" y="12006"/>
                  </a:cubicBezTo>
                  <a:cubicBezTo>
                    <a:pt x="6481" y="12006"/>
                    <a:pt x="6485" y="12006"/>
                    <a:pt x="6494" y="12011"/>
                  </a:cubicBezTo>
                  <a:cubicBezTo>
                    <a:pt x="6536" y="12014"/>
                    <a:pt x="6578" y="12016"/>
                    <a:pt x="6619" y="12016"/>
                  </a:cubicBezTo>
                  <a:cubicBezTo>
                    <a:pt x="6693" y="12016"/>
                    <a:pt x="6767" y="12011"/>
                    <a:pt x="6840" y="12002"/>
                  </a:cubicBezTo>
                  <a:cubicBezTo>
                    <a:pt x="4412" y="8146"/>
                    <a:pt x="2224" y="4135"/>
                    <a:pt x="30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4326139" y="1488888"/>
              <a:ext cx="605480" cy="1075650"/>
            </a:xfrm>
            <a:custGeom>
              <a:rect b="b" l="l" r="r" t="t"/>
              <a:pathLst>
                <a:path extrusionOk="0" h="7886" w="4439">
                  <a:moveTo>
                    <a:pt x="328" y="1"/>
                  </a:moveTo>
                  <a:cubicBezTo>
                    <a:pt x="214" y="1"/>
                    <a:pt x="105" y="23"/>
                    <a:pt x="0" y="55"/>
                  </a:cubicBezTo>
                  <a:cubicBezTo>
                    <a:pt x="1346" y="2665"/>
                    <a:pt x="2701" y="5271"/>
                    <a:pt x="4075" y="7863"/>
                  </a:cubicBezTo>
                  <a:cubicBezTo>
                    <a:pt x="4159" y="7879"/>
                    <a:pt x="4243" y="7886"/>
                    <a:pt x="4325" y="7886"/>
                  </a:cubicBezTo>
                  <a:cubicBezTo>
                    <a:pt x="4363" y="7886"/>
                    <a:pt x="4401" y="7884"/>
                    <a:pt x="4439" y="7882"/>
                  </a:cubicBezTo>
                  <a:cubicBezTo>
                    <a:pt x="3056" y="5262"/>
                    <a:pt x="1683" y="2634"/>
                    <a:pt x="328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4231751" y="1227137"/>
              <a:ext cx="137218" cy="259433"/>
            </a:xfrm>
            <a:custGeom>
              <a:rect b="b" l="l" r="r" t="t"/>
              <a:pathLst>
                <a:path extrusionOk="0" h="1902" w="1006">
                  <a:moveTo>
                    <a:pt x="28" y="0"/>
                  </a:moveTo>
                  <a:lnTo>
                    <a:pt x="28" y="0"/>
                  </a:lnTo>
                  <a:cubicBezTo>
                    <a:pt x="1" y="228"/>
                    <a:pt x="51" y="378"/>
                    <a:pt x="74" y="523"/>
                  </a:cubicBezTo>
                  <a:cubicBezTo>
                    <a:pt x="156" y="1110"/>
                    <a:pt x="574" y="1501"/>
                    <a:pt x="1006" y="1901"/>
                  </a:cubicBezTo>
                  <a:cubicBezTo>
                    <a:pt x="678" y="1269"/>
                    <a:pt x="351" y="63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4185375" y="355950"/>
              <a:ext cx="2444561" cy="2372951"/>
            </a:xfrm>
            <a:custGeom>
              <a:rect b="b" l="l" r="r" t="t"/>
              <a:pathLst>
                <a:path extrusionOk="0" h="17397" w="17922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3"/>
          <p:cNvSpPr txBox="1"/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3112200" y="2864075"/>
            <a:ext cx="29196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" name="Google Shape;25;p13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6" name="Google Shape;26;p1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13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32" name="Google Shape;32;p1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4"/>
          <p:cNvGrpSpPr/>
          <p:nvPr/>
        </p:nvGrpSpPr>
        <p:grpSpPr>
          <a:xfrm rot="5135838">
            <a:off x="2028798" y="-825172"/>
            <a:ext cx="4954249" cy="7247425"/>
            <a:chOff x="229105" y="1914751"/>
            <a:chExt cx="4500802" cy="5590116"/>
          </a:xfrm>
        </p:grpSpPr>
        <p:sp>
          <p:nvSpPr>
            <p:cNvPr id="39" name="Google Shape;39;p14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>
              <a:off x="229105" y="1914751"/>
              <a:ext cx="4500802" cy="5590116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1588228" y="3896186"/>
            <a:ext cx="1869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2" type="subTitle"/>
          </p:nvPr>
        </p:nvSpPr>
        <p:spPr>
          <a:xfrm>
            <a:off x="3599733" y="3896177"/>
            <a:ext cx="1869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3" type="subTitle"/>
          </p:nvPr>
        </p:nvSpPr>
        <p:spPr>
          <a:xfrm>
            <a:off x="5685872" y="3896186"/>
            <a:ext cx="1869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4" type="subTitle"/>
          </p:nvPr>
        </p:nvSpPr>
        <p:spPr>
          <a:xfrm>
            <a:off x="1588228" y="2333387"/>
            <a:ext cx="1869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5" type="subTitle"/>
          </p:nvPr>
        </p:nvSpPr>
        <p:spPr>
          <a:xfrm>
            <a:off x="3599733" y="2333375"/>
            <a:ext cx="1869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6" type="subTitle"/>
          </p:nvPr>
        </p:nvSpPr>
        <p:spPr>
          <a:xfrm>
            <a:off x="5685872" y="2333387"/>
            <a:ext cx="1869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7" type="subTitle"/>
          </p:nvPr>
        </p:nvSpPr>
        <p:spPr>
          <a:xfrm>
            <a:off x="1710109" y="3619473"/>
            <a:ext cx="1626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8" type="subTitle"/>
          </p:nvPr>
        </p:nvSpPr>
        <p:spPr>
          <a:xfrm>
            <a:off x="3721592" y="3619473"/>
            <a:ext cx="1626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9" type="subTitle"/>
          </p:nvPr>
        </p:nvSpPr>
        <p:spPr>
          <a:xfrm>
            <a:off x="5807753" y="3619473"/>
            <a:ext cx="1626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3" type="subTitle"/>
          </p:nvPr>
        </p:nvSpPr>
        <p:spPr>
          <a:xfrm>
            <a:off x="1710109" y="2063125"/>
            <a:ext cx="1626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4" type="subTitle"/>
          </p:nvPr>
        </p:nvSpPr>
        <p:spPr>
          <a:xfrm>
            <a:off x="3721613" y="2063125"/>
            <a:ext cx="1626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5" type="subTitle"/>
          </p:nvPr>
        </p:nvSpPr>
        <p:spPr>
          <a:xfrm>
            <a:off x="5807753" y="2063125"/>
            <a:ext cx="1626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59" name="Google Shape;59;p14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60" name="Google Shape;60;p14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64" name="Google Shape;64;p14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70" name="Google Shape;70;p1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76" name="Google Shape;76;p1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82" name="Google Shape;82;p1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88" name="Google Shape;88;p14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14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4936950" y="3902561"/>
            <a:ext cx="21321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2" type="subTitle"/>
          </p:nvPr>
        </p:nvSpPr>
        <p:spPr>
          <a:xfrm>
            <a:off x="2180100" y="3902561"/>
            <a:ext cx="21321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3" type="subTitle"/>
          </p:nvPr>
        </p:nvSpPr>
        <p:spPr>
          <a:xfrm>
            <a:off x="4936950" y="3535725"/>
            <a:ext cx="2132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4" type="subTitle"/>
          </p:nvPr>
        </p:nvSpPr>
        <p:spPr>
          <a:xfrm>
            <a:off x="2180100" y="3535725"/>
            <a:ext cx="2132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grpSp>
        <p:nvGrpSpPr>
          <p:cNvPr id="105" name="Google Shape;105;p1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06" name="Google Shape;106;p1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12" name="Google Shape;112;p1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18" name="Google Shape;118;p15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22" name="Google Shape;122;p1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 rot="-10796165">
            <a:off x="-979755" y="1547191"/>
            <a:ext cx="1842350" cy="479566"/>
            <a:chOff x="7492775" y="1865413"/>
            <a:chExt cx="2055046" cy="534931"/>
          </a:xfrm>
        </p:grpSpPr>
        <p:sp>
          <p:nvSpPr>
            <p:cNvPr id="128" name="Google Shape;128;p1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34" name="Google Shape;134;p15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" name="Google Shape;139;p1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6"/>
          <p:cNvGrpSpPr/>
          <p:nvPr/>
        </p:nvGrpSpPr>
        <p:grpSpPr>
          <a:xfrm flipH="1">
            <a:off x="4592762" y="2069502"/>
            <a:ext cx="2548024" cy="2466273"/>
            <a:chOff x="6460175" y="2093875"/>
            <a:chExt cx="1992356" cy="1928433"/>
          </a:xfrm>
        </p:grpSpPr>
        <p:sp>
          <p:nvSpPr>
            <p:cNvPr id="147" name="Google Shape;147;p16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rect b="b" l="l" r="r" t="t"/>
              <a:pathLst>
                <a:path extrusionOk="0" h="15272" w="15868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rect b="b" l="l" r="r" t="t"/>
              <a:pathLst>
                <a:path extrusionOk="0" h="3289" w="15184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rect b="b" l="l" r="r" t="t"/>
              <a:pathLst>
                <a:path extrusionOk="0" h="15446" w="15958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 flipH="1">
            <a:off x="1659404" y="2069502"/>
            <a:ext cx="2548024" cy="2466273"/>
            <a:chOff x="6460175" y="2093875"/>
            <a:chExt cx="1992356" cy="1928433"/>
          </a:xfrm>
        </p:grpSpPr>
        <p:sp>
          <p:nvSpPr>
            <p:cNvPr id="151" name="Google Shape;151;p16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rect b="b" l="l" r="r" t="t"/>
              <a:pathLst>
                <a:path extrusionOk="0" h="15272" w="15868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rect b="b" l="l" r="r" t="t"/>
              <a:pathLst>
                <a:path extrusionOk="0" h="3289" w="15184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rect b="b" l="l" r="r" t="t"/>
              <a:pathLst>
                <a:path extrusionOk="0" h="15446" w="15958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6"/>
          <p:cNvGrpSpPr/>
          <p:nvPr/>
        </p:nvGrpSpPr>
        <p:grpSpPr>
          <a:xfrm rot="-1654956">
            <a:off x="2181821" y="1797704"/>
            <a:ext cx="1630712" cy="505414"/>
            <a:chOff x="3804263" y="2577563"/>
            <a:chExt cx="1235784" cy="349743"/>
          </a:xfrm>
        </p:grpSpPr>
        <p:sp>
          <p:nvSpPr>
            <p:cNvPr id="155" name="Google Shape;155;p16"/>
            <p:cNvSpPr/>
            <p:nvPr/>
          </p:nvSpPr>
          <p:spPr>
            <a:xfrm>
              <a:off x="3815824" y="2583584"/>
              <a:ext cx="1216032" cy="330474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804263" y="2577563"/>
              <a:ext cx="1235784" cy="349743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 rot="1567688">
            <a:off x="5820422" y="2008940"/>
            <a:ext cx="1630668" cy="505383"/>
            <a:chOff x="3804263" y="2577563"/>
            <a:chExt cx="1235784" cy="349743"/>
          </a:xfrm>
        </p:grpSpPr>
        <p:sp>
          <p:nvSpPr>
            <p:cNvPr id="158" name="Google Shape;158;p16"/>
            <p:cNvSpPr/>
            <p:nvPr/>
          </p:nvSpPr>
          <p:spPr>
            <a:xfrm>
              <a:off x="3815824" y="2583584"/>
              <a:ext cx="1216032" cy="330474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804263" y="2577563"/>
              <a:ext cx="1235784" cy="349743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1834550" y="2611050"/>
            <a:ext cx="2033700" cy="1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62" name="Google Shape;162;p16"/>
          <p:cNvSpPr txBox="1"/>
          <p:nvPr>
            <p:ph idx="2" type="subTitle"/>
          </p:nvPr>
        </p:nvSpPr>
        <p:spPr>
          <a:xfrm>
            <a:off x="4752425" y="2611050"/>
            <a:ext cx="2033700" cy="1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163" name="Google Shape;163;p16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64" name="Google Shape;164;p16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70" name="Google Shape;170;p16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76" name="Google Shape;176;p16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16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80" name="Google Shape;180;p16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86" name="Google Shape;186;p16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6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92" name="Google Shape;192;p16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Google Shape;197;p16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9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7"/>
          <p:cNvGrpSpPr/>
          <p:nvPr/>
        </p:nvGrpSpPr>
        <p:grpSpPr>
          <a:xfrm rot="-5211479">
            <a:off x="1829371" y="1157248"/>
            <a:ext cx="5485272" cy="6004403"/>
            <a:chOff x="229105" y="1914751"/>
            <a:chExt cx="4500802" cy="5590116"/>
          </a:xfrm>
        </p:grpSpPr>
        <p:sp>
          <p:nvSpPr>
            <p:cNvPr id="205" name="Google Shape;205;p17"/>
            <p:cNvSpPr/>
            <p:nvPr/>
          </p:nvSpPr>
          <p:spPr>
            <a:xfrm>
              <a:off x="229105" y="1914751"/>
              <a:ext cx="4500802" cy="5590116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89565" y="6728322"/>
              <a:ext cx="125133" cy="126505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71785" y="6710184"/>
              <a:ext cx="159445" cy="1616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89565" y="7060125"/>
              <a:ext cx="119584" cy="127776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71785" y="704325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236" name="Google Shape;236;p17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17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242" name="Google Shape;242;p17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7" name="Google Shape;247;p17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248" name="Google Shape;248;p17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249" name="Google Shape;249;p17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7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253" name="Google Shape;253;p17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7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259" name="Google Shape;259;p1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7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65" name="Google Shape;265;p1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7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71" name="Google Shape;271;p1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8"/>
          <p:cNvGrpSpPr/>
          <p:nvPr/>
        </p:nvGrpSpPr>
        <p:grpSpPr>
          <a:xfrm rot="-924532">
            <a:off x="2660567" y="538091"/>
            <a:ext cx="3822698" cy="4024873"/>
            <a:chOff x="897300" y="1341100"/>
            <a:chExt cx="2362668" cy="2487517"/>
          </a:xfrm>
        </p:grpSpPr>
        <p:sp>
          <p:nvSpPr>
            <p:cNvPr id="278" name="Google Shape;278;p18"/>
            <p:cNvSpPr/>
            <p:nvPr/>
          </p:nvSpPr>
          <p:spPr>
            <a:xfrm>
              <a:off x="911172" y="1573877"/>
              <a:ext cx="2335686" cy="2250777"/>
            </a:xfrm>
            <a:custGeom>
              <a:rect b="b" l="l" r="r" t="t"/>
              <a:pathLst>
                <a:path extrusionOk="0" h="14765" w="15322">
                  <a:moveTo>
                    <a:pt x="10139" y="1"/>
                  </a:moveTo>
                  <a:cubicBezTo>
                    <a:pt x="6837" y="1"/>
                    <a:pt x="3538" y="221"/>
                    <a:pt x="264" y="648"/>
                  </a:cubicBezTo>
                  <a:cubicBezTo>
                    <a:pt x="346" y="5287"/>
                    <a:pt x="259" y="9925"/>
                    <a:pt x="0" y="14555"/>
                  </a:cubicBezTo>
                  <a:cubicBezTo>
                    <a:pt x="150" y="14600"/>
                    <a:pt x="359" y="14591"/>
                    <a:pt x="478" y="14605"/>
                  </a:cubicBezTo>
                  <a:cubicBezTo>
                    <a:pt x="637" y="14627"/>
                    <a:pt x="791" y="14641"/>
                    <a:pt x="951" y="14659"/>
                  </a:cubicBezTo>
                  <a:cubicBezTo>
                    <a:pt x="1246" y="14686"/>
                    <a:pt x="1537" y="14709"/>
                    <a:pt x="1833" y="14723"/>
                  </a:cubicBezTo>
                  <a:cubicBezTo>
                    <a:pt x="2367" y="14754"/>
                    <a:pt x="2905" y="14765"/>
                    <a:pt x="3440" y="14765"/>
                  </a:cubicBezTo>
                  <a:cubicBezTo>
                    <a:pt x="3538" y="14765"/>
                    <a:pt x="3636" y="14764"/>
                    <a:pt x="3734" y="14764"/>
                  </a:cubicBezTo>
                  <a:cubicBezTo>
                    <a:pt x="5012" y="14755"/>
                    <a:pt x="6289" y="14686"/>
                    <a:pt x="7563" y="14632"/>
                  </a:cubicBezTo>
                  <a:cubicBezTo>
                    <a:pt x="10100" y="14523"/>
                    <a:pt x="12638" y="14414"/>
                    <a:pt x="15176" y="14304"/>
                  </a:cubicBezTo>
                  <a:cubicBezTo>
                    <a:pt x="15130" y="12240"/>
                    <a:pt x="15226" y="10180"/>
                    <a:pt x="15276" y="8115"/>
                  </a:cubicBezTo>
                  <a:cubicBezTo>
                    <a:pt x="15316" y="6278"/>
                    <a:pt x="15321" y="4432"/>
                    <a:pt x="15148" y="2599"/>
                  </a:cubicBezTo>
                  <a:cubicBezTo>
                    <a:pt x="15103" y="2094"/>
                    <a:pt x="15044" y="1594"/>
                    <a:pt x="14962" y="1094"/>
                  </a:cubicBezTo>
                  <a:cubicBezTo>
                    <a:pt x="14930" y="880"/>
                    <a:pt x="14916" y="634"/>
                    <a:pt x="14853" y="430"/>
                  </a:cubicBezTo>
                  <a:cubicBezTo>
                    <a:pt x="14748" y="93"/>
                    <a:pt x="14502" y="130"/>
                    <a:pt x="14207" y="111"/>
                  </a:cubicBezTo>
                  <a:cubicBezTo>
                    <a:pt x="13270" y="61"/>
                    <a:pt x="12338" y="30"/>
                    <a:pt x="11406" y="11"/>
                  </a:cubicBezTo>
                  <a:cubicBezTo>
                    <a:pt x="10983" y="4"/>
                    <a:pt x="10561" y="1"/>
                    <a:pt x="10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164827" y="1796903"/>
              <a:ext cx="1826079" cy="1190154"/>
            </a:xfrm>
            <a:custGeom>
              <a:rect b="b" l="l" r="r" t="t"/>
              <a:pathLst>
                <a:path extrusionOk="0" h="8814" w="11979">
                  <a:moveTo>
                    <a:pt x="9329" y="0"/>
                  </a:moveTo>
                  <a:cubicBezTo>
                    <a:pt x="7064" y="0"/>
                    <a:pt x="4799" y="84"/>
                    <a:pt x="2534" y="167"/>
                  </a:cubicBezTo>
                  <a:cubicBezTo>
                    <a:pt x="1697" y="199"/>
                    <a:pt x="855" y="231"/>
                    <a:pt x="19" y="263"/>
                  </a:cubicBezTo>
                  <a:cubicBezTo>
                    <a:pt x="1" y="2796"/>
                    <a:pt x="37" y="5329"/>
                    <a:pt x="132" y="7857"/>
                  </a:cubicBezTo>
                  <a:lnTo>
                    <a:pt x="110" y="7916"/>
                  </a:lnTo>
                  <a:cubicBezTo>
                    <a:pt x="91" y="8080"/>
                    <a:pt x="101" y="8248"/>
                    <a:pt x="137" y="8412"/>
                  </a:cubicBezTo>
                  <a:cubicBezTo>
                    <a:pt x="805" y="8548"/>
                    <a:pt x="1483" y="8639"/>
                    <a:pt x="2165" y="8680"/>
                  </a:cubicBezTo>
                  <a:cubicBezTo>
                    <a:pt x="3165" y="8743"/>
                    <a:pt x="4211" y="8813"/>
                    <a:pt x="5240" y="8813"/>
                  </a:cubicBezTo>
                  <a:cubicBezTo>
                    <a:pt x="5780" y="8813"/>
                    <a:pt x="6315" y="8794"/>
                    <a:pt x="6836" y="8744"/>
                  </a:cubicBezTo>
                  <a:cubicBezTo>
                    <a:pt x="8559" y="8576"/>
                    <a:pt x="10255" y="8694"/>
                    <a:pt x="11933" y="8303"/>
                  </a:cubicBezTo>
                  <a:cubicBezTo>
                    <a:pt x="11979" y="8294"/>
                    <a:pt x="11938" y="8021"/>
                    <a:pt x="11933" y="7976"/>
                  </a:cubicBezTo>
                  <a:cubicBezTo>
                    <a:pt x="11847" y="6930"/>
                    <a:pt x="11765" y="5588"/>
                    <a:pt x="11783" y="4556"/>
                  </a:cubicBezTo>
                  <a:cubicBezTo>
                    <a:pt x="11788" y="4060"/>
                    <a:pt x="11811" y="3401"/>
                    <a:pt x="11793" y="2909"/>
                  </a:cubicBezTo>
                  <a:cubicBezTo>
                    <a:pt x="11774" y="2350"/>
                    <a:pt x="11702" y="1968"/>
                    <a:pt x="11620" y="1413"/>
                  </a:cubicBezTo>
                  <a:cubicBezTo>
                    <a:pt x="11551" y="949"/>
                    <a:pt x="11483" y="490"/>
                    <a:pt x="11415" y="26"/>
                  </a:cubicBezTo>
                  <a:cubicBezTo>
                    <a:pt x="10720" y="8"/>
                    <a:pt x="10024" y="0"/>
                    <a:pt x="9329" y="0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97300" y="1551316"/>
              <a:ext cx="2362668" cy="2277301"/>
            </a:xfrm>
            <a:custGeom>
              <a:rect b="b" l="l" r="r" t="t"/>
              <a:pathLst>
                <a:path extrusionOk="0" h="14939" w="15499">
                  <a:moveTo>
                    <a:pt x="10196" y="173"/>
                  </a:moveTo>
                  <a:cubicBezTo>
                    <a:pt x="11283" y="173"/>
                    <a:pt x="12370" y="198"/>
                    <a:pt x="13457" y="246"/>
                  </a:cubicBezTo>
                  <a:cubicBezTo>
                    <a:pt x="13784" y="259"/>
                    <a:pt x="14111" y="273"/>
                    <a:pt x="14439" y="291"/>
                  </a:cubicBezTo>
                  <a:cubicBezTo>
                    <a:pt x="14634" y="300"/>
                    <a:pt x="14775" y="323"/>
                    <a:pt x="14857" y="537"/>
                  </a:cubicBezTo>
                  <a:cubicBezTo>
                    <a:pt x="14921" y="710"/>
                    <a:pt x="14930" y="905"/>
                    <a:pt x="14953" y="1087"/>
                  </a:cubicBezTo>
                  <a:cubicBezTo>
                    <a:pt x="15053" y="1806"/>
                    <a:pt x="15148" y="2520"/>
                    <a:pt x="15203" y="3247"/>
                  </a:cubicBezTo>
                  <a:cubicBezTo>
                    <a:pt x="15326" y="4893"/>
                    <a:pt x="15317" y="6549"/>
                    <a:pt x="15276" y="8204"/>
                  </a:cubicBezTo>
                  <a:cubicBezTo>
                    <a:pt x="15231" y="10237"/>
                    <a:pt x="15142" y="12274"/>
                    <a:pt x="15179" y="14306"/>
                  </a:cubicBezTo>
                  <a:lnTo>
                    <a:pt x="15179" y="14306"/>
                  </a:lnTo>
                  <a:cubicBezTo>
                    <a:pt x="13211" y="14391"/>
                    <a:pt x="11244" y="14476"/>
                    <a:pt x="9277" y="14562"/>
                  </a:cubicBezTo>
                  <a:cubicBezTo>
                    <a:pt x="7391" y="14639"/>
                    <a:pt x="5500" y="14763"/>
                    <a:pt x="3609" y="14763"/>
                  </a:cubicBezTo>
                  <a:cubicBezTo>
                    <a:pt x="3512" y="14763"/>
                    <a:pt x="3416" y="14762"/>
                    <a:pt x="3320" y="14762"/>
                  </a:cubicBezTo>
                  <a:cubicBezTo>
                    <a:pt x="2761" y="14762"/>
                    <a:pt x="2206" y="14743"/>
                    <a:pt x="1646" y="14707"/>
                  </a:cubicBezTo>
                  <a:cubicBezTo>
                    <a:pt x="1383" y="14689"/>
                    <a:pt x="1114" y="14666"/>
                    <a:pt x="851" y="14639"/>
                  </a:cubicBezTo>
                  <a:cubicBezTo>
                    <a:pt x="632" y="14614"/>
                    <a:pt x="399" y="14616"/>
                    <a:pt x="181" y="14569"/>
                  </a:cubicBezTo>
                  <a:lnTo>
                    <a:pt x="181" y="14569"/>
                  </a:lnTo>
                  <a:cubicBezTo>
                    <a:pt x="432" y="9988"/>
                    <a:pt x="522" y="5398"/>
                    <a:pt x="438" y="812"/>
                  </a:cubicBezTo>
                  <a:lnTo>
                    <a:pt x="438" y="812"/>
                  </a:lnTo>
                  <a:cubicBezTo>
                    <a:pt x="3308" y="442"/>
                    <a:pt x="6199" y="227"/>
                    <a:pt x="9091" y="182"/>
                  </a:cubicBezTo>
                  <a:cubicBezTo>
                    <a:pt x="9459" y="176"/>
                    <a:pt x="9828" y="173"/>
                    <a:pt x="10196" y="173"/>
                  </a:cubicBezTo>
                  <a:close/>
                  <a:moveTo>
                    <a:pt x="10155" y="0"/>
                  </a:moveTo>
                  <a:cubicBezTo>
                    <a:pt x="8627" y="5"/>
                    <a:pt x="7099" y="50"/>
                    <a:pt x="5576" y="146"/>
                  </a:cubicBezTo>
                  <a:cubicBezTo>
                    <a:pt x="3829" y="255"/>
                    <a:pt x="2087" y="423"/>
                    <a:pt x="350" y="650"/>
                  </a:cubicBezTo>
                  <a:cubicBezTo>
                    <a:pt x="305" y="655"/>
                    <a:pt x="264" y="682"/>
                    <a:pt x="264" y="737"/>
                  </a:cubicBezTo>
                  <a:cubicBezTo>
                    <a:pt x="350" y="5371"/>
                    <a:pt x="259" y="10009"/>
                    <a:pt x="5" y="14639"/>
                  </a:cubicBezTo>
                  <a:cubicBezTo>
                    <a:pt x="0" y="14675"/>
                    <a:pt x="32" y="14712"/>
                    <a:pt x="68" y="14721"/>
                  </a:cubicBezTo>
                  <a:cubicBezTo>
                    <a:pt x="428" y="14812"/>
                    <a:pt x="837" y="14812"/>
                    <a:pt x="1205" y="14844"/>
                  </a:cubicBezTo>
                  <a:cubicBezTo>
                    <a:pt x="1705" y="14889"/>
                    <a:pt x="2206" y="14916"/>
                    <a:pt x="2706" y="14930"/>
                  </a:cubicBezTo>
                  <a:cubicBezTo>
                    <a:pt x="2958" y="14936"/>
                    <a:pt x="3211" y="14938"/>
                    <a:pt x="3464" y="14938"/>
                  </a:cubicBezTo>
                  <a:cubicBezTo>
                    <a:pt x="4222" y="14938"/>
                    <a:pt x="4982" y="14915"/>
                    <a:pt x="5739" y="14884"/>
                  </a:cubicBezTo>
                  <a:cubicBezTo>
                    <a:pt x="7758" y="14807"/>
                    <a:pt x="9778" y="14712"/>
                    <a:pt x="11797" y="14625"/>
                  </a:cubicBezTo>
                  <a:cubicBezTo>
                    <a:pt x="12952" y="14575"/>
                    <a:pt x="14111" y="14525"/>
                    <a:pt x="15267" y="14480"/>
                  </a:cubicBezTo>
                  <a:cubicBezTo>
                    <a:pt x="15312" y="14475"/>
                    <a:pt x="15353" y="14439"/>
                    <a:pt x="15353" y="14393"/>
                  </a:cubicBezTo>
                  <a:cubicBezTo>
                    <a:pt x="15312" y="12338"/>
                    <a:pt x="15402" y="10282"/>
                    <a:pt x="15448" y="8231"/>
                  </a:cubicBezTo>
                  <a:lnTo>
                    <a:pt x="15448" y="8231"/>
                  </a:lnTo>
                  <a:cubicBezTo>
                    <a:pt x="15451" y="8223"/>
                    <a:pt x="15453" y="8214"/>
                    <a:pt x="15453" y="8204"/>
                  </a:cubicBezTo>
                  <a:cubicBezTo>
                    <a:pt x="15489" y="6626"/>
                    <a:pt x="15498" y="5043"/>
                    <a:pt x="15389" y="3470"/>
                  </a:cubicBezTo>
                  <a:cubicBezTo>
                    <a:pt x="15344" y="2751"/>
                    <a:pt x="15267" y="2033"/>
                    <a:pt x="15162" y="1314"/>
                  </a:cubicBezTo>
                  <a:cubicBezTo>
                    <a:pt x="15098" y="896"/>
                    <a:pt x="15139" y="209"/>
                    <a:pt x="14593" y="128"/>
                  </a:cubicBezTo>
                  <a:cubicBezTo>
                    <a:pt x="13916" y="32"/>
                    <a:pt x="13188" y="59"/>
                    <a:pt x="12502" y="37"/>
                  </a:cubicBezTo>
                  <a:cubicBezTo>
                    <a:pt x="11719" y="14"/>
                    <a:pt x="10937" y="0"/>
                    <a:pt x="10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151726" y="1783630"/>
              <a:ext cx="1850317" cy="1206171"/>
            </a:xfrm>
            <a:custGeom>
              <a:rect b="b" l="l" r="r" t="t"/>
              <a:pathLst>
                <a:path extrusionOk="0" h="8981" w="12138">
                  <a:moveTo>
                    <a:pt x="9370" y="174"/>
                  </a:moveTo>
                  <a:cubicBezTo>
                    <a:pt x="10056" y="174"/>
                    <a:pt x="10742" y="181"/>
                    <a:pt x="11428" y="198"/>
                  </a:cubicBezTo>
                  <a:lnTo>
                    <a:pt x="11428" y="198"/>
                  </a:lnTo>
                  <a:cubicBezTo>
                    <a:pt x="11526" y="868"/>
                    <a:pt x="11636" y="1539"/>
                    <a:pt x="11724" y="2210"/>
                  </a:cubicBezTo>
                  <a:cubicBezTo>
                    <a:pt x="11806" y="2824"/>
                    <a:pt x="11806" y="3438"/>
                    <a:pt x="11792" y="4056"/>
                  </a:cubicBezTo>
                  <a:cubicBezTo>
                    <a:pt x="11774" y="5275"/>
                    <a:pt x="11810" y="6489"/>
                    <a:pt x="11906" y="7703"/>
                  </a:cubicBezTo>
                  <a:cubicBezTo>
                    <a:pt x="11915" y="7826"/>
                    <a:pt x="11924" y="7953"/>
                    <a:pt x="11938" y="8076"/>
                  </a:cubicBezTo>
                  <a:cubicBezTo>
                    <a:pt x="11942" y="8117"/>
                    <a:pt x="11979" y="8258"/>
                    <a:pt x="11956" y="8294"/>
                  </a:cubicBezTo>
                  <a:cubicBezTo>
                    <a:pt x="11906" y="8376"/>
                    <a:pt x="11547" y="8399"/>
                    <a:pt x="11460" y="8413"/>
                  </a:cubicBezTo>
                  <a:cubicBezTo>
                    <a:pt x="11255" y="8449"/>
                    <a:pt x="11046" y="8481"/>
                    <a:pt x="10837" y="8504"/>
                  </a:cubicBezTo>
                  <a:cubicBezTo>
                    <a:pt x="10155" y="8585"/>
                    <a:pt x="9468" y="8608"/>
                    <a:pt x="8782" y="8635"/>
                  </a:cubicBezTo>
                  <a:cubicBezTo>
                    <a:pt x="7546" y="8684"/>
                    <a:pt x="6321" y="8809"/>
                    <a:pt x="5084" y="8809"/>
                  </a:cubicBezTo>
                  <a:cubicBezTo>
                    <a:pt x="4937" y="8809"/>
                    <a:pt x="4790" y="8808"/>
                    <a:pt x="4643" y="8804"/>
                  </a:cubicBezTo>
                  <a:cubicBezTo>
                    <a:pt x="3879" y="8786"/>
                    <a:pt x="3120" y="8736"/>
                    <a:pt x="2356" y="8690"/>
                  </a:cubicBezTo>
                  <a:cubicBezTo>
                    <a:pt x="1933" y="8663"/>
                    <a:pt x="1514" y="8622"/>
                    <a:pt x="1096" y="8563"/>
                  </a:cubicBezTo>
                  <a:cubicBezTo>
                    <a:pt x="919" y="8540"/>
                    <a:pt x="741" y="8508"/>
                    <a:pt x="564" y="8476"/>
                  </a:cubicBezTo>
                  <a:cubicBezTo>
                    <a:pt x="446" y="8454"/>
                    <a:pt x="382" y="8467"/>
                    <a:pt x="314" y="8367"/>
                  </a:cubicBezTo>
                  <a:cubicBezTo>
                    <a:pt x="246" y="8268"/>
                    <a:pt x="272" y="8124"/>
                    <a:pt x="282" y="8007"/>
                  </a:cubicBezTo>
                  <a:lnTo>
                    <a:pt x="282" y="8007"/>
                  </a:lnTo>
                  <a:cubicBezTo>
                    <a:pt x="297" y="7993"/>
                    <a:pt x="306" y="7972"/>
                    <a:pt x="305" y="7944"/>
                  </a:cubicBezTo>
                  <a:cubicBezTo>
                    <a:pt x="215" y="5443"/>
                    <a:pt x="174" y="2938"/>
                    <a:pt x="191" y="433"/>
                  </a:cubicBezTo>
                  <a:lnTo>
                    <a:pt x="191" y="433"/>
                  </a:lnTo>
                  <a:cubicBezTo>
                    <a:pt x="3248" y="319"/>
                    <a:pt x="6309" y="174"/>
                    <a:pt x="9370" y="174"/>
                  </a:cubicBezTo>
                  <a:close/>
                  <a:moveTo>
                    <a:pt x="9334" y="1"/>
                  </a:moveTo>
                  <a:cubicBezTo>
                    <a:pt x="6256" y="1"/>
                    <a:pt x="3179" y="145"/>
                    <a:pt x="105" y="259"/>
                  </a:cubicBezTo>
                  <a:cubicBezTo>
                    <a:pt x="59" y="263"/>
                    <a:pt x="18" y="300"/>
                    <a:pt x="18" y="345"/>
                  </a:cubicBezTo>
                  <a:cubicBezTo>
                    <a:pt x="0" y="2878"/>
                    <a:pt x="41" y="5411"/>
                    <a:pt x="132" y="7944"/>
                  </a:cubicBezTo>
                  <a:cubicBezTo>
                    <a:pt x="132" y="7946"/>
                    <a:pt x="132" y="7947"/>
                    <a:pt x="132" y="7948"/>
                  </a:cubicBezTo>
                  <a:lnTo>
                    <a:pt x="132" y="7948"/>
                  </a:lnTo>
                  <a:cubicBezTo>
                    <a:pt x="120" y="7962"/>
                    <a:pt x="111" y="7980"/>
                    <a:pt x="109" y="8003"/>
                  </a:cubicBezTo>
                  <a:cubicBezTo>
                    <a:pt x="96" y="8181"/>
                    <a:pt x="105" y="8344"/>
                    <a:pt x="141" y="8522"/>
                  </a:cubicBezTo>
                  <a:cubicBezTo>
                    <a:pt x="146" y="8549"/>
                    <a:pt x="173" y="8576"/>
                    <a:pt x="200" y="8581"/>
                  </a:cubicBezTo>
                  <a:cubicBezTo>
                    <a:pt x="1605" y="8863"/>
                    <a:pt x="3052" y="8927"/>
                    <a:pt x="4484" y="8972"/>
                  </a:cubicBezTo>
                  <a:cubicBezTo>
                    <a:pt x="4664" y="8978"/>
                    <a:pt x="4844" y="8980"/>
                    <a:pt x="5024" y="8980"/>
                  </a:cubicBezTo>
                  <a:cubicBezTo>
                    <a:pt x="6278" y="8980"/>
                    <a:pt x="7525" y="8856"/>
                    <a:pt x="8782" y="8808"/>
                  </a:cubicBezTo>
                  <a:cubicBezTo>
                    <a:pt x="9523" y="8781"/>
                    <a:pt x="10264" y="8749"/>
                    <a:pt x="11001" y="8658"/>
                  </a:cubicBezTo>
                  <a:cubicBezTo>
                    <a:pt x="11315" y="8617"/>
                    <a:pt x="11628" y="8572"/>
                    <a:pt x="11938" y="8499"/>
                  </a:cubicBezTo>
                  <a:cubicBezTo>
                    <a:pt x="12133" y="8449"/>
                    <a:pt x="12138" y="8381"/>
                    <a:pt x="12124" y="8185"/>
                  </a:cubicBezTo>
                  <a:cubicBezTo>
                    <a:pt x="12024" y="6976"/>
                    <a:pt x="11938" y="5766"/>
                    <a:pt x="11956" y="4556"/>
                  </a:cubicBezTo>
                  <a:cubicBezTo>
                    <a:pt x="11969" y="3833"/>
                    <a:pt x="12001" y="3106"/>
                    <a:pt x="11919" y="2387"/>
                  </a:cubicBezTo>
                  <a:cubicBezTo>
                    <a:pt x="11828" y="1619"/>
                    <a:pt x="11697" y="855"/>
                    <a:pt x="11587" y="91"/>
                  </a:cubicBezTo>
                  <a:cubicBezTo>
                    <a:pt x="11583" y="54"/>
                    <a:pt x="11537" y="27"/>
                    <a:pt x="11506" y="27"/>
                  </a:cubicBezTo>
                  <a:cubicBezTo>
                    <a:pt x="10782" y="9"/>
                    <a:pt x="10058" y="1"/>
                    <a:pt x="9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263919" y="1356496"/>
              <a:ext cx="439027" cy="787657"/>
            </a:xfrm>
            <a:custGeom>
              <a:rect b="b" l="l" r="r" t="t"/>
              <a:pathLst>
                <a:path extrusionOk="0" h="5167" w="2880">
                  <a:moveTo>
                    <a:pt x="128" y="0"/>
                  </a:moveTo>
                  <a:cubicBezTo>
                    <a:pt x="128" y="0"/>
                    <a:pt x="1" y="46"/>
                    <a:pt x="5" y="96"/>
                  </a:cubicBezTo>
                  <a:cubicBezTo>
                    <a:pt x="14" y="146"/>
                    <a:pt x="24" y="664"/>
                    <a:pt x="24" y="664"/>
                  </a:cubicBezTo>
                  <a:lnTo>
                    <a:pt x="42" y="2179"/>
                  </a:lnTo>
                  <a:lnTo>
                    <a:pt x="10" y="5166"/>
                  </a:lnTo>
                  <a:cubicBezTo>
                    <a:pt x="11" y="5167"/>
                    <a:pt x="12" y="5167"/>
                    <a:pt x="13" y="5167"/>
                  </a:cubicBezTo>
                  <a:cubicBezTo>
                    <a:pt x="102" y="5167"/>
                    <a:pt x="757" y="4274"/>
                    <a:pt x="833" y="4189"/>
                  </a:cubicBezTo>
                  <a:cubicBezTo>
                    <a:pt x="910" y="4102"/>
                    <a:pt x="1347" y="3525"/>
                    <a:pt x="1347" y="3525"/>
                  </a:cubicBezTo>
                  <a:lnTo>
                    <a:pt x="1583" y="3861"/>
                  </a:lnTo>
                  <a:cubicBezTo>
                    <a:pt x="1820" y="4198"/>
                    <a:pt x="2584" y="5166"/>
                    <a:pt x="2584" y="5166"/>
                  </a:cubicBezTo>
                  <a:lnTo>
                    <a:pt x="2652" y="4848"/>
                  </a:lnTo>
                  <a:lnTo>
                    <a:pt x="2807" y="2920"/>
                  </a:lnTo>
                  <a:cubicBezTo>
                    <a:pt x="2807" y="2920"/>
                    <a:pt x="2879" y="1092"/>
                    <a:pt x="2870" y="969"/>
                  </a:cubicBezTo>
                  <a:cubicBezTo>
                    <a:pt x="2861" y="851"/>
                    <a:pt x="2816" y="0"/>
                    <a:pt x="2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267425" y="1356496"/>
              <a:ext cx="283691" cy="117989"/>
            </a:xfrm>
            <a:custGeom>
              <a:rect b="b" l="l" r="r" t="t"/>
              <a:pathLst>
                <a:path extrusionOk="0" h="774" w="1861">
                  <a:moveTo>
                    <a:pt x="1378" y="0"/>
                  </a:moveTo>
                  <a:cubicBezTo>
                    <a:pt x="915" y="187"/>
                    <a:pt x="455" y="382"/>
                    <a:pt x="1" y="582"/>
                  </a:cubicBezTo>
                  <a:cubicBezTo>
                    <a:pt x="1" y="628"/>
                    <a:pt x="1" y="664"/>
                    <a:pt x="1" y="664"/>
                  </a:cubicBezTo>
                  <a:lnTo>
                    <a:pt x="1" y="773"/>
                  </a:lnTo>
                  <a:cubicBezTo>
                    <a:pt x="619" y="505"/>
                    <a:pt x="1238" y="246"/>
                    <a:pt x="1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268188" y="1356496"/>
              <a:ext cx="425003" cy="222715"/>
            </a:xfrm>
            <a:custGeom>
              <a:rect b="b" l="l" r="r" t="t"/>
              <a:pathLst>
                <a:path extrusionOk="0" h="1461" w="2788">
                  <a:moveTo>
                    <a:pt x="2497" y="0"/>
                  </a:moveTo>
                  <a:cubicBezTo>
                    <a:pt x="1660" y="410"/>
                    <a:pt x="828" y="828"/>
                    <a:pt x="0" y="1260"/>
                  </a:cubicBezTo>
                  <a:lnTo>
                    <a:pt x="5" y="1460"/>
                  </a:lnTo>
                  <a:cubicBezTo>
                    <a:pt x="923" y="978"/>
                    <a:pt x="1856" y="510"/>
                    <a:pt x="2788" y="55"/>
                  </a:cubicBezTo>
                  <a:cubicBezTo>
                    <a:pt x="2788" y="23"/>
                    <a:pt x="2788" y="0"/>
                    <a:pt x="2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269560" y="1422351"/>
              <a:ext cx="429271" cy="239331"/>
            </a:xfrm>
            <a:custGeom>
              <a:rect b="b" l="l" r="r" t="t"/>
              <a:pathLst>
                <a:path extrusionOk="0" h="1570" w="2816">
                  <a:moveTo>
                    <a:pt x="2802" y="0"/>
                  </a:moveTo>
                  <a:lnTo>
                    <a:pt x="0" y="1374"/>
                  </a:lnTo>
                  <a:lnTo>
                    <a:pt x="0" y="1569"/>
                  </a:lnTo>
                  <a:cubicBezTo>
                    <a:pt x="937" y="1110"/>
                    <a:pt x="1878" y="651"/>
                    <a:pt x="2815" y="191"/>
                  </a:cubicBezTo>
                  <a:cubicBezTo>
                    <a:pt x="2811" y="132"/>
                    <a:pt x="2806" y="64"/>
                    <a:pt x="2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268797" y="1507565"/>
              <a:ext cx="432777" cy="262197"/>
            </a:xfrm>
            <a:custGeom>
              <a:rect b="b" l="l" r="r" t="t"/>
              <a:pathLst>
                <a:path extrusionOk="0" h="1720" w="2839">
                  <a:moveTo>
                    <a:pt x="2838" y="1"/>
                  </a:moveTo>
                  <a:cubicBezTo>
                    <a:pt x="1897" y="505"/>
                    <a:pt x="951" y="1010"/>
                    <a:pt x="5" y="1520"/>
                  </a:cubicBezTo>
                  <a:lnTo>
                    <a:pt x="1" y="1720"/>
                  </a:lnTo>
                  <a:lnTo>
                    <a:pt x="2838" y="205"/>
                  </a:lnTo>
                  <a:cubicBezTo>
                    <a:pt x="2838" y="110"/>
                    <a:pt x="2838" y="37"/>
                    <a:pt x="2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249438" y="1341100"/>
              <a:ext cx="458387" cy="824548"/>
            </a:xfrm>
            <a:custGeom>
              <a:rect b="b" l="l" r="r" t="t"/>
              <a:pathLst>
                <a:path extrusionOk="0" h="5409" w="3007">
                  <a:moveTo>
                    <a:pt x="930" y="142"/>
                  </a:moveTo>
                  <a:cubicBezTo>
                    <a:pt x="1050" y="142"/>
                    <a:pt x="1169" y="145"/>
                    <a:pt x="1287" y="147"/>
                  </a:cubicBezTo>
                  <a:cubicBezTo>
                    <a:pt x="1819" y="156"/>
                    <a:pt x="2347" y="165"/>
                    <a:pt x="2874" y="179"/>
                  </a:cubicBezTo>
                  <a:cubicBezTo>
                    <a:pt x="2870" y="1825"/>
                    <a:pt x="2783" y="3471"/>
                    <a:pt x="2620" y="5108"/>
                  </a:cubicBezTo>
                  <a:cubicBezTo>
                    <a:pt x="2615" y="5117"/>
                    <a:pt x="2611" y="5126"/>
                    <a:pt x="2611" y="5135"/>
                  </a:cubicBezTo>
                  <a:cubicBezTo>
                    <a:pt x="2201" y="4644"/>
                    <a:pt x="1824" y="4126"/>
                    <a:pt x="1478" y="3580"/>
                  </a:cubicBezTo>
                  <a:cubicBezTo>
                    <a:pt x="1467" y="3558"/>
                    <a:pt x="1442" y="3542"/>
                    <a:pt x="1418" y="3542"/>
                  </a:cubicBezTo>
                  <a:cubicBezTo>
                    <a:pt x="1403" y="3542"/>
                    <a:pt x="1389" y="3548"/>
                    <a:pt x="1378" y="3562"/>
                  </a:cubicBezTo>
                  <a:cubicBezTo>
                    <a:pt x="983" y="4112"/>
                    <a:pt x="573" y="4649"/>
                    <a:pt x="150" y="5167"/>
                  </a:cubicBezTo>
                  <a:cubicBezTo>
                    <a:pt x="164" y="4162"/>
                    <a:pt x="169" y="3157"/>
                    <a:pt x="164" y="2152"/>
                  </a:cubicBezTo>
                  <a:cubicBezTo>
                    <a:pt x="164" y="1625"/>
                    <a:pt x="159" y="1097"/>
                    <a:pt x="155" y="570"/>
                  </a:cubicBezTo>
                  <a:cubicBezTo>
                    <a:pt x="155" y="501"/>
                    <a:pt x="150" y="438"/>
                    <a:pt x="150" y="370"/>
                  </a:cubicBezTo>
                  <a:cubicBezTo>
                    <a:pt x="150" y="292"/>
                    <a:pt x="128" y="220"/>
                    <a:pt x="214" y="183"/>
                  </a:cubicBezTo>
                  <a:cubicBezTo>
                    <a:pt x="293" y="152"/>
                    <a:pt x="394" y="152"/>
                    <a:pt x="486" y="152"/>
                  </a:cubicBezTo>
                  <a:lnTo>
                    <a:pt x="486" y="152"/>
                  </a:lnTo>
                  <a:cubicBezTo>
                    <a:pt x="516" y="152"/>
                    <a:pt x="546" y="152"/>
                    <a:pt x="573" y="151"/>
                  </a:cubicBezTo>
                  <a:cubicBezTo>
                    <a:pt x="692" y="145"/>
                    <a:pt x="811" y="142"/>
                    <a:pt x="930" y="142"/>
                  </a:cubicBezTo>
                  <a:close/>
                  <a:moveTo>
                    <a:pt x="934" y="1"/>
                  </a:moveTo>
                  <a:cubicBezTo>
                    <a:pt x="822" y="1"/>
                    <a:pt x="709" y="2"/>
                    <a:pt x="596" y="6"/>
                  </a:cubicBezTo>
                  <a:cubicBezTo>
                    <a:pt x="478" y="15"/>
                    <a:pt x="360" y="24"/>
                    <a:pt x="241" y="38"/>
                  </a:cubicBezTo>
                  <a:cubicBezTo>
                    <a:pt x="169" y="47"/>
                    <a:pt x="87" y="47"/>
                    <a:pt x="46" y="120"/>
                  </a:cubicBezTo>
                  <a:cubicBezTo>
                    <a:pt x="0" y="188"/>
                    <a:pt x="19" y="292"/>
                    <a:pt x="23" y="370"/>
                  </a:cubicBezTo>
                  <a:cubicBezTo>
                    <a:pt x="23" y="524"/>
                    <a:pt x="23" y="674"/>
                    <a:pt x="28" y="824"/>
                  </a:cubicBezTo>
                  <a:cubicBezTo>
                    <a:pt x="28" y="1106"/>
                    <a:pt x="32" y="1388"/>
                    <a:pt x="32" y="1670"/>
                  </a:cubicBezTo>
                  <a:cubicBezTo>
                    <a:pt x="37" y="2243"/>
                    <a:pt x="37" y="2821"/>
                    <a:pt x="32" y="3394"/>
                  </a:cubicBezTo>
                  <a:cubicBezTo>
                    <a:pt x="32" y="4035"/>
                    <a:pt x="28" y="4672"/>
                    <a:pt x="19" y="5313"/>
                  </a:cubicBezTo>
                  <a:cubicBezTo>
                    <a:pt x="19" y="5340"/>
                    <a:pt x="28" y="5358"/>
                    <a:pt x="46" y="5372"/>
                  </a:cubicBezTo>
                  <a:cubicBezTo>
                    <a:pt x="57" y="5394"/>
                    <a:pt x="77" y="5409"/>
                    <a:pt x="100" y="5409"/>
                  </a:cubicBezTo>
                  <a:cubicBezTo>
                    <a:pt x="115" y="5409"/>
                    <a:pt x="131" y="5402"/>
                    <a:pt x="146" y="5386"/>
                  </a:cubicBezTo>
                  <a:cubicBezTo>
                    <a:pt x="587" y="4849"/>
                    <a:pt x="1010" y="4299"/>
                    <a:pt x="1419" y="3730"/>
                  </a:cubicBezTo>
                  <a:cubicBezTo>
                    <a:pt x="1778" y="4299"/>
                    <a:pt x="2174" y="4835"/>
                    <a:pt x="2606" y="5340"/>
                  </a:cubicBezTo>
                  <a:cubicBezTo>
                    <a:pt x="2617" y="5353"/>
                    <a:pt x="2633" y="5359"/>
                    <a:pt x="2649" y="5359"/>
                  </a:cubicBezTo>
                  <a:cubicBezTo>
                    <a:pt x="2673" y="5359"/>
                    <a:pt x="2697" y="5346"/>
                    <a:pt x="2711" y="5322"/>
                  </a:cubicBezTo>
                  <a:cubicBezTo>
                    <a:pt x="2711" y="5317"/>
                    <a:pt x="2715" y="5308"/>
                    <a:pt x="2720" y="5304"/>
                  </a:cubicBezTo>
                  <a:lnTo>
                    <a:pt x="2729" y="5304"/>
                  </a:lnTo>
                  <a:cubicBezTo>
                    <a:pt x="2729" y="5290"/>
                    <a:pt x="2729" y="5276"/>
                    <a:pt x="2733" y="5263"/>
                  </a:cubicBezTo>
                  <a:cubicBezTo>
                    <a:pt x="2743" y="5231"/>
                    <a:pt x="2747" y="5195"/>
                    <a:pt x="2743" y="5154"/>
                  </a:cubicBezTo>
                  <a:cubicBezTo>
                    <a:pt x="2915" y="3480"/>
                    <a:pt x="3002" y="1793"/>
                    <a:pt x="3006" y="110"/>
                  </a:cubicBezTo>
                  <a:cubicBezTo>
                    <a:pt x="3006" y="69"/>
                    <a:pt x="2974" y="38"/>
                    <a:pt x="2943" y="38"/>
                  </a:cubicBezTo>
                  <a:cubicBezTo>
                    <a:pt x="2424" y="29"/>
                    <a:pt x="1910" y="19"/>
                    <a:pt x="1392" y="6"/>
                  </a:cubicBezTo>
                  <a:cubicBezTo>
                    <a:pt x="1240" y="3"/>
                    <a:pt x="108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18"/>
          <p:cNvSpPr txBox="1"/>
          <p:nvPr>
            <p:ph type="title"/>
          </p:nvPr>
        </p:nvSpPr>
        <p:spPr>
          <a:xfrm rot="-859763">
            <a:off x="3846835" y="3163588"/>
            <a:ext cx="2076399" cy="7415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89" name="Google Shape;289;p18"/>
          <p:cNvSpPr txBox="1"/>
          <p:nvPr>
            <p:ph idx="2" type="title"/>
          </p:nvPr>
        </p:nvSpPr>
        <p:spPr>
          <a:xfrm rot="-859763">
            <a:off x="3401539" y="2043187"/>
            <a:ext cx="2076399" cy="74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90" name="Google Shape;290;p18"/>
          <p:cNvSpPr txBox="1"/>
          <p:nvPr>
            <p:ph idx="1" type="subTitle"/>
          </p:nvPr>
        </p:nvSpPr>
        <p:spPr>
          <a:xfrm rot="-1055244">
            <a:off x="3831119" y="3786755"/>
            <a:ext cx="2469218" cy="7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grpSp>
        <p:nvGrpSpPr>
          <p:cNvPr id="291" name="Google Shape;291;p18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292" name="Google Shape;292;p18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296" name="Google Shape;296;p1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8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302" name="Google Shape;302;p1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1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08" name="Google Shape;308;p1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1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314" name="Google Shape;314;p1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1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320" name="Google Shape;320;p18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" name="Google Shape;325;p1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326" name="Google Shape;326;p1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0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0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335" name="Google Shape;335;p20"/>
            <p:cNvSpPr/>
            <p:nvPr/>
          </p:nvSpPr>
          <p:spPr>
            <a:xfrm>
              <a:off x="229112" y="1914755"/>
              <a:ext cx="10094633" cy="5034611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0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362" name="Google Shape;362;p20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" name="Google Shape;367;p20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368" name="Google Shape;368;p20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3" name="Google Shape;373;p20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374" name="Google Shape;374;p20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375" name="Google Shape;375;p20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20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379" name="Google Shape;379;p20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20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385" name="Google Shape;385;p2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20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91" name="Google Shape;391;p2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0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397" name="Google Shape;397;p2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1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0" i="0" sz="2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b="0" i="0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5" Type="http://schemas.openxmlformats.org/officeDocument/2006/relationships/slide" Target="/ppt/slides/slide6.xml"/><Relationship Id="rId6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"/>
          <p:cNvSpPr txBox="1"/>
          <p:nvPr>
            <p:ph type="title"/>
          </p:nvPr>
        </p:nvSpPr>
        <p:spPr>
          <a:xfrm>
            <a:off x="770355" y="2353234"/>
            <a:ext cx="7738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</a:pPr>
            <a:r>
              <a:rPr lang="en-US" sz="7900"/>
              <a:t>Bubble </a:t>
            </a:r>
            <a:br>
              <a:rPr lang="en-US" sz="7900"/>
            </a:br>
            <a:r>
              <a:rPr lang="en-US" sz="7900"/>
              <a:t>Sort</a:t>
            </a:r>
            <a:endParaRPr sz="7900"/>
          </a:p>
        </p:txBody>
      </p:sp>
      <p:sp>
        <p:nvSpPr>
          <p:cNvPr id="407" name="Google Shape;407;p1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Complexity Analysis</a:t>
            </a:r>
            <a:endParaRPr/>
          </a:p>
        </p:txBody>
      </p:sp>
      <p:graphicFrame>
        <p:nvGraphicFramePr>
          <p:cNvPr id="589" name="Google Shape;589;p10"/>
          <p:cNvGraphicFramePr/>
          <p:nvPr/>
        </p:nvGraphicFramePr>
        <p:xfrm>
          <a:off x="2072450" y="22172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{0BE605DD-6B3C-404C-9EE8-337FEBA185A9}</a:tableStyleId>
              </a:tblPr>
              <a:tblGrid>
                <a:gridCol w="1213825"/>
                <a:gridCol w="1213825"/>
                <a:gridCol w="1213825"/>
                <a:gridCol w="1213825"/>
              </a:tblGrid>
              <a:tr h="108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400" u="none" cap="none" strike="noStrike"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lt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Worst Time</a:t>
                      </a:r>
                      <a:endParaRPr b="1" i="1" sz="1400" u="none" cap="none" strike="noStrike">
                        <a:solidFill>
                          <a:schemeClr val="lt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Average Time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Best Time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4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lt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Time Complexity</a:t>
                      </a:r>
                      <a:endParaRPr b="1" i="1" sz="1400" u="none" cap="none" strike="noStrike">
                        <a:solidFill>
                          <a:schemeClr val="lt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</a:t>
                      </a:r>
                      <a:r>
                        <a:rPr b="1" baseline="30000" i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2</a:t>
                      </a: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)</a:t>
                      </a:r>
                      <a:endParaRPr b="1" i="1" sz="1400" u="none" cap="none" strike="noStrike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</a:t>
                      </a:r>
                      <a:r>
                        <a:rPr b="1" baseline="30000" i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2</a:t>
                      </a: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O(n</a:t>
                      </a:r>
                      <a:r>
                        <a:rPr b="1" baseline="30000" i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2</a:t>
                      </a: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Space Complexity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Coming Soon"/>
                          <a:ea typeface="Coming Soon"/>
                          <a:cs typeface="Coming Soon"/>
                          <a:sym typeface="Coming Soon"/>
                        </a:rPr>
                        <a:t>O(1)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0" name="Google Shape;590;p10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91" name="Google Shape;591;p10">
            <a:hlinkClick action="ppaction://hlinksldjump" r:id="rId4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92" name="Google Shape;592;p10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93" name="Google Shape;593;p10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0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0">
            <a:hlinkClick action="ppaction://hlinksldjump" r:id="rId5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Bubble Sort</a:t>
            </a:r>
            <a:endParaRPr b="1" i="0" sz="18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1"/>
          <p:cNvSpPr txBox="1"/>
          <p:nvPr>
            <p:ph idx="2" type="title"/>
          </p:nvPr>
        </p:nvSpPr>
        <p:spPr>
          <a:xfrm rot="-859763">
            <a:off x="3203162" y="2200956"/>
            <a:ext cx="2737676" cy="74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"/>
          <p:cNvSpPr txBox="1"/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Bubble Sort</a:t>
            </a:r>
            <a:endParaRPr/>
          </a:p>
        </p:txBody>
      </p:sp>
      <p:sp>
        <p:nvSpPr>
          <p:cNvPr id="414" name="Google Shape;414;p2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15" name="Google Shape;415;p2">
            <a:hlinkClick action="ppaction://hlinksldjump" r:id="rId4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16" name="Google Shape;416;p2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17" name="Google Shape;417;p2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">
            <a:hlinkClick action="ppaction://hlinksldjump" r:id="rId5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D68484"/>
                </a:solidFill>
                <a:latin typeface="Coming Soon"/>
                <a:ea typeface="Coming Soon"/>
                <a:cs typeface="Coming Soon"/>
                <a:sym typeface="Coming Soon"/>
              </a:rPr>
              <a:t>An in-place sorting algorithm uses constant space for producing the output (modifies the given array only).</a:t>
            </a:r>
            <a:endParaRPr b="1" i="0" sz="1000" u="none" cap="none" strike="noStrike">
              <a:solidFill>
                <a:srgbClr val="D68484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20" name="Google Shape;420;p2"/>
          <p:cNvSpPr txBox="1"/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1" name="Google Shape;421;p2"/>
          <p:cNvSpPr txBox="1"/>
          <p:nvPr/>
        </p:nvSpPr>
        <p:spPr>
          <a:xfrm>
            <a:off x="2834850" y="15244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Bubble Sort is a basic algorithm for arranging a string of numbers or other elements in the correct order.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It is an </a:t>
            </a:r>
            <a:r>
              <a:rPr b="0" i="0" lang="en-US" sz="1400" u="none" cap="none" strike="noStrike">
                <a:solidFill>
                  <a:srgbClr val="9E3434"/>
                </a:solidFill>
                <a:latin typeface="Didact Gothic"/>
                <a:ea typeface="Didact Gothic"/>
                <a:cs typeface="Didact Gothic"/>
                <a:sym typeface="Didact Gothic"/>
              </a:rPr>
              <a:t>in-place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sorting algorithm.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Each of the elements in the list is compared to its adjacent element.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After comparing if the first element is greater than the second, the two elements are swapped then.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descr="image1" id="422" name="Google Shape;422;p2"/>
          <p:cNvPicPr preferRelativeResize="0"/>
          <p:nvPr/>
        </p:nvPicPr>
        <p:blipFill rotWithShape="1">
          <a:blip r:embed="rId6">
            <a:alphaModFix/>
          </a:blip>
          <a:srcRect b="0" l="0" r="74542" t="0"/>
          <a:stretch/>
        </p:blipFill>
        <p:spPr>
          <a:xfrm>
            <a:off x="1371079" y="1524400"/>
            <a:ext cx="1110841" cy="890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" id="423" name="Google Shape;423;p2"/>
          <p:cNvPicPr preferRelativeResize="0"/>
          <p:nvPr/>
        </p:nvPicPr>
        <p:blipFill rotWithShape="1">
          <a:blip r:embed="rId6">
            <a:alphaModFix/>
          </a:blip>
          <a:srcRect b="0" l="24883" r="41784" t="0"/>
          <a:stretch/>
        </p:blipFill>
        <p:spPr>
          <a:xfrm>
            <a:off x="1271630" y="2635583"/>
            <a:ext cx="1315616" cy="805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" id="424" name="Google Shape;424;p2"/>
          <p:cNvPicPr preferRelativeResize="0"/>
          <p:nvPr/>
        </p:nvPicPr>
        <p:blipFill rotWithShape="1">
          <a:blip r:embed="rId6">
            <a:alphaModFix/>
          </a:blip>
          <a:srcRect b="0" l="61436" r="0" t="0"/>
          <a:stretch/>
        </p:blipFill>
        <p:spPr>
          <a:xfrm>
            <a:off x="1317483" y="3772272"/>
            <a:ext cx="1551493" cy="82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"/>
          <p:cNvSpPr txBox="1"/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Real Life Application</a:t>
            </a:r>
            <a:endParaRPr/>
          </a:p>
        </p:txBody>
      </p:sp>
      <p:sp>
        <p:nvSpPr>
          <p:cNvPr id="430" name="Google Shape;430;p3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33" name="Google Shape;433;p3">
            <a:hlinkClick action="ppaction://hlinksldjump" r:id="rId4"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34" name="Google Shape;434;p3"/>
          <p:cNvSpPr txBox="1"/>
          <p:nvPr/>
        </p:nvSpPr>
        <p:spPr>
          <a:xfrm>
            <a:off x="2802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435" name="Google Shape;43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22303">
            <a:off x="2257753" y="1577168"/>
            <a:ext cx="1701552" cy="170155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6" name="Google Shape;43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330417">
            <a:off x="5184343" y="1581730"/>
            <a:ext cx="1657356" cy="1701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37" name="Google Shape;437;p3"/>
          <p:cNvGrpSpPr/>
          <p:nvPr/>
        </p:nvGrpSpPr>
        <p:grpSpPr>
          <a:xfrm>
            <a:off x="3602242" y="1438886"/>
            <a:ext cx="393740" cy="460688"/>
            <a:chOff x="6232363" y="288151"/>
            <a:chExt cx="591379" cy="691933"/>
          </a:xfrm>
        </p:grpSpPr>
        <p:sp>
          <p:nvSpPr>
            <p:cNvPr id="438" name="Google Shape;438;p3"/>
            <p:cNvSpPr/>
            <p:nvPr/>
          </p:nvSpPr>
          <p:spPr>
            <a:xfrm>
              <a:off x="6291500" y="892074"/>
              <a:ext cx="217835" cy="88010"/>
            </a:xfrm>
            <a:custGeom>
              <a:rect b="b" l="l" r="r" t="t"/>
              <a:pathLst>
                <a:path extrusionOk="0" h="442" w="1094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6248690" y="295319"/>
              <a:ext cx="516312" cy="477285"/>
            </a:xfrm>
            <a:custGeom>
              <a:rect b="b" l="l" r="r" t="t"/>
              <a:pathLst>
                <a:path extrusionOk="0" h="2397" w="2593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232363" y="288151"/>
              <a:ext cx="591379" cy="493413"/>
            </a:xfrm>
            <a:custGeom>
              <a:rect b="b" l="l" r="r" t="t"/>
              <a:pathLst>
                <a:path extrusionOk="0" h="2478" w="297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6375528" y="736165"/>
              <a:ext cx="135798" cy="222414"/>
            </a:xfrm>
            <a:custGeom>
              <a:rect b="b" l="l" r="r" t="t"/>
              <a:pathLst>
                <a:path extrusionOk="0" h="1117" w="682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3"/>
          <p:cNvGrpSpPr/>
          <p:nvPr/>
        </p:nvGrpSpPr>
        <p:grpSpPr>
          <a:xfrm rot="-1696891">
            <a:off x="5211808" y="1312859"/>
            <a:ext cx="393791" cy="492745"/>
            <a:chOff x="6232363" y="288151"/>
            <a:chExt cx="591379" cy="739984"/>
          </a:xfrm>
        </p:grpSpPr>
        <p:sp>
          <p:nvSpPr>
            <p:cNvPr id="443" name="Google Shape;443;p3"/>
            <p:cNvSpPr/>
            <p:nvPr/>
          </p:nvSpPr>
          <p:spPr>
            <a:xfrm rot="1828556">
              <a:off x="6289006" y="890964"/>
              <a:ext cx="217834" cy="88010"/>
            </a:xfrm>
            <a:custGeom>
              <a:rect b="b" l="l" r="r" t="t"/>
              <a:pathLst>
                <a:path extrusionOk="0" h="442" w="1094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248690" y="295319"/>
              <a:ext cx="516312" cy="477285"/>
            </a:xfrm>
            <a:custGeom>
              <a:rect b="b" l="l" r="r" t="t"/>
              <a:pathLst>
                <a:path extrusionOk="0" h="2397" w="2593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232363" y="288151"/>
              <a:ext cx="591379" cy="493413"/>
            </a:xfrm>
            <a:custGeom>
              <a:rect b="b" l="l" r="r" t="t"/>
              <a:pathLst>
                <a:path extrusionOk="0" h="2478" w="297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6375528" y="736165"/>
              <a:ext cx="135798" cy="222414"/>
            </a:xfrm>
            <a:custGeom>
              <a:rect b="b" l="l" r="r" t="t"/>
              <a:pathLst>
                <a:path extrusionOk="0" h="1117" w="682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3"/>
          <p:cNvSpPr txBox="1"/>
          <p:nvPr>
            <p:ph idx="1" type="subTitle"/>
          </p:nvPr>
        </p:nvSpPr>
        <p:spPr>
          <a:xfrm>
            <a:off x="4936950" y="3902561"/>
            <a:ext cx="21321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/>
              <a:t>Sorted according to the time they were added</a:t>
            </a:r>
            <a:endParaRPr/>
          </a:p>
        </p:txBody>
      </p:sp>
      <p:sp>
        <p:nvSpPr>
          <p:cNvPr id="448" name="Google Shape;448;p3"/>
          <p:cNvSpPr txBox="1"/>
          <p:nvPr>
            <p:ph idx="2" type="subTitle"/>
          </p:nvPr>
        </p:nvSpPr>
        <p:spPr>
          <a:xfrm>
            <a:off x="2180100" y="4084850"/>
            <a:ext cx="21321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sorted in alphabetical order</a:t>
            </a:r>
            <a:endParaRPr/>
          </a:p>
        </p:txBody>
      </p:sp>
      <p:sp>
        <p:nvSpPr>
          <p:cNvPr id="449" name="Google Shape;449;p3"/>
          <p:cNvSpPr txBox="1"/>
          <p:nvPr>
            <p:ph idx="3" type="subTitle"/>
          </p:nvPr>
        </p:nvSpPr>
        <p:spPr>
          <a:xfrm>
            <a:off x="4936950" y="3535725"/>
            <a:ext cx="2132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700"/>
              <a:buNone/>
            </a:pPr>
            <a:r>
              <a:rPr lang="en-US"/>
              <a:t>Files on your phone </a:t>
            </a:r>
            <a:endParaRPr/>
          </a:p>
        </p:txBody>
      </p:sp>
      <p:sp>
        <p:nvSpPr>
          <p:cNvPr id="450" name="Google Shape;450;p3"/>
          <p:cNvSpPr txBox="1"/>
          <p:nvPr>
            <p:ph idx="4" type="subTitle"/>
          </p:nvPr>
        </p:nvSpPr>
        <p:spPr>
          <a:xfrm>
            <a:off x="2180100" y="3535725"/>
            <a:ext cx="2132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700"/>
              <a:buNone/>
            </a:pPr>
            <a:r>
              <a:rPr lang="en-US"/>
              <a:t>Contact List On Your Phone</a:t>
            </a:r>
            <a:endParaRPr/>
          </a:p>
        </p:txBody>
      </p:sp>
      <p:sp>
        <p:nvSpPr>
          <p:cNvPr id="451" name="Google Shape;451;p3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">
            <a:hlinkClick action="ppaction://hlinksldjump" r:id="rId7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Bubble Sort</a:t>
            </a:r>
            <a:endParaRPr b="1" i="0" sz="18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"/>
          <p:cNvSpPr txBox="1"/>
          <p:nvPr>
            <p:ph type="ctrTitle"/>
          </p:nvPr>
        </p:nvSpPr>
        <p:spPr>
          <a:xfrm>
            <a:off x="531256" y="548455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Bubble Sort - Working</a:t>
            </a:r>
            <a:endParaRPr/>
          </a:p>
        </p:txBody>
      </p:sp>
      <p:sp>
        <p:nvSpPr>
          <p:cNvPr id="459" name="Google Shape;459;p4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60" name="Google Shape;460;p4">
            <a:hlinkClick action="ppaction://hlinksldjump" r:id="rId4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61" name="Google Shape;461;p4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62" name="Google Shape;462;p4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">
            <a:hlinkClick action="ppaction://hlinksldjump" r:id="rId5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endParaRPr/>
          </a:p>
        </p:txBody>
      </p:sp>
      <p:sp>
        <p:nvSpPr>
          <p:cNvPr id="465" name="Google Shape;465;p4"/>
          <p:cNvSpPr txBox="1"/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6" name="Google Shape;466;p4"/>
          <p:cNvSpPr txBox="1"/>
          <p:nvPr/>
        </p:nvSpPr>
        <p:spPr>
          <a:xfrm>
            <a:off x="1308739" y="1402333"/>
            <a:ext cx="6019284" cy="35811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a[5] = {5,1,4,2,8};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temp;int n = arr.Length;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(int i = 0; i &lt; n - 1;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	 for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(int j = 0; j &lt; n - i - 1; 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	     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(arr[j] &gt; arr[j + 1])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		int temp = arr[j];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        	arr[j] = arr[j + 1];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        	arr[j + 1] =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    }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}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67" name="Google Shape;467;p4"/>
          <p:cNvGrpSpPr/>
          <p:nvPr/>
        </p:nvGrpSpPr>
        <p:grpSpPr>
          <a:xfrm>
            <a:off x="5740438" y="2447459"/>
            <a:ext cx="1768490" cy="1767457"/>
            <a:chOff x="-49764975" y="3183375"/>
            <a:chExt cx="299300" cy="299125"/>
          </a:xfrm>
        </p:grpSpPr>
        <p:sp>
          <p:nvSpPr>
            <p:cNvPr id="468" name="Google Shape;468;p4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"/>
          <p:cNvSpPr txBox="1"/>
          <p:nvPr>
            <p:ph type="ctrTitle"/>
          </p:nvPr>
        </p:nvSpPr>
        <p:spPr>
          <a:xfrm>
            <a:off x="519745" y="519823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Bubble Sort - Working</a:t>
            </a:r>
            <a:endParaRPr/>
          </a:p>
        </p:txBody>
      </p:sp>
      <p:sp>
        <p:nvSpPr>
          <p:cNvPr id="482" name="Google Shape;482;p5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83" name="Google Shape;483;p5">
            <a:hlinkClick action="ppaction://hlinksldjump" r:id="rId4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84" name="Google Shape;484;p5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85" name="Google Shape;485;p5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">
            <a:hlinkClick action="ppaction://hlinksldjump" r:id="rId5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D68484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88" name="Google Shape;488;p5"/>
          <p:cNvSpPr txBox="1"/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89" name="Google Shape;489;p5"/>
          <p:cNvSpPr txBox="1"/>
          <p:nvPr/>
        </p:nvSpPr>
        <p:spPr>
          <a:xfrm>
            <a:off x="1436328" y="953650"/>
            <a:ext cx="6059837" cy="3187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1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First </a:t>
            </a:r>
            <a:r>
              <a:rPr b="1" i="1" lang="en-US" sz="1400" u="none" cap="none" strike="noStrike">
                <a:solidFill>
                  <a:srgbClr val="D68484"/>
                </a:solidFill>
                <a:latin typeface="Didact Gothic"/>
                <a:ea typeface="Didact Gothic"/>
                <a:cs typeface="Didact Gothic"/>
                <a:sym typeface="Didact Gothic"/>
              </a:rPr>
              <a:t>Pass</a:t>
            </a:r>
            <a:r>
              <a:rPr b="1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: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 </a:t>
            </a:r>
            <a:r>
              <a:rPr b="1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Input:</a:t>
            </a: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 arr[] = {5, 1, 4, 2, 8}</a:t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1</a:t>
            </a:r>
            <a:r>
              <a:rPr b="0" baseline="3000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st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Bubble sort starts with the very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first two elements</a:t>
            </a: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comparing them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check which one is greater.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Swap since 5 &gt; 1 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Here, the algorithm compares the first two elements and swaps since 5 &gt; 1.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</a:pPr>
            <a:r>
              <a:rPr b="0" i="1" lang="en-US" sz="28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2</a:t>
            </a:r>
            <a:r>
              <a:rPr b="0" baseline="30000" i="1" lang="en-US" sz="28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nd</a:t>
            </a:r>
            <a:r>
              <a:rPr b="0" i="1" lang="en-US" sz="28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Swap since 5 &gt; 4 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490" name="Google Shape;490;p5"/>
          <p:cNvGraphicFramePr/>
          <p:nvPr/>
        </p:nvGraphicFramePr>
        <p:xfrm>
          <a:off x="1310300" y="23947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61625"/>
                <a:gridCol w="461625"/>
                <a:gridCol w="461625"/>
                <a:gridCol w="461625"/>
                <a:gridCol w="4616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91" name="Google Shape;491;p5"/>
          <p:cNvGraphicFramePr/>
          <p:nvPr/>
        </p:nvGraphicFramePr>
        <p:xfrm>
          <a:off x="5275982" y="2335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61625"/>
                <a:gridCol w="461625"/>
                <a:gridCol w="461625"/>
                <a:gridCol w="461625"/>
                <a:gridCol w="4616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2" name="Google Shape;492;p5"/>
          <p:cNvSpPr/>
          <p:nvPr/>
        </p:nvSpPr>
        <p:spPr>
          <a:xfrm>
            <a:off x="4187301" y="2365318"/>
            <a:ext cx="557889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3737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3" name="Google Shape;493;p5"/>
          <p:cNvGraphicFramePr/>
          <p:nvPr/>
        </p:nvGraphicFramePr>
        <p:xfrm>
          <a:off x="1654430" y="43415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61625"/>
                <a:gridCol w="461625"/>
                <a:gridCol w="319000"/>
                <a:gridCol w="604275"/>
                <a:gridCol w="461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4" name="Google Shape;494;p5"/>
          <p:cNvSpPr/>
          <p:nvPr/>
        </p:nvSpPr>
        <p:spPr>
          <a:xfrm>
            <a:off x="4277056" y="4373320"/>
            <a:ext cx="557889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3737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5" name="Google Shape;495;p5"/>
          <p:cNvGraphicFramePr/>
          <p:nvPr/>
        </p:nvGraphicFramePr>
        <p:xfrm>
          <a:off x="5264039" y="433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520450"/>
                <a:gridCol w="520450"/>
                <a:gridCol w="520450"/>
                <a:gridCol w="520450"/>
                <a:gridCol w="520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6" name="Google Shape;496;p5">
            <a:hlinkClick action="ppaction://hlinksldjump" r:id="rId6"/>
          </p:cNvPr>
          <p:cNvSpPr txBox="1"/>
          <p:nvPr/>
        </p:nvSpPr>
        <p:spPr>
          <a:xfrm>
            <a:off x="7526511" y="533395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D68484"/>
                </a:solidFill>
                <a:latin typeface="Coming Soon"/>
                <a:ea typeface="Coming Soon"/>
                <a:cs typeface="Coming Soon"/>
                <a:sym typeface="Coming Soon"/>
              </a:rPr>
              <a:t>Each time the algorithm goes through the list it is called a 'pass'.</a:t>
            </a:r>
            <a:endParaRPr/>
          </a:p>
        </p:txBody>
      </p:sp>
      <p:sp>
        <p:nvSpPr>
          <p:cNvPr id="497" name="Google Shape;497;p5"/>
          <p:cNvSpPr/>
          <p:nvPr/>
        </p:nvSpPr>
        <p:spPr>
          <a:xfrm>
            <a:off x="4410290" y="1031086"/>
            <a:ext cx="3261868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i = 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n - 1;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 for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j =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0; j &lt; 5 - 0 - 1; 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	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(arr[j] &gt; arr[j + 1])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int temp = arr[j];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             arr[j] = arr[j + 1];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             arr[j + 1] =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}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"/>
          <p:cNvSpPr/>
          <p:nvPr/>
        </p:nvSpPr>
        <p:spPr>
          <a:xfrm>
            <a:off x="4637021" y="3040925"/>
            <a:ext cx="3261868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i = 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n - 1;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 for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j = 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 5 - 0 - 1; 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	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(arr[j] &gt; arr[j + 1])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int temp = arr[j];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             arr[j] = arr[j + 1];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             arr[j + 1] =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}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"/>
          <p:cNvSpPr txBox="1"/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Bubble Sort - Working</a:t>
            </a:r>
            <a:endParaRPr/>
          </a:p>
        </p:txBody>
      </p:sp>
      <p:sp>
        <p:nvSpPr>
          <p:cNvPr id="504" name="Google Shape;504;p6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05" name="Google Shape;505;p6">
            <a:hlinkClick action="ppaction://hlinksldjump" r:id="rId4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07" name="Google Shape;507;p6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">
            <a:hlinkClick action="ppaction://hlinksldjump" r:id="rId5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D68484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10" name="Google Shape;510;p6"/>
          <p:cNvSpPr txBox="1"/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11" name="Google Shape;511;p6"/>
          <p:cNvSpPr txBox="1"/>
          <p:nvPr/>
        </p:nvSpPr>
        <p:spPr>
          <a:xfrm>
            <a:off x="1573077" y="1524399"/>
            <a:ext cx="6059837" cy="3187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3rd. </a:t>
            </a:r>
            <a:r>
              <a:rPr b="0" i="0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Swap since 5 &gt; 2 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4th.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Now, since these elements are already in order (8 &gt; 5), algorithm does not swap them.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512" name="Google Shape;512;p6"/>
          <p:cNvGraphicFramePr/>
          <p:nvPr/>
        </p:nvGraphicFramePr>
        <p:xfrm>
          <a:off x="1653583" y="2287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500275"/>
                <a:gridCol w="409825"/>
                <a:gridCol w="590725"/>
                <a:gridCol w="500275"/>
                <a:gridCol w="50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3" name="Google Shape;513;p6"/>
          <p:cNvSpPr/>
          <p:nvPr/>
        </p:nvSpPr>
        <p:spPr>
          <a:xfrm>
            <a:off x="4324050" y="2309546"/>
            <a:ext cx="557889" cy="300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3737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4" name="Google Shape;514;p6"/>
          <p:cNvGraphicFramePr/>
          <p:nvPr/>
        </p:nvGraphicFramePr>
        <p:xfrm>
          <a:off x="5131738" y="22744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514150"/>
                <a:gridCol w="514150"/>
                <a:gridCol w="514150"/>
                <a:gridCol w="514150"/>
                <a:gridCol w="514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5" name="Google Shape;515;p6"/>
          <p:cNvGraphicFramePr/>
          <p:nvPr/>
        </p:nvGraphicFramePr>
        <p:xfrm>
          <a:off x="1706898" y="38994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500275"/>
                <a:gridCol w="500275"/>
                <a:gridCol w="500275"/>
                <a:gridCol w="500275"/>
                <a:gridCol w="50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6" name="Google Shape;516;p6"/>
          <p:cNvSpPr/>
          <p:nvPr/>
        </p:nvSpPr>
        <p:spPr>
          <a:xfrm>
            <a:off x="4365018" y="3934492"/>
            <a:ext cx="557889" cy="300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3737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7" name="Google Shape;517;p6"/>
          <p:cNvGraphicFramePr/>
          <p:nvPr/>
        </p:nvGraphicFramePr>
        <p:xfrm>
          <a:off x="5131738" y="38994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514150"/>
                <a:gridCol w="514150"/>
                <a:gridCol w="514150"/>
                <a:gridCol w="514150"/>
                <a:gridCol w="514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8" name="Google Shape;518;p6">
            <a:hlinkClick action="ppaction://hlinksldjump" r:id="rId6"/>
          </p:cNvPr>
          <p:cNvSpPr txBox="1"/>
          <p:nvPr/>
        </p:nvSpPr>
        <p:spPr>
          <a:xfrm>
            <a:off x="7526511" y="533395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D68484"/>
                </a:solidFill>
                <a:latin typeface="Coming Soon"/>
                <a:ea typeface="Coming Soon"/>
                <a:cs typeface="Coming Soon"/>
                <a:sym typeface="Coming Soon"/>
              </a:rPr>
              <a:t>Each time the algorithm goes through the list it is called a 'pass'.</a:t>
            </a:r>
            <a:endParaRPr/>
          </a:p>
        </p:txBody>
      </p:sp>
      <p:sp>
        <p:nvSpPr>
          <p:cNvPr id="519" name="Google Shape;519;p6"/>
          <p:cNvSpPr/>
          <p:nvPr/>
        </p:nvSpPr>
        <p:spPr>
          <a:xfrm>
            <a:off x="4371046" y="1109504"/>
            <a:ext cx="3261868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i = 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n - 1;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 for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j = 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 5 - 0 - 1; 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	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(arr[j] &gt; arr[j + 1])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int temp = arr[j];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             arr[j] = arr[j + 1];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             arr[j + 1] =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}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"/>
          <p:cNvSpPr/>
          <p:nvPr/>
        </p:nvSpPr>
        <p:spPr>
          <a:xfrm>
            <a:off x="4899359" y="2678590"/>
            <a:ext cx="3261868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i = 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n - 1;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 for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j = 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 5 - 0 - 1; 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	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(arr[j] &gt; arr[j + 1])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int temp = arr[j];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             arr[j] = arr[j + 1];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             arr[j + 1] =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}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"/>
          <p:cNvSpPr txBox="1"/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Bubble Sort - Working</a:t>
            </a:r>
            <a:endParaRPr/>
          </a:p>
        </p:txBody>
      </p:sp>
      <p:sp>
        <p:nvSpPr>
          <p:cNvPr id="526" name="Google Shape;526;p7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27" name="Google Shape;527;p7">
            <a:hlinkClick action="ppaction://hlinksldjump" r:id="rId4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28" name="Google Shape;528;p7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29" name="Google Shape;529;p7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7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">
            <a:hlinkClick action="ppaction://hlinksldjump" r:id="rId5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D68484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32" name="Google Shape;532;p7"/>
          <p:cNvSpPr txBox="1"/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33" name="Google Shape;533;p7"/>
          <p:cNvSpPr txBox="1"/>
          <p:nvPr/>
        </p:nvSpPr>
        <p:spPr>
          <a:xfrm>
            <a:off x="1573077" y="1524399"/>
            <a:ext cx="6059837" cy="3187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34" name="Google Shape;534;p7">
            <a:hlinkClick action="ppaction://hlinksldjump" r:id="rId6"/>
          </p:cNvPr>
          <p:cNvSpPr txBox="1"/>
          <p:nvPr/>
        </p:nvSpPr>
        <p:spPr>
          <a:xfrm>
            <a:off x="7486175" y="533395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68484"/>
                </a:solidFill>
                <a:latin typeface="Coming Soon"/>
                <a:ea typeface="Coming Soon"/>
                <a:cs typeface="Coming Soon"/>
                <a:sym typeface="Coming Soon"/>
              </a:rPr>
              <a:t>2</a:t>
            </a:r>
            <a:r>
              <a:rPr b="1" baseline="30000" i="0" lang="en-US" sz="2400" u="none" cap="none" strike="noStrike">
                <a:solidFill>
                  <a:srgbClr val="D68484"/>
                </a:solidFill>
                <a:latin typeface="Coming Soon"/>
                <a:ea typeface="Coming Soon"/>
                <a:cs typeface="Coming Soon"/>
                <a:sym typeface="Coming Soon"/>
              </a:rPr>
              <a:t>nd</a:t>
            </a:r>
            <a:r>
              <a:rPr b="1" i="0" lang="en-US" sz="2400" u="none" cap="none" strike="noStrike">
                <a:solidFill>
                  <a:srgbClr val="D68484"/>
                </a:solidFill>
                <a:latin typeface="Coming Soon"/>
                <a:ea typeface="Coming Soon"/>
                <a:cs typeface="Coming Soon"/>
                <a:sym typeface="Coming Soon"/>
              </a:rPr>
              <a:t> Pass i=1</a:t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>
            <a:off x="1373129" y="1371229"/>
            <a:ext cx="6090159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Now, during the second iteration it should look like this:</a:t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1</a:t>
            </a:r>
            <a:r>
              <a:rPr b="0" baseline="3000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st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		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Swap since 4 &gt; 2 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2</a:t>
            </a:r>
            <a:r>
              <a:rPr b="0" baseline="3000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nd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		No Swaps are Needed.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3</a:t>
            </a:r>
            <a:r>
              <a:rPr b="0" baseline="3000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rd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Again no swaps happen already sorted</a:t>
            </a:r>
            <a:endParaRPr/>
          </a:p>
          <a:p>
            <a:pPr indent="0" lvl="8" marL="1471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                                                                                </a:t>
            </a:r>
            <a:endParaRPr/>
          </a:p>
          <a:p>
            <a:pPr indent="0" lvl="8" marL="1471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8" marL="1471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8" marL="1471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                  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SORTED</a:t>
            </a:r>
            <a:endParaRPr/>
          </a:p>
        </p:txBody>
      </p:sp>
      <p:graphicFrame>
        <p:nvGraphicFramePr>
          <p:cNvPr id="536" name="Google Shape;536;p7"/>
          <p:cNvGraphicFramePr/>
          <p:nvPr/>
        </p:nvGraphicFramePr>
        <p:xfrm>
          <a:off x="1103351" y="204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556950"/>
                <a:gridCol w="556950"/>
                <a:gridCol w="556950"/>
                <a:gridCol w="556950"/>
                <a:gridCol w="556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7" name="Google Shape;537;p7"/>
          <p:cNvSpPr/>
          <p:nvPr/>
        </p:nvSpPr>
        <p:spPr>
          <a:xfrm>
            <a:off x="4134785" y="2102441"/>
            <a:ext cx="557889" cy="2388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3737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8" name="Google Shape;538;p7"/>
          <p:cNvGraphicFramePr/>
          <p:nvPr/>
        </p:nvGraphicFramePr>
        <p:xfrm>
          <a:off x="4925432" y="1988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606675"/>
                <a:gridCol w="606675"/>
                <a:gridCol w="606675"/>
                <a:gridCol w="606675"/>
                <a:gridCol w="60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39" name="Google Shape;539;p7"/>
          <p:cNvGraphicFramePr/>
          <p:nvPr/>
        </p:nvGraphicFramePr>
        <p:xfrm>
          <a:off x="1114332" y="2996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556950"/>
                <a:gridCol w="556950"/>
                <a:gridCol w="556950"/>
                <a:gridCol w="556950"/>
                <a:gridCol w="556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0" name="Google Shape;540;p7"/>
          <p:cNvSpPr/>
          <p:nvPr/>
        </p:nvSpPr>
        <p:spPr>
          <a:xfrm>
            <a:off x="4158773" y="3036923"/>
            <a:ext cx="557889" cy="2388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3737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1" name="Google Shape;541;p7"/>
          <p:cNvGraphicFramePr/>
          <p:nvPr/>
        </p:nvGraphicFramePr>
        <p:xfrm>
          <a:off x="5031848" y="29473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604225"/>
                <a:gridCol w="604225"/>
                <a:gridCol w="604225"/>
                <a:gridCol w="604225"/>
                <a:gridCol w="604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42" name="Google Shape;542;p7"/>
          <p:cNvGraphicFramePr/>
          <p:nvPr/>
        </p:nvGraphicFramePr>
        <p:xfrm>
          <a:off x="1300645" y="4155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556950"/>
                <a:gridCol w="556950"/>
                <a:gridCol w="556950"/>
                <a:gridCol w="556950"/>
                <a:gridCol w="556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3" name="Google Shape;543;p7"/>
          <p:cNvSpPr/>
          <p:nvPr/>
        </p:nvSpPr>
        <p:spPr>
          <a:xfrm>
            <a:off x="4264702" y="4184145"/>
            <a:ext cx="557889" cy="2388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3737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4" name="Google Shape;544;p7"/>
          <p:cNvGraphicFramePr/>
          <p:nvPr/>
        </p:nvGraphicFramePr>
        <p:xfrm>
          <a:off x="5035707" y="4140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627350"/>
                <a:gridCol w="627350"/>
                <a:gridCol w="627350"/>
                <a:gridCol w="627350"/>
                <a:gridCol w="575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"/>
          <p:cNvSpPr txBox="1"/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Bubble Sort - Working</a:t>
            </a:r>
            <a:endParaRPr/>
          </a:p>
        </p:txBody>
      </p:sp>
      <p:sp>
        <p:nvSpPr>
          <p:cNvPr id="550" name="Google Shape;550;p8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51" name="Google Shape;551;p8">
            <a:hlinkClick action="ppaction://hlinksldjump" r:id="rId4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52" name="Google Shape;552;p8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53" name="Google Shape;553;p8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8">
            <a:hlinkClick action="ppaction://hlinksldjump" r:id="rId5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D68484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56" name="Google Shape;556;p8"/>
          <p:cNvSpPr txBox="1"/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7" name="Google Shape;557;p8"/>
          <p:cNvSpPr txBox="1"/>
          <p:nvPr/>
        </p:nvSpPr>
        <p:spPr>
          <a:xfrm>
            <a:off x="1573077" y="1524399"/>
            <a:ext cx="6059837" cy="3187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8" name="Google Shape;558;p8">
            <a:hlinkClick action="ppaction://hlinksldjump" r:id="rId6"/>
          </p:cNvPr>
          <p:cNvSpPr txBox="1"/>
          <p:nvPr/>
        </p:nvSpPr>
        <p:spPr>
          <a:xfrm>
            <a:off x="7526511" y="533395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68484"/>
                </a:solidFill>
                <a:latin typeface="Coming Soon"/>
                <a:ea typeface="Coming Soon"/>
                <a:cs typeface="Coming Soon"/>
                <a:sym typeface="Coming Soon"/>
              </a:rPr>
              <a:t>3</a:t>
            </a:r>
            <a:r>
              <a:rPr b="1" baseline="30000" i="0" lang="en-US" sz="2800" u="none" cap="none" strike="noStrike">
                <a:solidFill>
                  <a:srgbClr val="D68484"/>
                </a:solidFill>
                <a:latin typeface="Coming Soon"/>
                <a:ea typeface="Coming Soon"/>
                <a:cs typeface="Coming Soon"/>
                <a:sym typeface="Coming Soon"/>
              </a:rPr>
              <a:t>rd</a:t>
            </a:r>
            <a:r>
              <a:rPr b="1" i="0" lang="en-US" sz="2800" u="none" cap="none" strike="noStrike">
                <a:solidFill>
                  <a:srgbClr val="D68484"/>
                </a:solidFill>
                <a:latin typeface="Coming Soon"/>
                <a:ea typeface="Coming Soon"/>
                <a:cs typeface="Coming Soon"/>
                <a:sym typeface="Coming Soon"/>
              </a:rPr>
              <a:t> Pass</a:t>
            </a:r>
            <a:endParaRPr/>
          </a:p>
        </p:txBody>
      </p:sp>
      <p:sp>
        <p:nvSpPr>
          <p:cNvPr id="559" name="Google Shape;559;p8"/>
          <p:cNvSpPr txBox="1"/>
          <p:nvPr/>
        </p:nvSpPr>
        <p:spPr>
          <a:xfrm>
            <a:off x="1097280" y="1845734"/>
            <a:ext cx="10058400" cy="4614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Now, the array is already sorted, but our algorithm does not know if it is completed.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algorithm needs one </a:t>
            </a:r>
            <a:r>
              <a:rPr b="1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whole</a:t>
            </a: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 pass without </a:t>
            </a:r>
            <a:r>
              <a:rPr b="1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any</a:t>
            </a:r>
            <a:r>
              <a:rPr b="0" i="1" lang="en-US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 swap to know it is sorted.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1</a:t>
            </a:r>
            <a:r>
              <a:rPr b="0" baseline="3000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st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2</a:t>
            </a:r>
            <a:r>
              <a:rPr b="0" baseline="3000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nd</a:t>
            </a:r>
            <a:r>
              <a:rPr b="0" i="1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1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3</a:t>
            </a:r>
            <a:r>
              <a:rPr b="0" baseline="30000" i="0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rd</a:t>
            </a:r>
            <a:r>
              <a:rPr b="0" i="0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4</a:t>
            </a:r>
            <a:r>
              <a:rPr b="0" baseline="30000" i="0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th</a:t>
            </a:r>
            <a:r>
              <a:rPr b="0" i="0" lang="en-US" sz="1400" u="none" cap="none" strike="noStrike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</a:pPr>
            <a:r>
              <a:t/>
            </a:r>
            <a:endParaRPr b="0" i="0" sz="1000" u="none" cap="none" strike="noStrike">
              <a:solidFill>
                <a:srgbClr val="FF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560" name="Google Shape;560;p8"/>
          <p:cNvGraphicFramePr/>
          <p:nvPr/>
        </p:nvGraphicFramePr>
        <p:xfrm>
          <a:off x="4470325" y="257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77100"/>
                <a:gridCol w="477100"/>
                <a:gridCol w="477100"/>
                <a:gridCol w="477100"/>
                <a:gridCol w="47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61" name="Google Shape;561;p8"/>
          <p:cNvGraphicFramePr/>
          <p:nvPr/>
        </p:nvGraphicFramePr>
        <p:xfrm>
          <a:off x="1308739" y="2579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77100"/>
                <a:gridCol w="477100"/>
                <a:gridCol w="477100"/>
                <a:gridCol w="477100"/>
                <a:gridCol w="47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62" name="Google Shape;562;p8"/>
          <p:cNvGraphicFramePr/>
          <p:nvPr/>
        </p:nvGraphicFramePr>
        <p:xfrm>
          <a:off x="4470325" y="3228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77100"/>
                <a:gridCol w="477100"/>
                <a:gridCol w="477100"/>
                <a:gridCol w="477100"/>
                <a:gridCol w="47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63" name="Google Shape;563;p8"/>
          <p:cNvGraphicFramePr/>
          <p:nvPr/>
        </p:nvGraphicFramePr>
        <p:xfrm>
          <a:off x="1308738" y="3228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77100"/>
                <a:gridCol w="477100"/>
                <a:gridCol w="477100"/>
                <a:gridCol w="477100"/>
                <a:gridCol w="47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64" name="Google Shape;564;p8"/>
          <p:cNvGraphicFramePr/>
          <p:nvPr/>
        </p:nvGraphicFramePr>
        <p:xfrm>
          <a:off x="4529193" y="3856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77100"/>
                <a:gridCol w="477100"/>
                <a:gridCol w="477100"/>
                <a:gridCol w="477100"/>
                <a:gridCol w="47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65" name="Google Shape;565;p8"/>
          <p:cNvGraphicFramePr/>
          <p:nvPr/>
        </p:nvGraphicFramePr>
        <p:xfrm>
          <a:off x="1367606" y="3856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77100"/>
                <a:gridCol w="477100"/>
                <a:gridCol w="477100"/>
                <a:gridCol w="477100"/>
                <a:gridCol w="47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66" name="Google Shape;566;p8"/>
          <p:cNvGraphicFramePr/>
          <p:nvPr/>
        </p:nvGraphicFramePr>
        <p:xfrm>
          <a:off x="4591185" y="45905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77100"/>
                <a:gridCol w="477100"/>
                <a:gridCol w="477100"/>
                <a:gridCol w="477100"/>
                <a:gridCol w="47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67" name="Google Shape;567;p8"/>
          <p:cNvGraphicFramePr/>
          <p:nvPr/>
        </p:nvGraphicFramePr>
        <p:xfrm>
          <a:off x="1429599" y="45905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477100"/>
                <a:gridCol w="477100"/>
                <a:gridCol w="477100"/>
                <a:gridCol w="477100"/>
                <a:gridCol w="47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8" name="Google Shape;568;p8"/>
          <p:cNvSpPr txBox="1"/>
          <p:nvPr/>
        </p:nvSpPr>
        <p:spPr>
          <a:xfrm>
            <a:off x="2812942" y="381645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"/>
          <p:cNvSpPr txBox="1"/>
          <p:nvPr/>
        </p:nvSpPr>
        <p:spPr>
          <a:xfrm>
            <a:off x="6917771" y="2902275"/>
            <a:ext cx="119094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Array was already sorted no swap happened in all iterations.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"/>
          <p:cNvSpPr txBox="1"/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Merits &amp; Demerits</a:t>
            </a:r>
            <a:endParaRPr/>
          </a:p>
        </p:txBody>
      </p:sp>
      <p:sp>
        <p:nvSpPr>
          <p:cNvPr id="575" name="Google Shape;575;p9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9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9">
            <a:hlinkClick action="ppaction://hlinksldjump" r:id="rId3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78" name="Google Shape;578;p9">
            <a:hlinkClick action="ppaction://hlinksldjump" r:id="rId4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79" name="Google Shape;579;p9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80" name="Google Shape;580;p9"/>
          <p:cNvSpPr txBox="1"/>
          <p:nvPr>
            <p:ph idx="1" type="subTitle"/>
          </p:nvPr>
        </p:nvSpPr>
        <p:spPr>
          <a:xfrm>
            <a:off x="1834550" y="2611050"/>
            <a:ext cx="2033700" cy="1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very simple algorithm to describe to a computer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only really one task to perform</a:t>
            </a:r>
            <a:endParaRPr/>
          </a:p>
        </p:txBody>
      </p:sp>
      <p:sp>
        <p:nvSpPr>
          <p:cNvPr id="581" name="Google Shape;581;p9"/>
          <p:cNvSpPr txBox="1"/>
          <p:nvPr>
            <p:ph idx="2" type="subTitle"/>
          </p:nvPr>
        </p:nvSpPr>
        <p:spPr>
          <a:xfrm>
            <a:off x="4752425" y="2611050"/>
            <a:ext cx="2033700" cy="1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main disadvantage is the amount of time it takes.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 is highly inefficient for large data sets,</a:t>
            </a:r>
            <a:endParaRPr/>
          </a:p>
        </p:txBody>
      </p:sp>
      <p:sp>
        <p:nvSpPr>
          <p:cNvPr id="582" name="Google Shape;582;p9">
            <a:hlinkClick action="ppaction://hlinksldjump" r:id="rId6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Bubble Sort</a:t>
            </a:r>
            <a:endParaRPr b="1" i="0" sz="1800" u="none" cap="none" strike="noStrike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graphicFrame>
        <p:nvGraphicFramePr>
          <p:cNvPr id="583" name="Google Shape;583;p9"/>
          <p:cNvGraphicFramePr/>
          <p:nvPr/>
        </p:nvGraphicFramePr>
        <p:xfrm>
          <a:off x="6729053" y="3008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{6A498B37-D3AF-4BFD-A3E6-9616A68B1194}</a:tableStyleId>
              </a:tblPr>
              <a:tblGrid>
                <a:gridCol w="985775"/>
                <a:gridCol w="985775"/>
              </a:tblGrid>
              <a:tr h="37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Input Size (n)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O(n</a:t>
                      </a:r>
                      <a:r>
                        <a:rPr b="1" baseline="30000" lang="en-US" sz="1200" u="none" cap="none" strike="noStrike"/>
                        <a:t>2</a:t>
                      </a:r>
                      <a:r>
                        <a:rPr b="1" lang="en-US" sz="1200" u="none" cap="none" strike="noStrike"/>
                        <a:t>) </a:t>
                      </a:r>
                      <a:endParaRPr sz="900" u="none" cap="none" strike="noStrike"/>
                    </a:p>
                  </a:txBody>
                  <a:tcPr marT="30900" marB="30900" marR="61800" marL="61800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4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16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16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256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1024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1048576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ayesha azam</dc:creator>
</cp:coreProperties>
</file>