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337756-A7EB-4674-8966-A3D82E3A39B6}" v="14" dt="2021-11-21T05:16:32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 vyas" userId="6a5814deb5343547" providerId="LiveId" clId="{96337756-A7EB-4674-8966-A3D82E3A39B6}"/>
    <pc:docChg chg="undo custSel addSld delSld modSld sldOrd">
      <pc:chgData name="Siddharth vyas" userId="6a5814deb5343547" providerId="LiveId" clId="{96337756-A7EB-4674-8966-A3D82E3A39B6}" dt="2021-11-21T05:16:32.656" v="242" actId="20577"/>
      <pc:docMkLst>
        <pc:docMk/>
      </pc:docMkLst>
      <pc:sldChg chg="addSp delSp modSp new mod setBg addAnim delAnim">
        <pc:chgData name="Siddharth vyas" userId="6a5814deb5343547" providerId="LiveId" clId="{96337756-A7EB-4674-8966-A3D82E3A39B6}" dt="2021-11-21T05:16:32.656" v="242" actId="20577"/>
        <pc:sldMkLst>
          <pc:docMk/>
          <pc:sldMk cId="2945350803" sldId="256"/>
        </pc:sldMkLst>
        <pc:spChg chg="mod ord">
          <ac:chgData name="Siddharth vyas" userId="6a5814deb5343547" providerId="LiveId" clId="{96337756-A7EB-4674-8966-A3D82E3A39B6}" dt="2021-11-21T05:14:42.839" v="204" actId="26606"/>
          <ac:spMkLst>
            <pc:docMk/>
            <pc:sldMk cId="2945350803" sldId="256"/>
            <ac:spMk id="2" creationId="{CD16FD29-B678-429B-B5BE-EE0EF68205B6}"/>
          </ac:spMkLst>
        </pc:spChg>
        <pc:spChg chg="mod">
          <ac:chgData name="Siddharth vyas" userId="6a5814deb5343547" providerId="LiveId" clId="{96337756-A7EB-4674-8966-A3D82E3A39B6}" dt="2021-11-21T05:16:32.656" v="242" actId="20577"/>
          <ac:spMkLst>
            <pc:docMk/>
            <pc:sldMk cId="2945350803" sldId="256"/>
            <ac:spMk id="3" creationId="{4073D79D-4306-46A4-93E4-BD281776D154}"/>
          </ac:spMkLst>
        </pc:spChg>
        <pc:spChg chg="add del">
          <ac:chgData name="Siddharth vyas" userId="6a5814deb5343547" providerId="LiveId" clId="{96337756-A7EB-4674-8966-A3D82E3A39B6}" dt="2021-11-21T05:14:34.631" v="191" actId="26606"/>
          <ac:spMkLst>
            <pc:docMk/>
            <pc:sldMk cId="2945350803" sldId="256"/>
            <ac:spMk id="8" creationId="{A8DB9CD9-59B1-4D73-BC4C-98796A48EF9B}"/>
          </ac:spMkLst>
        </pc:spChg>
        <pc:spChg chg="add del">
          <ac:chgData name="Siddharth vyas" userId="6a5814deb5343547" providerId="LiveId" clId="{96337756-A7EB-4674-8966-A3D82E3A39B6}" dt="2021-11-21T05:14:34.631" v="191" actId="26606"/>
          <ac:spMkLst>
            <pc:docMk/>
            <pc:sldMk cId="2945350803" sldId="256"/>
            <ac:spMk id="10" creationId="{8874A6A9-41FF-4E33-AFA8-F9F81436A59E}"/>
          </ac:spMkLst>
        </pc:spChg>
        <pc:spChg chg="add del">
          <ac:chgData name="Siddharth vyas" userId="6a5814deb5343547" providerId="LiveId" clId="{96337756-A7EB-4674-8966-A3D82E3A39B6}" dt="2021-11-21T05:14:36.321" v="195" actId="26606"/>
          <ac:spMkLst>
            <pc:docMk/>
            <pc:sldMk cId="2945350803" sldId="256"/>
            <ac:spMk id="14" creationId="{712D4376-A578-4FF1-94FC-245E7A6A489F}"/>
          </ac:spMkLst>
        </pc:spChg>
        <pc:spChg chg="add del">
          <ac:chgData name="Siddharth vyas" userId="6a5814deb5343547" providerId="LiveId" clId="{96337756-A7EB-4674-8966-A3D82E3A39B6}" dt="2021-11-21T05:14:36.321" v="195" actId="26606"/>
          <ac:spMkLst>
            <pc:docMk/>
            <pc:sldMk cId="2945350803" sldId="256"/>
            <ac:spMk id="16" creationId="{AEA7509D-F04F-40CB-A0B3-EEF16499CC9F}"/>
          </ac:spMkLst>
        </pc:spChg>
        <pc:spChg chg="add del">
          <ac:chgData name="Siddharth vyas" userId="6a5814deb5343547" providerId="LiveId" clId="{96337756-A7EB-4674-8966-A3D82E3A39B6}" dt="2021-11-21T05:14:39.152" v="199" actId="26606"/>
          <ac:spMkLst>
            <pc:docMk/>
            <pc:sldMk cId="2945350803" sldId="256"/>
            <ac:spMk id="18" creationId="{712D4376-A578-4FF1-94FC-245E7A6A489F}"/>
          </ac:spMkLst>
        </pc:spChg>
        <pc:spChg chg="add del">
          <ac:chgData name="Siddharth vyas" userId="6a5814deb5343547" providerId="LiveId" clId="{96337756-A7EB-4674-8966-A3D82E3A39B6}" dt="2021-11-21T05:14:35.263" v="193" actId="26606"/>
          <ac:spMkLst>
            <pc:docMk/>
            <pc:sldMk cId="2945350803" sldId="256"/>
            <ac:spMk id="20" creationId="{1849CA57-76BD-4CF2-80BA-D7A46A01B7B1}"/>
          </ac:spMkLst>
        </pc:spChg>
        <pc:spChg chg="add del">
          <ac:chgData name="Siddharth vyas" userId="6a5814deb5343547" providerId="LiveId" clId="{96337756-A7EB-4674-8966-A3D82E3A39B6}" dt="2021-11-21T05:14:35.263" v="193" actId="26606"/>
          <ac:spMkLst>
            <pc:docMk/>
            <pc:sldMk cId="2945350803" sldId="256"/>
            <ac:spMk id="21" creationId="{88294908-8B00-4F58-BBBA-20F71A40AA9E}"/>
          </ac:spMkLst>
        </pc:spChg>
        <pc:spChg chg="add del">
          <ac:chgData name="Siddharth vyas" userId="6a5814deb5343547" providerId="LiveId" clId="{96337756-A7EB-4674-8966-A3D82E3A39B6}" dt="2021-11-21T05:14:35.263" v="193" actId="26606"/>
          <ac:spMkLst>
            <pc:docMk/>
            <pc:sldMk cId="2945350803" sldId="256"/>
            <ac:spMk id="22" creationId="{35E9085E-E730-4768-83D4-6CB7E9897153}"/>
          </ac:spMkLst>
        </pc:spChg>
        <pc:spChg chg="add del">
          <ac:chgData name="Siddharth vyas" userId="6a5814deb5343547" providerId="LiveId" clId="{96337756-A7EB-4674-8966-A3D82E3A39B6}" dt="2021-11-21T05:14:35.263" v="193" actId="26606"/>
          <ac:spMkLst>
            <pc:docMk/>
            <pc:sldMk cId="2945350803" sldId="256"/>
            <ac:spMk id="23" creationId="{4364C879-1404-4203-8E9D-CC5DE0A621A2}"/>
          </ac:spMkLst>
        </pc:spChg>
        <pc:spChg chg="add del">
          <ac:chgData name="Siddharth vyas" userId="6a5814deb5343547" providerId="LiveId" clId="{96337756-A7EB-4674-8966-A3D82E3A39B6}" dt="2021-11-21T05:14:35.263" v="193" actId="26606"/>
          <ac:spMkLst>
            <pc:docMk/>
            <pc:sldMk cId="2945350803" sldId="256"/>
            <ac:spMk id="24" creationId="{973272FE-A474-4CAE-8CA2-BCC8B476C3F4}"/>
          </ac:spMkLst>
        </pc:spChg>
        <pc:spChg chg="add del">
          <ac:chgData name="Siddharth vyas" userId="6a5814deb5343547" providerId="LiveId" clId="{96337756-A7EB-4674-8966-A3D82E3A39B6}" dt="2021-11-21T05:14:35.263" v="193" actId="26606"/>
          <ac:spMkLst>
            <pc:docMk/>
            <pc:sldMk cId="2945350803" sldId="256"/>
            <ac:spMk id="25" creationId="{84617302-4B0D-4351-A6BB-6F0930D943AC}"/>
          </ac:spMkLst>
        </pc:spChg>
        <pc:spChg chg="add del">
          <ac:chgData name="Siddharth vyas" userId="6a5814deb5343547" providerId="LiveId" clId="{96337756-A7EB-4674-8966-A3D82E3A39B6}" dt="2021-11-21T05:14:35.263" v="193" actId="26606"/>
          <ac:spMkLst>
            <pc:docMk/>
            <pc:sldMk cId="2945350803" sldId="256"/>
            <ac:spMk id="26" creationId="{E07981EA-05A6-437C-88D7-B377B92B031D}"/>
          </ac:spMkLst>
        </pc:spChg>
        <pc:spChg chg="add del">
          <ac:chgData name="Siddharth vyas" userId="6a5814deb5343547" providerId="LiveId" clId="{96337756-A7EB-4674-8966-A3D82E3A39B6}" dt="2021-11-21T05:14:35.263" v="193" actId="26606"/>
          <ac:spMkLst>
            <pc:docMk/>
            <pc:sldMk cId="2945350803" sldId="256"/>
            <ac:spMk id="27" creationId="{DA2C7802-C2E0-4218-8F89-8DD7CCD2CD1C}"/>
          </ac:spMkLst>
        </pc:spChg>
        <pc:spChg chg="add del">
          <ac:chgData name="Siddharth vyas" userId="6a5814deb5343547" providerId="LiveId" clId="{96337756-A7EB-4674-8966-A3D82E3A39B6}" dt="2021-11-21T05:14:35.263" v="193" actId="26606"/>
          <ac:spMkLst>
            <pc:docMk/>
            <pc:sldMk cId="2945350803" sldId="256"/>
            <ac:spMk id="28" creationId="{15E3C750-986E-4769-B1AE-49289FBEE757}"/>
          </ac:spMkLst>
        </pc:spChg>
        <pc:spChg chg="add del">
          <ac:chgData name="Siddharth vyas" userId="6a5814deb5343547" providerId="LiveId" clId="{96337756-A7EB-4674-8966-A3D82E3A39B6}" dt="2021-11-21T05:14:35.263" v="193" actId="26606"/>
          <ac:spMkLst>
            <pc:docMk/>
            <pc:sldMk cId="2945350803" sldId="256"/>
            <ac:spMk id="29" creationId="{A6D7111A-21E5-4EE9-8A78-10E5530F0116}"/>
          </ac:spMkLst>
        </pc:spChg>
        <pc:spChg chg="add del">
          <ac:chgData name="Siddharth vyas" userId="6a5814deb5343547" providerId="LiveId" clId="{96337756-A7EB-4674-8966-A3D82E3A39B6}" dt="2021-11-21T05:14:35.263" v="193" actId="26606"/>
          <ac:spMkLst>
            <pc:docMk/>
            <pc:sldMk cId="2945350803" sldId="256"/>
            <ac:spMk id="30" creationId="{A3969E80-A77B-49FC-9122-D89AFD5EE118}"/>
          </ac:spMkLst>
        </pc:spChg>
        <pc:spChg chg="add del">
          <ac:chgData name="Siddharth vyas" userId="6a5814deb5343547" providerId="LiveId" clId="{96337756-A7EB-4674-8966-A3D82E3A39B6}" dt="2021-11-21T05:14:36.321" v="195" actId="26606"/>
          <ac:spMkLst>
            <pc:docMk/>
            <pc:sldMk cId="2945350803" sldId="256"/>
            <ac:spMk id="32" creationId="{9A3F5928-D955-456A-97B5-AA390B8CE9D5}"/>
          </ac:spMkLst>
        </pc:spChg>
        <pc:spChg chg="add del">
          <ac:chgData name="Siddharth vyas" userId="6a5814deb5343547" providerId="LiveId" clId="{96337756-A7EB-4674-8966-A3D82E3A39B6}" dt="2021-11-21T05:14:36.321" v="195" actId="26606"/>
          <ac:spMkLst>
            <pc:docMk/>
            <pc:sldMk cId="2945350803" sldId="256"/>
            <ac:spMk id="34" creationId="{C5CB530E-515E-412C-9DF1-5F8FFBD6F383}"/>
          </ac:spMkLst>
        </pc:spChg>
        <pc:spChg chg="add del">
          <ac:chgData name="Siddharth vyas" userId="6a5814deb5343547" providerId="LiveId" clId="{96337756-A7EB-4674-8966-A3D82E3A39B6}" dt="2021-11-21T05:14:39.152" v="199" actId="26606"/>
          <ac:spMkLst>
            <pc:docMk/>
            <pc:sldMk cId="2945350803" sldId="256"/>
            <ac:spMk id="36" creationId="{8F9CBE3F-79A8-4F8F-88D9-DAD03D0D281F}"/>
          </ac:spMkLst>
        </pc:spChg>
        <pc:spChg chg="add del">
          <ac:chgData name="Siddharth vyas" userId="6a5814deb5343547" providerId="LiveId" clId="{96337756-A7EB-4674-8966-A3D82E3A39B6}" dt="2021-11-21T05:14:39.152" v="199" actId="26606"/>
          <ac:spMkLst>
            <pc:docMk/>
            <pc:sldMk cId="2945350803" sldId="256"/>
            <ac:spMk id="37" creationId="{508BEF50-7B1E-49A4-BC19-5F4F1D755E64}"/>
          </ac:spMkLst>
        </pc:spChg>
        <pc:spChg chg="add del">
          <ac:chgData name="Siddharth vyas" userId="6a5814deb5343547" providerId="LiveId" clId="{96337756-A7EB-4674-8966-A3D82E3A39B6}" dt="2021-11-21T05:14:39.152" v="199" actId="26606"/>
          <ac:spMkLst>
            <pc:docMk/>
            <pc:sldMk cId="2945350803" sldId="256"/>
            <ac:spMk id="38" creationId="{C5CB530E-515E-412C-9DF1-5F8FFBD6F383}"/>
          </ac:spMkLst>
        </pc:spChg>
        <pc:spChg chg="add del">
          <ac:chgData name="Siddharth vyas" userId="6a5814deb5343547" providerId="LiveId" clId="{96337756-A7EB-4674-8966-A3D82E3A39B6}" dt="2021-11-21T05:14:39.152" v="199" actId="26606"/>
          <ac:spMkLst>
            <pc:docMk/>
            <pc:sldMk cId="2945350803" sldId="256"/>
            <ac:spMk id="39" creationId="{AEA7509D-F04F-40CB-A0B3-EEF16499CC9F}"/>
          </ac:spMkLst>
        </pc:spChg>
        <pc:spChg chg="add del">
          <ac:chgData name="Siddharth vyas" userId="6a5814deb5343547" providerId="LiveId" clId="{96337756-A7EB-4674-8966-A3D82E3A39B6}" dt="2021-11-21T05:14:39.152" v="199" actId="26606"/>
          <ac:spMkLst>
            <pc:docMk/>
            <pc:sldMk cId="2945350803" sldId="256"/>
            <ac:spMk id="40" creationId="{C39ADB8F-D187-49D7-BDCF-C1B6DC727068}"/>
          </ac:spMkLst>
        </pc:spChg>
        <pc:spChg chg="add del">
          <ac:chgData name="Siddharth vyas" userId="6a5814deb5343547" providerId="LiveId" clId="{96337756-A7EB-4674-8966-A3D82E3A39B6}" dt="2021-11-21T05:14:39.152" v="199" actId="26606"/>
          <ac:spMkLst>
            <pc:docMk/>
            <pc:sldMk cId="2945350803" sldId="256"/>
            <ac:spMk id="41" creationId="{3FBAD350-5664-4811-A208-657FB882D350}"/>
          </ac:spMkLst>
        </pc:spChg>
        <pc:spChg chg="add del">
          <ac:chgData name="Siddharth vyas" userId="6a5814deb5343547" providerId="LiveId" clId="{96337756-A7EB-4674-8966-A3D82E3A39B6}" dt="2021-11-21T05:14:42.799" v="203" actId="26606"/>
          <ac:spMkLst>
            <pc:docMk/>
            <pc:sldMk cId="2945350803" sldId="256"/>
            <ac:spMk id="44" creationId="{EFA9B6C6-A247-48A8-9A1C-1E36FA9456B5}"/>
          </ac:spMkLst>
        </pc:spChg>
        <pc:spChg chg="add del">
          <ac:chgData name="Siddharth vyas" userId="6a5814deb5343547" providerId="LiveId" clId="{96337756-A7EB-4674-8966-A3D82E3A39B6}" dt="2021-11-21T05:14:42.799" v="203" actId="26606"/>
          <ac:spMkLst>
            <pc:docMk/>
            <pc:sldMk cId="2945350803" sldId="256"/>
            <ac:spMk id="45" creationId="{C5CB530E-515E-412C-9DF1-5F8FFBD6F383}"/>
          </ac:spMkLst>
        </pc:spChg>
        <pc:spChg chg="add del">
          <ac:chgData name="Siddharth vyas" userId="6a5814deb5343547" providerId="LiveId" clId="{96337756-A7EB-4674-8966-A3D82E3A39B6}" dt="2021-11-21T05:14:42.799" v="203" actId="26606"/>
          <ac:spMkLst>
            <pc:docMk/>
            <pc:sldMk cId="2945350803" sldId="256"/>
            <ac:spMk id="46" creationId="{712D4376-A578-4FF1-94FC-245E7A6A489F}"/>
          </ac:spMkLst>
        </pc:spChg>
        <pc:spChg chg="add del">
          <ac:chgData name="Siddharth vyas" userId="6a5814deb5343547" providerId="LiveId" clId="{96337756-A7EB-4674-8966-A3D82E3A39B6}" dt="2021-11-21T05:14:42.799" v="203" actId="26606"/>
          <ac:spMkLst>
            <pc:docMk/>
            <pc:sldMk cId="2945350803" sldId="256"/>
            <ac:spMk id="47" creationId="{AEA7509D-F04F-40CB-A0B3-EEF16499CC9F}"/>
          </ac:spMkLst>
        </pc:spChg>
        <pc:spChg chg="add">
          <ac:chgData name="Siddharth vyas" userId="6a5814deb5343547" providerId="LiveId" clId="{96337756-A7EB-4674-8966-A3D82E3A39B6}" dt="2021-11-21T05:14:42.839" v="204" actId="26606"/>
          <ac:spMkLst>
            <pc:docMk/>
            <pc:sldMk cId="2945350803" sldId="256"/>
            <ac:spMk id="50" creationId="{3A397E3E-B90C-4D82-BAAA-36F7AC6A4565}"/>
          </ac:spMkLst>
        </pc:spChg>
        <pc:spChg chg="add">
          <ac:chgData name="Siddharth vyas" userId="6a5814deb5343547" providerId="LiveId" clId="{96337756-A7EB-4674-8966-A3D82E3A39B6}" dt="2021-11-21T05:14:42.839" v="204" actId="26606"/>
          <ac:spMkLst>
            <pc:docMk/>
            <pc:sldMk cId="2945350803" sldId="256"/>
            <ac:spMk id="51" creationId="{E16C8D8F-10E9-4498-ABDB-0F923F8B6837}"/>
          </ac:spMkLst>
        </pc:spChg>
        <pc:spChg chg="add">
          <ac:chgData name="Siddharth vyas" userId="6a5814deb5343547" providerId="LiveId" clId="{96337756-A7EB-4674-8966-A3D82E3A39B6}" dt="2021-11-21T05:14:42.839" v="204" actId="26606"/>
          <ac:spMkLst>
            <pc:docMk/>
            <pc:sldMk cId="2945350803" sldId="256"/>
            <ac:spMk id="52" creationId="{1E5A83E3-8A11-4492-BB6E-F5F2240316FB}"/>
          </ac:spMkLst>
        </pc:spChg>
        <pc:spChg chg="add">
          <ac:chgData name="Siddharth vyas" userId="6a5814deb5343547" providerId="LiveId" clId="{96337756-A7EB-4674-8966-A3D82E3A39B6}" dt="2021-11-21T05:14:42.839" v="204" actId="26606"/>
          <ac:spMkLst>
            <pc:docMk/>
            <pc:sldMk cId="2945350803" sldId="256"/>
            <ac:spMk id="53" creationId="{8CF5E676-CA04-4CED-9F1E-5026ED66E66D}"/>
          </ac:spMkLst>
        </pc:spChg>
        <pc:spChg chg="add">
          <ac:chgData name="Siddharth vyas" userId="6a5814deb5343547" providerId="LiveId" clId="{96337756-A7EB-4674-8966-A3D82E3A39B6}" dt="2021-11-21T05:14:42.839" v="204" actId="26606"/>
          <ac:spMkLst>
            <pc:docMk/>
            <pc:sldMk cId="2945350803" sldId="256"/>
            <ac:spMk id="54" creationId="{6BA9E676-A8FC-4C2F-8D78-C13ED8ABDBA8}"/>
          </ac:spMkLst>
        </pc:spChg>
        <pc:spChg chg="add">
          <ac:chgData name="Siddharth vyas" userId="6a5814deb5343547" providerId="LiveId" clId="{96337756-A7EB-4674-8966-A3D82E3A39B6}" dt="2021-11-21T05:14:42.839" v="204" actId="26606"/>
          <ac:spMkLst>
            <pc:docMk/>
            <pc:sldMk cId="2945350803" sldId="256"/>
            <ac:spMk id="55" creationId="{A2B5CBEA-F125-49B6-8335-227C325B112B}"/>
          </ac:spMkLst>
        </pc:spChg>
        <pc:spChg chg="add">
          <ac:chgData name="Siddharth vyas" userId="6a5814deb5343547" providerId="LiveId" clId="{96337756-A7EB-4674-8966-A3D82E3A39B6}" dt="2021-11-21T05:14:42.839" v="204" actId="26606"/>
          <ac:spMkLst>
            <pc:docMk/>
            <pc:sldMk cId="2945350803" sldId="256"/>
            <ac:spMk id="56" creationId="{EECD79B5-5FC5-495F-BFD6-346C16E787A7}"/>
          </ac:spMkLst>
        </pc:spChg>
        <pc:spChg chg="add">
          <ac:chgData name="Siddharth vyas" userId="6a5814deb5343547" providerId="LiveId" clId="{96337756-A7EB-4674-8966-A3D82E3A39B6}" dt="2021-11-21T05:14:42.839" v="204" actId="26606"/>
          <ac:spMkLst>
            <pc:docMk/>
            <pc:sldMk cId="2945350803" sldId="256"/>
            <ac:spMk id="57" creationId="{2C1D3151-5F97-4860-B56C-C98BD62CC255}"/>
          </ac:spMkLst>
        </pc:spChg>
        <pc:spChg chg="add">
          <ac:chgData name="Siddharth vyas" userId="6a5814deb5343547" providerId="LiveId" clId="{96337756-A7EB-4674-8966-A3D82E3A39B6}" dt="2021-11-21T05:14:42.839" v="204" actId="26606"/>
          <ac:spMkLst>
            <pc:docMk/>
            <pc:sldMk cId="2945350803" sldId="256"/>
            <ac:spMk id="58" creationId="{32D9D048-3063-435A-8C23-26C1907E9619}"/>
          </ac:spMkLst>
        </pc:spChg>
        <pc:spChg chg="add">
          <ac:chgData name="Siddharth vyas" userId="6a5814deb5343547" providerId="LiveId" clId="{96337756-A7EB-4674-8966-A3D82E3A39B6}" dt="2021-11-21T05:14:42.839" v="204" actId="26606"/>
          <ac:spMkLst>
            <pc:docMk/>
            <pc:sldMk cId="2945350803" sldId="256"/>
            <ac:spMk id="59" creationId="{8DE96824-E506-4448-8704-5EC7BF7BC51B}"/>
          </ac:spMkLst>
        </pc:spChg>
        <pc:spChg chg="add">
          <ac:chgData name="Siddharth vyas" userId="6a5814deb5343547" providerId="LiveId" clId="{96337756-A7EB-4674-8966-A3D82E3A39B6}" dt="2021-11-21T05:14:42.839" v="204" actId="26606"/>
          <ac:spMkLst>
            <pc:docMk/>
            <pc:sldMk cId="2945350803" sldId="256"/>
            <ac:spMk id="60" creationId="{4D1A5E71-B6B6-486A-8CDC-C7ABD9B903F6}"/>
          </ac:spMkLst>
        </pc:spChg>
        <pc:spChg chg="add">
          <ac:chgData name="Siddharth vyas" userId="6a5814deb5343547" providerId="LiveId" clId="{96337756-A7EB-4674-8966-A3D82E3A39B6}" dt="2021-11-21T05:14:42.839" v="204" actId="26606"/>
          <ac:spMkLst>
            <pc:docMk/>
            <pc:sldMk cId="2945350803" sldId="256"/>
            <ac:spMk id="61" creationId="{B6C541AE-9B02-44C0-B8C6-B2DEA7ED3813}"/>
          </ac:spMkLst>
        </pc:spChg>
        <pc:grpChg chg="add del">
          <ac:chgData name="Siddharth vyas" userId="6a5814deb5343547" providerId="LiveId" clId="{96337756-A7EB-4674-8966-A3D82E3A39B6}" dt="2021-11-21T05:14:34.631" v="191" actId="26606"/>
          <ac:grpSpMkLst>
            <pc:docMk/>
            <pc:sldMk cId="2945350803" sldId="256"/>
            <ac:grpSpMk id="12" creationId="{721D730E-1F97-4071-B143-B05E6D2599BC}"/>
          </ac:grpSpMkLst>
        </pc:grpChg>
        <pc:cxnChg chg="add del">
          <ac:chgData name="Siddharth vyas" userId="6a5814deb5343547" providerId="LiveId" clId="{96337756-A7EB-4674-8966-A3D82E3A39B6}" dt="2021-11-21T05:14:36.321" v="195" actId="26606"/>
          <ac:cxnSpMkLst>
            <pc:docMk/>
            <pc:sldMk cId="2945350803" sldId="256"/>
            <ac:cxnSpMk id="33" creationId="{56020367-4FD5-4596-8E10-C5F095CD8DBF}"/>
          </ac:cxnSpMkLst>
        </pc:cxnChg>
        <pc:cxnChg chg="add del">
          <ac:chgData name="Siddharth vyas" userId="6a5814deb5343547" providerId="LiveId" clId="{96337756-A7EB-4674-8966-A3D82E3A39B6}" dt="2021-11-21T05:14:39.152" v="199" actId="26606"/>
          <ac:cxnSpMkLst>
            <pc:docMk/>
            <pc:sldMk cId="2945350803" sldId="256"/>
            <ac:cxnSpMk id="42" creationId="{56020367-4FD5-4596-8E10-C5F095CD8DBF}"/>
          </ac:cxnSpMkLst>
        </pc:cxnChg>
        <pc:cxnChg chg="add del">
          <ac:chgData name="Siddharth vyas" userId="6a5814deb5343547" providerId="LiveId" clId="{96337756-A7EB-4674-8966-A3D82E3A39B6}" dt="2021-11-21T05:14:42.799" v="203" actId="26606"/>
          <ac:cxnSpMkLst>
            <pc:docMk/>
            <pc:sldMk cId="2945350803" sldId="256"/>
            <ac:cxnSpMk id="48" creationId="{56020367-4FD5-4596-8E10-C5F095CD8DBF}"/>
          </ac:cxnSpMkLst>
        </pc:cxnChg>
      </pc:sldChg>
      <pc:sldChg chg="addSp delSp modSp new mod setBg">
        <pc:chgData name="Siddharth vyas" userId="6a5814deb5343547" providerId="LiveId" clId="{96337756-A7EB-4674-8966-A3D82E3A39B6}" dt="2021-11-21T05:14:53.771" v="206" actId="26606"/>
        <pc:sldMkLst>
          <pc:docMk/>
          <pc:sldMk cId="2262978367" sldId="257"/>
        </pc:sldMkLst>
        <pc:spChg chg="mod">
          <ac:chgData name="Siddharth vyas" userId="6a5814deb5343547" providerId="LiveId" clId="{96337756-A7EB-4674-8966-A3D82E3A39B6}" dt="2021-11-21T05:14:53.771" v="206" actId="26606"/>
          <ac:spMkLst>
            <pc:docMk/>
            <pc:sldMk cId="2262978367" sldId="257"/>
            <ac:spMk id="2" creationId="{7903D4DD-C883-495E-B6BF-DEA107A8AF3F}"/>
          </ac:spMkLst>
        </pc:spChg>
        <pc:spChg chg="del">
          <ac:chgData name="Siddharth vyas" userId="6a5814deb5343547" providerId="LiveId" clId="{96337756-A7EB-4674-8966-A3D82E3A39B6}" dt="2021-11-21T04:59:13.110" v="43" actId="22"/>
          <ac:spMkLst>
            <pc:docMk/>
            <pc:sldMk cId="2262978367" sldId="257"/>
            <ac:spMk id="3" creationId="{C09B899E-3C0C-4CE2-9386-48350BA5EAD7}"/>
          </ac:spMkLst>
        </pc:spChg>
        <pc:spChg chg="add del">
          <ac:chgData name="Siddharth vyas" userId="6a5814deb5343547" providerId="LiveId" clId="{96337756-A7EB-4674-8966-A3D82E3A39B6}" dt="2021-11-21T05:14:53.771" v="206" actId="26606"/>
          <ac:spMkLst>
            <pc:docMk/>
            <pc:sldMk cId="2262978367" sldId="257"/>
            <ac:spMk id="7" creationId="{42A5316D-ED2F-4F89-B4B4-8D9240B1A348}"/>
          </ac:spMkLst>
        </pc:spChg>
        <pc:spChg chg="add del">
          <ac:chgData name="Siddharth vyas" userId="6a5814deb5343547" providerId="LiveId" clId="{96337756-A7EB-4674-8966-A3D82E3A39B6}" dt="2021-11-21T05:14:53.771" v="206" actId="26606"/>
          <ac:spMkLst>
            <pc:docMk/>
            <pc:sldMk cId="2262978367" sldId="257"/>
            <ac:spMk id="9" creationId="{224F37C0-DFB3-4DD7-8795-BB8BE0D4C219}"/>
          </ac:spMkLst>
        </pc:spChg>
        <pc:spChg chg="add del">
          <ac:chgData name="Siddharth vyas" userId="6a5814deb5343547" providerId="LiveId" clId="{96337756-A7EB-4674-8966-A3D82E3A39B6}" dt="2021-11-21T05:03:27.069" v="99" actId="26606"/>
          <ac:spMkLst>
            <pc:docMk/>
            <pc:sldMk cId="2262978367" sldId="257"/>
            <ac:spMk id="10" creationId="{6753252F-4873-4F63-801D-CC719279A7D5}"/>
          </ac:spMkLst>
        </pc:spChg>
        <pc:spChg chg="add del">
          <ac:chgData name="Siddharth vyas" userId="6a5814deb5343547" providerId="LiveId" clId="{96337756-A7EB-4674-8966-A3D82E3A39B6}" dt="2021-11-21T05:03:27.069" v="99" actId="26606"/>
          <ac:spMkLst>
            <pc:docMk/>
            <pc:sldMk cId="2262978367" sldId="257"/>
            <ac:spMk id="12" creationId="{047C8CCB-F95D-4249-92DD-651249D3535A}"/>
          </ac:spMkLst>
        </pc:spChg>
        <pc:picChg chg="add mod ord">
          <ac:chgData name="Siddharth vyas" userId="6a5814deb5343547" providerId="LiveId" clId="{96337756-A7EB-4674-8966-A3D82E3A39B6}" dt="2021-11-21T05:14:53.771" v="206" actId="26606"/>
          <ac:picMkLst>
            <pc:docMk/>
            <pc:sldMk cId="2262978367" sldId="257"/>
            <ac:picMk id="5" creationId="{B84DB8B9-DA62-43EE-BE7D-4EC99452FFE7}"/>
          </ac:picMkLst>
        </pc:picChg>
      </pc:sldChg>
      <pc:sldChg chg="addSp delSp modSp new mod setBg delDesignElem">
        <pc:chgData name="Siddharth vyas" userId="6a5814deb5343547" providerId="LiveId" clId="{96337756-A7EB-4674-8966-A3D82E3A39B6}" dt="2021-11-21T05:14:26.564" v="189"/>
        <pc:sldMkLst>
          <pc:docMk/>
          <pc:sldMk cId="3253438771" sldId="258"/>
        </pc:sldMkLst>
        <pc:spChg chg="mod">
          <ac:chgData name="Siddharth vyas" userId="6a5814deb5343547" providerId="LiveId" clId="{96337756-A7EB-4674-8966-A3D82E3A39B6}" dt="2021-11-21T05:02:33.100" v="91" actId="26606"/>
          <ac:spMkLst>
            <pc:docMk/>
            <pc:sldMk cId="3253438771" sldId="258"/>
            <ac:spMk id="2" creationId="{87718B30-0FCA-4C7D-BFC6-12BB755671D8}"/>
          </ac:spMkLst>
        </pc:spChg>
        <pc:spChg chg="del">
          <ac:chgData name="Siddharth vyas" userId="6a5814deb5343547" providerId="LiveId" clId="{96337756-A7EB-4674-8966-A3D82E3A39B6}" dt="2021-11-21T05:00:20.649" v="67" actId="22"/>
          <ac:spMkLst>
            <pc:docMk/>
            <pc:sldMk cId="3253438771" sldId="258"/>
            <ac:spMk id="3" creationId="{230A4A3C-BC32-4656-8D55-AAD634EEEF2D}"/>
          </ac:spMkLst>
        </pc:spChg>
        <pc:spChg chg="add">
          <ac:chgData name="Siddharth vyas" userId="6a5814deb5343547" providerId="LiveId" clId="{96337756-A7EB-4674-8966-A3D82E3A39B6}" dt="2021-11-21T05:02:33.100" v="91" actId="26606"/>
          <ac:spMkLst>
            <pc:docMk/>
            <pc:sldMk cId="3253438771" sldId="258"/>
            <ac:spMk id="11" creationId="{7D871589-041B-4B61-9A9F-45D0FD68BEE1}"/>
          </ac:spMkLst>
        </pc:spChg>
        <pc:spChg chg="add del">
          <ac:chgData name="Siddharth vyas" userId="6a5814deb5343547" providerId="LiveId" clId="{96337756-A7EB-4674-8966-A3D82E3A39B6}" dt="2021-11-21T05:14:26.564" v="189"/>
          <ac:spMkLst>
            <pc:docMk/>
            <pc:sldMk cId="3253438771" sldId="258"/>
            <ac:spMk id="14" creationId="{42A5316D-ED2F-4F89-B4B4-8D9240B1A348}"/>
          </ac:spMkLst>
        </pc:spChg>
        <pc:picChg chg="add mod ord">
          <ac:chgData name="Siddharth vyas" userId="6a5814deb5343547" providerId="LiveId" clId="{96337756-A7EB-4674-8966-A3D82E3A39B6}" dt="2021-11-21T05:02:33.100" v="91" actId="26606"/>
          <ac:picMkLst>
            <pc:docMk/>
            <pc:sldMk cId="3253438771" sldId="258"/>
            <ac:picMk id="5" creationId="{D54CAD7D-9890-4B89-B69C-4719F8DE737F}"/>
          </ac:picMkLst>
        </pc:picChg>
        <pc:picChg chg="add mod">
          <ac:chgData name="Siddharth vyas" userId="6a5814deb5343547" providerId="LiveId" clId="{96337756-A7EB-4674-8966-A3D82E3A39B6}" dt="2021-11-21T05:02:33.100" v="91" actId="26606"/>
          <ac:picMkLst>
            <pc:docMk/>
            <pc:sldMk cId="3253438771" sldId="258"/>
            <ac:picMk id="7" creationId="{945BA418-6287-4D4F-8F26-87E6DAE02B7A}"/>
          </ac:picMkLst>
        </pc:picChg>
      </pc:sldChg>
      <pc:sldChg chg="addSp delSp modSp new mod setBg delDesignElem">
        <pc:chgData name="Siddharth vyas" userId="6a5814deb5343547" providerId="LiveId" clId="{96337756-A7EB-4674-8966-A3D82E3A39B6}" dt="2021-11-21T05:14:26.564" v="189"/>
        <pc:sldMkLst>
          <pc:docMk/>
          <pc:sldMk cId="73991678" sldId="259"/>
        </pc:sldMkLst>
        <pc:spChg chg="mod ord">
          <ac:chgData name="Siddharth vyas" userId="6a5814deb5343547" providerId="LiveId" clId="{96337756-A7EB-4674-8966-A3D82E3A39B6}" dt="2021-11-21T05:02:24.234" v="90" actId="26606"/>
          <ac:spMkLst>
            <pc:docMk/>
            <pc:sldMk cId="73991678" sldId="259"/>
            <ac:spMk id="2" creationId="{CB6D1559-0CF2-473E-B548-C62AE6A795F4}"/>
          </ac:spMkLst>
        </pc:spChg>
        <pc:spChg chg="del">
          <ac:chgData name="Siddharth vyas" userId="6a5814deb5343547" providerId="LiveId" clId="{96337756-A7EB-4674-8966-A3D82E3A39B6}" dt="2021-11-21T05:01:40.858" v="80" actId="22"/>
          <ac:spMkLst>
            <pc:docMk/>
            <pc:sldMk cId="73991678" sldId="259"/>
            <ac:spMk id="3" creationId="{35CA78FE-6CBC-47DE-ACEA-CC17B50D7AAD}"/>
          </ac:spMkLst>
        </pc:spChg>
        <pc:spChg chg="add del">
          <ac:chgData name="Siddharth vyas" userId="6a5814deb5343547" providerId="LiveId" clId="{96337756-A7EB-4674-8966-A3D82E3A39B6}" dt="2021-11-21T05:14:26.564" v="189"/>
          <ac:spMkLst>
            <pc:docMk/>
            <pc:sldMk cId="73991678" sldId="259"/>
            <ac:spMk id="12" creationId="{6753252F-4873-4F63-801D-CC719279A7D5}"/>
          </ac:spMkLst>
        </pc:spChg>
        <pc:spChg chg="add del">
          <ac:chgData name="Siddharth vyas" userId="6a5814deb5343547" providerId="LiveId" clId="{96337756-A7EB-4674-8966-A3D82E3A39B6}" dt="2021-11-21T05:14:26.564" v="189"/>
          <ac:spMkLst>
            <pc:docMk/>
            <pc:sldMk cId="73991678" sldId="259"/>
            <ac:spMk id="14" creationId="{047C8CCB-F95D-4249-92DD-651249D3535A}"/>
          </ac:spMkLst>
        </pc:spChg>
        <pc:picChg chg="add mod ord">
          <ac:chgData name="Siddharth vyas" userId="6a5814deb5343547" providerId="LiveId" clId="{96337756-A7EB-4674-8966-A3D82E3A39B6}" dt="2021-11-21T05:02:24.234" v="90" actId="26606"/>
          <ac:picMkLst>
            <pc:docMk/>
            <pc:sldMk cId="73991678" sldId="259"/>
            <ac:picMk id="5" creationId="{D2B41A5D-27BB-47B6-AD6F-B42B6D6F44D6}"/>
          </ac:picMkLst>
        </pc:picChg>
        <pc:picChg chg="add mod">
          <ac:chgData name="Siddharth vyas" userId="6a5814deb5343547" providerId="LiveId" clId="{96337756-A7EB-4674-8966-A3D82E3A39B6}" dt="2021-11-21T05:02:24.234" v="90" actId="26606"/>
          <ac:picMkLst>
            <pc:docMk/>
            <pc:sldMk cId="73991678" sldId="259"/>
            <ac:picMk id="7" creationId="{11413AE8-884D-4BA9-B577-F7B7CD1C6B04}"/>
          </ac:picMkLst>
        </pc:picChg>
      </pc:sldChg>
      <pc:sldChg chg="new del">
        <pc:chgData name="Siddharth vyas" userId="6a5814deb5343547" providerId="LiveId" clId="{96337756-A7EB-4674-8966-A3D82E3A39B6}" dt="2021-11-21T05:01:18.192" v="78" actId="47"/>
        <pc:sldMkLst>
          <pc:docMk/>
          <pc:sldMk cId="2787062014" sldId="259"/>
        </pc:sldMkLst>
      </pc:sldChg>
      <pc:sldChg chg="addSp modSp new mod">
        <pc:chgData name="Siddharth vyas" userId="6a5814deb5343547" providerId="LiveId" clId="{96337756-A7EB-4674-8966-A3D82E3A39B6}" dt="2021-11-21T05:06:32.685" v="127" actId="1076"/>
        <pc:sldMkLst>
          <pc:docMk/>
          <pc:sldMk cId="216673449" sldId="260"/>
        </pc:sldMkLst>
        <pc:picChg chg="add mod">
          <ac:chgData name="Siddharth vyas" userId="6a5814deb5343547" providerId="LiveId" clId="{96337756-A7EB-4674-8966-A3D82E3A39B6}" dt="2021-11-21T05:06:32.685" v="127" actId="1076"/>
          <ac:picMkLst>
            <pc:docMk/>
            <pc:sldMk cId="216673449" sldId="260"/>
            <ac:picMk id="3" creationId="{B0C41016-D414-4618-ABEF-A859CF213AD2}"/>
          </ac:picMkLst>
        </pc:picChg>
      </pc:sldChg>
      <pc:sldChg chg="new del ord">
        <pc:chgData name="Siddharth vyas" userId="6a5814deb5343547" providerId="LiveId" clId="{96337756-A7EB-4674-8966-A3D82E3A39B6}" dt="2021-11-21T05:05:23.350" v="103" actId="47"/>
        <pc:sldMkLst>
          <pc:docMk/>
          <pc:sldMk cId="2162203663" sldId="261"/>
        </pc:sldMkLst>
      </pc:sldChg>
      <pc:sldChg chg="addSp delSp modSp new mod ord setBg">
        <pc:chgData name="Siddharth vyas" userId="6a5814deb5343547" providerId="LiveId" clId="{96337756-A7EB-4674-8966-A3D82E3A39B6}" dt="2021-11-21T05:16:15.323" v="232" actId="14100"/>
        <pc:sldMkLst>
          <pc:docMk/>
          <pc:sldMk cId="3834871409" sldId="261"/>
        </pc:sldMkLst>
        <pc:spChg chg="mod">
          <ac:chgData name="Siddharth vyas" userId="6a5814deb5343547" providerId="LiveId" clId="{96337756-A7EB-4674-8966-A3D82E3A39B6}" dt="2021-11-21T05:16:09.720" v="230" actId="26606"/>
          <ac:spMkLst>
            <pc:docMk/>
            <pc:sldMk cId="3834871409" sldId="261"/>
            <ac:spMk id="2" creationId="{F694AA71-FFD4-441C-BECE-2DFA12E0CF35}"/>
          </ac:spMkLst>
        </pc:spChg>
        <pc:spChg chg="del">
          <ac:chgData name="Siddharth vyas" userId="6a5814deb5343547" providerId="LiveId" clId="{96337756-A7EB-4674-8966-A3D82E3A39B6}" dt="2021-11-21T05:05:33.096" v="116" actId="22"/>
          <ac:spMkLst>
            <pc:docMk/>
            <pc:sldMk cId="3834871409" sldId="261"/>
            <ac:spMk id="3" creationId="{A89C9EC2-A558-4DB4-998E-0D960ECB8F3B}"/>
          </ac:spMkLst>
        </pc:spChg>
        <pc:spChg chg="add del">
          <ac:chgData name="Siddharth vyas" userId="6a5814deb5343547" providerId="LiveId" clId="{96337756-A7EB-4674-8966-A3D82E3A39B6}" dt="2021-11-21T05:16:12.240" v="231" actId="478"/>
          <ac:spMkLst>
            <pc:docMk/>
            <pc:sldMk cId="3834871409" sldId="261"/>
            <ac:spMk id="9" creationId="{E847C9BD-5F94-472D-BFEA-0F1CA4DB7EAC}"/>
          </ac:spMkLst>
        </pc:spChg>
        <pc:spChg chg="add">
          <ac:chgData name="Siddharth vyas" userId="6a5814deb5343547" providerId="LiveId" clId="{96337756-A7EB-4674-8966-A3D82E3A39B6}" dt="2021-11-21T05:16:09.720" v="230" actId="26606"/>
          <ac:spMkLst>
            <pc:docMk/>
            <pc:sldMk cId="3834871409" sldId="261"/>
            <ac:spMk id="12" creationId="{42A5316D-ED2F-4F89-B4B4-8D9240B1A348}"/>
          </ac:spMkLst>
        </pc:spChg>
        <pc:picChg chg="add mod ord">
          <ac:chgData name="Siddharth vyas" userId="6a5814deb5343547" providerId="LiveId" clId="{96337756-A7EB-4674-8966-A3D82E3A39B6}" dt="2021-11-21T05:16:15.323" v="232" actId="14100"/>
          <ac:picMkLst>
            <pc:docMk/>
            <pc:sldMk cId="3834871409" sldId="261"/>
            <ac:picMk id="5" creationId="{D24EC5A5-F473-42AA-9A79-572404AB9E85}"/>
          </ac:picMkLst>
        </pc:picChg>
      </pc:sldChg>
      <pc:sldChg chg="addSp delSp modSp new mod setBg delDesignElem">
        <pc:chgData name="Siddharth vyas" userId="6a5814deb5343547" providerId="LiveId" clId="{96337756-A7EB-4674-8966-A3D82E3A39B6}" dt="2021-11-21T05:14:26.564" v="189"/>
        <pc:sldMkLst>
          <pc:docMk/>
          <pc:sldMk cId="4105861980" sldId="262"/>
        </pc:sldMkLst>
        <pc:spChg chg="mod ord">
          <ac:chgData name="Siddharth vyas" userId="6a5814deb5343547" providerId="LiveId" clId="{96337756-A7EB-4674-8966-A3D82E3A39B6}" dt="2021-11-21T05:08:47.258" v="149" actId="26606"/>
          <ac:spMkLst>
            <pc:docMk/>
            <pc:sldMk cId="4105861980" sldId="262"/>
            <ac:spMk id="2" creationId="{9D7D3345-0652-4C18-B9E9-6A70AB9274BB}"/>
          </ac:spMkLst>
        </pc:spChg>
        <pc:spChg chg="del">
          <ac:chgData name="Siddharth vyas" userId="6a5814deb5343547" providerId="LiveId" clId="{96337756-A7EB-4674-8966-A3D82E3A39B6}" dt="2021-11-21T05:07:23.171" v="142" actId="22"/>
          <ac:spMkLst>
            <pc:docMk/>
            <pc:sldMk cId="4105861980" sldId="262"/>
            <ac:spMk id="3" creationId="{A5BC4CD9-FE6F-41DE-9C31-5A3AE61251E7}"/>
          </ac:spMkLst>
        </pc:spChg>
        <pc:spChg chg="add del">
          <ac:chgData name="Siddharth vyas" userId="6a5814deb5343547" providerId="LiveId" clId="{96337756-A7EB-4674-8966-A3D82E3A39B6}" dt="2021-11-21T05:14:26.564" v="189"/>
          <ac:spMkLst>
            <pc:docMk/>
            <pc:sldMk cId="4105861980" sldId="262"/>
            <ac:spMk id="12" creationId="{53F29798-D584-4792-9B62-3F5F5C36D619}"/>
          </ac:spMkLst>
        </pc:spChg>
        <pc:picChg chg="add mod ord">
          <ac:chgData name="Siddharth vyas" userId="6a5814deb5343547" providerId="LiveId" clId="{96337756-A7EB-4674-8966-A3D82E3A39B6}" dt="2021-11-21T05:08:47.258" v="149" actId="26606"/>
          <ac:picMkLst>
            <pc:docMk/>
            <pc:sldMk cId="4105861980" sldId="262"/>
            <ac:picMk id="5" creationId="{A2754FBE-B7D6-43F3-B9F2-8EC42C96DD88}"/>
          </ac:picMkLst>
        </pc:picChg>
        <pc:picChg chg="add mod">
          <ac:chgData name="Siddharth vyas" userId="6a5814deb5343547" providerId="LiveId" clId="{96337756-A7EB-4674-8966-A3D82E3A39B6}" dt="2021-11-21T05:08:47.258" v="149" actId="26606"/>
          <ac:picMkLst>
            <pc:docMk/>
            <pc:sldMk cId="4105861980" sldId="262"/>
            <ac:picMk id="7" creationId="{ADE32E40-8C79-4A34-89AD-D21290965478}"/>
          </ac:picMkLst>
        </pc:picChg>
      </pc:sldChg>
      <pc:sldChg chg="new del">
        <pc:chgData name="Siddharth vyas" userId="6a5814deb5343547" providerId="LiveId" clId="{96337756-A7EB-4674-8966-A3D82E3A39B6}" dt="2021-11-21T05:07:43.597" v="145" actId="47"/>
        <pc:sldMkLst>
          <pc:docMk/>
          <pc:sldMk cId="86633274" sldId="263"/>
        </pc:sldMkLst>
      </pc:sldChg>
      <pc:sldChg chg="addSp delSp modSp new del mod">
        <pc:chgData name="Siddharth vyas" userId="6a5814deb5343547" providerId="LiveId" clId="{96337756-A7EB-4674-8966-A3D82E3A39B6}" dt="2021-11-21T05:13:53.932" v="183" actId="47"/>
        <pc:sldMkLst>
          <pc:docMk/>
          <pc:sldMk cId="2243034795" sldId="264"/>
        </pc:sldMkLst>
        <pc:picChg chg="add del mod">
          <ac:chgData name="Siddharth vyas" userId="6a5814deb5343547" providerId="LiveId" clId="{96337756-A7EB-4674-8966-A3D82E3A39B6}" dt="2021-11-21T05:13:30.957" v="156" actId="21"/>
          <ac:picMkLst>
            <pc:docMk/>
            <pc:sldMk cId="2243034795" sldId="264"/>
            <ac:picMk id="3" creationId="{F14C2E81-26B4-4378-A325-36E0AE1C2D74}"/>
          </ac:picMkLst>
        </pc:picChg>
      </pc:sldChg>
      <pc:sldChg chg="addSp delSp modSp new mod setBg delDesignElem">
        <pc:chgData name="Siddharth vyas" userId="6a5814deb5343547" providerId="LiveId" clId="{96337756-A7EB-4674-8966-A3D82E3A39B6}" dt="2021-11-21T05:15:58.787" v="229" actId="1076"/>
        <pc:sldMkLst>
          <pc:docMk/>
          <pc:sldMk cId="4231843696" sldId="265"/>
        </pc:sldMkLst>
        <pc:spChg chg="mod">
          <ac:chgData name="Siddharth vyas" userId="6a5814deb5343547" providerId="LiveId" clId="{96337756-A7EB-4674-8966-A3D82E3A39B6}" dt="2021-11-21T05:15:55.888" v="228" actId="26606"/>
          <ac:spMkLst>
            <pc:docMk/>
            <pc:sldMk cId="4231843696" sldId="265"/>
            <ac:spMk id="2" creationId="{FCFE1016-CD96-493E-B9C4-B19A0B791223}"/>
          </ac:spMkLst>
        </pc:spChg>
        <pc:spChg chg="del">
          <ac:chgData name="Siddharth vyas" userId="6a5814deb5343547" providerId="LiveId" clId="{96337756-A7EB-4674-8966-A3D82E3A39B6}" dt="2021-11-21T05:13:43.896" v="178"/>
          <ac:spMkLst>
            <pc:docMk/>
            <pc:sldMk cId="4231843696" sldId="265"/>
            <ac:spMk id="3" creationId="{53D3F188-C0D6-4A9B-BA80-14802AA4AA76}"/>
          </ac:spMkLst>
        </pc:spChg>
        <pc:spChg chg="add del">
          <ac:chgData name="Siddharth vyas" userId="6a5814deb5343547" providerId="LiveId" clId="{96337756-A7EB-4674-8966-A3D82E3A39B6}" dt="2021-11-21T05:15:12.673" v="208" actId="26606"/>
          <ac:spMkLst>
            <pc:docMk/>
            <pc:sldMk cId="4231843696" sldId="265"/>
            <ac:spMk id="6" creationId="{42A5316D-ED2F-4F89-B4B4-8D9240B1A348}"/>
          </ac:spMkLst>
        </pc:spChg>
        <pc:spChg chg="add del">
          <ac:chgData name="Siddharth vyas" userId="6a5814deb5343547" providerId="LiveId" clId="{96337756-A7EB-4674-8966-A3D82E3A39B6}" dt="2021-11-21T05:15:12.673" v="208" actId="26606"/>
          <ac:spMkLst>
            <pc:docMk/>
            <pc:sldMk cId="4231843696" sldId="265"/>
            <ac:spMk id="8" creationId="{B5CFCAB1-471D-4035-AEF1-9A7EF58C2E7E}"/>
          </ac:spMkLst>
        </pc:spChg>
        <pc:spChg chg="add del">
          <ac:chgData name="Siddharth vyas" userId="6a5814deb5343547" providerId="LiveId" clId="{96337756-A7EB-4674-8966-A3D82E3A39B6}" dt="2021-11-21T05:14:26.564" v="189"/>
          <ac:spMkLst>
            <pc:docMk/>
            <pc:sldMk cId="4231843696" sldId="265"/>
            <ac:spMk id="9" creationId="{33ADEAE5-B080-4DEC-819A-00E41A93F881}"/>
          </ac:spMkLst>
        </pc:spChg>
        <pc:spChg chg="add del">
          <ac:chgData name="Siddharth vyas" userId="6a5814deb5343547" providerId="LiveId" clId="{96337756-A7EB-4674-8966-A3D82E3A39B6}" dt="2021-11-21T05:15:14.813" v="210" actId="26606"/>
          <ac:spMkLst>
            <pc:docMk/>
            <pc:sldMk cId="4231843696" sldId="265"/>
            <ac:spMk id="10" creationId="{F269BDC9-F5DC-4A16-9583-2F8CE418465E}"/>
          </ac:spMkLst>
        </pc:spChg>
        <pc:spChg chg="add del">
          <ac:chgData name="Siddharth vyas" userId="6a5814deb5343547" providerId="LiveId" clId="{96337756-A7EB-4674-8966-A3D82E3A39B6}" dt="2021-11-21T05:14:26.564" v="189"/>
          <ac:spMkLst>
            <pc:docMk/>
            <pc:sldMk cId="4231843696" sldId="265"/>
            <ac:spMk id="11" creationId="{D9FB580A-BA0E-4D5E-90F4-C42767A78389}"/>
          </ac:spMkLst>
        </pc:spChg>
        <pc:spChg chg="add del">
          <ac:chgData name="Siddharth vyas" userId="6a5814deb5343547" providerId="LiveId" clId="{96337756-A7EB-4674-8966-A3D82E3A39B6}" dt="2021-11-21T05:15:14.813" v="210" actId="26606"/>
          <ac:spMkLst>
            <pc:docMk/>
            <pc:sldMk cId="4231843696" sldId="265"/>
            <ac:spMk id="12" creationId="{903CE7F4-D1BB-4A5B-8E96-915177640385}"/>
          </ac:spMkLst>
        </pc:spChg>
        <pc:spChg chg="add del">
          <ac:chgData name="Siddharth vyas" userId="6a5814deb5343547" providerId="LiveId" clId="{96337756-A7EB-4674-8966-A3D82E3A39B6}" dt="2021-11-21T05:15:15.214" v="212" actId="26606"/>
          <ac:spMkLst>
            <pc:docMk/>
            <pc:sldMk cId="4231843696" sldId="265"/>
            <ac:spMk id="14" creationId="{73DE2CFE-42F2-48F0-8706-5264E012B10C}"/>
          </ac:spMkLst>
        </pc:spChg>
        <pc:spChg chg="add del">
          <ac:chgData name="Siddharth vyas" userId="6a5814deb5343547" providerId="LiveId" clId="{96337756-A7EB-4674-8966-A3D82E3A39B6}" dt="2021-11-21T05:15:15.214" v="212" actId="26606"/>
          <ac:spMkLst>
            <pc:docMk/>
            <pc:sldMk cId="4231843696" sldId="265"/>
            <ac:spMk id="15" creationId="{9466BA22-3418-4516-8E2F-BE6F35123B47}"/>
          </ac:spMkLst>
        </pc:spChg>
        <pc:spChg chg="add del">
          <ac:chgData name="Siddharth vyas" userId="6a5814deb5343547" providerId="LiveId" clId="{96337756-A7EB-4674-8966-A3D82E3A39B6}" dt="2021-11-21T05:15:55.888" v="228" actId="26606"/>
          <ac:spMkLst>
            <pc:docMk/>
            <pc:sldMk cId="4231843696" sldId="265"/>
            <ac:spMk id="17" creationId="{42A5316D-ED2F-4F89-B4B4-8D9240B1A348}"/>
          </ac:spMkLst>
        </pc:spChg>
        <pc:spChg chg="add del mod">
          <ac:chgData name="Siddharth vyas" userId="6a5814deb5343547" providerId="LiveId" clId="{96337756-A7EB-4674-8966-A3D82E3A39B6}" dt="2021-11-21T05:15:40.587" v="219" actId="478"/>
          <ac:spMkLst>
            <pc:docMk/>
            <pc:sldMk cId="4231843696" sldId="265"/>
            <ac:spMk id="18" creationId="{B5CFCAB1-471D-4035-AEF1-9A7EF58C2E7E}"/>
          </ac:spMkLst>
        </pc:spChg>
        <pc:spChg chg="add del">
          <ac:chgData name="Siddharth vyas" userId="6a5814deb5343547" providerId="LiveId" clId="{96337756-A7EB-4674-8966-A3D82E3A39B6}" dt="2021-11-21T05:15:47.515" v="221" actId="26606"/>
          <ac:spMkLst>
            <pc:docMk/>
            <pc:sldMk cId="4231843696" sldId="265"/>
            <ac:spMk id="22" creationId="{C59AB4C8-9178-4F7A-8404-6890510B5917}"/>
          </ac:spMkLst>
        </pc:spChg>
        <pc:spChg chg="add del">
          <ac:chgData name="Siddharth vyas" userId="6a5814deb5343547" providerId="LiveId" clId="{96337756-A7EB-4674-8966-A3D82E3A39B6}" dt="2021-11-21T05:15:47.515" v="221" actId="26606"/>
          <ac:spMkLst>
            <pc:docMk/>
            <pc:sldMk cId="4231843696" sldId="265"/>
            <ac:spMk id="24" creationId="{4CFDFB37-4BC7-42C6-915D-A6609139BFE7}"/>
          </ac:spMkLst>
        </pc:spChg>
        <pc:spChg chg="add del">
          <ac:chgData name="Siddharth vyas" userId="6a5814deb5343547" providerId="LiveId" clId="{96337756-A7EB-4674-8966-A3D82E3A39B6}" dt="2021-11-21T05:15:50.023" v="223" actId="26606"/>
          <ac:spMkLst>
            <pc:docMk/>
            <pc:sldMk cId="4231843696" sldId="265"/>
            <ac:spMk id="26" creationId="{F269BDC9-F5DC-4A16-9583-2F8CE418465E}"/>
          </ac:spMkLst>
        </pc:spChg>
        <pc:spChg chg="add del">
          <ac:chgData name="Siddharth vyas" userId="6a5814deb5343547" providerId="LiveId" clId="{96337756-A7EB-4674-8966-A3D82E3A39B6}" dt="2021-11-21T05:15:50.023" v="223" actId="26606"/>
          <ac:spMkLst>
            <pc:docMk/>
            <pc:sldMk cId="4231843696" sldId="265"/>
            <ac:spMk id="27" creationId="{903CE7F4-D1BB-4A5B-8E96-915177640385}"/>
          </ac:spMkLst>
        </pc:spChg>
        <pc:spChg chg="add del">
          <ac:chgData name="Siddharth vyas" userId="6a5814deb5343547" providerId="LiveId" clId="{96337756-A7EB-4674-8966-A3D82E3A39B6}" dt="2021-11-21T05:15:54.181" v="225" actId="26606"/>
          <ac:spMkLst>
            <pc:docMk/>
            <pc:sldMk cId="4231843696" sldId="265"/>
            <ac:spMk id="31" creationId="{23D09407-53BC-485E-B4CE-BC5E4FC4B25B}"/>
          </ac:spMkLst>
        </pc:spChg>
        <pc:spChg chg="add del">
          <ac:chgData name="Siddharth vyas" userId="6a5814deb5343547" providerId="LiveId" clId="{96337756-A7EB-4674-8966-A3D82E3A39B6}" dt="2021-11-21T05:15:54.181" v="225" actId="26606"/>
          <ac:spMkLst>
            <pc:docMk/>
            <pc:sldMk cId="4231843696" sldId="265"/>
            <ac:spMk id="37" creationId="{921DB988-49FC-4608-B0A2-E2F3A4019041}"/>
          </ac:spMkLst>
        </pc:spChg>
        <pc:spChg chg="add del">
          <ac:chgData name="Siddharth vyas" userId="6a5814deb5343547" providerId="LiveId" clId="{96337756-A7EB-4674-8966-A3D82E3A39B6}" dt="2021-11-21T05:15:55.875" v="227" actId="26606"/>
          <ac:spMkLst>
            <pc:docMk/>
            <pc:sldMk cId="4231843696" sldId="265"/>
            <ac:spMk id="44" creationId="{5327CD12-A6CF-489C-ADCF-17D7E56C7B0A}"/>
          </ac:spMkLst>
        </pc:spChg>
        <pc:spChg chg="add del">
          <ac:chgData name="Siddharth vyas" userId="6a5814deb5343547" providerId="LiveId" clId="{96337756-A7EB-4674-8966-A3D82E3A39B6}" dt="2021-11-21T05:15:55.875" v="227" actId="26606"/>
          <ac:spMkLst>
            <pc:docMk/>
            <pc:sldMk cId="4231843696" sldId="265"/>
            <ac:spMk id="49" creationId="{D2019510-1F68-48FE-8C72-905BF558266F}"/>
          </ac:spMkLst>
        </pc:spChg>
        <pc:spChg chg="add">
          <ac:chgData name="Siddharth vyas" userId="6a5814deb5343547" providerId="LiveId" clId="{96337756-A7EB-4674-8966-A3D82E3A39B6}" dt="2021-11-21T05:15:55.888" v="228" actId="26606"/>
          <ac:spMkLst>
            <pc:docMk/>
            <pc:sldMk cId="4231843696" sldId="265"/>
            <ac:spMk id="65" creationId="{C59AB4C8-9178-4F7A-8404-6890510B5917}"/>
          </ac:spMkLst>
        </pc:spChg>
        <pc:spChg chg="add">
          <ac:chgData name="Siddharth vyas" userId="6a5814deb5343547" providerId="LiveId" clId="{96337756-A7EB-4674-8966-A3D82E3A39B6}" dt="2021-11-21T05:15:55.888" v="228" actId="26606"/>
          <ac:spMkLst>
            <pc:docMk/>
            <pc:sldMk cId="4231843696" sldId="265"/>
            <ac:spMk id="66" creationId="{4CFDFB37-4BC7-42C6-915D-A6609139BFE7}"/>
          </ac:spMkLst>
        </pc:spChg>
        <pc:grpChg chg="add del">
          <ac:chgData name="Siddharth vyas" userId="6a5814deb5343547" providerId="LiveId" clId="{96337756-A7EB-4674-8966-A3D82E3A39B6}" dt="2021-11-21T05:15:54.181" v="225" actId="26606"/>
          <ac:grpSpMkLst>
            <pc:docMk/>
            <pc:sldMk cId="4231843696" sldId="265"/>
            <ac:grpSpMk id="32" creationId="{383C2651-AE0C-4AE4-8725-E2F9414FE219}"/>
          </ac:grpSpMkLst>
        </pc:grpChg>
        <pc:grpChg chg="add del">
          <ac:chgData name="Siddharth vyas" userId="6a5814deb5343547" providerId="LiveId" clId="{96337756-A7EB-4674-8966-A3D82E3A39B6}" dt="2021-11-21T05:15:54.181" v="225" actId="26606"/>
          <ac:grpSpMkLst>
            <pc:docMk/>
            <pc:sldMk cId="4231843696" sldId="265"/>
            <ac:grpSpMk id="38" creationId="{E9B930FD-8671-4C4C-ADCF-73AC1D0CD417}"/>
          </ac:grpSpMkLst>
        </pc:grpChg>
        <pc:grpChg chg="add del">
          <ac:chgData name="Siddharth vyas" userId="6a5814deb5343547" providerId="LiveId" clId="{96337756-A7EB-4674-8966-A3D82E3A39B6}" dt="2021-11-21T05:15:55.875" v="227" actId="26606"/>
          <ac:grpSpMkLst>
            <pc:docMk/>
            <pc:sldMk cId="4231843696" sldId="265"/>
            <ac:grpSpMk id="45" creationId="{C7D38E5F-6E59-41DA-B3CA-6AD28BF6420F}"/>
          </ac:grpSpMkLst>
        </pc:grpChg>
        <pc:grpChg chg="add del">
          <ac:chgData name="Siddharth vyas" userId="6a5814deb5343547" providerId="LiveId" clId="{96337756-A7EB-4674-8966-A3D82E3A39B6}" dt="2021-11-21T05:15:55.875" v="227" actId="26606"/>
          <ac:grpSpMkLst>
            <pc:docMk/>
            <pc:sldMk cId="4231843696" sldId="265"/>
            <ac:grpSpMk id="48" creationId="{B4E48C8E-1009-4750-9630-436223C9EED4}"/>
          </ac:grpSpMkLst>
        </pc:grpChg>
        <pc:picChg chg="add mod">
          <ac:chgData name="Siddharth vyas" userId="6a5814deb5343547" providerId="LiveId" clId="{96337756-A7EB-4674-8966-A3D82E3A39B6}" dt="2021-11-21T05:15:58.787" v="229" actId="1076"/>
          <ac:picMkLst>
            <pc:docMk/>
            <pc:sldMk cId="4231843696" sldId="265"/>
            <ac:picMk id="4" creationId="{AA9CA40D-AD66-4BEB-82A6-1C304BBDD8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0C89-DB46-486A-9A23-739A8F05619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5D3C-6740-4FDE-9A76-2BB49D17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0C89-DB46-486A-9A23-739A8F05619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5D3C-6740-4FDE-9A76-2BB49D17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6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0C89-DB46-486A-9A23-739A8F05619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5D3C-6740-4FDE-9A76-2BB49D17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4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0C89-DB46-486A-9A23-739A8F05619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5D3C-6740-4FDE-9A76-2BB49D17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2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0C89-DB46-486A-9A23-739A8F05619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5D3C-6740-4FDE-9A76-2BB49D17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0C89-DB46-486A-9A23-739A8F05619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5D3C-6740-4FDE-9A76-2BB49D17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0C89-DB46-486A-9A23-739A8F05619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5D3C-6740-4FDE-9A76-2BB49D17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0C89-DB46-486A-9A23-739A8F05619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5D3C-6740-4FDE-9A76-2BB49D17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0C89-DB46-486A-9A23-739A8F05619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5D3C-6740-4FDE-9A76-2BB49D17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0C89-DB46-486A-9A23-739A8F05619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5D3C-6740-4FDE-9A76-2BB49D17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2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0C89-DB46-486A-9A23-739A8F05619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5D3C-6740-4FDE-9A76-2BB49D17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4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40C89-DB46-486A-9A23-739A8F05619A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55D3C-6740-4FDE-9A76-2BB49D17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86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6FD29-B678-429B-B5BE-EE0EF6820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HW7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3D79D-4306-46A4-93E4-BD281776D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Siddharth Vyas</a:t>
            </a:r>
          </a:p>
          <a:p>
            <a:r>
              <a:rPr lang="en-US" sz="2000">
                <a:solidFill>
                  <a:schemeClr val="bg1"/>
                </a:solidFill>
              </a:rPr>
              <a:t>662014516</a:t>
            </a:r>
          </a:p>
        </p:txBody>
      </p:sp>
      <p:sp>
        <p:nvSpPr>
          <p:cNvPr id="60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D4DD-C883-495E-B6BF-DEA107A8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	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4DB8B9-DA62-43EE-BE7D-4EC99452F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5935"/>
            <a:ext cx="10515600" cy="3990717"/>
          </a:xfrm>
        </p:spPr>
      </p:pic>
    </p:spTree>
    <p:extLst>
      <p:ext uri="{BB962C8B-B14F-4D97-AF65-F5344CB8AC3E}">
        <p14:creationId xmlns:p14="http://schemas.microsoft.com/office/powerpoint/2010/main" val="226297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8B30-0FCA-4C7D-BFC6-12BB7556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Code for background	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D871589-041B-4B61-9A9F-45D0FD68B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BA418-6287-4D4F-8F26-87E6DAE0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435" y="1451198"/>
            <a:ext cx="2982351" cy="290779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CAD7D-9890-4B89-B69C-4719F8DE7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367" y="2282936"/>
            <a:ext cx="3456432" cy="12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3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1559-0CF2-473E-B548-C62AE6A7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B41A5D-27BB-47B6-AD6F-B42B6D6F4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00125"/>
            <a:ext cx="7186613" cy="9826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413AE8-884D-4BA9-B577-F7B7CD1C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041525"/>
            <a:ext cx="7186613" cy="380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33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4AA71-FFD4-441C-BECE-2DFA12E0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About Me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EC5A5-F473-42AA-9A79-572404AB9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12247"/>
            <a:ext cx="7188199" cy="454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7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C41016-D414-4618-ABEF-A859CF21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3" y="748334"/>
            <a:ext cx="10142376" cy="536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3345-0652-4C18-B9E9-6A70AB92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YouTube Link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54FBE-B7D6-43F3-B9F2-8EC42C96D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713" y="1844675"/>
            <a:ext cx="9169400" cy="3987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E32E40-8C79-4A34-89AD-D21290965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3" y="5895975"/>
            <a:ext cx="9169400" cy="39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6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21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E1016-CD96-493E-B9C4-B19A0B79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Scroll Up Button		</a:t>
            </a:r>
          </a:p>
        </p:txBody>
      </p:sp>
      <p:sp>
        <p:nvSpPr>
          <p:cNvPr id="66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9CA40D-AD66-4BEB-82A6-1C304BBD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4" y="3429000"/>
            <a:ext cx="11548872" cy="15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4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HW7 </vt:lpstr>
      <vt:lpstr>Background </vt:lpstr>
      <vt:lpstr>Code for background </vt:lpstr>
      <vt:lpstr>Menu</vt:lpstr>
      <vt:lpstr>About Me </vt:lpstr>
      <vt:lpstr>PowerPoint Presentation</vt:lpstr>
      <vt:lpstr>YouTube Link </vt:lpstr>
      <vt:lpstr>Scroll Up Button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HW7 </dc:title>
  <dc:creator>Siddharth vyas</dc:creator>
  <cp:lastModifiedBy>Siddharth vyas</cp:lastModifiedBy>
  <cp:revision>1</cp:revision>
  <dcterms:created xsi:type="dcterms:W3CDTF">2021-11-21T04:57:31Z</dcterms:created>
  <dcterms:modified xsi:type="dcterms:W3CDTF">2021-11-21T05:16:33Z</dcterms:modified>
</cp:coreProperties>
</file>