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Faizul</a:t>
            </a:r>
            <a:r>
              <a:rPr lang="en-US" sz="2400" dirty="0" smtClean="0"/>
              <a:t> </a:t>
            </a:r>
            <a:r>
              <a:rPr lang="en-US" sz="2400" dirty="0" err="1" smtClean="0"/>
              <a:t>Ahamed</a:t>
            </a:r>
            <a:r>
              <a:rPr lang="en-US" sz="2400" dirty="0" err="1" smtClean="0"/>
              <a:t>.M.I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24131060500121017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Bachelor of Computer Application</a:t>
            </a:r>
            <a:endParaRPr lang="en-US" sz="2400" dirty="0"/>
          </a:p>
          <a:p>
            <a:r>
              <a:rPr lang="en-US" sz="2400" dirty="0" err="1" smtClean="0"/>
              <a:t>COLLEGE:Shree</a:t>
            </a:r>
            <a:r>
              <a:rPr lang="en-US" sz="2400" dirty="0" smtClean="0"/>
              <a:t> </a:t>
            </a:r>
            <a:r>
              <a:rPr lang="en-US" sz="2400" dirty="0" err="1" smtClean="0"/>
              <a:t>Raghvendra</a:t>
            </a:r>
            <a:r>
              <a:rPr lang="en-US" sz="2400" dirty="0" smtClean="0"/>
              <a:t>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8942" y="78579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895600" y="25071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048000" y="26595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38414" y="200024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Reduced security risks and </a:t>
            </a:r>
            <a:r>
              <a:rPr lang="en-US" sz="2800" dirty="0" smtClean="0"/>
              <a:t>breaches</a:t>
            </a:r>
          </a:p>
          <a:p>
            <a:endParaRPr lang="en-US" sz="2800" dirty="0" smtClean="0"/>
          </a:p>
          <a:p>
            <a:r>
              <a:rPr lang="en-US" sz="2800" dirty="0" smtClean="0"/>
              <a:t>Increased </a:t>
            </a:r>
            <a:r>
              <a:rPr lang="en-US" sz="2800" dirty="0" smtClean="0"/>
              <a:t>trust in digital </a:t>
            </a:r>
            <a:r>
              <a:rPr lang="en-US" sz="2800" dirty="0" smtClean="0"/>
              <a:t>platforms</a:t>
            </a:r>
          </a:p>
          <a:p>
            <a:endParaRPr lang="en-US" sz="2800" dirty="0" smtClean="0"/>
          </a:p>
          <a:p>
            <a:r>
              <a:rPr lang="en-US" sz="2800" dirty="0" smtClean="0"/>
              <a:t>Real-world </a:t>
            </a:r>
            <a:r>
              <a:rPr lang="en-US" sz="2800" dirty="0" smtClean="0"/>
              <a:t>case studies (companies using ethical hackers </a:t>
            </a:r>
            <a:r>
              <a:rPr lang="en-US" sz="2800" dirty="0" smtClean="0"/>
              <a:t>successfully)</a:t>
            </a:r>
          </a:p>
          <a:p>
            <a:endParaRPr lang="en-US" sz="2800" dirty="0" smtClean="0"/>
          </a:p>
          <a:p>
            <a:r>
              <a:rPr lang="en-US" sz="2800" dirty="0" smtClean="0"/>
              <a:t>Job </a:t>
            </a:r>
            <a:r>
              <a:rPr lang="en-US" sz="2800" dirty="0" smtClean="0"/>
              <a:t>growth and career opportunities in ethical hacking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836" y="178592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Ethical </a:t>
            </a:r>
            <a:r>
              <a:rPr lang="en-US" sz="2800" dirty="0" smtClean="0"/>
              <a:t>hacking as a necessity, not an </a:t>
            </a:r>
            <a:r>
              <a:rPr lang="en-US" sz="2800" dirty="0" smtClean="0"/>
              <a:t>option</a:t>
            </a:r>
          </a:p>
          <a:p>
            <a:endParaRPr lang="en-US" sz="2800" dirty="0" smtClean="0"/>
          </a:p>
          <a:p>
            <a:r>
              <a:rPr lang="en-US" sz="2800" dirty="0" smtClean="0"/>
              <a:t>Future </a:t>
            </a:r>
            <a:r>
              <a:rPr lang="en-US" sz="2800" dirty="0" smtClean="0"/>
              <a:t>trends: AI in ethical hacking, bug bounty </a:t>
            </a:r>
            <a:r>
              <a:rPr lang="en-US" sz="2800" dirty="0" smtClean="0"/>
              <a:t>programs</a:t>
            </a:r>
          </a:p>
          <a:p>
            <a:endParaRPr lang="en-US" sz="2800" dirty="0" smtClean="0"/>
          </a:p>
          <a:p>
            <a:r>
              <a:rPr lang="en-US" sz="2800" dirty="0" smtClean="0"/>
              <a:t>Call </a:t>
            </a:r>
            <a:r>
              <a:rPr lang="en-US" sz="2800" dirty="0" smtClean="0"/>
              <a:t>for awareness and adoption of ethical hacking practices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The Rise of</a:t>
            </a:r>
          </a:p>
          <a:p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Ethical Hacking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595274" y="2000240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Increasing cyber threats and hacking incidents </a:t>
            </a:r>
            <a:r>
              <a:rPr lang="en-US" sz="3200" dirty="0" smtClean="0"/>
              <a:t>worldwide</a:t>
            </a:r>
          </a:p>
          <a:p>
            <a:endParaRPr lang="en-US" sz="3200" dirty="0" smtClean="0"/>
          </a:p>
          <a:p>
            <a:r>
              <a:rPr lang="en-US" sz="3200" dirty="0" smtClean="0"/>
              <a:t>Organizations </a:t>
            </a:r>
            <a:r>
              <a:rPr lang="en-US" sz="3200" dirty="0" smtClean="0"/>
              <a:t>losing billions due to data </a:t>
            </a:r>
            <a:r>
              <a:rPr lang="en-US" sz="3200" dirty="0" smtClean="0"/>
              <a:t>breaches</a:t>
            </a:r>
          </a:p>
          <a:p>
            <a:endParaRPr lang="en-US" sz="3200" dirty="0" smtClean="0"/>
          </a:p>
          <a:p>
            <a:r>
              <a:rPr lang="en-US" sz="3200" dirty="0" smtClean="0"/>
              <a:t>Need </a:t>
            </a:r>
            <a:r>
              <a:rPr lang="en-US" sz="3200" dirty="0" smtClean="0"/>
              <a:t>for legal and authorized security testing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595274" y="171448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Cybercrime statistics and global </a:t>
            </a:r>
            <a:r>
              <a:rPr lang="en-US" sz="2800" dirty="0" smtClean="0"/>
              <a:t>impact</a:t>
            </a:r>
          </a:p>
          <a:p>
            <a:endParaRPr lang="en-US" sz="2800" dirty="0" smtClean="0"/>
          </a:p>
          <a:p>
            <a:r>
              <a:rPr lang="en-US" sz="2800" dirty="0" smtClean="0"/>
              <a:t>Common </a:t>
            </a:r>
            <a:r>
              <a:rPr lang="en-US" sz="2800" dirty="0" smtClean="0"/>
              <a:t>attacks: phishing, </a:t>
            </a:r>
            <a:r>
              <a:rPr lang="en-US" sz="2800" dirty="0" err="1" smtClean="0"/>
              <a:t>ransomware</a:t>
            </a:r>
            <a:r>
              <a:rPr lang="en-US" sz="2800" dirty="0" smtClean="0"/>
              <a:t>, SQL </a:t>
            </a:r>
            <a:r>
              <a:rPr lang="en-US" sz="2800" dirty="0" smtClean="0"/>
              <a:t>injection</a:t>
            </a:r>
          </a:p>
          <a:p>
            <a:endParaRPr lang="en-US" sz="2800" dirty="0" smtClean="0"/>
          </a:p>
          <a:p>
            <a:r>
              <a:rPr lang="en-US" sz="2800" dirty="0" smtClean="0"/>
              <a:t>Why </a:t>
            </a:r>
            <a:r>
              <a:rPr lang="en-US" sz="2800" dirty="0" smtClean="0"/>
              <a:t>traditional security measures </a:t>
            </a:r>
            <a:r>
              <a:rPr lang="en-US" sz="2800" dirty="0" smtClean="0"/>
              <a:t>fail</a:t>
            </a:r>
          </a:p>
          <a:p>
            <a:endParaRPr lang="en-US" sz="2800" dirty="0" smtClean="0"/>
          </a:p>
          <a:p>
            <a:r>
              <a:rPr lang="en-US" sz="2800" dirty="0" smtClean="0"/>
              <a:t>Introduction </a:t>
            </a:r>
            <a:r>
              <a:rPr lang="en-US" sz="2800" dirty="0" smtClean="0"/>
              <a:t>to the concept of Ethical Hacking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452398" y="1928802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IT Security </a:t>
            </a:r>
            <a:r>
              <a:rPr lang="en-US" sz="2400" dirty="0" smtClean="0"/>
              <a:t>Professionals</a:t>
            </a:r>
          </a:p>
          <a:p>
            <a:endParaRPr lang="en-US" sz="2400" dirty="0" smtClean="0"/>
          </a:p>
          <a:p>
            <a:r>
              <a:rPr lang="en-US" sz="2400" dirty="0" smtClean="0"/>
              <a:t>Large </a:t>
            </a:r>
            <a:r>
              <a:rPr lang="en-US" sz="2400" dirty="0" smtClean="0"/>
              <a:t>Enterprises &amp; </a:t>
            </a:r>
            <a:r>
              <a:rPr lang="en-US" sz="2400" dirty="0" err="1" smtClean="0"/>
              <a:t>Corporates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Government Agencies</a:t>
            </a:r>
          </a:p>
          <a:p>
            <a:endParaRPr lang="en-US" sz="2400" dirty="0" smtClean="0"/>
          </a:p>
          <a:p>
            <a:r>
              <a:rPr lang="en-US" sz="2400" dirty="0" smtClean="0"/>
              <a:t>Financial Institutions</a:t>
            </a:r>
          </a:p>
          <a:p>
            <a:endParaRPr lang="en-US" sz="2400" dirty="0" smtClean="0"/>
          </a:p>
          <a:p>
            <a:r>
              <a:rPr lang="en-US" sz="2400" dirty="0" smtClean="0"/>
              <a:t>Educational Institutions</a:t>
            </a:r>
          </a:p>
          <a:p>
            <a:endParaRPr lang="en-US" sz="2400" dirty="0" smtClean="0"/>
          </a:p>
          <a:p>
            <a:r>
              <a:rPr lang="en-US" sz="2400" dirty="0" smtClean="0"/>
              <a:t>Startups </a:t>
            </a:r>
            <a:r>
              <a:rPr lang="en-US" sz="2400" dirty="0" smtClean="0"/>
              <a:t>developing tech products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881290" y="2071678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Penetration Testing Tools: </a:t>
            </a:r>
            <a:r>
              <a:rPr lang="en-US" sz="2400" dirty="0" err="1" smtClean="0"/>
              <a:t>Metasploit</a:t>
            </a:r>
            <a:r>
              <a:rPr lang="en-US" sz="2400" dirty="0" smtClean="0"/>
              <a:t>, Burp </a:t>
            </a:r>
            <a:r>
              <a:rPr lang="en-US" sz="2400" dirty="0" smtClean="0"/>
              <a:t>Suite</a:t>
            </a:r>
          </a:p>
          <a:p>
            <a:endParaRPr lang="en-US" sz="2400" dirty="0" smtClean="0"/>
          </a:p>
          <a:p>
            <a:r>
              <a:rPr lang="en-US" sz="2400" dirty="0" smtClean="0"/>
              <a:t>Network </a:t>
            </a:r>
            <a:r>
              <a:rPr lang="en-US" sz="2400" dirty="0" smtClean="0"/>
              <a:t>Scanning: </a:t>
            </a:r>
            <a:r>
              <a:rPr lang="en-US" sz="2400" dirty="0" err="1" smtClean="0"/>
              <a:t>Nmap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Password </a:t>
            </a:r>
            <a:r>
              <a:rPr lang="en-US" sz="2400" dirty="0" smtClean="0"/>
              <a:t>Cracking: John the Ripper, </a:t>
            </a:r>
            <a:r>
              <a:rPr lang="en-US" sz="2400" dirty="0" smtClean="0"/>
              <a:t>Hydra</a:t>
            </a:r>
          </a:p>
          <a:p>
            <a:endParaRPr lang="en-US" sz="2400" dirty="0" smtClean="0"/>
          </a:p>
          <a:p>
            <a:r>
              <a:rPr lang="en-US" sz="2400" dirty="0" smtClean="0"/>
              <a:t>Vulnerability </a:t>
            </a:r>
            <a:r>
              <a:rPr lang="en-US" sz="2400" dirty="0" smtClean="0"/>
              <a:t>Assessment: </a:t>
            </a:r>
            <a:r>
              <a:rPr lang="en-US" sz="2400" dirty="0" err="1" smtClean="0"/>
              <a:t>Nessus</a:t>
            </a:r>
            <a:r>
              <a:rPr lang="en-US" sz="2400" dirty="0" smtClean="0"/>
              <a:t>, </a:t>
            </a:r>
            <a:r>
              <a:rPr lang="en-US" sz="2400" dirty="0" smtClean="0"/>
              <a:t>Open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VASWeb</a:t>
            </a:r>
            <a:r>
              <a:rPr lang="en-US" sz="2400" dirty="0" smtClean="0"/>
              <a:t> </a:t>
            </a:r>
            <a:r>
              <a:rPr lang="en-US" sz="2400" dirty="0" smtClean="0"/>
              <a:t>Security: OWASP </a:t>
            </a:r>
            <a:r>
              <a:rPr lang="en-US" sz="2400" dirty="0" smtClean="0"/>
              <a:t>ZAP</a:t>
            </a:r>
          </a:p>
          <a:p>
            <a:endParaRPr lang="en-US" sz="2400" dirty="0" smtClean="0"/>
          </a:p>
          <a:p>
            <a:r>
              <a:rPr lang="en-US" sz="2400" dirty="0" smtClean="0"/>
              <a:t>Operating </a:t>
            </a:r>
            <a:r>
              <a:rPr lang="en-US" sz="2400" dirty="0" smtClean="0"/>
              <a:t>Systems: Kali Linux, Parrot OS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809588" y="1500174"/>
            <a:ext cx="678661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Professional cyber-security theme (black + green or blue tones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Icons </a:t>
            </a:r>
            <a:r>
              <a:rPr lang="en-US" sz="2400" dirty="0" smtClean="0"/>
              <a:t>for hacking tools and security </a:t>
            </a:r>
            <a:r>
              <a:rPr lang="en-US" sz="2400" dirty="0" smtClean="0"/>
              <a:t>concepts</a:t>
            </a:r>
          </a:p>
          <a:p>
            <a:endParaRPr lang="en-US" sz="2400" dirty="0" smtClean="0"/>
          </a:p>
          <a:p>
            <a:r>
              <a:rPr lang="en-US" sz="2400" dirty="0" smtClean="0"/>
              <a:t>Flow </a:t>
            </a:r>
            <a:r>
              <a:rPr lang="en-US" sz="2400" dirty="0" smtClean="0"/>
              <a:t>diagrams for hacking steps (Reconnaissance → Exploitation → Reporting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Charts </a:t>
            </a:r>
            <a:r>
              <a:rPr lang="en-US" sz="2400" dirty="0" smtClean="0"/>
              <a:t>for market growth of ethical </a:t>
            </a:r>
            <a:r>
              <a:rPr lang="en-US" sz="2400" dirty="0" smtClean="0"/>
              <a:t>hacking</a:t>
            </a:r>
          </a:p>
          <a:p>
            <a:endParaRPr lang="en-US" sz="2400" dirty="0" smtClean="0"/>
          </a:p>
          <a:p>
            <a:r>
              <a:rPr lang="en-US" sz="2400" dirty="0" smtClean="0"/>
              <a:t>Include </a:t>
            </a:r>
            <a:r>
              <a:rPr lang="en-US" sz="2400" dirty="0" smtClean="0"/>
              <a:t>ethical hacking certifications (CEH, OSCP)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38150" y="164305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Authorized penetration </a:t>
            </a:r>
            <a:r>
              <a:rPr lang="en-US" sz="2400" dirty="0" smtClean="0"/>
              <a:t>testing</a:t>
            </a:r>
          </a:p>
          <a:p>
            <a:endParaRPr lang="en-US" sz="2400" dirty="0" smtClean="0"/>
          </a:p>
          <a:p>
            <a:r>
              <a:rPr lang="en-US" sz="2400" dirty="0" smtClean="0"/>
              <a:t>Reporting </a:t>
            </a:r>
            <a:r>
              <a:rPr lang="en-US" sz="2400" dirty="0" smtClean="0"/>
              <a:t>vulnerabilities to </a:t>
            </a:r>
            <a:r>
              <a:rPr lang="en-US" sz="2400" dirty="0" smtClean="0"/>
              <a:t>organizations</a:t>
            </a:r>
          </a:p>
          <a:p>
            <a:endParaRPr lang="en-US" sz="2400" dirty="0" smtClean="0"/>
          </a:p>
          <a:p>
            <a:r>
              <a:rPr lang="en-US" sz="2400" dirty="0" smtClean="0"/>
              <a:t>Compliance </a:t>
            </a:r>
            <a:r>
              <a:rPr lang="en-US" sz="2400" dirty="0" smtClean="0"/>
              <a:t>with legal </a:t>
            </a:r>
            <a:r>
              <a:rPr lang="en-US" sz="2400" dirty="0" smtClean="0"/>
              <a:t>frameworks</a:t>
            </a:r>
          </a:p>
          <a:p>
            <a:endParaRPr lang="en-US" sz="2400" dirty="0" smtClean="0"/>
          </a:p>
          <a:p>
            <a:r>
              <a:rPr lang="en-US" sz="2400" dirty="0" smtClean="0"/>
              <a:t>Real-time </a:t>
            </a:r>
            <a:r>
              <a:rPr lang="en-US" sz="2400" dirty="0" smtClean="0"/>
              <a:t>security </a:t>
            </a:r>
            <a:r>
              <a:rPr lang="en-US" sz="2400" dirty="0" smtClean="0"/>
              <a:t>audits</a:t>
            </a:r>
          </a:p>
          <a:p>
            <a:endParaRPr lang="en-US" sz="2400" dirty="0" smtClean="0"/>
          </a:p>
          <a:p>
            <a:r>
              <a:rPr lang="en-US" sz="2400" dirty="0" smtClean="0"/>
              <a:t>Continuous </a:t>
            </a:r>
            <a:r>
              <a:rPr lang="en-US" sz="2400" dirty="0" smtClean="0"/>
              <a:t>monitoring and improvement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319</Words>
  <Application>Microsoft Office PowerPoint</Application>
  <PresentationFormat>Custom</PresentationFormat>
  <Paragraphs>114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Murugavel</cp:lastModifiedBy>
  <cp:revision>25</cp:revision>
  <dcterms:created xsi:type="dcterms:W3CDTF">2024-03-29T15:07:22Z</dcterms:created>
  <dcterms:modified xsi:type="dcterms:W3CDTF">2025-09-05T10:50:24Z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