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7" r:id="rId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30" d="100"/>
          <a:sy n="130" d="100"/>
        </p:scale>
        <p:origin x="-1512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11/09/16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11/09/16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11/09/16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11/09/16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11/09/16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11/09/16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11/09/16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11/09/16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11/09/16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11/09/16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11/09/16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11/09/16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loud Callout 13"/>
          <p:cNvSpPr/>
          <p:nvPr/>
        </p:nvSpPr>
        <p:spPr>
          <a:xfrm>
            <a:off x="3309935" y="2583470"/>
            <a:ext cx="1873060" cy="2610446"/>
          </a:xfrm>
          <a:prstGeom prst="cloudCallout">
            <a:avLst>
              <a:gd name="adj1" fmla="val -9189"/>
              <a:gd name="adj2" fmla="val 34490"/>
            </a:avLst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41777" y="2976021"/>
            <a:ext cx="397126" cy="20804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6150915" y="2654010"/>
            <a:ext cx="1255665" cy="142134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RF Surgical System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1542" y="2621954"/>
            <a:ext cx="1499419" cy="108271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Inventory System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5400000">
            <a:off x="3284729" y="3871163"/>
            <a:ext cx="1939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Common Interface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1542" y="3872684"/>
            <a:ext cx="1499419" cy="108271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Patient Management System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150915" y="5107803"/>
            <a:ext cx="1255665" cy="108271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 Management System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195051" y="2201310"/>
            <a:ext cx="2237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Cloud Based Interface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6" idx="2"/>
            <a:endCxn id="13" idx="0"/>
          </p:cNvCxnSpPr>
          <p:nvPr/>
        </p:nvCxnSpPr>
        <p:spPr>
          <a:xfrm>
            <a:off x="6778748" y="4075356"/>
            <a:ext cx="0" cy="1032447"/>
          </a:xfrm>
          <a:prstGeom prst="straightConnector1">
            <a:avLst/>
          </a:prstGeom>
          <a:ln w="57150" cmpd="sng">
            <a:solidFill>
              <a:schemeClr val="tx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3" idx="3"/>
            <a:endCxn id="6" idx="3"/>
          </p:cNvCxnSpPr>
          <p:nvPr/>
        </p:nvCxnSpPr>
        <p:spPr>
          <a:xfrm flipV="1">
            <a:off x="7406580" y="3364683"/>
            <a:ext cx="12700" cy="2284480"/>
          </a:xfrm>
          <a:prstGeom prst="bentConnector3">
            <a:avLst>
              <a:gd name="adj1" fmla="val 3113220"/>
            </a:avLst>
          </a:prstGeom>
          <a:ln w="57150" cmpd="sng">
            <a:solidFill>
              <a:schemeClr val="tx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086770" y="6180040"/>
            <a:ext cx="2230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Real time Information exchange </a:t>
            </a:r>
          </a:p>
          <a:p>
            <a:r>
              <a:rPr lang="en-US" sz="1200" b="1" dirty="0" smtClean="0"/>
              <a:t>Between RF Surgical and OT </a:t>
            </a:r>
          </a:p>
          <a:p>
            <a:r>
              <a:rPr lang="en-US" sz="1200" b="1" dirty="0" smtClean="0"/>
              <a:t>Management System,  </a:t>
            </a:r>
            <a:endParaRPr lang="en-US" sz="1200" b="1" dirty="0"/>
          </a:p>
        </p:txBody>
      </p:sp>
      <p:cxnSp>
        <p:nvCxnSpPr>
          <p:cNvPr id="33" name="Straight Arrow Connector 32"/>
          <p:cNvCxnSpPr>
            <a:stCxn id="7" idx="3"/>
          </p:cNvCxnSpPr>
          <p:nvPr/>
        </p:nvCxnSpPr>
        <p:spPr>
          <a:xfrm>
            <a:off x="2180961" y="3163314"/>
            <a:ext cx="1860816" cy="0"/>
          </a:xfrm>
          <a:prstGeom prst="straightConnector1">
            <a:avLst/>
          </a:prstGeom>
          <a:ln w="57150" cmpd="sng">
            <a:solidFill>
              <a:schemeClr val="tx2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192242" y="4406094"/>
            <a:ext cx="1860816" cy="0"/>
          </a:xfrm>
          <a:prstGeom prst="straightConnector1">
            <a:avLst/>
          </a:prstGeom>
          <a:ln w="57150" cmpd="sng">
            <a:solidFill>
              <a:schemeClr val="tx2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6" idx="1"/>
          </p:cNvCxnSpPr>
          <p:nvPr/>
        </p:nvCxnSpPr>
        <p:spPr>
          <a:xfrm>
            <a:off x="4438903" y="3364683"/>
            <a:ext cx="1712012" cy="0"/>
          </a:xfrm>
          <a:prstGeom prst="straightConnector1">
            <a:avLst/>
          </a:prstGeom>
          <a:ln w="57150" cmpd="sng">
            <a:solidFill>
              <a:schemeClr val="tx2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3" idx="1"/>
          </p:cNvCxnSpPr>
          <p:nvPr/>
        </p:nvCxnSpPr>
        <p:spPr>
          <a:xfrm rot="10800000">
            <a:off x="4438903" y="4406095"/>
            <a:ext cx="1712013" cy="1243069"/>
          </a:xfrm>
          <a:prstGeom prst="bentConnector3">
            <a:avLst>
              <a:gd name="adj1" fmla="val 50000"/>
            </a:avLst>
          </a:prstGeom>
          <a:ln w="57150" cmpd="sng">
            <a:solidFill>
              <a:schemeClr val="tx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5" idx="3"/>
          </p:cNvCxnSpPr>
          <p:nvPr/>
        </p:nvCxnSpPr>
        <p:spPr>
          <a:xfrm>
            <a:off x="4438903" y="4016256"/>
            <a:ext cx="1712012" cy="1372526"/>
          </a:xfrm>
          <a:prstGeom prst="bentConnector3">
            <a:avLst>
              <a:gd name="adj1" fmla="val 64987"/>
            </a:avLst>
          </a:prstGeom>
          <a:ln w="57150" cmpd="sng">
            <a:solidFill>
              <a:schemeClr val="tx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570024" y="5565411"/>
            <a:ext cx="2728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Near real time or Time Based   </a:t>
            </a:r>
          </a:p>
          <a:p>
            <a:r>
              <a:rPr lang="en-US" sz="1200" b="1" dirty="0" smtClean="0"/>
              <a:t>Information exchange between common interface and other system</a:t>
            </a:r>
            <a:endParaRPr lang="en-US" sz="12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570024" y="2884996"/>
            <a:ext cx="1176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Scenario 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818531" y="4390501"/>
            <a:ext cx="1176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Scenario 2</a:t>
            </a:r>
          </a:p>
        </p:txBody>
      </p:sp>
    </p:spTree>
    <p:extLst>
      <p:ext uri="{BB962C8B-B14F-4D97-AF65-F5344CB8AC3E}">
        <p14:creationId xmlns:p14="http://schemas.microsoft.com/office/powerpoint/2010/main" val="991071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710</TotalTime>
  <Words>46</Words>
  <Application>Microsoft Macintosh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Adjacency</vt:lpstr>
      <vt:lpstr>PowerPoint Presentation</vt:lpstr>
    </vt:vector>
  </TitlesOfParts>
  <Company>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 b</dc:creator>
  <cp:lastModifiedBy>a b</cp:lastModifiedBy>
  <cp:revision>9</cp:revision>
  <dcterms:created xsi:type="dcterms:W3CDTF">2016-09-10T23:28:29Z</dcterms:created>
  <dcterms:modified xsi:type="dcterms:W3CDTF">2016-09-11T11:18:59Z</dcterms:modified>
</cp:coreProperties>
</file>