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4" r:id="rId8"/>
    <p:sldId id="265" r:id="rId9"/>
    <p:sldId id="261" r:id="rId10"/>
    <p:sldId id="262" r:id="rId11"/>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2" d="100"/>
          <a:sy n="72" d="100"/>
        </p:scale>
        <p:origin x="660" y="8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5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2">
            <a:lumMod val="75000"/>
          </a:schemeClr>
        </a:solidFill>
        <a:effectLst/>
      </p:bgPr>
    </p:bg>
    <p:spTree>
      <p:nvGrpSpPr>
        <p:cNvPr id="26" name=""/>
        <p:cNvGrpSpPr/>
        <p:nvPr/>
      </p:nvGrpSpPr>
      <p:grpSpPr>
        <a:xfrm>
          <a:off x="0" y="0"/>
          <a:ext cx="0" cy="0"/>
          <a:chOff x="0" y="0"/>
          <a:chExt cx="0" cy="0"/>
        </a:xfrm>
      </p:grpSpPr>
      <p:sp>
        <p:nvSpPr>
          <p:cNvPr id="1048596" name="Title 1"/>
          <p:cNvSpPr>
            <a:spLocks noGrp="1"/>
          </p:cNvSpPr>
          <p:nvPr>
            <p:ph type="ctrTitle"/>
          </p:nvPr>
        </p:nvSpPr>
        <p:spPr>
          <a:xfrm>
            <a:off x="1261872" y="758952"/>
            <a:ext cx="9418320" cy="4041648"/>
          </a:xfrm>
        </p:spPr>
        <p:txBody>
          <a:bodyPr anchor="b">
            <a:normAutofit/>
          </a:bodyPr>
          <a:lstStyle>
            <a:lvl1pPr algn="l">
              <a:lnSpc>
                <a:spcPct val="85000"/>
              </a:lnSpc>
              <a:defRPr baseline="0" sz="7200">
                <a:solidFill>
                  <a:schemeClr val="tx1"/>
                </a:solidFill>
              </a:defRPr>
            </a:lvl1pPr>
          </a:lstStyle>
          <a:p>
            <a:r>
              <a:rPr lang="en-US"/>
              <a:t>Click to edit Master title style</a:t>
            </a:r>
            <a:endParaRPr dirty="0" lang="en-US"/>
          </a:p>
        </p:txBody>
      </p:sp>
      <p:sp>
        <p:nvSpPr>
          <p:cNvPr id="1048597" name="Subtitle 2"/>
          <p:cNvSpPr>
            <a:spLocks noGrp="1"/>
          </p:cNvSpPr>
          <p:nvPr>
            <p:ph type="subTitle" idx="1"/>
          </p:nvPr>
        </p:nvSpPr>
        <p:spPr>
          <a:xfrm>
            <a:off x="1261872" y="4800600"/>
            <a:ext cx="9418320" cy="1691640"/>
          </a:xfrm>
        </p:spPr>
        <p:txBody>
          <a:bodyPr>
            <a:normAutofit/>
          </a:bodyPr>
          <a:lstStyle>
            <a:lvl1pPr algn="l" indent="0" marL="0">
              <a:buNone/>
              <a:defRPr baseline="0" sz="2200">
                <a:solidFill>
                  <a:schemeClr val="tx1">
                    <a:lumMod val="75000"/>
                  </a:schemeClr>
                </a:solidFill>
              </a:defRPr>
            </a:lvl1pPr>
            <a:lvl2pPr algn="ctr" indent="0" marL="457200">
              <a:buNone/>
              <a:defRPr sz="2200"/>
            </a:lvl2pPr>
            <a:lvl3pPr algn="ctr" indent="0" marL="914400">
              <a:buNone/>
              <a:defRPr sz="22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endParaRPr dirty="0" lang="en-US"/>
          </a:p>
        </p:txBody>
      </p:sp>
      <p:sp>
        <p:nvSpPr>
          <p:cNvPr id="1048598" name="Date Placeholder 3"/>
          <p:cNvSpPr>
            <a:spLocks noGrp="1"/>
          </p:cNvSpPr>
          <p:nvPr>
            <p:ph type="dt" sz="half" idx="10"/>
          </p:nvPr>
        </p:nvSpPr>
        <p:spPr/>
        <p:txBody>
          <a:bodyPr/>
          <a:lstStyle>
            <a:lvl1pPr>
              <a:defRPr>
                <a:solidFill>
                  <a:schemeClr val="tx1">
                    <a:lumMod val="50000"/>
                  </a:schemeClr>
                </a:solidFill>
              </a:defRPr>
            </a:lvl1pPr>
          </a:lstStyle>
          <a:p>
            <a:fld id="{F7270B9F-109F-4B2B-A189-0C1298D84373}" type="datetimeFigureOut">
              <a:rPr lang="en-US" smtClean="0"/>
              <a:t>5/8/2023</a:t>
            </a:fld>
            <a:endParaRPr lang="en-US"/>
          </a:p>
        </p:txBody>
      </p:sp>
      <p:sp>
        <p:nvSpPr>
          <p:cNvPr id="1048599"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1048600" name="Slide Number Placeholder 5"/>
          <p:cNvSpPr>
            <a:spLocks noGrp="1"/>
          </p:cNvSpPr>
          <p:nvPr>
            <p:ph type="sldNum" sz="quarter" idx="12"/>
          </p:nvPr>
        </p:nvSpPr>
        <p:spPr/>
        <p:txBody>
          <a:bodyPr/>
          <a:lstStyle>
            <a:lvl1pPr>
              <a:defRPr>
                <a:solidFill>
                  <a:schemeClr val="tx1">
                    <a:lumMod val="65000"/>
                  </a:schemeClr>
                </a:solidFill>
              </a:defRPr>
            </a:lvl1pPr>
          </a:lstStyle>
          <a:p>
            <a:fld id="{3FA469EC-4A2C-49B2-B817-D13AD3D9C85F}" type="slidenum">
              <a:rPr lang="en-US" smtClean="0"/>
              <a:t>‹#›</a:t>
            </a:fld>
            <a:endParaRPr lang="en-US"/>
          </a:p>
        </p:txBody>
      </p:sp>
      <p:sp>
        <p:nvSpPr>
          <p:cNvPr id="1048601" name="Rectangle 6"/>
          <p:cNvSpPr/>
          <p:nvPr/>
        </p:nvSpPr>
        <p:spPr>
          <a:xfrm>
            <a:off x="0" y="0"/>
            <a:ext cx="4572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2" name=""/>
        <p:cNvGrpSpPr/>
        <p:nvPr/>
      </p:nvGrpSpPr>
      <p:grpSpPr>
        <a:xfrm>
          <a:off x="0" y="0"/>
          <a:ext cx="0" cy="0"/>
          <a:chOff x="0" y="0"/>
          <a:chExt cx="0" cy="0"/>
        </a:xfrm>
      </p:grpSpPr>
      <p:sp>
        <p:nvSpPr>
          <p:cNvPr id="1048622" name="Title 1"/>
          <p:cNvSpPr>
            <a:spLocks noGrp="1"/>
          </p:cNvSpPr>
          <p:nvPr>
            <p:ph type="title"/>
          </p:nvPr>
        </p:nvSpPr>
        <p:spPr/>
        <p:txBody>
          <a:bodyPr/>
          <a:p>
            <a:r>
              <a:rPr lang="en-US"/>
              <a:t>Click to edit Master title style</a:t>
            </a:r>
            <a:endParaRPr dirty="0" lang="en-US"/>
          </a:p>
        </p:txBody>
      </p:sp>
      <p:sp>
        <p:nvSpPr>
          <p:cNvPr id="1048623"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4" name="Date Placeholder 3"/>
          <p:cNvSpPr>
            <a:spLocks noGrp="1"/>
          </p:cNvSpPr>
          <p:nvPr>
            <p:ph type="dt" sz="half" idx="10"/>
          </p:nvPr>
        </p:nvSpPr>
        <p:spPr/>
        <p:txBody>
          <a:bodyPr/>
          <a:p>
            <a:fld id="{F7270B9F-109F-4B2B-A189-0C1298D84373}" type="datetimeFigureOut">
              <a:rPr lang="en-US" smtClean="0"/>
              <a:t>5/8/2023</a:t>
            </a:fld>
            <a:endParaRPr lang="en-US"/>
          </a:p>
        </p:txBody>
      </p:sp>
      <p:sp>
        <p:nvSpPr>
          <p:cNvPr id="1048625" name="Footer Placeholder 4"/>
          <p:cNvSpPr>
            <a:spLocks noGrp="1"/>
          </p:cNvSpPr>
          <p:nvPr>
            <p:ph type="ftr" sz="quarter" idx="11"/>
          </p:nvPr>
        </p:nvSpPr>
        <p:spPr/>
        <p:txBody>
          <a:bodyPr/>
          <a:p>
            <a:endParaRPr lang="en-US"/>
          </a:p>
        </p:txBody>
      </p:sp>
      <p:sp>
        <p:nvSpPr>
          <p:cNvPr id="1048626" name="Slide Number Placeholder 5"/>
          <p:cNvSpPr>
            <a:spLocks noGrp="1"/>
          </p:cNvSpPr>
          <p:nvPr>
            <p:ph type="sldNum" sz="quarter" idx="12"/>
          </p:nvPr>
        </p:nvSpPr>
        <p:spPr/>
        <p:txBody>
          <a:bodyPr/>
          <a:p>
            <a:fld id="{3FA469EC-4A2C-49B2-B817-D13AD3D9C8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0" name=""/>
        <p:cNvGrpSpPr/>
        <p:nvPr/>
      </p:nvGrpSpPr>
      <p:grpSpPr>
        <a:xfrm>
          <a:off x="0" y="0"/>
          <a:ext cx="0" cy="0"/>
          <a:chOff x="0" y="0"/>
          <a:chExt cx="0" cy="0"/>
        </a:xfrm>
      </p:grpSpPr>
      <p:sp>
        <p:nvSpPr>
          <p:cNvPr id="1048610" name="Vertical Title 1"/>
          <p:cNvSpPr>
            <a:spLocks noGrp="1"/>
          </p:cNvSpPr>
          <p:nvPr>
            <p:ph type="title" orient="vert"/>
          </p:nvPr>
        </p:nvSpPr>
        <p:spPr>
          <a:xfrm>
            <a:off x="8648700" y="381000"/>
            <a:ext cx="2476500" cy="5897562"/>
          </a:xfrm>
        </p:spPr>
        <p:txBody>
          <a:bodyPr vert="eaVert"/>
          <a:p>
            <a:r>
              <a:rPr lang="en-US"/>
              <a:t>Click to edit Master title style</a:t>
            </a:r>
            <a:endParaRPr dirty="0" lang="en-US"/>
          </a:p>
        </p:txBody>
      </p:sp>
      <p:sp>
        <p:nvSpPr>
          <p:cNvPr id="1048611" name="Vertical Text Placeholder 2"/>
          <p:cNvSpPr>
            <a:spLocks noGrp="1"/>
          </p:cNvSpPr>
          <p:nvPr>
            <p:ph type="body" orient="vert" idx="1"/>
          </p:nvPr>
        </p:nvSpPr>
        <p:spPr>
          <a:xfrm>
            <a:off x="762000" y="381000"/>
            <a:ext cx="7734300" cy="5897562"/>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2" name="Date Placeholder 3"/>
          <p:cNvSpPr>
            <a:spLocks noGrp="1"/>
          </p:cNvSpPr>
          <p:nvPr>
            <p:ph type="dt" sz="half" idx="10"/>
          </p:nvPr>
        </p:nvSpPr>
        <p:spPr/>
        <p:txBody>
          <a:bodyPr/>
          <a:p>
            <a:fld id="{F7270B9F-109F-4B2B-A189-0C1298D84373}" type="datetimeFigureOut">
              <a:rPr lang="en-US" smtClean="0"/>
              <a:t>5/8/2023</a:t>
            </a:fld>
            <a:endParaRPr lang="en-US"/>
          </a:p>
        </p:txBody>
      </p:sp>
      <p:sp>
        <p:nvSpPr>
          <p:cNvPr id="1048613" name="Footer Placeholder 4"/>
          <p:cNvSpPr>
            <a:spLocks noGrp="1"/>
          </p:cNvSpPr>
          <p:nvPr>
            <p:ph type="ftr" sz="quarter" idx="11"/>
          </p:nvPr>
        </p:nvSpPr>
        <p:spPr/>
        <p:txBody>
          <a:bodyPr/>
          <a:p>
            <a:endParaRPr lang="en-US"/>
          </a:p>
        </p:txBody>
      </p:sp>
      <p:sp>
        <p:nvSpPr>
          <p:cNvPr id="1048614" name="Slide Number Placeholder 5"/>
          <p:cNvSpPr>
            <a:spLocks noGrp="1"/>
          </p:cNvSpPr>
          <p:nvPr>
            <p:ph type="sldNum" sz="quarter" idx="12"/>
          </p:nvPr>
        </p:nvSpPr>
        <p:spPr/>
        <p:txBody>
          <a:bodyPr/>
          <a:p>
            <a:fld id="{3FA469EC-4A2C-49B2-B817-D13AD3D9C8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 name=""/>
        <p:cNvGrpSpPr/>
        <p:nvPr/>
      </p:nvGrpSpPr>
      <p:grpSpPr>
        <a:xfrm>
          <a:off x="0" y="0"/>
          <a:ext cx="0" cy="0"/>
          <a:chOff x="0" y="0"/>
          <a:chExt cx="0" cy="0"/>
        </a:xfrm>
      </p:grpSpPr>
      <p:sp>
        <p:nvSpPr>
          <p:cNvPr id="1048582" name="Title 1"/>
          <p:cNvSpPr>
            <a:spLocks noGrp="1"/>
          </p:cNvSpPr>
          <p:nvPr>
            <p:ph type="title"/>
          </p:nvPr>
        </p:nvSpPr>
        <p:spPr/>
        <p:txBody>
          <a:bodyPr/>
          <a:p>
            <a:r>
              <a:rPr lang="en-US"/>
              <a:t>Click to edit Master title style</a:t>
            </a:r>
            <a:endParaRPr dirty="0" lang="en-US"/>
          </a:p>
        </p:txBody>
      </p:sp>
      <p:sp>
        <p:nvSpPr>
          <p:cNvPr id="1048583"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fld id="{F7270B9F-109F-4B2B-A189-0C1298D84373}" type="datetimeFigureOut">
              <a:rPr lang="en-US" smtClean="0"/>
              <a:t>5/8/2023</a:t>
            </a:fld>
            <a:endParaRPr lang="en-US"/>
          </a:p>
        </p:txBody>
      </p:sp>
      <p:sp>
        <p:nvSpPr>
          <p:cNvPr id="1048585" name="Footer Placeholder 4"/>
          <p:cNvSpPr>
            <a:spLocks noGrp="1"/>
          </p:cNvSpPr>
          <p:nvPr>
            <p:ph type="ftr" sz="quarter" idx="11"/>
          </p:nvPr>
        </p:nvSpPr>
        <p:spPr/>
        <p:txBody>
          <a:bodyPr/>
          <a:p>
            <a:endParaRPr lang="en-US"/>
          </a:p>
        </p:txBody>
      </p:sp>
      <p:sp>
        <p:nvSpPr>
          <p:cNvPr id="1048586" name="Slide Number Placeholder 5"/>
          <p:cNvSpPr>
            <a:spLocks noGrp="1"/>
          </p:cNvSpPr>
          <p:nvPr>
            <p:ph type="sldNum" sz="quarter" idx="12"/>
          </p:nvPr>
        </p:nvSpPr>
        <p:spPr/>
        <p:txBody>
          <a:bodyPr/>
          <a:p>
            <a:fld id="{3FA469EC-4A2C-49B2-B817-D13AD3D9C8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3" name=""/>
        <p:cNvGrpSpPr/>
        <p:nvPr/>
      </p:nvGrpSpPr>
      <p:grpSpPr>
        <a:xfrm>
          <a:off x="0" y="0"/>
          <a:ext cx="0" cy="0"/>
          <a:chOff x="0" y="0"/>
          <a:chExt cx="0" cy="0"/>
        </a:xfrm>
      </p:grpSpPr>
      <p:sp>
        <p:nvSpPr>
          <p:cNvPr id="1048627" name="Title 1"/>
          <p:cNvSpPr>
            <a:spLocks noGrp="1"/>
          </p:cNvSpPr>
          <p:nvPr>
            <p:ph type="title"/>
          </p:nvPr>
        </p:nvSpPr>
        <p:spPr>
          <a:xfrm>
            <a:off x="1261872" y="758952"/>
            <a:ext cx="9418320" cy="4041648"/>
          </a:xfrm>
        </p:spPr>
        <p:txBody>
          <a:bodyPr anchor="b">
            <a:normAutofit/>
          </a:bodyPr>
          <a:lstStyle>
            <a:lvl1pPr>
              <a:lnSpc>
                <a:spcPct val="85000"/>
              </a:lnSpc>
              <a:defRPr b="0" sz="7200"/>
            </a:lvl1pPr>
          </a:lstStyle>
          <a:p>
            <a:r>
              <a:rPr lang="en-US"/>
              <a:t>Click to edit Master title style</a:t>
            </a:r>
            <a:endParaRPr dirty="0" lang="en-US"/>
          </a:p>
        </p:txBody>
      </p:sp>
      <p:sp>
        <p:nvSpPr>
          <p:cNvPr id="1048628" name="Text Placeholder 2"/>
          <p:cNvSpPr>
            <a:spLocks noGrp="1"/>
          </p:cNvSpPr>
          <p:nvPr>
            <p:ph type="body" idx="1"/>
          </p:nvPr>
        </p:nvSpPr>
        <p:spPr>
          <a:xfrm>
            <a:off x="1261872" y="4800600"/>
            <a:ext cx="9418320" cy="1691640"/>
          </a:xfrm>
        </p:spPr>
        <p:txBody>
          <a:bodyPr anchor="t">
            <a:normAutofit/>
          </a:bodyPr>
          <a:lstStyle>
            <a:lvl1pPr indent="0" marL="0">
              <a:buNone/>
              <a:defRPr sz="22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29" name="Date Placeholder 3"/>
          <p:cNvSpPr>
            <a:spLocks noGrp="1"/>
          </p:cNvSpPr>
          <p:nvPr>
            <p:ph type="dt" sz="half" idx="10"/>
          </p:nvPr>
        </p:nvSpPr>
        <p:spPr/>
        <p:txBody>
          <a:bodyPr/>
          <a:p>
            <a:fld id="{F7270B9F-109F-4B2B-A189-0C1298D84373}" type="datetimeFigureOut">
              <a:rPr lang="en-US" smtClean="0"/>
              <a:t>5/8/2023</a:t>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3FA469EC-4A2C-49B2-B817-D13AD3D9C85F}" type="slidenum">
              <a:rPr lang="en-US" smtClean="0"/>
              <a:t>‹#›</a:t>
            </a:fld>
            <a:endParaRPr lang="en-US"/>
          </a:p>
        </p:txBody>
      </p:sp>
      <p:sp>
        <p:nvSpPr>
          <p:cNvPr id="1048632" name="Rectangle 6"/>
          <p:cNvSpPr/>
          <p:nvPr/>
        </p:nvSpPr>
        <p:spPr>
          <a:xfrm>
            <a:off x="0" y="0"/>
            <a:ext cx="4572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4" name=""/>
        <p:cNvGrpSpPr/>
        <p:nvPr/>
      </p:nvGrpSpPr>
      <p:grpSpPr>
        <a:xfrm>
          <a:off x="0" y="0"/>
          <a:ext cx="0" cy="0"/>
          <a:chOff x="0" y="0"/>
          <a:chExt cx="0" cy="0"/>
        </a:xfrm>
      </p:grpSpPr>
      <p:sp>
        <p:nvSpPr>
          <p:cNvPr id="1048633" name="Title 1"/>
          <p:cNvSpPr>
            <a:spLocks noGrp="1"/>
          </p:cNvSpPr>
          <p:nvPr>
            <p:ph type="title"/>
          </p:nvPr>
        </p:nvSpPr>
        <p:spPr/>
        <p:txBody>
          <a:bodyPr/>
          <a:p>
            <a:r>
              <a:rPr lang="en-US"/>
              <a:t>Click to edit Master title style</a:t>
            </a:r>
            <a:endParaRPr dirty="0" lang="en-US"/>
          </a:p>
        </p:txBody>
      </p:sp>
      <p:sp>
        <p:nvSpPr>
          <p:cNvPr id="1048634"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5"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6" name="Date Placeholder 4"/>
          <p:cNvSpPr>
            <a:spLocks noGrp="1"/>
          </p:cNvSpPr>
          <p:nvPr>
            <p:ph type="dt" sz="half" idx="10"/>
          </p:nvPr>
        </p:nvSpPr>
        <p:spPr/>
        <p:txBody>
          <a:bodyPr/>
          <a:p>
            <a:fld id="{F7270B9F-109F-4B2B-A189-0C1298D84373}" type="datetimeFigureOut">
              <a:rPr lang="en-US" smtClean="0"/>
              <a:t>5/8/2023</a:t>
            </a:fld>
            <a:endParaRPr lang="en-US"/>
          </a:p>
        </p:txBody>
      </p:sp>
      <p:sp>
        <p:nvSpPr>
          <p:cNvPr id="1048637" name="Footer Placeholder 5"/>
          <p:cNvSpPr>
            <a:spLocks noGrp="1"/>
          </p:cNvSpPr>
          <p:nvPr>
            <p:ph type="ftr" sz="quarter" idx="11"/>
          </p:nvPr>
        </p:nvSpPr>
        <p:spPr/>
        <p:txBody>
          <a:bodyPr/>
          <a:p>
            <a:endParaRPr lang="en-US"/>
          </a:p>
        </p:txBody>
      </p:sp>
      <p:sp>
        <p:nvSpPr>
          <p:cNvPr id="1048638" name="Slide Number Placeholder 6"/>
          <p:cNvSpPr>
            <a:spLocks noGrp="1"/>
          </p:cNvSpPr>
          <p:nvPr>
            <p:ph type="sldNum" sz="quarter" idx="12"/>
          </p:nvPr>
        </p:nvSpPr>
        <p:spPr/>
        <p:txBody>
          <a:bodyPr/>
          <a:p>
            <a:fld id="{3FA469EC-4A2C-49B2-B817-D13AD3D9C8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5" name=""/>
        <p:cNvGrpSpPr/>
        <p:nvPr/>
      </p:nvGrpSpPr>
      <p:grpSpPr>
        <a:xfrm>
          <a:off x="0" y="0"/>
          <a:ext cx="0" cy="0"/>
          <a:chOff x="0" y="0"/>
          <a:chExt cx="0" cy="0"/>
        </a:xfrm>
      </p:grpSpPr>
      <p:sp>
        <p:nvSpPr>
          <p:cNvPr id="1048639" name="Title 9"/>
          <p:cNvSpPr>
            <a:spLocks noGrp="1"/>
          </p:cNvSpPr>
          <p:nvPr>
            <p:ph type="title"/>
          </p:nvPr>
        </p:nvSpPr>
        <p:spPr/>
        <p:txBody>
          <a:bodyPr/>
          <a:p>
            <a:r>
              <a:rPr lang="en-US"/>
              <a:t>Click to edit Master title style</a:t>
            </a:r>
            <a:endParaRPr dirty="0" lang="en-US"/>
          </a:p>
        </p:txBody>
      </p:sp>
      <p:sp>
        <p:nvSpPr>
          <p:cNvPr id="1048640" name="Text Placeholder 2"/>
          <p:cNvSpPr>
            <a:spLocks noGrp="1"/>
          </p:cNvSpPr>
          <p:nvPr>
            <p:ph type="body" idx="1"/>
          </p:nvPr>
        </p:nvSpPr>
        <p:spPr>
          <a:xfrm>
            <a:off x="1261872" y="1713655"/>
            <a:ext cx="4480560" cy="731520"/>
          </a:xfrm>
        </p:spPr>
        <p:txBody>
          <a:bodyPr anchor="b">
            <a:normAutofit/>
          </a:bodyPr>
          <a:lstStyle>
            <a:lvl1pPr indent="0" marL="0">
              <a:spcBef>
                <a:spcPts val="0"/>
              </a:spcBef>
              <a:buNone/>
              <a:defRPr b="0"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41"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2" name="Text Placeholder 4"/>
          <p:cNvSpPr>
            <a:spLocks noGrp="1"/>
          </p:cNvSpPr>
          <p:nvPr>
            <p:ph type="body" sz="quarter" idx="3"/>
          </p:nvPr>
        </p:nvSpPr>
        <p:spPr>
          <a:xfrm>
            <a:off x="6126480" y="1713655"/>
            <a:ext cx="4480560" cy="731520"/>
          </a:xfrm>
        </p:spPr>
        <p:txBody>
          <a:bodyPr anchor="b">
            <a:normAutofit/>
          </a:bodyPr>
          <a:lstStyle>
            <a:lvl1pPr indent="0" marL="0">
              <a:lnSpc>
                <a:spcPct val="95000"/>
              </a:lnSpc>
              <a:spcBef>
                <a:spcPts val="0"/>
              </a:spcBef>
              <a:buNone/>
              <a:defRPr b="0" dirty="0" sz="2000" kern="1200" lang="en-US">
                <a:solidFill>
                  <a:schemeClr val="tx2"/>
                </a:solidFill>
                <a:latin typeface="+mn-lt"/>
                <a:ea typeface="+mn-ea"/>
                <a:cs typeface="+mn-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914400" eaLnBrk="1" hangingPunct="1" indent="0" latinLnBrk="0" lvl="0" marL="0" rtl="0">
              <a:lnSpc>
                <a:spcPct val="90000"/>
              </a:lnSpc>
              <a:spcBef>
                <a:spcPts val="2000"/>
              </a:spcBef>
              <a:buFontTx/>
              <a:buNone/>
            </a:pPr>
            <a:r>
              <a:rPr lang="en-US"/>
              <a:t>Edit Master text styles</a:t>
            </a:r>
          </a:p>
        </p:txBody>
      </p:sp>
      <p:sp>
        <p:nvSpPr>
          <p:cNvPr id="1048643"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4" name="Date Placeholder 6"/>
          <p:cNvSpPr>
            <a:spLocks noGrp="1"/>
          </p:cNvSpPr>
          <p:nvPr>
            <p:ph type="dt" sz="half" idx="10"/>
          </p:nvPr>
        </p:nvSpPr>
        <p:spPr/>
        <p:txBody>
          <a:bodyPr/>
          <a:p>
            <a:fld id="{F7270B9F-109F-4B2B-A189-0C1298D84373}" type="datetimeFigureOut">
              <a:rPr lang="en-US" smtClean="0"/>
              <a:t>5/8/2023</a:t>
            </a:fld>
            <a:endParaRPr lang="en-US"/>
          </a:p>
        </p:txBody>
      </p:sp>
      <p:sp>
        <p:nvSpPr>
          <p:cNvPr id="1048645" name="Footer Placeholder 7"/>
          <p:cNvSpPr>
            <a:spLocks noGrp="1"/>
          </p:cNvSpPr>
          <p:nvPr>
            <p:ph type="ftr" sz="quarter" idx="11"/>
          </p:nvPr>
        </p:nvSpPr>
        <p:spPr/>
        <p:txBody>
          <a:bodyPr/>
          <a:p>
            <a:endParaRPr lang="en-US"/>
          </a:p>
        </p:txBody>
      </p:sp>
      <p:sp>
        <p:nvSpPr>
          <p:cNvPr id="1048646" name="Slide Number Placeholder 8"/>
          <p:cNvSpPr>
            <a:spLocks noGrp="1"/>
          </p:cNvSpPr>
          <p:nvPr>
            <p:ph type="sldNum" sz="quarter" idx="12"/>
          </p:nvPr>
        </p:nvSpPr>
        <p:spPr/>
        <p:txBody>
          <a:bodyPr/>
          <a:p>
            <a:fld id="{3FA469EC-4A2C-49B2-B817-D13AD3D9C8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606" name="Title 5"/>
          <p:cNvSpPr>
            <a:spLocks noGrp="1"/>
          </p:cNvSpPr>
          <p:nvPr>
            <p:ph type="title"/>
          </p:nvPr>
        </p:nvSpPr>
        <p:spPr/>
        <p:txBody>
          <a:bodyPr/>
          <a:p>
            <a:r>
              <a:rPr lang="en-US"/>
              <a:t>Click to edit Master title style</a:t>
            </a:r>
            <a:endParaRPr dirty="0" lang="en-US"/>
          </a:p>
        </p:txBody>
      </p:sp>
      <p:sp>
        <p:nvSpPr>
          <p:cNvPr id="1048607" name="Date Placeholder 2"/>
          <p:cNvSpPr>
            <a:spLocks noGrp="1"/>
          </p:cNvSpPr>
          <p:nvPr>
            <p:ph type="dt" sz="half" idx="10"/>
          </p:nvPr>
        </p:nvSpPr>
        <p:spPr/>
        <p:txBody>
          <a:bodyPr/>
          <a:p>
            <a:fld id="{F7270B9F-109F-4B2B-A189-0C1298D84373}" type="datetimeFigureOut">
              <a:rPr lang="en-US" smtClean="0"/>
              <a:t>5/8/2023</a:t>
            </a:fld>
            <a:endParaRPr lang="en-US"/>
          </a:p>
        </p:txBody>
      </p:sp>
      <p:sp>
        <p:nvSpPr>
          <p:cNvPr id="1048608" name="Footer Placeholder 3"/>
          <p:cNvSpPr>
            <a:spLocks noGrp="1"/>
          </p:cNvSpPr>
          <p:nvPr>
            <p:ph type="ftr" sz="quarter" idx="11"/>
          </p:nvPr>
        </p:nvSpPr>
        <p:spPr/>
        <p:txBody>
          <a:bodyPr/>
          <a:p>
            <a:endParaRPr lang="en-US"/>
          </a:p>
        </p:txBody>
      </p:sp>
      <p:sp>
        <p:nvSpPr>
          <p:cNvPr id="1048609" name="Slide Number Placeholder 4"/>
          <p:cNvSpPr>
            <a:spLocks noGrp="1"/>
          </p:cNvSpPr>
          <p:nvPr>
            <p:ph type="sldNum" sz="quarter" idx="12"/>
          </p:nvPr>
        </p:nvSpPr>
        <p:spPr/>
        <p:txBody>
          <a:bodyPr/>
          <a:p>
            <a:fld id="{3FA469EC-4A2C-49B2-B817-D13AD3D9C8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6" name=""/>
        <p:cNvGrpSpPr/>
        <p:nvPr/>
      </p:nvGrpSpPr>
      <p:grpSpPr>
        <a:xfrm>
          <a:off x="0" y="0"/>
          <a:ext cx="0" cy="0"/>
          <a:chOff x="0" y="0"/>
          <a:chExt cx="0" cy="0"/>
        </a:xfrm>
      </p:grpSpPr>
      <p:sp>
        <p:nvSpPr>
          <p:cNvPr id="1048647" name="Date Placeholder 1"/>
          <p:cNvSpPr>
            <a:spLocks noGrp="1"/>
          </p:cNvSpPr>
          <p:nvPr>
            <p:ph type="dt" sz="half" idx="10"/>
          </p:nvPr>
        </p:nvSpPr>
        <p:spPr/>
        <p:txBody>
          <a:bodyPr/>
          <a:p>
            <a:fld id="{F7270B9F-109F-4B2B-A189-0C1298D84373}" type="datetimeFigureOut">
              <a:rPr lang="en-US" smtClean="0"/>
              <a:t>5/8/2023</a:t>
            </a:fld>
            <a:endParaRPr lang="en-US"/>
          </a:p>
        </p:txBody>
      </p:sp>
      <p:sp>
        <p:nvSpPr>
          <p:cNvPr id="1048648" name="Footer Placeholder 2"/>
          <p:cNvSpPr>
            <a:spLocks noGrp="1"/>
          </p:cNvSpPr>
          <p:nvPr>
            <p:ph type="ftr" sz="quarter" idx="11"/>
          </p:nvPr>
        </p:nvSpPr>
        <p:spPr/>
        <p:txBody>
          <a:bodyPr/>
          <a:p>
            <a:endParaRPr lang="en-US"/>
          </a:p>
        </p:txBody>
      </p:sp>
      <p:sp>
        <p:nvSpPr>
          <p:cNvPr id="1048649" name="Slide Number Placeholder 3"/>
          <p:cNvSpPr>
            <a:spLocks noGrp="1"/>
          </p:cNvSpPr>
          <p:nvPr>
            <p:ph type="sldNum" sz="quarter" idx="12"/>
          </p:nvPr>
        </p:nvSpPr>
        <p:spPr/>
        <p:txBody>
          <a:bodyPr/>
          <a:p>
            <a:fld id="{3FA469EC-4A2C-49B2-B817-D13AD3D9C8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7" name=""/>
        <p:cNvGrpSpPr/>
        <p:nvPr/>
      </p:nvGrpSpPr>
      <p:grpSpPr>
        <a:xfrm>
          <a:off x="0" y="0"/>
          <a:ext cx="0" cy="0"/>
          <a:chOff x="0" y="0"/>
          <a:chExt cx="0" cy="0"/>
        </a:xfrm>
      </p:grpSpPr>
      <p:sp>
        <p:nvSpPr>
          <p:cNvPr id="1048650" name="Title 1"/>
          <p:cNvSpPr>
            <a:spLocks noGrp="1"/>
          </p:cNvSpPr>
          <p:nvPr>
            <p:ph type="title"/>
          </p:nvPr>
        </p:nvSpPr>
        <p:spPr>
          <a:xfrm>
            <a:off x="841248" y="457200"/>
            <a:ext cx="3200400" cy="1600197"/>
          </a:xfrm>
        </p:spPr>
        <p:txBody>
          <a:bodyPr anchor="b">
            <a:normAutofit/>
          </a:bodyPr>
          <a:lstStyle>
            <a:lvl1pPr>
              <a:defRPr baseline="0" b="0" sz="3200"/>
            </a:lvl1pPr>
          </a:lstStyle>
          <a:p>
            <a:r>
              <a:rPr lang="en-US"/>
              <a:t>Click to edit Master title style</a:t>
            </a:r>
            <a:endParaRPr dirty="0" lang="en-US"/>
          </a:p>
        </p:txBody>
      </p:sp>
      <p:sp>
        <p:nvSpPr>
          <p:cNvPr id="1048651"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2" name="Text Placeholder 3"/>
          <p:cNvSpPr>
            <a:spLocks noGrp="1"/>
          </p:cNvSpPr>
          <p:nvPr>
            <p:ph type="body" sz="half" idx="2"/>
          </p:nvPr>
        </p:nvSpPr>
        <p:spPr>
          <a:xfrm>
            <a:off x="841248" y="2099734"/>
            <a:ext cx="3200400" cy="3810001"/>
          </a:xfrm>
        </p:spPr>
        <p:txBody>
          <a:bodyPr>
            <a:normAutofit/>
          </a:bodyPr>
          <a:lstStyle>
            <a:lvl1pPr indent="0" marL="0">
              <a:lnSpc>
                <a:spcPct val="114000"/>
              </a:lnSpc>
              <a:spcBef>
                <a:spcPts val="800"/>
              </a:spcBef>
              <a:buNone/>
              <a:defRPr sz="13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3" name="Date Placeholder 4"/>
          <p:cNvSpPr>
            <a:spLocks noGrp="1"/>
          </p:cNvSpPr>
          <p:nvPr>
            <p:ph type="dt" sz="half" idx="10"/>
          </p:nvPr>
        </p:nvSpPr>
        <p:spPr/>
        <p:txBody>
          <a:bodyPr/>
          <a:p>
            <a:fld id="{F7270B9F-109F-4B2B-A189-0C1298D84373}" type="datetimeFigureOut">
              <a:rPr lang="en-US" smtClean="0"/>
              <a:t>5/8/2023</a:t>
            </a:fld>
            <a:endParaRPr lang="en-US"/>
          </a:p>
        </p:txBody>
      </p:sp>
      <p:sp>
        <p:nvSpPr>
          <p:cNvPr id="1048654" name="Footer Placeholder 5"/>
          <p:cNvSpPr>
            <a:spLocks noGrp="1"/>
          </p:cNvSpPr>
          <p:nvPr>
            <p:ph type="ftr" sz="quarter" idx="11"/>
          </p:nvPr>
        </p:nvSpPr>
        <p:spPr/>
        <p:txBody>
          <a:bodyPr/>
          <a:p>
            <a:endParaRPr lang="en-US"/>
          </a:p>
        </p:txBody>
      </p:sp>
      <p:sp>
        <p:nvSpPr>
          <p:cNvPr id="1048655" name="Slide Number Placeholder 6"/>
          <p:cNvSpPr>
            <a:spLocks noGrp="1"/>
          </p:cNvSpPr>
          <p:nvPr>
            <p:ph type="sldNum" sz="quarter" idx="12"/>
          </p:nvPr>
        </p:nvSpPr>
        <p:spPr/>
        <p:txBody>
          <a:bodyPr/>
          <a:p>
            <a:fld id="{3FA469EC-4A2C-49B2-B817-D13AD3D9C8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1" name=""/>
        <p:cNvGrpSpPr/>
        <p:nvPr/>
      </p:nvGrpSpPr>
      <p:grpSpPr>
        <a:xfrm>
          <a:off x="0" y="0"/>
          <a:ext cx="0" cy="0"/>
          <a:chOff x="0" y="0"/>
          <a:chExt cx="0" cy="0"/>
        </a:xfrm>
      </p:grpSpPr>
      <p:sp>
        <p:nvSpPr>
          <p:cNvPr id="1048615" name="Rectangle 7"/>
          <p:cNvSpPr/>
          <p:nvPr/>
        </p:nvSpPr>
        <p:spPr>
          <a:xfrm>
            <a:off x="0" y="5105400"/>
            <a:ext cx="11292840" cy="1752600"/>
          </a:xfrm>
          <a:prstGeom prst="rect"/>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6" name="Title 1"/>
          <p:cNvSpPr>
            <a:spLocks noGrp="1"/>
          </p:cNvSpPr>
          <p:nvPr>
            <p:ph type="title"/>
          </p:nvPr>
        </p:nvSpPr>
        <p:spPr>
          <a:xfrm>
            <a:off x="914400" y="5257800"/>
            <a:ext cx="9982200" cy="914400"/>
          </a:xfrm>
        </p:spPr>
        <p:txBody>
          <a:bodyPr anchor="b">
            <a:normAutofit/>
          </a:bodyPr>
          <a:lstStyle>
            <a:lvl1pPr>
              <a:defRPr b="0" sz="2800">
                <a:solidFill>
                  <a:schemeClr val="bg1"/>
                </a:solidFill>
              </a:defRPr>
            </a:lvl1pPr>
          </a:lstStyle>
          <a:p>
            <a:r>
              <a:rPr lang="en-US"/>
              <a:t>Click to edit Master title style</a:t>
            </a:r>
            <a:endParaRPr dirty="0" lang="en-US"/>
          </a:p>
        </p:txBody>
      </p:sp>
      <p:sp>
        <p:nvSpPr>
          <p:cNvPr id="1048617" name="Picture Placeholder 2"/>
          <p:cNvSpPr>
            <a:spLocks noChangeAspect="1" noGrp="1"/>
          </p:cNvSpPr>
          <p:nvPr>
            <p:ph type="pic" idx="1"/>
          </p:nvPr>
        </p:nvSpPr>
        <p:spPr>
          <a:xfrm>
            <a:off x="0" y="0"/>
            <a:ext cx="11292840" cy="5128923"/>
          </a:xfrm>
          <a:solidFill>
            <a:schemeClr val="accent1"/>
          </a:solidFill>
        </p:spPr>
        <p:txBody>
          <a:bodyPr anchor="t"/>
          <a:lstStyle>
            <a:lvl1pPr indent="0" marL="0">
              <a:buNone/>
              <a:defRPr sz="3200">
                <a:solidFill>
                  <a:schemeClr val="bg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18" name="Text Placeholder 3"/>
          <p:cNvSpPr>
            <a:spLocks noGrp="1"/>
          </p:cNvSpPr>
          <p:nvPr>
            <p:ph type="body" sz="half" idx="2"/>
          </p:nvPr>
        </p:nvSpPr>
        <p:spPr>
          <a:xfrm>
            <a:off x="914400" y="6108589"/>
            <a:ext cx="9982200" cy="597011"/>
          </a:xfrm>
        </p:spPr>
        <p:txBody>
          <a:bodyPr>
            <a:normAutofit/>
          </a:bodyPr>
          <a:lstStyle>
            <a:lvl1pPr indent="0" marL="0">
              <a:lnSpc>
                <a:spcPct val="100000"/>
              </a:lnSpc>
              <a:spcBef>
                <a:spcPts val="800"/>
              </a:spcBef>
              <a:buNone/>
              <a:defRPr sz="1300">
                <a:solidFill>
                  <a:schemeClr val="bg1">
                    <a:lumMod val="8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19" name="Date Placeholder 4"/>
          <p:cNvSpPr>
            <a:spLocks noGrp="1"/>
          </p:cNvSpPr>
          <p:nvPr>
            <p:ph type="dt" sz="half" idx="10"/>
          </p:nvPr>
        </p:nvSpPr>
        <p:spPr/>
        <p:txBody>
          <a:bodyPr/>
          <a:p>
            <a:fld id="{F7270B9F-109F-4B2B-A189-0C1298D84373}" type="datetimeFigureOut">
              <a:rPr lang="en-US" smtClean="0"/>
              <a:t>5/8/2023</a:t>
            </a:fld>
            <a:endParaRPr lang="en-US"/>
          </a:p>
        </p:txBody>
      </p:sp>
      <p:sp>
        <p:nvSpPr>
          <p:cNvPr id="1048620" name="Footer Placeholder 5"/>
          <p:cNvSpPr>
            <a:spLocks noGrp="1"/>
          </p:cNvSpPr>
          <p:nvPr>
            <p:ph type="ftr" sz="quarter" idx="11"/>
          </p:nvPr>
        </p:nvSpPr>
        <p:spPr/>
        <p:txBody>
          <a:bodyPr/>
          <a:p>
            <a:endParaRPr lang="en-US"/>
          </a:p>
        </p:txBody>
      </p:sp>
      <p:sp>
        <p:nvSpPr>
          <p:cNvPr id="1048621" name="Slide Number Placeholder 6"/>
          <p:cNvSpPr>
            <a:spLocks noGrp="1"/>
          </p:cNvSpPr>
          <p:nvPr>
            <p:ph type="sldNum" sz="quarter" idx="12"/>
          </p:nvPr>
        </p:nvSpPr>
        <p:spPr/>
        <p:txBody>
          <a:bodyPr/>
          <a:p>
            <a:fld id="{3FA469EC-4A2C-49B2-B817-D13AD3D9C8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sp>
        <p:nvSpPr>
          <p:cNvPr id="1048576" name="Rectangle 6"/>
          <p:cNvSpPr/>
          <p:nvPr/>
        </p:nvSpPr>
        <p:spPr>
          <a:xfrm>
            <a:off x="11292840" y="0"/>
            <a:ext cx="914400" cy="6858000"/>
          </a:xfrm>
          <a:prstGeom prst="rect"/>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261872" y="365760"/>
            <a:ext cx="9692640" cy="1325562"/>
          </a:xfrm>
          <a:prstGeom prst="rect"/>
        </p:spPr>
        <p:txBody>
          <a:bodyPr anchor="b"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61872" y="1828800"/>
            <a:ext cx="8595360" cy="4351337"/>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rot="16200000">
            <a:off x="10797542" y="998537"/>
            <a:ext cx="1904999" cy="365125"/>
          </a:xfrm>
          <a:prstGeom prst="rect"/>
        </p:spPr>
        <p:txBody>
          <a:bodyPr anchor="ctr" bIns="45720" lIns="91440" rIns="91440" rtlCol="0" tIns="45720" vert="horz"/>
          <a:lstStyle>
            <a:lvl1pPr algn="r">
              <a:defRPr b="0" sz="1050">
                <a:solidFill>
                  <a:schemeClr val="tx2">
                    <a:lumMod val="20000"/>
                    <a:lumOff val="80000"/>
                  </a:schemeClr>
                </a:solidFill>
              </a:defRPr>
            </a:lvl1pPr>
          </a:lstStyle>
          <a:p>
            <a:fld id="{F7270B9F-109F-4B2B-A189-0C1298D84373}" type="datetimeFigureOut">
              <a:rPr lang="en-US" smtClean="0"/>
              <a:t>5/8/2023</a:t>
            </a:fld>
            <a:endParaRPr lang="en-US"/>
          </a:p>
        </p:txBody>
      </p:sp>
      <p:sp>
        <p:nvSpPr>
          <p:cNvPr id="1048580" name="Footer Placeholder 4"/>
          <p:cNvSpPr>
            <a:spLocks noGrp="1"/>
          </p:cNvSpPr>
          <p:nvPr>
            <p:ph type="ftr" sz="quarter" idx="3"/>
          </p:nvPr>
        </p:nvSpPr>
        <p:spPr>
          <a:xfrm rot="16200000">
            <a:off x="9959341" y="4046537"/>
            <a:ext cx="3581400" cy="365125"/>
          </a:xfrm>
          <a:prstGeom prst="rect"/>
        </p:spPr>
        <p:txBody>
          <a:bodyPr anchor="ctr" bIns="45720" lIns="91440" rIns="91440" rtlCol="0" tIns="45720" vert="horz"/>
          <a:lstStyle>
            <a:lvl1pPr algn="l">
              <a:defRPr sz="1050">
                <a:solidFill>
                  <a:schemeClr val="tx2">
                    <a:lumMod val="20000"/>
                    <a:lumOff val="80000"/>
                  </a:schemeClr>
                </a:solidFill>
              </a:defRPr>
            </a:lvl1pPr>
          </a:lstStyle>
          <a:p>
            <a:endParaRPr lang="en-US"/>
          </a:p>
        </p:txBody>
      </p:sp>
      <p:sp>
        <p:nvSpPr>
          <p:cNvPr id="1048581" name="Slide Number Placeholder 5"/>
          <p:cNvSpPr>
            <a:spLocks noGrp="1"/>
          </p:cNvSpPr>
          <p:nvPr>
            <p:ph type="sldNum" sz="quarter" idx="4"/>
          </p:nvPr>
        </p:nvSpPr>
        <p:spPr>
          <a:xfrm>
            <a:off x="11292840" y="6172200"/>
            <a:ext cx="914400" cy="593725"/>
          </a:xfrm>
          <a:prstGeom prst="rect"/>
        </p:spPr>
        <p:txBody>
          <a:bodyPr anchor="ctr" bIns="45720" lIns="45720" rIns="45720" rtlCol="0" tIns="45720" vert="horz">
            <a:normAutofit/>
          </a:bodyPr>
          <a:lstStyle>
            <a:lvl1pPr algn="ctr">
              <a:defRPr sz="3600">
                <a:solidFill>
                  <a:schemeClr val="tx2">
                    <a:lumMod val="60000"/>
                    <a:lumOff val="40000"/>
                  </a:schemeClr>
                </a:solidFill>
              </a:defRPr>
            </a:lvl1pPr>
          </a:lstStyle>
          <a:p>
            <a:fld id="{3FA469EC-4A2C-49B2-B817-D13AD3D9C85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sz="4400" kern="1200" spc="-50">
          <a:solidFill>
            <a:schemeClr val="tx1"/>
          </a:solidFill>
          <a:latin typeface="+mj-lt"/>
          <a:ea typeface="+mj-ea"/>
          <a:cs typeface="+mj-cs"/>
        </a:defRPr>
      </a:lvl1pPr>
    </p:titleStyle>
    <p:bodyStyle>
      <a:lvl1pPr algn="l" defTabSz="914400" eaLnBrk="1" hangingPunct="1" indent="-182880" latinLnBrk="0" marL="182880" rtl="0">
        <a:lnSpc>
          <a:spcPct val="95000"/>
        </a:lnSpc>
        <a:spcBef>
          <a:spcPts val="1400"/>
        </a:spcBef>
        <a:spcAft>
          <a:spcPts val="200"/>
        </a:spcAft>
        <a:buClr>
          <a:schemeClr val="accent1"/>
        </a:buClr>
        <a:buSzPct val="80000"/>
        <a:buFont typeface="Arial" pitchFamily="34" charset="0"/>
        <a:buChar char="•"/>
        <a:defRPr baseline="0" sz="1800" kern="1200" spc="10">
          <a:solidFill>
            <a:schemeClr val="tx1"/>
          </a:solidFill>
          <a:latin typeface="+mn-lt"/>
          <a:ea typeface="+mn-ea"/>
          <a:cs typeface="+mn-cs"/>
        </a:defRPr>
      </a:lvl1pPr>
      <a:lvl2pPr algn="l" defTabSz="914400" eaLnBrk="1" hangingPunct="1" indent="-182880" latinLnBrk="0" marL="457200" rtl="0">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algn="l" defTabSz="914400" eaLnBrk="1" hangingPunct="1" indent="-182880" latinLnBrk="0" marL="73152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algn="l" defTabSz="914400" eaLnBrk="1" hangingPunct="1" indent="-182880" latinLnBrk="0" marL="100584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algn="l" defTabSz="914400" eaLnBrk="1" hangingPunct="1" indent="-182880" latinLnBrk="0" marL="128016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algn="l" defTabSz="914400" eaLnBrk="1" hangingPunct="1" indent="-228600" latinLnBrk="0" marL="160000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algn="l" defTabSz="914400" eaLnBrk="1" hangingPunct="1" indent="-228600" latinLnBrk="0" marL="190000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algn="l" defTabSz="914400" eaLnBrk="1" hangingPunct="1" indent="-228600" latinLnBrk="0" marL="220000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algn="l" defTabSz="914400" eaLnBrk="1" hangingPunct="1" indent="-228600" latinLnBrk="0" marL="250000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2" name="Title 1"/>
          <p:cNvSpPr>
            <a:spLocks noGrp="1"/>
          </p:cNvSpPr>
          <p:nvPr>
            <p:ph type="ctrTitle"/>
          </p:nvPr>
        </p:nvSpPr>
        <p:spPr>
          <a:xfrm>
            <a:off x="1524000" y="380241"/>
            <a:ext cx="9144000" cy="2387600"/>
          </a:xfrm>
        </p:spPr>
        <p:txBody>
          <a:bodyPr>
            <a:noAutofit/>
          </a:bodyPr>
          <a:p>
            <a:pPr algn="ctr"/>
            <a:r>
              <a:rPr dirty="0" sz="4800" lang="en-US"/>
              <a:t>ENGLISH AS STUDENTS' FIRST LANGUAGE: A PHENOMENOLOGICAL STUDY</a:t>
            </a:r>
          </a:p>
        </p:txBody>
      </p:sp>
      <p:sp>
        <p:nvSpPr>
          <p:cNvPr id="1048603" name="Subtitle 2"/>
          <p:cNvSpPr>
            <a:spLocks noGrp="1"/>
          </p:cNvSpPr>
          <p:nvPr>
            <p:ph type="subTitle" idx="1"/>
          </p:nvPr>
        </p:nvSpPr>
        <p:spPr>
          <a:xfrm>
            <a:off x="1524000" y="3076748"/>
            <a:ext cx="9144000" cy="1655762"/>
          </a:xfrm>
        </p:spPr>
        <p:txBody>
          <a:bodyPr>
            <a:noAutofit/>
          </a:bodyPr>
          <a:p>
            <a:pPr algn="ctr"/>
            <a:r>
              <a:rPr dirty="0" sz="1050" lang="en-US"/>
              <a:t>BILLONID, GENEMUELZA S</a:t>
            </a:r>
          </a:p>
          <a:p>
            <a:pPr algn="ctr"/>
            <a:r>
              <a:rPr dirty="0" sz="1050" lang="en-US"/>
              <a:t>BUNIEL, ZOIE LEEMAY P</a:t>
            </a:r>
          </a:p>
          <a:p>
            <a:pPr algn="ctr"/>
            <a:r>
              <a:rPr dirty="0" sz="1050" lang="en-US"/>
              <a:t>DELOS SANTOS, JENRIEL C</a:t>
            </a:r>
          </a:p>
          <a:p>
            <a:pPr algn="ctr"/>
            <a:r>
              <a:rPr dirty="0" sz="1050" lang="en-US"/>
              <a:t>JINAYON,JB B</a:t>
            </a:r>
          </a:p>
          <a:p>
            <a:pPr algn="ctr"/>
            <a:r>
              <a:rPr dirty="0" sz="1050" lang="en-US"/>
              <a:t>MENDOZA, LORENZ JOHN R</a:t>
            </a:r>
          </a:p>
          <a:p>
            <a:pPr algn="ctr"/>
            <a:r>
              <a:rPr dirty="0" sz="1050" lang="en-US"/>
              <a:t>PIZARRA, JOHN WHILYZ</a:t>
            </a:r>
          </a:p>
          <a:p>
            <a:pPr algn="ctr"/>
            <a:r>
              <a:rPr dirty="0" sz="1050" lang="en-US"/>
              <a:t>REYES, CZYRUS A</a:t>
            </a:r>
          </a:p>
          <a:p>
            <a:pPr algn="ctr"/>
            <a:r>
              <a:rPr dirty="0" sz="1050" lang="en-US"/>
              <a:t>REYES, RIANN MIE C</a:t>
            </a:r>
          </a:p>
          <a:p>
            <a:pPr algn="ctr"/>
            <a:r>
              <a:rPr dirty="0" sz="1050" lang="en-US"/>
              <a:t>SALAUM, YASMIEN A </a:t>
            </a:r>
          </a:p>
          <a:p>
            <a:pPr algn="ctr"/>
            <a:r>
              <a:rPr dirty="0" sz="1050" lang="en-US"/>
              <a:t>VILLAMOR, LYZLEE 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4" name="Title 1"/>
          <p:cNvSpPr>
            <a:spLocks noGrp="1"/>
          </p:cNvSpPr>
          <p:nvPr>
            <p:ph type="title"/>
          </p:nvPr>
        </p:nvSpPr>
        <p:spPr/>
        <p:txBody>
          <a:bodyPr/>
          <a:p>
            <a:r>
              <a:rPr altLang="zh-CN" b="1" dirty="0" lang="en-US"/>
              <a:t>Chapter I</a:t>
            </a:r>
            <a:endParaRPr dirty="0" lang="en-US"/>
          </a:p>
        </p:txBody>
      </p:sp>
      <p:sp>
        <p:nvSpPr>
          <p:cNvPr id="1048605" name="Content Placeholder 2"/>
          <p:cNvSpPr>
            <a:spLocks noGrp="1"/>
          </p:cNvSpPr>
          <p:nvPr>
            <p:ph idx="1"/>
          </p:nvPr>
        </p:nvSpPr>
        <p:spPr/>
        <p:txBody>
          <a:bodyPr>
            <a:normAutofit lnSpcReduction="10000"/>
          </a:bodyPr>
          <a:p>
            <a:pPr indent="0" marL="0">
              <a:buNone/>
            </a:pPr>
            <a:r>
              <a:rPr dirty="0" lang="en-US"/>
              <a:t>The main problem addressed in this phenomenological study is the experiences and perceptions of students who have English as their first language, specifically exploring how their language proficiency affects their academic and social experiences in school.</a:t>
            </a:r>
          </a:p>
          <a:p>
            <a:pPr indent="0" marL="0">
              <a:buNone/>
            </a:pPr>
            <a:r>
              <a:rPr dirty="0" lang="en-US"/>
              <a:t>We conduct this research to find out if they having difficulty keeping up or getting along with their classmates, and also to find out if they don't have difficulty understand in a classroom where almost everyone is speaking Tagalog.</a:t>
            </a:r>
          </a:p>
          <a:p>
            <a:pPr indent="0" marL="0">
              <a:buNone/>
            </a:pPr>
            <a:r>
              <a:rPr dirty="0" lang="en-US"/>
              <a:t>Profile of students : students who speak English as their first language can still experience challenges when it comes to using and understanding the language in an academic setting. These challenges may be due to a variety of reasons, including limited exposure to academic language, learning disabilities, or lack of confidence. It is important for educators to be aware of these challenges and to provide support and resources to help students overcome them.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4" name="Title 1"/>
          <p:cNvSpPr>
            <a:spLocks noGrp="1"/>
          </p:cNvSpPr>
          <p:nvPr>
            <p:ph type="title"/>
          </p:nvPr>
        </p:nvSpPr>
        <p:spPr/>
        <p:txBody>
          <a:bodyPr/>
          <a:p>
            <a:r>
              <a:rPr altLang="zh-CN" b="1" dirty="0" lang="en-US"/>
              <a:t>Chapter I</a:t>
            </a:r>
            <a:endParaRPr dirty="0" lang="en-US"/>
          </a:p>
        </p:txBody>
      </p:sp>
      <p:sp>
        <p:nvSpPr>
          <p:cNvPr id="1048595" name="Content Placeholder 2"/>
          <p:cNvSpPr>
            <a:spLocks noGrp="1"/>
          </p:cNvSpPr>
          <p:nvPr>
            <p:ph idx="1"/>
          </p:nvPr>
        </p:nvSpPr>
        <p:spPr/>
        <p:txBody>
          <a:bodyPr/>
          <a:p>
            <a:pPr indent="0" marL="0">
              <a:buNone/>
            </a:pPr>
            <a:r>
              <a:rPr dirty="0" lang="en-US"/>
              <a:t>Analysis of Data Through :data collection for student profiles can be achieved through a variety of methods, including questionnaires, informal interviews, and organizing student responses. Collecting and analyzing this data can help to identify student needs and inform decisions about how best to support their learning and development.</a:t>
            </a:r>
          </a:p>
          <a:p>
            <a:r>
              <a:rPr dirty="0" lang="en-US"/>
              <a:t>Engaging in subjects that do not use English as a medium of instruction can be challenging, but students can overcome language barriers by actively participating in class, building their vocabulary, and seeking out additional support and resources.</a:t>
            </a:r>
          </a:p>
          <a:p>
            <a:r>
              <a:rPr dirty="0" lang="en-US"/>
              <a:t>To communicate with classmates who do not speak English, it is important to use clear and simple language, speak slowly and clearly, use visual aids, encourage questions, show respect for their culture and language, and use translation tools when necessary.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2" name="Title 1"/>
          <p:cNvSpPr>
            <a:spLocks noGrp="1"/>
          </p:cNvSpPr>
          <p:nvPr>
            <p:ph type="title"/>
          </p:nvPr>
        </p:nvSpPr>
        <p:spPr/>
        <p:txBody>
          <a:bodyPr/>
          <a:p>
            <a:r>
              <a:rPr altLang="zh-CN" b="1" dirty="0" lang="en-US"/>
              <a:t>Chapter I</a:t>
            </a:r>
            <a:endParaRPr dirty="0" lang="en-US"/>
          </a:p>
        </p:txBody>
      </p:sp>
      <p:sp>
        <p:nvSpPr>
          <p:cNvPr id="1048593" name="Content Placeholder 2"/>
          <p:cNvSpPr>
            <a:spLocks noGrp="1"/>
          </p:cNvSpPr>
          <p:nvPr>
            <p:ph idx="1"/>
          </p:nvPr>
        </p:nvSpPr>
        <p:spPr/>
        <p:txBody>
          <a:bodyPr/>
          <a:p>
            <a:pPr indent="0" marL="0">
              <a:buNone/>
            </a:pPr>
            <a:r>
              <a:rPr altLang="zh-CN" dirty="0" lang="en-US"/>
              <a:t>This research study covers only the experiences of students whose first language is English. There will be ten participants in this study who are enrolled in Agusan National High School, located in T. Sanchez Street, Butuan City, Mindanao, Philippines, school year 2022 2023.</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0" name="Title 1"/>
          <p:cNvSpPr>
            <a:spLocks noGrp="1"/>
          </p:cNvSpPr>
          <p:nvPr>
            <p:ph type="title"/>
          </p:nvPr>
        </p:nvSpPr>
        <p:spPr/>
        <p:txBody>
          <a:bodyPr/>
          <a:p>
            <a:r>
              <a:rPr altLang="zh-CN" b="1" dirty="0" lang="en-US"/>
              <a:t>Chapter II</a:t>
            </a:r>
            <a:endParaRPr dirty="0" lang="en-US"/>
          </a:p>
        </p:txBody>
      </p:sp>
      <p:sp>
        <p:nvSpPr>
          <p:cNvPr id="1048591" name="Content Placeholder 2"/>
          <p:cNvSpPr>
            <a:spLocks noGrp="1"/>
          </p:cNvSpPr>
          <p:nvPr>
            <p:ph idx="1"/>
          </p:nvPr>
        </p:nvSpPr>
        <p:spPr/>
        <p:txBody>
          <a:bodyPr/>
          <a:p>
            <a:pPr indent="0" marL="0">
              <a:buNone/>
            </a:pPr>
            <a:endParaRPr altLang="en-US" lang="zh-CN"/>
          </a:p>
          <a:p>
            <a:pPr indent="0" marL="0">
              <a:buNone/>
            </a:pPr>
            <a:r>
              <a:rPr dirty="0" lang="en-US"/>
              <a:t>(John Smith, 2018)</a:t>
            </a:r>
            <a:r>
              <a:rPr dirty="0" lang="en-US"/>
              <a:t> </a:t>
            </a:r>
            <a:r>
              <a:rPr dirty="0" lang="en-US"/>
              <a:t>I</a:t>
            </a:r>
            <a:r>
              <a:rPr dirty="0" lang="en-US"/>
              <a:t>t</a:t>
            </a:r>
            <a:r>
              <a:rPr dirty="0" lang="en-US"/>
              <a:t> </a:t>
            </a:r>
            <a:r>
              <a:rPr dirty="0" lang="en-US"/>
              <a:t>h</a:t>
            </a:r>
            <a:r>
              <a:rPr dirty="0" lang="en-US"/>
              <a:t>a</a:t>
            </a:r>
            <a:r>
              <a:rPr dirty="0" lang="en-US"/>
              <a:t>s</a:t>
            </a:r>
            <a:r>
              <a:rPr dirty="0" lang="en-US"/>
              <a:t> </a:t>
            </a:r>
            <a:r>
              <a:rPr dirty="0" lang="en-US"/>
              <a:t>b</a:t>
            </a:r>
            <a:r>
              <a:rPr dirty="0" lang="en-US"/>
              <a:t>e</a:t>
            </a:r>
            <a:r>
              <a:rPr dirty="0" lang="en-US"/>
              <a:t>e</a:t>
            </a:r>
            <a:r>
              <a:rPr dirty="0" lang="en-US"/>
              <a:t>n</a:t>
            </a:r>
            <a:r>
              <a:rPr dirty="0" lang="en-US"/>
              <a:t> revealed that the experience of being an English student as a first language was complex and multifaceted. Specifically, participants reported feeling a sense of identity confusion, as they struggled to reconcile their identity as native English speakers with their role as language learners. Additionally, they described feeling anxious about their performance and the expectations placed upon them</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
          <p:cNvSpPr>
            <a:spLocks noGrp="1"/>
          </p:cNvSpPr>
          <p:nvPr>
            <p:ph type="title"/>
          </p:nvPr>
        </p:nvSpPr>
        <p:spPr/>
        <p:txBody>
          <a:bodyPr/>
          <a:p>
            <a:r>
              <a:rPr lang="en-US"/>
              <a:t>C</a:t>
            </a:r>
            <a:r>
              <a:rPr lang="en-US"/>
              <a:t>h</a:t>
            </a:r>
            <a:r>
              <a:rPr lang="en-US"/>
              <a:t>a</a:t>
            </a:r>
            <a:r>
              <a:rPr lang="en-US"/>
              <a:t>p</a:t>
            </a:r>
            <a:r>
              <a:rPr lang="en-US"/>
              <a:t>t</a:t>
            </a:r>
            <a:r>
              <a:rPr lang="en-US"/>
              <a:t>e</a:t>
            </a:r>
            <a:r>
              <a:rPr lang="en-US"/>
              <a:t>r</a:t>
            </a:r>
            <a:r>
              <a:rPr lang="en-US"/>
              <a:t> </a:t>
            </a:r>
            <a:r>
              <a:rPr lang="en-US"/>
              <a:t>I</a:t>
            </a:r>
            <a:r>
              <a:rPr lang="en-US"/>
              <a:t>I</a:t>
            </a:r>
            <a:endParaRPr lang="en-US"/>
          </a:p>
        </p:txBody>
      </p:sp>
      <p:sp>
        <p:nvSpPr>
          <p:cNvPr id="1048663" name=""/>
          <p:cNvSpPr>
            <a:spLocks noGrp="1"/>
          </p:cNvSpPr>
          <p:nvPr>
            <p:ph idx="1"/>
          </p:nvPr>
        </p:nvSpPr>
        <p:spPr/>
        <p:txBody>
          <a:bodyPr/>
          <a:p>
            <a:endParaRPr lang="en-US"/>
          </a:p>
          <a:p>
            <a:pPr/>
            <a:r>
              <a:rPr lang="en-US"/>
              <a:t>Participants viewed themselves as English-proficient, motivated learners, and described their school experience as positive but challenging</a:t>
            </a:r>
            <a:endParaRPr lang="en-US"/>
          </a:p>
          <a:p>
            <a:pPr/>
            <a:endParaRPr lang="en-US"/>
          </a:p>
          <a:p>
            <a:pPr/>
            <a:r>
              <a:rPr lang="en-US"/>
              <a:t>However, despite these challenges, the participants also reported positive experiences, such as feeling proud of their language abilities and appreciating the opportunities that come with being bilingual.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
          <p:cNvSpPr>
            <a:spLocks noGrp="1"/>
          </p:cNvSpPr>
          <p:nvPr>
            <p:ph type="title"/>
          </p:nvPr>
        </p:nvSpPr>
        <p:spPr/>
        <p:txBody>
          <a:bodyPr/>
          <a:p>
            <a:r>
              <a:rPr lang="en-US"/>
              <a:t>C</a:t>
            </a:r>
            <a:r>
              <a:rPr lang="en-US"/>
              <a:t>h</a:t>
            </a:r>
            <a:r>
              <a:rPr lang="en-US"/>
              <a:t>a</a:t>
            </a:r>
            <a:r>
              <a:rPr lang="en-US"/>
              <a:t>p</a:t>
            </a:r>
            <a:r>
              <a:rPr lang="en-US"/>
              <a:t>t</a:t>
            </a:r>
            <a:r>
              <a:rPr lang="en-US"/>
              <a:t>e</a:t>
            </a:r>
            <a:r>
              <a:rPr lang="en-US"/>
              <a:t>r</a:t>
            </a:r>
            <a:r>
              <a:rPr lang="en-US"/>
              <a:t> </a:t>
            </a:r>
            <a:r>
              <a:rPr lang="en-US"/>
              <a:t>I</a:t>
            </a:r>
            <a:r>
              <a:rPr lang="en-US"/>
              <a:t>I</a:t>
            </a:r>
            <a:endParaRPr lang="en-US"/>
          </a:p>
        </p:txBody>
      </p:sp>
      <p:sp>
        <p:nvSpPr>
          <p:cNvPr id="1048665" name=""/>
          <p:cNvSpPr>
            <a:spLocks noGrp="1"/>
          </p:cNvSpPr>
          <p:nvPr>
            <p:ph idx="1"/>
          </p:nvPr>
        </p:nvSpPr>
        <p:spPr/>
        <p:txBody>
          <a:bodyPr/>
          <a:p>
            <a:endParaRPr sz="2000" lang="en-US"/>
          </a:p>
          <a:p>
            <a:r>
              <a:rPr lang="en-US"/>
              <a:t>(</a:t>
            </a:r>
            <a:r>
              <a:rPr lang="en-US"/>
              <a:t>Lemana,</a:t>
            </a:r>
            <a:r>
              <a:rPr lang="en-US"/>
              <a:t> </a:t>
            </a:r>
            <a:r>
              <a:rPr lang="en-US"/>
              <a:t>2022) Both high and low language proficiency learners encounter communication issues, so they use verbal and nonverbal communication techniques to make up for communication failures brought on by performance factors or a lack of </a:t>
            </a:r>
            <a:r>
              <a:rPr sz="1800" lang="en-US"/>
              <a:t>competence.</a:t>
            </a:r>
            <a:endParaRPr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7" name="Title 1"/>
          <p:cNvSpPr>
            <a:spLocks noGrp="1"/>
          </p:cNvSpPr>
          <p:nvPr>
            <p:ph type="title"/>
          </p:nvPr>
        </p:nvSpPr>
        <p:spPr/>
        <p:txBody>
          <a:bodyPr/>
          <a:p>
            <a:r>
              <a:rPr altLang="zh-CN" b="1" dirty="0" lang="en-US"/>
              <a:t>Chapter III</a:t>
            </a:r>
            <a:endParaRPr dirty="0" lang="en-US"/>
          </a:p>
        </p:txBody>
      </p:sp>
      <p:sp>
        <p:nvSpPr>
          <p:cNvPr id="1048588" name="Content Placeholder 2"/>
          <p:cNvSpPr>
            <a:spLocks noGrp="1"/>
          </p:cNvSpPr>
          <p:nvPr>
            <p:ph idx="1"/>
          </p:nvPr>
        </p:nvSpPr>
        <p:spPr/>
        <p:txBody>
          <a:bodyPr/>
          <a:p>
            <a:pPr indent="0" marL="0">
              <a:buNone/>
            </a:pPr>
            <a:r>
              <a:rPr dirty="0" lang="en-US"/>
              <a:t>Phenomenological approach focuses on English-speaking students' experiences with other languages.</a:t>
            </a:r>
          </a:p>
          <a:p>
            <a:pPr indent="0" marL="0">
              <a:buNone/>
            </a:pPr>
            <a:r>
              <a:rPr dirty="0" lang="en-US"/>
              <a:t>This study will be conducted in Agusan National High School using snow ball sampling, with participants chosen through recommendations of the researcher.</a:t>
            </a:r>
          </a:p>
          <a:p>
            <a:pPr indent="0" marL="0">
              <a:buNone/>
            </a:pPr>
            <a:r>
              <a:rPr dirty="0" lang="en-US"/>
              <a:t>The researcher will conduct a face-to-face interview with public school students in Agusan National High School with a prepared research question as their guide. Materials will include questionnaires, record book, voice recorder, and cellphone camera.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9" name="Title 1"/>
          <p:cNvSpPr>
            <a:spLocks noGrp="1"/>
          </p:cNvSpPr>
          <p:nvPr>
            <p:ph type="title"/>
          </p:nvPr>
        </p:nvSpPr>
        <p:spPr/>
        <p:txBody>
          <a:bodyPr/>
          <a:p>
            <a:r>
              <a:rPr altLang="zh-CN" b="1" dirty="0" lang="en-US"/>
              <a:t>Chapter III</a:t>
            </a:r>
            <a:endParaRPr dirty="0" lang="en-US"/>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2885808" y="1828800"/>
            <a:ext cx="5347234" cy="4351338"/>
          </a:xfrm>
          <a:prstGeom prst="rect"/>
        </p:spPr>
      </p:pic>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algn="tl" blurRad="50800" dir="5400000" dist="15240" rotWithShape="0">
              <a:srgbClr val="000000">
                <a:alpha val="75000"/>
              </a:srgbClr>
            </a:outerShdw>
          </a:effectLst>
          <a:scene3d>
            <a:camera prst="orthographicFront">
              <a:rot lat="0" lon="0" rev="0"/>
            </a:camera>
            <a:lightRig dir="tl" rig="brightRoom"/>
          </a:scene3d>
          <a:sp3d contourW="9525" prstMaterial="flat">
            <a:bevelT w="0" h="0" prst="coolSlant"/>
            <a:contourClr>
              <a:schemeClr val="phClr">
                <a:shade val="35000"/>
                <a:satMod val="130000"/>
              </a:schemeClr>
            </a:contourClr>
          </a:sp3d>
        </a:effectStyle>
        <a:effectStyle>
          <a:effectLst>
            <a:outerShdw algn="tl" blurRad="76200" dir="5400000" dist="25400" rotWithShape="0">
              <a:srgbClr val="000000">
                <a:alpha val="55000"/>
              </a:srgbClr>
            </a:outerShdw>
          </a:effectLst>
          <a:scene3d>
            <a:camera prst="orthographicFront">
              <a:rot lat="0" lon="0" rev="0"/>
            </a:camera>
            <a:lightRig dir="tl" rig="brightRoom"/>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Toshiba</dc:creator>
  <cp:lastModifiedBy>Toshiba</cp:lastModifiedBy>
  <dcterms:created xsi:type="dcterms:W3CDTF">2023-05-07T23:38:06Z</dcterms:created>
  <dcterms:modified xsi:type="dcterms:W3CDTF">2023-05-09T00:01:34Z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98cb5ed63a9e4b118e68482e2aa8ad05</vt:lpwstr>
  </property>
</Properties>
</file>