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11"/>
  </p:notesMasterIdLst>
  <p:handoutMasterIdLst>
    <p:handoutMasterId r:id="rId12"/>
  </p:handoutMasterIdLst>
  <p:sldIdLst>
    <p:sldId id="256" r:id="rId2"/>
    <p:sldId id="258" r:id="rId3"/>
    <p:sldId id="259" r:id="rId4"/>
    <p:sldId id="286" r:id="rId5"/>
    <p:sldId id="260" r:id="rId6"/>
    <p:sldId id="283" r:id="rId7"/>
    <p:sldId id="263" r:id="rId8"/>
    <p:sldId id="285" r:id="rId9"/>
    <p:sldId id="277"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1722"/>
    <a:srgbClr val="B53164"/>
    <a:srgbClr val="225B5F"/>
    <a:srgbClr val="E6E6E6"/>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2" autoAdjust="0"/>
    <p:restoredTop sz="94660"/>
  </p:normalViewPr>
  <p:slideViewPr>
    <p:cSldViewPr snapToGrid="0" showGuides="1">
      <p:cViewPr varScale="1">
        <p:scale>
          <a:sx n="70" d="100"/>
          <a:sy n="70" d="100"/>
        </p:scale>
        <p:origin x="738" y="78"/>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ru-RU" smtClean="0"/>
              <a:t>24.04.2019</a:t>
            </a:fld>
            <a:endParaRPr lang="ru-RU" dirty="0"/>
          </a:p>
        </p:txBody>
      </p:sp>
      <p:sp>
        <p:nvSpPr>
          <p:cNvPr id="4" name="Footer Placeholder 3">
            <a:extLst>
              <a:ext uri="{FF2B5EF4-FFF2-40B4-BE49-F238E27FC236}">
                <a16:creationId xmlns=""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ru-RU" smtClean="0"/>
              <a:t>‹#›</a:t>
            </a:fld>
            <a:endParaRPr lang="ru-RU"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ru-RU" smtClean="0"/>
              <a:t>24.04.2019</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ru-RU" smtClean="0"/>
              <a:t>‹#›</a:t>
            </a:fld>
            <a:endParaRPr lang="ru-RU"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 name="Title 1">
            <a:extLst>
              <a:ext uri="{FF2B5EF4-FFF2-40B4-BE49-F238E27FC236}">
                <a16:creationId xmlns=""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dirty="0"/>
              <a:t>CLICK TO EDIT MASTER TITLE STYLE</a:t>
            </a:r>
            <a:endParaRPr lang="ru-RU" dirty="0"/>
          </a:p>
        </p:txBody>
      </p:sp>
      <p:sp>
        <p:nvSpPr>
          <p:cNvPr id="4" name="Date Placeholder 3">
            <a:extLst>
              <a:ext uri="{FF2B5EF4-FFF2-40B4-BE49-F238E27FC236}">
                <a16:creationId xmlns="" xmlns:a16="http://schemas.microsoft.com/office/drawing/2014/main" id="{7E17A3CB-B083-4E49-9123-A5E47559DCDB}"/>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 xmlns:a16="http://schemas.microsoft.com/office/drawing/2014/main" id="{A8C4102C-4609-416C-A808-0FFE0051DAA1}"/>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7" name="Rectangle 6">
            <a:extLst>
              <a:ext uri="{FF2B5EF4-FFF2-40B4-BE49-F238E27FC236}">
                <a16:creationId xmlns=""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Subtitle 2">
            <a:extLst>
              <a:ext uri="{FF2B5EF4-FFF2-40B4-BE49-F238E27FC236}">
                <a16:creationId xmlns=""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dirty="0"/>
          </a:p>
        </p:txBody>
      </p:sp>
      <p:sp>
        <p:nvSpPr>
          <p:cNvPr id="10" name="Picture Placeholder 9">
            <a:extLst>
              <a:ext uri="{FF2B5EF4-FFF2-40B4-BE49-F238E27FC236}">
                <a16:creationId xmlns=""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smtClean="0"/>
              <a:t>Click icon to add picture</a:t>
            </a:r>
            <a:endParaRPr lang="ru-RU" dirty="0"/>
          </a:p>
        </p:txBody>
      </p:sp>
      <p:grpSp>
        <p:nvGrpSpPr>
          <p:cNvPr id="15" name="Group 14">
            <a:extLst>
              <a:ext uri="{FF2B5EF4-FFF2-40B4-BE49-F238E27FC236}">
                <a16:creationId xmlns=""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3" name="Straight Connector 12">
              <a:extLst>
                <a:ext uri="{FF2B5EF4-FFF2-40B4-BE49-F238E27FC236}">
                  <a16:creationId xmlns=""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6" name="Group 15">
            <a:extLst>
              <a:ext uri="{FF2B5EF4-FFF2-40B4-BE49-F238E27FC236}">
                <a16:creationId xmlns=""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smtClean="0"/>
              <a:t>Click to edit Master title style</a:t>
            </a:r>
            <a:endParaRPr lang="ru-RU" dirty="0"/>
          </a:p>
        </p:txBody>
      </p:sp>
      <p:sp>
        <p:nvSpPr>
          <p:cNvPr id="9" name="Text Placeholder 2">
            <a:extLst>
              <a:ext uri="{FF2B5EF4-FFF2-40B4-BE49-F238E27FC236}">
                <a16:creationId xmlns=""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smtClean="0"/>
              <a:t>Click icon to add picture</a:t>
            </a:r>
            <a:endParaRPr lang="ru-RU" dirty="0"/>
          </a:p>
        </p:txBody>
      </p:sp>
      <p:grpSp>
        <p:nvGrpSpPr>
          <p:cNvPr id="11" name="Group 10">
            <a:extLst>
              <a:ext uri="{FF2B5EF4-FFF2-40B4-BE49-F238E27FC236}">
                <a16:creationId xmlns=""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Text Placeholder 15">
            <a:extLst>
              <a:ext uri="{FF2B5EF4-FFF2-40B4-BE49-F238E27FC236}">
                <a16:creationId xmlns=""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dirty="0"/>
              <a:t>$12,345</a:t>
            </a:r>
            <a:endParaRPr lang="ru-RU" dirty="0"/>
          </a:p>
        </p:txBody>
      </p:sp>
      <p:sp>
        <p:nvSpPr>
          <p:cNvPr id="34" name="Text Placeholder 2">
            <a:extLst>
              <a:ext uri="{FF2B5EF4-FFF2-40B4-BE49-F238E27FC236}">
                <a16:creationId xmlns=""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6" name="Text Placeholder 2">
            <a:extLst>
              <a:ext uri="{FF2B5EF4-FFF2-40B4-BE49-F238E27FC236}">
                <a16:creationId xmlns=""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6" name="Text Placeholder 15">
            <a:extLst>
              <a:ext uri="{FF2B5EF4-FFF2-40B4-BE49-F238E27FC236}">
                <a16:creationId xmlns=""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dirty="0"/>
              <a:t>$6,789</a:t>
            </a:r>
            <a:endParaRPr lang="ru-RU" dirty="0"/>
          </a:p>
        </p:txBody>
      </p:sp>
      <p:sp>
        <p:nvSpPr>
          <p:cNvPr id="27" name="Text Placeholder 2">
            <a:extLst>
              <a:ext uri="{FF2B5EF4-FFF2-40B4-BE49-F238E27FC236}">
                <a16:creationId xmlns=""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8" name="Text Placeholder 2">
            <a:extLst>
              <a:ext uri="{FF2B5EF4-FFF2-40B4-BE49-F238E27FC236}">
                <a16:creationId xmlns=""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smtClean="0"/>
              <a:t>Click icon to add picture</a:t>
            </a:r>
            <a:endParaRPr lang="ru-RU" dirty="0"/>
          </a:p>
        </p:txBody>
      </p:sp>
      <p:grpSp>
        <p:nvGrpSpPr>
          <p:cNvPr id="15" name="Group 14">
            <a:extLst>
              <a:ext uri="{FF2B5EF4-FFF2-40B4-BE49-F238E27FC236}">
                <a16:creationId xmlns=""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6" name="Text Placeholder 2">
            <a:extLst>
              <a:ext uri="{FF2B5EF4-FFF2-40B4-BE49-F238E27FC236}">
                <a16:creationId xmlns=""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7" name="Oval 16">
            <a:extLst>
              <a:ext uri="{FF2B5EF4-FFF2-40B4-BE49-F238E27FC236}">
                <a16:creationId xmlns=""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1" name="Oval 20">
            <a:extLst>
              <a:ext uri="{FF2B5EF4-FFF2-40B4-BE49-F238E27FC236}">
                <a16:creationId xmlns=""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2" name="Oval 21">
            <a:extLst>
              <a:ext uri="{FF2B5EF4-FFF2-40B4-BE49-F238E27FC236}">
                <a16:creationId xmlns=""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7" name="Text Placeholder 15">
            <a:extLst>
              <a:ext uri="{FF2B5EF4-FFF2-40B4-BE49-F238E27FC236}">
                <a16:creationId xmlns=""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$25</a:t>
            </a:r>
            <a:endParaRPr lang="ru-RU" dirty="0"/>
          </a:p>
        </p:txBody>
      </p:sp>
      <p:sp>
        <p:nvSpPr>
          <p:cNvPr id="28" name="Text Placeholder 2">
            <a:extLst>
              <a:ext uri="{FF2B5EF4-FFF2-40B4-BE49-F238E27FC236}">
                <a16:creationId xmlns=""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a:t>
            </a:r>
            <a:br>
              <a:rPr lang="en-US" dirty="0"/>
            </a:br>
            <a:r>
              <a:rPr lang="en-US" dirty="0"/>
              <a:t>Title</a:t>
            </a:r>
          </a:p>
        </p:txBody>
      </p:sp>
      <p:sp>
        <p:nvSpPr>
          <p:cNvPr id="29" name="Text Placeholder 2">
            <a:extLst>
              <a:ext uri="{FF2B5EF4-FFF2-40B4-BE49-F238E27FC236}">
                <a16:creationId xmlns=""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BILLION</a:t>
            </a:r>
          </a:p>
        </p:txBody>
      </p:sp>
      <p:sp>
        <p:nvSpPr>
          <p:cNvPr id="30" name="Text Placeholder 15">
            <a:extLst>
              <a:ext uri="{FF2B5EF4-FFF2-40B4-BE49-F238E27FC236}">
                <a16:creationId xmlns=""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$50</a:t>
            </a:r>
            <a:endParaRPr lang="ru-RU" dirty="0"/>
          </a:p>
        </p:txBody>
      </p:sp>
      <p:sp>
        <p:nvSpPr>
          <p:cNvPr id="31" name="Text Placeholder 2">
            <a:extLst>
              <a:ext uri="{FF2B5EF4-FFF2-40B4-BE49-F238E27FC236}">
                <a16:creationId xmlns=""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a:t>
            </a:r>
            <a:br>
              <a:rPr lang="en-US" dirty="0"/>
            </a:br>
            <a:r>
              <a:rPr lang="en-US" dirty="0"/>
              <a:t>Title</a:t>
            </a:r>
          </a:p>
        </p:txBody>
      </p:sp>
      <p:sp>
        <p:nvSpPr>
          <p:cNvPr id="32" name="Text Placeholder 2">
            <a:extLst>
              <a:ext uri="{FF2B5EF4-FFF2-40B4-BE49-F238E27FC236}">
                <a16:creationId xmlns=""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BILLION</a:t>
            </a:r>
          </a:p>
        </p:txBody>
      </p:sp>
      <p:sp>
        <p:nvSpPr>
          <p:cNvPr id="33" name="Text Placeholder 15">
            <a:extLst>
              <a:ext uri="{FF2B5EF4-FFF2-40B4-BE49-F238E27FC236}">
                <a16:creationId xmlns=""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$100</a:t>
            </a:r>
            <a:endParaRPr lang="ru-RU" dirty="0"/>
          </a:p>
        </p:txBody>
      </p:sp>
      <p:sp>
        <p:nvSpPr>
          <p:cNvPr id="34" name="Text Placeholder 2">
            <a:extLst>
              <a:ext uri="{FF2B5EF4-FFF2-40B4-BE49-F238E27FC236}">
                <a16:creationId xmlns=""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a:t>
            </a:r>
            <a:br>
              <a:rPr lang="en-US" dirty="0"/>
            </a:br>
            <a:r>
              <a:rPr lang="en-US" dirty="0"/>
              <a:t>Title</a:t>
            </a:r>
          </a:p>
        </p:txBody>
      </p:sp>
      <p:sp>
        <p:nvSpPr>
          <p:cNvPr id="35" name="Text Placeholder 2">
            <a:extLst>
              <a:ext uri="{FF2B5EF4-FFF2-40B4-BE49-F238E27FC236}">
                <a16:creationId xmlns=""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dirty="0"/>
              <a:t>CLICK TO EDIT TITLE</a:t>
            </a:r>
            <a:endParaRPr lang="ru-RU" dirty="0"/>
          </a:p>
        </p:txBody>
      </p:sp>
      <p:sp>
        <p:nvSpPr>
          <p:cNvPr id="9" name="Text Placeholder 2">
            <a:extLst>
              <a:ext uri="{FF2B5EF4-FFF2-40B4-BE49-F238E27FC236}">
                <a16:creationId xmlns=""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smtClean="0"/>
              <a:t>Click icon to add picture</a:t>
            </a:r>
            <a:endParaRPr lang="ru-RU" dirty="0"/>
          </a:p>
        </p:txBody>
      </p:sp>
      <p:grpSp>
        <p:nvGrpSpPr>
          <p:cNvPr id="11" name="Group 10">
            <a:extLst>
              <a:ext uri="{FF2B5EF4-FFF2-40B4-BE49-F238E27FC236}">
                <a16:creationId xmlns=""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Text Placeholder 2">
            <a:extLst>
              <a:ext uri="{FF2B5EF4-FFF2-40B4-BE49-F238E27FC236}">
                <a16:creationId xmlns=""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6" name="Text Placeholder 2">
            <a:extLst>
              <a:ext uri="{FF2B5EF4-FFF2-40B4-BE49-F238E27FC236}">
                <a16:creationId xmlns=""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3" name="Text Placeholder 2">
            <a:extLst>
              <a:ext uri="{FF2B5EF4-FFF2-40B4-BE49-F238E27FC236}">
                <a16:creationId xmlns=""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4" name="Text Placeholder 2">
            <a:extLst>
              <a:ext uri="{FF2B5EF4-FFF2-40B4-BE49-F238E27FC236}">
                <a16:creationId xmlns=""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dirty="0"/>
              <a:t>CLICK TO EDIT</a:t>
            </a:r>
            <a:endParaRPr lang="ru-RU" dirty="0"/>
          </a:p>
        </p:txBody>
      </p:sp>
      <p:grpSp>
        <p:nvGrpSpPr>
          <p:cNvPr id="11" name="Group 10">
            <a:extLst>
              <a:ext uri="{FF2B5EF4-FFF2-40B4-BE49-F238E27FC236}">
                <a16:creationId xmlns=""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1" name="Picture Placeholder 11" descr="Competitors logos quadrant">
            <a:extLst>
              <a:ext uri="{FF2B5EF4-FFF2-40B4-BE49-F238E27FC236}">
                <a16:creationId xmlns=""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dirty="0"/>
              <a:t>Competitor 2</a:t>
            </a:r>
          </a:p>
          <a:p>
            <a:r>
              <a:rPr lang="en-US" dirty="0"/>
              <a:t>Logo</a:t>
            </a:r>
            <a:endParaRPr lang="ru-RU" dirty="0"/>
          </a:p>
        </p:txBody>
      </p:sp>
      <p:sp>
        <p:nvSpPr>
          <p:cNvPr id="22" name="Picture Placeholder 11" descr="Competitors logos quadrant">
            <a:extLst>
              <a:ext uri="{FF2B5EF4-FFF2-40B4-BE49-F238E27FC236}">
                <a16:creationId xmlns=""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1</a:t>
            </a:r>
            <a:endParaRPr lang="en-US" dirty="0"/>
          </a:p>
          <a:p>
            <a:r>
              <a:rPr lang="en-US" dirty="0"/>
              <a:t>Logo</a:t>
            </a:r>
            <a:endParaRPr lang="ru-RU" dirty="0"/>
          </a:p>
        </p:txBody>
      </p:sp>
      <p:sp>
        <p:nvSpPr>
          <p:cNvPr id="25" name="Picture Placeholder 11" descr="Competitors logos quadrant">
            <a:extLst>
              <a:ext uri="{FF2B5EF4-FFF2-40B4-BE49-F238E27FC236}">
                <a16:creationId xmlns=""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3</a:t>
            </a:r>
            <a:endParaRPr lang="en-US" dirty="0"/>
          </a:p>
          <a:p>
            <a:r>
              <a:rPr lang="en-US" dirty="0"/>
              <a:t>Logo</a:t>
            </a:r>
            <a:endParaRPr lang="ru-RU" dirty="0"/>
          </a:p>
        </p:txBody>
      </p:sp>
      <p:sp>
        <p:nvSpPr>
          <p:cNvPr id="26" name="Picture Placeholder 11" descr="Competitors logos quadrant">
            <a:extLst>
              <a:ext uri="{FF2B5EF4-FFF2-40B4-BE49-F238E27FC236}">
                <a16:creationId xmlns=""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4</a:t>
            </a:r>
            <a:endParaRPr lang="en-US" dirty="0"/>
          </a:p>
          <a:p>
            <a:r>
              <a:rPr lang="en-US" dirty="0"/>
              <a:t>Logo</a:t>
            </a:r>
            <a:r>
              <a:rPr lang="ru-RU" dirty="0"/>
              <a:t>я</a:t>
            </a:r>
          </a:p>
        </p:txBody>
      </p:sp>
      <p:sp>
        <p:nvSpPr>
          <p:cNvPr id="27" name="Picture Placeholder 11" descr="Competitors logos quadrant">
            <a:extLst>
              <a:ext uri="{FF2B5EF4-FFF2-40B4-BE49-F238E27FC236}">
                <a16:creationId xmlns=""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5</a:t>
            </a:r>
            <a:endParaRPr lang="en-US" dirty="0"/>
          </a:p>
          <a:p>
            <a:r>
              <a:rPr lang="en-US" dirty="0"/>
              <a:t>Logo</a:t>
            </a:r>
            <a:endParaRPr lang="ru-RU" dirty="0"/>
          </a:p>
        </p:txBody>
      </p:sp>
      <p:sp>
        <p:nvSpPr>
          <p:cNvPr id="28" name="Picture Placeholder 11" descr="Competitors logos quadrant">
            <a:extLst>
              <a:ext uri="{FF2B5EF4-FFF2-40B4-BE49-F238E27FC236}">
                <a16:creationId xmlns=""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6</a:t>
            </a:r>
            <a:endParaRPr lang="en-US" dirty="0"/>
          </a:p>
          <a:p>
            <a:r>
              <a:rPr lang="en-US" dirty="0"/>
              <a:t>Logo</a:t>
            </a:r>
            <a:endParaRPr lang="ru-RU" dirty="0"/>
          </a:p>
        </p:txBody>
      </p:sp>
      <p:sp>
        <p:nvSpPr>
          <p:cNvPr id="29" name="Text Placeholder 7">
            <a:extLst>
              <a:ext uri="{FF2B5EF4-FFF2-40B4-BE49-F238E27FC236}">
                <a16:creationId xmlns=""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More expensive</a:t>
            </a:r>
          </a:p>
        </p:txBody>
      </p:sp>
      <p:sp>
        <p:nvSpPr>
          <p:cNvPr id="30" name="Text Placeholder 7">
            <a:extLst>
              <a:ext uri="{FF2B5EF4-FFF2-40B4-BE49-F238E27FC236}">
                <a16:creationId xmlns=""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Less convenient</a:t>
            </a:r>
          </a:p>
        </p:txBody>
      </p:sp>
      <p:sp>
        <p:nvSpPr>
          <p:cNvPr id="31" name="Text Placeholder 7">
            <a:extLst>
              <a:ext uri="{FF2B5EF4-FFF2-40B4-BE49-F238E27FC236}">
                <a16:creationId xmlns=""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More convenient</a:t>
            </a:r>
          </a:p>
        </p:txBody>
      </p:sp>
      <p:sp>
        <p:nvSpPr>
          <p:cNvPr id="32" name="Picture Placeholder 13">
            <a:extLst>
              <a:ext uri="{FF2B5EF4-FFF2-40B4-BE49-F238E27FC236}">
                <a16:creationId xmlns=""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smtClean="0"/>
              <a:t>Click icon to add picture</a:t>
            </a:r>
            <a:endParaRPr lang="ru-RU" dirty="0"/>
          </a:p>
        </p:txBody>
      </p:sp>
      <p:sp>
        <p:nvSpPr>
          <p:cNvPr id="33" name="Text Placeholder 7">
            <a:extLst>
              <a:ext uri="{FF2B5EF4-FFF2-40B4-BE49-F238E27FC236}">
                <a16:creationId xmlns=""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Less expensive</a:t>
            </a:r>
          </a:p>
        </p:txBody>
      </p:sp>
      <p:grpSp>
        <p:nvGrpSpPr>
          <p:cNvPr id="4" name="Group 3">
            <a:extLst>
              <a:ext uri="{FF2B5EF4-FFF2-40B4-BE49-F238E27FC236}">
                <a16:creationId xmlns=""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grpSp>
        <p:nvGrpSpPr>
          <p:cNvPr id="37" name="Group 36">
            <a:extLst>
              <a:ext uri="{FF2B5EF4-FFF2-40B4-BE49-F238E27FC236}">
                <a16:creationId xmlns=""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smtClean="0"/>
              <a:t>Click icon to add picture</a:t>
            </a:r>
            <a:endParaRPr lang="ru-RU" dirty="0"/>
          </a:p>
        </p:txBody>
      </p:sp>
      <p:grpSp>
        <p:nvGrpSpPr>
          <p:cNvPr id="15" name="Group 14">
            <a:extLst>
              <a:ext uri="{FF2B5EF4-FFF2-40B4-BE49-F238E27FC236}">
                <a16:creationId xmlns=""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dirty="0"/>
              <a:t>1</a:t>
            </a:r>
            <a:endParaRPr lang="ru-RU" dirty="0"/>
          </a:p>
        </p:txBody>
      </p:sp>
      <p:sp>
        <p:nvSpPr>
          <p:cNvPr id="22" name="Text Placeholder 15">
            <a:extLst>
              <a:ext uri="{FF2B5EF4-FFF2-40B4-BE49-F238E27FC236}">
                <a16:creationId xmlns=""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dirty="0"/>
              <a:t>2</a:t>
            </a:r>
            <a:endParaRPr lang="ru-RU" dirty="0"/>
          </a:p>
        </p:txBody>
      </p:sp>
      <p:sp>
        <p:nvSpPr>
          <p:cNvPr id="23" name="Text Placeholder 15">
            <a:extLst>
              <a:ext uri="{FF2B5EF4-FFF2-40B4-BE49-F238E27FC236}">
                <a16:creationId xmlns=""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dirty="0"/>
              <a:t>3</a:t>
            </a:r>
            <a:endParaRPr lang="ru-RU" dirty="0"/>
          </a:p>
        </p:txBody>
      </p:sp>
      <p:cxnSp>
        <p:nvCxnSpPr>
          <p:cNvPr id="24" name="Straight Connector 23">
            <a:extLst>
              <a:ext uri="{FF2B5EF4-FFF2-40B4-BE49-F238E27FC236}">
                <a16:creationId xmlns=""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0" name="Text Placeholder 2">
            <a:extLst>
              <a:ext uri="{FF2B5EF4-FFF2-40B4-BE49-F238E27FC236}">
                <a16:creationId xmlns=""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1" name="Text Placeholder 2">
            <a:extLst>
              <a:ext uri="{FF2B5EF4-FFF2-40B4-BE49-F238E27FC236}">
                <a16:creationId xmlns=""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3" name="Text Placeholder 2">
            <a:extLst>
              <a:ext uri="{FF2B5EF4-FFF2-40B4-BE49-F238E27FC236}">
                <a16:creationId xmlns=""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4" name="Text Placeholder 2">
            <a:extLst>
              <a:ext uri="{FF2B5EF4-FFF2-40B4-BE49-F238E27FC236}">
                <a16:creationId xmlns=""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5" name="Text Placeholder 2">
            <a:extLst>
              <a:ext uri="{FF2B5EF4-FFF2-40B4-BE49-F238E27FC236}">
                <a16:creationId xmlns=""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6" name="Text Placeholder 2">
            <a:extLst>
              <a:ext uri="{FF2B5EF4-FFF2-40B4-BE49-F238E27FC236}">
                <a16:creationId xmlns=""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7" name="Text Placeholder 2">
            <a:extLst>
              <a:ext uri="{FF2B5EF4-FFF2-40B4-BE49-F238E27FC236}">
                <a16:creationId xmlns=""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8" name="Text Placeholder 2">
            <a:extLst>
              <a:ext uri="{FF2B5EF4-FFF2-40B4-BE49-F238E27FC236}">
                <a16:creationId xmlns=""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dirty="0"/>
              <a:t>CLICK TO EDIT TITLE</a:t>
            </a:r>
            <a:endParaRPr lang="ru-RU" dirty="0"/>
          </a:p>
        </p:txBody>
      </p:sp>
      <p:sp>
        <p:nvSpPr>
          <p:cNvPr id="10" name="Picture Placeholder 10">
            <a:extLst>
              <a:ext uri="{FF2B5EF4-FFF2-40B4-BE49-F238E27FC236}">
                <a16:creationId xmlns=""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smtClean="0"/>
              <a:t>Click icon to add picture</a:t>
            </a:r>
            <a:endParaRPr lang="ru-RU" dirty="0"/>
          </a:p>
        </p:txBody>
      </p:sp>
      <p:grpSp>
        <p:nvGrpSpPr>
          <p:cNvPr id="11" name="Group 10">
            <a:extLst>
              <a:ext uri="{FF2B5EF4-FFF2-40B4-BE49-F238E27FC236}">
                <a16:creationId xmlns=""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Text Placeholder 2">
            <a:extLst>
              <a:ext uri="{FF2B5EF4-FFF2-40B4-BE49-F238E27FC236}">
                <a16:creationId xmlns=""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4" name="Text Placeholder 2">
            <a:extLst>
              <a:ext uri="{FF2B5EF4-FFF2-40B4-BE49-F238E27FC236}">
                <a16:creationId xmlns=""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 name="Content Placeholder 2">
            <a:extLst>
              <a:ext uri="{FF2B5EF4-FFF2-40B4-BE49-F238E27FC236}">
                <a16:creationId xmlns=""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22" name="Content Placeholder 2">
            <a:extLst>
              <a:ext uri="{FF2B5EF4-FFF2-40B4-BE49-F238E27FC236}">
                <a16:creationId xmlns=""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dirty="0"/>
              <a:t>TIMELINE</a:t>
            </a:r>
            <a:endParaRPr lang="ru-RU" dirty="0"/>
          </a:p>
        </p:txBody>
      </p:sp>
      <p:sp>
        <p:nvSpPr>
          <p:cNvPr id="9" name="Text Placeholder 2">
            <a:extLst>
              <a:ext uri="{FF2B5EF4-FFF2-40B4-BE49-F238E27FC236}">
                <a16:creationId xmlns=""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smtClean="0"/>
              <a:t>Click icon to add picture</a:t>
            </a:r>
            <a:endParaRPr lang="ru-RU" dirty="0"/>
          </a:p>
        </p:txBody>
      </p:sp>
      <p:grpSp>
        <p:nvGrpSpPr>
          <p:cNvPr id="11" name="Group 10">
            <a:extLst>
              <a:ext uri="{FF2B5EF4-FFF2-40B4-BE49-F238E27FC236}">
                <a16:creationId xmlns=""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Text Placeholder 15">
            <a:extLst>
              <a:ext uri="{FF2B5EF4-FFF2-40B4-BE49-F238E27FC236}">
                <a16:creationId xmlns=""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
        <p:nvSpPr>
          <p:cNvPr id="34" name="Text Placeholder 2">
            <a:extLst>
              <a:ext uri="{FF2B5EF4-FFF2-40B4-BE49-F238E27FC236}">
                <a16:creationId xmlns=""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6" name="Text Placeholder 2">
            <a:extLst>
              <a:ext uri="{FF2B5EF4-FFF2-40B4-BE49-F238E27FC236}">
                <a16:creationId xmlns=""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4" name="Straight Connector 13">
            <a:extLst>
              <a:ext uri="{FF2B5EF4-FFF2-40B4-BE49-F238E27FC236}">
                <a16:creationId xmlns=""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9" name="Oval 28">
            <a:extLst>
              <a:ext uri="{FF2B5EF4-FFF2-40B4-BE49-F238E27FC236}">
                <a16:creationId xmlns=""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0" name="Oval 29">
            <a:extLst>
              <a:ext uri="{FF2B5EF4-FFF2-40B4-BE49-F238E27FC236}">
                <a16:creationId xmlns=""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1" name="Oval 30">
            <a:extLst>
              <a:ext uri="{FF2B5EF4-FFF2-40B4-BE49-F238E27FC236}">
                <a16:creationId xmlns=""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2" name="Text Placeholder 2">
            <a:extLst>
              <a:ext uri="{FF2B5EF4-FFF2-40B4-BE49-F238E27FC236}">
                <a16:creationId xmlns=""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3" name="Text Placeholder 2">
            <a:extLst>
              <a:ext uri="{FF2B5EF4-FFF2-40B4-BE49-F238E27FC236}">
                <a16:creationId xmlns=""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5" name="Text Placeholder 2">
            <a:extLst>
              <a:ext uri="{FF2B5EF4-FFF2-40B4-BE49-F238E27FC236}">
                <a16:creationId xmlns=""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7" name="Text Placeholder 2">
            <a:extLst>
              <a:ext uri="{FF2B5EF4-FFF2-40B4-BE49-F238E27FC236}">
                <a16:creationId xmlns=""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2">
            <a:extLst>
              <a:ext uri="{FF2B5EF4-FFF2-40B4-BE49-F238E27FC236}">
                <a16:creationId xmlns=""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9" name="Text Placeholder 2">
            <a:extLst>
              <a:ext uri="{FF2B5EF4-FFF2-40B4-BE49-F238E27FC236}">
                <a16:creationId xmlns=""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0" name="Text Placeholder 15">
            <a:extLst>
              <a:ext uri="{FF2B5EF4-FFF2-40B4-BE49-F238E27FC236}">
                <a16:creationId xmlns=""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
        <p:nvSpPr>
          <p:cNvPr id="41" name="Text Placeholder 15">
            <a:extLst>
              <a:ext uri="{FF2B5EF4-FFF2-40B4-BE49-F238E27FC236}">
                <a16:creationId xmlns=""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
        <p:nvSpPr>
          <p:cNvPr id="42" name="Text Placeholder 15">
            <a:extLst>
              <a:ext uri="{FF2B5EF4-FFF2-40B4-BE49-F238E27FC236}">
                <a16:creationId xmlns=""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smtClean="0"/>
              <a:t>Click icon to add picture</a:t>
            </a:r>
            <a:endParaRPr lang="ru-RU" dirty="0"/>
          </a:p>
        </p:txBody>
      </p:sp>
      <p:grpSp>
        <p:nvGrpSpPr>
          <p:cNvPr id="15" name="Group 14">
            <a:extLst>
              <a:ext uri="{FF2B5EF4-FFF2-40B4-BE49-F238E27FC236}">
                <a16:creationId xmlns=""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smtClean="0"/>
              <a:t>Click icon to add table</a:t>
            </a:r>
            <a:endParaRPr lang="ru-RU"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smtClean="0"/>
              <a:t>Click icon to add picture</a:t>
            </a:r>
            <a:endParaRPr lang="ru-RU" dirty="0"/>
          </a:p>
        </p:txBody>
      </p:sp>
      <p:grpSp>
        <p:nvGrpSpPr>
          <p:cNvPr id="15" name="Group 14">
            <a:extLst>
              <a:ext uri="{FF2B5EF4-FFF2-40B4-BE49-F238E27FC236}">
                <a16:creationId xmlns=""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0" name="Text Placeholder 2">
            <a:extLst>
              <a:ext uri="{FF2B5EF4-FFF2-40B4-BE49-F238E27FC236}">
                <a16:creationId xmlns=""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1" name="Text Placeholder 2">
            <a:extLst>
              <a:ext uri="{FF2B5EF4-FFF2-40B4-BE49-F238E27FC236}">
                <a16:creationId xmlns=""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9" name="Picture Placeholder 8">
            <a:extLst>
              <a:ext uri="{FF2B5EF4-FFF2-40B4-BE49-F238E27FC236}">
                <a16:creationId xmlns=""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smtClean="0"/>
              <a:t>Click icon to add picture</a:t>
            </a:r>
            <a:endParaRPr lang="ru-RU" dirty="0"/>
          </a:p>
        </p:txBody>
      </p:sp>
      <p:sp>
        <p:nvSpPr>
          <p:cNvPr id="35" name="Picture Placeholder 8">
            <a:extLst>
              <a:ext uri="{FF2B5EF4-FFF2-40B4-BE49-F238E27FC236}">
                <a16:creationId xmlns=""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smtClean="0"/>
              <a:t>Click icon to add picture</a:t>
            </a:r>
            <a:endParaRPr lang="ru-RU" dirty="0"/>
          </a:p>
        </p:txBody>
      </p:sp>
      <p:sp>
        <p:nvSpPr>
          <p:cNvPr id="36" name="Picture Placeholder 8">
            <a:extLst>
              <a:ext uri="{FF2B5EF4-FFF2-40B4-BE49-F238E27FC236}">
                <a16:creationId xmlns=""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smtClean="0"/>
              <a:t>Click icon to add picture</a:t>
            </a:r>
            <a:endParaRPr lang="ru-RU" dirty="0"/>
          </a:p>
        </p:txBody>
      </p:sp>
      <p:sp>
        <p:nvSpPr>
          <p:cNvPr id="37" name="Text Placeholder 2">
            <a:extLst>
              <a:ext uri="{FF2B5EF4-FFF2-40B4-BE49-F238E27FC236}">
                <a16:creationId xmlns=""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2">
            <a:extLst>
              <a:ext uri="{FF2B5EF4-FFF2-40B4-BE49-F238E27FC236}">
                <a16:creationId xmlns=""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9" name="Text Placeholder 2">
            <a:extLst>
              <a:ext uri="{FF2B5EF4-FFF2-40B4-BE49-F238E27FC236}">
                <a16:creationId xmlns=""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1" name="Text Placeholder 2">
            <a:extLst>
              <a:ext uri="{FF2B5EF4-FFF2-40B4-BE49-F238E27FC236}">
                <a16:creationId xmlns=""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2" name="Text Placeholder 2">
            <a:extLst>
              <a:ext uri="{FF2B5EF4-FFF2-40B4-BE49-F238E27FC236}">
                <a16:creationId xmlns=""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9" name="Text Placeholder 2">
            <a:extLst>
              <a:ext uri="{FF2B5EF4-FFF2-40B4-BE49-F238E27FC236}">
                <a16:creationId xmlns=""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cxnSp>
        <p:nvCxnSpPr>
          <p:cNvPr id="32" name="Straight Connector 31">
            <a:extLst>
              <a:ext uri="{FF2B5EF4-FFF2-40B4-BE49-F238E27FC236}">
                <a16:creationId xmlns=""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smtClean="0"/>
              <a:t>Click to edit Master title style</a:t>
            </a:r>
            <a:endParaRPr lang="ru-RU" dirty="0"/>
          </a:p>
        </p:txBody>
      </p:sp>
      <p:sp>
        <p:nvSpPr>
          <p:cNvPr id="9" name="Text Placeholder 2">
            <a:extLst>
              <a:ext uri="{FF2B5EF4-FFF2-40B4-BE49-F238E27FC236}">
                <a16:creationId xmlns=""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smtClean="0"/>
              <a:t>Click icon to add picture</a:t>
            </a:r>
            <a:endParaRPr lang="ru-RU" dirty="0"/>
          </a:p>
        </p:txBody>
      </p:sp>
      <p:grpSp>
        <p:nvGrpSpPr>
          <p:cNvPr id="11" name="Group 10">
            <a:extLst>
              <a:ext uri="{FF2B5EF4-FFF2-40B4-BE49-F238E27FC236}">
                <a16:creationId xmlns=""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Text Placeholder 2">
            <a:extLst>
              <a:ext uri="{FF2B5EF4-FFF2-40B4-BE49-F238E27FC236}">
                <a16:creationId xmlns=""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3" name="Picture Placeholder 2">
            <a:extLst>
              <a:ext uri="{FF2B5EF4-FFF2-40B4-BE49-F238E27FC236}">
                <a16:creationId xmlns=""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smtClean="0"/>
              <a:t>Click icon to add picture</a:t>
            </a:r>
            <a:endParaRPr lang="ru-RU" dirty="0"/>
          </a:p>
        </p:txBody>
      </p:sp>
      <p:cxnSp>
        <p:nvCxnSpPr>
          <p:cNvPr id="23" name="Straight Connector 22">
            <a:extLst>
              <a:ext uri="{FF2B5EF4-FFF2-40B4-BE49-F238E27FC236}">
                <a16:creationId xmlns=""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1" name="Text Placeholder 2">
            <a:extLst>
              <a:ext uri="{FF2B5EF4-FFF2-40B4-BE49-F238E27FC236}">
                <a16:creationId xmlns=""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2" name="Picture Placeholder 2">
            <a:extLst>
              <a:ext uri="{FF2B5EF4-FFF2-40B4-BE49-F238E27FC236}">
                <a16:creationId xmlns=""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smtClean="0"/>
              <a:t>Click icon to add picture</a:t>
            </a:r>
            <a:endParaRPr lang="ru-RU" dirty="0"/>
          </a:p>
        </p:txBody>
      </p:sp>
      <p:cxnSp>
        <p:nvCxnSpPr>
          <p:cNvPr id="43" name="Straight Connector 42">
            <a:extLst>
              <a:ext uri="{FF2B5EF4-FFF2-40B4-BE49-F238E27FC236}">
                <a16:creationId xmlns=""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5" name="Text Placeholder 2">
            <a:extLst>
              <a:ext uri="{FF2B5EF4-FFF2-40B4-BE49-F238E27FC236}">
                <a16:creationId xmlns=""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7" name="Text Placeholder 2">
            <a:extLst>
              <a:ext uri="{FF2B5EF4-FFF2-40B4-BE49-F238E27FC236}">
                <a16:creationId xmlns=""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8" name="Text Placeholder 2">
            <a:extLst>
              <a:ext uri="{FF2B5EF4-FFF2-40B4-BE49-F238E27FC236}">
                <a16:creationId xmlns=""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50" name="Text Placeholder 2">
            <a:extLst>
              <a:ext uri="{FF2B5EF4-FFF2-40B4-BE49-F238E27FC236}">
                <a16:creationId xmlns=""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1" name="Text Placeholder 2">
            <a:extLst>
              <a:ext uri="{FF2B5EF4-FFF2-40B4-BE49-F238E27FC236}">
                <a16:creationId xmlns=""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53" name="Text Placeholder 2">
            <a:extLst>
              <a:ext uri="{FF2B5EF4-FFF2-40B4-BE49-F238E27FC236}">
                <a16:creationId xmlns=""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4" name="Text Placeholder 2">
            <a:extLst>
              <a:ext uri="{FF2B5EF4-FFF2-40B4-BE49-F238E27FC236}">
                <a16:creationId xmlns=""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cxnSp>
        <p:nvCxnSpPr>
          <p:cNvPr id="56" name="Straight Connector 55">
            <a:extLst>
              <a:ext uri="{FF2B5EF4-FFF2-40B4-BE49-F238E27FC236}">
                <a16:creationId xmlns=""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smtClean="0"/>
              <a:t>Click icon to add picture</a:t>
            </a:r>
            <a:endParaRPr lang="ru-RU" dirty="0"/>
          </a:p>
        </p:txBody>
      </p:sp>
      <p:sp>
        <p:nvSpPr>
          <p:cNvPr id="55" name="Picture Placeholder 2">
            <a:extLst>
              <a:ext uri="{FF2B5EF4-FFF2-40B4-BE49-F238E27FC236}">
                <a16:creationId xmlns=""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smtClean="0"/>
              <a:t>Click icon to add picture</a:t>
            </a:r>
            <a:endParaRPr lang="ru-RU" dirty="0"/>
          </a:p>
        </p:txBody>
      </p:sp>
      <p:sp>
        <p:nvSpPr>
          <p:cNvPr id="46" name="Picture Placeholder 2">
            <a:extLst>
              <a:ext uri="{FF2B5EF4-FFF2-40B4-BE49-F238E27FC236}">
                <a16:creationId xmlns=""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smtClean="0"/>
              <a:t>Click icon to add picture</a:t>
            </a:r>
            <a:endParaRPr lang="ru-RU" dirty="0"/>
          </a:p>
        </p:txBody>
      </p:sp>
      <p:sp>
        <p:nvSpPr>
          <p:cNvPr id="52" name="Picture Placeholder 2">
            <a:extLst>
              <a:ext uri="{FF2B5EF4-FFF2-40B4-BE49-F238E27FC236}">
                <a16:creationId xmlns=""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smtClean="0"/>
              <a:t>Click icon to add picture</a:t>
            </a:r>
            <a:endParaRPr lang="ru-RU"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smtClean="0"/>
              <a:t>Click icon to add picture</a:t>
            </a:r>
            <a:endParaRPr lang="ru-RU" dirty="0"/>
          </a:p>
        </p:txBody>
      </p:sp>
      <p:sp>
        <p:nvSpPr>
          <p:cNvPr id="7" name="Rectangle 6">
            <a:extLst>
              <a:ext uri="{FF2B5EF4-FFF2-40B4-BE49-F238E27FC236}">
                <a16:creationId xmlns=""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dirty="0"/>
              <a:t>PITCH</a:t>
            </a:r>
            <a:br>
              <a:rPr lang="en-US" dirty="0"/>
            </a:br>
            <a:r>
              <a:rPr lang="en-US" dirty="0"/>
              <a:t>DECK</a:t>
            </a:r>
            <a:br>
              <a:rPr lang="en-US" dirty="0"/>
            </a:br>
            <a:r>
              <a:rPr lang="en-US" dirty="0"/>
              <a:t>TITLE</a:t>
            </a:r>
            <a:endParaRPr lang="ru-RU" dirty="0"/>
          </a:p>
        </p:txBody>
      </p:sp>
      <p:sp>
        <p:nvSpPr>
          <p:cNvPr id="4" name="Date Placeholder 3">
            <a:extLst>
              <a:ext uri="{FF2B5EF4-FFF2-40B4-BE49-F238E27FC236}">
                <a16:creationId xmlns="" xmlns:a16="http://schemas.microsoft.com/office/drawing/2014/main" id="{2472534F-03A6-408A-9BF1-303D0A440BA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 xmlns:a16="http://schemas.microsoft.com/office/drawing/2014/main" id="{0A24E181-0C50-4F43-A5A7-6FDD1500C708}"/>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ru-RU" smtClean="0"/>
              <a:t>‹#›</a:t>
            </a:fld>
            <a:endParaRPr lang="ru-RU" dirty="0"/>
          </a:p>
        </p:txBody>
      </p:sp>
      <p:grpSp>
        <p:nvGrpSpPr>
          <p:cNvPr id="9" name="Group 8">
            <a:extLst>
              <a:ext uri="{FF2B5EF4-FFF2-40B4-BE49-F238E27FC236}">
                <a16:creationId xmlns=""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1" name="Straight Connector 10">
              <a:extLst>
                <a:ext uri="{FF2B5EF4-FFF2-40B4-BE49-F238E27FC236}">
                  <a16:creationId xmlns=""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3" name="Group 12">
            <a:extLst>
              <a:ext uri="{FF2B5EF4-FFF2-40B4-BE49-F238E27FC236}">
                <a16:creationId xmlns=""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5" name="Straight Connector 14">
              <a:extLst>
                <a:ext uri="{FF2B5EF4-FFF2-40B4-BE49-F238E27FC236}">
                  <a16:creationId xmlns=""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
        <p:nvSpPr>
          <p:cNvPr id="17" name="Subtitle 2">
            <a:extLst>
              <a:ext uri="{FF2B5EF4-FFF2-40B4-BE49-F238E27FC236}">
                <a16:creationId xmlns=""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dirty="0"/>
          </a:p>
        </p:txBody>
      </p:sp>
      <p:sp>
        <p:nvSpPr>
          <p:cNvPr id="18" name="Picture Placeholder 9">
            <a:extLst>
              <a:ext uri="{FF2B5EF4-FFF2-40B4-BE49-F238E27FC236}">
                <a16:creationId xmlns=""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smtClean="0"/>
              <a:t>Click icon to add picture</a:t>
            </a:r>
            <a:endParaRPr lang="ru-RU"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smtClean="0"/>
              <a:t>Click icon to add picture</a:t>
            </a:r>
            <a:endParaRPr lang="ru-RU" dirty="0"/>
          </a:p>
        </p:txBody>
      </p:sp>
      <p:grpSp>
        <p:nvGrpSpPr>
          <p:cNvPr id="15" name="Group 14">
            <a:extLst>
              <a:ext uri="{FF2B5EF4-FFF2-40B4-BE49-F238E27FC236}">
                <a16:creationId xmlns=""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37" name="Text Placeholder 2">
            <a:extLst>
              <a:ext uri="{FF2B5EF4-FFF2-40B4-BE49-F238E27FC236}">
                <a16:creationId xmlns=""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39" name="Text Placeholder 2">
            <a:extLst>
              <a:ext uri="{FF2B5EF4-FFF2-40B4-BE49-F238E27FC236}">
                <a16:creationId xmlns=""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0" name="Text Placeholder 2">
            <a:extLst>
              <a:ext uri="{FF2B5EF4-FFF2-40B4-BE49-F238E27FC236}">
                <a16:creationId xmlns=""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42" name="Text Placeholder 2">
            <a:extLst>
              <a:ext uri="{FF2B5EF4-FFF2-40B4-BE49-F238E27FC236}">
                <a16:creationId xmlns=""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3" name="Text Placeholder 2">
            <a:extLst>
              <a:ext uri="{FF2B5EF4-FFF2-40B4-BE49-F238E27FC236}">
                <a16:creationId xmlns=""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45" name="Text Placeholder 2">
            <a:extLst>
              <a:ext uri="{FF2B5EF4-FFF2-40B4-BE49-F238E27FC236}">
                <a16:creationId xmlns=""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6" name="Text Placeholder 2">
            <a:extLst>
              <a:ext uri="{FF2B5EF4-FFF2-40B4-BE49-F238E27FC236}">
                <a16:creationId xmlns=""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48" name="Text Placeholder 2">
            <a:extLst>
              <a:ext uri="{FF2B5EF4-FFF2-40B4-BE49-F238E27FC236}">
                <a16:creationId xmlns=""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9" name="Text Placeholder 2">
            <a:extLst>
              <a:ext uri="{FF2B5EF4-FFF2-40B4-BE49-F238E27FC236}">
                <a16:creationId xmlns=""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51" name="Text Placeholder 2">
            <a:extLst>
              <a:ext uri="{FF2B5EF4-FFF2-40B4-BE49-F238E27FC236}">
                <a16:creationId xmlns=""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52" name="Text Placeholder 2">
            <a:extLst>
              <a:ext uri="{FF2B5EF4-FFF2-40B4-BE49-F238E27FC236}">
                <a16:creationId xmlns=""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8" name="Oval 7">
            <a:extLst>
              <a:ext uri="{FF2B5EF4-FFF2-40B4-BE49-F238E27FC236}">
                <a16:creationId xmlns=""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4" name="Oval 53">
            <a:extLst>
              <a:ext uri="{FF2B5EF4-FFF2-40B4-BE49-F238E27FC236}">
                <a16:creationId xmlns=""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5" name="Oval 54">
            <a:extLst>
              <a:ext uri="{FF2B5EF4-FFF2-40B4-BE49-F238E27FC236}">
                <a16:creationId xmlns=""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6" name="Oval 55">
            <a:extLst>
              <a:ext uri="{FF2B5EF4-FFF2-40B4-BE49-F238E27FC236}">
                <a16:creationId xmlns=""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7" name="Oval 56">
            <a:extLst>
              <a:ext uri="{FF2B5EF4-FFF2-40B4-BE49-F238E27FC236}">
                <a16:creationId xmlns=""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8" name="Oval 57">
            <a:extLst>
              <a:ext uri="{FF2B5EF4-FFF2-40B4-BE49-F238E27FC236}">
                <a16:creationId xmlns=""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2" name="Chart Placeholder 11">
            <a:extLst>
              <a:ext uri="{FF2B5EF4-FFF2-40B4-BE49-F238E27FC236}">
                <a16:creationId xmlns=""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smtClean="0"/>
              <a:t>Click icon to add chart</a:t>
            </a:r>
            <a:endParaRPr lang="ru-RU" dirty="0"/>
          </a:p>
        </p:txBody>
      </p:sp>
      <p:sp>
        <p:nvSpPr>
          <p:cNvPr id="35" name="Oval 34">
            <a:extLst>
              <a:ext uri="{FF2B5EF4-FFF2-40B4-BE49-F238E27FC236}">
                <a16:creationId xmlns=""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8" name="Oval 37">
            <a:extLst>
              <a:ext uri="{FF2B5EF4-FFF2-40B4-BE49-F238E27FC236}">
                <a16:creationId xmlns=""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cxnSp>
        <p:nvCxnSpPr>
          <p:cNvPr id="41" name="Straight Connector 40">
            <a:extLst>
              <a:ext uri="{FF2B5EF4-FFF2-40B4-BE49-F238E27FC236}">
                <a16:creationId xmlns=""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dirty="0"/>
              <a:t>CLICK TO EDIT</a:t>
            </a:r>
            <a:endParaRPr lang="ru-RU" dirty="0"/>
          </a:p>
        </p:txBody>
      </p:sp>
      <p:sp>
        <p:nvSpPr>
          <p:cNvPr id="9" name="Text Placeholder 2">
            <a:extLst>
              <a:ext uri="{FF2B5EF4-FFF2-40B4-BE49-F238E27FC236}">
                <a16:creationId xmlns=""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smtClean="0"/>
              <a:t>Click icon to add picture</a:t>
            </a:r>
            <a:endParaRPr lang="ru-RU" dirty="0"/>
          </a:p>
        </p:txBody>
      </p:sp>
      <p:grpSp>
        <p:nvGrpSpPr>
          <p:cNvPr id="11" name="Group 10">
            <a:extLst>
              <a:ext uri="{FF2B5EF4-FFF2-40B4-BE49-F238E27FC236}">
                <a16:creationId xmlns=""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Picture Placeholder 7">
            <a:extLst>
              <a:ext uri="{FF2B5EF4-FFF2-40B4-BE49-F238E27FC236}">
                <a16:creationId xmlns=""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smtClean="0"/>
              <a:t>Click icon to add picture</a:t>
            </a:r>
            <a:endParaRPr lang="ru-RU"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Picture Placeholder 2">
            <a:extLst>
              <a:ext uri="{FF2B5EF4-FFF2-40B4-BE49-F238E27FC236}">
                <a16:creationId xmlns=""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smtClean="0"/>
              <a:t>Click icon to add picture</a:t>
            </a:r>
            <a:endParaRPr lang="ru-RU" dirty="0"/>
          </a:p>
        </p:txBody>
      </p:sp>
      <p:sp>
        <p:nvSpPr>
          <p:cNvPr id="5" name="Date Placeholder 4">
            <a:extLst>
              <a:ext uri="{FF2B5EF4-FFF2-40B4-BE49-F238E27FC236}">
                <a16:creationId xmlns=""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0" name="Picture Placeholder 10">
            <a:extLst>
              <a:ext uri="{FF2B5EF4-FFF2-40B4-BE49-F238E27FC236}">
                <a16:creationId xmlns=""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smtClean="0"/>
              <a:t>Click icon to add picture</a:t>
            </a:r>
            <a:endParaRPr lang="ru-RU" dirty="0"/>
          </a:p>
        </p:txBody>
      </p:sp>
      <p:sp>
        <p:nvSpPr>
          <p:cNvPr id="21" name="Title 1">
            <a:extLst>
              <a:ext uri="{FF2B5EF4-FFF2-40B4-BE49-F238E27FC236}">
                <a16:creationId xmlns=""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dirty="0"/>
              <a:t>THANK YOU!</a:t>
            </a:r>
            <a:endParaRPr lang="ru-RU" dirty="0"/>
          </a:p>
        </p:txBody>
      </p:sp>
      <p:sp>
        <p:nvSpPr>
          <p:cNvPr id="22" name="Text Placeholder 3">
            <a:extLst>
              <a:ext uri="{FF2B5EF4-FFF2-40B4-BE49-F238E27FC236}">
                <a16:creationId xmlns=""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August Bergqvist</a:t>
            </a:r>
            <a:endParaRPr lang="ru-RU" dirty="0"/>
          </a:p>
        </p:txBody>
      </p:sp>
      <p:sp>
        <p:nvSpPr>
          <p:cNvPr id="23" name="Text Placeholder 3">
            <a:extLst>
              <a:ext uri="{FF2B5EF4-FFF2-40B4-BE49-F238E27FC236}">
                <a16:creationId xmlns=""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Phone:</a:t>
            </a:r>
            <a:endParaRPr lang="ru-RU" dirty="0"/>
          </a:p>
        </p:txBody>
      </p:sp>
      <p:sp>
        <p:nvSpPr>
          <p:cNvPr id="24" name="Text Placeholder 3">
            <a:extLst>
              <a:ext uri="{FF2B5EF4-FFF2-40B4-BE49-F238E27FC236}">
                <a16:creationId xmlns=""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+7 888 999-000-11</a:t>
            </a:r>
            <a:endParaRPr lang="ru-RU" dirty="0"/>
          </a:p>
        </p:txBody>
      </p:sp>
      <p:sp>
        <p:nvSpPr>
          <p:cNvPr id="25" name="Text Placeholder 3">
            <a:extLst>
              <a:ext uri="{FF2B5EF4-FFF2-40B4-BE49-F238E27FC236}">
                <a16:creationId xmlns=""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Email:</a:t>
            </a:r>
            <a:endParaRPr lang="ru-RU" dirty="0"/>
          </a:p>
        </p:txBody>
      </p:sp>
      <p:sp>
        <p:nvSpPr>
          <p:cNvPr id="26" name="Text Placeholder 3">
            <a:extLst>
              <a:ext uri="{FF2B5EF4-FFF2-40B4-BE49-F238E27FC236}">
                <a16:creationId xmlns=""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Bergqvist@vanarsdelltd.com</a:t>
            </a:r>
            <a:endParaRPr lang="ru-RU" dirty="0"/>
          </a:p>
        </p:txBody>
      </p:sp>
      <p:sp>
        <p:nvSpPr>
          <p:cNvPr id="27" name="Text Placeholder 3">
            <a:extLst>
              <a:ext uri="{FF2B5EF4-FFF2-40B4-BE49-F238E27FC236}">
                <a16:creationId xmlns=""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dirty="0"/>
              <a:t>Website:</a:t>
            </a:r>
            <a:endParaRPr lang="ru-RU" dirty="0"/>
          </a:p>
        </p:txBody>
      </p:sp>
      <p:sp>
        <p:nvSpPr>
          <p:cNvPr id="28" name="Text Placeholder 3">
            <a:extLst>
              <a:ext uri="{FF2B5EF4-FFF2-40B4-BE49-F238E27FC236}">
                <a16:creationId xmlns=""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www.vanarsdelltd.com</a:t>
            </a:r>
            <a:endParaRPr lang="ru-RU" dirty="0"/>
          </a:p>
        </p:txBody>
      </p:sp>
      <p:grpSp>
        <p:nvGrpSpPr>
          <p:cNvPr id="4" name="Group 3">
            <a:extLst>
              <a:ext uri="{FF2B5EF4-FFF2-40B4-BE49-F238E27FC236}">
                <a16:creationId xmlns=""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29" name="Oval 28">
              <a:extLst>
                <a:ext uri="{FF2B5EF4-FFF2-40B4-BE49-F238E27FC236}">
                  <a16:creationId xmlns=""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grpSp>
        <p:nvGrpSpPr>
          <p:cNvPr id="32" name="Group 31">
            <a:extLst>
              <a:ext uri="{FF2B5EF4-FFF2-40B4-BE49-F238E27FC236}">
                <a16:creationId xmlns=""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34" name="Oval 33">
              <a:extLst>
                <a:ext uri="{FF2B5EF4-FFF2-40B4-BE49-F238E27FC236}">
                  <a16:creationId xmlns=""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Picture Placeholder 2">
            <a:extLst>
              <a:ext uri="{FF2B5EF4-FFF2-40B4-BE49-F238E27FC236}">
                <a16:creationId xmlns=""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smtClean="0"/>
              <a:t>Click icon to add picture</a:t>
            </a:r>
            <a:endParaRPr lang="ru-RU" dirty="0"/>
          </a:p>
        </p:txBody>
      </p:sp>
      <p:sp>
        <p:nvSpPr>
          <p:cNvPr id="5" name="Date Placeholder 4">
            <a:extLst>
              <a:ext uri="{FF2B5EF4-FFF2-40B4-BE49-F238E27FC236}">
                <a16:creationId xmlns=""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dirty="0"/>
              <a:t>APPENDIX</a:t>
            </a:r>
            <a:endParaRPr lang="ru-RU" dirty="0"/>
          </a:p>
        </p:txBody>
      </p:sp>
      <p:sp>
        <p:nvSpPr>
          <p:cNvPr id="10" name="Picture Placeholder 10">
            <a:extLst>
              <a:ext uri="{FF2B5EF4-FFF2-40B4-BE49-F238E27FC236}">
                <a16:creationId xmlns=""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smtClean="0"/>
              <a:t>Click icon to add picture</a:t>
            </a:r>
            <a:endParaRPr lang="ru-RU" dirty="0"/>
          </a:p>
        </p:txBody>
      </p:sp>
      <p:cxnSp>
        <p:nvCxnSpPr>
          <p:cNvPr id="17" name="Straight Connector 16">
            <a:extLst>
              <a:ext uri="{FF2B5EF4-FFF2-40B4-BE49-F238E27FC236}">
                <a16:creationId xmlns=""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nvGrpSpPr>
          <p:cNvPr id="4" name="Group 3">
            <a:extLst>
              <a:ext uri="{FF2B5EF4-FFF2-40B4-BE49-F238E27FC236}">
                <a16:creationId xmlns=""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21" name="Oval 20">
              <a:extLst>
                <a:ext uri="{FF2B5EF4-FFF2-40B4-BE49-F238E27FC236}">
                  <a16:creationId xmlns=""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dirty="0"/>
              <a:t>TESTIMONIALS</a:t>
            </a:r>
            <a:endParaRPr lang="ru-RU" dirty="0"/>
          </a:p>
        </p:txBody>
      </p:sp>
      <p:sp>
        <p:nvSpPr>
          <p:cNvPr id="10" name="Picture Placeholder 10">
            <a:extLst>
              <a:ext uri="{FF2B5EF4-FFF2-40B4-BE49-F238E27FC236}">
                <a16:creationId xmlns=""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smtClean="0"/>
              <a:t>Click icon to add picture</a:t>
            </a:r>
            <a:endParaRPr lang="ru-RU" dirty="0"/>
          </a:p>
        </p:txBody>
      </p:sp>
      <p:grpSp>
        <p:nvGrpSpPr>
          <p:cNvPr id="11" name="Group 10">
            <a:extLst>
              <a:ext uri="{FF2B5EF4-FFF2-40B4-BE49-F238E27FC236}">
                <a16:creationId xmlns=""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Text Placeholder 2">
            <a:extLst>
              <a:ext uri="{FF2B5EF4-FFF2-40B4-BE49-F238E27FC236}">
                <a16:creationId xmlns=""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Customer Title</a:t>
            </a:r>
          </a:p>
        </p:txBody>
      </p:sp>
      <p:sp>
        <p:nvSpPr>
          <p:cNvPr id="41" name="Text Placeholder 2">
            <a:extLst>
              <a:ext uri="{FF2B5EF4-FFF2-40B4-BE49-F238E27FC236}">
                <a16:creationId xmlns=""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a:t>
            </a:r>
            <a:br>
              <a:rPr lang="en-US" dirty="0"/>
            </a:br>
            <a:r>
              <a:rPr lang="en-US" dirty="0"/>
              <a:t>text</a:t>
            </a:r>
          </a:p>
        </p:txBody>
      </p:sp>
      <p:sp>
        <p:nvSpPr>
          <p:cNvPr id="42" name="Picture Placeholder 2">
            <a:extLst>
              <a:ext uri="{FF2B5EF4-FFF2-40B4-BE49-F238E27FC236}">
                <a16:creationId xmlns=""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smtClean="0"/>
              <a:t>Click icon to add picture</a:t>
            </a:r>
            <a:endParaRPr lang="ru-RU" dirty="0"/>
          </a:p>
        </p:txBody>
      </p:sp>
      <p:cxnSp>
        <p:nvCxnSpPr>
          <p:cNvPr id="43" name="Straight Connector 42">
            <a:extLst>
              <a:ext uri="{FF2B5EF4-FFF2-40B4-BE49-F238E27FC236}">
                <a16:creationId xmlns=""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smtClean="0"/>
              <a:t>Click to edit Master text styles</a:t>
            </a:r>
          </a:p>
        </p:txBody>
      </p:sp>
      <p:sp>
        <p:nvSpPr>
          <p:cNvPr id="24" name="Oval 23">
            <a:extLst>
              <a:ext uri="{FF2B5EF4-FFF2-40B4-BE49-F238E27FC236}">
                <a16:creationId xmlns=""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8" name="Text Placeholder 2">
            <a:extLst>
              <a:ext uri="{FF2B5EF4-FFF2-40B4-BE49-F238E27FC236}">
                <a16:creationId xmlns=""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Customer Title</a:t>
            </a:r>
          </a:p>
        </p:txBody>
      </p:sp>
      <p:sp>
        <p:nvSpPr>
          <p:cNvPr id="59" name="Text Placeholder 2">
            <a:extLst>
              <a:ext uri="{FF2B5EF4-FFF2-40B4-BE49-F238E27FC236}">
                <a16:creationId xmlns=""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a:t>
            </a:r>
            <a:br>
              <a:rPr lang="en-US" dirty="0"/>
            </a:br>
            <a:r>
              <a:rPr lang="en-US" dirty="0"/>
              <a:t>text</a:t>
            </a:r>
          </a:p>
        </p:txBody>
      </p:sp>
      <p:sp>
        <p:nvSpPr>
          <p:cNvPr id="60" name="Picture Placeholder 2">
            <a:extLst>
              <a:ext uri="{FF2B5EF4-FFF2-40B4-BE49-F238E27FC236}">
                <a16:creationId xmlns=""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smtClean="0"/>
              <a:t>Click icon to add picture</a:t>
            </a:r>
            <a:endParaRPr lang="ru-RU" dirty="0"/>
          </a:p>
        </p:txBody>
      </p:sp>
      <p:cxnSp>
        <p:nvCxnSpPr>
          <p:cNvPr id="61" name="Straight Connector 60">
            <a:extLst>
              <a:ext uri="{FF2B5EF4-FFF2-40B4-BE49-F238E27FC236}">
                <a16:creationId xmlns=""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smtClean="0"/>
              <a:t>Click to edit Master text styles</a:t>
            </a:r>
          </a:p>
        </p:txBody>
      </p:sp>
      <p:sp>
        <p:nvSpPr>
          <p:cNvPr id="63" name="Oval 62">
            <a:extLst>
              <a:ext uri="{FF2B5EF4-FFF2-40B4-BE49-F238E27FC236}">
                <a16:creationId xmlns=""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64" name="Text Placeholder 2">
            <a:extLst>
              <a:ext uri="{FF2B5EF4-FFF2-40B4-BE49-F238E27FC236}">
                <a16:creationId xmlns=""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Customer Title</a:t>
            </a:r>
          </a:p>
        </p:txBody>
      </p:sp>
      <p:sp>
        <p:nvSpPr>
          <p:cNvPr id="65" name="Text Placeholder 2">
            <a:extLst>
              <a:ext uri="{FF2B5EF4-FFF2-40B4-BE49-F238E27FC236}">
                <a16:creationId xmlns=""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a:t>
            </a:r>
            <a:br>
              <a:rPr lang="en-US" dirty="0"/>
            </a:br>
            <a:r>
              <a:rPr lang="en-US" dirty="0"/>
              <a:t>text</a:t>
            </a:r>
          </a:p>
        </p:txBody>
      </p:sp>
      <p:sp>
        <p:nvSpPr>
          <p:cNvPr id="66" name="Picture Placeholder 2">
            <a:extLst>
              <a:ext uri="{FF2B5EF4-FFF2-40B4-BE49-F238E27FC236}">
                <a16:creationId xmlns=""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smtClean="0"/>
              <a:t>Click icon to add picture</a:t>
            </a:r>
            <a:endParaRPr lang="ru-RU" dirty="0"/>
          </a:p>
        </p:txBody>
      </p:sp>
      <p:cxnSp>
        <p:nvCxnSpPr>
          <p:cNvPr id="67" name="Straight Connector 66">
            <a:extLst>
              <a:ext uri="{FF2B5EF4-FFF2-40B4-BE49-F238E27FC236}">
                <a16:creationId xmlns=""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smtClean="0"/>
              <a:t>Click to edit Master text styles</a:t>
            </a:r>
          </a:p>
        </p:txBody>
      </p:sp>
      <p:sp>
        <p:nvSpPr>
          <p:cNvPr id="69" name="Oval 68">
            <a:extLst>
              <a:ext uri="{FF2B5EF4-FFF2-40B4-BE49-F238E27FC236}">
                <a16:creationId xmlns=""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dirty="0"/>
              <a:t>CASE STUDY</a:t>
            </a:r>
            <a:endParaRPr lang="ru-RU" dirty="0"/>
          </a:p>
        </p:txBody>
      </p:sp>
      <p:sp>
        <p:nvSpPr>
          <p:cNvPr id="3" name="Text Placeholder 2">
            <a:extLst>
              <a:ext uri="{FF2B5EF4-FFF2-40B4-BE49-F238E27FC236}">
                <a16:creationId xmlns=""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smtClean="0"/>
              <a:t>Click icon to add picture</a:t>
            </a:r>
            <a:endParaRPr lang="ru-RU" dirty="0"/>
          </a:p>
        </p:txBody>
      </p:sp>
      <p:grpSp>
        <p:nvGrpSpPr>
          <p:cNvPr id="15" name="Group 14">
            <a:extLst>
              <a:ext uri="{FF2B5EF4-FFF2-40B4-BE49-F238E27FC236}">
                <a16:creationId xmlns=""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2">
            <a:extLst>
              <a:ext uri="{FF2B5EF4-FFF2-40B4-BE49-F238E27FC236}">
                <a16:creationId xmlns=""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dirty="0"/>
              <a:t>CLICK TO EDIT TITLE</a:t>
            </a:r>
            <a:endParaRPr lang="ru-RU" dirty="0"/>
          </a:p>
        </p:txBody>
      </p:sp>
      <p:sp>
        <p:nvSpPr>
          <p:cNvPr id="9" name="Text Placeholder 2">
            <a:extLst>
              <a:ext uri="{FF2B5EF4-FFF2-40B4-BE49-F238E27FC236}">
                <a16:creationId xmlns=""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smtClean="0"/>
              <a:t>Click icon to add picture</a:t>
            </a:r>
            <a:endParaRPr lang="ru-RU" dirty="0"/>
          </a:p>
        </p:txBody>
      </p:sp>
      <p:grpSp>
        <p:nvGrpSpPr>
          <p:cNvPr id="11" name="Group 10">
            <a:extLst>
              <a:ext uri="{FF2B5EF4-FFF2-40B4-BE49-F238E27FC236}">
                <a16:creationId xmlns=""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3" name="Text Placeholder 2">
            <a:extLst>
              <a:ext uri="{FF2B5EF4-FFF2-40B4-BE49-F238E27FC236}">
                <a16:creationId xmlns=""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 name="Rectangle 2">
            <a:extLst>
              <a:ext uri="{FF2B5EF4-FFF2-40B4-BE49-F238E27FC236}">
                <a16:creationId xmlns=""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1" name="Picture Placeholder 2">
            <a:extLst>
              <a:ext uri="{FF2B5EF4-FFF2-40B4-BE49-F238E27FC236}">
                <a16:creationId xmlns=""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smtClean="0"/>
              <a:t>Click icon to add picture</a:t>
            </a:r>
            <a:endParaRPr lang="ru-RU" dirty="0"/>
          </a:p>
        </p:txBody>
      </p:sp>
      <p:sp>
        <p:nvSpPr>
          <p:cNvPr id="22" name="Picture Placeholder 2">
            <a:extLst>
              <a:ext uri="{FF2B5EF4-FFF2-40B4-BE49-F238E27FC236}">
                <a16:creationId xmlns=""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smtClean="0"/>
              <a:t>Click icon to add picture</a:t>
            </a:r>
            <a:endParaRPr lang="ru-RU"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1" name="Text Placeholder 3">
            <a:extLst>
              <a:ext uri="{FF2B5EF4-FFF2-40B4-BE49-F238E27FC236}">
                <a16:creationId xmlns=""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Text Placeholder 3">
            <a:extLst>
              <a:ext uri="{FF2B5EF4-FFF2-40B4-BE49-F238E27FC236}">
                <a16:creationId xmlns=""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23" name="Text Placeholder 3">
            <a:extLst>
              <a:ext uri="{FF2B5EF4-FFF2-40B4-BE49-F238E27FC236}">
                <a16:creationId xmlns=""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smtClean="0"/>
              <a:t>Click to edit Master text styles</a:t>
            </a:r>
          </a:p>
        </p:txBody>
      </p:sp>
      <p:sp>
        <p:nvSpPr>
          <p:cNvPr id="24" name="Picture Placeholder 12">
            <a:extLst>
              <a:ext uri="{FF2B5EF4-FFF2-40B4-BE49-F238E27FC236}">
                <a16:creationId xmlns=""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smtClean="0"/>
              <a:t>Click icon to add picture</a:t>
            </a:r>
            <a:endParaRPr lang="ru-RU" dirty="0"/>
          </a:p>
        </p:txBody>
      </p:sp>
      <p:sp>
        <p:nvSpPr>
          <p:cNvPr id="25" name="Picture Placeholder 12">
            <a:extLst>
              <a:ext uri="{FF2B5EF4-FFF2-40B4-BE49-F238E27FC236}">
                <a16:creationId xmlns=""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smtClean="0"/>
              <a:t>Click icon to add picture</a:t>
            </a:r>
            <a:endParaRPr lang="ru-RU" dirty="0"/>
          </a:p>
        </p:txBody>
      </p:sp>
      <p:sp>
        <p:nvSpPr>
          <p:cNvPr id="26" name="Text Placeholder 3">
            <a:extLst>
              <a:ext uri="{FF2B5EF4-FFF2-40B4-BE49-F238E27FC236}">
                <a16:creationId xmlns=""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smtClean="0"/>
              <a:t>Click to edit Master text styles</a:t>
            </a:r>
          </a:p>
        </p:txBody>
      </p:sp>
      <p:sp>
        <p:nvSpPr>
          <p:cNvPr id="27" name="Text Placeholder 3">
            <a:extLst>
              <a:ext uri="{FF2B5EF4-FFF2-40B4-BE49-F238E27FC236}">
                <a16:creationId xmlns=""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28" name="Picture Placeholder 12">
            <a:extLst>
              <a:ext uri="{FF2B5EF4-FFF2-40B4-BE49-F238E27FC236}">
                <a16:creationId xmlns=""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smtClean="0"/>
              <a:t>Click icon to add picture</a:t>
            </a:r>
            <a:endParaRPr lang="ru-RU" dirty="0"/>
          </a:p>
        </p:txBody>
      </p:sp>
      <p:sp>
        <p:nvSpPr>
          <p:cNvPr id="29" name="Text Placeholder 3">
            <a:extLst>
              <a:ext uri="{FF2B5EF4-FFF2-40B4-BE49-F238E27FC236}">
                <a16:creationId xmlns=""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smtClean="0"/>
              <a:t>Click to edit Master text styles</a:t>
            </a:r>
          </a:p>
        </p:txBody>
      </p:sp>
      <p:sp>
        <p:nvSpPr>
          <p:cNvPr id="30" name="Text Placeholder 3">
            <a:extLst>
              <a:ext uri="{FF2B5EF4-FFF2-40B4-BE49-F238E27FC236}">
                <a16:creationId xmlns=""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32" name="Text Placeholder 3">
            <a:extLst>
              <a:ext uri="{FF2B5EF4-FFF2-40B4-BE49-F238E27FC236}">
                <a16:creationId xmlns=""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smtClean="0"/>
              <a:t>Click to edit Master text styles</a:t>
            </a:r>
          </a:p>
        </p:txBody>
      </p:sp>
      <p:sp>
        <p:nvSpPr>
          <p:cNvPr id="33" name="Text Placeholder 3">
            <a:extLst>
              <a:ext uri="{FF2B5EF4-FFF2-40B4-BE49-F238E27FC236}">
                <a16:creationId xmlns=""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smtClean="0"/>
              <a:t>Click to edit Master text styles</a:t>
            </a:r>
          </a:p>
        </p:txBody>
      </p:sp>
      <p:sp>
        <p:nvSpPr>
          <p:cNvPr id="34" name="Text Placeholder 7">
            <a:extLst>
              <a:ext uri="{FF2B5EF4-FFF2-40B4-BE49-F238E27FC236}">
                <a16:creationId xmlns=""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36" name="Text Placeholder 7">
            <a:extLst>
              <a:ext uri="{FF2B5EF4-FFF2-40B4-BE49-F238E27FC236}">
                <a16:creationId xmlns=""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1</a:t>
            </a:r>
            <a:endParaRPr lang="ru-RU" dirty="0"/>
          </a:p>
        </p:txBody>
      </p:sp>
      <p:sp>
        <p:nvSpPr>
          <p:cNvPr id="37" name="Text Placeholder 7">
            <a:extLst>
              <a:ext uri="{FF2B5EF4-FFF2-40B4-BE49-F238E27FC236}">
                <a16:creationId xmlns=""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1</a:t>
            </a:r>
            <a:endParaRPr lang="ru-RU" dirty="0"/>
          </a:p>
        </p:txBody>
      </p:sp>
      <p:sp>
        <p:nvSpPr>
          <p:cNvPr id="40" name="Text Placeholder 3">
            <a:extLst>
              <a:ext uri="{FF2B5EF4-FFF2-40B4-BE49-F238E27FC236}">
                <a16:creationId xmlns=""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8" name="Title 1">
            <a:extLst>
              <a:ext uri="{FF2B5EF4-FFF2-40B4-BE49-F238E27FC236}">
                <a16:creationId xmlns=""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dirty="0"/>
              <a:t>HOW TO USE THIS TEMPLATE</a:t>
            </a:r>
            <a:endParaRPr lang="ru-RU" dirty="0"/>
          </a:p>
        </p:txBody>
      </p:sp>
      <p:sp>
        <p:nvSpPr>
          <p:cNvPr id="41" name="Picture Placeholder 9">
            <a:extLst>
              <a:ext uri="{FF2B5EF4-FFF2-40B4-BE49-F238E27FC236}">
                <a16:creationId xmlns=""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smtClean="0"/>
              <a:t>Click icon to add picture</a:t>
            </a:r>
            <a:endParaRPr lang="ru-RU" dirty="0"/>
          </a:p>
        </p:txBody>
      </p:sp>
      <p:grpSp>
        <p:nvGrpSpPr>
          <p:cNvPr id="31" name="Group 30">
            <a:extLst>
              <a:ext uri="{FF2B5EF4-FFF2-40B4-BE49-F238E27FC236}">
                <a16:creationId xmlns=""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 name="Title 1">
            <a:extLst>
              <a:ext uri="{FF2B5EF4-FFF2-40B4-BE49-F238E27FC236}">
                <a16:creationId xmlns=""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dirty="0"/>
              <a:t>CLICK TO EDIT MASTER TITLE STYLE</a:t>
            </a:r>
            <a:endParaRPr lang="ru-RU" dirty="0"/>
          </a:p>
        </p:txBody>
      </p:sp>
      <p:sp>
        <p:nvSpPr>
          <p:cNvPr id="4" name="Date Placeholder 3">
            <a:extLst>
              <a:ext uri="{FF2B5EF4-FFF2-40B4-BE49-F238E27FC236}">
                <a16:creationId xmlns="" xmlns:a16="http://schemas.microsoft.com/office/drawing/2014/main" id="{7E17A3CB-B083-4E49-9123-A5E47559DCDB}"/>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 xmlns:a16="http://schemas.microsoft.com/office/drawing/2014/main" id="{A8C4102C-4609-416C-A808-0FFE0051DAA1}"/>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7" name="Rectangle 6">
            <a:extLst>
              <a:ext uri="{FF2B5EF4-FFF2-40B4-BE49-F238E27FC236}">
                <a16:creationId xmlns=""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Subtitle 2">
            <a:extLst>
              <a:ext uri="{FF2B5EF4-FFF2-40B4-BE49-F238E27FC236}">
                <a16:creationId xmlns=""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dirty="0"/>
          </a:p>
        </p:txBody>
      </p:sp>
      <p:grpSp>
        <p:nvGrpSpPr>
          <p:cNvPr id="15" name="Group 14">
            <a:extLst>
              <a:ext uri="{FF2B5EF4-FFF2-40B4-BE49-F238E27FC236}">
                <a16:creationId xmlns=""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3" name="Straight Connector 12">
              <a:extLst>
                <a:ext uri="{FF2B5EF4-FFF2-40B4-BE49-F238E27FC236}">
                  <a16:creationId xmlns=""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6" name="Group 15">
            <a:extLst>
              <a:ext uri="{FF2B5EF4-FFF2-40B4-BE49-F238E27FC236}">
                <a16:creationId xmlns=""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dirty="0"/>
              <a:t>PITCH</a:t>
            </a:r>
            <a:br>
              <a:rPr lang="en-US" dirty="0"/>
            </a:br>
            <a:r>
              <a:rPr lang="en-US" dirty="0"/>
              <a:t>DECK</a:t>
            </a:r>
            <a:br>
              <a:rPr lang="en-US" dirty="0"/>
            </a:br>
            <a:r>
              <a:rPr lang="en-US" dirty="0"/>
              <a:t>TITLE</a:t>
            </a:r>
            <a:endParaRPr lang="ru-RU" dirty="0"/>
          </a:p>
        </p:txBody>
      </p:sp>
      <p:sp>
        <p:nvSpPr>
          <p:cNvPr id="4" name="Date Placeholder 3">
            <a:extLst>
              <a:ext uri="{FF2B5EF4-FFF2-40B4-BE49-F238E27FC236}">
                <a16:creationId xmlns="" xmlns:a16="http://schemas.microsoft.com/office/drawing/2014/main" id="{2472534F-03A6-408A-9BF1-303D0A440BA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 xmlns:a16="http://schemas.microsoft.com/office/drawing/2014/main" id="{0A24E181-0C50-4F43-A5A7-6FDD1500C708}"/>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ru-RU" smtClean="0"/>
              <a:t>‹#›</a:t>
            </a:fld>
            <a:endParaRPr lang="ru-RU" dirty="0"/>
          </a:p>
        </p:txBody>
      </p:sp>
      <p:grpSp>
        <p:nvGrpSpPr>
          <p:cNvPr id="9" name="Group 8">
            <a:extLst>
              <a:ext uri="{FF2B5EF4-FFF2-40B4-BE49-F238E27FC236}">
                <a16:creationId xmlns=""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1" name="Straight Connector 10">
              <a:extLst>
                <a:ext uri="{FF2B5EF4-FFF2-40B4-BE49-F238E27FC236}">
                  <a16:creationId xmlns=""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3" name="Group 12">
            <a:extLst>
              <a:ext uri="{FF2B5EF4-FFF2-40B4-BE49-F238E27FC236}">
                <a16:creationId xmlns=""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5" name="Straight Connector 14">
              <a:extLst>
                <a:ext uri="{FF2B5EF4-FFF2-40B4-BE49-F238E27FC236}">
                  <a16:creationId xmlns=""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
        <p:nvSpPr>
          <p:cNvPr id="17" name="Subtitle 2">
            <a:extLst>
              <a:ext uri="{FF2B5EF4-FFF2-40B4-BE49-F238E27FC236}">
                <a16:creationId xmlns=""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dirty="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smtClean="0"/>
              <a:t>Click icon to add picture</a:t>
            </a:r>
            <a:endParaRPr lang="ru-RU" dirty="0"/>
          </a:p>
        </p:txBody>
      </p:sp>
      <p:grpSp>
        <p:nvGrpSpPr>
          <p:cNvPr id="15" name="Group 14">
            <a:extLst>
              <a:ext uri="{FF2B5EF4-FFF2-40B4-BE49-F238E27FC236}">
                <a16:creationId xmlns=""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6" name="Text Placeholder 2">
            <a:extLst>
              <a:ext uri="{FF2B5EF4-FFF2-40B4-BE49-F238E27FC236}">
                <a16:creationId xmlns=""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7" name="Oval 16">
            <a:extLst>
              <a:ext uri="{FF2B5EF4-FFF2-40B4-BE49-F238E27FC236}">
                <a16:creationId xmlns=""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smtClean="0"/>
              <a:t>Click icon to add picture</a:t>
            </a:r>
            <a:endParaRPr lang="ru-RU"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smtClean="0"/>
              <a:t>Click to edit Master title style</a:t>
            </a:r>
            <a:endParaRPr lang="en-US"/>
          </a:p>
        </p:txBody>
      </p:sp>
      <p:sp>
        <p:nvSpPr>
          <p:cNvPr id="3" name="Date Placeholder 2">
            <a:extLst>
              <a:ext uri="{FF2B5EF4-FFF2-40B4-BE49-F238E27FC236}">
                <a16:creationId xmlns=""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6" name="Content Placeholder 2">
            <a:extLst>
              <a:ext uri="{FF2B5EF4-FFF2-40B4-BE49-F238E27FC236}">
                <a16:creationId xmlns=""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smtClean="0"/>
              <a:t>Click to edit Master title style</a:t>
            </a:r>
            <a:endParaRPr lang="en-US"/>
          </a:p>
        </p:txBody>
      </p:sp>
      <p:sp>
        <p:nvSpPr>
          <p:cNvPr id="3" name="Date Placeholder 2">
            <a:extLst>
              <a:ext uri="{FF2B5EF4-FFF2-40B4-BE49-F238E27FC236}">
                <a16:creationId xmlns=""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7" name="Content Placeholder 2">
            <a:extLst>
              <a:ext uri="{FF2B5EF4-FFF2-40B4-BE49-F238E27FC236}">
                <a16:creationId xmlns=""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3">
            <a:extLst>
              <a:ext uri="{FF2B5EF4-FFF2-40B4-BE49-F238E27FC236}">
                <a16:creationId xmlns=""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smtClean="0"/>
              <a:t>Click to edit Master title style</a:t>
            </a:r>
            <a:endParaRPr lang="en-US"/>
          </a:p>
        </p:txBody>
      </p:sp>
      <p:sp>
        <p:nvSpPr>
          <p:cNvPr id="3" name="Date Placeholder 2">
            <a:extLst>
              <a:ext uri="{FF2B5EF4-FFF2-40B4-BE49-F238E27FC236}">
                <a16:creationId xmlns=""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7" name="Text Placeholder 2">
            <a:extLst>
              <a:ext uri="{FF2B5EF4-FFF2-40B4-BE49-F238E27FC236}">
                <a16:creationId xmlns=""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Content Placeholder 3">
            <a:extLst>
              <a:ext uri="{FF2B5EF4-FFF2-40B4-BE49-F238E27FC236}">
                <a16:creationId xmlns=""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ext Placeholder 4">
            <a:extLst>
              <a:ext uri="{FF2B5EF4-FFF2-40B4-BE49-F238E27FC236}">
                <a16:creationId xmlns=""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Content Placeholder 5">
            <a:extLst>
              <a:ext uri="{FF2B5EF4-FFF2-40B4-BE49-F238E27FC236}">
                <a16:creationId xmlns=""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Date Placeholder 2">
            <a:extLst>
              <a:ext uri="{FF2B5EF4-FFF2-40B4-BE49-F238E27FC236}">
                <a16:creationId xmlns=""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8" name="Title 1">
            <a:extLst>
              <a:ext uri="{FF2B5EF4-FFF2-40B4-BE49-F238E27FC236}">
                <a16:creationId xmlns=""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9" name="Text Placeholder 3">
            <a:extLst>
              <a:ext uri="{FF2B5EF4-FFF2-40B4-BE49-F238E27FC236}">
                <a16:creationId xmlns=""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Content Placeholder 2">
            <a:extLst>
              <a:ext uri="{FF2B5EF4-FFF2-40B4-BE49-F238E27FC236}">
                <a16:creationId xmlns=""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Date Placeholder 2">
            <a:extLst>
              <a:ext uri="{FF2B5EF4-FFF2-40B4-BE49-F238E27FC236}">
                <a16:creationId xmlns=""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8" name="Title 1">
            <a:extLst>
              <a:ext uri="{FF2B5EF4-FFF2-40B4-BE49-F238E27FC236}">
                <a16:creationId xmlns=""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9" name="Text Placeholder 3">
            <a:extLst>
              <a:ext uri="{FF2B5EF4-FFF2-40B4-BE49-F238E27FC236}">
                <a16:creationId xmlns=""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1" name="Picture Placeholder 2">
            <a:extLst>
              <a:ext uri="{FF2B5EF4-FFF2-40B4-BE49-F238E27FC236}">
                <a16:creationId xmlns=""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smtClean="0"/>
              <a:t>Click to edit Master title style</a:t>
            </a:r>
            <a:endParaRPr lang="en-US"/>
          </a:p>
        </p:txBody>
      </p:sp>
      <p:sp>
        <p:nvSpPr>
          <p:cNvPr id="3" name="Date Placeholder 2">
            <a:extLst>
              <a:ext uri="{FF2B5EF4-FFF2-40B4-BE49-F238E27FC236}">
                <a16:creationId xmlns=""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Date Placeholder 2">
            <a:extLst>
              <a:ext uri="{FF2B5EF4-FFF2-40B4-BE49-F238E27FC236}">
                <a16:creationId xmlns=""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dirty="0"/>
              <a:t>CLICK TO EDIT</a:t>
            </a:r>
            <a:endParaRPr lang="ru-RU" dirty="0"/>
          </a:p>
        </p:txBody>
      </p:sp>
      <p:sp>
        <p:nvSpPr>
          <p:cNvPr id="9" name="Text Placeholder 2">
            <a:extLst>
              <a:ext uri="{FF2B5EF4-FFF2-40B4-BE49-F238E27FC236}">
                <a16:creationId xmlns=""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smtClean="0"/>
              <a:t>Click icon to add picture</a:t>
            </a:r>
            <a:endParaRPr lang="ru-RU" dirty="0"/>
          </a:p>
        </p:txBody>
      </p:sp>
      <p:grpSp>
        <p:nvGrpSpPr>
          <p:cNvPr id="11" name="Group 10">
            <a:extLst>
              <a:ext uri="{FF2B5EF4-FFF2-40B4-BE49-F238E27FC236}">
                <a16:creationId xmlns=""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Picture Placeholder 7">
            <a:extLst>
              <a:ext uri="{FF2B5EF4-FFF2-40B4-BE49-F238E27FC236}">
                <a16:creationId xmlns=""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smtClean="0"/>
              <a:t>Click icon to add picture</a:t>
            </a:r>
            <a:endParaRPr lang="ru-RU"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dirty="0"/>
              <a:t>CLICK TO EDIT</a:t>
            </a:r>
            <a:endParaRPr lang="ru-RU" dirty="0"/>
          </a:p>
        </p:txBody>
      </p:sp>
      <p:sp>
        <p:nvSpPr>
          <p:cNvPr id="4" name="Date Placeholder 3">
            <a:extLst>
              <a:ext uri="{FF2B5EF4-FFF2-40B4-BE49-F238E27FC236}">
                <a16:creationId xmlns=""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smtClean="0"/>
              <a:t>Click icon to add picture</a:t>
            </a:r>
            <a:endParaRPr lang="ru-RU" dirty="0"/>
          </a:p>
        </p:txBody>
      </p:sp>
      <p:grpSp>
        <p:nvGrpSpPr>
          <p:cNvPr id="15" name="Group 14">
            <a:extLst>
              <a:ext uri="{FF2B5EF4-FFF2-40B4-BE49-F238E27FC236}">
                <a16:creationId xmlns=""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3" name="Picture Placeholder 7">
            <a:extLst>
              <a:ext uri="{FF2B5EF4-FFF2-40B4-BE49-F238E27FC236}">
                <a16:creationId xmlns=""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smtClean="0"/>
              <a:t>Click icon to add picture</a:t>
            </a:r>
            <a:endParaRPr lang="ru-RU"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dirty="0"/>
              <a:t>CLICK TO EDIT</a:t>
            </a:r>
            <a:endParaRPr lang="ru-RU" dirty="0"/>
          </a:p>
        </p:txBody>
      </p:sp>
      <p:sp>
        <p:nvSpPr>
          <p:cNvPr id="9" name="Text Placeholder 2">
            <a:extLst>
              <a:ext uri="{FF2B5EF4-FFF2-40B4-BE49-F238E27FC236}">
                <a16:creationId xmlns=""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smtClean="0"/>
              <a:t>Click icon to add picture</a:t>
            </a:r>
            <a:endParaRPr lang="ru-RU" dirty="0"/>
          </a:p>
        </p:txBody>
      </p:sp>
      <p:grpSp>
        <p:nvGrpSpPr>
          <p:cNvPr id="11" name="Group 10">
            <a:extLst>
              <a:ext uri="{FF2B5EF4-FFF2-40B4-BE49-F238E27FC236}">
                <a16:creationId xmlns=""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 name="Picture Placeholder 3">
            <a:extLst>
              <a:ext uri="{FF2B5EF4-FFF2-40B4-BE49-F238E27FC236}">
                <a16:creationId xmlns=""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smtClean="0"/>
              <a:t>Click icon to add picture</a:t>
            </a:r>
            <a:endParaRPr lang="ru-RU" dirty="0"/>
          </a:p>
        </p:txBody>
      </p:sp>
      <p:sp>
        <p:nvSpPr>
          <p:cNvPr id="22" name="Text Placeholder 2">
            <a:extLst>
              <a:ext uri="{FF2B5EF4-FFF2-40B4-BE49-F238E27FC236}">
                <a16:creationId xmlns=""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 styles</a:t>
            </a:r>
          </a:p>
        </p:txBody>
      </p:sp>
      <p:sp>
        <p:nvSpPr>
          <p:cNvPr id="23" name="Text Placeholder 2">
            <a:extLst>
              <a:ext uri="{FF2B5EF4-FFF2-40B4-BE49-F238E27FC236}">
                <a16:creationId xmlns=""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4" name="Picture Placeholder 3">
            <a:extLst>
              <a:ext uri="{FF2B5EF4-FFF2-40B4-BE49-F238E27FC236}">
                <a16:creationId xmlns=""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smtClean="0"/>
              <a:t>Click icon to add picture</a:t>
            </a:r>
            <a:endParaRPr lang="ru-RU" dirty="0"/>
          </a:p>
        </p:txBody>
      </p:sp>
      <p:sp>
        <p:nvSpPr>
          <p:cNvPr id="25" name="Text Placeholder 2">
            <a:extLst>
              <a:ext uri="{FF2B5EF4-FFF2-40B4-BE49-F238E27FC236}">
                <a16:creationId xmlns=""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 styles</a:t>
            </a:r>
          </a:p>
        </p:txBody>
      </p:sp>
      <p:sp>
        <p:nvSpPr>
          <p:cNvPr id="26" name="Text Placeholder 2">
            <a:extLst>
              <a:ext uri="{FF2B5EF4-FFF2-40B4-BE49-F238E27FC236}">
                <a16:creationId xmlns=""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7" name="Picture Placeholder 3">
            <a:extLst>
              <a:ext uri="{FF2B5EF4-FFF2-40B4-BE49-F238E27FC236}">
                <a16:creationId xmlns=""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smtClean="0"/>
              <a:t>Click icon to add picture</a:t>
            </a:r>
            <a:endParaRPr lang="ru-RU" dirty="0"/>
          </a:p>
        </p:txBody>
      </p:sp>
      <p:sp>
        <p:nvSpPr>
          <p:cNvPr id="28" name="Text Placeholder 2">
            <a:extLst>
              <a:ext uri="{FF2B5EF4-FFF2-40B4-BE49-F238E27FC236}">
                <a16:creationId xmlns=""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a:t>
            </a:r>
          </a:p>
        </p:txBody>
      </p:sp>
      <p:sp>
        <p:nvSpPr>
          <p:cNvPr id="29" name="Text Placeholder 2">
            <a:extLst>
              <a:ext uri="{FF2B5EF4-FFF2-40B4-BE49-F238E27FC236}">
                <a16:creationId xmlns=""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0" name="Picture Placeholder 3">
            <a:extLst>
              <a:ext uri="{FF2B5EF4-FFF2-40B4-BE49-F238E27FC236}">
                <a16:creationId xmlns=""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smtClean="0"/>
              <a:t>Click icon to add picture</a:t>
            </a:r>
            <a:endParaRPr lang="ru-RU" dirty="0"/>
          </a:p>
        </p:txBody>
      </p:sp>
      <p:sp>
        <p:nvSpPr>
          <p:cNvPr id="31" name="Text Placeholder 2">
            <a:extLst>
              <a:ext uri="{FF2B5EF4-FFF2-40B4-BE49-F238E27FC236}">
                <a16:creationId xmlns=""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Rectangle 7">
            <a:extLst>
              <a:ext uri="{FF2B5EF4-FFF2-40B4-BE49-F238E27FC236}">
                <a16:creationId xmlns=""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1" name="Picture Placeholder 10">
            <a:extLst>
              <a:ext uri="{FF2B5EF4-FFF2-40B4-BE49-F238E27FC236}">
                <a16:creationId xmlns=""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smtClean="0"/>
              <a:t>Click icon to add picture</a:t>
            </a:r>
            <a:endParaRPr lang="ru-RU" dirty="0"/>
          </a:p>
        </p:txBody>
      </p:sp>
      <p:grpSp>
        <p:nvGrpSpPr>
          <p:cNvPr id="15" name="Group 14">
            <a:extLst>
              <a:ext uri="{FF2B5EF4-FFF2-40B4-BE49-F238E27FC236}">
                <a16:creationId xmlns=""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6" name="Text Placeholder 2">
            <a:extLst>
              <a:ext uri="{FF2B5EF4-FFF2-40B4-BE49-F238E27FC236}">
                <a16:creationId xmlns=""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7" name="Oval 16">
            <a:extLst>
              <a:ext uri="{FF2B5EF4-FFF2-40B4-BE49-F238E27FC236}">
                <a16:creationId xmlns=""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smtClean="0"/>
              <a:t>Click icon to add picture</a:t>
            </a:r>
            <a:endParaRPr lang="ru-RU"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smtClean="0"/>
              <a:t>Click icon to add picture</a:t>
            </a:r>
            <a:endParaRPr lang="ru-RU" dirty="0"/>
          </a:p>
        </p:txBody>
      </p:sp>
      <p:sp>
        <p:nvSpPr>
          <p:cNvPr id="7" name="Rectangle 6">
            <a:extLst>
              <a:ext uri="{FF2B5EF4-FFF2-40B4-BE49-F238E27FC236}">
                <a16:creationId xmlns=""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dirty="0"/>
              <a:t>CLICK TO EDIT</a:t>
            </a:r>
            <a:endParaRPr lang="ru-RU" dirty="0"/>
          </a:p>
        </p:txBody>
      </p:sp>
      <p:sp>
        <p:nvSpPr>
          <p:cNvPr id="3" name="Text Placeholder 2">
            <a:extLst>
              <a:ext uri="{FF2B5EF4-FFF2-40B4-BE49-F238E27FC236}">
                <a16:creationId xmlns=""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smtClean="0"/>
              <a:t>Click icon to add picture</a:t>
            </a:r>
            <a:endParaRPr lang="ru-RU" dirty="0"/>
          </a:p>
        </p:txBody>
      </p:sp>
      <p:sp>
        <p:nvSpPr>
          <p:cNvPr id="17" name="Oval 16">
            <a:extLst>
              <a:ext uri="{FF2B5EF4-FFF2-40B4-BE49-F238E27FC236}">
                <a16:creationId xmlns=""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21" name="Oval 20">
              <a:extLst>
                <a:ext uri="{FF2B5EF4-FFF2-40B4-BE49-F238E27FC236}">
                  <a16:creationId xmlns=""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smtClean="0"/>
              <a:t>Click to edit Master title style</a:t>
            </a:r>
            <a:endParaRPr lang="ru-RU" dirty="0"/>
          </a:p>
        </p:txBody>
      </p:sp>
      <p:sp>
        <p:nvSpPr>
          <p:cNvPr id="9" name="Text Placeholder 2">
            <a:extLst>
              <a:ext uri="{FF2B5EF4-FFF2-40B4-BE49-F238E27FC236}">
                <a16:creationId xmlns=""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smtClean="0"/>
              <a:t>Click icon to add picture</a:t>
            </a:r>
            <a:endParaRPr lang="ru-RU" dirty="0"/>
          </a:p>
        </p:txBody>
      </p:sp>
      <p:grpSp>
        <p:nvGrpSpPr>
          <p:cNvPr id="11" name="Group 10">
            <a:extLst>
              <a:ext uri="{FF2B5EF4-FFF2-40B4-BE49-F238E27FC236}">
                <a16:creationId xmlns=""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Text Placeholder 2">
            <a:extLst>
              <a:ext uri="{FF2B5EF4-FFF2-40B4-BE49-F238E27FC236}">
                <a16:creationId xmlns=""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6" name="Text Placeholder 15">
            <a:extLst>
              <a:ext uri="{FF2B5EF4-FFF2-40B4-BE49-F238E27FC236}">
                <a16:creationId xmlns=""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1</a:t>
            </a:r>
            <a:endParaRPr lang="ru-RU" dirty="0"/>
          </a:p>
        </p:txBody>
      </p:sp>
      <p:sp>
        <p:nvSpPr>
          <p:cNvPr id="34" name="Text Placeholder 2">
            <a:extLst>
              <a:ext uri="{FF2B5EF4-FFF2-40B4-BE49-F238E27FC236}">
                <a16:creationId xmlns=""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5" name="Text Placeholder 15">
            <a:extLst>
              <a:ext uri="{FF2B5EF4-FFF2-40B4-BE49-F238E27FC236}">
                <a16:creationId xmlns=""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a:t>
            </a:r>
            <a:endParaRPr lang="ru-RU" dirty="0"/>
          </a:p>
        </p:txBody>
      </p:sp>
      <p:sp>
        <p:nvSpPr>
          <p:cNvPr id="36" name="Text Placeholder 2">
            <a:extLst>
              <a:ext uri="{FF2B5EF4-FFF2-40B4-BE49-F238E27FC236}">
                <a16:creationId xmlns=""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7" name="Text Placeholder 2">
            <a:extLst>
              <a:ext uri="{FF2B5EF4-FFF2-40B4-BE49-F238E27FC236}">
                <a16:creationId xmlns=""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15">
            <a:extLst>
              <a:ext uri="{FF2B5EF4-FFF2-40B4-BE49-F238E27FC236}">
                <a16:creationId xmlns=""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3</a:t>
            </a:r>
            <a:endParaRPr lang="ru-RU" dirty="0"/>
          </a:p>
        </p:txBody>
      </p:sp>
      <p:sp>
        <p:nvSpPr>
          <p:cNvPr id="39" name="Text Placeholder 2">
            <a:extLst>
              <a:ext uri="{FF2B5EF4-FFF2-40B4-BE49-F238E27FC236}">
                <a16:creationId xmlns=""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21" name="Straight Connector 20">
            <a:extLst>
              <a:ext uri="{FF2B5EF4-FFF2-40B4-BE49-F238E27FC236}">
                <a16:creationId xmlns=""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u-RU" dirty="0"/>
          </a:p>
        </p:txBody>
      </p:sp>
      <p:sp>
        <p:nvSpPr>
          <p:cNvPr id="3" name="Text Placeholder 2">
            <a:extLst>
              <a:ext uri="{FF2B5EF4-FFF2-40B4-BE49-F238E27FC236}">
                <a16:creationId xmlns=""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dirty="0"/>
              <a:t>MM.DD.20XX</a:t>
            </a:r>
            <a:endParaRPr lang="ru-RU" dirty="0"/>
          </a:p>
        </p:txBody>
      </p:sp>
      <p:sp>
        <p:nvSpPr>
          <p:cNvPr id="5" name="Footer Placeholder 4">
            <a:extLst>
              <a:ext uri="{FF2B5EF4-FFF2-40B4-BE49-F238E27FC236}">
                <a16:creationId xmlns=""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ru-RU" smtClean="0"/>
              <a:pPr/>
              <a:t>‹#›</a:t>
            </a:fld>
            <a:endParaRPr lang="ru-RU" dirty="0"/>
          </a:p>
        </p:txBody>
      </p:sp>
      <p:sp>
        <p:nvSpPr>
          <p:cNvPr id="7" name="Oval 6">
            <a:extLst>
              <a:ext uri="{FF2B5EF4-FFF2-40B4-BE49-F238E27FC236}">
                <a16:creationId xmlns=""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0" name="Straight Connector 9">
            <a:extLst>
              <a:ext uri="{FF2B5EF4-FFF2-40B4-BE49-F238E27FC236}">
                <a16:creationId xmlns=""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3" name="Straight Connector 12">
            <a:extLst>
              <a:ext uri="{FF2B5EF4-FFF2-40B4-BE49-F238E27FC236}">
                <a16:creationId xmlns=""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89" r:id="rId36"/>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54F6FF42-70E3-4A7F-B5D8-2928FCB71A74}"/>
              </a:ext>
            </a:extLst>
          </p:cNvPr>
          <p:cNvSpPr>
            <a:spLocks noGrp="1"/>
          </p:cNvSpPr>
          <p:nvPr>
            <p:ph type="ctrTitle"/>
          </p:nvPr>
        </p:nvSpPr>
        <p:spPr>
          <a:xfrm>
            <a:off x="1619535" y="2585816"/>
            <a:ext cx="9144000" cy="1786094"/>
          </a:xfrm>
        </p:spPr>
        <p:txBody>
          <a:bodyPr>
            <a:normAutofit/>
          </a:bodyPr>
          <a:lstStyle/>
          <a:p>
            <a:r>
              <a:rPr lang="en-US" dirty="0" smtClean="0">
                <a:solidFill>
                  <a:srgbClr val="FFFF00"/>
                </a:solidFill>
              </a:rPr>
              <a:t>OFFICE INVENTORY SYSTEM</a:t>
            </a:r>
            <a:endParaRPr lang="ru-RU" dirty="0">
              <a:solidFill>
                <a:srgbClr val="FFFF00"/>
              </a:solidFill>
            </a:endParaRPr>
          </a:p>
        </p:txBody>
      </p:sp>
      <p:sp>
        <p:nvSpPr>
          <p:cNvPr id="5" name="Subtitle 4">
            <a:extLst>
              <a:ext uri="{FF2B5EF4-FFF2-40B4-BE49-F238E27FC236}">
                <a16:creationId xmlns="" xmlns:a16="http://schemas.microsoft.com/office/drawing/2014/main" id="{F40A11AA-C85D-4AF4-92B2-0F4E36F4EC91}"/>
              </a:ext>
            </a:extLst>
          </p:cNvPr>
          <p:cNvSpPr>
            <a:spLocks noGrp="1"/>
          </p:cNvSpPr>
          <p:nvPr>
            <p:ph type="subTitle" idx="1"/>
          </p:nvPr>
        </p:nvSpPr>
        <p:spPr>
          <a:xfrm>
            <a:off x="1478510" y="4735773"/>
            <a:ext cx="9453347" cy="1869743"/>
          </a:xfrm>
        </p:spPr>
        <p:txBody>
          <a:bodyPr>
            <a:normAutofit fontScale="92500" lnSpcReduction="20000"/>
          </a:bodyPr>
          <a:lstStyle/>
          <a:p>
            <a:r>
              <a:rPr lang="en-GB" dirty="0" smtClean="0">
                <a:solidFill>
                  <a:schemeClr val="bg2"/>
                </a:solidFill>
              </a:rPr>
              <a:t>By :</a:t>
            </a:r>
          </a:p>
          <a:p>
            <a:endParaRPr lang="en-GB" dirty="0">
              <a:solidFill>
                <a:schemeClr val="bg2"/>
              </a:solidFill>
            </a:endParaRPr>
          </a:p>
          <a:p>
            <a:pPr>
              <a:lnSpc>
                <a:spcPct val="170000"/>
              </a:lnSpc>
            </a:pPr>
            <a:r>
              <a:rPr lang="en-GB" dirty="0" smtClean="0">
                <a:solidFill>
                  <a:schemeClr val="bg2"/>
                </a:solidFill>
              </a:rPr>
              <a:t>MOHD FAHMY IZWAN BIN ZULKHAFRI (2016758447) </a:t>
            </a:r>
          </a:p>
          <a:p>
            <a:pPr>
              <a:lnSpc>
                <a:spcPct val="170000"/>
              </a:lnSpc>
            </a:pPr>
            <a:r>
              <a:rPr lang="en-GB" dirty="0" smtClean="0">
                <a:solidFill>
                  <a:schemeClr val="bg2"/>
                </a:solidFill>
              </a:rPr>
              <a:t>AMRULLAH BIN ABDUL RAHMAN (2016552759)</a:t>
            </a:r>
            <a:endParaRPr lang="ru-RU" dirty="0">
              <a:solidFill>
                <a:schemeClr val="bg2"/>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46649" y="191864"/>
            <a:ext cx="2324925" cy="9811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04048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4B26A0-76B0-4D92-8A3B-F4FB7FCBBD52}"/>
              </a:ext>
            </a:extLst>
          </p:cNvPr>
          <p:cNvSpPr>
            <a:spLocks noGrp="1"/>
          </p:cNvSpPr>
          <p:nvPr>
            <p:ph type="title"/>
          </p:nvPr>
        </p:nvSpPr>
        <p:spPr>
          <a:xfrm>
            <a:off x="655814" y="1954497"/>
            <a:ext cx="5021940" cy="804338"/>
          </a:xfrm>
        </p:spPr>
        <p:txBody>
          <a:bodyPr>
            <a:normAutofit/>
          </a:bodyPr>
          <a:lstStyle/>
          <a:p>
            <a:r>
              <a:rPr lang="en-US" sz="4000" dirty="0" smtClean="0">
                <a:solidFill>
                  <a:srgbClr val="FFFF00"/>
                </a:solidFill>
              </a:rPr>
              <a:t>INTRODUCTION</a:t>
            </a:r>
            <a:endParaRPr lang="ru-RU" sz="4000" dirty="0">
              <a:solidFill>
                <a:srgbClr val="FFFF00"/>
              </a:solidFill>
            </a:endParaRPr>
          </a:p>
        </p:txBody>
      </p:sp>
      <p:sp>
        <p:nvSpPr>
          <p:cNvPr id="3" name="Text Placeholder 2">
            <a:extLst>
              <a:ext uri="{FF2B5EF4-FFF2-40B4-BE49-F238E27FC236}">
                <a16:creationId xmlns="" xmlns:a16="http://schemas.microsoft.com/office/drawing/2014/main" id="{A50184F8-7D3E-4F39-85DA-53F65AF618F6}"/>
              </a:ext>
            </a:extLst>
          </p:cNvPr>
          <p:cNvSpPr>
            <a:spLocks noGrp="1"/>
          </p:cNvSpPr>
          <p:nvPr>
            <p:ph type="body" idx="1"/>
          </p:nvPr>
        </p:nvSpPr>
        <p:spPr>
          <a:xfrm>
            <a:off x="655814" y="3085955"/>
            <a:ext cx="4998446" cy="2064412"/>
          </a:xfrm>
        </p:spPr>
        <p:txBody>
          <a:bodyPr>
            <a:noAutofit/>
          </a:bodyPr>
          <a:lstStyle/>
          <a:p>
            <a:r>
              <a:rPr lang="en-SG" sz="2400" dirty="0" smtClean="0">
                <a:solidFill>
                  <a:schemeClr val="bg2"/>
                </a:solidFill>
              </a:rPr>
              <a:t>This project about to manage office inventory in our company where the application system be able to manage and track inventories of office such as stationaries, furniture and electronic devices because the current method from our company are in manually</a:t>
            </a:r>
            <a:endParaRPr lang="ru-RU" sz="2400" dirty="0">
              <a:solidFill>
                <a:schemeClr val="bg2"/>
              </a:solidFill>
            </a:endParaRPr>
          </a:p>
        </p:txBody>
      </p:sp>
      <p:sp>
        <p:nvSpPr>
          <p:cNvPr id="8" name="Slide Number Placeholder 7">
            <a:extLst>
              <a:ext uri="{FF2B5EF4-FFF2-40B4-BE49-F238E27FC236}">
                <a16:creationId xmlns="" xmlns:a16="http://schemas.microsoft.com/office/drawing/2014/main" id="{FE91C663-2D66-4255-91B4-906F720EB8BA}"/>
              </a:ext>
            </a:extLst>
          </p:cNvPr>
          <p:cNvSpPr>
            <a:spLocks noGrp="1"/>
          </p:cNvSpPr>
          <p:nvPr>
            <p:ph type="sldNum" sz="quarter" idx="12"/>
          </p:nvPr>
        </p:nvSpPr>
        <p:spPr/>
        <p:txBody>
          <a:bodyPr/>
          <a:lstStyle/>
          <a:p>
            <a:fld id="{8D581BC7-E183-40DB-AC97-C19EA4EB8894}" type="slidenum">
              <a:rPr lang="ru-RU" smtClean="0"/>
              <a:pPr/>
              <a:t>2</a:t>
            </a:fld>
            <a:endParaRPr lang="ru-RU" dirty="0"/>
          </a:p>
        </p:txBody>
      </p:sp>
      <p:sp>
        <p:nvSpPr>
          <p:cNvPr id="7" name="Footer Placeholder 6">
            <a:extLst>
              <a:ext uri="{FF2B5EF4-FFF2-40B4-BE49-F238E27FC236}">
                <a16:creationId xmlns="" xmlns:a16="http://schemas.microsoft.com/office/drawing/2014/main" id="{80B83D80-B29B-48B9-9B34-76AD9399E64D}"/>
              </a:ext>
            </a:extLst>
          </p:cNvPr>
          <p:cNvSpPr>
            <a:spLocks noGrp="1"/>
          </p:cNvSpPr>
          <p:nvPr>
            <p:ph type="ftr" sz="quarter" idx="11"/>
          </p:nvPr>
        </p:nvSpPr>
        <p:spPr/>
        <p:txBody>
          <a:bodyPr/>
          <a:lstStyle/>
          <a:p>
            <a:r>
              <a:rPr lang="en-US" sz="1800" b="1" dirty="0" err="1" smtClean="0"/>
              <a:t>Amaz</a:t>
            </a:r>
            <a:r>
              <a:rPr lang="en-US" sz="1800" b="1" dirty="0" smtClean="0"/>
              <a:t> Company</a:t>
            </a:r>
            <a:endParaRPr lang="ru-RU" sz="1800" b="1" dirty="0"/>
          </a:p>
        </p:txBody>
      </p:sp>
      <p:sp>
        <p:nvSpPr>
          <p:cNvPr id="6" name="Date Placeholder 5">
            <a:extLst>
              <a:ext uri="{FF2B5EF4-FFF2-40B4-BE49-F238E27FC236}">
                <a16:creationId xmlns="" xmlns:a16="http://schemas.microsoft.com/office/drawing/2014/main" id="{5EC88EDC-DE1B-4E22-AB2A-B461D5C81354}"/>
              </a:ext>
            </a:extLst>
          </p:cNvPr>
          <p:cNvSpPr>
            <a:spLocks noGrp="1"/>
          </p:cNvSpPr>
          <p:nvPr>
            <p:ph type="dt" sz="half" idx="10"/>
          </p:nvPr>
        </p:nvSpPr>
        <p:spPr/>
        <p:txBody>
          <a:bodyPr/>
          <a:lstStyle/>
          <a:p>
            <a:r>
              <a:rPr lang="en-US" dirty="0"/>
              <a:t>MM.DD.20XX</a:t>
            </a:r>
            <a:endParaRPr lang="ru-RU" dirty="0"/>
          </a:p>
        </p:txBody>
      </p:sp>
      <p:pic>
        <p:nvPicPr>
          <p:cNvPr id="14" name="Picture Placeholder 13"/>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17280" b="17280"/>
          <a:stretch>
            <a:fillRect/>
          </a:stretch>
        </p:blipFill>
        <p:spPr>
          <a:xfrm>
            <a:off x="5966525" y="2490533"/>
            <a:ext cx="6083300" cy="30641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05111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FF93F71D-1663-42FA-A91E-FA23F03F0287}"/>
              </a:ext>
            </a:extLst>
          </p:cNvPr>
          <p:cNvSpPr>
            <a:spLocks noGrp="1"/>
          </p:cNvSpPr>
          <p:nvPr>
            <p:ph type="title"/>
          </p:nvPr>
        </p:nvSpPr>
        <p:spPr>
          <a:xfrm>
            <a:off x="6637625" y="939993"/>
            <a:ext cx="5492891" cy="804338"/>
          </a:xfrm>
        </p:spPr>
        <p:txBody>
          <a:bodyPr>
            <a:normAutofit fontScale="90000"/>
          </a:bodyPr>
          <a:lstStyle/>
          <a:p>
            <a:r>
              <a:rPr lang="en-US" dirty="0" smtClean="0">
                <a:solidFill>
                  <a:srgbClr val="FFFF00"/>
                </a:solidFill>
              </a:rPr>
              <a:t>PROBLEMS OF EXISTING</a:t>
            </a:r>
            <a:endParaRPr lang="ru-RU" dirty="0">
              <a:solidFill>
                <a:srgbClr val="FFFF00"/>
              </a:solidFill>
            </a:endParaRPr>
          </a:p>
        </p:txBody>
      </p:sp>
      <p:sp>
        <p:nvSpPr>
          <p:cNvPr id="4" name="Slide Number Placeholder 3">
            <a:extLst>
              <a:ext uri="{FF2B5EF4-FFF2-40B4-BE49-F238E27FC236}">
                <a16:creationId xmlns=""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ru-RU" smtClean="0"/>
              <a:pPr/>
              <a:t>3</a:t>
            </a:fld>
            <a:endParaRPr lang="ru-RU" dirty="0"/>
          </a:p>
        </p:txBody>
      </p:sp>
      <p:sp>
        <p:nvSpPr>
          <p:cNvPr id="2" name="Date Placeholder 1">
            <a:extLst>
              <a:ext uri="{FF2B5EF4-FFF2-40B4-BE49-F238E27FC236}">
                <a16:creationId xmlns="" xmlns:a16="http://schemas.microsoft.com/office/drawing/2014/main" id="{A96AB769-C08B-4A71-BEE7-D771D274389A}"/>
              </a:ext>
            </a:extLst>
          </p:cNvPr>
          <p:cNvSpPr>
            <a:spLocks noGrp="1"/>
          </p:cNvSpPr>
          <p:nvPr>
            <p:ph type="dt" sz="half" idx="10"/>
          </p:nvPr>
        </p:nvSpPr>
        <p:spPr/>
        <p:txBody>
          <a:bodyPr/>
          <a:lstStyle/>
          <a:p>
            <a:r>
              <a:rPr lang="en-US" dirty="0"/>
              <a:t>MM.DD.20XX</a:t>
            </a:r>
            <a:endParaRPr lang="ru-RU" dirty="0"/>
          </a:p>
        </p:txBody>
      </p:sp>
      <p:sp>
        <p:nvSpPr>
          <p:cNvPr id="12" name="Text Placeholder 2">
            <a:extLst>
              <a:ext uri="{FF2B5EF4-FFF2-40B4-BE49-F238E27FC236}">
                <a16:creationId xmlns="" xmlns:a16="http://schemas.microsoft.com/office/drawing/2014/main" id="{A50184F8-7D3E-4F39-85DA-53F65AF618F6}"/>
              </a:ext>
            </a:extLst>
          </p:cNvPr>
          <p:cNvSpPr>
            <a:spLocks noGrp="1"/>
          </p:cNvSpPr>
          <p:nvPr>
            <p:ph type="body" idx="1"/>
          </p:nvPr>
        </p:nvSpPr>
        <p:spPr>
          <a:xfrm>
            <a:off x="6894591" y="2253442"/>
            <a:ext cx="4978961" cy="3625278"/>
          </a:xfrm>
        </p:spPr>
        <p:txBody>
          <a:bodyPr>
            <a:noAutofit/>
          </a:bodyPr>
          <a:lstStyle/>
          <a:p>
            <a:pPr marL="342900" indent="-342900">
              <a:buFont typeface="Wingdings" panose="05000000000000000000" pitchFamily="2" charset="2"/>
              <a:buChar char="Ø"/>
            </a:pPr>
            <a:r>
              <a:rPr lang="en-SG" sz="2400" dirty="0" smtClean="0">
                <a:solidFill>
                  <a:schemeClr val="bg2"/>
                </a:solidFill>
              </a:rPr>
              <a:t>Manual records led to many missed for these item.</a:t>
            </a:r>
          </a:p>
          <a:p>
            <a:pPr marL="342900" indent="-342900">
              <a:buFont typeface="Wingdings" panose="05000000000000000000" pitchFamily="2" charset="2"/>
              <a:buChar char="Ø"/>
            </a:pPr>
            <a:r>
              <a:rPr lang="en-SG" sz="2400" dirty="0" smtClean="0">
                <a:solidFill>
                  <a:schemeClr val="bg2"/>
                </a:solidFill>
              </a:rPr>
              <a:t>People does not know the  current status of the item.</a:t>
            </a:r>
          </a:p>
          <a:p>
            <a:pPr marL="342900" indent="-342900">
              <a:buFont typeface="Wingdings" panose="05000000000000000000" pitchFamily="2" charset="2"/>
              <a:buChar char="Ø"/>
            </a:pPr>
            <a:endParaRPr lang="ru-RU" sz="2400" dirty="0"/>
          </a:p>
        </p:txBody>
      </p:sp>
      <p:pic>
        <p:nvPicPr>
          <p:cNvPr id="21" name="Picture Placeholder 20"/>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l="6865" r="6865"/>
          <a:stretch>
            <a:fillRect/>
          </a:stretch>
        </p:blipFill>
        <p:spPr>
          <a:xfrm>
            <a:off x="1503483" y="1090118"/>
            <a:ext cx="4867013" cy="36599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2" name="Footer Placeholder 6">
            <a:extLst>
              <a:ext uri="{FF2B5EF4-FFF2-40B4-BE49-F238E27FC236}">
                <a16:creationId xmlns="" xmlns:a16="http://schemas.microsoft.com/office/drawing/2014/main" id="{80B83D80-B29B-48B9-9B34-76AD9399E64D}"/>
              </a:ext>
            </a:extLst>
          </p:cNvPr>
          <p:cNvSpPr>
            <a:spLocks noGrp="1"/>
          </p:cNvSpPr>
          <p:nvPr>
            <p:ph type="ftr" sz="quarter" idx="11"/>
          </p:nvPr>
        </p:nvSpPr>
        <p:spPr>
          <a:xfrm>
            <a:off x="1169960" y="5878720"/>
            <a:ext cx="2915733" cy="298800"/>
          </a:xfrm>
        </p:spPr>
        <p:txBody>
          <a:bodyPr/>
          <a:lstStyle/>
          <a:p>
            <a:r>
              <a:rPr lang="en-US" sz="1800" b="1" dirty="0" err="1" smtClean="0"/>
              <a:t>Amaz</a:t>
            </a:r>
            <a:r>
              <a:rPr lang="en-US" sz="1800" b="1" dirty="0" smtClean="0"/>
              <a:t> Company</a:t>
            </a:r>
            <a:endParaRPr lang="ru-RU" sz="1800" b="1" dirty="0"/>
          </a:p>
        </p:txBody>
      </p:sp>
    </p:spTree>
    <p:extLst>
      <p:ext uri="{BB962C8B-B14F-4D97-AF65-F5344CB8AC3E}">
        <p14:creationId xmlns:p14="http://schemas.microsoft.com/office/powerpoint/2010/main" val="7642961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4B26A0-76B0-4D92-8A3B-F4FB7FCBBD52}"/>
              </a:ext>
            </a:extLst>
          </p:cNvPr>
          <p:cNvSpPr>
            <a:spLocks noGrp="1"/>
          </p:cNvSpPr>
          <p:nvPr>
            <p:ph type="title"/>
          </p:nvPr>
        </p:nvSpPr>
        <p:spPr>
          <a:xfrm>
            <a:off x="519337" y="2088364"/>
            <a:ext cx="5021940" cy="804338"/>
          </a:xfrm>
        </p:spPr>
        <p:txBody>
          <a:bodyPr>
            <a:normAutofit fontScale="90000"/>
          </a:bodyPr>
          <a:lstStyle/>
          <a:p>
            <a:r>
              <a:rPr lang="en-US" sz="4000" dirty="0" smtClean="0">
                <a:solidFill>
                  <a:srgbClr val="FFFF00"/>
                </a:solidFill>
              </a:rPr>
              <a:t>DETERMINATION MADE BY COMPANY</a:t>
            </a:r>
            <a:endParaRPr lang="ru-RU" sz="4000" dirty="0">
              <a:solidFill>
                <a:srgbClr val="FFFF00"/>
              </a:solidFill>
            </a:endParaRPr>
          </a:p>
        </p:txBody>
      </p:sp>
      <p:sp>
        <p:nvSpPr>
          <p:cNvPr id="8" name="Slide Number Placeholder 7">
            <a:extLst>
              <a:ext uri="{FF2B5EF4-FFF2-40B4-BE49-F238E27FC236}">
                <a16:creationId xmlns="" xmlns:a16="http://schemas.microsoft.com/office/drawing/2014/main" id="{FE91C663-2D66-4255-91B4-906F720EB8BA}"/>
              </a:ext>
            </a:extLst>
          </p:cNvPr>
          <p:cNvSpPr>
            <a:spLocks noGrp="1"/>
          </p:cNvSpPr>
          <p:nvPr>
            <p:ph type="sldNum" sz="quarter" idx="12"/>
          </p:nvPr>
        </p:nvSpPr>
        <p:spPr/>
        <p:txBody>
          <a:bodyPr/>
          <a:lstStyle/>
          <a:p>
            <a:fld id="{8D581BC7-E183-40DB-AC97-C19EA4EB8894}" type="slidenum">
              <a:rPr lang="ru-RU" smtClean="0"/>
              <a:pPr/>
              <a:t>4</a:t>
            </a:fld>
            <a:endParaRPr lang="ru-RU" dirty="0"/>
          </a:p>
        </p:txBody>
      </p:sp>
      <p:sp>
        <p:nvSpPr>
          <p:cNvPr id="7" name="Footer Placeholder 6">
            <a:extLst>
              <a:ext uri="{FF2B5EF4-FFF2-40B4-BE49-F238E27FC236}">
                <a16:creationId xmlns="" xmlns:a16="http://schemas.microsoft.com/office/drawing/2014/main" id="{80B83D80-B29B-48B9-9B34-76AD9399E64D}"/>
              </a:ext>
            </a:extLst>
          </p:cNvPr>
          <p:cNvSpPr>
            <a:spLocks noGrp="1"/>
          </p:cNvSpPr>
          <p:nvPr>
            <p:ph type="ftr" sz="quarter" idx="11"/>
          </p:nvPr>
        </p:nvSpPr>
        <p:spPr/>
        <p:txBody>
          <a:bodyPr/>
          <a:lstStyle/>
          <a:p>
            <a:r>
              <a:rPr lang="en-US" sz="1800" b="1" dirty="0" err="1" smtClean="0"/>
              <a:t>Amaz</a:t>
            </a:r>
            <a:r>
              <a:rPr lang="en-US" sz="1800" b="1" dirty="0" smtClean="0"/>
              <a:t> Company</a:t>
            </a:r>
            <a:endParaRPr lang="ru-RU" sz="1800" b="1" dirty="0"/>
          </a:p>
        </p:txBody>
      </p:sp>
      <p:sp>
        <p:nvSpPr>
          <p:cNvPr id="6" name="Date Placeholder 5">
            <a:extLst>
              <a:ext uri="{FF2B5EF4-FFF2-40B4-BE49-F238E27FC236}">
                <a16:creationId xmlns="" xmlns:a16="http://schemas.microsoft.com/office/drawing/2014/main" id="{5EC88EDC-DE1B-4E22-AB2A-B461D5C81354}"/>
              </a:ext>
            </a:extLst>
          </p:cNvPr>
          <p:cNvSpPr>
            <a:spLocks noGrp="1"/>
          </p:cNvSpPr>
          <p:nvPr>
            <p:ph type="dt" sz="half" idx="10"/>
          </p:nvPr>
        </p:nvSpPr>
        <p:spPr/>
        <p:txBody>
          <a:bodyPr/>
          <a:lstStyle/>
          <a:p>
            <a:r>
              <a:rPr lang="en-US" dirty="0"/>
              <a:t>MM.DD.20XX</a:t>
            </a:r>
            <a:endParaRPr lang="ru-RU" dirty="0"/>
          </a:p>
        </p:txBody>
      </p:sp>
      <p:sp>
        <p:nvSpPr>
          <p:cNvPr id="9" name="Text Placeholder 2">
            <a:extLst>
              <a:ext uri="{FF2B5EF4-FFF2-40B4-BE49-F238E27FC236}">
                <a16:creationId xmlns="" xmlns:a16="http://schemas.microsoft.com/office/drawing/2014/main" id="{A50184F8-7D3E-4F39-85DA-53F65AF618F6}"/>
              </a:ext>
            </a:extLst>
          </p:cNvPr>
          <p:cNvSpPr>
            <a:spLocks noGrp="1"/>
          </p:cNvSpPr>
          <p:nvPr>
            <p:ph type="body" idx="1"/>
          </p:nvPr>
        </p:nvSpPr>
        <p:spPr>
          <a:xfrm>
            <a:off x="411904" y="3113251"/>
            <a:ext cx="4978961" cy="3625278"/>
          </a:xfrm>
        </p:spPr>
        <p:txBody>
          <a:bodyPr>
            <a:noAutofit/>
          </a:bodyPr>
          <a:lstStyle/>
          <a:p>
            <a:pPr marL="342900" indent="-342900">
              <a:buFont typeface="Wingdings" panose="05000000000000000000" pitchFamily="2" charset="2"/>
              <a:buChar char="Ø"/>
            </a:pPr>
            <a:r>
              <a:rPr lang="en-SG" sz="2400" dirty="0" smtClean="0">
                <a:solidFill>
                  <a:schemeClr val="bg2"/>
                </a:solidFill>
              </a:rPr>
              <a:t>Involve between admin &amp; staff to login into program.</a:t>
            </a:r>
          </a:p>
          <a:p>
            <a:pPr marL="342900" indent="-342900">
              <a:buFont typeface="Wingdings" panose="05000000000000000000" pitchFamily="2" charset="2"/>
              <a:buChar char="Ø"/>
            </a:pPr>
            <a:r>
              <a:rPr lang="en-SG" sz="2400" dirty="0" smtClean="0">
                <a:solidFill>
                  <a:schemeClr val="bg2"/>
                </a:solidFill>
              </a:rPr>
              <a:t>Allowing to know the current status about item.</a:t>
            </a:r>
          </a:p>
          <a:p>
            <a:pPr marL="342900" indent="-342900">
              <a:buFont typeface="Wingdings" panose="05000000000000000000" pitchFamily="2" charset="2"/>
              <a:buChar char="Ø"/>
            </a:pPr>
            <a:r>
              <a:rPr lang="en-SG" sz="2400" dirty="0">
                <a:solidFill>
                  <a:schemeClr val="bg2"/>
                </a:solidFill>
              </a:rPr>
              <a:t>P</a:t>
            </a:r>
            <a:r>
              <a:rPr lang="en-SG" sz="2400" dirty="0" smtClean="0">
                <a:solidFill>
                  <a:schemeClr val="bg2"/>
                </a:solidFill>
              </a:rPr>
              <a:t>erson detail must be registered if want to lend item.</a:t>
            </a:r>
          </a:p>
          <a:p>
            <a:pPr marL="342900" indent="-342900">
              <a:buFont typeface="Wingdings" panose="05000000000000000000" pitchFamily="2" charset="2"/>
              <a:buChar char="Ø"/>
            </a:pPr>
            <a:endParaRPr lang="ru-RU" sz="2400" dirty="0"/>
          </a:p>
        </p:txBody>
      </p:sp>
      <p:pic>
        <p:nvPicPr>
          <p:cNvPr id="10" name="Picture Placeholder 9"/>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12242" b="12242"/>
          <a:stretch>
            <a:fillRect/>
          </a:stretch>
        </p:blipFill>
        <p:spPr>
          <a:xfrm>
            <a:off x="5925582" y="2490532"/>
            <a:ext cx="6083300" cy="29685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00721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406C22-D0C4-4D8E-86F7-1A902F1CA7AB}"/>
              </a:ext>
            </a:extLst>
          </p:cNvPr>
          <p:cNvSpPr>
            <a:spLocks noGrp="1"/>
          </p:cNvSpPr>
          <p:nvPr>
            <p:ph type="title"/>
          </p:nvPr>
        </p:nvSpPr>
        <p:spPr>
          <a:xfrm>
            <a:off x="3941446" y="60625"/>
            <a:ext cx="4738097" cy="673967"/>
          </a:xfrm>
        </p:spPr>
        <p:txBody>
          <a:bodyPr>
            <a:normAutofit/>
          </a:bodyPr>
          <a:lstStyle/>
          <a:p>
            <a:r>
              <a:rPr lang="en-US" dirty="0" smtClean="0">
                <a:solidFill>
                  <a:srgbClr val="FFFF00"/>
                </a:solidFill>
              </a:rPr>
              <a:t>FLOW CHART - Staff</a:t>
            </a:r>
            <a:endParaRPr lang="ru-RU" dirty="0">
              <a:solidFill>
                <a:srgbClr val="FFFF00"/>
              </a:solidFill>
            </a:endParaRPr>
          </a:p>
        </p:txBody>
      </p:sp>
      <p:sp>
        <p:nvSpPr>
          <p:cNvPr id="5" name="Slide Number Placeholder 4">
            <a:extLst>
              <a:ext uri="{FF2B5EF4-FFF2-40B4-BE49-F238E27FC236}">
                <a16:creationId xmlns="" xmlns:a16="http://schemas.microsoft.com/office/drawing/2014/main" id="{1C5328BF-D489-4F39-BA27-5AD38E9116D8}"/>
              </a:ext>
            </a:extLst>
          </p:cNvPr>
          <p:cNvSpPr>
            <a:spLocks noGrp="1"/>
          </p:cNvSpPr>
          <p:nvPr>
            <p:ph type="sldNum" sz="quarter" idx="12"/>
          </p:nvPr>
        </p:nvSpPr>
        <p:spPr/>
        <p:txBody>
          <a:bodyPr/>
          <a:lstStyle/>
          <a:p>
            <a:fld id="{8D581BC7-E183-40DB-AC97-C19EA4EB8894}" type="slidenum">
              <a:rPr lang="ru-RU" smtClean="0"/>
              <a:pPr/>
              <a:t>5</a:t>
            </a:fld>
            <a:endParaRPr lang="ru-RU" dirty="0"/>
          </a:p>
        </p:txBody>
      </p:sp>
      <p:sp>
        <p:nvSpPr>
          <p:cNvPr id="3" name="Date Placeholder 2">
            <a:extLst>
              <a:ext uri="{FF2B5EF4-FFF2-40B4-BE49-F238E27FC236}">
                <a16:creationId xmlns="" xmlns:a16="http://schemas.microsoft.com/office/drawing/2014/main" id="{41F813B4-2C3F-45B0-A38D-A3FE79E6D71B}"/>
              </a:ext>
            </a:extLst>
          </p:cNvPr>
          <p:cNvSpPr>
            <a:spLocks noGrp="1"/>
          </p:cNvSpPr>
          <p:nvPr>
            <p:ph type="dt" sz="half" idx="10"/>
          </p:nvPr>
        </p:nvSpPr>
        <p:spPr/>
        <p:txBody>
          <a:bodyPr/>
          <a:lstStyle/>
          <a:p>
            <a:r>
              <a:rPr lang="en-US" dirty="0"/>
              <a:t>MM.DD.20XX</a:t>
            </a:r>
            <a:endParaRPr lang="ru-RU" dirty="0"/>
          </a:p>
        </p:txBody>
      </p:sp>
      <p:sp>
        <p:nvSpPr>
          <p:cNvPr id="15" name="Rectangle 14"/>
          <p:cNvSpPr/>
          <p:nvPr/>
        </p:nvSpPr>
        <p:spPr>
          <a:xfrm>
            <a:off x="159658" y="873458"/>
            <a:ext cx="11921464" cy="5605180"/>
          </a:xfrm>
          <a:prstGeom prst="rect">
            <a:avLst/>
          </a:prstGeom>
          <a:solidFill>
            <a:srgbClr val="0F172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l="11582" r="174" b="60074"/>
          <a:stretch/>
        </p:blipFill>
        <p:spPr>
          <a:xfrm>
            <a:off x="206605" y="873457"/>
            <a:ext cx="3962400" cy="5605180"/>
          </a:xfrm>
          <a:prstGeom prst="rect">
            <a:avLst/>
          </a:prstGeom>
        </p:spPr>
      </p:pic>
      <p:pic>
        <p:nvPicPr>
          <p:cNvPr id="16" name="Picture 15"/>
          <p:cNvPicPr>
            <a:picLocks noChangeAspect="1"/>
          </p:cNvPicPr>
          <p:nvPr/>
        </p:nvPicPr>
        <p:blipFill rotWithShape="1">
          <a:blip r:embed="rId2">
            <a:extLst>
              <a:ext uri="{28A0092B-C50C-407E-A947-70E740481C1C}">
                <a14:useLocalDpi xmlns:a14="http://schemas.microsoft.com/office/drawing/2010/main" val="0"/>
              </a:ext>
            </a:extLst>
          </a:blip>
          <a:srcRect l="11265" t="38117" r="-3839" b="28269"/>
          <a:stretch/>
        </p:blipFill>
        <p:spPr>
          <a:xfrm>
            <a:off x="4542761" y="933101"/>
            <a:ext cx="4458363" cy="5485891"/>
          </a:xfrm>
          <a:prstGeom prst="rect">
            <a:avLst/>
          </a:prstGeom>
        </p:spPr>
      </p:pic>
      <p:pic>
        <p:nvPicPr>
          <p:cNvPr id="17" name="Picture 16"/>
          <p:cNvPicPr>
            <a:picLocks noChangeAspect="1"/>
          </p:cNvPicPr>
          <p:nvPr/>
        </p:nvPicPr>
        <p:blipFill rotWithShape="1">
          <a:blip r:embed="rId2">
            <a:extLst>
              <a:ext uri="{28A0092B-C50C-407E-A947-70E740481C1C}">
                <a14:useLocalDpi xmlns:a14="http://schemas.microsoft.com/office/drawing/2010/main" val="0"/>
              </a:ext>
            </a:extLst>
          </a:blip>
          <a:srcRect t="70876" r="28"/>
          <a:stretch/>
        </p:blipFill>
        <p:spPr>
          <a:xfrm>
            <a:off x="6924510" y="873455"/>
            <a:ext cx="5114840" cy="4866402"/>
          </a:xfrm>
          <a:prstGeom prst="rect">
            <a:avLst/>
          </a:prstGeom>
        </p:spPr>
      </p:pic>
    </p:spTree>
    <p:extLst>
      <p:ext uri="{BB962C8B-B14F-4D97-AF65-F5344CB8AC3E}">
        <p14:creationId xmlns:p14="http://schemas.microsoft.com/office/powerpoint/2010/main" val="2149445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MM.DD.20XX</a:t>
            </a:r>
            <a:endParaRPr lang="ru-RU" dirty="0"/>
          </a:p>
        </p:txBody>
      </p:sp>
      <p:sp>
        <p:nvSpPr>
          <p:cNvPr id="4" name="Footer Placeholder 3"/>
          <p:cNvSpPr>
            <a:spLocks noGrp="1"/>
          </p:cNvSpPr>
          <p:nvPr>
            <p:ph type="ftr" sz="quarter" idx="11"/>
          </p:nvPr>
        </p:nvSpPr>
        <p:spPr/>
        <p:txBody>
          <a:bodyPr/>
          <a:lstStyle/>
          <a:p>
            <a:r>
              <a:rPr lang="en-US" smtClean="0"/>
              <a:t>ADD A FOOTER</a:t>
            </a:r>
            <a:endParaRPr lang="ru-RU" dirty="0"/>
          </a:p>
        </p:txBody>
      </p:sp>
      <p:sp>
        <p:nvSpPr>
          <p:cNvPr id="5" name="Slide Number Placeholder 4"/>
          <p:cNvSpPr>
            <a:spLocks noGrp="1"/>
          </p:cNvSpPr>
          <p:nvPr>
            <p:ph type="sldNum" sz="quarter" idx="12"/>
          </p:nvPr>
        </p:nvSpPr>
        <p:spPr/>
        <p:txBody>
          <a:bodyPr/>
          <a:lstStyle/>
          <a:p>
            <a:fld id="{8D581BC7-E183-40DB-AC97-C19EA4EB8894}" type="slidenum">
              <a:rPr lang="ru-RU" smtClean="0"/>
              <a:t>6</a:t>
            </a:fld>
            <a:endParaRPr lang="ru-RU" dirty="0"/>
          </a:p>
        </p:txBody>
      </p:sp>
      <p:sp>
        <p:nvSpPr>
          <p:cNvPr id="11" name="Title 1">
            <a:extLst>
              <a:ext uri="{FF2B5EF4-FFF2-40B4-BE49-F238E27FC236}">
                <a16:creationId xmlns="" xmlns:a16="http://schemas.microsoft.com/office/drawing/2014/main" id="{B0406C22-D0C4-4D8E-86F7-1A902F1CA7AB}"/>
              </a:ext>
            </a:extLst>
          </p:cNvPr>
          <p:cNvSpPr>
            <a:spLocks noGrp="1"/>
          </p:cNvSpPr>
          <p:nvPr>
            <p:ph type="title"/>
          </p:nvPr>
        </p:nvSpPr>
        <p:spPr>
          <a:xfrm>
            <a:off x="3607618" y="118682"/>
            <a:ext cx="5957297" cy="673967"/>
          </a:xfrm>
        </p:spPr>
        <p:txBody>
          <a:bodyPr>
            <a:normAutofit/>
          </a:bodyPr>
          <a:lstStyle/>
          <a:p>
            <a:r>
              <a:rPr lang="en-US" dirty="0" smtClean="0">
                <a:solidFill>
                  <a:srgbClr val="FFFF00"/>
                </a:solidFill>
              </a:rPr>
              <a:t>FLOW CHART - Admin</a:t>
            </a:r>
            <a:endParaRPr lang="ru-RU" dirty="0">
              <a:solidFill>
                <a:srgbClr val="FFFF00"/>
              </a:solidFill>
            </a:endParaRPr>
          </a:p>
        </p:txBody>
      </p:sp>
      <p:sp>
        <p:nvSpPr>
          <p:cNvPr id="12" name="Rectangle 11"/>
          <p:cNvSpPr/>
          <p:nvPr/>
        </p:nvSpPr>
        <p:spPr>
          <a:xfrm>
            <a:off x="0" y="873458"/>
            <a:ext cx="12192000" cy="5605180"/>
          </a:xfrm>
          <a:prstGeom prst="rect">
            <a:avLst/>
          </a:prstGeom>
          <a:solidFill>
            <a:srgbClr val="0F172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l="3240" r="25308" b="38368"/>
          <a:stretch/>
        </p:blipFill>
        <p:spPr>
          <a:xfrm>
            <a:off x="0" y="1116777"/>
            <a:ext cx="5886450" cy="5229431"/>
          </a:xfrm>
          <a:prstGeom prst="rect">
            <a:avLst/>
          </a:prstGeom>
        </p:spPr>
      </p:pic>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l="17719" t="60555"/>
          <a:stretch/>
        </p:blipFill>
        <p:spPr>
          <a:xfrm>
            <a:off x="5454041" y="984347"/>
            <a:ext cx="6627081" cy="4077530"/>
          </a:xfrm>
          <a:prstGeom prst="rect">
            <a:avLst/>
          </a:prstGeom>
        </p:spPr>
      </p:pic>
    </p:spTree>
    <p:extLst>
      <p:ext uri="{BB962C8B-B14F-4D97-AF65-F5344CB8AC3E}">
        <p14:creationId xmlns:p14="http://schemas.microsoft.com/office/powerpoint/2010/main" val="41124592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9FFA9230-37E2-4CEB-A3E5-B704CE27367E}"/>
              </a:ext>
            </a:extLst>
          </p:cNvPr>
          <p:cNvSpPr>
            <a:spLocks noGrp="1"/>
          </p:cNvSpPr>
          <p:nvPr>
            <p:ph type="title"/>
          </p:nvPr>
        </p:nvSpPr>
        <p:spPr/>
        <p:txBody>
          <a:bodyPr/>
          <a:lstStyle/>
          <a:p>
            <a:r>
              <a:rPr lang="en-US" dirty="0" smtClean="0"/>
              <a:t>RESULT</a:t>
            </a:r>
            <a:endParaRPr lang="ru-RU" dirty="0"/>
          </a:p>
        </p:txBody>
      </p:sp>
      <p:sp>
        <p:nvSpPr>
          <p:cNvPr id="10" name="Text Placeholder 9">
            <a:extLst>
              <a:ext uri="{FF2B5EF4-FFF2-40B4-BE49-F238E27FC236}">
                <a16:creationId xmlns="" xmlns:a16="http://schemas.microsoft.com/office/drawing/2014/main" id="{89BE0DA3-3A03-418B-B7CF-0D4107499B9C}"/>
              </a:ext>
            </a:extLst>
          </p:cNvPr>
          <p:cNvSpPr>
            <a:spLocks noGrp="1"/>
          </p:cNvSpPr>
          <p:nvPr>
            <p:ph type="body" sz="quarter" idx="26"/>
          </p:nvPr>
        </p:nvSpPr>
        <p:spPr/>
        <p:txBody>
          <a:bodyPr/>
          <a:lstStyle/>
          <a:p>
            <a:r>
              <a:rPr lang="en-US" dirty="0">
                <a:solidFill>
                  <a:srgbClr val="FFFF00"/>
                </a:solidFill>
              </a:rPr>
              <a:t>1</a:t>
            </a:r>
            <a:endParaRPr lang="ru-RU" dirty="0">
              <a:solidFill>
                <a:srgbClr val="FFFF00"/>
              </a:solidFill>
            </a:endParaRPr>
          </a:p>
        </p:txBody>
      </p:sp>
      <p:sp>
        <p:nvSpPr>
          <p:cNvPr id="9" name="Text Placeholder 8">
            <a:extLst>
              <a:ext uri="{FF2B5EF4-FFF2-40B4-BE49-F238E27FC236}">
                <a16:creationId xmlns="" xmlns:a16="http://schemas.microsoft.com/office/drawing/2014/main" id="{4E74A44B-1AAF-44D0-A426-104890F03E29}"/>
              </a:ext>
            </a:extLst>
          </p:cNvPr>
          <p:cNvSpPr>
            <a:spLocks noGrp="1"/>
          </p:cNvSpPr>
          <p:nvPr>
            <p:ph type="body" idx="16"/>
          </p:nvPr>
        </p:nvSpPr>
        <p:spPr>
          <a:xfrm>
            <a:off x="645086" y="3373674"/>
            <a:ext cx="3440607" cy="918106"/>
          </a:xfrm>
        </p:spPr>
        <p:txBody>
          <a:bodyPr>
            <a:normAutofit/>
          </a:bodyPr>
          <a:lstStyle/>
          <a:p>
            <a:r>
              <a:rPr lang="en-SG" dirty="0">
                <a:solidFill>
                  <a:srgbClr val="FFFF00"/>
                </a:solidFill>
              </a:rPr>
              <a:t>Problems encountered during project development</a:t>
            </a:r>
          </a:p>
        </p:txBody>
      </p:sp>
      <p:sp>
        <p:nvSpPr>
          <p:cNvPr id="8" name="Text Placeholder 7">
            <a:extLst>
              <a:ext uri="{FF2B5EF4-FFF2-40B4-BE49-F238E27FC236}">
                <a16:creationId xmlns="" xmlns:a16="http://schemas.microsoft.com/office/drawing/2014/main" id="{D5450AF9-6A8E-4054-A832-F7BF5DA0E16C}"/>
              </a:ext>
            </a:extLst>
          </p:cNvPr>
          <p:cNvSpPr>
            <a:spLocks noGrp="1"/>
          </p:cNvSpPr>
          <p:nvPr>
            <p:ph type="body" idx="14"/>
          </p:nvPr>
        </p:nvSpPr>
        <p:spPr/>
        <p:txBody>
          <a:bodyPr>
            <a:noAutofit/>
          </a:bodyPr>
          <a:lstStyle/>
          <a:p>
            <a:pPr marL="342900" indent="-342900">
              <a:buFont typeface="Arial" panose="020B0604020202020204" pitchFamily="34" charset="0"/>
              <a:buChar char="•"/>
            </a:pPr>
            <a:r>
              <a:rPr lang="en-US" sz="2000" b="1" dirty="0">
                <a:solidFill>
                  <a:schemeClr val="bg2"/>
                </a:solidFill>
              </a:rPr>
              <a:t>Crash of eclipse software</a:t>
            </a:r>
          </a:p>
          <a:p>
            <a:pPr marL="342900" indent="-342900">
              <a:buFont typeface="Arial" panose="020B0604020202020204" pitchFamily="34" charset="0"/>
              <a:buChar char="•"/>
            </a:pPr>
            <a:r>
              <a:rPr lang="en-US" sz="2000" b="1" dirty="0">
                <a:solidFill>
                  <a:schemeClr val="bg2"/>
                </a:solidFill>
              </a:rPr>
              <a:t>Time for development of application is limited.</a:t>
            </a:r>
          </a:p>
          <a:p>
            <a:endParaRPr lang="en-US" sz="2000" b="1" dirty="0">
              <a:solidFill>
                <a:schemeClr val="bg2"/>
              </a:solidFill>
            </a:endParaRPr>
          </a:p>
        </p:txBody>
      </p:sp>
      <p:sp>
        <p:nvSpPr>
          <p:cNvPr id="12" name="Text Placeholder 11">
            <a:extLst>
              <a:ext uri="{FF2B5EF4-FFF2-40B4-BE49-F238E27FC236}">
                <a16:creationId xmlns="" xmlns:a16="http://schemas.microsoft.com/office/drawing/2014/main" id="{CC46A248-3DD2-4083-A410-269D3C38BC7D}"/>
              </a:ext>
            </a:extLst>
          </p:cNvPr>
          <p:cNvSpPr>
            <a:spLocks noGrp="1"/>
          </p:cNvSpPr>
          <p:nvPr>
            <p:ph type="body" sz="quarter" idx="28"/>
          </p:nvPr>
        </p:nvSpPr>
        <p:spPr/>
        <p:txBody>
          <a:bodyPr/>
          <a:lstStyle/>
          <a:p>
            <a:r>
              <a:rPr lang="en-US" dirty="0">
                <a:solidFill>
                  <a:srgbClr val="FFFF00"/>
                </a:solidFill>
              </a:rPr>
              <a:t>2</a:t>
            </a:r>
            <a:endParaRPr lang="ru-RU" dirty="0">
              <a:solidFill>
                <a:srgbClr val="FFFF00"/>
              </a:solidFill>
            </a:endParaRPr>
          </a:p>
        </p:txBody>
      </p:sp>
      <p:sp>
        <p:nvSpPr>
          <p:cNvPr id="13" name="Text Placeholder 12">
            <a:extLst>
              <a:ext uri="{FF2B5EF4-FFF2-40B4-BE49-F238E27FC236}">
                <a16:creationId xmlns="" xmlns:a16="http://schemas.microsoft.com/office/drawing/2014/main" id="{C2591E4E-87B2-4D64-B582-FBD4968920C5}"/>
              </a:ext>
            </a:extLst>
          </p:cNvPr>
          <p:cNvSpPr>
            <a:spLocks noGrp="1"/>
          </p:cNvSpPr>
          <p:nvPr>
            <p:ph type="body" idx="29"/>
          </p:nvPr>
        </p:nvSpPr>
        <p:spPr/>
        <p:txBody>
          <a:bodyPr/>
          <a:lstStyle/>
          <a:p>
            <a:r>
              <a:rPr lang="en-US" dirty="0">
                <a:solidFill>
                  <a:srgbClr val="FFFF00"/>
                </a:solidFill>
              </a:rPr>
              <a:t>Strength of the project</a:t>
            </a:r>
            <a:endParaRPr lang="ru-RU" dirty="0">
              <a:solidFill>
                <a:srgbClr val="FFFF00"/>
              </a:solidFill>
            </a:endParaRPr>
          </a:p>
        </p:txBody>
      </p:sp>
      <p:sp>
        <p:nvSpPr>
          <p:cNvPr id="11" name="Text Placeholder 10">
            <a:extLst>
              <a:ext uri="{FF2B5EF4-FFF2-40B4-BE49-F238E27FC236}">
                <a16:creationId xmlns="" xmlns:a16="http://schemas.microsoft.com/office/drawing/2014/main" id="{D02433E8-0DB5-41D8-8B35-D76C17922FE5}"/>
              </a:ext>
            </a:extLst>
          </p:cNvPr>
          <p:cNvSpPr>
            <a:spLocks noGrp="1"/>
          </p:cNvSpPr>
          <p:nvPr>
            <p:ph type="body" idx="27"/>
          </p:nvPr>
        </p:nvSpPr>
        <p:spPr/>
        <p:txBody>
          <a:bodyPr>
            <a:noAutofit/>
          </a:bodyPr>
          <a:lstStyle/>
          <a:p>
            <a:pPr marL="342900" indent="-342900">
              <a:buFont typeface="Arial" panose="020B0604020202020204" pitchFamily="34" charset="0"/>
              <a:buChar char="•"/>
            </a:pPr>
            <a:r>
              <a:rPr lang="en-US" sz="2000" b="1" dirty="0">
                <a:solidFill>
                  <a:schemeClr val="bg2"/>
                </a:solidFill>
              </a:rPr>
              <a:t>Be able to organize and manage register, update, delete.</a:t>
            </a:r>
          </a:p>
          <a:p>
            <a:pPr marL="342900" indent="-342900">
              <a:buFont typeface="Arial" panose="020B0604020202020204" pitchFamily="34" charset="0"/>
              <a:buChar char="•"/>
            </a:pPr>
            <a:r>
              <a:rPr lang="en-US" sz="2000" b="1" dirty="0">
                <a:solidFill>
                  <a:schemeClr val="bg2"/>
                </a:solidFill>
              </a:rPr>
              <a:t>Can know the </a:t>
            </a:r>
            <a:r>
              <a:rPr lang="en-US" sz="2000" b="1" dirty="0" smtClean="0">
                <a:solidFill>
                  <a:schemeClr val="bg2"/>
                </a:solidFill>
              </a:rPr>
              <a:t>current status of item in </a:t>
            </a:r>
            <a:r>
              <a:rPr lang="en-US" sz="2000" b="1" dirty="0">
                <a:solidFill>
                  <a:schemeClr val="bg2"/>
                </a:solidFill>
              </a:rPr>
              <a:t>inventory.</a:t>
            </a:r>
            <a:br>
              <a:rPr lang="en-US" sz="2000" b="1" dirty="0">
                <a:solidFill>
                  <a:schemeClr val="bg2"/>
                </a:solidFill>
              </a:rPr>
            </a:br>
            <a:endParaRPr lang="en-US" sz="2000" b="1" dirty="0">
              <a:solidFill>
                <a:schemeClr val="bg2"/>
              </a:solidFill>
            </a:endParaRPr>
          </a:p>
        </p:txBody>
      </p:sp>
      <p:sp>
        <p:nvSpPr>
          <p:cNvPr id="15" name="Text Placeholder 14">
            <a:extLst>
              <a:ext uri="{FF2B5EF4-FFF2-40B4-BE49-F238E27FC236}">
                <a16:creationId xmlns="" xmlns:a16="http://schemas.microsoft.com/office/drawing/2014/main" id="{A0DE6855-935C-4D9C-A6CA-A30ED4BC73A2}"/>
              </a:ext>
            </a:extLst>
          </p:cNvPr>
          <p:cNvSpPr>
            <a:spLocks noGrp="1"/>
          </p:cNvSpPr>
          <p:nvPr>
            <p:ph type="body" sz="quarter" idx="31"/>
          </p:nvPr>
        </p:nvSpPr>
        <p:spPr/>
        <p:txBody>
          <a:bodyPr/>
          <a:lstStyle/>
          <a:p>
            <a:r>
              <a:rPr lang="en-US" dirty="0">
                <a:solidFill>
                  <a:srgbClr val="FFFF00"/>
                </a:solidFill>
              </a:rPr>
              <a:t>3</a:t>
            </a:r>
            <a:endParaRPr lang="ru-RU" dirty="0">
              <a:solidFill>
                <a:srgbClr val="FFFF00"/>
              </a:solidFill>
            </a:endParaRPr>
          </a:p>
        </p:txBody>
      </p:sp>
      <p:sp>
        <p:nvSpPr>
          <p:cNvPr id="16" name="Text Placeholder 15">
            <a:extLst>
              <a:ext uri="{FF2B5EF4-FFF2-40B4-BE49-F238E27FC236}">
                <a16:creationId xmlns="" xmlns:a16="http://schemas.microsoft.com/office/drawing/2014/main" id="{A9BECA94-5E25-4E6D-A58C-7792A89CED7C}"/>
              </a:ext>
            </a:extLst>
          </p:cNvPr>
          <p:cNvSpPr>
            <a:spLocks noGrp="1"/>
          </p:cNvSpPr>
          <p:nvPr>
            <p:ph type="body" idx="32"/>
          </p:nvPr>
        </p:nvSpPr>
        <p:spPr/>
        <p:txBody>
          <a:bodyPr/>
          <a:lstStyle/>
          <a:p>
            <a:r>
              <a:rPr lang="en-US" dirty="0">
                <a:solidFill>
                  <a:srgbClr val="FFFF00"/>
                </a:solidFill>
              </a:rPr>
              <a:t>Limitation of the project</a:t>
            </a:r>
            <a:endParaRPr lang="ru-RU" dirty="0">
              <a:solidFill>
                <a:srgbClr val="FFFF00"/>
              </a:solidFill>
            </a:endParaRPr>
          </a:p>
        </p:txBody>
      </p:sp>
      <p:sp>
        <p:nvSpPr>
          <p:cNvPr id="14" name="Text Placeholder 13">
            <a:extLst>
              <a:ext uri="{FF2B5EF4-FFF2-40B4-BE49-F238E27FC236}">
                <a16:creationId xmlns="" xmlns:a16="http://schemas.microsoft.com/office/drawing/2014/main" id="{1A32FF73-A652-43C6-96BD-425851F591BC}"/>
              </a:ext>
            </a:extLst>
          </p:cNvPr>
          <p:cNvSpPr>
            <a:spLocks noGrp="1"/>
          </p:cNvSpPr>
          <p:nvPr>
            <p:ph type="body" idx="30"/>
          </p:nvPr>
        </p:nvSpPr>
        <p:spPr/>
        <p:txBody>
          <a:bodyPr>
            <a:noAutofit/>
          </a:bodyPr>
          <a:lstStyle/>
          <a:p>
            <a:pPr marL="285750" indent="-285750">
              <a:buFont typeface="Arial" panose="020B0604020202020204" pitchFamily="34" charset="0"/>
              <a:buChar char="•"/>
            </a:pPr>
            <a:r>
              <a:rPr lang="en-US" sz="2000" b="1" dirty="0">
                <a:solidFill>
                  <a:schemeClr val="bg2"/>
                </a:solidFill>
              </a:rPr>
              <a:t>Cannot update and delete the data in bulk simultaneous</a:t>
            </a:r>
          </a:p>
          <a:p>
            <a:pPr marL="285750" indent="-285750">
              <a:buFont typeface="Arial" panose="020B0604020202020204" pitchFamily="34" charset="0"/>
              <a:buChar char="•"/>
            </a:pPr>
            <a:r>
              <a:rPr lang="en-US" sz="2000" b="1" dirty="0">
                <a:solidFill>
                  <a:schemeClr val="bg2"/>
                </a:solidFill>
              </a:rPr>
              <a:t> </a:t>
            </a:r>
            <a:r>
              <a:rPr lang="en-SG" sz="2000" b="1" dirty="0">
                <a:solidFill>
                  <a:schemeClr val="bg2"/>
                </a:solidFill>
              </a:rPr>
              <a:t>Data only can be delete or update one at a time according to the row that have been select. </a:t>
            </a:r>
            <a:endParaRPr lang="en-US" sz="2000" b="1" dirty="0">
              <a:solidFill>
                <a:schemeClr val="bg2"/>
              </a:solidFill>
            </a:endParaRPr>
          </a:p>
        </p:txBody>
      </p:sp>
      <p:sp>
        <p:nvSpPr>
          <p:cNvPr id="4" name="Slide Number Placeholder 3">
            <a:extLst>
              <a:ext uri="{FF2B5EF4-FFF2-40B4-BE49-F238E27FC236}">
                <a16:creationId xmlns="" xmlns:a16="http://schemas.microsoft.com/office/drawing/2014/main" id="{30CD95F8-281D-4A11-99F2-9795C5264F76}"/>
              </a:ext>
            </a:extLst>
          </p:cNvPr>
          <p:cNvSpPr>
            <a:spLocks noGrp="1"/>
          </p:cNvSpPr>
          <p:nvPr>
            <p:ph type="sldNum" sz="quarter" idx="12"/>
          </p:nvPr>
        </p:nvSpPr>
        <p:spPr/>
        <p:txBody>
          <a:bodyPr/>
          <a:lstStyle/>
          <a:p>
            <a:fld id="{8D581BC7-E183-40DB-AC97-C19EA4EB8894}" type="slidenum">
              <a:rPr lang="ru-RU" smtClean="0"/>
              <a:pPr/>
              <a:t>7</a:t>
            </a:fld>
            <a:endParaRPr lang="ru-RU" dirty="0"/>
          </a:p>
        </p:txBody>
      </p:sp>
      <p:sp>
        <p:nvSpPr>
          <p:cNvPr id="2" name="Date Placeholder 1">
            <a:extLst>
              <a:ext uri="{FF2B5EF4-FFF2-40B4-BE49-F238E27FC236}">
                <a16:creationId xmlns="" xmlns:a16="http://schemas.microsoft.com/office/drawing/2014/main" id="{AC3AE2A4-3957-4B28-BF08-92D47AFB3D61}"/>
              </a:ext>
            </a:extLst>
          </p:cNvPr>
          <p:cNvSpPr>
            <a:spLocks noGrp="1"/>
          </p:cNvSpPr>
          <p:nvPr>
            <p:ph type="dt" sz="half" idx="10"/>
          </p:nvPr>
        </p:nvSpPr>
        <p:spPr/>
        <p:txBody>
          <a:bodyPr/>
          <a:lstStyle/>
          <a:p>
            <a:r>
              <a:rPr lang="en-US" dirty="0"/>
              <a:t>MM.DD.20XX</a:t>
            </a:r>
            <a:endParaRPr lang="ru-RU" dirty="0"/>
          </a:p>
        </p:txBody>
      </p:sp>
      <p:sp>
        <p:nvSpPr>
          <p:cNvPr id="18" name="Footer Placeholder 6">
            <a:extLst>
              <a:ext uri="{FF2B5EF4-FFF2-40B4-BE49-F238E27FC236}">
                <a16:creationId xmlns="" xmlns:a16="http://schemas.microsoft.com/office/drawing/2014/main" id="{80B83D80-B29B-48B9-9B34-76AD9399E64D}"/>
              </a:ext>
            </a:extLst>
          </p:cNvPr>
          <p:cNvSpPr>
            <a:spLocks noGrp="1"/>
          </p:cNvSpPr>
          <p:nvPr>
            <p:ph type="ftr" sz="quarter" idx="11"/>
          </p:nvPr>
        </p:nvSpPr>
        <p:spPr>
          <a:xfrm>
            <a:off x="1169960" y="5878720"/>
            <a:ext cx="2915733" cy="298800"/>
          </a:xfrm>
        </p:spPr>
        <p:txBody>
          <a:bodyPr/>
          <a:lstStyle/>
          <a:p>
            <a:r>
              <a:rPr lang="en-US" sz="1800" b="1" dirty="0" err="1" smtClean="0"/>
              <a:t>Amaz</a:t>
            </a:r>
            <a:r>
              <a:rPr lang="en-US" sz="1800" b="1" dirty="0" smtClean="0"/>
              <a:t> Company</a:t>
            </a:r>
            <a:endParaRPr lang="ru-RU" sz="1800" b="1" dirty="0"/>
          </a:p>
        </p:txBody>
      </p:sp>
    </p:spTree>
    <p:extLst>
      <p:ext uri="{BB962C8B-B14F-4D97-AF65-F5344CB8AC3E}">
        <p14:creationId xmlns:p14="http://schemas.microsoft.com/office/powerpoint/2010/main" val="3310176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FF93F71D-1663-42FA-A91E-FA23F03F0287}"/>
              </a:ext>
            </a:extLst>
          </p:cNvPr>
          <p:cNvSpPr>
            <a:spLocks noGrp="1"/>
          </p:cNvSpPr>
          <p:nvPr>
            <p:ph type="title"/>
          </p:nvPr>
        </p:nvSpPr>
        <p:spPr>
          <a:xfrm>
            <a:off x="6894591" y="994584"/>
            <a:ext cx="4494133" cy="804338"/>
          </a:xfrm>
        </p:spPr>
        <p:txBody>
          <a:bodyPr/>
          <a:lstStyle/>
          <a:p>
            <a:r>
              <a:rPr lang="en-US" dirty="0" smtClean="0">
                <a:solidFill>
                  <a:srgbClr val="FFFF00"/>
                </a:solidFill>
              </a:rPr>
              <a:t>CONCLUSION</a:t>
            </a:r>
            <a:endParaRPr lang="ru-RU" dirty="0">
              <a:solidFill>
                <a:srgbClr val="FFFF00"/>
              </a:solidFill>
            </a:endParaRPr>
          </a:p>
        </p:txBody>
      </p:sp>
      <p:sp>
        <p:nvSpPr>
          <p:cNvPr id="4" name="Slide Number Placeholder 3">
            <a:extLst>
              <a:ext uri="{FF2B5EF4-FFF2-40B4-BE49-F238E27FC236}">
                <a16:creationId xmlns=""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ru-RU" smtClean="0"/>
              <a:pPr/>
              <a:t>8</a:t>
            </a:fld>
            <a:endParaRPr lang="ru-RU" dirty="0"/>
          </a:p>
        </p:txBody>
      </p:sp>
      <p:sp>
        <p:nvSpPr>
          <p:cNvPr id="2" name="Date Placeholder 1">
            <a:extLst>
              <a:ext uri="{FF2B5EF4-FFF2-40B4-BE49-F238E27FC236}">
                <a16:creationId xmlns="" xmlns:a16="http://schemas.microsoft.com/office/drawing/2014/main" id="{A96AB769-C08B-4A71-BEE7-D771D274389A}"/>
              </a:ext>
            </a:extLst>
          </p:cNvPr>
          <p:cNvSpPr>
            <a:spLocks noGrp="1"/>
          </p:cNvSpPr>
          <p:nvPr>
            <p:ph type="dt" sz="half" idx="10"/>
          </p:nvPr>
        </p:nvSpPr>
        <p:spPr/>
        <p:txBody>
          <a:bodyPr/>
          <a:lstStyle/>
          <a:p>
            <a:r>
              <a:rPr lang="en-US" dirty="0"/>
              <a:t>MM.DD.20XX</a:t>
            </a:r>
            <a:endParaRPr lang="ru-RU" dirty="0"/>
          </a:p>
        </p:txBody>
      </p:sp>
      <p:sp>
        <p:nvSpPr>
          <p:cNvPr id="12" name="Text Placeholder 2">
            <a:extLst>
              <a:ext uri="{FF2B5EF4-FFF2-40B4-BE49-F238E27FC236}">
                <a16:creationId xmlns="" xmlns:a16="http://schemas.microsoft.com/office/drawing/2014/main" id="{A50184F8-7D3E-4F39-85DA-53F65AF618F6}"/>
              </a:ext>
            </a:extLst>
          </p:cNvPr>
          <p:cNvSpPr>
            <a:spLocks noGrp="1"/>
          </p:cNvSpPr>
          <p:nvPr>
            <p:ph type="body" idx="1"/>
          </p:nvPr>
        </p:nvSpPr>
        <p:spPr>
          <a:xfrm>
            <a:off x="6894591" y="2253442"/>
            <a:ext cx="4978961" cy="3625278"/>
          </a:xfrm>
        </p:spPr>
        <p:txBody>
          <a:bodyPr>
            <a:noAutofit/>
          </a:bodyPr>
          <a:lstStyle/>
          <a:p>
            <a:pPr marL="342900" indent="-342900">
              <a:buFont typeface="Wingdings" panose="05000000000000000000" pitchFamily="2" charset="2"/>
              <a:buChar char="Ø"/>
            </a:pPr>
            <a:r>
              <a:rPr lang="en-SG" sz="2400" dirty="0">
                <a:solidFill>
                  <a:schemeClr val="bg2"/>
                </a:solidFill>
              </a:rPr>
              <a:t>B</a:t>
            </a:r>
            <a:r>
              <a:rPr lang="en-SG" sz="2400" dirty="0" smtClean="0">
                <a:solidFill>
                  <a:schemeClr val="bg2"/>
                </a:solidFill>
              </a:rPr>
              <a:t>e </a:t>
            </a:r>
            <a:r>
              <a:rPr lang="en-SG" sz="2400" dirty="0">
                <a:solidFill>
                  <a:schemeClr val="bg2"/>
                </a:solidFill>
              </a:rPr>
              <a:t>able to reducing the burden to user when they </a:t>
            </a:r>
            <a:r>
              <a:rPr lang="en-SG" sz="2400" dirty="0" smtClean="0">
                <a:solidFill>
                  <a:schemeClr val="bg2"/>
                </a:solidFill>
              </a:rPr>
              <a:t>want to record for office inventory.</a:t>
            </a:r>
            <a:endParaRPr lang="en-SG" sz="2400" dirty="0">
              <a:solidFill>
                <a:schemeClr val="bg2"/>
              </a:solidFill>
            </a:endParaRPr>
          </a:p>
          <a:p>
            <a:pPr marL="342900" indent="-342900">
              <a:buFont typeface="Wingdings" panose="05000000000000000000" pitchFamily="2" charset="2"/>
              <a:buChar char="Ø"/>
            </a:pPr>
            <a:r>
              <a:rPr lang="en-SG" sz="2400" dirty="0" smtClean="0">
                <a:solidFill>
                  <a:schemeClr val="bg2"/>
                </a:solidFill>
              </a:rPr>
              <a:t>Can know detail and current status about item in inventory.</a:t>
            </a:r>
          </a:p>
          <a:p>
            <a:pPr marL="342900" indent="-342900">
              <a:buFont typeface="Wingdings" panose="05000000000000000000" pitchFamily="2" charset="2"/>
              <a:buChar char="Ø"/>
            </a:pPr>
            <a:endParaRPr lang="ru-RU" sz="2400" dirty="0"/>
          </a:p>
        </p:txBody>
      </p:sp>
      <p:pic>
        <p:nvPicPr>
          <p:cNvPr id="21" name="Picture Placeholder 20"/>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l="6865" r="6865"/>
          <a:stretch>
            <a:fillRect/>
          </a:stretch>
        </p:blipFill>
        <p:spPr>
          <a:xfrm>
            <a:off x="1503483" y="1090118"/>
            <a:ext cx="4867013" cy="36599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2" name="Footer Placeholder 6">
            <a:extLst>
              <a:ext uri="{FF2B5EF4-FFF2-40B4-BE49-F238E27FC236}">
                <a16:creationId xmlns="" xmlns:a16="http://schemas.microsoft.com/office/drawing/2014/main" id="{80B83D80-B29B-48B9-9B34-76AD9399E64D}"/>
              </a:ext>
            </a:extLst>
          </p:cNvPr>
          <p:cNvSpPr>
            <a:spLocks noGrp="1"/>
          </p:cNvSpPr>
          <p:nvPr>
            <p:ph type="ftr" sz="quarter" idx="11"/>
          </p:nvPr>
        </p:nvSpPr>
        <p:spPr>
          <a:xfrm>
            <a:off x="1169960" y="5878720"/>
            <a:ext cx="2915733" cy="298800"/>
          </a:xfrm>
        </p:spPr>
        <p:txBody>
          <a:bodyPr/>
          <a:lstStyle/>
          <a:p>
            <a:r>
              <a:rPr lang="en-US" sz="1800" dirty="0" err="1" smtClean="0"/>
              <a:t>Amaz</a:t>
            </a:r>
            <a:r>
              <a:rPr lang="en-US" sz="1800" dirty="0" smtClean="0"/>
              <a:t> Company</a:t>
            </a:r>
            <a:endParaRPr lang="ru-RU" sz="1800" dirty="0"/>
          </a:p>
        </p:txBody>
      </p:sp>
    </p:spTree>
    <p:extLst>
      <p:ext uri="{BB962C8B-B14F-4D97-AF65-F5344CB8AC3E}">
        <p14:creationId xmlns:p14="http://schemas.microsoft.com/office/powerpoint/2010/main" val="18173274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D2F9A33A-E955-4DFB-9469-3FDBA6703985}"/>
              </a:ext>
            </a:extLst>
          </p:cNvPr>
          <p:cNvSpPr>
            <a:spLocks noGrp="1"/>
          </p:cNvSpPr>
          <p:nvPr>
            <p:ph type="title"/>
          </p:nvPr>
        </p:nvSpPr>
        <p:spPr/>
        <p:txBody>
          <a:bodyPr/>
          <a:lstStyle/>
          <a:p>
            <a:r>
              <a:rPr lang="en-US" dirty="0"/>
              <a:t>THANK YOU!</a:t>
            </a:r>
            <a:endParaRPr lang="ru-RU" dirty="0"/>
          </a:p>
        </p:txBody>
      </p:sp>
      <p:pic>
        <p:nvPicPr>
          <p:cNvPr id="15" name="Picture Placeholder 14" descr="Abstract background">
            <a:extLst>
              <a:ext uri="{FF2B5EF4-FFF2-40B4-BE49-F238E27FC236}">
                <a16:creationId xmlns="" xmlns:a16="http://schemas.microsoft.com/office/drawing/2014/main" id="{72AD0CC3-F8DE-4C10-916A-24BC65B1D283}"/>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6956722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Generic-Futuristic_PitchDeck_MO - v5.potx" id="{FE2E2762-1D65-4476-8021-C030968F4989}" vid="{C15C105D-FED3-43CD-B6CC-0305C7A12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Futuristic pitch deck</Template>
  <TotalTime>0</TotalTime>
  <Words>268</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Calibri</vt:lpstr>
      <vt:lpstr>Courier New</vt:lpstr>
      <vt:lpstr>Gill Sans MT</vt:lpstr>
      <vt:lpstr>Segoe UI</vt:lpstr>
      <vt:lpstr>Segoe UI Light</vt:lpstr>
      <vt:lpstr>Segoe UI Semibold</vt:lpstr>
      <vt:lpstr>Tahoma</vt:lpstr>
      <vt:lpstr>Wingdings</vt:lpstr>
      <vt:lpstr>Office Theme</vt:lpstr>
      <vt:lpstr>OFFICE INVENTORY SYSTEM</vt:lpstr>
      <vt:lpstr>INTRODUCTION</vt:lpstr>
      <vt:lpstr>PROBLEMS OF EXISTING</vt:lpstr>
      <vt:lpstr>DETERMINATION MADE BY COMPANY</vt:lpstr>
      <vt:lpstr>FLOW CHART - Staff</vt:lpstr>
      <vt:lpstr>FLOW CHART - Admin</vt:lpstr>
      <vt:lpstr>RESULT</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2019-04-24T13:57:12Z</dcterms:created>
  <dcterms:modified xsi:type="dcterms:W3CDTF">2019-04-24T16:00:31Z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2018-08-01T18:26:16.5139576Z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