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ED3C3BA-5442-48CC-9665-16370C53D65D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  <p14:section name="Naamloze sectie" id="{44866003-14FA-4D22-9AA7-ED60B654B49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1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2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04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2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69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49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52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8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6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79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317A-C065-4FE5-88AE-CE8BE9AF9CC8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B85B-7376-4AE3-848C-5D11820E4F1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68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3" y="411163"/>
            <a:ext cx="9314452" cy="46572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2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team: Triple AAA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A</a:t>
            </a:r>
            <a:r>
              <a:rPr lang="nl-NL" dirty="0" smtClean="0"/>
              <a:t>rjen Douma</a:t>
            </a:r>
          </a:p>
          <a:p>
            <a:r>
              <a:rPr lang="nl-NL" b="1" dirty="0" err="1" smtClean="0"/>
              <a:t>A</a:t>
            </a:r>
            <a:r>
              <a:rPr lang="nl-NL" dirty="0" err="1" smtClean="0"/>
              <a:t>nco</a:t>
            </a:r>
            <a:r>
              <a:rPr lang="nl-NL" dirty="0" smtClean="0"/>
              <a:t> Postma</a:t>
            </a:r>
          </a:p>
          <a:p>
            <a:r>
              <a:rPr lang="nl-NL" b="1" dirty="0" smtClean="0"/>
              <a:t>A</a:t>
            </a:r>
            <a:r>
              <a:rPr lang="nl-NL" dirty="0" smtClean="0"/>
              <a:t>rno Kroeze</a:t>
            </a:r>
          </a:p>
          <a:p>
            <a:r>
              <a:rPr lang="nl-NL" dirty="0" smtClean="0"/>
              <a:t>Ger</a:t>
            </a:r>
            <a:r>
              <a:rPr lang="nl-NL" b="1" dirty="0" smtClean="0"/>
              <a:t>a</a:t>
            </a:r>
            <a:r>
              <a:rPr lang="nl-NL" dirty="0" smtClean="0"/>
              <a:t>rd de Gr</a:t>
            </a:r>
            <a:r>
              <a:rPr lang="nl-NL" b="1" dirty="0" smtClean="0"/>
              <a:t>aa</a:t>
            </a:r>
            <a:r>
              <a:rPr lang="nl-NL" dirty="0" smtClean="0"/>
              <a:t>f</a:t>
            </a:r>
          </a:p>
          <a:p>
            <a:r>
              <a:rPr lang="nl-NL" dirty="0" smtClean="0"/>
              <a:t>Henk </a:t>
            </a:r>
            <a:r>
              <a:rPr lang="nl-NL" dirty="0" err="1" smtClean="0"/>
              <a:t>Zieck</a:t>
            </a:r>
            <a:r>
              <a:rPr lang="nl-NL" dirty="0" smtClean="0"/>
              <a:t> (helaas geen a’s </a:t>
            </a:r>
            <a:r>
              <a:rPr lang="nl-NL" dirty="0" smtClean="0">
                <a:sym typeface="Wingdings" panose="05000000000000000000" pitchFamily="2" charset="2"/>
              </a:rPr>
              <a:t> 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76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doel: Galgje spelen met de computer</a:t>
            </a:r>
          </a:p>
          <a:p>
            <a:pPr lvl="1"/>
            <a:r>
              <a:rPr lang="nl-NL" dirty="0" smtClean="0"/>
              <a:t>Op een efficiënte manier</a:t>
            </a:r>
          </a:p>
          <a:p>
            <a:pPr lvl="1"/>
            <a:r>
              <a:rPr lang="nl-NL" dirty="0" smtClean="0"/>
              <a:t>Met zo weinig mogelijk pogingen</a:t>
            </a:r>
          </a:p>
          <a:p>
            <a:pPr lvl="1"/>
            <a:r>
              <a:rPr lang="nl-NL" dirty="0" smtClean="0"/>
              <a:t>Op basis van 1000 willekeurige woorden</a:t>
            </a:r>
          </a:p>
          <a:p>
            <a:pPr lvl="1"/>
            <a:r>
              <a:rPr lang="nl-NL" dirty="0" smtClean="0"/>
              <a:t>Interactie met een webserver</a:t>
            </a:r>
          </a:p>
          <a:p>
            <a:pPr lvl="1"/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83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Aanpak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Brainstorm over ideeën in gezamenlijk overleg</a:t>
            </a:r>
          </a:p>
          <a:p>
            <a:r>
              <a:rPr lang="nl-NL" dirty="0" smtClean="0"/>
              <a:t>Twee sprints volgens Scrum methode</a:t>
            </a:r>
          </a:p>
          <a:p>
            <a:r>
              <a:rPr lang="nl-NL" dirty="0" smtClean="0"/>
              <a:t>Verdeling van taken</a:t>
            </a:r>
          </a:p>
          <a:p>
            <a:r>
              <a:rPr lang="nl-NL" dirty="0" smtClean="0"/>
              <a:t>Bouwen</a:t>
            </a:r>
          </a:p>
          <a:p>
            <a:r>
              <a:rPr lang="nl-NL" dirty="0" smtClean="0"/>
              <a:t>Reviewen</a:t>
            </a:r>
          </a:p>
          <a:p>
            <a:r>
              <a:rPr lang="nl-NL" dirty="0" smtClean="0"/>
              <a:t>Testen</a:t>
            </a:r>
          </a:p>
          <a:p>
            <a:r>
              <a:rPr lang="nl-NL" dirty="0" smtClean="0"/>
              <a:t>Presenteren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73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Source control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Github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r>
              <a:rPr lang="nl-NL" dirty="0" smtClean="0"/>
              <a:t> voor source files</a:t>
            </a:r>
          </a:p>
          <a:p>
            <a:r>
              <a:rPr lang="nl-NL" dirty="0" err="1" smtClean="0"/>
              <a:t>Readme</a:t>
            </a:r>
            <a:r>
              <a:rPr lang="nl-NL" dirty="0" smtClean="0"/>
              <a:t> met notulen van de sprints</a:t>
            </a:r>
          </a:p>
          <a:p>
            <a:r>
              <a:rPr lang="nl-NL" dirty="0" smtClean="0"/>
              <a:t>Iedereen heeft toegang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Opbouw programma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Afzonderlijke modules en klassen</a:t>
            </a:r>
          </a:p>
          <a:p>
            <a:r>
              <a:rPr lang="nl-NL" dirty="0" smtClean="0"/>
              <a:t>Modulair opgebouwd</a:t>
            </a:r>
          </a:p>
          <a:p>
            <a:endParaRPr lang="nl-NL" dirty="0"/>
          </a:p>
          <a:p>
            <a:r>
              <a:rPr lang="nl-NL" dirty="0" smtClean="0"/>
              <a:t>Gebruik gemaakt van diverse </a:t>
            </a:r>
            <a:r>
              <a:rPr lang="nl-NL" dirty="0" err="1" smtClean="0"/>
              <a:t>plugins</a:t>
            </a:r>
            <a:r>
              <a:rPr lang="nl-NL" dirty="0" smtClean="0"/>
              <a:t> zoals </a:t>
            </a:r>
          </a:p>
          <a:p>
            <a:pPr lvl="1"/>
            <a:r>
              <a:rPr lang="nl-NL" dirty="0" err="1" smtClean="0"/>
              <a:t>requests</a:t>
            </a:r>
            <a:endParaRPr lang="nl-NL" dirty="0"/>
          </a:p>
          <a:p>
            <a:pPr lvl="1"/>
            <a:r>
              <a:rPr lang="nl-NL" dirty="0" err="1"/>
              <a:t>pillow</a:t>
            </a:r>
            <a:endParaRPr lang="nl-NL" dirty="0"/>
          </a:p>
          <a:p>
            <a:pPr lvl="1"/>
            <a:r>
              <a:rPr lang="nl-NL" dirty="0" err="1"/>
              <a:t>c</a:t>
            </a:r>
            <a:r>
              <a:rPr lang="nl-NL" dirty="0" err="1" smtClean="0"/>
              <a:t>olorama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25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programma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0" y="1690688"/>
            <a:ext cx="11060809" cy="3951160"/>
          </a:xfrm>
        </p:spPr>
      </p:pic>
      <p:sp>
        <p:nvSpPr>
          <p:cNvPr id="5" name="Tekstvak 4"/>
          <p:cNvSpPr txBox="1"/>
          <p:nvPr/>
        </p:nvSpPr>
        <p:spPr>
          <a:xfrm rot="20287109">
            <a:off x="1910084" y="1537280"/>
            <a:ext cx="76831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 smtClean="0">
                <a:solidFill>
                  <a:schemeClr val="accent6">
                    <a:lumMod val="75000"/>
                  </a:schemeClr>
                </a:solidFill>
              </a:rPr>
              <a:t>Tijd voor een… DEMO</a:t>
            </a:r>
            <a:endParaRPr lang="nl-NL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110</Words>
  <Application>Microsoft Office PowerPoint</Application>
  <PresentationFormat>Breedbeeld</PresentationFormat>
  <Paragraphs>36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Kantoorthema</vt:lpstr>
      <vt:lpstr>PowerPoint-presentatie</vt:lpstr>
      <vt:lpstr>Het team: Triple AAA</vt:lpstr>
      <vt:lpstr>De Opdracht</vt:lpstr>
      <vt:lpstr>Aanpak </vt:lpstr>
      <vt:lpstr>Source control</vt:lpstr>
      <vt:lpstr>Opbouw programma</vt:lpstr>
      <vt:lpstr>Het programma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Gerard</dc:creator>
  <cp:lastModifiedBy>Gerard</cp:lastModifiedBy>
  <cp:revision>4</cp:revision>
  <dcterms:created xsi:type="dcterms:W3CDTF">2022-12-14T15:28:51Z</dcterms:created>
  <dcterms:modified xsi:type="dcterms:W3CDTF">2022-12-14T15:58:17Z</dcterms:modified>
</cp:coreProperties>
</file>