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81" r:id="rId3"/>
  </p:sldIdLst>
  <p:sldSz cx="9144000" cy="5143500" type="screen16x9"/>
  <p:notesSz cx="6858000" cy="9144000"/>
  <p:embeddedFontLst>
    <p:embeddedFont>
      <p:font typeface="Grand Hotel" panose="02000606000000020003"/>
      <p:regular r:id="rId8"/>
    </p:embeddedFont>
    <p:embeddedFont>
      <p:font typeface="Open Sans" panose="020B0606030504020204"/>
      <p:regular r:id="rId9"/>
    </p:embeddedFont>
    <p:embeddedFont>
      <p:font typeface="Open Sans" panose="020B0606030504020204" charset="0"/>
      <p:regular r:id="rId10"/>
    </p:embeddedFont>
    <p:embeddedFont>
      <p:font typeface="Calibri" panose="020F0502020204030204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07AEBB9-BE88-4A2B-A09F-37C31EBFD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6953" autoAdjust="0"/>
  </p:normalViewPr>
  <p:slideViewPr>
    <p:cSldViewPr>
      <p:cViewPr>
        <p:scale>
          <a:sx n="75" d="100"/>
          <a:sy n="75" d="100"/>
        </p:scale>
        <p:origin x="-1002" y="-414"/>
      </p:cViewPr>
      <p:guideLst>
        <p:guide orient="horz" pos="162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10" name="Google Shape;10;p2"/>
            <p:cNvSpPr/>
            <p:nvPr/>
          </p:nvSpPr>
          <p:spPr>
            <a:xfrm>
              <a:off x="25402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587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711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8878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7005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51332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3299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14240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9590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77182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5884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4012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1364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0303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8430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597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4724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8487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1015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491428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7309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25433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35611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16884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5402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587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0711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8878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7005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51332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3299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14240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9590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77182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5884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4012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21364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0303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8430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6597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34724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28487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1015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49142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7309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25433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635611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016884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402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587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0711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8878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7005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51332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53299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914240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9590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677182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05884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44012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21364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0303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58430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96597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34724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28487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11015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9142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87309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5433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635611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016884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402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587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0711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878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7005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51332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53299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914240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29590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77182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05884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4012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21364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0303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8430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96597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4724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28487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11015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9142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7309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25433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635611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016884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5402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2587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0711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8878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7005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51332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53299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14240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9590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677182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05884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44012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821364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20303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8430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6597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34724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728487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11015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491428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87309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25433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635611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016884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5402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2587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0711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8878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7005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151332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53299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914240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29590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677182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5884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44012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21364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20303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8430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6597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4724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28487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11015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49142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87309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25433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635611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9016884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54021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587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07117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8878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770058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51332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53299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914240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295908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677182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5884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440123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821364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03031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58430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965973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34724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28487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110155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491428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87309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254337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635611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016884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5402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2587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0711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38878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77005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151332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53299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914240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29590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677182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05884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44012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821364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20303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8430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96597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34724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728487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11015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49142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87309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25433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635611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9016884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402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2587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00711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38878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77005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51332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53299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914240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29590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677182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05884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44012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21364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20303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58430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96597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34724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728487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11015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491428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787309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25433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635611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9016884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5402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2587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0711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38878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77005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151332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53299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2914240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29590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677182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5884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44012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21364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20303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58430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96597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34724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728487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11015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49142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87309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25433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635611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9016884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0" name="Google Shape;250;p2"/>
          <p:cNvSpPr txBox="1">
            <a:spLocks noGrp="1"/>
          </p:cNvSpPr>
          <p:nvPr>
            <p:ph type="subTitle" idx="1"/>
          </p:nvPr>
        </p:nvSpPr>
        <p:spPr>
          <a:xfrm>
            <a:off x="722375" y="3134551"/>
            <a:ext cx="3052800" cy="6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22375" y="1172100"/>
            <a:ext cx="5164500" cy="2050200"/>
          </a:xfrm>
          <a:prstGeom prst="rect">
            <a:avLst/>
          </a:prstGeom>
          <a:ln>
            <a:noFill/>
          </a:ln>
          <a:effectLst>
            <a:outerShdw blurRad="14288" dist="19050" dir="132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solidFill>
          <a:schemeClr val="dk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3"/>
          <p:cNvSpPr txBox="1">
            <a:spLocks noGrp="1"/>
          </p:cNvSpPr>
          <p:nvPr>
            <p:ph type="title"/>
          </p:nvPr>
        </p:nvSpPr>
        <p:spPr>
          <a:xfrm>
            <a:off x="1775313" y="146693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193" name="Google Shape;1193;p13"/>
          <p:cNvSpPr txBox="1">
            <a:spLocks noGrp="1"/>
          </p:cNvSpPr>
          <p:nvPr>
            <p:ph type="subTitle" idx="1"/>
          </p:nvPr>
        </p:nvSpPr>
        <p:spPr>
          <a:xfrm>
            <a:off x="1775314" y="178456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4" name="Google Shape;1194;p13"/>
          <p:cNvSpPr txBox="1">
            <a:spLocks noGrp="1"/>
          </p:cNvSpPr>
          <p:nvPr>
            <p:ph type="title" idx="2"/>
          </p:nvPr>
        </p:nvSpPr>
        <p:spPr>
          <a:xfrm>
            <a:off x="1775325" y="2566553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195" name="Google Shape;1195;p13"/>
          <p:cNvSpPr txBox="1">
            <a:spLocks noGrp="1"/>
          </p:cNvSpPr>
          <p:nvPr>
            <p:ph type="subTitle" idx="3"/>
          </p:nvPr>
        </p:nvSpPr>
        <p:spPr>
          <a:xfrm>
            <a:off x="1775314" y="288418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6" name="Google Shape;1196;p13"/>
          <p:cNvSpPr txBox="1">
            <a:spLocks noGrp="1"/>
          </p:cNvSpPr>
          <p:nvPr>
            <p:ph type="title" idx="4"/>
          </p:nvPr>
        </p:nvSpPr>
        <p:spPr>
          <a:xfrm>
            <a:off x="1775313" y="366616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197" name="Google Shape;1197;p13"/>
          <p:cNvSpPr txBox="1">
            <a:spLocks noGrp="1"/>
          </p:cNvSpPr>
          <p:nvPr>
            <p:ph type="subTitle" idx="5"/>
          </p:nvPr>
        </p:nvSpPr>
        <p:spPr>
          <a:xfrm>
            <a:off x="1775314" y="3983800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8" name="Google Shape;1198;p13"/>
          <p:cNvSpPr txBox="1">
            <a:spLocks noGrp="1"/>
          </p:cNvSpPr>
          <p:nvPr>
            <p:ph type="title" idx="6"/>
          </p:nvPr>
        </p:nvSpPr>
        <p:spPr>
          <a:xfrm>
            <a:off x="5600724" y="146503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199" name="Google Shape;1199;p13"/>
          <p:cNvSpPr txBox="1">
            <a:spLocks noGrp="1"/>
          </p:cNvSpPr>
          <p:nvPr>
            <p:ph type="subTitle" idx="7"/>
          </p:nvPr>
        </p:nvSpPr>
        <p:spPr>
          <a:xfrm>
            <a:off x="5600724" y="1782662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0" name="Google Shape;1200;p13"/>
          <p:cNvSpPr txBox="1">
            <a:spLocks noGrp="1"/>
          </p:cNvSpPr>
          <p:nvPr>
            <p:ph type="title" idx="8"/>
          </p:nvPr>
        </p:nvSpPr>
        <p:spPr>
          <a:xfrm>
            <a:off x="5600724" y="2566553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201" name="Google Shape;1201;p13"/>
          <p:cNvSpPr txBox="1">
            <a:spLocks noGrp="1"/>
          </p:cNvSpPr>
          <p:nvPr>
            <p:ph type="subTitle" idx="9"/>
          </p:nvPr>
        </p:nvSpPr>
        <p:spPr>
          <a:xfrm>
            <a:off x="5600724" y="288418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2" name="Google Shape;1202;p13"/>
          <p:cNvSpPr txBox="1">
            <a:spLocks noGrp="1"/>
          </p:cNvSpPr>
          <p:nvPr>
            <p:ph type="title" idx="13"/>
          </p:nvPr>
        </p:nvSpPr>
        <p:spPr>
          <a:xfrm>
            <a:off x="5600724" y="366616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 panose="020B0606030504020204"/>
              <a:buNone/>
              <a:defRPr sz="16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203" name="Google Shape;1203;p13"/>
          <p:cNvSpPr txBox="1">
            <a:spLocks noGrp="1"/>
          </p:cNvSpPr>
          <p:nvPr>
            <p:ph type="subTitle" idx="14"/>
          </p:nvPr>
        </p:nvSpPr>
        <p:spPr>
          <a:xfrm>
            <a:off x="5600724" y="3983802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4" name="Google Shape;1204;p13"/>
          <p:cNvSpPr txBox="1">
            <a:spLocks noGrp="1"/>
          </p:cNvSpPr>
          <p:nvPr>
            <p:ph type="title" idx="15" hasCustomPrompt="1"/>
          </p:nvPr>
        </p:nvSpPr>
        <p:spPr>
          <a:xfrm>
            <a:off x="1074271" y="1762215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5" name="Google Shape;1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4271" y="2858896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6" name="Google Shape;1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074271" y="3955577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7" name="Google Shape;1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4894619" y="1762215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8" name="Google Shape;1208;p13"/>
          <p:cNvSpPr txBox="1">
            <a:spLocks noGrp="1"/>
          </p:cNvSpPr>
          <p:nvPr>
            <p:ph type="title" idx="19" hasCustomPrompt="1"/>
          </p:nvPr>
        </p:nvSpPr>
        <p:spPr>
          <a:xfrm>
            <a:off x="4894619" y="2858896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9" name="Google Shape;1209;p13"/>
          <p:cNvSpPr txBox="1">
            <a:spLocks noGrp="1"/>
          </p:cNvSpPr>
          <p:nvPr>
            <p:ph type="title" idx="20" hasCustomPrompt="1"/>
          </p:nvPr>
        </p:nvSpPr>
        <p:spPr>
          <a:xfrm>
            <a:off x="4894619" y="3955577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grpSp>
        <p:nvGrpSpPr>
          <p:cNvPr id="1210" name="Google Shape;1210;p13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211" name="Google Shape;1211;p13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75" name="Google Shape;1275;p13"/>
          <p:cNvSpPr txBox="1">
            <a:spLocks noGrp="1"/>
          </p:cNvSpPr>
          <p:nvPr>
            <p:ph type="title" idx="21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BODY_1">
    <p:bg>
      <p:bgPr>
        <a:solidFill>
          <a:schemeClr val="dk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4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278" name="Google Shape;1278;p14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42" name="Google Shape;1342;p14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1343" name="Google Shape;1343;p14"/>
          <p:cNvSpPr txBox="1">
            <a:spLocks noGrp="1"/>
          </p:cNvSpPr>
          <p:nvPr>
            <p:ph type="title" idx="2"/>
          </p:nvPr>
        </p:nvSpPr>
        <p:spPr>
          <a:xfrm>
            <a:off x="1523775" y="2987929"/>
            <a:ext cx="2579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344" name="Google Shape;1344;p14"/>
          <p:cNvSpPr txBox="1">
            <a:spLocks noGrp="1"/>
          </p:cNvSpPr>
          <p:nvPr>
            <p:ph type="title" idx="3"/>
          </p:nvPr>
        </p:nvSpPr>
        <p:spPr>
          <a:xfrm>
            <a:off x="5040775" y="2987929"/>
            <a:ext cx="2579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345" name="Google Shape;1345;p14"/>
          <p:cNvSpPr txBox="1">
            <a:spLocks noGrp="1"/>
          </p:cNvSpPr>
          <p:nvPr>
            <p:ph type="subTitle" idx="1"/>
          </p:nvPr>
        </p:nvSpPr>
        <p:spPr>
          <a:xfrm>
            <a:off x="1523775" y="3263079"/>
            <a:ext cx="25797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6" name="Google Shape;1346;p14"/>
          <p:cNvSpPr txBox="1">
            <a:spLocks noGrp="1"/>
          </p:cNvSpPr>
          <p:nvPr>
            <p:ph type="subTitle" idx="4"/>
          </p:nvPr>
        </p:nvSpPr>
        <p:spPr>
          <a:xfrm>
            <a:off x="5040775" y="3263079"/>
            <a:ext cx="25797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7" name="Google Shape;1347;p14"/>
          <p:cNvSpPr txBox="1">
            <a:spLocks noGrp="1"/>
          </p:cNvSpPr>
          <p:nvPr>
            <p:ph type="title" idx="5" hasCustomPrompt="1"/>
          </p:nvPr>
        </p:nvSpPr>
        <p:spPr>
          <a:xfrm>
            <a:off x="2630771" y="2272007"/>
            <a:ext cx="365700" cy="34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348" name="Google Shape;1348;p14"/>
          <p:cNvSpPr txBox="1">
            <a:spLocks noGrp="1"/>
          </p:cNvSpPr>
          <p:nvPr>
            <p:ph type="title" idx="6" hasCustomPrompt="1"/>
          </p:nvPr>
        </p:nvSpPr>
        <p:spPr>
          <a:xfrm>
            <a:off x="6147771" y="2272007"/>
            <a:ext cx="365700" cy="34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">
    <p:bg>
      <p:bgPr>
        <a:solidFill>
          <a:schemeClr val="dk2"/>
        </a:solid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15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1351" name="Google Shape;1351;p15"/>
            <p:cNvSpPr/>
            <p:nvPr/>
          </p:nvSpPr>
          <p:spPr>
            <a:xfrm>
              <a:off x="25402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62587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100711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138878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177005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2151332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53299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14240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29590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677182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405884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444012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4821364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20303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58430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96597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634724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6728487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711015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7491428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787309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825433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8635611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9016884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5402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62587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100711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138878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177005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151332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53299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914240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329590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3677182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405884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444012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4821364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303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558430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596597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34724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6728487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11015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49142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87309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25433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635611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9016884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25402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62587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00711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38878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77005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2151332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253299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2914240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329590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3677182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405884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444012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4821364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520303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558430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596597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634724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6728487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711015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749142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787309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825433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8635611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9016884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25402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62587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100711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138878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177005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2151332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253299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2914240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329590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3677182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405884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444012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4821364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520303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558430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596597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634724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6728487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711015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749142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787309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825433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8635611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9016884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25402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62587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100711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138878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177005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2151332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253299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2914240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329590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3677182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405884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444012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4821364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520303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558430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596597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634724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6728487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711015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7491428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787309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825433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8635611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9016884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25402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62587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100711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138878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177005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2151332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253299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2914240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329590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3677182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405884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444012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4821364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520303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558430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596597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634724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6728487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711015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749142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787309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825433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8635611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9016884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254021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62587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1007117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138878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1770058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2151332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253299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2914240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3295908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3677182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405884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4440123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4821364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5203031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558430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5965973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634724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6728487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7110155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7491428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787309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8254337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8635611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9016884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25402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62587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100711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138878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177005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2151332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253299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2914240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329590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3677182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405884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444012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4821364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520303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558430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596597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634724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6728487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711015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749142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787309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825433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8635611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9016884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25402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62587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100711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138878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177005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2151332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253299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2914240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329590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3677182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405884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444012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4821364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520303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558430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596597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634724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6728487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711015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7491428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787309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825433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8635611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9016884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25402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62587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100711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138878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177005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2151332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253299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2914240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329590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3677182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405884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444012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4821364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520303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558430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596597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634724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6728487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711015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749142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787309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825433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8635611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15"/>
            <p:cNvSpPr/>
            <p:nvPr/>
          </p:nvSpPr>
          <p:spPr>
            <a:xfrm>
              <a:off x="9016884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91" name="Google Shape;1591;p15"/>
          <p:cNvSpPr txBox="1">
            <a:spLocks noGrp="1"/>
          </p:cNvSpPr>
          <p:nvPr>
            <p:ph type="title"/>
          </p:nvPr>
        </p:nvSpPr>
        <p:spPr>
          <a:xfrm rot="247">
            <a:off x="2486400" y="2478173"/>
            <a:ext cx="41712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2" name="Google Shape;1592;p15"/>
          <p:cNvSpPr txBox="1">
            <a:spLocks noGrp="1"/>
          </p:cNvSpPr>
          <p:nvPr>
            <p:ph type="title" idx="2" hasCustomPrompt="1"/>
          </p:nvPr>
        </p:nvSpPr>
        <p:spPr>
          <a:xfrm>
            <a:off x="3651450" y="1243448"/>
            <a:ext cx="1841100" cy="93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3" name="Google Shape;1593;p15"/>
          <p:cNvSpPr txBox="1">
            <a:spLocks noGrp="1"/>
          </p:cNvSpPr>
          <p:nvPr>
            <p:ph type="subTitle" idx="1"/>
          </p:nvPr>
        </p:nvSpPr>
        <p:spPr>
          <a:xfrm>
            <a:off x="3258000" y="3371259"/>
            <a:ext cx="26280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_1">
    <p:bg>
      <p:bgPr>
        <a:solidFill>
          <a:schemeClr val="dk2"/>
        </a:solidFill>
        <a:effectLst/>
      </p:bgPr>
    </p:bg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" name="Google Shape;1595;p16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596" name="Google Shape;1596;p16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16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16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16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16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16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16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16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16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16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16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16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16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16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0" name="Google Shape;1660;p16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1661" name="Google Shape;1661;p16"/>
          <p:cNvSpPr txBox="1">
            <a:spLocks noGrp="1"/>
          </p:cNvSpPr>
          <p:nvPr>
            <p:ph type="title" idx="2"/>
          </p:nvPr>
        </p:nvSpPr>
        <p:spPr>
          <a:xfrm>
            <a:off x="948375" y="2987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662" name="Google Shape;1662;p16"/>
          <p:cNvSpPr txBox="1">
            <a:spLocks noGrp="1"/>
          </p:cNvSpPr>
          <p:nvPr>
            <p:ph type="title" idx="3"/>
          </p:nvPr>
        </p:nvSpPr>
        <p:spPr>
          <a:xfrm>
            <a:off x="3510150" y="2987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663" name="Google Shape;1663;p16"/>
          <p:cNvSpPr txBox="1">
            <a:spLocks noGrp="1"/>
          </p:cNvSpPr>
          <p:nvPr>
            <p:ph type="subTitle" idx="1"/>
          </p:nvPr>
        </p:nvSpPr>
        <p:spPr>
          <a:xfrm>
            <a:off x="948375" y="3263075"/>
            <a:ext cx="21237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64" name="Google Shape;1664;p16"/>
          <p:cNvSpPr txBox="1">
            <a:spLocks noGrp="1"/>
          </p:cNvSpPr>
          <p:nvPr>
            <p:ph type="subTitle" idx="4"/>
          </p:nvPr>
        </p:nvSpPr>
        <p:spPr>
          <a:xfrm>
            <a:off x="3510150" y="3263075"/>
            <a:ext cx="21237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65" name="Google Shape;1665;p16"/>
          <p:cNvSpPr txBox="1">
            <a:spLocks noGrp="1"/>
          </p:cNvSpPr>
          <p:nvPr>
            <p:ph type="title" idx="5"/>
          </p:nvPr>
        </p:nvSpPr>
        <p:spPr>
          <a:xfrm>
            <a:off x="6072024" y="2987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666" name="Google Shape;1666;p16"/>
          <p:cNvSpPr txBox="1">
            <a:spLocks noGrp="1"/>
          </p:cNvSpPr>
          <p:nvPr>
            <p:ph type="subTitle" idx="6"/>
          </p:nvPr>
        </p:nvSpPr>
        <p:spPr>
          <a:xfrm>
            <a:off x="6072024" y="3263075"/>
            <a:ext cx="21237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6">
    <p:bg>
      <p:bgPr>
        <a:solidFill>
          <a:schemeClr val="dk2"/>
        </a:solidFill>
        <a:effectLst/>
      </p:bgPr>
    </p:bg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" name="Google Shape;1668;p17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669" name="Google Shape;1669;p17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17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17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17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17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17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17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33" name="Google Shape;1733;p17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1734" name="Google Shape;1734;p17"/>
          <p:cNvSpPr txBox="1">
            <a:spLocks noGrp="1"/>
          </p:cNvSpPr>
          <p:nvPr>
            <p:ph type="title" idx="2"/>
          </p:nvPr>
        </p:nvSpPr>
        <p:spPr>
          <a:xfrm>
            <a:off x="1924228" y="1489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735" name="Google Shape;1735;p17"/>
          <p:cNvSpPr txBox="1">
            <a:spLocks noGrp="1"/>
          </p:cNvSpPr>
          <p:nvPr>
            <p:ph type="title" idx="3"/>
          </p:nvPr>
        </p:nvSpPr>
        <p:spPr>
          <a:xfrm>
            <a:off x="5096072" y="2606200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736" name="Google Shape;1736;p17"/>
          <p:cNvSpPr txBox="1">
            <a:spLocks noGrp="1"/>
          </p:cNvSpPr>
          <p:nvPr>
            <p:ph type="subTitle" idx="1"/>
          </p:nvPr>
        </p:nvSpPr>
        <p:spPr>
          <a:xfrm>
            <a:off x="1924228" y="1765075"/>
            <a:ext cx="21237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7" name="Google Shape;1737;p17"/>
          <p:cNvSpPr txBox="1">
            <a:spLocks noGrp="1"/>
          </p:cNvSpPr>
          <p:nvPr>
            <p:ph type="subTitle" idx="4"/>
          </p:nvPr>
        </p:nvSpPr>
        <p:spPr>
          <a:xfrm>
            <a:off x="5096072" y="2881350"/>
            <a:ext cx="21237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8" name="Google Shape;1738;p17"/>
          <p:cNvSpPr txBox="1">
            <a:spLocks noGrp="1"/>
          </p:cNvSpPr>
          <p:nvPr>
            <p:ph type="title" idx="5"/>
          </p:nvPr>
        </p:nvSpPr>
        <p:spPr>
          <a:xfrm>
            <a:off x="1924227" y="37145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739" name="Google Shape;1739;p17"/>
          <p:cNvSpPr txBox="1">
            <a:spLocks noGrp="1"/>
          </p:cNvSpPr>
          <p:nvPr>
            <p:ph type="subTitle" idx="6"/>
          </p:nvPr>
        </p:nvSpPr>
        <p:spPr>
          <a:xfrm>
            <a:off x="1924227" y="3989675"/>
            <a:ext cx="21237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4_1">
    <p:bg>
      <p:bgPr>
        <a:solidFill>
          <a:schemeClr val="dk2"/>
        </a:solidFill>
        <a:effectLst/>
      </p:bgPr>
    </p:bg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18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1742" name="Google Shape;1742;p18"/>
            <p:cNvSpPr/>
            <p:nvPr/>
          </p:nvSpPr>
          <p:spPr>
            <a:xfrm>
              <a:off x="25402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62587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100711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138878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177005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2151332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253299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2914240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329590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3677182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405884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444012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4821364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520303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558430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596597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634724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6728487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711015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7491428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787309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825433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8635611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9016884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25402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62587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100711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138878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177005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2151332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253299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2914240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329590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3677182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405884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444012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4821364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520303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558430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596597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634724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6728487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711015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749142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787309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825433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8635611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9016884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25402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62587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100711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138878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177005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2151332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253299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2914240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329590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3677182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405884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444012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4821364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520303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558430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596597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634724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6728487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711015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749142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787309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825433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8635611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9016884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25402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62587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100711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138878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177005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151332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253299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2914240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329590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677182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405884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444012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4821364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520303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558430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596597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634724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6728487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711015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749142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787309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825433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8635611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9016884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25402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62587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100711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138878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177005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2151332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253299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2914240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329590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3677182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405884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444012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4821364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520303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558430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596597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634724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6728487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711015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7491428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787309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825433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8635611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9016884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25402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62587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100711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138878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177005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18"/>
            <p:cNvSpPr/>
            <p:nvPr/>
          </p:nvSpPr>
          <p:spPr>
            <a:xfrm>
              <a:off x="2151332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18"/>
            <p:cNvSpPr/>
            <p:nvPr/>
          </p:nvSpPr>
          <p:spPr>
            <a:xfrm>
              <a:off x="253299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18"/>
            <p:cNvSpPr/>
            <p:nvPr/>
          </p:nvSpPr>
          <p:spPr>
            <a:xfrm>
              <a:off x="2914240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18"/>
            <p:cNvSpPr/>
            <p:nvPr/>
          </p:nvSpPr>
          <p:spPr>
            <a:xfrm>
              <a:off x="329590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18"/>
            <p:cNvSpPr/>
            <p:nvPr/>
          </p:nvSpPr>
          <p:spPr>
            <a:xfrm>
              <a:off x="3677182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18"/>
            <p:cNvSpPr/>
            <p:nvPr/>
          </p:nvSpPr>
          <p:spPr>
            <a:xfrm>
              <a:off x="405884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444012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4821364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520303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558430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596597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634724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6728487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711015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749142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787309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825433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18"/>
            <p:cNvSpPr/>
            <p:nvPr/>
          </p:nvSpPr>
          <p:spPr>
            <a:xfrm>
              <a:off x="8635611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18"/>
            <p:cNvSpPr/>
            <p:nvPr/>
          </p:nvSpPr>
          <p:spPr>
            <a:xfrm>
              <a:off x="9016884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254021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62587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1007117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18"/>
            <p:cNvSpPr/>
            <p:nvPr/>
          </p:nvSpPr>
          <p:spPr>
            <a:xfrm>
              <a:off x="138878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18"/>
            <p:cNvSpPr/>
            <p:nvPr/>
          </p:nvSpPr>
          <p:spPr>
            <a:xfrm>
              <a:off x="1770058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18"/>
            <p:cNvSpPr/>
            <p:nvPr/>
          </p:nvSpPr>
          <p:spPr>
            <a:xfrm>
              <a:off x="2151332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253299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2914240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3295908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3677182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405884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4440123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4821364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5203031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558430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5965973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634724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6728487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7110155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7491428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787309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8254337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8635611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9016884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25402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62587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100711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138878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177005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2151332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253299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2914240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329590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3677182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405884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444012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4821364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520303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558430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596597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634724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6728487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711015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749142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787309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825433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8635611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9016884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25402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62587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100711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138878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177005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2151332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253299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2914240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329590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3677182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18"/>
            <p:cNvSpPr/>
            <p:nvPr/>
          </p:nvSpPr>
          <p:spPr>
            <a:xfrm>
              <a:off x="405884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18"/>
            <p:cNvSpPr/>
            <p:nvPr/>
          </p:nvSpPr>
          <p:spPr>
            <a:xfrm>
              <a:off x="444012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18"/>
            <p:cNvSpPr/>
            <p:nvPr/>
          </p:nvSpPr>
          <p:spPr>
            <a:xfrm>
              <a:off x="4821364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18"/>
            <p:cNvSpPr/>
            <p:nvPr/>
          </p:nvSpPr>
          <p:spPr>
            <a:xfrm>
              <a:off x="520303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18"/>
            <p:cNvSpPr/>
            <p:nvPr/>
          </p:nvSpPr>
          <p:spPr>
            <a:xfrm>
              <a:off x="558430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18"/>
            <p:cNvSpPr/>
            <p:nvPr/>
          </p:nvSpPr>
          <p:spPr>
            <a:xfrm>
              <a:off x="596597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18"/>
            <p:cNvSpPr/>
            <p:nvPr/>
          </p:nvSpPr>
          <p:spPr>
            <a:xfrm>
              <a:off x="634724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18"/>
            <p:cNvSpPr/>
            <p:nvPr/>
          </p:nvSpPr>
          <p:spPr>
            <a:xfrm>
              <a:off x="6728487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18"/>
            <p:cNvSpPr/>
            <p:nvPr/>
          </p:nvSpPr>
          <p:spPr>
            <a:xfrm>
              <a:off x="711015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18"/>
            <p:cNvSpPr/>
            <p:nvPr/>
          </p:nvSpPr>
          <p:spPr>
            <a:xfrm>
              <a:off x="7491428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18"/>
            <p:cNvSpPr/>
            <p:nvPr/>
          </p:nvSpPr>
          <p:spPr>
            <a:xfrm>
              <a:off x="787309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18"/>
            <p:cNvSpPr/>
            <p:nvPr/>
          </p:nvSpPr>
          <p:spPr>
            <a:xfrm>
              <a:off x="825433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8635611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9016884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18"/>
            <p:cNvSpPr/>
            <p:nvPr/>
          </p:nvSpPr>
          <p:spPr>
            <a:xfrm>
              <a:off x="25402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18"/>
            <p:cNvSpPr/>
            <p:nvPr/>
          </p:nvSpPr>
          <p:spPr>
            <a:xfrm>
              <a:off x="62587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18"/>
            <p:cNvSpPr/>
            <p:nvPr/>
          </p:nvSpPr>
          <p:spPr>
            <a:xfrm>
              <a:off x="100711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18"/>
            <p:cNvSpPr/>
            <p:nvPr/>
          </p:nvSpPr>
          <p:spPr>
            <a:xfrm>
              <a:off x="138878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18"/>
            <p:cNvSpPr/>
            <p:nvPr/>
          </p:nvSpPr>
          <p:spPr>
            <a:xfrm>
              <a:off x="177005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18"/>
            <p:cNvSpPr/>
            <p:nvPr/>
          </p:nvSpPr>
          <p:spPr>
            <a:xfrm>
              <a:off x="2151332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18"/>
            <p:cNvSpPr/>
            <p:nvPr/>
          </p:nvSpPr>
          <p:spPr>
            <a:xfrm>
              <a:off x="253299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18"/>
            <p:cNvSpPr/>
            <p:nvPr/>
          </p:nvSpPr>
          <p:spPr>
            <a:xfrm>
              <a:off x="2914240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18"/>
            <p:cNvSpPr/>
            <p:nvPr/>
          </p:nvSpPr>
          <p:spPr>
            <a:xfrm>
              <a:off x="329590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18"/>
            <p:cNvSpPr/>
            <p:nvPr/>
          </p:nvSpPr>
          <p:spPr>
            <a:xfrm>
              <a:off x="3677182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18"/>
            <p:cNvSpPr/>
            <p:nvPr/>
          </p:nvSpPr>
          <p:spPr>
            <a:xfrm>
              <a:off x="405884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18"/>
            <p:cNvSpPr/>
            <p:nvPr/>
          </p:nvSpPr>
          <p:spPr>
            <a:xfrm>
              <a:off x="444012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18"/>
            <p:cNvSpPr/>
            <p:nvPr/>
          </p:nvSpPr>
          <p:spPr>
            <a:xfrm>
              <a:off x="4821364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18"/>
            <p:cNvSpPr/>
            <p:nvPr/>
          </p:nvSpPr>
          <p:spPr>
            <a:xfrm>
              <a:off x="520303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18"/>
            <p:cNvSpPr/>
            <p:nvPr/>
          </p:nvSpPr>
          <p:spPr>
            <a:xfrm>
              <a:off x="558430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18"/>
            <p:cNvSpPr/>
            <p:nvPr/>
          </p:nvSpPr>
          <p:spPr>
            <a:xfrm>
              <a:off x="596597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18"/>
            <p:cNvSpPr/>
            <p:nvPr/>
          </p:nvSpPr>
          <p:spPr>
            <a:xfrm>
              <a:off x="634724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18"/>
            <p:cNvSpPr/>
            <p:nvPr/>
          </p:nvSpPr>
          <p:spPr>
            <a:xfrm>
              <a:off x="6728487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18"/>
            <p:cNvSpPr/>
            <p:nvPr/>
          </p:nvSpPr>
          <p:spPr>
            <a:xfrm>
              <a:off x="711015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18"/>
            <p:cNvSpPr/>
            <p:nvPr/>
          </p:nvSpPr>
          <p:spPr>
            <a:xfrm>
              <a:off x="749142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18"/>
            <p:cNvSpPr/>
            <p:nvPr/>
          </p:nvSpPr>
          <p:spPr>
            <a:xfrm>
              <a:off x="787309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18"/>
            <p:cNvSpPr/>
            <p:nvPr/>
          </p:nvSpPr>
          <p:spPr>
            <a:xfrm>
              <a:off x="825433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18"/>
            <p:cNvSpPr/>
            <p:nvPr/>
          </p:nvSpPr>
          <p:spPr>
            <a:xfrm>
              <a:off x="8635611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18"/>
            <p:cNvSpPr/>
            <p:nvPr/>
          </p:nvSpPr>
          <p:spPr>
            <a:xfrm>
              <a:off x="9016884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82" name="Google Shape;1982;p18"/>
          <p:cNvSpPr txBox="1">
            <a:spLocks noGrp="1"/>
          </p:cNvSpPr>
          <p:nvPr>
            <p:ph type="title"/>
          </p:nvPr>
        </p:nvSpPr>
        <p:spPr>
          <a:xfrm rot="247">
            <a:off x="4248526" y="2478173"/>
            <a:ext cx="41712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83" name="Google Shape;1983;p18"/>
          <p:cNvSpPr txBox="1">
            <a:spLocks noGrp="1"/>
          </p:cNvSpPr>
          <p:nvPr>
            <p:ph type="title" idx="2" hasCustomPrompt="1"/>
          </p:nvPr>
        </p:nvSpPr>
        <p:spPr>
          <a:xfrm>
            <a:off x="5413576" y="1243448"/>
            <a:ext cx="1841100" cy="93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4" name="Google Shape;1984;p18"/>
          <p:cNvSpPr txBox="1">
            <a:spLocks noGrp="1"/>
          </p:cNvSpPr>
          <p:nvPr>
            <p:ph type="subTitle" idx="1"/>
          </p:nvPr>
        </p:nvSpPr>
        <p:spPr>
          <a:xfrm>
            <a:off x="5020126" y="3371259"/>
            <a:ext cx="26280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TITLE_ONLY_1_2_1">
    <p:bg>
      <p:bgPr>
        <a:solidFill>
          <a:schemeClr val="dk2"/>
        </a:solidFill>
        <a:effectLst/>
      </p:bgPr>
    </p:bg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" name="Google Shape;1986;p19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987" name="Google Shape;1987;p19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19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19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19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19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19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19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19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19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19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19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19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19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19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19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19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19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19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19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19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19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19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19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19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19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19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19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1" name="Google Shape;2051;p19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2052" name="Google Shape;2052;p19"/>
          <p:cNvSpPr txBox="1">
            <a:spLocks noGrp="1"/>
          </p:cNvSpPr>
          <p:nvPr>
            <p:ph type="title" idx="2"/>
          </p:nvPr>
        </p:nvSpPr>
        <p:spPr>
          <a:xfrm>
            <a:off x="2057424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053" name="Google Shape;2053;p19"/>
          <p:cNvSpPr txBox="1">
            <a:spLocks noGrp="1"/>
          </p:cNvSpPr>
          <p:nvPr>
            <p:ph type="title" idx="3"/>
          </p:nvPr>
        </p:nvSpPr>
        <p:spPr>
          <a:xfrm>
            <a:off x="2057424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054" name="Google Shape;2054;p19"/>
          <p:cNvSpPr txBox="1">
            <a:spLocks noGrp="1"/>
          </p:cNvSpPr>
          <p:nvPr>
            <p:ph type="subTitle" idx="1"/>
          </p:nvPr>
        </p:nvSpPr>
        <p:spPr>
          <a:xfrm>
            <a:off x="2057475" y="3439000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55" name="Google Shape;2055;p19"/>
          <p:cNvSpPr txBox="1">
            <a:spLocks noGrp="1"/>
          </p:cNvSpPr>
          <p:nvPr>
            <p:ph type="subTitle" idx="4"/>
          </p:nvPr>
        </p:nvSpPr>
        <p:spPr>
          <a:xfrm>
            <a:off x="2057475" y="2271725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56" name="Google Shape;2056;p19"/>
          <p:cNvSpPr txBox="1">
            <a:spLocks noGrp="1"/>
          </p:cNvSpPr>
          <p:nvPr>
            <p:ph type="title" idx="5"/>
          </p:nvPr>
        </p:nvSpPr>
        <p:spPr>
          <a:xfrm>
            <a:off x="5882834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057" name="Google Shape;2057;p19"/>
          <p:cNvSpPr txBox="1">
            <a:spLocks noGrp="1"/>
          </p:cNvSpPr>
          <p:nvPr>
            <p:ph type="title" idx="6"/>
          </p:nvPr>
        </p:nvSpPr>
        <p:spPr>
          <a:xfrm>
            <a:off x="5882834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058" name="Google Shape;2058;p19"/>
          <p:cNvSpPr txBox="1">
            <a:spLocks noGrp="1"/>
          </p:cNvSpPr>
          <p:nvPr>
            <p:ph type="subTitle" idx="7"/>
          </p:nvPr>
        </p:nvSpPr>
        <p:spPr>
          <a:xfrm>
            <a:off x="5882925" y="3445375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59" name="Google Shape;2059;p19"/>
          <p:cNvSpPr txBox="1">
            <a:spLocks noGrp="1"/>
          </p:cNvSpPr>
          <p:nvPr>
            <p:ph type="subTitle" idx="8"/>
          </p:nvPr>
        </p:nvSpPr>
        <p:spPr>
          <a:xfrm>
            <a:off x="5882925" y="2271725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60" name="Google Shape;2060;p19"/>
          <p:cNvSpPr txBox="1">
            <a:spLocks noGrp="1"/>
          </p:cNvSpPr>
          <p:nvPr>
            <p:ph type="title" idx="9" hasCustomPrompt="1"/>
          </p:nvPr>
        </p:nvSpPr>
        <p:spPr>
          <a:xfrm>
            <a:off x="1356371" y="2271715"/>
            <a:ext cx="365700" cy="34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061" name="Google Shape;2061;p19"/>
          <p:cNvSpPr txBox="1">
            <a:spLocks noGrp="1"/>
          </p:cNvSpPr>
          <p:nvPr>
            <p:ph type="title" idx="13" hasCustomPrompt="1"/>
          </p:nvPr>
        </p:nvSpPr>
        <p:spPr>
          <a:xfrm>
            <a:off x="1356371" y="3439015"/>
            <a:ext cx="365700" cy="34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062" name="Google Shape;2062;p19"/>
          <p:cNvSpPr txBox="1">
            <a:spLocks noGrp="1"/>
          </p:cNvSpPr>
          <p:nvPr>
            <p:ph type="title" idx="14" hasCustomPrompt="1"/>
          </p:nvPr>
        </p:nvSpPr>
        <p:spPr>
          <a:xfrm>
            <a:off x="5179021" y="2271715"/>
            <a:ext cx="365700" cy="34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063" name="Google Shape;2063;p19"/>
          <p:cNvSpPr txBox="1">
            <a:spLocks noGrp="1"/>
          </p:cNvSpPr>
          <p:nvPr>
            <p:ph type="title" idx="15" hasCustomPrompt="1"/>
          </p:nvPr>
        </p:nvSpPr>
        <p:spPr>
          <a:xfrm>
            <a:off x="5179021" y="3439015"/>
            <a:ext cx="365700" cy="34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4_1_1">
    <p:bg>
      <p:bgPr>
        <a:solidFill>
          <a:schemeClr val="dk2"/>
        </a:solidFill>
        <a:effectLst/>
      </p:bgPr>
    </p:bg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20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2066" name="Google Shape;2066;p20"/>
            <p:cNvSpPr/>
            <p:nvPr/>
          </p:nvSpPr>
          <p:spPr>
            <a:xfrm>
              <a:off x="25402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62587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100711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138878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177005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2151332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253299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2914240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329590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3677182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405884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444012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4821364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520303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558430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596597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634724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6728487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711015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7491428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787309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825433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8635611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9016884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25402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62587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100711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138878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177005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151332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253299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2914240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329590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3677182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405884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444012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4821364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520303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558430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596597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634724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6728487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711015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749142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787309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825433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8635611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9016884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25402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62587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100711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138878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177005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2151332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253299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2914240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329590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3677182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405884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444012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4821364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520303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558430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596597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634724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20"/>
            <p:cNvSpPr/>
            <p:nvPr/>
          </p:nvSpPr>
          <p:spPr>
            <a:xfrm>
              <a:off x="6728487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20"/>
            <p:cNvSpPr/>
            <p:nvPr/>
          </p:nvSpPr>
          <p:spPr>
            <a:xfrm>
              <a:off x="711015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749142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20"/>
            <p:cNvSpPr/>
            <p:nvPr/>
          </p:nvSpPr>
          <p:spPr>
            <a:xfrm>
              <a:off x="787309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20"/>
            <p:cNvSpPr/>
            <p:nvPr/>
          </p:nvSpPr>
          <p:spPr>
            <a:xfrm>
              <a:off x="825433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8635611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20"/>
            <p:cNvSpPr/>
            <p:nvPr/>
          </p:nvSpPr>
          <p:spPr>
            <a:xfrm>
              <a:off x="9016884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25402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20"/>
            <p:cNvSpPr/>
            <p:nvPr/>
          </p:nvSpPr>
          <p:spPr>
            <a:xfrm>
              <a:off x="62587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20"/>
            <p:cNvSpPr/>
            <p:nvPr/>
          </p:nvSpPr>
          <p:spPr>
            <a:xfrm>
              <a:off x="100711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20"/>
            <p:cNvSpPr/>
            <p:nvPr/>
          </p:nvSpPr>
          <p:spPr>
            <a:xfrm>
              <a:off x="138878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177005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2151332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253299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2914240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329590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3677182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405884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444012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4821364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520303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558430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596597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634724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6728487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711015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749142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787309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825433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8635611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9016884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25402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62587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100711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138878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177005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2151332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53299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914240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329590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3677182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405884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444012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4821364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520303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558430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596597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634724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6728487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20"/>
            <p:cNvSpPr/>
            <p:nvPr/>
          </p:nvSpPr>
          <p:spPr>
            <a:xfrm>
              <a:off x="711015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20"/>
            <p:cNvSpPr/>
            <p:nvPr/>
          </p:nvSpPr>
          <p:spPr>
            <a:xfrm>
              <a:off x="7491428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20"/>
            <p:cNvSpPr/>
            <p:nvPr/>
          </p:nvSpPr>
          <p:spPr>
            <a:xfrm>
              <a:off x="787309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20"/>
            <p:cNvSpPr/>
            <p:nvPr/>
          </p:nvSpPr>
          <p:spPr>
            <a:xfrm>
              <a:off x="825433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20"/>
            <p:cNvSpPr/>
            <p:nvPr/>
          </p:nvSpPr>
          <p:spPr>
            <a:xfrm>
              <a:off x="8635611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20"/>
            <p:cNvSpPr/>
            <p:nvPr/>
          </p:nvSpPr>
          <p:spPr>
            <a:xfrm>
              <a:off x="9016884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20"/>
            <p:cNvSpPr/>
            <p:nvPr/>
          </p:nvSpPr>
          <p:spPr>
            <a:xfrm>
              <a:off x="25402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62587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100711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138878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177005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2151332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253299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2914240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329590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3677182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405884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444012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20"/>
            <p:cNvSpPr/>
            <p:nvPr/>
          </p:nvSpPr>
          <p:spPr>
            <a:xfrm>
              <a:off x="4821364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20"/>
            <p:cNvSpPr/>
            <p:nvPr/>
          </p:nvSpPr>
          <p:spPr>
            <a:xfrm>
              <a:off x="520303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558430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596597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20"/>
            <p:cNvSpPr/>
            <p:nvPr/>
          </p:nvSpPr>
          <p:spPr>
            <a:xfrm>
              <a:off x="634724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20"/>
            <p:cNvSpPr/>
            <p:nvPr/>
          </p:nvSpPr>
          <p:spPr>
            <a:xfrm>
              <a:off x="6728487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20"/>
            <p:cNvSpPr/>
            <p:nvPr/>
          </p:nvSpPr>
          <p:spPr>
            <a:xfrm>
              <a:off x="711015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749142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787309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825433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8635611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9016884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254021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62587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1007117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138878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1770058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2151332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253299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2914240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3295908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3677182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405884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4440123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4821364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5203031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58430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5965973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634724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6728487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7110155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7491428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787309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8254337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8635611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9016884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25402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62587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100711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138878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177005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2151332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253299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2914240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329590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20"/>
            <p:cNvSpPr/>
            <p:nvPr/>
          </p:nvSpPr>
          <p:spPr>
            <a:xfrm>
              <a:off x="3677182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20"/>
            <p:cNvSpPr/>
            <p:nvPr/>
          </p:nvSpPr>
          <p:spPr>
            <a:xfrm>
              <a:off x="405884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20"/>
            <p:cNvSpPr/>
            <p:nvPr/>
          </p:nvSpPr>
          <p:spPr>
            <a:xfrm>
              <a:off x="444012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20"/>
            <p:cNvSpPr/>
            <p:nvPr/>
          </p:nvSpPr>
          <p:spPr>
            <a:xfrm>
              <a:off x="4821364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20"/>
            <p:cNvSpPr/>
            <p:nvPr/>
          </p:nvSpPr>
          <p:spPr>
            <a:xfrm>
              <a:off x="520303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20"/>
            <p:cNvSpPr/>
            <p:nvPr/>
          </p:nvSpPr>
          <p:spPr>
            <a:xfrm>
              <a:off x="558430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20"/>
            <p:cNvSpPr/>
            <p:nvPr/>
          </p:nvSpPr>
          <p:spPr>
            <a:xfrm>
              <a:off x="596597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20"/>
            <p:cNvSpPr/>
            <p:nvPr/>
          </p:nvSpPr>
          <p:spPr>
            <a:xfrm>
              <a:off x="634724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20"/>
            <p:cNvSpPr/>
            <p:nvPr/>
          </p:nvSpPr>
          <p:spPr>
            <a:xfrm>
              <a:off x="6728487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20"/>
            <p:cNvSpPr/>
            <p:nvPr/>
          </p:nvSpPr>
          <p:spPr>
            <a:xfrm>
              <a:off x="711015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20"/>
            <p:cNvSpPr/>
            <p:nvPr/>
          </p:nvSpPr>
          <p:spPr>
            <a:xfrm>
              <a:off x="749142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20"/>
            <p:cNvSpPr/>
            <p:nvPr/>
          </p:nvSpPr>
          <p:spPr>
            <a:xfrm>
              <a:off x="787309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20"/>
            <p:cNvSpPr/>
            <p:nvPr/>
          </p:nvSpPr>
          <p:spPr>
            <a:xfrm>
              <a:off x="825433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20"/>
            <p:cNvSpPr/>
            <p:nvPr/>
          </p:nvSpPr>
          <p:spPr>
            <a:xfrm>
              <a:off x="8635611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20"/>
            <p:cNvSpPr/>
            <p:nvPr/>
          </p:nvSpPr>
          <p:spPr>
            <a:xfrm>
              <a:off x="9016884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20"/>
            <p:cNvSpPr/>
            <p:nvPr/>
          </p:nvSpPr>
          <p:spPr>
            <a:xfrm>
              <a:off x="25402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20"/>
            <p:cNvSpPr/>
            <p:nvPr/>
          </p:nvSpPr>
          <p:spPr>
            <a:xfrm>
              <a:off x="62587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20"/>
            <p:cNvSpPr/>
            <p:nvPr/>
          </p:nvSpPr>
          <p:spPr>
            <a:xfrm>
              <a:off x="100711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20"/>
            <p:cNvSpPr/>
            <p:nvPr/>
          </p:nvSpPr>
          <p:spPr>
            <a:xfrm>
              <a:off x="138878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20"/>
            <p:cNvSpPr/>
            <p:nvPr/>
          </p:nvSpPr>
          <p:spPr>
            <a:xfrm>
              <a:off x="177005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20"/>
            <p:cNvSpPr/>
            <p:nvPr/>
          </p:nvSpPr>
          <p:spPr>
            <a:xfrm>
              <a:off x="2151332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20"/>
            <p:cNvSpPr/>
            <p:nvPr/>
          </p:nvSpPr>
          <p:spPr>
            <a:xfrm>
              <a:off x="253299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20"/>
            <p:cNvSpPr/>
            <p:nvPr/>
          </p:nvSpPr>
          <p:spPr>
            <a:xfrm>
              <a:off x="2914240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20"/>
            <p:cNvSpPr/>
            <p:nvPr/>
          </p:nvSpPr>
          <p:spPr>
            <a:xfrm>
              <a:off x="329590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20"/>
            <p:cNvSpPr/>
            <p:nvPr/>
          </p:nvSpPr>
          <p:spPr>
            <a:xfrm>
              <a:off x="3677182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20"/>
            <p:cNvSpPr/>
            <p:nvPr/>
          </p:nvSpPr>
          <p:spPr>
            <a:xfrm>
              <a:off x="405884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20"/>
            <p:cNvSpPr/>
            <p:nvPr/>
          </p:nvSpPr>
          <p:spPr>
            <a:xfrm>
              <a:off x="444012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20"/>
            <p:cNvSpPr/>
            <p:nvPr/>
          </p:nvSpPr>
          <p:spPr>
            <a:xfrm>
              <a:off x="4821364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20"/>
            <p:cNvSpPr/>
            <p:nvPr/>
          </p:nvSpPr>
          <p:spPr>
            <a:xfrm>
              <a:off x="520303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20"/>
            <p:cNvSpPr/>
            <p:nvPr/>
          </p:nvSpPr>
          <p:spPr>
            <a:xfrm>
              <a:off x="558430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20"/>
            <p:cNvSpPr/>
            <p:nvPr/>
          </p:nvSpPr>
          <p:spPr>
            <a:xfrm>
              <a:off x="596597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20"/>
            <p:cNvSpPr/>
            <p:nvPr/>
          </p:nvSpPr>
          <p:spPr>
            <a:xfrm>
              <a:off x="634724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20"/>
            <p:cNvSpPr/>
            <p:nvPr/>
          </p:nvSpPr>
          <p:spPr>
            <a:xfrm>
              <a:off x="6728487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20"/>
            <p:cNvSpPr/>
            <p:nvPr/>
          </p:nvSpPr>
          <p:spPr>
            <a:xfrm>
              <a:off x="711015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20"/>
            <p:cNvSpPr/>
            <p:nvPr/>
          </p:nvSpPr>
          <p:spPr>
            <a:xfrm>
              <a:off x="7491428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20"/>
            <p:cNvSpPr/>
            <p:nvPr/>
          </p:nvSpPr>
          <p:spPr>
            <a:xfrm>
              <a:off x="787309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20"/>
            <p:cNvSpPr/>
            <p:nvPr/>
          </p:nvSpPr>
          <p:spPr>
            <a:xfrm>
              <a:off x="825433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20"/>
            <p:cNvSpPr/>
            <p:nvPr/>
          </p:nvSpPr>
          <p:spPr>
            <a:xfrm>
              <a:off x="8635611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20"/>
            <p:cNvSpPr/>
            <p:nvPr/>
          </p:nvSpPr>
          <p:spPr>
            <a:xfrm>
              <a:off x="9016884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20"/>
            <p:cNvSpPr/>
            <p:nvPr/>
          </p:nvSpPr>
          <p:spPr>
            <a:xfrm>
              <a:off x="25402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20"/>
            <p:cNvSpPr/>
            <p:nvPr/>
          </p:nvSpPr>
          <p:spPr>
            <a:xfrm>
              <a:off x="62587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20"/>
            <p:cNvSpPr/>
            <p:nvPr/>
          </p:nvSpPr>
          <p:spPr>
            <a:xfrm>
              <a:off x="100711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20"/>
            <p:cNvSpPr/>
            <p:nvPr/>
          </p:nvSpPr>
          <p:spPr>
            <a:xfrm>
              <a:off x="138878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20"/>
            <p:cNvSpPr/>
            <p:nvPr/>
          </p:nvSpPr>
          <p:spPr>
            <a:xfrm>
              <a:off x="177005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20"/>
            <p:cNvSpPr/>
            <p:nvPr/>
          </p:nvSpPr>
          <p:spPr>
            <a:xfrm>
              <a:off x="2151332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20"/>
            <p:cNvSpPr/>
            <p:nvPr/>
          </p:nvSpPr>
          <p:spPr>
            <a:xfrm>
              <a:off x="253299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20"/>
            <p:cNvSpPr/>
            <p:nvPr/>
          </p:nvSpPr>
          <p:spPr>
            <a:xfrm>
              <a:off x="2914240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20"/>
            <p:cNvSpPr/>
            <p:nvPr/>
          </p:nvSpPr>
          <p:spPr>
            <a:xfrm>
              <a:off x="329590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20"/>
            <p:cNvSpPr/>
            <p:nvPr/>
          </p:nvSpPr>
          <p:spPr>
            <a:xfrm>
              <a:off x="3677182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20"/>
            <p:cNvSpPr/>
            <p:nvPr/>
          </p:nvSpPr>
          <p:spPr>
            <a:xfrm>
              <a:off x="405884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20"/>
            <p:cNvSpPr/>
            <p:nvPr/>
          </p:nvSpPr>
          <p:spPr>
            <a:xfrm>
              <a:off x="444012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20"/>
            <p:cNvSpPr/>
            <p:nvPr/>
          </p:nvSpPr>
          <p:spPr>
            <a:xfrm>
              <a:off x="4821364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20"/>
            <p:cNvSpPr/>
            <p:nvPr/>
          </p:nvSpPr>
          <p:spPr>
            <a:xfrm>
              <a:off x="520303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20"/>
            <p:cNvSpPr/>
            <p:nvPr/>
          </p:nvSpPr>
          <p:spPr>
            <a:xfrm>
              <a:off x="558430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20"/>
            <p:cNvSpPr/>
            <p:nvPr/>
          </p:nvSpPr>
          <p:spPr>
            <a:xfrm>
              <a:off x="596597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20"/>
            <p:cNvSpPr/>
            <p:nvPr/>
          </p:nvSpPr>
          <p:spPr>
            <a:xfrm>
              <a:off x="634724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20"/>
            <p:cNvSpPr/>
            <p:nvPr/>
          </p:nvSpPr>
          <p:spPr>
            <a:xfrm>
              <a:off x="6728487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20"/>
            <p:cNvSpPr/>
            <p:nvPr/>
          </p:nvSpPr>
          <p:spPr>
            <a:xfrm>
              <a:off x="711015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20"/>
            <p:cNvSpPr/>
            <p:nvPr/>
          </p:nvSpPr>
          <p:spPr>
            <a:xfrm>
              <a:off x="749142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787309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20"/>
            <p:cNvSpPr/>
            <p:nvPr/>
          </p:nvSpPr>
          <p:spPr>
            <a:xfrm>
              <a:off x="825433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20"/>
            <p:cNvSpPr/>
            <p:nvPr/>
          </p:nvSpPr>
          <p:spPr>
            <a:xfrm>
              <a:off x="8635611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20"/>
            <p:cNvSpPr/>
            <p:nvPr/>
          </p:nvSpPr>
          <p:spPr>
            <a:xfrm>
              <a:off x="9016884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06" name="Google Shape;2306;p20"/>
          <p:cNvSpPr txBox="1">
            <a:spLocks noGrp="1"/>
          </p:cNvSpPr>
          <p:nvPr>
            <p:ph type="title"/>
          </p:nvPr>
        </p:nvSpPr>
        <p:spPr>
          <a:xfrm rot="247">
            <a:off x="559499" y="2478173"/>
            <a:ext cx="41712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07" name="Google Shape;2307;p20"/>
          <p:cNvSpPr txBox="1">
            <a:spLocks noGrp="1"/>
          </p:cNvSpPr>
          <p:nvPr>
            <p:ph type="title" idx="2" hasCustomPrompt="1"/>
          </p:nvPr>
        </p:nvSpPr>
        <p:spPr>
          <a:xfrm>
            <a:off x="1724549" y="1243448"/>
            <a:ext cx="1841100" cy="93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8" name="Google Shape;2308;p20"/>
          <p:cNvSpPr txBox="1">
            <a:spLocks noGrp="1"/>
          </p:cNvSpPr>
          <p:nvPr>
            <p:ph type="subTitle" idx="1"/>
          </p:nvPr>
        </p:nvSpPr>
        <p:spPr>
          <a:xfrm>
            <a:off x="1331099" y="3371259"/>
            <a:ext cx="26280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TITLE_ONLY_1_3">
    <p:bg>
      <p:bgPr>
        <a:solidFill>
          <a:schemeClr val="dk2"/>
        </a:solidFill>
        <a:effectLst/>
      </p:bgPr>
    </p:bg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21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311" name="Google Shape;2311;p21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75" name="Google Shape;2375;p21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2376" name="Google Shape;2376;p21"/>
          <p:cNvSpPr txBox="1">
            <a:spLocks noGrp="1"/>
          </p:cNvSpPr>
          <p:nvPr>
            <p:ph type="title" idx="2"/>
          </p:nvPr>
        </p:nvSpPr>
        <p:spPr>
          <a:xfrm>
            <a:off x="951000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377" name="Google Shape;2377;p21"/>
          <p:cNvSpPr txBox="1">
            <a:spLocks noGrp="1"/>
          </p:cNvSpPr>
          <p:nvPr>
            <p:ph type="title" idx="3"/>
          </p:nvPr>
        </p:nvSpPr>
        <p:spPr>
          <a:xfrm>
            <a:off x="951000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378" name="Google Shape;2378;p21"/>
          <p:cNvSpPr txBox="1">
            <a:spLocks noGrp="1"/>
          </p:cNvSpPr>
          <p:nvPr>
            <p:ph type="subTitle" idx="1"/>
          </p:nvPr>
        </p:nvSpPr>
        <p:spPr>
          <a:xfrm>
            <a:off x="951000" y="3439000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79" name="Google Shape;2379;p21"/>
          <p:cNvSpPr txBox="1">
            <a:spLocks noGrp="1"/>
          </p:cNvSpPr>
          <p:nvPr>
            <p:ph type="subTitle" idx="4"/>
          </p:nvPr>
        </p:nvSpPr>
        <p:spPr>
          <a:xfrm>
            <a:off x="951000" y="2271725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80" name="Google Shape;2380;p21"/>
          <p:cNvSpPr txBox="1">
            <a:spLocks noGrp="1"/>
          </p:cNvSpPr>
          <p:nvPr>
            <p:ph type="title" idx="5"/>
          </p:nvPr>
        </p:nvSpPr>
        <p:spPr>
          <a:xfrm>
            <a:off x="6069300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381" name="Google Shape;2381;p21"/>
          <p:cNvSpPr txBox="1">
            <a:spLocks noGrp="1"/>
          </p:cNvSpPr>
          <p:nvPr>
            <p:ph type="title" idx="6"/>
          </p:nvPr>
        </p:nvSpPr>
        <p:spPr>
          <a:xfrm>
            <a:off x="6069300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382" name="Google Shape;2382;p21"/>
          <p:cNvSpPr txBox="1">
            <a:spLocks noGrp="1"/>
          </p:cNvSpPr>
          <p:nvPr>
            <p:ph type="subTitle" idx="7"/>
          </p:nvPr>
        </p:nvSpPr>
        <p:spPr>
          <a:xfrm>
            <a:off x="6069300" y="3445375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83" name="Google Shape;2383;p21"/>
          <p:cNvSpPr txBox="1">
            <a:spLocks noGrp="1"/>
          </p:cNvSpPr>
          <p:nvPr>
            <p:ph type="subTitle" idx="8"/>
          </p:nvPr>
        </p:nvSpPr>
        <p:spPr>
          <a:xfrm>
            <a:off x="6069300" y="2271725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84" name="Google Shape;2384;p21"/>
          <p:cNvSpPr txBox="1">
            <a:spLocks noGrp="1"/>
          </p:cNvSpPr>
          <p:nvPr>
            <p:ph type="title" idx="9"/>
          </p:nvPr>
        </p:nvSpPr>
        <p:spPr>
          <a:xfrm>
            <a:off x="3510175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385" name="Google Shape;2385;p21"/>
          <p:cNvSpPr txBox="1">
            <a:spLocks noGrp="1"/>
          </p:cNvSpPr>
          <p:nvPr>
            <p:ph type="title" idx="13"/>
          </p:nvPr>
        </p:nvSpPr>
        <p:spPr>
          <a:xfrm>
            <a:off x="3510175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386" name="Google Shape;2386;p21"/>
          <p:cNvSpPr txBox="1">
            <a:spLocks noGrp="1"/>
          </p:cNvSpPr>
          <p:nvPr>
            <p:ph type="subTitle" idx="14"/>
          </p:nvPr>
        </p:nvSpPr>
        <p:spPr>
          <a:xfrm>
            <a:off x="3510175" y="3439000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87" name="Google Shape;2387;p21"/>
          <p:cNvSpPr txBox="1">
            <a:spLocks noGrp="1"/>
          </p:cNvSpPr>
          <p:nvPr>
            <p:ph type="subTitle" idx="15"/>
          </p:nvPr>
        </p:nvSpPr>
        <p:spPr>
          <a:xfrm>
            <a:off x="3510175" y="2271725"/>
            <a:ext cx="2123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4">
    <p:bg>
      <p:bgPr>
        <a:solidFill>
          <a:schemeClr val="dk2"/>
        </a:solidFill>
        <a:effectLst/>
      </p:bgPr>
    </p:bg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9" name="Google Shape;2389;p22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390" name="Google Shape;2390;p22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22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22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22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22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22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22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22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22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22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22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22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2" name="Google Shape;2402;p22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3" name="Google Shape;2403;p22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22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22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22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22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22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22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22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22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22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22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22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22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22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22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22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22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22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22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22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22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22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22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22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22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22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22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22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22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22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22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22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22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22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22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22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22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22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22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22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22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22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22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22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22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22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22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22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22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22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22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54" name="Google Shape;2454;p22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2455" name="Google Shape;2455;p22"/>
          <p:cNvSpPr txBox="1">
            <a:spLocks noGrp="1"/>
          </p:cNvSpPr>
          <p:nvPr>
            <p:ph type="title" idx="2" hasCustomPrompt="1"/>
          </p:nvPr>
        </p:nvSpPr>
        <p:spPr>
          <a:xfrm>
            <a:off x="6394250" y="3000476"/>
            <a:ext cx="146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6" name="Google Shape;2456;p22"/>
          <p:cNvSpPr txBox="1">
            <a:spLocks noGrp="1"/>
          </p:cNvSpPr>
          <p:nvPr>
            <p:ph type="subTitle" idx="1"/>
          </p:nvPr>
        </p:nvSpPr>
        <p:spPr>
          <a:xfrm>
            <a:off x="6394250" y="3659773"/>
            <a:ext cx="146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57" name="Google Shape;2457;p22"/>
          <p:cNvSpPr txBox="1">
            <a:spLocks noGrp="1"/>
          </p:cNvSpPr>
          <p:nvPr>
            <p:ph type="title" idx="3" hasCustomPrompt="1"/>
          </p:nvPr>
        </p:nvSpPr>
        <p:spPr>
          <a:xfrm>
            <a:off x="3839100" y="3000476"/>
            <a:ext cx="146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8" name="Google Shape;2458;p22"/>
          <p:cNvSpPr txBox="1">
            <a:spLocks noGrp="1"/>
          </p:cNvSpPr>
          <p:nvPr>
            <p:ph type="subTitle" idx="4"/>
          </p:nvPr>
        </p:nvSpPr>
        <p:spPr>
          <a:xfrm>
            <a:off x="3839102" y="3659773"/>
            <a:ext cx="146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59" name="Google Shape;2459;p22"/>
          <p:cNvSpPr txBox="1">
            <a:spLocks noGrp="1"/>
          </p:cNvSpPr>
          <p:nvPr>
            <p:ph type="title" idx="5" hasCustomPrompt="1"/>
          </p:nvPr>
        </p:nvSpPr>
        <p:spPr>
          <a:xfrm>
            <a:off x="1273975" y="3000476"/>
            <a:ext cx="146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0" name="Google Shape;2460;p22"/>
          <p:cNvSpPr txBox="1">
            <a:spLocks noGrp="1"/>
          </p:cNvSpPr>
          <p:nvPr>
            <p:ph type="subTitle" idx="6"/>
          </p:nvPr>
        </p:nvSpPr>
        <p:spPr>
          <a:xfrm>
            <a:off x="1273975" y="3659773"/>
            <a:ext cx="146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"/>
          <p:cNvSpPr txBox="1">
            <a:spLocks noGrp="1"/>
          </p:cNvSpPr>
          <p:nvPr>
            <p:ph type="body" idx="1"/>
          </p:nvPr>
        </p:nvSpPr>
        <p:spPr>
          <a:xfrm>
            <a:off x="722375" y="2043975"/>
            <a:ext cx="38496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p5"/>
          <p:cNvSpPr txBox="1">
            <a:spLocks noGrp="1"/>
          </p:cNvSpPr>
          <p:nvPr>
            <p:ph type="body" idx="2"/>
          </p:nvPr>
        </p:nvSpPr>
        <p:spPr>
          <a:xfrm>
            <a:off x="4676650" y="2043975"/>
            <a:ext cx="38496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68" name="Google Shape;568;p5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569" name="Google Shape;569;p5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3" name="Google Shape;633;p5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9">
    <p:bg>
      <p:bgPr>
        <a:solidFill>
          <a:schemeClr val="dk2"/>
        </a:solidFill>
        <a:effectLst/>
      </p:bgPr>
    </p:bg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" name="Google Shape;2462;p23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463" name="Google Shape;2463;p23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23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23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23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23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27" name="Google Shape;2527;p23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2528" name="Google Shape;2528;p23"/>
          <p:cNvSpPr txBox="1">
            <a:spLocks noGrp="1"/>
          </p:cNvSpPr>
          <p:nvPr>
            <p:ph type="title" idx="2"/>
          </p:nvPr>
        </p:nvSpPr>
        <p:spPr>
          <a:xfrm>
            <a:off x="722375" y="2058350"/>
            <a:ext cx="25101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529" name="Google Shape;2529;p23"/>
          <p:cNvSpPr txBox="1">
            <a:spLocks noGrp="1"/>
          </p:cNvSpPr>
          <p:nvPr>
            <p:ph type="subTitle" idx="1"/>
          </p:nvPr>
        </p:nvSpPr>
        <p:spPr>
          <a:xfrm>
            <a:off x="722375" y="2327172"/>
            <a:ext cx="2510100" cy="68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30" name="Google Shape;2530;p23"/>
          <p:cNvSpPr txBox="1">
            <a:spLocks noGrp="1"/>
          </p:cNvSpPr>
          <p:nvPr>
            <p:ph type="title" idx="3"/>
          </p:nvPr>
        </p:nvSpPr>
        <p:spPr>
          <a:xfrm>
            <a:off x="722375" y="3681228"/>
            <a:ext cx="25101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531" name="Google Shape;2531;p23"/>
          <p:cNvSpPr txBox="1">
            <a:spLocks noGrp="1"/>
          </p:cNvSpPr>
          <p:nvPr>
            <p:ph type="subTitle" idx="4"/>
          </p:nvPr>
        </p:nvSpPr>
        <p:spPr>
          <a:xfrm>
            <a:off x="722375" y="3950050"/>
            <a:ext cx="2510100" cy="68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32" name="Google Shape;2532;p23"/>
          <p:cNvSpPr txBox="1">
            <a:spLocks noGrp="1"/>
          </p:cNvSpPr>
          <p:nvPr>
            <p:ph type="title" idx="5"/>
          </p:nvPr>
        </p:nvSpPr>
        <p:spPr>
          <a:xfrm>
            <a:off x="5911625" y="2058350"/>
            <a:ext cx="25101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533" name="Google Shape;2533;p23"/>
          <p:cNvSpPr txBox="1">
            <a:spLocks noGrp="1"/>
          </p:cNvSpPr>
          <p:nvPr>
            <p:ph type="subTitle" idx="6"/>
          </p:nvPr>
        </p:nvSpPr>
        <p:spPr>
          <a:xfrm>
            <a:off x="5911625" y="2327172"/>
            <a:ext cx="2510100" cy="68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34" name="Google Shape;2534;p23"/>
          <p:cNvSpPr txBox="1">
            <a:spLocks noGrp="1"/>
          </p:cNvSpPr>
          <p:nvPr>
            <p:ph type="title" idx="7"/>
          </p:nvPr>
        </p:nvSpPr>
        <p:spPr>
          <a:xfrm>
            <a:off x="5911625" y="3681228"/>
            <a:ext cx="25101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535" name="Google Shape;2535;p23"/>
          <p:cNvSpPr txBox="1">
            <a:spLocks noGrp="1"/>
          </p:cNvSpPr>
          <p:nvPr>
            <p:ph type="subTitle" idx="8"/>
          </p:nvPr>
        </p:nvSpPr>
        <p:spPr>
          <a:xfrm>
            <a:off x="5911625" y="3950050"/>
            <a:ext cx="2510100" cy="68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36" name="Google Shape;2536;p23"/>
          <p:cNvSpPr txBox="1">
            <a:spLocks noGrp="1"/>
          </p:cNvSpPr>
          <p:nvPr>
            <p:ph type="title" idx="9" hasCustomPrompt="1"/>
          </p:nvPr>
        </p:nvSpPr>
        <p:spPr>
          <a:xfrm>
            <a:off x="1792898" y="1522824"/>
            <a:ext cx="1439700" cy="51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37" name="Google Shape;2537;p23"/>
          <p:cNvSpPr txBox="1">
            <a:spLocks noGrp="1"/>
          </p:cNvSpPr>
          <p:nvPr>
            <p:ph type="title" idx="13" hasCustomPrompt="1"/>
          </p:nvPr>
        </p:nvSpPr>
        <p:spPr>
          <a:xfrm>
            <a:off x="1792773" y="3146799"/>
            <a:ext cx="1439700" cy="51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38" name="Google Shape;2538;p23"/>
          <p:cNvSpPr txBox="1">
            <a:spLocks noGrp="1"/>
          </p:cNvSpPr>
          <p:nvPr>
            <p:ph type="title" idx="14" hasCustomPrompt="1"/>
          </p:nvPr>
        </p:nvSpPr>
        <p:spPr>
          <a:xfrm>
            <a:off x="5911685" y="1522824"/>
            <a:ext cx="1439700" cy="51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39" name="Google Shape;2539;p23"/>
          <p:cNvSpPr txBox="1">
            <a:spLocks noGrp="1"/>
          </p:cNvSpPr>
          <p:nvPr>
            <p:ph type="title" idx="15" hasCustomPrompt="1"/>
          </p:nvPr>
        </p:nvSpPr>
        <p:spPr>
          <a:xfrm>
            <a:off x="5911560" y="3146799"/>
            <a:ext cx="1439700" cy="51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12">
    <p:bg>
      <p:bgPr>
        <a:solidFill>
          <a:schemeClr val="dk2"/>
        </a:solidFill>
        <a:effectLst/>
      </p:bgPr>
    </p:bg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Google Shape;2541;p24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542" name="Google Shape;2542;p24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24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4" name="Google Shape;2544;p24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24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24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24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24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9" name="Google Shape;2549;p24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24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24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24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24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24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24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24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24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24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24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24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24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24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24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24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24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24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24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24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24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24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24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24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24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24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24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24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24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24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24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24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24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24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24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24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24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24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24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24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24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24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24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24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24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24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24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24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24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24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24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24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24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2" name="Google Shape;2602;p24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3" name="Google Shape;2603;p24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24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24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06" name="Google Shape;2606;p24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2607" name="Google Shape;2607;p24"/>
          <p:cNvSpPr txBox="1">
            <a:spLocks noGrp="1"/>
          </p:cNvSpPr>
          <p:nvPr>
            <p:ph type="title" idx="2"/>
          </p:nvPr>
        </p:nvSpPr>
        <p:spPr>
          <a:xfrm>
            <a:off x="1523775" y="3942201"/>
            <a:ext cx="2579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608" name="Google Shape;2608;p24"/>
          <p:cNvSpPr txBox="1">
            <a:spLocks noGrp="1"/>
          </p:cNvSpPr>
          <p:nvPr>
            <p:ph type="title" idx="3"/>
          </p:nvPr>
        </p:nvSpPr>
        <p:spPr>
          <a:xfrm>
            <a:off x="5040775" y="3942201"/>
            <a:ext cx="2579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609" name="Google Shape;2609;p24"/>
          <p:cNvSpPr txBox="1">
            <a:spLocks noGrp="1"/>
          </p:cNvSpPr>
          <p:nvPr>
            <p:ph type="subTitle" idx="1"/>
          </p:nvPr>
        </p:nvSpPr>
        <p:spPr>
          <a:xfrm>
            <a:off x="1523775" y="4217350"/>
            <a:ext cx="25797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10" name="Google Shape;2610;p24"/>
          <p:cNvSpPr txBox="1">
            <a:spLocks noGrp="1"/>
          </p:cNvSpPr>
          <p:nvPr>
            <p:ph type="subTitle" idx="4"/>
          </p:nvPr>
        </p:nvSpPr>
        <p:spPr>
          <a:xfrm>
            <a:off x="5040775" y="4217350"/>
            <a:ext cx="25797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bg>
      <p:bgPr>
        <a:solidFill>
          <a:schemeClr val="dk2"/>
        </a:solidFill>
        <a:effectLst/>
      </p:bgPr>
    </p:bg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2" name="Google Shape;2612;p25"/>
          <p:cNvGrpSpPr/>
          <p:nvPr/>
        </p:nvGrpSpPr>
        <p:grpSpPr>
          <a:xfrm>
            <a:off x="2890" y="11321"/>
            <a:ext cx="9141502" cy="5120843"/>
            <a:chOff x="2890" y="11321"/>
            <a:chExt cx="9141502" cy="5120843"/>
          </a:xfrm>
        </p:grpSpPr>
        <p:sp>
          <p:nvSpPr>
            <p:cNvPr id="2613" name="Google Shape;2613;p25"/>
            <p:cNvSpPr/>
            <p:nvPr/>
          </p:nvSpPr>
          <p:spPr>
            <a:xfrm>
              <a:off x="2890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380546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767734" y="11321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1155356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1542578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1929799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2317421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2704609" y="11321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3092231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3479452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3867074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4254295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4641483" y="11321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5029105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5416327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5803948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6191170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6578358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6965980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7353201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7740823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8128011" y="11321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8515232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8902454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2890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4641483" y="539585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5029105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5416327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5803948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6191170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25"/>
            <p:cNvSpPr/>
            <p:nvPr/>
          </p:nvSpPr>
          <p:spPr>
            <a:xfrm>
              <a:off x="6578358" y="539585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25"/>
            <p:cNvSpPr/>
            <p:nvPr/>
          </p:nvSpPr>
          <p:spPr>
            <a:xfrm>
              <a:off x="6965980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25"/>
            <p:cNvSpPr/>
            <p:nvPr/>
          </p:nvSpPr>
          <p:spPr>
            <a:xfrm>
              <a:off x="7353201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25"/>
            <p:cNvSpPr/>
            <p:nvPr/>
          </p:nvSpPr>
          <p:spPr>
            <a:xfrm>
              <a:off x="7740823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25"/>
            <p:cNvSpPr/>
            <p:nvPr/>
          </p:nvSpPr>
          <p:spPr>
            <a:xfrm>
              <a:off x="8128011" y="539585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25"/>
            <p:cNvSpPr/>
            <p:nvPr/>
          </p:nvSpPr>
          <p:spPr>
            <a:xfrm>
              <a:off x="8515232" y="539585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25"/>
            <p:cNvSpPr/>
            <p:nvPr/>
          </p:nvSpPr>
          <p:spPr>
            <a:xfrm>
              <a:off x="8902454" y="539585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25"/>
            <p:cNvSpPr/>
            <p:nvPr/>
          </p:nvSpPr>
          <p:spPr>
            <a:xfrm>
              <a:off x="2890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25"/>
            <p:cNvSpPr/>
            <p:nvPr/>
          </p:nvSpPr>
          <p:spPr>
            <a:xfrm>
              <a:off x="4641483" y="1067848"/>
              <a:ext cx="241572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25"/>
            <p:cNvSpPr/>
            <p:nvPr/>
          </p:nvSpPr>
          <p:spPr>
            <a:xfrm>
              <a:off x="5029105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25"/>
            <p:cNvSpPr/>
            <p:nvPr/>
          </p:nvSpPr>
          <p:spPr>
            <a:xfrm>
              <a:off x="5416327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25"/>
            <p:cNvSpPr/>
            <p:nvPr/>
          </p:nvSpPr>
          <p:spPr>
            <a:xfrm>
              <a:off x="5803948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25"/>
            <p:cNvSpPr/>
            <p:nvPr/>
          </p:nvSpPr>
          <p:spPr>
            <a:xfrm>
              <a:off x="6191170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25"/>
            <p:cNvSpPr/>
            <p:nvPr/>
          </p:nvSpPr>
          <p:spPr>
            <a:xfrm>
              <a:off x="6578358" y="1067848"/>
              <a:ext cx="241938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25"/>
            <p:cNvSpPr/>
            <p:nvPr/>
          </p:nvSpPr>
          <p:spPr>
            <a:xfrm>
              <a:off x="6965980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25"/>
            <p:cNvSpPr/>
            <p:nvPr/>
          </p:nvSpPr>
          <p:spPr>
            <a:xfrm>
              <a:off x="7353201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25"/>
            <p:cNvSpPr/>
            <p:nvPr/>
          </p:nvSpPr>
          <p:spPr>
            <a:xfrm>
              <a:off x="7740823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25"/>
            <p:cNvSpPr/>
            <p:nvPr/>
          </p:nvSpPr>
          <p:spPr>
            <a:xfrm>
              <a:off x="8128011" y="1067848"/>
              <a:ext cx="241572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25"/>
            <p:cNvSpPr/>
            <p:nvPr/>
          </p:nvSpPr>
          <p:spPr>
            <a:xfrm>
              <a:off x="8515232" y="1067848"/>
              <a:ext cx="241938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25"/>
            <p:cNvSpPr/>
            <p:nvPr/>
          </p:nvSpPr>
          <p:spPr>
            <a:xfrm>
              <a:off x="8902454" y="1067848"/>
              <a:ext cx="241938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3" name="Google Shape;2663;p25"/>
            <p:cNvSpPr/>
            <p:nvPr/>
          </p:nvSpPr>
          <p:spPr>
            <a:xfrm>
              <a:off x="2890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25"/>
            <p:cNvSpPr/>
            <p:nvPr/>
          </p:nvSpPr>
          <p:spPr>
            <a:xfrm>
              <a:off x="4641483" y="1595750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25"/>
            <p:cNvSpPr/>
            <p:nvPr/>
          </p:nvSpPr>
          <p:spPr>
            <a:xfrm>
              <a:off x="5029105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25"/>
            <p:cNvSpPr/>
            <p:nvPr/>
          </p:nvSpPr>
          <p:spPr>
            <a:xfrm>
              <a:off x="5416327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25"/>
            <p:cNvSpPr/>
            <p:nvPr/>
          </p:nvSpPr>
          <p:spPr>
            <a:xfrm>
              <a:off x="5803948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25"/>
            <p:cNvSpPr/>
            <p:nvPr/>
          </p:nvSpPr>
          <p:spPr>
            <a:xfrm>
              <a:off x="6191170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9" name="Google Shape;2669;p25"/>
            <p:cNvSpPr/>
            <p:nvPr/>
          </p:nvSpPr>
          <p:spPr>
            <a:xfrm>
              <a:off x="6578358" y="1595750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0" name="Google Shape;2670;p25"/>
            <p:cNvSpPr/>
            <p:nvPr/>
          </p:nvSpPr>
          <p:spPr>
            <a:xfrm>
              <a:off x="6965980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25"/>
            <p:cNvSpPr/>
            <p:nvPr/>
          </p:nvSpPr>
          <p:spPr>
            <a:xfrm>
              <a:off x="7353201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2" name="Google Shape;2672;p25"/>
            <p:cNvSpPr/>
            <p:nvPr/>
          </p:nvSpPr>
          <p:spPr>
            <a:xfrm>
              <a:off x="7740823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25"/>
            <p:cNvSpPr/>
            <p:nvPr/>
          </p:nvSpPr>
          <p:spPr>
            <a:xfrm>
              <a:off x="8128011" y="1595750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4" name="Google Shape;2674;p25"/>
            <p:cNvSpPr/>
            <p:nvPr/>
          </p:nvSpPr>
          <p:spPr>
            <a:xfrm>
              <a:off x="8515232" y="1595750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5" name="Google Shape;2675;p25"/>
            <p:cNvSpPr/>
            <p:nvPr/>
          </p:nvSpPr>
          <p:spPr>
            <a:xfrm>
              <a:off x="8902454" y="1595750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6" name="Google Shape;2676;p25"/>
            <p:cNvSpPr/>
            <p:nvPr/>
          </p:nvSpPr>
          <p:spPr>
            <a:xfrm>
              <a:off x="2890" y="2124014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7" name="Google Shape;2677;p25"/>
            <p:cNvSpPr/>
            <p:nvPr/>
          </p:nvSpPr>
          <p:spPr>
            <a:xfrm>
              <a:off x="4641483" y="2124014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8" name="Google Shape;2678;p25"/>
            <p:cNvSpPr/>
            <p:nvPr/>
          </p:nvSpPr>
          <p:spPr>
            <a:xfrm>
              <a:off x="5029105" y="2124014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9" name="Google Shape;2679;p25"/>
            <p:cNvSpPr/>
            <p:nvPr/>
          </p:nvSpPr>
          <p:spPr>
            <a:xfrm>
              <a:off x="5416327" y="2124014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0" name="Google Shape;2680;p25"/>
            <p:cNvSpPr/>
            <p:nvPr/>
          </p:nvSpPr>
          <p:spPr>
            <a:xfrm>
              <a:off x="5803948" y="2124014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1" name="Google Shape;2681;p25"/>
            <p:cNvSpPr/>
            <p:nvPr/>
          </p:nvSpPr>
          <p:spPr>
            <a:xfrm>
              <a:off x="6191170" y="2124014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2" name="Google Shape;2682;p25"/>
            <p:cNvSpPr/>
            <p:nvPr/>
          </p:nvSpPr>
          <p:spPr>
            <a:xfrm>
              <a:off x="6578358" y="2124014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3" name="Google Shape;2683;p25"/>
            <p:cNvSpPr/>
            <p:nvPr/>
          </p:nvSpPr>
          <p:spPr>
            <a:xfrm>
              <a:off x="6965980" y="2124014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4" name="Google Shape;2684;p25"/>
            <p:cNvSpPr/>
            <p:nvPr/>
          </p:nvSpPr>
          <p:spPr>
            <a:xfrm>
              <a:off x="7353201" y="2124014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5" name="Google Shape;2685;p25"/>
            <p:cNvSpPr/>
            <p:nvPr/>
          </p:nvSpPr>
          <p:spPr>
            <a:xfrm>
              <a:off x="7740823" y="2124014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6" name="Google Shape;2686;p25"/>
            <p:cNvSpPr/>
            <p:nvPr/>
          </p:nvSpPr>
          <p:spPr>
            <a:xfrm>
              <a:off x="8128011" y="2124014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7" name="Google Shape;2687;p25"/>
            <p:cNvSpPr/>
            <p:nvPr/>
          </p:nvSpPr>
          <p:spPr>
            <a:xfrm>
              <a:off x="8515232" y="2124014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8" name="Google Shape;2688;p25"/>
            <p:cNvSpPr/>
            <p:nvPr/>
          </p:nvSpPr>
          <p:spPr>
            <a:xfrm>
              <a:off x="8902454" y="2124014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9" name="Google Shape;2689;p25"/>
            <p:cNvSpPr/>
            <p:nvPr/>
          </p:nvSpPr>
          <p:spPr>
            <a:xfrm>
              <a:off x="2890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0" name="Google Shape;2690;p25"/>
            <p:cNvSpPr/>
            <p:nvPr/>
          </p:nvSpPr>
          <p:spPr>
            <a:xfrm>
              <a:off x="4641483" y="2651883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1" name="Google Shape;2691;p25"/>
            <p:cNvSpPr/>
            <p:nvPr/>
          </p:nvSpPr>
          <p:spPr>
            <a:xfrm>
              <a:off x="5029105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2" name="Google Shape;2692;p25"/>
            <p:cNvSpPr/>
            <p:nvPr/>
          </p:nvSpPr>
          <p:spPr>
            <a:xfrm>
              <a:off x="5416327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3" name="Google Shape;2693;p25"/>
            <p:cNvSpPr/>
            <p:nvPr/>
          </p:nvSpPr>
          <p:spPr>
            <a:xfrm>
              <a:off x="5803948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4" name="Google Shape;2694;p25"/>
            <p:cNvSpPr/>
            <p:nvPr/>
          </p:nvSpPr>
          <p:spPr>
            <a:xfrm>
              <a:off x="6191170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5" name="Google Shape;2695;p25"/>
            <p:cNvSpPr/>
            <p:nvPr/>
          </p:nvSpPr>
          <p:spPr>
            <a:xfrm>
              <a:off x="6578358" y="2651883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6" name="Google Shape;2696;p25"/>
            <p:cNvSpPr/>
            <p:nvPr/>
          </p:nvSpPr>
          <p:spPr>
            <a:xfrm>
              <a:off x="6965980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7" name="Google Shape;2697;p25"/>
            <p:cNvSpPr/>
            <p:nvPr/>
          </p:nvSpPr>
          <p:spPr>
            <a:xfrm>
              <a:off x="7353201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8" name="Google Shape;2698;p25"/>
            <p:cNvSpPr/>
            <p:nvPr/>
          </p:nvSpPr>
          <p:spPr>
            <a:xfrm>
              <a:off x="7740823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9" name="Google Shape;2699;p25"/>
            <p:cNvSpPr/>
            <p:nvPr/>
          </p:nvSpPr>
          <p:spPr>
            <a:xfrm>
              <a:off x="8128011" y="2651883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0" name="Google Shape;2700;p25"/>
            <p:cNvSpPr/>
            <p:nvPr/>
          </p:nvSpPr>
          <p:spPr>
            <a:xfrm>
              <a:off x="8515232" y="2651883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1" name="Google Shape;2701;p25"/>
            <p:cNvSpPr/>
            <p:nvPr/>
          </p:nvSpPr>
          <p:spPr>
            <a:xfrm>
              <a:off x="8902454" y="2651883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2" name="Google Shape;2702;p25"/>
            <p:cNvSpPr/>
            <p:nvPr/>
          </p:nvSpPr>
          <p:spPr>
            <a:xfrm>
              <a:off x="2890" y="3180540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3" name="Google Shape;2703;p25"/>
            <p:cNvSpPr/>
            <p:nvPr/>
          </p:nvSpPr>
          <p:spPr>
            <a:xfrm>
              <a:off x="4641483" y="3180540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4" name="Google Shape;2704;p25"/>
            <p:cNvSpPr/>
            <p:nvPr/>
          </p:nvSpPr>
          <p:spPr>
            <a:xfrm>
              <a:off x="5029105" y="318054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5" name="Google Shape;2705;p25"/>
            <p:cNvSpPr/>
            <p:nvPr/>
          </p:nvSpPr>
          <p:spPr>
            <a:xfrm>
              <a:off x="5416327" y="318054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6" name="Google Shape;2706;p25"/>
            <p:cNvSpPr/>
            <p:nvPr/>
          </p:nvSpPr>
          <p:spPr>
            <a:xfrm>
              <a:off x="5803948" y="318054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7" name="Google Shape;2707;p25"/>
            <p:cNvSpPr/>
            <p:nvPr/>
          </p:nvSpPr>
          <p:spPr>
            <a:xfrm>
              <a:off x="6191170" y="318054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8" name="Google Shape;2708;p25"/>
            <p:cNvSpPr/>
            <p:nvPr/>
          </p:nvSpPr>
          <p:spPr>
            <a:xfrm>
              <a:off x="6578358" y="318054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9" name="Google Shape;2709;p25"/>
            <p:cNvSpPr/>
            <p:nvPr/>
          </p:nvSpPr>
          <p:spPr>
            <a:xfrm>
              <a:off x="6965980" y="3180540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0" name="Google Shape;2710;p25"/>
            <p:cNvSpPr/>
            <p:nvPr/>
          </p:nvSpPr>
          <p:spPr>
            <a:xfrm>
              <a:off x="7353201" y="3180540"/>
              <a:ext cx="241938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1" name="Google Shape;2711;p25"/>
            <p:cNvSpPr/>
            <p:nvPr/>
          </p:nvSpPr>
          <p:spPr>
            <a:xfrm>
              <a:off x="7740823" y="318054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2" name="Google Shape;2712;p25"/>
            <p:cNvSpPr/>
            <p:nvPr/>
          </p:nvSpPr>
          <p:spPr>
            <a:xfrm>
              <a:off x="8128011" y="3180540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3" name="Google Shape;2713;p25"/>
            <p:cNvSpPr/>
            <p:nvPr/>
          </p:nvSpPr>
          <p:spPr>
            <a:xfrm>
              <a:off x="8515232" y="318054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4" name="Google Shape;2714;p25"/>
            <p:cNvSpPr/>
            <p:nvPr/>
          </p:nvSpPr>
          <p:spPr>
            <a:xfrm>
              <a:off x="8902454" y="318054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5" name="Google Shape;2715;p25"/>
            <p:cNvSpPr/>
            <p:nvPr/>
          </p:nvSpPr>
          <p:spPr>
            <a:xfrm>
              <a:off x="2890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6" name="Google Shape;2716;p25"/>
            <p:cNvSpPr/>
            <p:nvPr/>
          </p:nvSpPr>
          <p:spPr>
            <a:xfrm>
              <a:off x="4641483" y="3708410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7" name="Google Shape;2717;p25"/>
            <p:cNvSpPr/>
            <p:nvPr/>
          </p:nvSpPr>
          <p:spPr>
            <a:xfrm>
              <a:off x="5029105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8" name="Google Shape;2718;p25"/>
            <p:cNvSpPr/>
            <p:nvPr/>
          </p:nvSpPr>
          <p:spPr>
            <a:xfrm>
              <a:off x="5416327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9" name="Google Shape;2719;p25"/>
            <p:cNvSpPr/>
            <p:nvPr/>
          </p:nvSpPr>
          <p:spPr>
            <a:xfrm>
              <a:off x="5803948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0" name="Google Shape;2720;p25"/>
            <p:cNvSpPr/>
            <p:nvPr/>
          </p:nvSpPr>
          <p:spPr>
            <a:xfrm>
              <a:off x="6191170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1" name="Google Shape;2721;p25"/>
            <p:cNvSpPr/>
            <p:nvPr/>
          </p:nvSpPr>
          <p:spPr>
            <a:xfrm>
              <a:off x="6578358" y="370841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2" name="Google Shape;2722;p25"/>
            <p:cNvSpPr/>
            <p:nvPr/>
          </p:nvSpPr>
          <p:spPr>
            <a:xfrm>
              <a:off x="6965980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3" name="Google Shape;2723;p25"/>
            <p:cNvSpPr/>
            <p:nvPr/>
          </p:nvSpPr>
          <p:spPr>
            <a:xfrm>
              <a:off x="7353201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4" name="Google Shape;2724;p25"/>
            <p:cNvSpPr/>
            <p:nvPr/>
          </p:nvSpPr>
          <p:spPr>
            <a:xfrm>
              <a:off x="7740823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5" name="Google Shape;2725;p25"/>
            <p:cNvSpPr/>
            <p:nvPr/>
          </p:nvSpPr>
          <p:spPr>
            <a:xfrm>
              <a:off x="8128011" y="3708410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6" name="Google Shape;2726;p25"/>
            <p:cNvSpPr/>
            <p:nvPr/>
          </p:nvSpPr>
          <p:spPr>
            <a:xfrm>
              <a:off x="8515232" y="370841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7" name="Google Shape;2727;p25"/>
            <p:cNvSpPr/>
            <p:nvPr/>
          </p:nvSpPr>
          <p:spPr>
            <a:xfrm>
              <a:off x="8902454" y="370841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8" name="Google Shape;2728;p25"/>
            <p:cNvSpPr/>
            <p:nvPr/>
          </p:nvSpPr>
          <p:spPr>
            <a:xfrm>
              <a:off x="2890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9" name="Google Shape;2729;p25"/>
            <p:cNvSpPr/>
            <p:nvPr/>
          </p:nvSpPr>
          <p:spPr>
            <a:xfrm>
              <a:off x="4641483" y="4236312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0" name="Google Shape;2730;p25"/>
            <p:cNvSpPr/>
            <p:nvPr/>
          </p:nvSpPr>
          <p:spPr>
            <a:xfrm>
              <a:off x="5029105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1" name="Google Shape;2731;p25"/>
            <p:cNvSpPr/>
            <p:nvPr/>
          </p:nvSpPr>
          <p:spPr>
            <a:xfrm>
              <a:off x="5416327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2" name="Google Shape;2732;p25"/>
            <p:cNvSpPr/>
            <p:nvPr/>
          </p:nvSpPr>
          <p:spPr>
            <a:xfrm>
              <a:off x="5803948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3" name="Google Shape;2733;p25"/>
            <p:cNvSpPr/>
            <p:nvPr/>
          </p:nvSpPr>
          <p:spPr>
            <a:xfrm>
              <a:off x="6191170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4" name="Google Shape;2734;p25"/>
            <p:cNvSpPr/>
            <p:nvPr/>
          </p:nvSpPr>
          <p:spPr>
            <a:xfrm>
              <a:off x="6578358" y="4236312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5" name="Google Shape;2735;p25"/>
            <p:cNvSpPr/>
            <p:nvPr/>
          </p:nvSpPr>
          <p:spPr>
            <a:xfrm>
              <a:off x="6965980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6" name="Google Shape;2736;p25"/>
            <p:cNvSpPr/>
            <p:nvPr/>
          </p:nvSpPr>
          <p:spPr>
            <a:xfrm>
              <a:off x="7353201" y="4236312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7" name="Google Shape;2737;p25"/>
            <p:cNvSpPr/>
            <p:nvPr/>
          </p:nvSpPr>
          <p:spPr>
            <a:xfrm>
              <a:off x="7740823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8" name="Google Shape;2738;p25"/>
            <p:cNvSpPr/>
            <p:nvPr/>
          </p:nvSpPr>
          <p:spPr>
            <a:xfrm>
              <a:off x="8128011" y="4236312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9" name="Google Shape;2739;p25"/>
            <p:cNvSpPr/>
            <p:nvPr/>
          </p:nvSpPr>
          <p:spPr>
            <a:xfrm>
              <a:off x="8515232" y="4236312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0" name="Google Shape;2740;p25"/>
            <p:cNvSpPr/>
            <p:nvPr/>
          </p:nvSpPr>
          <p:spPr>
            <a:xfrm>
              <a:off x="8902454" y="4236312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1" name="Google Shape;2741;p25"/>
            <p:cNvSpPr/>
            <p:nvPr/>
          </p:nvSpPr>
          <p:spPr>
            <a:xfrm>
              <a:off x="2890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2" name="Google Shape;2742;p25"/>
            <p:cNvSpPr/>
            <p:nvPr/>
          </p:nvSpPr>
          <p:spPr>
            <a:xfrm>
              <a:off x="380546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3" name="Google Shape;2743;p25"/>
            <p:cNvSpPr/>
            <p:nvPr/>
          </p:nvSpPr>
          <p:spPr>
            <a:xfrm>
              <a:off x="767734" y="4764575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4" name="Google Shape;2744;p25"/>
            <p:cNvSpPr/>
            <p:nvPr/>
          </p:nvSpPr>
          <p:spPr>
            <a:xfrm>
              <a:off x="1155356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5" name="Google Shape;2745;p25"/>
            <p:cNvSpPr/>
            <p:nvPr/>
          </p:nvSpPr>
          <p:spPr>
            <a:xfrm>
              <a:off x="1542578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6" name="Google Shape;2746;p25"/>
            <p:cNvSpPr/>
            <p:nvPr/>
          </p:nvSpPr>
          <p:spPr>
            <a:xfrm>
              <a:off x="1929799" y="4764575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7" name="Google Shape;2747;p25"/>
            <p:cNvSpPr/>
            <p:nvPr/>
          </p:nvSpPr>
          <p:spPr>
            <a:xfrm>
              <a:off x="2317421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8" name="Google Shape;2748;p25"/>
            <p:cNvSpPr/>
            <p:nvPr/>
          </p:nvSpPr>
          <p:spPr>
            <a:xfrm>
              <a:off x="2704609" y="4764575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9" name="Google Shape;2749;p25"/>
            <p:cNvSpPr/>
            <p:nvPr/>
          </p:nvSpPr>
          <p:spPr>
            <a:xfrm>
              <a:off x="3092231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0" name="Google Shape;2750;p25"/>
            <p:cNvSpPr/>
            <p:nvPr/>
          </p:nvSpPr>
          <p:spPr>
            <a:xfrm>
              <a:off x="3479452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1" name="Google Shape;2751;p25"/>
            <p:cNvSpPr/>
            <p:nvPr/>
          </p:nvSpPr>
          <p:spPr>
            <a:xfrm>
              <a:off x="3867074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2" name="Google Shape;2752;p25"/>
            <p:cNvSpPr/>
            <p:nvPr/>
          </p:nvSpPr>
          <p:spPr>
            <a:xfrm>
              <a:off x="4254295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3" name="Google Shape;2753;p25"/>
            <p:cNvSpPr/>
            <p:nvPr/>
          </p:nvSpPr>
          <p:spPr>
            <a:xfrm>
              <a:off x="4641483" y="4764575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4" name="Google Shape;2754;p25"/>
            <p:cNvSpPr/>
            <p:nvPr/>
          </p:nvSpPr>
          <p:spPr>
            <a:xfrm>
              <a:off x="5029105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5" name="Google Shape;2755;p25"/>
            <p:cNvSpPr/>
            <p:nvPr/>
          </p:nvSpPr>
          <p:spPr>
            <a:xfrm>
              <a:off x="5416327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25"/>
            <p:cNvSpPr/>
            <p:nvPr/>
          </p:nvSpPr>
          <p:spPr>
            <a:xfrm>
              <a:off x="5803948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7" name="Google Shape;2757;p25"/>
            <p:cNvSpPr/>
            <p:nvPr/>
          </p:nvSpPr>
          <p:spPr>
            <a:xfrm>
              <a:off x="6191170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8" name="Google Shape;2758;p25"/>
            <p:cNvSpPr/>
            <p:nvPr/>
          </p:nvSpPr>
          <p:spPr>
            <a:xfrm>
              <a:off x="6578358" y="4764575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25"/>
            <p:cNvSpPr/>
            <p:nvPr/>
          </p:nvSpPr>
          <p:spPr>
            <a:xfrm>
              <a:off x="6965980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25"/>
            <p:cNvSpPr/>
            <p:nvPr/>
          </p:nvSpPr>
          <p:spPr>
            <a:xfrm>
              <a:off x="7353201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25"/>
            <p:cNvSpPr/>
            <p:nvPr/>
          </p:nvSpPr>
          <p:spPr>
            <a:xfrm>
              <a:off x="7740823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25"/>
            <p:cNvSpPr/>
            <p:nvPr/>
          </p:nvSpPr>
          <p:spPr>
            <a:xfrm>
              <a:off x="8128011" y="4764575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3" name="Google Shape;2763;p25"/>
            <p:cNvSpPr/>
            <p:nvPr/>
          </p:nvSpPr>
          <p:spPr>
            <a:xfrm>
              <a:off x="8515232" y="4764575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4" name="Google Shape;2764;p25"/>
            <p:cNvSpPr/>
            <p:nvPr/>
          </p:nvSpPr>
          <p:spPr>
            <a:xfrm>
              <a:off x="8902454" y="4764575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65" name="Google Shape;2765;p25"/>
          <p:cNvSpPr txBox="1">
            <a:spLocks noGrp="1"/>
          </p:cNvSpPr>
          <p:nvPr>
            <p:ph type="subTitle" idx="1"/>
          </p:nvPr>
        </p:nvSpPr>
        <p:spPr>
          <a:xfrm>
            <a:off x="722375" y="1543323"/>
            <a:ext cx="3052800" cy="112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6" name="Google Shape;2766;p25"/>
          <p:cNvSpPr txBox="1"/>
          <p:nvPr/>
        </p:nvSpPr>
        <p:spPr>
          <a:xfrm>
            <a:off x="722375" y="2747522"/>
            <a:ext cx="36213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CREDITS: This presentation template was created by </a:t>
            </a:r>
            <a:r>
              <a:rPr lang="en-GB" sz="1200" b="1">
                <a:solidFill>
                  <a:srgbClr val="FFFFFF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2"/>
              </a:rPr>
              <a:t>Slidesgo</a:t>
            </a:r>
            <a:r>
              <a:rPr lang="en-GB" sz="12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including icons by </a:t>
            </a:r>
            <a:r>
              <a:rPr lang="en-GB" sz="1200" b="1">
                <a:solidFill>
                  <a:srgbClr val="FFFFFF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3"/>
              </a:rPr>
              <a:t>Flaticon</a:t>
            </a:r>
            <a:r>
              <a:rPr lang="en-GB" sz="12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and infographics &amp; images by </a:t>
            </a:r>
            <a:r>
              <a:rPr lang="en-GB" sz="1200" b="1">
                <a:solidFill>
                  <a:srgbClr val="FFFFFF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4"/>
              </a:rPr>
              <a:t>Freepik</a:t>
            </a:r>
            <a:r>
              <a:rPr lang="en-GB" sz="12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 </a:t>
            </a:r>
            <a:endParaRPr sz="1200" b="1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767" name="Google Shape;2767;p25"/>
          <p:cNvSpPr txBox="1">
            <a:spLocks noGrp="1"/>
          </p:cNvSpPr>
          <p:nvPr>
            <p:ph type="ctrTitle"/>
          </p:nvPr>
        </p:nvSpPr>
        <p:spPr>
          <a:xfrm>
            <a:off x="722375" y="555049"/>
            <a:ext cx="3849600" cy="1021500"/>
          </a:xfrm>
          <a:prstGeom prst="rect">
            <a:avLst/>
          </a:prstGeom>
          <a:noFill/>
          <a:ln>
            <a:noFill/>
          </a:ln>
          <a:effectLst>
            <a:outerShdw blurRad="14288" dist="19050" dir="132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15">
    <p:bg>
      <p:bgPr>
        <a:solidFill>
          <a:schemeClr val="dk2"/>
        </a:solidFill>
        <a:effectLst/>
      </p:bgPr>
    </p:bg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26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770" name="Google Shape;2770;p26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34" name="Google Shape;2834;p26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2835" name="Google Shape;2835;p26"/>
          <p:cNvSpPr txBox="1">
            <a:spLocks noGrp="1"/>
          </p:cNvSpPr>
          <p:nvPr>
            <p:ph type="subTitle" idx="1"/>
          </p:nvPr>
        </p:nvSpPr>
        <p:spPr>
          <a:xfrm>
            <a:off x="1010500" y="3615778"/>
            <a:ext cx="200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6" name="Google Shape;2836;p26"/>
          <p:cNvSpPr txBox="1">
            <a:spLocks noGrp="1"/>
          </p:cNvSpPr>
          <p:nvPr>
            <p:ph type="title" idx="2" hasCustomPrompt="1"/>
          </p:nvPr>
        </p:nvSpPr>
        <p:spPr>
          <a:xfrm>
            <a:off x="1383400" y="3079100"/>
            <a:ext cx="1257000" cy="346200"/>
          </a:xfrm>
          <a:prstGeom prst="rect">
            <a:avLst/>
          </a:prstGeom>
          <a:noFill/>
          <a:effectLst>
            <a:outerShdw blurRad="14288" dist="19050" dir="15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837" name="Google Shape;2837;p26"/>
          <p:cNvSpPr txBox="1">
            <a:spLocks noGrp="1"/>
          </p:cNvSpPr>
          <p:nvPr>
            <p:ph type="subTitle" idx="3"/>
          </p:nvPr>
        </p:nvSpPr>
        <p:spPr>
          <a:xfrm>
            <a:off x="3570575" y="3615778"/>
            <a:ext cx="200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8" name="Google Shape;2838;p26"/>
          <p:cNvSpPr txBox="1">
            <a:spLocks noGrp="1"/>
          </p:cNvSpPr>
          <p:nvPr>
            <p:ph type="title" idx="4" hasCustomPrompt="1"/>
          </p:nvPr>
        </p:nvSpPr>
        <p:spPr>
          <a:xfrm>
            <a:off x="3943475" y="3079100"/>
            <a:ext cx="1257000" cy="346200"/>
          </a:xfrm>
          <a:prstGeom prst="rect">
            <a:avLst/>
          </a:prstGeom>
          <a:noFill/>
          <a:effectLst>
            <a:outerShdw blurRad="14288" dist="19050" dir="15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839" name="Google Shape;2839;p26"/>
          <p:cNvSpPr txBox="1">
            <a:spLocks noGrp="1"/>
          </p:cNvSpPr>
          <p:nvPr>
            <p:ph type="subTitle" idx="5"/>
          </p:nvPr>
        </p:nvSpPr>
        <p:spPr>
          <a:xfrm>
            <a:off x="6130700" y="3615778"/>
            <a:ext cx="200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40" name="Google Shape;2840;p26"/>
          <p:cNvSpPr txBox="1">
            <a:spLocks noGrp="1"/>
          </p:cNvSpPr>
          <p:nvPr>
            <p:ph type="title" idx="6" hasCustomPrompt="1"/>
          </p:nvPr>
        </p:nvSpPr>
        <p:spPr>
          <a:xfrm>
            <a:off x="6503600" y="3079100"/>
            <a:ext cx="1257000" cy="346200"/>
          </a:xfrm>
          <a:prstGeom prst="rect">
            <a:avLst/>
          </a:prstGeom>
          <a:noFill/>
          <a:effectLst>
            <a:outerShdw blurRad="14288" dist="19050" dir="15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15_1">
    <p:bg>
      <p:bgPr>
        <a:solidFill>
          <a:schemeClr val="dk2"/>
        </a:solidFill>
        <a:effectLst/>
      </p:bgPr>
    </p:bg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7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843" name="Google Shape;2843;p27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3" name="Google Shape;2873;p27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4" name="Google Shape;2874;p27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9" name="Google Shape;2879;p27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1" name="Google Shape;2881;p27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2" name="Google Shape;2882;p27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3" name="Google Shape;2883;p27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4" name="Google Shape;2884;p27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5" name="Google Shape;2885;p27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6" name="Google Shape;2886;p27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7" name="Google Shape;2887;p27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8" name="Google Shape;2888;p27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9" name="Google Shape;2889;p27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0" name="Google Shape;2890;p27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1" name="Google Shape;2891;p27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2" name="Google Shape;2892;p27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3" name="Google Shape;2893;p27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4" name="Google Shape;2894;p27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5" name="Google Shape;2895;p27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6" name="Google Shape;2896;p27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7" name="Google Shape;2897;p27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8" name="Google Shape;2898;p27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9" name="Google Shape;2899;p27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0" name="Google Shape;2900;p27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1" name="Google Shape;2901;p27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2" name="Google Shape;2902;p27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3" name="Google Shape;2903;p27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4" name="Google Shape;2904;p27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5" name="Google Shape;2905;p27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6" name="Google Shape;2906;p27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07" name="Google Shape;2907;p27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2908" name="Google Shape;2908;p27"/>
          <p:cNvSpPr txBox="1">
            <a:spLocks noGrp="1"/>
          </p:cNvSpPr>
          <p:nvPr>
            <p:ph type="title" idx="2"/>
          </p:nvPr>
        </p:nvSpPr>
        <p:spPr>
          <a:xfrm>
            <a:off x="6027245" y="2490925"/>
            <a:ext cx="21966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909" name="Google Shape;2909;p27"/>
          <p:cNvSpPr txBox="1">
            <a:spLocks noGrp="1"/>
          </p:cNvSpPr>
          <p:nvPr>
            <p:ph type="title" idx="3"/>
          </p:nvPr>
        </p:nvSpPr>
        <p:spPr>
          <a:xfrm>
            <a:off x="920155" y="2490925"/>
            <a:ext cx="21966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 panose="020B0606030504020204"/>
              <a:buNone/>
              <a:defRPr sz="2000" b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910" name="Google Shape;2910;p27"/>
          <p:cNvSpPr txBox="1">
            <a:spLocks noGrp="1"/>
          </p:cNvSpPr>
          <p:nvPr>
            <p:ph type="subTitle" idx="1"/>
          </p:nvPr>
        </p:nvSpPr>
        <p:spPr>
          <a:xfrm>
            <a:off x="6027245" y="2759749"/>
            <a:ext cx="21966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11" name="Google Shape;2911;p27"/>
          <p:cNvSpPr txBox="1">
            <a:spLocks noGrp="1"/>
          </p:cNvSpPr>
          <p:nvPr>
            <p:ph type="subTitle" idx="4"/>
          </p:nvPr>
        </p:nvSpPr>
        <p:spPr>
          <a:xfrm>
            <a:off x="920155" y="2759749"/>
            <a:ext cx="21966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7">
    <p:bg>
      <p:bgPr>
        <a:solidFill>
          <a:schemeClr val="dk2"/>
        </a:solidFill>
        <a:effectLst/>
      </p:bgPr>
    </p:bg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3" name="Google Shape;2913;p28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914" name="Google Shape;2914;p28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380546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767734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155356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542578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1929799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231742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2704609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309223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3479452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3867074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4254295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4641483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5029105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5416327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5803948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619117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6578358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696598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735320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7740823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8128011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8515232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380546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767734" y="1067848"/>
              <a:ext cx="241576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8128011" y="1067848"/>
              <a:ext cx="241576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8515232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380546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767734" y="1595750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8128011" y="1595750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8515232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380546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767734" y="2124014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8128011" y="2124014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8515232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380546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767734" y="2651883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8128011" y="2651883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8515232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380546" y="318054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767734" y="3180540"/>
              <a:ext cx="241576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9" name="Google Shape;2989;p28"/>
            <p:cNvSpPr/>
            <p:nvPr/>
          </p:nvSpPr>
          <p:spPr>
            <a:xfrm>
              <a:off x="8128011" y="3180540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0" name="Google Shape;2990;p28"/>
            <p:cNvSpPr/>
            <p:nvPr/>
          </p:nvSpPr>
          <p:spPr>
            <a:xfrm>
              <a:off x="8515232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380546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4" name="Google Shape;2994;p28"/>
            <p:cNvSpPr/>
            <p:nvPr/>
          </p:nvSpPr>
          <p:spPr>
            <a:xfrm>
              <a:off x="767734" y="3708410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5" name="Google Shape;2995;p28"/>
            <p:cNvSpPr/>
            <p:nvPr/>
          </p:nvSpPr>
          <p:spPr>
            <a:xfrm>
              <a:off x="8128011" y="3708410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8515232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7" name="Google Shape;2997;p28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8" name="Google Shape;2998;p28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380546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767734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1155356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1542578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1929799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4" name="Google Shape;3004;p28"/>
            <p:cNvSpPr/>
            <p:nvPr/>
          </p:nvSpPr>
          <p:spPr>
            <a:xfrm>
              <a:off x="2317421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5" name="Google Shape;3005;p28"/>
            <p:cNvSpPr/>
            <p:nvPr/>
          </p:nvSpPr>
          <p:spPr>
            <a:xfrm>
              <a:off x="2704609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3092231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3479452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8" name="Google Shape;3008;p28"/>
            <p:cNvSpPr/>
            <p:nvPr/>
          </p:nvSpPr>
          <p:spPr>
            <a:xfrm>
              <a:off x="3867074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9" name="Google Shape;3009;p28"/>
            <p:cNvSpPr/>
            <p:nvPr/>
          </p:nvSpPr>
          <p:spPr>
            <a:xfrm>
              <a:off x="4254295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0" name="Google Shape;3010;p28"/>
            <p:cNvSpPr/>
            <p:nvPr/>
          </p:nvSpPr>
          <p:spPr>
            <a:xfrm>
              <a:off x="4641483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1" name="Google Shape;3011;p28"/>
            <p:cNvSpPr/>
            <p:nvPr/>
          </p:nvSpPr>
          <p:spPr>
            <a:xfrm>
              <a:off x="5029105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2" name="Google Shape;3012;p28"/>
            <p:cNvSpPr/>
            <p:nvPr/>
          </p:nvSpPr>
          <p:spPr>
            <a:xfrm>
              <a:off x="5416327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3" name="Google Shape;3013;p28"/>
            <p:cNvSpPr/>
            <p:nvPr/>
          </p:nvSpPr>
          <p:spPr>
            <a:xfrm>
              <a:off x="5803948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4" name="Google Shape;3014;p28"/>
            <p:cNvSpPr/>
            <p:nvPr/>
          </p:nvSpPr>
          <p:spPr>
            <a:xfrm>
              <a:off x="619117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5" name="Google Shape;3015;p28"/>
            <p:cNvSpPr/>
            <p:nvPr/>
          </p:nvSpPr>
          <p:spPr>
            <a:xfrm>
              <a:off x="6578358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6" name="Google Shape;3016;p28"/>
            <p:cNvSpPr/>
            <p:nvPr/>
          </p:nvSpPr>
          <p:spPr>
            <a:xfrm>
              <a:off x="696598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7" name="Google Shape;3017;p28"/>
            <p:cNvSpPr/>
            <p:nvPr/>
          </p:nvSpPr>
          <p:spPr>
            <a:xfrm>
              <a:off x="7353201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8" name="Google Shape;3018;p28"/>
            <p:cNvSpPr/>
            <p:nvPr/>
          </p:nvSpPr>
          <p:spPr>
            <a:xfrm>
              <a:off x="7740823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9" name="Google Shape;3019;p28"/>
            <p:cNvSpPr/>
            <p:nvPr/>
          </p:nvSpPr>
          <p:spPr>
            <a:xfrm>
              <a:off x="8128011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0" name="Google Shape;3020;p28"/>
            <p:cNvSpPr/>
            <p:nvPr/>
          </p:nvSpPr>
          <p:spPr>
            <a:xfrm>
              <a:off x="8515232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1" name="Google Shape;3021;p28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2" name="Google Shape;3022;p28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3" name="Google Shape;3023;p28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4" name="Google Shape;3024;p28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5" name="Google Shape;3025;p28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6" name="Google Shape;3026;p28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7" name="Google Shape;3027;p28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8" name="Google Shape;3028;p28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9" name="Google Shape;3029;p28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0" name="Google Shape;3030;p28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1" name="Google Shape;3031;p28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2" name="Google Shape;3032;p28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28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4" name="Google Shape;3034;p28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5" name="Google Shape;3035;p28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6" name="Google Shape;3036;p28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7" name="Google Shape;3037;p28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8" name="Google Shape;3038;p28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9" name="Google Shape;3039;p28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0" name="Google Shape;3040;p28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1" name="Google Shape;3041;p28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2" name="Google Shape;3042;p28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3" name="Google Shape;3043;p28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4" name="Google Shape;3044;p28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5" name="Google Shape;3045;p28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46" name="Google Shape;3046;p28"/>
          <p:cNvSpPr txBox="1">
            <a:spLocks noGrp="1"/>
          </p:cNvSpPr>
          <p:nvPr>
            <p:ph type="title"/>
          </p:nvPr>
        </p:nvSpPr>
        <p:spPr>
          <a:xfrm>
            <a:off x="2880750" y="3493700"/>
            <a:ext cx="33825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3047" name="Google Shape;3047;p28"/>
          <p:cNvSpPr txBox="1">
            <a:spLocks noGrp="1"/>
          </p:cNvSpPr>
          <p:nvPr>
            <p:ph type="subTitle" idx="1"/>
          </p:nvPr>
        </p:nvSpPr>
        <p:spPr>
          <a:xfrm>
            <a:off x="1577700" y="1428727"/>
            <a:ext cx="5988600" cy="1831200"/>
          </a:xfrm>
          <a:prstGeom prst="rect">
            <a:avLst/>
          </a:prstGeom>
          <a:noFill/>
          <a:effectLst>
            <a:outerShdw blurRad="28575" dist="28575" dir="15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22860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6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636" name="Google Shape;636;p6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0" name="Google Shape;700;p6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"/>
          <p:cNvSpPr txBox="1">
            <a:spLocks noGrp="1"/>
          </p:cNvSpPr>
          <p:nvPr>
            <p:ph type="body" idx="1"/>
          </p:nvPr>
        </p:nvSpPr>
        <p:spPr>
          <a:xfrm>
            <a:off x="4572100" y="1742475"/>
            <a:ext cx="38496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03" name="Google Shape;703;p7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704" name="Google Shape;704;p7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8" name="Google Shape;768;p7"/>
          <p:cNvSpPr txBox="1">
            <a:spLocks noGrp="1"/>
          </p:cNvSpPr>
          <p:nvPr>
            <p:ph type="title"/>
          </p:nvPr>
        </p:nvSpPr>
        <p:spPr>
          <a:xfrm>
            <a:off x="4572000" y="101262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"/>
          <p:cNvSpPr txBox="1">
            <a:spLocks noGrp="1"/>
          </p:cNvSpPr>
          <p:nvPr>
            <p:ph type="subTitle" idx="1"/>
          </p:nvPr>
        </p:nvSpPr>
        <p:spPr>
          <a:xfrm>
            <a:off x="1577700" y="1807350"/>
            <a:ext cx="5988600" cy="1224000"/>
          </a:xfrm>
          <a:prstGeom prst="rect">
            <a:avLst/>
          </a:prstGeom>
          <a:noFill/>
          <a:effectLst>
            <a:outerShdw blurRad="28575" dist="28575" dir="15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22860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 panose="02000606000000020003"/>
              <a:buNone/>
              <a:defRPr sz="60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771" name="Google Shape;771;p8"/>
          <p:cNvGrpSpPr/>
          <p:nvPr/>
        </p:nvGrpSpPr>
        <p:grpSpPr>
          <a:xfrm>
            <a:off x="2890" y="11321"/>
            <a:ext cx="9141502" cy="5120843"/>
            <a:chOff x="2890" y="11321"/>
            <a:chExt cx="9141502" cy="5120843"/>
          </a:xfrm>
        </p:grpSpPr>
        <p:sp>
          <p:nvSpPr>
            <p:cNvPr id="772" name="Google Shape;772;p8"/>
            <p:cNvSpPr/>
            <p:nvPr/>
          </p:nvSpPr>
          <p:spPr>
            <a:xfrm>
              <a:off x="2890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80546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767734" y="11321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1155356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1542578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1929799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2317421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2704609" y="11321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092231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479452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3867074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4254295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4641483" y="11321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029105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416327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5803948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6191170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6578358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6965980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7353201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7740823" y="11321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8128011" y="11321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8515232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8902454" y="11321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2890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380546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767734" y="539585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1155356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1542578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1929799" y="539585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2317421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2704609" y="539585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3092231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3479452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3867074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254295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4641483" y="539585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5029105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5416327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5803948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6191170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6578358" y="539585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6965980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7353201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7740823" y="539585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8128011" y="539585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8515232" y="539585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8902454" y="539585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890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80546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767734" y="1067848"/>
              <a:ext cx="241572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1155356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1542578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1929799" y="1067848"/>
              <a:ext cx="241938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317421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2704609" y="1067848"/>
              <a:ext cx="241572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3092231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3479452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3867074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254295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641483" y="1067848"/>
              <a:ext cx="241572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029105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5416327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5803948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6191170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578358" y="1067848"/>
              <a:ext cx="241938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965980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7353201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7740823" y="1067848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8128011" y="1067848"/>
              <a:ext cx="241572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8515232" y="1067848"/>
              <a:ext cx="241938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8902454" y="1067848"/>
              <a:ext cx="241938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2890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380546" y="1595750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767734" y="1595750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8128011" y="1595750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8515232" y="1595750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8902454" y="1595750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2890" y="2124014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80546" y="2124014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767734" y="2124014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8128011" y="2124014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8515232" y="2124014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8902454" y="2124014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2890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380546" y="2651883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767734" y="2651883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8128011" y="2651883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8515232" y="2651883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8902454" y="2651883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890" y="3180540"/>
              <a:ext cx="241539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80546" y="318054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767734" y="3180540"/>
              <a:ext cx="241572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8128011" y="3180540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8515232" y="318054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8902454" y="318054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2890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80546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767734" y="3708410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1155356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1542578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1929799" y="370841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2317421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2704609" y="3708410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092231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479452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867074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254295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41483" y="3708410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5029105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5416327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5803948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6191170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6578358" y="370841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6965980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7353201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7740823" y="3708410"/>
              <a:ext cx="241539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8128011" y="3708410"/>
              <a:ext cx="241572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8515232" y="370841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8902454" y="3708410"/>
              <a:ext cx="241938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890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80546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767734" y="4236312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1155356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1542578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1929799" y="4236312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317421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2704609" y="4236312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3092231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479452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3867074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254295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641483" y="4236312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5029105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5416327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5803948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6191170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6578358" y="4236312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6965980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7353201" y="4236312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7740823" y="4236312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8128011" y="4236312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8515232" y="4236312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8902454" y="4236312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2890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380546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767734" y="4764575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1155356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1542578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1929799" y="4764575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2317421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2704609" y="4764575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3092231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3479452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3867074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254295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641483" y="4764575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5029105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5416327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5803948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6191170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6578358" y="4764575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965980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7353201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7740823" y="4764575"/>
              <a:ext cx="241539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8128011" y="4764575"/>
              <a:ext cx="241572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8515232" y="4764575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8902454" y="4764575"/>
              <a:ext cx="241938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"/>
          <p:cNvSpPr txBox="1">
            <a:spLocks noGrp="1"/>
          </p:cNvSpPr>
          <p:nvPr>
            <p:ph type="title"/>
          </p:nvPr>
        </p:nvSpPr>
        <p:spPr>
          <a:xfrm>
            <a:off x="722375" y="1591425"/>
            <a:ext cx="26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942" name="Google Shape;942;p9"/>
          <p:cNvSpPr txBox="1">
            <a:spLocks noGrp="1"/>
          </p:cNvSpPr>
          <p:nvPr>
            <p:ph type="subTitle" idx="1"/>
          </p:nvPr>
        </p:nvSpPr>
        <p:spPr>
          <a:xfrm>
            <a:off x="722375" y="2323675"/>
            <a:ext cx="26814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43" name="Google Shape;943;p9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944" name="Google Shape;944;p9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80546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767734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1155356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1542578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1929799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231742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2704609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09223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479452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67074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4254295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4641483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5029105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5416327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5803948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619117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6578358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696598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735320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7740823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8128011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8515232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0546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767734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1155356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1542578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1929799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317421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2704609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092231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79452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867074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4254295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4641483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029105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416327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803948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619117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6578358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696598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7353201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7740823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8128011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8515232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0"/>
          <p:cNvSpPr txBox="1">
            <a:spLocks noGrp="1"/>
          </p:cNvSpPr>
          <p:nvPr>
            <p:ph type="title"/>
          </p:nvPr>
        </p:nvSpPr>
        <p:spPr>
          <a:xfrm>
            <a:off x="5452600" y="1476775"/>
            <a:ext cx="2934000" cy="21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1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056" name="Google Shape;1056;p11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380546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767734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1155356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1542578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1929799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231742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2704609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309223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3479452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3867074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4254295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4641483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5029105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5416327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5803948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619117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6578358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696598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735320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7740823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8128011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8515232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380546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767734" y="1067848"/>
              <a:ext cx="241576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8128011" y="1067848"/>
              <a:ext cx="241576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8515232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380546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767734" y="1595750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8128011" y="1595750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8515232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380546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767734" y="2124014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8128011" y="2124014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8515232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380546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767734" y="2651883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8128011" y="2651883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8515232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380546" y="318054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767734" y="3180540"/>
              <a:ext cx="241576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8128011" y="3180540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8515232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380546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767734" y="3708410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8128011" y="3708410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8515232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380546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767734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11"/>
            <p:cNvSpPr/>
            <p:nvPr/>
          </p:nvSpPr>
          <p:spPr>
            <a:xfrm>
              <a:off x="1155356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1542578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1929799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2317421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2704609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3092231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3479452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3867074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4254295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4641483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5029105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5416327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5803948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619117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6578358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696598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7353201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7740823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8128011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8515232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11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11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11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88" name="Google Shape;1188;p11"/>
          <p:cNvSpPr txBox="1">
            <a:spLocks noGrp="1"/>
          </p:cNvSpPr>
          <p:nvPr>
            <p:ph type="title" hasCustomPrompt="1"/>
          </p:nvPr>
        </p:nvSpPr>
        <p:spPr>
          <a:xfrm>
            <a:off x="1862150" y="1655272"/>
            <a:ext cx="5419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189" name="Google Shape;1189;p11"/>
          <p:cNvSpPr txBox="1">
            <a:spLocks noGrp="1"/>
          </p:cNvSpPr>
          <p:nvPr>
            <p:ph type="subTitle" idx="1"/>
          </p:nvPr>
        </p:nvSpPr>
        <p:spPr>
          <a:xfrm>
            <a:off x="1862150" y="2934375"/>
            <a:ext cx="54195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425725"/>
            <a:ext cx="7699200" cy="572700"/>
          </a:xfrm>
          <a:prstGeom prst="rect">
            <a:avLst/>
          </a:prstGeom>
          <a:noFill/>
          <a:ln>
            <a:noFill/>
          </a:ln>
          <a:effectLst>
            <a:outerShdw blurRad="14288" dist="19050" dir="13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1267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5" name="Google Shape;4065;p56"/>
          <p:cNvGraphicFramePr/>
          <p:nvPr/>
        </p:nvGraphicFramePr>
        <p:xfrm>
          <a:off x="609600" y="742950"/>
          <a:ext cx="7854315" cy="4229100"/>
        </p:xfrm>
        <a:graphic>
          <a:graphicData uri="http://schemas.openxmlformats.org/drawingml/2006/table">
            <a:tbl>
              <a:tblPr>
                <a:noFill/>
                <a:tableStyleId>{207AEBB9-BE88-4A2B-A09F-37C31EBFDA5D}</a:tableStyleId>
              </a:tblPr>
              <a:tblGrid>
                <a:gridCol w="509905"/>
                <a:gridCol w="4764405"/>
                <a:gridCol w="2580005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</a:rPr>
                        <a:t>No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</a:endParaRPr>
                    </a:p>
                  </a:txBody>
                  <a:tcPr marL="50800" marR="50800" marT="0" marB="0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</a:rPr>
                        <a:t>Kegiatan</a:t>
                      </a:r>
                      <a:endParaRPr lang="en-US" sz="1400" b="1" dirty="0" err="1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</a:endParaRPr>
                    </a:p>
                  </a:txBody>
                  <a:tcPr marL="50800" marR="50800" marT="0" marB="0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</a:rPr>
                        <a:t>Tanggal</a:t>
                      </a:r>
                      <a:endParaRPr lang="en-US" sz="1400" b="1" dirty="0" err="1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</a:endParaRPr>
                    </a:p>
                  </a:txBody>
                  <a:tcPr marL="50800" marR="50800" marT="0" marB="0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620"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Open Sans" panose="020B0606030504020204" charset="0"/>
                          <a:ea typeface="Open Sans" panose="020B0606030504020204"/>
                          <a:cs typeface="Open Sans" panose="020B0606030504020204" charset="0"/>
                          <a:sym typeface="Open Sans" panose="020B0606030504020204"/>
                        </a:rPr>
                        <a:t>1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Open Sans" panose="020B0606030504020204" charset="0"/>
                        <a:ea typeface="Open Sans" panose="020B060603050402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Melakukan konsultasi dengan coach/pembimbing dan kepala sekolah tentang judul rancangan aktualisasi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30 Setember 2021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9740"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Open Sans" panose="020B0606030504020204" charset="0"/>
                          <a:ea typeface="Open Sans" panose="020B0606030504020204"/>
                          <a:cs typeface="Open Sans" panose="020B0606030504020204" charset="0"/>
                          <a:sym typeface="Open Sans" panose="020B0606030504020204"/>
                        </a:rPr>
                        <a:t>2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Open Sans" panose="020B0606030504020204" charset="0"/>
                        <a:ea typeface="Open Sans" panose="020B060603050402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Melakukan konsultasi dengan kepala sekolah mengenai rancangan aktualisasi penggunaan media puzzle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1 Oktober 2021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8640"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Open Sans" panose="020B0606030504020204" charset="0"/>
                          <a:ea typeface="Open Sans" panose="020B0606030504020204"/>
                          <a:cs typeface="Open Sans" panose="020B0606030504020204" charset="0"/>
                          <a:sym typeface="Open Sans" panose="020B0606030504020204"/>
                        </a:rPr>
                        <a:t>3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Open Sans" panose="020B0606030504020204" charset="0"/>
                        <a:ea typeface="Open Sans" panose="020B060603050402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Melakukan diskusi dengan kepala sekolah tentang pemberian reward  untuk meningkatkan minat belajar siswa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3 Oktober 2021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5120"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Open Sans" panose="020B0606030504020204" charset="0"/>
                          <a:ea typeface="Open Sans" panose="020B0606030504020204"/>
                          <a:cs typeface="Open Sans" panose="020B0606030504020204" charset="0"/>
                          <a:sym typeface="Open Sans" panose="020B0606030504020204"/>
                        </a:rPr>
                        <a:t>4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Open Sans" panose="020B0606030504020204" charset="0"/>
                        <a:ea typeface="Open Sans" panose="020B060603050402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Menyusun RPP dan melaksanakan pretest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Open Sans" panose="020B0606030504020204"/>
                        </a:rPr>
                        <a:t>6 Oktober 2021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Open Sans" panose="020B0606030504020204" charset="0"/>
                          <a:ea typeface="Open Sans" panose="020B0606030504020204"/>
                          <a:cs typeface="Open Sans" panose="020B0606030504020204" charset="0"/>
                          <a:sym typeface="Open Sans" panose="020B0606030504020204"/>
                        </a:rPr>
                        <a:t>5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Open Sans" panose="020B0606030504020204" charset="0"/>
                        <a:ea typeface="Open Sans" panose="020B060603050402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Belajar menggunakan media puzzle tempel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Open Sans" panose="020B0606030504020204"/>
                        </a:rPr>
                        <a:t>7 - 9 Oktober 2021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Open Sans" panose="020B0606030504020204" charset="0"/>
                          <a:ea typeface="Open Sans" panose="020B0606030504020204"/>
                          <a:cs typeface="Open Sans" panose="020B0606030504020204" charset="0"/>
                          <a:sym typeface="Open Sans" panose="020B0606030504020204"/>
                        </a:rPr>
                        <a:t>6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Open Sans" panose="020B0606030504020204" charset="0"/>
                        <a:ea typeface="Open Sans" panose="020B060603050402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Pemberian reward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Open Sans" panose="020B0606030504020204"/>
                        </a:rPr>
                        <a:t>14 - 15 Oktober 2021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Open Sans" panose="020B0606030504020204" charset="0"/>
                          <a:ea typeface="Open Sans" panose="020B0606030504020204"/>
                          <a:cs typeface="Open Sans" panose="020B0606030504020204" charset="0"/>
                          <a:sym typeface="Open Sans" panose="020B0606030504020204"/>
                        </a:rPr>
                        <a:t>7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Open Sans" panose="020B0606030504020204" charset="0"/>
                        <a:ea typeface="Open Sans" panose="020B060603050402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Melaksanakan post-test.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Open Sans" panose="020B0606030504020204"/>
                        </a:rPr>
                        <a:t>16 dan 18 Oktober 2021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1020"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Open Sans" panose="020B0606030504020204" charset="0"/>
                          <a:ea typeface="Open Sans" panose="020B0606030504020204"/>
                          <a:cs typeface="Open Sans" panose="020B0606030504020204" charset="0"/>
                          <a:sym typeface="Open Sans" panose="020B0606030504020204"/>
                        </a:rPr>
                        <a:t>8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Open Sans" panose="020B0606030504020204" charset="0"/>
                        <a:ea typeface="Open Sans" panose="020B060603050402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Melakukan evaluasi hasil kegiatan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Open Sans" panose="020B0606030504020204"/>
                        </a:rPr>
                        <a:t>21 Oktober 2021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0020"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Open Sans" panose="020B0606030504020204" charset="0"/>
                          <a:ea typeface="Open Sans" panose="020B0606030504020204"/>
                          <a:cs typeface="Open Sans" panose="020B0606030504020204" charset="0"/>
                          <a:sym typeface="Open Sans" panose="020B0606030504020204"/>
                        </a:rPr>
                        <a:t>9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Open Sans" panose="020B0606030504020204" charset="0"/>
                        <a:ea typeface="Open Sans" panose="020B060603050402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+mn-ea"/>
                        </a:rPr>
                        <a:t>Membuat laporan aktualisasi</a:t>
                      </a:r>
                      <a:endParaRPr lang="en-US" sz="120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+mn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charset="0"/>
                          <a:ea typeface="Calibri" panose="020F0502020204030204"/>
                          <a:cs typeface="Open Sans" panose="020B0606030504020204" charset="0"/>
                          <a:sym typeface="Open Sans" panose="020B0606030504020204"/>
                        </a:rPr>
                        <a:t>22 Oktober – 3 November 2021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charset="0"/>
                        <a:ea typeface="Calibri" panose="020F0502020204030204"/>
                        <a:cs typeface="Open Sans" panose="020B0606030504020204" charset="0"/>
                        <a:sym typeface="Open Sans" panose="020B060603050402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726" name="Google Shape;3726;p46"/>
          <p:cNvSpPr txBox="1">
            <a:spLocks noGrp="1"/>
          </p:cNvSpPr>
          <p:nvPr/>
        </p:nvSpPr>
        <p:spPr>
          <a:xfrm>
            <a:off x="381000" y="133350"/>
            <a:ext cx="7202805" cy="533400"/>
          </a:xfrm>
          <a:prstGeom prst="rect">
            <a:avLst/>
          </a:prstGeom>
          <a:noFill/>
          <a:ln>
            <a:noFill/>
          </a:ln>
          <a:effectLst>
            <a:outerShdw blurRad="14288" dist="19050" dir="1320000" algn="bl" rotWithShape="0">
              <a:srgbClr val="000000">
                <a:alpha val="20000"/>
              </a:srgbClr>
            </a:outerShdw>
          </a:effectLst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 b="0" i="0" u="none" strike="noStrike" cap="none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 b="0" i="0" u="none" strike="noStrike" cap="none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 b="0" i="0" u="none" strike="noStrike" cap="none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 b="0" i="0" u="none" strike="noStrike" cap="none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 b="0" i="0" u="none" strike="noStrike" cap="none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 b="0" i="0" u="none" strike="noStrike" cap="none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 b="0" i="0" u="none" strike="noStrike" cap="none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 b="0" i="0" u="none" strike="noStrike" cap="none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 panose="02000606000000020003"/>
              <a:buNone/>
              <a:defRPr sz="3600" b="0" i="0" u="none" strike="noStrike" cap="none">
                <a:solidFill>
                  <a:schemeClr val="accent2"/>
                </a:solidFill>
                <a:latin typeface="Grand Hotel" panose="02000606000000020003"/>
                <a:ea typeface="Grand Hotel" panose="02000606000000020003"/>
                <a:cs typeface="Grand Hotel" panose="02000606000000020003"/>
                <a:sym typeface="Grand Hotel" panose="0200060600000002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Jadwal Kegiatan</a:t>
            </a:r>
            <a:endParaRPr lang="en-US" altLang="en-GB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spect the Elderly Social Media by Slidesgo">
  <a:themeElements>
    <a:clrScheme name="Simple Light">
      <a:dk1>
        <a:srgbClr val="212121"/>
      </a:dk1>
      <a:lt1>
        <a:srgbClr val="FFFFFF"/>
      </a:lt1>
      <a:dk2>
        <a:srgbClr val="397A78"/>
      </a:dk2>
      <a:lt2>
        <a:srgbClr val="428481"/>
      </a:lt2>
      <a:accent1>
        <a:srgbClr val="74B5B0"/>
      </a:accent1>
      <a:accent2>
        <a:srgbClr val="F6E698"/>
      </a:accent2>
      <a:accent3>
        <a:srgbClr val="E89EB0"/>
      </a:accent3>
      <a:accent4>
        <a:srgbClr val="CE7695"/>
      </a:accent4>
      <a:accent5>
        <a:srgbClr val="4D4D56"/>
      </a:accent5>
      <a:accent6>
        <a:srgbClr val="397A7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Presentation</Application>
  <PresentationFormat>On-screen Show (16:9)</PresentationFormat>
  <Paragraphs>63</Paragraphs>
  <Slides>1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</vt:lpstr>
      <vt:lpstr>Grand Hotel</vt:lpstr>
      <vt:lpstr>Open Sans</vt:lpstr>
      <vt:lpstr>Raleway</vt:lpstr>
      <vt:lpstr>Segoe Print</vt:lpstr>
      <vt:lpstr>Open Sans</vt:lpstr>
      <vt:lpstr>Grand Hotel</vt:lpstr>
      <vt:lpstr>Calibri</vt:lpstr>
      <vt:lpstr>Calibri</vt:lpstr>
      <vt:lpstr>Microsoft YaHei</vt:lpstr>
      <vt:lpstr>Arial Unicode MS</vt:lpstr>
      <vt:lpstr>Respect the Elderly Social Media by Slidesgo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MENINGKATKAN MINAT BELAJAR IPA SISWA KELAS V MELALUI MEDIA PUZZLE TEMPEL DAN PEMBERIAN REWARD DI SDN KARANGANYAR I KEC. PAITON KAB. PROBOLINGGO</dc:title>
  <dc:creator/>
  <cp:lastModifiedBy>fajar</cp:lastModifiedBy>
  <cp:revision>48</cp:revision>
  <dcterms:created xsi:type="dcterms:W3CDTF">2021-11-07T05:34:00Z</dcterms:created>
  <dcterms:modified xsi:type="dcterms:W3CDTF">2021-11-07T15:11:38Z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35474026426C4DECBDA157ECB2D2D72B</vt:lpwstr>
  </property>
  <property fmtid="{D5CDD505-2E9C-101B-9397-08002B2CF9AE}" pid="3" name="KSOProductBuildVer">
    <vt:lpwstr>1033-11.2.0.10351</vt:lpwstr>
  </property>
</Properties>
</file>