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Fira Sans Extra Condensed Medium"/>
      <p:regular r:id="rId48"/>
      <p:bold r:id="rId49"/>
      <p:italic r:id="rId50"/>
      <p:boldItalic r:id="rId51"/>
    </p:embeddedFont>
    <p:embeddedFont>
      <p:font typeface="Fira Sans"/>
      <p:regular r:id="rId52"/>
      <p:bold r:id="rId53"/>
      <p:italic r:id="rId54"/>
      <p:boldItalic r:id="rId55"/>
    </p:embeddedFont>
    <p:embeddedFont>
      <p:font typeface="Fira Sans Extra Condensed"/>
      <p:regular r:id="rId56"/>
      <p:bold r:id="rId57"/>
      <p:italic r:id="rId58"/>
      <p:boldItalic r:id="rId59"/>
    </p:embeddedFont>
    <p:embeddedFont>
      <p:font typeface="Fira Sans Extra Condensed SemiBold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866DAA-5B80-4BA9-AC69-D34EDCBF0FEE}">
  <a:tblStyle styleId="{7C866DAA-5B80-4BA9-AC69-D34EDCBF0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slide" Target="slides/slide42.xml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SemiBold-italic.fntdata"/><Relationship Id="rId61" Type="http://schemas.openxmlformats.org/officeDocument/2006/relationships/font" Target="fonts/FiraSansExtraCondensedSemiBold-bold.fntdata"/><Relationship Id="rId20" Type="http://schemas.openxmlformats.org/officeDocument/2006/relationships/slide" Target="slides/slide15.xml"/><Relationship Id="rId63" Type="http://schemas.openxmlformats.org/officeDocument/2006/relationships/font" Target="fonts/FiraSansExtraCondensed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FiraSansExtraCondensedSemiBo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FiraSans-bold.fntdata"/><Relationship Id="rId52" Type="http://schemas.openxmlformats.org/officeDocument/2006/relationships/font" Target="fonts/FiraSans-regular.fntdata"/><Relationship Id="rId11" Type="http://schemas.openxmlformats.org/officeDocument/2006/relationships/slide" Target="slides/slide6.xml"/><Relationship Id="rId55" Type="http://schemas.openxmlformats.org/officeDocument/2006/relationships/font" Target="fonts/FiraSans-boldItalic.fntdata"/><Relationship Id="rId10" Type="http://schemas.openxmlformats.org/officeDocument/2006/relationships/slide" Target="slides/slide5.xml"/><Relationship Id="rId54" Type="http://schemas.openxmlformats.org/officeDocument/2006/relationships/font" Target="fonts/FiraSans-italic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-bold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7ef0fb76dd07ff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b7ef0fb76dd07ff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b7ef0fb76dd07ff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b7ef0fb76dd07ff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b7ef0fb76dd07ff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b7ef0fb76dd07ff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b7ef0fb76dd07ff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b7ef0fb76dd07ff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4c03e888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4c03e888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c03e888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4c03e888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c03e888d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c03e888d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991c7bf9b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991c7bf9b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e3862914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e3862914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97763a53c2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97763a53c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7763a53c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7763a53c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97763a53c2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97763a53c2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4bf4aaca03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4bf4aaca03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4c03e888d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4c03e888d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e38629148a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1e38629148a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e38629148a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e38629148a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4c03e888d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24c03e888d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4c03e888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4c03e888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4c03e888d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4c03e888d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24c03e888d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24c03e888d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c03e888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4c03e888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bf4aaca0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bf4aaca0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e386291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e386291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e3862914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e3862914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e3862914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e3862914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e38629148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e38629148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e3862914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e3862914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e38629148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e38629148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e3862914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e3862914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e3862914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e3862914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e3862914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e3862914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e3862914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e3862914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91c7bf9be_0_4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91c7bf9be_0_4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e3862914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e3862914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991c7bf9be_0_2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991c7bf9be_0_2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e38629148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e38629148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9fbf540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9fbf540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b7ef0fb76dd07ff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b7ef0fb76dd07ff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97763a5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97763a5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b7ef0fb76dd07ff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b7ef0fb76dd07ff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b7ef0fb76dd07ff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b7ef0fb76dd07ff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0" y="938250"/>
            <a:ext cx="3802200" cy="26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37700" y="3359150"/>
            <a:ext cx="23364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08925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Extra Condensed"/>
              <a:buChar char="●"/>
              <a:defRPr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●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Extra Condensed"/>
              <a:buChar char="○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 Extra Condensed"/>
              <a:buChar char="■"/>
              <a:defRPr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76200" y="1369550"/>
            <a:ext cx="5397900" cy="26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Analysis Penyebaran Covid-19 DKI Jakarta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037700" y="3359150"/>
            <a:ext cx="2336400" cy="6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Fajar Afriadi</a:t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-324634" y="32499"/>
            <a:ext cx="3600557" cy="4700146"/>
            <a:chOff x="-663518" y="32505"/>
            <a:chExt cx="3890391" cy="5078494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663518" y="1203236"/>
              <a:ext cx="3890391" cy="3907763"/>
              <a:chOff x="704888" y="3066300"/>
              <a:chExt cx="1214950" cy="1220375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229963" y="3066300"/>
                <a:ext cx="196125" cy="255025"/>
              </a:xfrm>
              <a:custGeom>
                <a:rect b="b" l="l" r="r" t="t"/>
                <a:pathLst>
                  <a:path extrusionOk="0" h="10201" w="7845">
                    <a:moveTo>
                      <a:pt x="3910" y="0"/>
                    </a:moveTo>
                    <a:cubicBezTo>
                      <a:pt x="2130" y="0"/>
                      <a:pt x="702" y="652"/>
                      <a:pt x="702" y="1454"/>
                    </a:cubicBezTo>
                    <a:cubicBezTo>
                      <a:pt x="702" y="1905"/>
                      <a:pt x="1203" y="2331"/>
                      <a:pt x="1980" y="2582"/>
                    </a:cubicBezTo>
                    <a:cubicBezTo>
                      <a:pt x="3083" y="6692"/>
                      <a:pt x="0" y="10201"/>
                      <a:pt x="0" y="10201"/>
                    </a:cubicBezTo>
                    <a:lnTo>
                      <a:pt x="7845" y="10201"/>
                    </a:lnTo>
                    <a:cubicBezTo>
                      <a:pt x="7845" y="10201"/>
                      <a:pt x="4737" y="6692"/>
                      <a:pt x="5840" y="2582"/>
                    </a:cubicBezTo>
                    <a:cubicBezTo>
                      <a:pt x="6617" y="2331"/>
                      <a:pt x="7118" y="1905"/>
                      <a:pt x="7118" y="1454"/>
                    </a:cubicBezTo>
                    <a:cubicBezTo>
                      <a:pt x="7118" y="652"/>
                      <a:pt x="5689" y="0"/>
                      <a:pt x="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1394738" y="3168850"/>
                <a:ext cx="231225" cy="238325"/>
              </a:xfrm>
              <a:custGeom>
                <a:rect b="b" l="l" r="r" t="t"/>
                <a:pathLst>
                  <a:path extrusionOk="0" h="9533" w="9249">
                    <a:moveTo>
                      <a:pt x="5220" y="0"/>
                    </a:moveTo>
                    <a:cubicBezTo>
                      <a:pt x="4892" y="0"/>
                      <a:pt x="4640" y="92"/>
                      <a:pt x="4512" y="284"/>
                    </a:cubicBezTo>
                    <a:cubicBezTo>
                      <a:pt x="4286" y="610"/>
                      <a:pt x="4437" y="1137"/>
                      <a:pt x="4863" y="1663"/>
                    </a:cubicBezTo>
                    <a:cubicBezTo>
                      <a:pt x="3710" y="4971"/>
                      <a:pt x="1" y="5924"/>
                      <a:pt x="1" y="5924"/>
                    </a:cubicBezTo>
                    <a:lnTo>
                      <a:pt x="2682" y="7728"/>
                    </a:lnTo>
                    <a:lnTo>
                      <a:pt x="5364" y="9533"/>
                    </a:lnTo>
                    <a:cubicBezTo>
                      <a:pt x="5364" y="9533"/>
                      <a:pt x="4863" y="5723"/>
                      <a:pt x="7469" y="3442"/>
                    </a:cubicBezTo>
                    <a:cubicBezTo>
                      <a:pt x="7722" y="3508"/>
                      <a:pt x="7954" y="3542"/>
                      <a:pt x="8157" y="3542"/>
                    </a:cubicBezTo>
                    <a:cubicBezTo>
                      <a:pt x="8497" y="3542"/>
                      <a:pt x="8757" y="3446"/>
                      <a:pt x="8898" y="3242"/>
                    </a:cubicBezTo>
                    <a:cubicBezTo>
                      <a:pt x="9249" y="2690"/>
                      <a:pt x="8572" y="1613"/>
                      <a:pt x="7344" y="786"/>
                    </a:cubicBezTo>
                    <a:cubicBezTo>
                      <a:pt x="6581" y="277"/>
                      <a:pt x="5787" y="0"/>
                      <a:pt x="5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1508788" y="3272125"/>
                <a:ext cx="298250" cy="275400"/>
              </a:xfrm>
              <a:custGeom>
                <a:rect b="b" l="l" r="r" t="t"/>
                <a:pathLst>
                  <a:path extrusionOk="0" h="11016" w="11930">
                    <a:moveTo>
                      <a:pt x="7999" y="1"/>
                    </a:moveTo>
                    <a:cubicBezTo>
                      <a:pt x="7826" y="1"/>
                      <a:pt x="7671" y="45"/>
                      <a:pt x="7544" y="138"/>
                    </a:cubicBezTo>
                    <a:cubicBezTo>
                      <a:pt x="7168" y="414"/>
                      <a:pt x="7118" y="1066"/>
                      <a:pt x="7368" y="1843"/>
                    </a:cubicBezTo>
                    <a:cubicBezTo>
                      <a:pt x="5295" y="4358"/>
                      <a:pt x="2074" y="4652"/>
                      <a:pt x="681" y="4652"/>
                    </a:cubicBezTo>
                    <a:cubicBezTo>
                      <a:pt x="255" y="4652"/>
                      <a:pt x="0" y="4625"/>
                      <a:pt x="0" y="4625"/>
                    </a:cubicBezTo>
                    <a:lnTo>
                      <a:pt x="0" y="4625"/>
                    </a:lnTo>
                    <a:lnTo>
                      <a:pt x="2281" y="7833"/>
                    </a:lnTo>
                    <a:lnTo>
                      <a:pt x="4561" y="11016"/>
                    </a:lnTo>
                    <a:cubicBezTo>
                      <a:pt x="4561" y="11016"/>
                      <a:pt x="5614" y="6479"/>
                      <a:pt x="9599" y="4976"/>
                    </a:cubicBezTo>
                    <a:cubicBezTo>
                      <a:pt x="10042" y="5316"/>
                      <a:pt x="10486" y="5507"/>
                      <a:pt x="10842" y="5507"/>
                    </a:cubicBezTo>
                    <a:cubicBezTo>
                      <a:pt x="11010" y="5507"/>
                      <a:pt x="11158" y="5465"/>
                      <a:pt x="11278" y="5377"/>
                    </a:cubicBezTo>
                    <a:cubicBezTo>
                      <a:pt x="11930" y="4900"/>
                      <a:pt x="11604" y="3371"/>
                      <a:pt x="10577" y="1918"/>
                    </a:cubicBezTo>
                    <a:cubicBezTo>
                      <a:pt x="9750" y="749"/>
                      <a:pt x="8713" y="1"/>
                      <a:pt x="7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1605263" y="3444075"/>
                <a:ext cx="239375" cy="209350"/>
              </a:xfrm>
              <a:custGeom>
                <a:rect b="b" l="l" r="r" t="t"/>
                <a:pathLst>
                  <a:path extrusionOk="0" h="8374" w="9575">
                    <a:moveTo>
                      <a:pt x="7013" y="1"/>
                    </a:moveTo>
                    <a:cubicBezTo>
                      <a:pt x="6926" y="1"/>
                      <a:pt x="6844" y="17"/>
                      <a:pt x="6768" y="52"/>
                    </a:cubicBezTo>
                    <a:cubicBezTo>
                      <a:pt x="6417" y="203"/>
                      <a:pt x="6291" y="729"/>
                      <a:pt x="6367" y="1406"/>
                    </a:cubicBezTo>
                    <a:cubicBezTo>
                      <a:pt x="5013" y="2509"/>
                      <a:pt x="3422" y="2784"/>
                      <a:pt x="2169" y="2784"/>
                    </a:cubicBezTo>
                    <a:cubicBezTo>
                      <a:pt x="916" y="2784"/>
                      <a:pt x="1" y="2509"/>
                      <a:pt x="1" y="2509"/>
                    </a:cubicBezTo>
                    <a:lnTo>
                      <a:pt x="1" y="2509"/>
                    </a:lnTo>
                    <a:lnTo>
                      <a:pt x="1354" y="5441"/>
                    </a:lnTo>
                    <a:lnTo>
                      <a:pt x="2682" y="8373"/>
                    </a:lnTo>
                    <a:cubicBezTo>
                      <a:pt x="2682" y="8373"/>
                      <a:pt x="4236" y="4864"/>
                      <a:pt x="7670" y="4263"/>
                    </a:cubicBezTo>
                    <a:cubicBezTo>
                      <a:pt x="8048" y="4661"/>
                      <a:pt x="8426" y="4885"/>
                      <a:pt x="8742" y="4885"/>
                    </a:cubicBezTo>
                    <a:cubicBezTo>
                      <a:pt x="8824" y="4885"/>
                      <a:pt x="8901" y="4870"/>
                      <a:pt x="8973" y="4839"/>
                    </a:cubicBezTo>
                    <a:cubicBezTo>
                      <a:pt x="9575" y="4564"/>
                      <a:pt x="9550" y="3286"/>
                      <a:pt x="8948" y="1957"/>
                    </a:cubicBezTo>
                    <a:cubicBezTo>
                      <a:pt x="8423" y="797"/>
                      <a:pt x="7611" y="1"/>
                      <a:pt x="7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1653513" y="3638975"/>
                <a:ext cx="266325" cy="197475"/>
              </a:xfrm>
              <a:custGeom>
                <a:rect b="b" l="l" r="r" t="t"/>
                <a:pathLst>
                  <a:path extrusionOk="0" h="7899" w="10653">
                    <a:moveTo>
                      <a:pt x="702" y="1"/>
                    </a:moveTo>
                    <a:lnTo>
                      <a:pt x="351" y="3911"/>
                    </a:lnTo>
                    <a:lnTo>
                      <a:pt x="1" y="7820"/>
                    </a:lnTo>
                    <a:cubicBezTo>
                      <a:pt x="1" y="7820"/>
                      <a:pt x="2372" y="6081"/>
                      <a:pt x="5344" y="6081"/>
                    </a:cubicBezTo>
                    <a:cubicBezTo>
                      <a:pt x="6114" y="6081"/>
                      <a:pt x="6925" y="6198"/>
                      <a:pt x="7745" y="6492"/>
                    </a:cubicBezTo>
                    <a:cubicBezTo>
                      <a:pt x="7945" y="7294"/>
                      <a:pt x="8321" y="7845"/>
                      <a:pt x="8773" y="7896"/>
                    </a:cubicBezTo>
                    <a:cubicBezTo>
                      <a:pt x="8793" y="7898"/>
                      <a:pt x="8814" y="7899"/>
                      <a:pt x="8835" y="7899"/>
                    </a:cubicBezTo>
                    <a:cubicBezTo>
                      <a:pt x="9613" y="7899"/>
                      <a:pt x="10331" y="6546"/>
                      <a:pt x="10502" y="4813"/>
                    </a:cubicBezTo>
                    <a:cubicBezTo>
                      <a:pt x="10652" y="3058"/>
                      <a:pt x="10126" y="1555"/>
                      <a:pt x="9349" y="1480"/>
                    </a:cubicBezTo>
                    <a:cubicBezTo>
                      <a:pt x="9336" y="1479"/>
                      <a:pt x="9324" y="1479"/>
                      <a:pt x="9311" y="1479"/>
                    </a:cubicBezTo>
                    <a:cubicBezTo>
                      <a:pt x="8849" y="1479"/>
                      <a:pt x="8413" y="1926"/>
                      <a:pt x="8096" y="2683"/>
                    </a:cubicBezTo>
                    <a:cubicBezTo>
                      <a:pt x="7703" y="2748"/>
                      <a:pt x="7318" y="2778"/>
                      <a:pt x="6944" y="2778"/>
                    </a:cubicBezTo>
                    <a:cubicBezTo>
                      <a:pt x="3336" y="2778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1573938" y="3802525"/>
                <a:ext cx="238750" cy="205975"/>
              </a:xfrm>
              <a:custGeom>
                <a:rect b="b" l="l" r="r" t="t"/>
                <a:pathLst>
                  <a:path extrusionOk="0" h="8239" w="9550">
                    <a:moveTo>
                      <a:pt x="2507" y="0"/>
                    </a:moveTo>
                    <a:lnTo>
                      <a:pt x="1254" y="2983"/>
                    </a:lnTo>
                    <a:lnTo>
                      <a:pt x="1" y="5965"/>
                    </a:lnTo>
                    <a:cubicBezTo>
                      <a:pt x="1" y="5965"/>
                      <a:pt x="1043" y="5613"/>
                      <a:pt x="2434" y="5613"/>
                    </a:cubicBezTo>
                    <a:cubicBezTo>
                      <a:pt x="3641" y="5613"/>
                      <a:pt x="5111" y="5878"/>
                      <a:pt x="6392" y="6867"/>
                    </a:cubicBezTo>
                    <a:cubicBezTo>
                      <a:pt x="6341" y="7544"/>
                      <a:pt x="6492" y="8045"/>
                      <a:pt x="6868" y="8196"/>
                    </a:cubicBezTo>
                    <a:cubicBezTo>
                      <a:pt x="6937" y="8225"/>
                      <a:pt x="7010" y="8238"/>
                      <a:pt x="7087" y="8238"/>
                    </a:cubicBezTo>
                    <a:cubicBezTo>
                      <a:pt x="7678" y="8238"/>
                      <a:pt x="8463" y="7414"/>
                      <a:pt x="8973" y="6216"/>
                    </a:cubicBezTo>
                    <a:cubicBezTo>
                      <a:pt x="9549" y="4887"/>
                      <a:pt x="9499" y="3584"/>
                      <a:pt x="8898" y="3334"/>
                    </a:cubicBezTo>
                    <a:cubicBezTo>
                      <a:pt x="8830" y="3304"/>
                      <a:pt x="8757" y="3290"/>
                      <a:pt x="8680" y="3290"/>
                    </a:cubicBezTo>
                    <a:cubicBezTo>
                      <a:pt x="8363" y="3290"/>
                      <a:pt x="7983" y="3531"/>
                      <a:pt x="7620" y="3935"/>
                    </a:cubicBezTo>
                    <a:cubicBezTo>
                      <a:pt x="4186" y="3459"/>
                      <a:pt x="2507" y="0"/>
                      <a:pt x="2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1434838" y="3905900"/>
                <a:ext cx="287000" cy="289725"/>
              </a:xfrm>
              <a:custGeom>
                <a:rect b="b" l="l" r="r" t="t"/>
                <a:pathLst>
                  <a:path extrusionOk="0" h="11589" w="11480">
                    <a:moveTo>
                      <a:pt x="6241" y="1"/>
                    </a:moveTo>
                    <a:lnTo>
                      <a:pt x="3133" y="2382"/>
                    </a:lnTo>
                    <a:lnTo>
                      <a:pt x="1" y="4762"/>
                    </a:lnTo>
                    <a:cubicBezTo>
                      <a:pt x="1" y="4762"/>
                      <a:pt x="4587" y="5665"/>
                      <a:pt x="6216" y="9575"/>
                    </a:cubicBezTo>
                    <a:cubicBezTo>
                      <a:pt x="5740" y="10276"/>
                      <a:pt x="5590" y="10903"/>
                      <a:pt x="5890" y="11279"/>
                    </a:cubicBezTo>
                    <a:cubicBezTo>
                      <a:pt x="6050" y="11489"/>
                      <a:pt x="6327" y="11589"/>
                      <a:pt x="6680" y="11589"/>
                    </a:cubicBezTo>
                    <a:cubicBezTo>
                      <a:pt x="7379" y="11589"/>
                      <a:pt x="8374" y="11194"/>
                      <a:pt x="9324" y="10477"/>
                    </a:cubicBezTo>
                    <a:cubicBezTo>
                      <a:pt x="10727" y="9399"/>
                      <a:pt x="11479" y="7996"/>
                      <a:pt x="11003" y="7369"/>
                    </a:cubicBezTo>
                    <a:cubicBezTo>
                      <a:pt x="10835" y="7159"/>
                      <a:pt x="10558" y="7059"/>
                      <a:pt x="10211" y="7059"/>
                    </a:cubicBezTo>
                    <a:cubicBezTo>
                      <a:pt x="9936" y="7059"/>
                      <a:pt x="9617" y="7122"/>
                      <a:pt x="9274" y="7244"/>
                    </a:cubicBezTo>
                    <a:cubicBezTo>
                      <a:pt x="5916" y="4662"/>
                      <a:pt x="6241" y="1"/>
                      <a:pt x="6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1300763" y="3996750"/>
                <a:ext cx="203650" cy="231850"/>
              </a:xfrm>
              <a:custGeom>
                <a:rect b="b" l="l" r="r" t="t"/>
                <a:pathLst>
                  <a:path extrusionOk="0" h="9274" w="8146">
                    <a:moveTo>
                      <a:pt x="6065" y="1"/>
                    </a:moveTo>
                    <a:lnTo>
                      <a:pt x="3033" y="1078"/>
                    </a:lnTo>
                    <a:lnTo>
                      <a:pt x="0" y="2181"/>
                    </a:lnTo>
                    <a:cubicBezTo>
                      <a:pt x="0" y="2181"/>
                      <a:pt x="3359" y="4036"/>
                      <a:pt x="3634" y="7494"/>
                    </a:cubicBezTo>
                    <a:cubicBezTo>
                      <a:pt x="3108" y="7921"/>
                      <a:pt x="2832" y="8372"/>
                      <a:pt x="2958" y="8748"/>
                    </a:cubicBezTo>
                    <a:cubicBezTo>
                      <a:pt x="3087" y="9094"/>
                      <a:pt x="3574" y="9274"/>
                      <a:pt x="4221" y="9274"/>
                    </a:cubicBezTo>
                    <a:cubicBezTo>
                      <a:pt x="4699" y="9274"/>
                      <a:pt x="5265" y="9175"/>
                      <a:pt x="5840" y="8973"/>
                    </a:cubicBezTo>
                    <a:cubicBezTo>
                      <a:pt x="7218" y="8472"/>
                      <a:pt x="8146" y="7570"/>
                      <a:pt x="7945" y="6968"/>
                    </a:cubicBezTo>
                    <a:cubicBezTo>
                      <a:pt x="7828" y="6616"/>
                      <a:pt x="7358" y="6439"/>
                      <a:pt x="6742" y="6439"/>
                    </a:cubicBezTo>
                    <a:cubicBezTo>
                      <a:pt x="6701" y="6439"/>
                      <a:pt x="6659" y="6440"/>
                      <a:pt x="6617" y="6442"/>
                    </a:cubicBezTo>
                    <a:cubicBezTo>
                      <a:pt x="4637" y="3560"/>
                      <a:pt x="6065" y="1"/>
                      <a:pt x="60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1097738" y="4016175"/>
                <a:ext cx="217450" cy="270500"/>
              </a:xfrm>
              <a:custGeom>
                <a:rect b="b" l="l" r="r" t="t"/>
                <a:pathLst>
                  <a:path extrusionOk="0" h="10820" w="8698">
                    <a:moveTo>
                      <a:pt x="978" y="1"/>
                    </a:moveTo>
                    <a:cubicBezTo>
                      <a:pt x="978" y="1"/>
                      <a:pt x="3384" y="3986"/>
                      <a:pt x="1605" y="7820"/>
                    </a:cubicBezTo>
                    <a:cubicBezTo>
                      <a:pt x="778" y="7946"/>
                      <a:pt x="201" y="8271"/>
                      <a:pt x="126" y="8748"/>
                    </a:cubicBezTo>
                    <a:cubicBezTo>
                      <a:pt x="1" y="9524"/>
                      <a:pt x="1304" y="10402"/>
                      <a:pt x="3033" y="10702"/>
                    </a:cubicBezTo>
                    <a:cubicBezTo>
                      <a:pt x="3463" y="10782"/>
                      <a:pt x="3880" y="10820"/>
                      <a:pt x="4265" y="10820"/>
                    </a:cubicBezTo>
                    <a:cubicBezTo>
                      <a:pt x="5454" y="10820"/>
                      <a:pt x="6354" y="10462"/>
                      <a:pt x="6467" y="9875"/>
                    </a:cubicBezTo>
                    <a:cubicBezTo>
                      <a:pt x="6542" y="9399"/>
                      <a:pt x="6116" y="8898"/>
                      <a:pt x="5389" y="8497"/>
                    </a:cubicBezTo>
                    <a:cubicBezTo>
                      <a:pt x="5038" y="4286"/>
                      <a:pt x="8698" y="1379"/>
                      <a:pt x="8698" y="1379"/>
                    </a:cubicBezTo>
                    <a:lnTo>
                      <a:pt x="4838" y="677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951138" y="3928450"/>
                <a:ext cx="221200" cy="236900"/>
              </a:xfrm>
              <a:custGeom>
                <a:rect b="b" l="l" r="r" t="t"/>
                <a:pathLst>
                  <a:path extrusionOk="0" h="9476" w="8848">
                    <a:moveTo>
                      <a:pt x="3158" y="1"/>
                    </a:moveTo>
                    <a:lnTo>
                      <a:pt x="3158" y="1"/>
                    </a:lnTo>
                    <a:cubicBezTo>
                      <a:pt x="3158" y="1"/>
                      <a:pt x="4060" y="3710"/>
                      <a:pt x="1679" y="6292"/>
                    </a:cubicBezTo>
                    <a:cubicBezTo>
                      <a:pt x="1494" y="6257"/>
                      <a:pt x="1320" y="6240"/>
                      <a:pt x="1162" y="6240"/>
                    </a:cubicBezTo>
                    <a:cubicBezTo>
                      <a:pt x="741" y="6240"/>
                      <a:pt x="428" y="6363"/>
                      <a:pt x="301" y="6617"/>
                    </a:cubicBezTo>
                    <a:cubicBezTo>
                      <a:pt x="0" y="7194"/>
                      <a:pt x="802" y="8221"/>
                      <a:pt x="2080" y="8898"/>
                    </a:cubicBezTo>
                    <a:cubicBezTo>
                      <a:pt x="2810" y="9277"/>
                      <a:pt x="3531" y="9475"/>
                      <a:pt x="4078" y="9475"/>
                    </a:cubicBezTo>
                    <a:cubicBezTo>
                      <a:pt x="4508" y="9475"/>
                      <a:pt x="4830" y="9352"/>
                      <a:pt x="4963" y="9099"/>
                    </a:cubicBezTo>
                    <a:cubicBezTo>
                      <a:pt x="5163" y="8748"/>
                      <a:pt x="4938" y="8246"/>
                      <a:pt x="4486" y="7770"/>
                    </a:cubicBezTo>
                    <a:cubicBezTo>
                      <a:pt x="5263" y="4362"/>
                      <a:pt x="8847" y="3008"/>
                      <a:pt x="8847" y="3008"/>
                    </a:cubicBezTo>
                    <a:lnTo>
                      <a:pt x="5990" y="1505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761288" y="3779950"/>
                <a:ext cx="297000" cy="270900"/>
              </a:xfrm>
              <a:custGeom>
                <a:rect b="b" l="l" r="r" t="t"/>
                <a:pathLst>
                  <a:path extrusionOk="0" h="10836" w="11880">
                    <a:moveTo>
                      <a:pt x="7694" y="1"/>
                    </a:moveTo>
                    <a:cubicBezTo>
                      <a:pt x="7694" y="1"/>
                      <a:pt x="6391" y="4487"/>
                      <a:pt x="2331" y="5765"/>
                    </a:cubicBezTo>
                    <a:cubicBezTo>
                      <a:pt x="1886" y="5391"/>
                      <a:pt x="1440" y="5182"/>
                      <a:pt x="1076" y="5182"/>
                    </a:cubicBezTo>
                    <a:cubicBezTo>
                      <a:pt x="928" y="5182"/>
                      <a:pt x="793" y="5217"/>
                      <a:pt x="677" y="5289"/>
                    </a:cubicBezTo>
                    <a:cubicBezTo>
                      <a:pt x="0" y="5715"/>
                      <a:pt x="226" y="7269"/>
                      <a:pt x="1178" y="8773"/>
                    </a:cubicBezTo>
                    <a:cubicBezTo>
                      <a:pt x="1968" y="10019"/>
                      <a:pt x="2998" y="10835"/>
                      <a:pt x="3713" y="10835"/>
                    </a:cubicBezTo>
                    <a:cubicBezTo>
                      <a:pt x="3861" y="10835"/>
                      <a:pt x="3995" y="10801"/>
                      <a:pt x="4110" y="10728"/>
                    </a:cubicBezTo>
                    <a:cubicBezTo>
                      <a:pt x="4511" y="10477"/>
                      <a:pt x="4587" y="9826"/>
                      <a:pt x="4386" y="9024"/>
                    </a:cubicBezTo>
                    <a:cubicBezTo>
                      <a:pt x="6334" y="6907"/>
                      <a:pt x="9071" y="6563"/>
                      <a:pt x="10641" y="6563"/>
                    </a:cubicBezTo>
                    <a:cubicBezTo>
                      <a:pt x="11395" y="6563"/>
                      <a:pt x="11880" y="6643"/>
                      <a:pt x="11880" y="6643"/>
                    </a:cubicBezTo>
                    <a:lnTo>
                      <a:pt x="9775" y="3334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743738" y="3613925"/>
                <a:ext cx="210550" cy="161050"/>
              </a:xfrm>
              <a:custGeom>
                <a:rect b="b" l="l" r="r" t="t"/>
                <a:pathLst>
                  <a:path extrusionOk="0" h="6442" w="8422">
                    <a:moveTo>
                      <a:pt x="8346" y="0"/>
                    </a:moveTo>
                    <a:cubicBezTo>
                      <a:pt x="8346" y="0"/>
                      <a:pt x="6266" y="1878"/>
                      <a:pt x="3540" y="1878"/>
                    </a:cubicBezTo>
                    <a:cubicBezTo>
                      <a:pt x="3086" y="1878"/>
                      <a:pt x="2614" y="1826"/>
                      <a:pt x="2131" y="1705"/>
                    </a:cubicBezTo>
                    <a:cubicBezTo>
                      <a:pt x="1905" y="1053"/>
                      <a:pt x="1554" y="652"/>
                      <a:pt x="1178" y="652"/>
                    </a:cubicBezTo>
                    <a:cubicBezTo>
                      <a:pt x="527" y="652"/>
                      <a:pt x="0" y="1855"/>
                      <a:pt x="25" y="3309"/>
                    </a:cubicBezTo>
                    <a:cubicBezTo>
                      <a:pt x="50" y="4762"/>
                      <a:pt x="577" y="5940"/>
                      <a:pt x="1228" y="5940"/>
                    </a:cubicBezTo>
                    <a:cubicBezTo>
                      <a:pt x="1629" y="5940"/>
                      <a:pt x="1955" y="5514"/>
                      <a:pt x="2156" y="4862"/>
                    </a:cubicBezTo>
                    <a:cubicBezTo>
                      <a:pt x="2680" y="4718"/>
                      <a:pt x="3193" y="4657"/>
                      <a:pt x="3686" y="4657"/>
                    </a:cubicBezTo>
                    <a:cubicBezTo>
                      <a:pt x="6351" y="4657"/>
                      <a:pt x="8421" y="6441"/>
                      <a:pt x="8421" y="6441"/>
                    </a:cubicBezTo>
                    <a:lnTo>
                      <a:pt x="8396" y="3208"/>
                    </a:lnTo>
                    <a:lnTo>
                      <a:pt x="8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704888" y="3429800"/>
                <a:ext cx="283225" cy="229875"/>
              </a:xfrm>
              <a:custGeom>
                <a:rect b="b" l="l" r="r" t="t"/>
                <a:pathLst>
                  <a:path extrusionOk="0" h="9195" w="11329">
                    <a:moveTo>
                      <a:pt x="2536" y="0"/>
                    </a:moveTo>
                    <a:cubicBezTo>
                      <a:pt x="1789" y="0"/>
                      <a:pt x="895" y="1172"/>
                      <a:pt x="477" y="2754"/>
                    </a:cubicBezTo>
                    <a:cubicBezTo>
                      <a:pt x="0" y="4458"/>
                      <a:pt x="251" y="6012"/>
                      <a:pt x="1003" y="6237"/>
                    </a:cubicBezTo>
                    <a:cubicBezTo>
                      <a:pt x="1061" y="6253"/>
                      <a:pt x="1121" y="6260"/>
                      <a:pt x="1180" y="6260"/>
                    </a:cubicBezTo>
                    <a:cubicBezTo>
                      <a:pt x="1607" y="6260"/>
                      <a:pt x="2061" y="5879"/>
                      <a:pt x="2457" y="5285"/>
                    </a:cubicBezTo>
                    <a:cubicBezTo>
                      <a:pt x="6692" y="5310"/>
                      <a:pt x="9274" y="9195"/>
                      <a:pt x="9274" y="9195"/>
                    </a:cubicBezTo>
                    <a:lnTo>
                      <a:pt x="10301" y="5410"/>
                    </a:lnTo>
                    <a:lnTo>
                      <a:pt x="11329" y="1626"/>
                    </a:lnTo>
                    <a:lnTo>
                      <a:pt x="11329" y="1626"/>
                    </a:lnTo>
                    <a:cubicBezTo>
                      <a:pt x="11329" y="1626"/>
                      <a:pt x="9498" y="2536"/>
                      <a:pt x="7193" y="2536"/>
                    </a:cubicBezTo>
                    <a:cubicBezTo>
                      <a:pt x="6012" y="2536"/>
                      <a:pt x="4707" y="2297"/>
                      <a:pt x="3459" y="1576"/>
                    </a:cubicBezTo>
                    <a:cubicBezTo>
                      <a:pt x="3409" y="749"/>
                      <a:pt x="3158" y="147"/>
                      <a:pt x="2707" y="22"/>
                    </a:cubicBezTo>
                    <a:cubicBezTo>
                      <a:pt x="2651" y="7"/>
                      <a:pt x="2594" y="0"/>
                      <a:pt x="2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47113" y="3298375"/>
                <a:ext cx="243775" cy="222825"/>
              </a:xfrm>
              <a:custGeom>
                <a:rect b="b" l="l" r="r" t="t"/>
                <a:pathLst>
                  <a:path extrusionOk="0" h="8913" w="9751">
                    <a:moveTo>
                      <a:pt x="3077" y="1"/>
                    </a:moveTo>
                    <a:cubicBezTo>
                      <a:pt x="2491" y="1"/>
                      <a:pt x="1640" y="656"/>
                      <a:pt x="978" y="1670"/>
                    </a:cubicBezTo>
                    <a:cubicBezTo>
                      <a:pt x="201" y="2898"/>
                      <a:pt x="1" y="4176"/>
                      <a:pt x="552" y="4527"/>
                    </a:cubicBezTo>
                    <a:cubicBezTo>
                      <a:pt x="641" y="4586"/>
                      <a:pt x="749" y="4615"/>
                      <a:pt x="871" y="4615"/>
                    </a:cubicBezTo>
                    <a:cubicBezTo>
                      <a:pt x="1163" y="4615"/>
                      <a:pt x="1534" y="4451"/>
                      <a:pt x="1905" y="4151"/>
                    </a:cubicBezTo>
                    <a:cubicBezTo>
                      <a:pt x="5214" y="5229"/>
                      <a:pt x="6266" y="8913"/>
                      <a:pt x="6266" y="8913"/>
                    </a:cubicBezTo>
                    <a:lnTo>
                      <a:pt x="8021" y="6231"/>
                    </a:lnTo>
                    <a:lnTo>
                      <a:pt x="9750" y="3525"/>
                    </a:lnTo>
                    <a:lnTo>
                      <a:pt x="9750" y="3525"/>
                    </a:lnTo>
                    <a:cubicBezTo>
                      <a:pt x="9750" y="3525"/>
                      <a:pt x="9411" y="3574"/>
                      <a:pt x="8873" y="3574"/>
                    </a:cubicBezTo>
                    <a:cubicBezTo>
                      <a:pt x="7615" y="3574"/>
                      <a:pt x="5268" y="3303"/>
                      <a:pt x="3635" y="1494"/>
                    </a:cubicBezTo>
                    <a:cubicBezTo>
                      <a:pt x="3785" y="843"/>
                      <a:pt x="3735" y="316"/>
                      <a:pt x="3409" y="91"/>
                    </a:cubicBezTo>
                    <a:cubicBezTo>
                      <a:pt x="3313" y="30"/>
                      <a:pt x="3201" y="1"/>
                      <a:pt x="3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964913" y="3128300"/>
                <a:ext cx="268200" cy="288275"/>
              </a:xfrm>
              <a:custGeom>
                <a:rect b="b" l="l" r="r" t="t"/>
                <a:pathLst>
                  <a:path extrusionOk="0" h="11531" w="10728">
                    <a:moveTo>
                      <a:pt x="4940" y="0"/>
                    </a:moveTo>
                    <a:cubicBezTo>
                      <a:pt x="4278" y="0"/>
                      <a:pt x="3418" y="228"/>
                      <a:pt x="2557" y="678"/>
                    </a:cubicBezTo>
                    <a:cubicBezTo>
                      <a:pt x="978" y="1480"/>
                      <a:pt x="1" y="2708"/>
                      <a:pt x="351" y="3410"/>
                    </a:cubicBezTo>
                    <a:cubicBezTo>
                      <a:pt x="522" y="3732"/>
                      <a:pt x="936" y="3882"/>
                      <a:pt x="1474" y="3882"/>
                    </a:cubicBezTo>
                    <a:cubicBezTo>
                      <a:pt x="1648" y="3882"/>
                      <a:pt x="1835" y="3867"/>
                      <a:pt x="2031" y="3836"/>
                    </a:cubicBezTo>
                    <a:cubicBezTo>
                      <a:pt x="4888" y="6994"/>
                      <a:pt x="3735" y="11531"/>
                      <a:pt x="3735" y="11531"/>
                    </a:cubicBezTo>
                    <a:lnTo>
                      <a:pt x="7219" y="9726"/>
                    </a:lnTo>
                    <a:lnTo>
                      <a:pt x="10727" y="7921"/>
                    </a:lnTo>
                    <a:cubicBezTo>
                      <a:pt x="10727" y="7921"/>
                      <a:pt x="6366" y="6217"/>
                      <a:pt x="5464" y="2082"/>
                    </a:cubicBezTo>
                    <a:cubicBezTo>
                      <a:pt x="6016" y="1480"/>
                      <a:pt x="6291" y="879"/>
                      <a:pt x="6066" y="478"/>
                    </a:cubicBezTo>
                    <a:cubicBezTo>
                      <a:pt x="5906" y="159"/>
                      <a:pt x="5492" y="0"/>
                      <a:pt x="4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1156013" y="3180725"/>
                <a:ext cx="119075" cy="148750"/>
              </a:xfrm>
              <a:custGeom>
                <a:rect b="b" l="l" r="r" t="t"/>
                <a:pathLst>
                  <a:path extrusionOk="0" h="5950" w="4763">
                    <a:moveTo>
                      <a:pt x="2344" y="0"/>
                    </a:moveTo>
                    <a:cubicBezTo>
                      <a:pt x="2142" y="0"/>
                      <a:pt x="1926" y="19"/>
                      <a:pt x="1705" y="60"/>
                    </a:cubicBezTo>
                    <a:cubicBezTo>
                      <a:pt x="728" y="210"/>
                      <a:pt x="1" y="687"/>
                      <a:pt x="76" y="1138"/>
                    </a:cubicBezTo>
                    <a:cubicBezTo>
                      <a:pt x="126" y="1388"/>
                      <a:pt x="427" y="1564"/>
                      <a:pt x="878" y="1639"/>
                    </a:cubicBezTo>
                    <a:cubicBezTo>
                      <a:pt x="1855" y="3769"/>
                      <a:pt x="477" y="5950"/>
                      <a:pt x="477" y="5950"/>
                    </a:cubicBezTo>
                    <a:lnTo>
                      <a:pt x="2632" y="5599"/>
                    </a:lnTo>
                    <a:lnTo>
                      <a:pt x="4763" y="5248"/>
                    </a:lnTo>
                    <a:cubicBezTo>
                      <a:pt x="4763" y="5248"/>
                      <a:pt x="2758" y="3619"/>
                      <a:pt x="2983" y="1288"/>
                    </a:cubicBezTo>
                    <a:cubicBezTo>
                      <a:pt x="3384" y="1063"/>
                      <a:pt x="3610" y="787"/>
                      <a:pt x="3585" y="536"/>
                    </a:cubicBezTo>
                    <a:cubicBezTo>
                      <a:pt x="3527" y="209"/>
                      <a:pt x="3011" y="0"/>
                      <a:pt x="2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914788" y="3293450"/>
                <a:ext cx="785750" cy="776975"/>
              </a:xfrm>
              <a:custGeom>
                <a:rect b="b" l="l" r="r" t="t"/>
                <a:pathLst>
                  <a:path extrusionOk="0" h="31079" w="31430">
                    <a:moveTo>
                      <a:pt x="15689" y="1"/>
                    </a:moveTo>
                    <a:cubicBezTo>
                      <a:pt x="7384" y="1"/>
                      <a:pt x="494" y="6555"/>
                      <a:pt x="151" y="14925"/>
                    </a:cubicBezTo>
                    <a:cubicBezTo>
                      <a:pt x="1" y="19085"/>
                      <a:pt x="1454" y="22895"/>
                      <a:pt x="3985" y="25777"/>
                    </a:cubicBezTo>
                    <a:cubicBezTo>
                      <a:pt x="6692" y="28885"/>
                      <a:pt x="10627" y="30890"/>
                      <a:pt x="15063" y="31065"/>
                    </a:cubicBezTo>
                    <a:cubicBezTo>
                      <a:pt x="15280" y="31074"/>
                      <a:pt x="15495" y="31078"/>
                      <a:pt x="15709" y="31078"/>
                    </a:cubicBezTo>
                    <a:cubicBezTo>
                      <a:pt x="23996" y="31078"/>
                      <a:pt x="30886" y="24532"/>
                      <a:pt x="31204" y="16153"/>
                    </a:cubicBezTo>
                    <a:cubicBezTo>
                      <a:pt x="31429" y="10739"/>
                      <a:pt x="28823" y="5852"/>
                      <a:pt x="24737" y="2919"/>
                    </a:cubicBezTo>
                    <a:cubicBezTo>
                      <a:pt x="22357" y="1215"/>
                      <a:pt x="19449" y="138"/>
                      <a:pt x="16291" y="12"/>
                    </a:cubicBezTo>
                    <a:cubicBezTo>
                      <a:pt x="16090" y="5"/>
                      <a:pt x="15889" y="1"/>
                      <a:pt x="156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973688" y="3759375"/>
                <a:ext cx="195500" cy="161500"/>
              </a:xfrm>
              <a:custGeom>
                <a:rect b="b" l="l" r="r" t="t"/>
                <a:pathLst>
                  <a:path extrusionOk="0" h="6460" w="7820">
                    <a:moveTo>
                      <a:pt x="2636" y="1"/>
                    </a:moveTo>
                    <a:cubicBezTo>
                      <a:pt x="1942" y="1"/>
                      <a:pt x="1333" y="230"/>
                      <a:pt x="928" y="699"/>
                    </a:cubicBezTo>
                    <a:cubicBezTo>
                      <a:pt x="0" y="1801"/>
                      <a:pt x="552" y="3831"/>
                      <a:pt x="2206" y="5235"/>
                    </a:cubicBezTo>
                    <a:cubicBezTo>
                      <a:pt x="3157" y="6042"/>
                      <a:pt x="4248" y="6459"/>
                      <a:pt x="5185" y="6459"/>
                    </a:cubicBezTo>
                    <a:cubicBezTo>
                      <a:pt x="5878" y="6459"/>
                      <a:pt x="6488" y="6230"/>
                      <a:pt x="6893" y="5761"/>
                    </a:cubicBezTo>
                    <a:cubicBezTo>
                      <a:pt x="7820" y="4659"/>
                      <a:pt x="7269" y="2628"/>
                      <a:pt x="5614" y="1225"/>
                    </a:cubicBezTo>
                    <a:cubicBezTo>
                      <a:pt x="4664" y="418"/>
                      <a:pt x="3573" y="1"/>
                      <a:pt x="2636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1345863" y="3363000"/>
                <a:ext cx="195525" cy="161625"/>
              </a:xfrm>
              <a:custGeom>
                <a:rect b="b" l="l" r="r" t="t"/>
                <a:pathLst>
                  <a:path extrusionOk="0" h="6465" w="7821">
                    <a:moveTo>
                      <a:pt x="2612" y="1"/>
                    </a:moveTo>
                    <a:cubicBezTo>
                      <a:pt x="1928" y="1"/>
                      <a:pt x="1329" y="225"/>
                      <a:pt x="928" y="689"/>
                    </a:cubicBezTo>
                    <a:cubicBezTo>
                      <a:pt x="1" y="1792"/>
                      <a:pt x="552" y="3822"/>
                      <a:pt x="2206" y="5225"/>
                    </a:cubicBezTo>
                    <a:cubicBezTo>
                      <a:pt x="3165" y="6039"/>
                      <a:pt x="4266" y="6465"/>
                      <a:pt x="5209" y="6465"/>
                    </a:cubicBezTo>
                    <a:cubicBezTo>
                      <a:pt x="5893" y="6465"/>
                      <a:pt x="6492" y="6240"/>
                      <a:pt x="6893" y="5777"/>
                    </a:cubicBezTo>
                    <a:cubicBezTo>
                      <a:pt x="7820" y="4674"/>
                      <a:pt x="7269" y="2644"/>
                      <a:pt x="5615" y="1240"/>
                    </a:cubicBezTo>
                    <a:cubicBezTo>
                      <a:pt x="4656" y="427"/>
                      <a:pt x="3555" y="1"/>
                      <a:pt x="2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949888" y="3517050"/>
                <a:ext cx="125950" cy="158675"/>
              </a:xfrm>
              <a:custGeom>
                <a:rect b="b" l="l" r="r" t="t"/>
                <a:pathLst>
                  <a:path extrusionOk="0" h="6347" w="5038">
                    <a:moveTo>
                      <a:pt x="2917" y="1"/>
                    </a:moveTo>
                    <a:cubicBezTo>
                      <a:pt x="1864" y="1"/>
                      <a:pt x="788" y="1112"/>
                      <a:pt x="426" y="2672"/>
                    </a:cubicBezTo>
                    <a:cubicBezTo>
                      <a:pt x="0" y="4402"/>
                      <a:pt x="602" y="6031"/>
                      <a:pt x="1779" y="6306"/>
                    </a:cubicBezTo>
                    <a:cubicBezTo>
                      <a:pt x="1892" y="6333"/>
                      <a:pt x="2006" y="6346"/>
                      <a:pt x="2120" y="6346"/>
                    </a:cubicBezTo>
                    <a:cubicBezTo>
                      <a:pt x="3174" y="6346"/>
                      <a:pt x="4250" y="5235"/>
                      <a:pt x="4612" y="3675"/>
                    </a:cubicBezTo>
                    <a:cubicBezTo>
                      <a:pt x="5038" y="1945"/>
                      <a:pt x="4436" y="316"/>
                      <a:pt x="3258" y="41"/>
                    </a:cubicBezTo>
                    <a:cubicBezTo>
                      <a:pt x="3145" y="14"/>
                      <a:pt x="3031" y="1"/>
                      <a:pt x="2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1065788" y="3623975"/>
                <a:ext cx="108425" cy="132150"/>
              </a:xfrm>
              <a:custGeom>
                <a:rect b="b" l="l" r="r" t="t"/>
                <a:pathLst>
                  <a:path extrusionOk="0" h="5286" w="4337">
                    <a:moveTo>
                      <a:pt x="1749" y="1"/>
                    </a:moveTo>
                    <a:cubicBezTo>
                      <a:pt x="1633" y="1"/>
                      <a:pt x="1517" y="17"/>
                      <a:pt x="1404" y="49"/>
                    </a:cubicBezTo>
                    <a:cubicBezTo>
                      <a:pt x="427" y="325"/>
                      <a:pt x="1" y="1729"/>
                      <a:pt x="427" y="3157"/>
                    </a:cubicBezTo>
                    <a:cubicBezTo>
                      <a:pt x="802" y="4416"/>
                      <a:pt x="1723" y="5286"/>
                      <a:pt x="2588" y="5286"/>
                    </a:cubicBezTo>
                    <a:cubicBezTo>
                      <a:pt x="2704" y="5286"/>
                      <a:pt x="2820" y="5270"/>
                      <a:pt x="2933" y="5237"/>
                    </a:cubicBezTo>
                    <a:cubicBezTo>
                      <a:pt x="3910" y="4937"/>
                      <a:pt x="4337" y="3558"/>
                      <a:pt x="3910" y="2130"/>
                    </a:cubicBezTo>
                    <a:cubicBezTo>
                      <a:pt x="3535" y="871"/>
                      <a:pt x="2614" y="1"/>
                      <a:pt x="17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1238713" y="3648425"/>
                <a:ext cx="110325" cy="134200"/>
              </a:xfrm>
              <a:custGeom>
                <a:rect b="b" l="l" r="r" t="t"/>
                <a:pathLst>
                  <a:path extrusionOk="0" h="5368" w="4413">
                    <a:moveTo>
                      <a:pt x="1782" y="0"/>
                    </a:moveTo>
                    <a:cubicBezTo>
                      <a:pt x="1663" y="0"/>
                      <a:pt x="1545" y="16"/>
                      <a:pt x="1430" y="49"/>
                    </a:cubicBezTo>
                    <a:cubicBezTo>
                      <a:pt x="452" y="350"/>
                      <a:pt x="1" y="1753"/>
                      <a:pt x="452" y="3207"/>
                    </a:cubicBezTo>
                    <a:cubicBezTo>
                      <a:pt x="825" y="4479"/>
                      <a:pt x="1736" y="5368"/>
                      <a:pt x="2613" y="5368"/>
                    </a:cubicBezTo>
                    <a:cubicBezTo>
                      <a:pt x="2737" y="5368"/>
                      <a:pt x="2862" y="5350"/>
                      <a:pt x="2983" y="5312"/>
                    </a:cubicBezTo>
                    <a:cubicBezTo>
                      <a:pt x="3961" y="5036"/>
                      <a:pt x="4412" y="3608"/>
                      <a:pt x="3961" y="2154"/>
                    </a:cubicBezTo>
                    <a:cubicBezTo>
                      <a:pt x="3585" y="873"/>
                      <a:pt x="2665" y="0"/>
                      <a:pt x="17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1552638" y="3488175"/>
                <a:ext cx="79600" cy="97375"/>
              </a:xfrm>
              <a:custGeom>
                <a:rect b="b" l="l" r="r" t="t"/>
                <a:pathLst>
                  <a:path extrusionOk="0" h="3895" w="3184">
                    <a:moveTo>
                      <a:pt x="1299" y="1"/>
                    </a:moveTo>
                    <a:cubicBezTo>
                      <a:pt x="1208" y="1"/>
                      <a:pt x="1117" y="14"/>
                      <a:pt x="1028" y="43"/>
                    </a:cubicBezTo>
                    <a:cubicBezTo>
                      <a:pt x="326" y="243"/>
                      <a:pt x="0" y="1271"/>
                      <a:pt x="301" y="2324"/>
                    </a:cubicBezTo>
                    <a:cubicBezTo>
                      <a:pt x="586" y="3243"/>
                      <a:pt x="1253" y="3895"/>
                      <a:pt x="1885" y="3895"/>
                    </a:cubicBezTo>
                    <a:cubicBezTo>
                      <a:pt x="1976" y="3895"/>
                      <a:pt x="2067" y="3881"/>
                      <a:pt x="2156" y="3852"/>
                    </a:cubicBezTo>
                    <a:cubicBezTo>
                      <a:pt x="2858" y="3652"/>
                      <a:pt x="3183" y="2624"/>
                      <a:pt x="2858" y="1572"/>
                    </a:cubicBezTo>
                    <a:cubicBezTo>
                      <a:pt x="2595" y="652"/>
                      <a:pt x="1931" y="1"/>
                      <a:pt x="1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1151638" y="3488225"/>
                <a:ext cx="83350" cy="97275"/>
              </a:xfrm>
              <a:custGeom>
                <a:rect b="b" l="l" r="r" t="t"/>
                <a:pathLst>
                  <a:path extrusionOk="0" h="3891" w="3334">
                    <a:moveTo>
                      <a:pt x="2057" y="1"/>
                    </a:moveTo>
                    <a:cubicBezTo>
                      <a:pt x="1429" y="1"/>
                      <a:pt x="738" y="581"/>
                      <a:pt x="401" y="1444"/>
                    </a:cubicBezTo>
                    <a:cubicBezTo>
                      <a:pt x="0" y="2497"/>
                      <a:pt x="251" y="3550"/>
                      <a:pt x="928" y="3825"/>
                    </a:cubicBezTo>
                    <a:cubicBezTo>
                      <a:pt x="1039" y="3869"/>
                      <a:pt x="1157" y="3890"/>
                      <a:pt x="1276" y="3890"/>
                    </a:cubicBezTo>
                    <a:cubicBezTo>
                      <a:pt x="1904" y="3890"/>
                      <a:pt x="2596" y="3307"/>
                      <a:pt x="2933" y="2422"/>
                    </a:cubicBezTo>
                    <a:cubicBezTo>
                      <a:pt x="3334" y="1394"/>
                      <a:pt x="3083" y="342"/>
                      <a:pt x="2406" y="66"/>
                    </a:cubicBezTo>
                    <a:cubicBezTo>
                      <a:pt x="2294" y="22"/>
                      <a:pt x="2177" y="1"/>
                      <a:pt x="2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1467413" y="3847875"/>
                <a:ext cx="83375" cy="97275"/>
              </a:xfrm>
              <a:custGeom>
                <a:rect b="b" l="l" r="r" t="t"/>
                <a:pathLst>
                  <a:path extrusionOk="0" h="3891" w="3335">
                    <a:moveTo>
                      <a:pt x="2058" y="1"/>
                    </a:moveTo>
                    <a:cubicBezTo>
                      <a:pt x="1429" y="1"/>
                      <a:pt x="739" y="581"/>
                      <a:pt x="402" y="1444"/>
                    </a:cubicBezTo>
                    <a:cubicBezTo>
                      <a:pt x="1" y="2497"/>
                      <a:pt x="252" y="3550"/>
                      <a:pt x="928" y="3825"/>
                    </a:cubicBezTo>
                    <a:cubicBezTo>
                      <a:pt x="1040" y="3869"/>
                      <a:pt x="1157" y="3890"/>
                      <a:pt x="1276" y="3890"/>
                    </a:cubicBezTo>
                    <a:cubicBezTo>
                      <a:pt x="1905" y="3890"/>
                      <a:pt x="2596" y="3307"/>
                      <a:pt x="2933" y="2422"/>
                    </a:cubicBezTo>
                    <a:cubicBezTo>
                      <a:pt x="3334" y="1394"/>
                      <a:pt x="3084" y="342"/>
                      <a:pt x="2407" y="66"/>
                    </a:cubicBezTo>
                    <a:cubicBezTo>
                      <a:pt x="2295" y="22"/>
                      <a:pt x="2177" y="1"/>
                      <a:pt x="2058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1194238" y="3873475"/>
                <a:ext cx="137875" cy="109425"/>
              </a:xfrm>
              <a:custGeom>
                <a:rect b="b" l="l" r="r" t="t"/>
                <a:pathLst>
                  <a:path extrusionOk="0" h="4377" w="5515">
                    <a:moveTo>
                      <a:pt x="3666" y="0"/>
                    </a:moveTo>
                    <a:cubicBezTo>
                      <a:pt x="3038" y="0"/>
                      <a:pt x="2304" y="260"/>
                      <a:pt x="1655" y="771"/>
                    </a:cubicBezTo>
                    <a:cubicBezTo>
                      <a:pt x="477" y="1674"/>
                      <a:pt x="1" y="3052"/>
                      <a:pt x="627" y="3854"/>
                    </a:cubicBezTo>
                    <a:cubicBezTo>
                      <a:pt x="899" y="4205"/>
                      <a:pt x="1344" y="4377"/>
                      <a:pt x="1859" y="4377"/>
                    </a:cubicBezTo>
                    <a:cubicBezTo>
                      <a:pt x="2485" y="4377"/>
                      <a:pt x="3214" y="4123"/>
                      <a:pt x="3860" y="3628"/>
                    </a:cubicBezTo>
                    <a:cubicBezTo>
                      <a:pt x="5038" y="2701"/>
                      <a:pt x="5514" y="1323"/>
                      <a:pt x="4888" y="521"/>
                    </a:cubicBezTo>
                    <a:cubicBezTo>
                      <a:pt x="4618" y="172"/>
                      <a:pt x="4177" y="0"/>
                      <a:pt x="3666" y="0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1350888" y="3731400"/>
                <a:ext cx="134725" cy="164825"/>
              </a:xfrm>
              <a:custGeom>
                <a:rect b="b" l="l" r="r" t="t"/>
                <a:pathLst>
                  <a:path extrusionOk="0" h="6593" w="5389">
                    <a:moveTo>
                      <a:pt x="3217" y="0"/>
                    </a:moveTo>
                    <a:cubicBezTo>
                      <a:pt x="2130" y="0"/>
                      <a:pt x="989" y="1083"/>
                      <a:pt x="527" y="2670"/>
                    </a:cubicBezTo>
                    <a:cubicBezTo>
                      <a:pt x="0" y="4449"/>
                      <a:pt x="552" y="6179"/>
                      <a:pt x="1730" y="6529"/>
                    </a:cubicBezTo>
                    <a:cubicBezTo>
                      <a:pt x="1875" y="6572"/>
                      <a:pt x="2023" y="6592"/>
                      <a:pt x="2173" y="6592"/>
                    </a:cubicBezTo>
                    <a:cubicBezTo>
                      <a:pt x="3259" y="6592"/>
                      <a:pt x="4400" y="5512"/>
                      <a:pt x="4862" y="3948"/>
                    </a:cubicBezTo>
                    <a:cubicBezTo>
                      <a:pt x="5389" y="2143"/>
                      <a:pt x="4837" y="414"/>
                      <a:pt x="3659" y="63"/>
                    </a:cubicBezTo>
                    <a:cubicBezTo>
                      <a:pt x="3514" y="21"/>
                      <a:pt x="3366" y="0"/>
                      <a:pt x="32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1394113" y="3547550"/>
                <a:ext cx="107800" cy="132150"/>
              </a:xfrm>
              <a:custGeom>
                <a:rect b="b" l="l" r="r" t="t"/>
                <a:pathLst>
                  <a:path extrusionOk="0" h="5286" w="4312">
                    <a:moveTo>
                      <a:pt x="1724" y="0"/>
                    </a:moveTo>
                    <a:cubicBezTo>
                      <a:pt x="1608" y="0"/>
                      <a:pt x="1492" y="16"/>
                      <a:pt x="1379" y="49"/>
                    </a:cubicBezTo>
                    <a:cubicBezTo>
                      <a:pt x="427" y="324"/>
                      <a:pt x="1" y="1728"/>
                      <a:pt x="427" y="3157"/>
                    </a:cubicBezTo>
                    <a:cubicBezTo>
                      <a:pt x="780" y="4416"/>
                      <a:pt x="1698" y="5285"/>
                      <a:pt x="2580" y="5285"/>
                    </a:cubicBezTo>
                    <a:cubicBezTo>
                      <a:pt x="2699" y="5285"/>
                      <a:pt x="2817" y="5269"/>
                      <a:pt x="2933" y="5237"/>
                    </a:cubicBezTo>
                    <a:cubicBezTo>
                      <a:pt x="3885" y="4961"/>
                      <a:pt x="4311" y="3558"/>
                      <a:pt x="3885" y="2129"/>
                    </a:cubicBezTo>
                    <a:cubicBezTo>
                      <a:pt x="3510" y="870"/>
                      <a:pt x="2589" y="0"/>
                      <a:pt x="17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1493113" y="3630925"/>
                <a:ext cx="151650" cy="191600"/>
              </a:xfrm>
              <a:custGeom>
                <a:rect b="b" l="l" r="r" t="t"/>
                <a:pathLst>
                  <a:path extrusionOk="0" h="7664" w="6066">
                    <a:moveTo>
                      <a:pt x="3524" y="0"/>
                    </a:moveTo>
                    <a:cubicBezTo>
                      <a:pt x="2240" y="0"/>
                      <a:pt x="932" y="1329"/>
                      <a:pt x="502" y="3230"/>
                    </a:cubicBezTo>
                    <a:cubicBezTo>
                      <a:pt x="0" y="5310"/>
                      <a:pt x="727" y="7290"/>
                      <a:pt x="2131" y="7616"/>
                    </a:cubicBezTo>
                    <a:cubicBezTo>
                      <a:pt x="2267" y="7648"/>
                      <a:pt x="2404" y="7663"/>
                      <a:pt x="2542" y="7663"/>
                    </a:cubicBezTo>
                    <a:cubicBezTo>
                      <a:pt x="3821" y="7663"/>
                      <a:pt x="5112" y="6334"/>
                      <a:pt x="5564" y="4433"/>
                    </a:cubicBezTo>
                    <a:cubicBezTo>
                      <a:pt x="6066" y="2353"/>
                      <a:pt x="5339" y="373"/>
                      <a:pt x="3935" y="47"/>
                    </a:cubicBezTo>
                    <a:cubicBezTo>
                      <a:pt x="3799" y="16"/>
                      <a:pt x="3662" y="0"/>
                      <a:pt x="3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968663" y="3330075"/>
                <a:ext cx="731875" cy="740350"/>
              </a:xfrm>
              <a:custGeom>
                <a:rect b="b" l="l" r="r" t="t"/>
                <a:pathLst>
                  <a:path extrusionOk="0" h="29614" w="29275">
                    <a:moveTo>
                      <a:pt x="20101" y="1"/>
                    </a:moveTo>
                    <a:cubicBezTo>
                      <a:pt x="21480" y="2432"/>
                      <a:pt x="22207" y="5264"/>
                      <a:pt x="22081" y="8272"/>
                    </a:cubicBezTo>
                    <a:cubicBezTo>
                      <a:pt x="21764" y="16628"/>
                      <a:pt x="14896" y="23197"/>
                      <a:pt x="6587" y="23197"/>
                    </a:cubicBezTo>
                    <a:cubicBezTo>
                      <a:pt x="6372" y="23197"/>
                      <a:pt x="6157" y="23193"/>
                      <a:pt x="5941" y="23184"/>
                    </a:cubicBezTo>
                    <a:cubicBezTo>
                      <a:pt x="3836" y="23109"/>
                      <a:pt x="1830" y="22582"/>
                      <a:pt x="1" y="21730"/>
                    </a:cubicBezTo>
                    <a:lnTo>
                      <a:pt x="1" y="21730"/>
                    </a:lnTo>
                    <a:cubicBezTo>
                      <a:pt x="527" y="22658"/>
                      <a:pt x="1154" y="23535"/>
                      <a:pt x="1830" y="24312"/>
                    </a:cubicBezTo>
                    <a:cubicBezTo>
                      <a:pt x="4537" y="27420"/>
                      <a:pt x="8472" y="29425"/>
                      <a:pt x="12908" y="29600"/>
                    </a:cubicBezTo>
                    <a:cubicBezTo>
                      <a:pt x="13125" y="29609"/>
                      <a:pt x="13340" y="29613"/>
                      <a:pt x="13554" y="29613"/>
                    </a:cubicBezTo>
                    <a:cubicBezTo>
                      <a:pt x="21841" y="29613"/>
                      <a:pt x="28731" y="23067"/>
                      <a:pt x="29049" y="14688"/>
                    </a:cubicBezTo>
                    <a:cubicBezTo>
                      <a:pt x="29274" y="9274"/>
                      <a:pt x="26668" y="4387"/>
                      <a:pt x="22582" y="1454"/>
                    </a:cubicBezTo>
                    <a:cubicBezTo>
                      <a:pt x="21806" y="903"/>
                      <a:pt x="20978" y="427"/>
                      <a:pt x="20101" y="1"/>
                    </a:cubicBezTo>
                    <a:close/>
                  </a:path>
                </a:pathLst>
              </a:custGeom>
              <a:solidFill>
                <a:srgbClr val="F66E43">
                  <a:alpha val="59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1053263" y="3371725"/>
                <a:ext cx="133475" cy="126000"/>
              </a:xfrm>
              <a:custGeom>
                <a:rect b="b" l="l" r="r" t="t"/>
                <a:pathLst>
                  <a:path extrusionOk="0" h="5040" w="5339">
                    <a:moveTo>
                      <a:pt x="3563" y="1"/>
                    </a:moveTo>
                    <a:cubicBezTo>
                      <a:pt x="2800" y="1"/>
                      <a:pt x="1894" y="459"/>
                      <a:pt x="1203" y="1267"/>
                    </a:cubicBezTo>
                    <a:cubicBezTo>
                      <a:pt x="176" y="2470"/>
                      <a:pt x="0" y="4024"/>
                      <a:pt x="802" y="4701"/>
                    </a:cubicBezTo>
                    <a:cubicBezTo>
                      <a:pt x="1065" y="4931"/>
                      <a:pt x="1404" y="5040"/>
                      <a:pt x="1776" y="5040"/>
                    </a:cubicBezTo>
                    <a:cubicBezTo>
                      <a:pt x="2539" y="5040"/>
                      <a:pt x="3445" y="4582"/>
                      <a:pt x="4136" y="3773"/>
                    </a:cubicBezTo>
                    <a:cubicBezTo>
                      <a:pt x="5163" y="2570"/>
                      <a:pt x="5339" y="1042"/>
                      <a:pt x="4537" y="340"/>
                    </a:cubicBezTo>
                    <a:cubicBezTo>
                      <a:pt x="4274" y="110"/>
                      <a:pt x="3935" y="1"/>
                      <a:pt x="3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972438" y="3331300"/>
                <a:ext cx="348400" cy="379900"/>
              </a:xfrm>
              <a:custGeom>
                <a:rect b="b" l="l" r="r" t="t"/>
                <a:pathLst>
                  <a:path extrusionOk="0" h="15196" w="13936">
                    <a:moveTo>
                      <a:pt x="10089" y="1"/>
                    </a:moveTo>
                    <a:cubicBezTo>
                      <a:pt x="9486" y="1"/>
                      <a:pt x="8869" y="146"/>
                      <a:pt x="8296" y="428"/>
                    </a:cubicBezTo>
                    <a:cubicBezTo>
                      <a:pt x="4211" y="2408"/>
                      <a:pt x="1178" y="6368"/>
                      <a:pt x="351" y="10804"/>
                    </a:cubicBezTo>
                    <a:cubicBezTo>
                      <a:pt x="0" y="12659"/>
                      <a:pt x="852" y="14563"/>
                      <a:pt x="2782" y="15090"/>
                    </a:cubicBezTo>
                    <a:cubicBezTo>
                      <a:pt x="3048" y="15161"/>
                      <a:pt x="3327" y="15195"/>
                      <a:pt x="3612" y="15195"/>
                    </a:cubicBezTo>
                    <a:cubicBezTo>
                      <a:pt x="5126" y="15195"/>
                      <a:pt x="6769" y="14220"/>
                      <a:pt x="7043" y="12659"/>
                    </a:cubicBezTo>
                    <a:cubicBezTo>
                      <a:pt x="7594" y="9802"/>
                      <a:pt x="9173" y="7696"/>
                      <a:pt x="11780" y="6418"/>
                    </a:cubicBezTo>
                    <a:cubicBezTo>
                      <a:pt x="13484" y="5616"/>
                      <a:pt x="13935" y="3210"/>
                      <a:pt x="13033" y="1681"/>
                    </a:cubicBezTo>
                    <a:cubicBezTo>
                      <a:pt x="12372" y="542"/>
                      <a:pt x="11255" y="1"/>
                      <a:pt x="10089" y="1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13"/>
            <p:cNvGrpSpPr/>
            <p:nvPr/>
          </p:nvGrpSpPr>
          <p:grpSpPr>
            <a:xfrm>
              <a:off x="1077912" y="32505"/>
              <a:ext cx="2148929" cy="2163499"/>
              <a:chOff x="530713" y="2074375"/>
              <a:chExt cx="671100" cy="675650"/>
            </a:xfrm>
          </p:grpSpPr>
          <p:sp>
            <p:nvSpPr>
              <p:cNvPr id="91" name="Google Shape;91;p13"/>
              <p:cNvSpPr/>
              <p:nvPr/>
            </p:nvSpPr>
            <p:spPr>
              <a:xfrm>
                <a:off x="650388" y="2206225"/>
                <a:ext cx="427350" cy="422700"/>
              </a:xfrm>
              <a:custGeom>
                <a:rect b="b" l="l" r="r" t="t"/>
                <a:pathLst>
                  <a:path extrusionOk="0" h="16908" w="17094">
                    <a:moveTo>
                      <a:pt x="8506" y="1"/>
                    </a:moveTo>
                    <a:cubicBezTo>
                      <a:pt x="4006" y="1"/>
                      <a:pt x="272" y="3565"/>
                      <a:pt x="101" y="8104"/>
                    </a:cubicBezTo>
                    <a:cubicBezTo>
                      <a:pt x="1" y="10360"/>
                      <a:pt x="803" y="12440"/>
                      <a:pt x="2181" y="14019"/>
                    </a:cubicBezTo>
                    <a:cubicBezTo>
                      <a:pt x="3660" y="15698"/>
                      <a:pt x="5790" y="16801"/>
                      <a:pt x="8196" y="16901"/>
                    </a:cubicBezTo>
                    <a:cubicBezTo>
                      <a:pt x="8305" y="16905"/>
                      <a:pt x="8413" y="16907"/>
                      <a:pt x="8520" y="16907"/>
                    </a:cubicBezTo>
                    <a:cubicBezTo>
                      <a:pt x="13039" y="16907"/>
                      <a:pt x="16798" y="13334"/>
                      <a:pt x="16993" y="8781"/>
                    </a:cubicBezTo>
                    <a:cubicBezTo>
                      <a:pt x="17094" y="5823"/>
                      <a:pt x="15690" y="3167"/>
                      <a:pt x="13460" y="1588"/>
                    </a:cubicBezTo>
                    <a:cubicBezTo>
                      <a:pt x="12156" y="635"/>
                      <a:pt x="10577" y="84"/>
                      <a:pt x="8873" y="9"/>
                    </a:cubicBezTo>
                    <a:cubicBezTo>
                      <a:pt x="8750" y="3"/>
                      <a:pt x="8628" y="1"/>
                      <a:pt x="8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834613" y="2087225"/>
                <a:ext cx="68325" cy="139275"/>
              </a:xfrm>
              <a:custGeom>
                <a:rect b="b" l="l" r="r" t="t"/>
                <a:pathLst>
                  <a:path extrusionOk="0" h="5571" w="2733">
                    <a:moveTo>
                      <a:pt x="1167" y="0"/>
                    </a:moveTo>
                    <a:cubicBezTo>
                      <a:pt x="915" y="0"/>
                      <a:pt x="657" y="30"/>
                      <a:pt x="426" y="107"/>
                    </a:cubicBezTo>
                    <a:cubicBezTo>
                      <a:pt x="401" y="132"/>
                      <a:pt x="351" y="157"/>
                      <a:pt x="301" y="157"/>
                    </a:cubicBezTo>
                    <a:cubicBezTo>
                      <a:pt x="226" y="207"/>
                      <a:pt x="126" y="282"/>
                      <a:pt x="76" y="358"/>
                    </a:cubicBezTo>
                    <a:cubicBezTo>
                      <a:pt x="0" y="508"/>
                      <a:pt x="76" y="633"/>
                      <a:pt x="176" y="759"/>
                    </a:cubicBezTo>
                    <a:cubicBezTo>
                      <a:pt x="326" y="934"/>
                      <a:pt x="577" y="1059"/>
                      <a:pt x="827" y="1135"/>
                    </a:cubicBezTo>
                    <a:lnTo>
                      <a:pt x="677" y="5520"/>
                    </a:lnTo>
                    <a:lnTo>
                      <a:pt x="1604" y="5571"/>
                    </a:lnTo>
                    <a:lnTo>
                      <a:pt x="1780" y="1235"/>
                    </a:lnTo>
                    <a:cubicBezTo>
                      <a:pt x="2081" y="1210"/>
                      <a:pt x="2507" y="1109"/>
                      <a:pt x="2607" y="784"/>
                    </a:cubicBezTo>
                    <a:cubicBezTo>
                      <a:pt x="2732" y="232"/>
                      <a:pt x="2030" y="57"/>
                      <a:pt x="1629" y="32"/>
                    </a:cubicBezTo>
                    <a:cubicBezTo>
                      <a:pt x="1484" y="12"/>
                      <a:pt x="1327" y="0"/>
                      <a:pt x="1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911688" y="2122375"/>
                <a:ext cx="80225" cy="125425"/>
              </a:xfrm>
              <a:custGeom>
                <a:rect b="b" l="l" r="r" t="t"/>
                <a:pathLst>
                  <a:path extrusionOk="0" h="5017" w="3209">
                    <a:moveTo>
                      <a:pt x="1345" y="1"/>
                    </a:moveTo>
                    <a:cubicBezTo>
                      <a:pt x="1315" y="1"/>
                      <a:pt x="1284" y="2"/>
                      <a:pt x="1253" y="4"/>
                    </a:cubicBezTo>
                    <a:lnTo>
                      <a:pt x="1128" y="4"/>
                    </a:lnTo>
                    <a:cubicBezTo>
                      <a:pt x="1028" y="29"/>
                      <a:pt x="952" y="54"/>
                      <a:pt x="877" y="104"/>
                    </a:cubicBezTo>
                    <a:cubicBezTo>
                      <a:pt x="777" y="230"/>
                      <a:pt x="777" y="355"/>
                      <a:pt x="852" y="480"/>
                    </a:cubicBezTo>
                    <a:cubicBezTo>
                      <a:pt x="927" y="681"/>
                      <a:pt x="1103" y="856"/>
                      <a:pt x="1328" y="982"/>
                    </a:cubicBezTo>
                    <a:lnTo>
                      <a:pt x="0" y="4716"/>
                    </a:lnTo>
                    <a:lnTo>
                      <a:pt x="802" y="5017"/>
                    </a:lnTo>
                    <a:lnTo>
                      <a:pt x="2105" y="1333"/>
                    </a:lnTo>
                    <a:cubicBezTo>
                      <a:pt x="2214" y="1352"/>
                      <a:pt x="2337" y="1372"/>
                      <a:pt x="2458" y="1372"/>
                    </a:cubicBezTo>
                    <a:cubicBezTo>
                      <a:pt x="2645" y="1372"/>
                      <a:pt x="2826" y="1325"/>
                      <a:pt x="2932" y="1157"/>
                    </a:cubicBezTo>
                    <a:cubicBezTo>
                      <a:pt x="3208" y="706"/>
                      <a:pt x="2632" y="380"/>
                      <a:pt x="2281" y="230"/>
                    </a:cubicBezTo>
                    <a:cubicBezTo>
                      <a:pt x="2006" y="115"/>
                      <a:pt x="1669" y="1"/>
                      <a:pt x="13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1044513" y="2267750"/>
                <a:ext cx="157300" cy="93475"/>
              </a:xfrm>
              <a:custGeom>
                <a:rect b="b" l="l" r="r" t="t"/>
                <a:pathLst>
                  <a:path extrusionOk="0" h="3739" w="6292">
                    <a:moveTo>
                      <a:pt x="5019" y="1"/>
                    </a:moveTo>
                    <a:cubicBezTo>
                      <a:pt x="4866" y="1"/>
                      <a:pt x="4756" y="117"/>
                      <a:pt x="4687" y="254"/>
                    </a:cubicBezTo>
                    <a:cubicBezTo>
                      <a:pt x="4562" y="505"/>
                      <a:pt x="4537" y="806"/>
                      <a:pt x="4587" y="1107"/>
                    </a:cubicBezTo>
                    <a:lnTo>
                      <a:pt x="0" y="2761"/>
                    </a:lnTo>
                    <a:lnTo>
                      <a:pt x="376" y="3738"/>
                    </a:lnTo>
                    <a:lnTo>
                      <a:pt x="4863" y="2109"/>
                    </a:lnTo>
                    <a:cubicBezTo>
                      <a:pt x="5004" y="2392"/>
                      <a:pt x="5257" y="2765"/>
                      <a:pt x="5622" y="2765"/>
                    </a:cubicBezTo>
                    <a:cubicBezTo>
                      <a:pt x="5644" y="2765"/>
                      <a:pt x="5667" y="2764"/>
                      <a:pt x="5690" y="2761"/>
                    </a:cubicBezTo>
                    <a:cubicBezTo>
                      <a:pt x="6291" y="2660"/>
                      <a:pt x="6191" y="1858"/>
                      <a:pt x="6041" y="1432"/>
                    </a:cubicBezTo>
                    <a:cubicBezTo>
                      <a:pt x="5915" y="1031"/>
                      <a:pt x="5740" y="580"/>
                      <a:pt x="5464" y="254"/>
                    </a:cubicBezTo>
                    <a:cubicBezTo>
                      <a:pt x="5414" y="229"/>
                      <a:pt x="5389" y="179"/>
                      <a:pt x="5339" y="154"/>
                    </a:cubicBezTo>
                    <a:cubicBezTo>
                      <a:pt x="5264" y="79"/>
                      <a:pt x="5163" y="29"/>
                      <a:pt x="5063" y="4"/>
                    </a:cubicBezTo>
                    <a:cubicBezTo>
                      <a:pt x="5048" y="2"/>
                      <a:pt x="5033" y="1"/>
                      <a:pt x="50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989363" y="2208700"/>
                <a:ext cx="121600" cy="101775"/>
              </a:xfrm>
              <a:custGeom>
                <a:rect b="b" l="l" r="r" t="t"/>
                <a:pathLst>
                  <a:path extrusionOk="0" h="4071" w="4864">
                    <a:moveTo>
                      <a:pt x="3324" y="0"/>
                    </a:moveTo>
                    <a:cubicBezTo>
                      <a:pt x="3301" y="0"/>
                      <a:pt x="3279" y="3"/>
                      <a:pt x="3259" y="10"/>
                    </a:cubicBezTo>
                    <a:cubicBezTo>
                      <a:pt x="3109" y="35"/>
                      <a:pt x="3033" y="160"/>
                      <a:pt x="3033" y="286"/>
                    </a:cubicBezTo>
                    <a:cubicBezTo>
                      <a:pt x="2983" y="511"/>
                      <a:pt x="3033" y="762"/>
                      <a:pt x="3134" y="987"/>
                    </a:cubicBezTo>
                    <a:lnTo>
                      <a:pt x="1" y="3393"/>
                    </a:lnTo>
                    <a:lnTo>
                      <a:pt x="502" y="4070"/>
                    </a:lnTo>
                    <a:lnTo>
                      <a:pt x="3610" y="1689"/>
                    </a:lnTo>
                    <a:cubicBezTo>
                      <a:pt x="3768" y="1847"/>
                      <a:pt x="3988" y="2036"/>
                      <a:pt x="4221" y="2036"/>
                    </a:cubicBezTo>
                    <a:cubicBezTo>
                      <a:pt x="4284" y="2036"/>
                      <a:pt x="4348" y="2022"/>
                      <a:pt x="4412" y="1990"/>
                    </a:cubicBezTo>
                    <a:cubicBezTo>
                      <a:pt x="4863" y="1789"/>
                      <a:pt x="4562" y="1163"/>
                      <a:pt x="4362" y="887"/>
                    </a:cubicBezTo>
                    <a:cubicBezTo>
                      <a:pt x="4161" y="586"/>
                      <a:pt x="3936" y="286"/>
                      <a:pt x="3610" y="110"/>
                    </a:cubicBezTo>
                    <a:cubicBezTo>
                      <a:pt x="3585" y="85"/>
                      <a:pt x="3560" y="60"/>
                      <a:pt x="3510" y="60"/>
                    </a:cubicBezTo>
                    <a:cubicBezTo>
                      <a:pt x="3455" y="23"/>
                      <a:pt x="3386" y="0"/>
                      <a:pt x="3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964938" y="2123100"/>
                <a:ext cx="122200" cy="146000"/>
              </a:xfrm>
              <a:custGeom>
                <a:rect b="b" l="l" r="r" t="t"/>
                <a:pathLst>
                  <a:path extrusionOk="0" h="5840" w="4888">
                    <a:moveTo>
                      <a:pt x="2607" y="0"/>
                    </a:moveTo>
                    <a:cubicBezTo>
                      <a:pt x="2507" y="0"/>
                      <a:pt x="2381" y="0"/>
                      <a:pt x="2281" y="50"/>
                    </a:cubicBezTo>
                    <a:cubicBezTo>
                      <a:pt x="2131" y="151"/>
                      <a:pt x="2106" y="326"/>
                      <a:pt x="2156" y="476"/>
                    </a:cubicBezTo>
                    <a:cubicBezTo>
                      <a:pt x="2206" y="752"/>
                      <a:pt x="2381" y="1003"/>
                      <a:pt x="2582" y="1203"/>
                    </a:cubicBezTo>
                    <a:lnTo>
                      <a:pt x="0" y="5289"/>
                    </a:lnTo>
                    <a:lnTo>
                      <a:pt x="878" y="5840"/>
                    </a:lnTo>
                    <a:lnTo>
                      <a:pt x="3409" y="1830"/>
                    </a:lnTo>
                    <a:cubicBezTo>
                      <a:pt x="3588" y="1919"/>
                      <a:pt x="3828" y="2009"/>
                      <a:pt x="4047" y="2009"/>
                    </a:cubicBezTo>
                    <a:cubicBezTo>
                      <a:pt x="4196" y="2009"/>
                      <a:pt x="4335" y="1967"/>
                      <a:pt x="4437" y="1855"/>
                    </a:cubicBezTo>
                    <a:cubicBezTo>
                      <a:pt x="4888" y="1404"/>
                      <a:pt x="4286" y="827"/>
                      <a:pt x="3935" y="577"/>
                    </a:cubicBezTo>
                    <a:cubicBezTo>
                      <a:pt x="3584" y="351"/>
                      <a:pt x="3183" y="101"/>
                      <a:pt x="2757" y="25"/>
                    </a:cubicBezTo>
                    <a:cubicBezTo>
                      <a:pt x="2707" y="0"/>
                      <a:pt x="2657" y="0"/>
                      <a:pt x="26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1055163" y="2389100"/>
                <a:ext cx="141625" cy="65325"/>
              </a:xfrm>
              <a:custGeom>
                <a:rect b="b" l="l" r="r" t="t"/>
                <a:pathLst>
                  <a:path extrusionOk="0" h="2613" w="5665">
                    <a:moveTo>
                      <a:pt x="5146" y="1"/>
                    </a:moveTo>
                    <a:cubicBezTo>
                      <a:pt x="5055" y="1"/>
                      <a:pt x="4971" y="45"/>
                      <a:pt x="4888" y="112"/>
                    </a:cubicBezTo>
                    <a:cubicBezTo>
                      <a:pt x="4712" y="288"/>
                      <a:pt x="4587" y="538"/>
                      <a:pt x="4487" y="789"/>
                    </a:cubicBezTo>
                    <a:lnTo>
                      <a:pt x="26" y="613"/>
                    </a:lnTo>
                    <a:lnTo>
                      <a:pt x="0" y="1591"/>
                    </a:lnTo>
                    <a:lnTo>
                      <a:pt x="4386" y="1766"/>
                    </a:lnTo>
                    <a:cubicBezTo>
                      <a:pt x="4412" y="2067"/>
                      <a:pt x="4512" y="2518"/>
                      <a:pt x="4863" y="2593"/>
                    </a:cubicBezTo>
                    <a:cubicBezTo>
                      <a:pt x="4912" y="2607"/>
                      <a:pt x="4958" y="2613"/>
                      <a:pt x="5001" y="2613"/>
                    </a:cubicBezTo>
                    <a:cubicBezTo>
                      <a:pt x="5444" y="2613"/>
                      <a:pt x="5594" y="1956"/>
                      <a:pt x="5640" y="1591"/>
                    </a:cubicBezTo>
                    <a:cubicBezTo>
                      <a:pt x="5665" y="1215"/>
                      <a:pt x="5665" y="764"/>
                      <a:pt x="5539" y="388"/>
                    </a:cubicBezTo>
                    <a:cubicBezTo>
                      <a:pt x="5514" y="338"/>
                      <a:pt x="5514" y="288"/>
                      <a:pt x="5489" y="263"/>
                    </a:cubicBezTo>
                    <a:cubicBezTo>
                      <a:pt x="5439" y="162"/>
                      <a:pt x="5389" y="87"/>
                      <a:pt x="5289" y="37"/>
                    </a:cubicBezTo>
                    <a:cubicBezTo>
                      <a:pt x="5239" y="12"/>
                      <a:pt x="5191" y="1"/>
                      <a:pt x="5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1033863" y="2465200"/>
                <a:ext cx="125325" cy="75150"/>
              </a:xfrm>
              <a:custGeom>
                <a:rect b="b" l="l" r="r" t="t"/>
                <a:pathLst>
                  <a:path extrusionOk="0" h="3006" w="5013">
                    <a:moveTo>
                      <a:pt x="276" y="1"/>
                    </a:moveTo>
                    <a:lnTo>
                      <a:pt x="0" y="803"/>
                    </a:lnTo>
                    <a:lnTo>
                      <a:pt x="3685" y="2106"/>
                    </a:lnTo>
                    <a:cubicBezTo>
                      <a:pt x="3609" y="2382"/>
                      <a:pt x="3584" y="2783"/>
                      <a:pt x="3860" y="2933"/>
                    </a:cubicBezTo>
                    <a:cubicBezTo>
                      <a:pt x="3938" y="2983"/>
                      <a:pt x="4013" y="3005"/>
                      <a:pt x="4085" y="3005"/>
                    </a:cubicBezTo>
                    <a:cubicBezTo>
                      <a:pt x="4407" y="3005"/>
                      <a:pt x="4660" y="2568"/>
                      <a:pt x="4762" y="2281"/>
                    </a:cubicBezTo>
                    <a:cubicBezTo>
                      <a:pt x="4888" y="1981"/>
                      <a:pt x="5013" y="1605"/>
                      <a:pt x="5013" y="1254"/>
                    </a:cubicBezTo>
                    <a:cubicBezTo>
                      <a:pt x="5013" y="1204"/>
                      <a:pt x="5013" y="1153"/>
                      <a:pt x="4988" y="1128"/>
                    </a:cubicBezTo>
                    <a:cubicBezTo>
                      <a:pt x="4988" y="1028"/>
                      <a:pt x="4938" y="953"/>
                      <a:pt x="4888" y="878"/>
                    </a:cubicBezTo>
                    <a:cubicBezTo>
                      <a:pt x="4834" y="824"/>
                      <a:pt x="4773" y="799"/>
                      <a:pt x="4709" y="799"/>
                    </a:cubicBezTo>
                    <a:cubicBezTo>
                      <a:pt x="4653" y="799"/>
                      <a:pt x="4595" y="818"/>
                      <a:pt x="4537" y="853"/>
                    </a:cubicBezTo>
                    <a:cubicBezTo>
                      <a:pt x="4311" y="953"/>
                      <a:pt x="4161" y="1103"/>
                      <a:pt x="4010" y="1329"/>
                    </a:cubicBez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934863" y="2579875"/>
                <a:ext cx="94000" cy="153575"/>
              </a:xfrm>
              <a:custGeom>
                <a:rect b="b" l="l" r="r" t="t"/>
                <a:pathLst>
                  <a:path extrusionOk="0" h="6143" w="3760">
                    <a:moveTo>
                      <a:pt x="978" y="0"/>
                    </a:moveTo>
                    <a:lnTo>
                      <a:pt x="0" y="351"/>
                    </a:lnTo>
                    <a:lnTo>
                      <a:pt x="1629" y="4862"/>
                    </a:lnTo>
                    <a:cubicBezTo>
                      <a:pt x="1329" y="5013"/>
                      <a:pt x="928" y="5288"/>
                      <a:pt x="978" y="5664"/>
                    </a:cubicBezTo>
                    <a:cubicBezTo>
                      <a:pt x="1037" y="6035"/>
                      <a:pt x="1342" y="6142"/>
                      <a:pt x="1670" y="6142"/>
                    </a:cubicBezTo>
                    <a:cubicBezTo>
                      <a:pt x="1896" y="6142"/>
                      <a:pt x="2132" y="6091"/>
                      <a:pt x="2306" y="6040"/>
                    </a:cubicBezTo>
                    <a:cubicBezTo>
                      <a:pt x="2707" y="5915"/>
                      <a:pt x="3158" y="5739"/>
                      <a:pt x="3484" y="5439"/>
                    </a:cubicBezTo>
                    <a:cubicBezTo>
                      <a:pt x="3509" y="5414"/>
                      <a:pt x="3559" y="5363"/>
                      <a:pt x="3584" y="5338"/>
                    </a:cubicBezTo>
                    <a:cubicBezTo>
                      <a:pt x="3660" y="5263"/>
                      <a:pt x="3735" y="5163"/>
                      <a:pt x="3735" y="5038"/>
                    </a:cubicBezTo>
                    <a:cubicBezTo>
                      <a:pt x="3760" y="4862"/>
                      <a:pt x="3635" y="4737"/>
                      <a:pt x="3484" y="4687"/>
                    </a:cubicBezTo>
                    <a:cubicBezTo>
                      <a:pt x="3290" y="4590"/>
                      <a:pt x="3065" y="4553"/>
                      <a:pt x="2834" y="4553"/>
                    </a:cubicBezTo>
                    <a:cubicBezTo>
                      <a:pt x="2767" y="4553"/>
                      <a:pt x="2700" y="4556"/>
                      <a:pt x="2632" y="4561"/>
                    </a:cubicBez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971213" y="2542900"/>
                <a:ext cx="101525" cy="116350"/>
              </a:xfrm>
              <a:custGeom>
                <a:rect b="b" l="l" r="r" t="t"/>
                <a:pathLst>
                  <a:path extrusionOk="0" h="4654" w="4061">
                    <a:moveTo>
                      <a:pt x="677" y="0"/>
                    </a:moveTo>
                    <a:lnTo>
                      <a:pt x="0" y="502"/>
                    </a:lnTo>
                    <a:lnTo>
                      <a:pt x="2356" y="3609"/>
                    </a:lnTo>
                    <a:cubicBezTo>
                      <a:pt x="2155" y="3810"/>
                      <a:pt x="1930" y="4111"/>
                      <a:pt x="2055" y="4411"/>
                    </a:cubicBezTo>
                    <a:cubicBezTo>
                      <a:pt x="2144" y="4589"/>
                      <a:pt x="2290" y="4654"/>
                      <a:pt x="2454" y="4654"/>
                    </a:cubicBezTo>
                    <a:cubicBezTo>
                      <a:pt x="2707" y="4654"/>
                      <a:pt x="3000" y="4498"/>
                      <a:pt x="3183" y="4361"/>
                    </a:cubicBezTo>
                    <a:cubicBezTo>
                      <a:pt x="3459" y="4161"/>
                      <a:pt x="3759" y="3935"/>
                      <a:pt x="3960" y="3634"/>
                    </a:cubicBezTo>
                    <a:cubicBezTo>
                      <a:pt x="3960" y="3584"/>
                      <a:pt x="3985" y="3559"/>
                      <a:pt x="4010" y="3509"/>
                    </a:cubicBezTo>
                    <a:cubicBezTo>
                      <a:pt x="4035" y="3434"/>
                      <a:pt x="4060" y="3334"/>
                      <a:pt x="4060" y="3258"/>
                    </a:cubicBezTo>
                    <a:cubicBezTo>
                      <a:pt x="4010" y="3108"/>
                      <a:pt x="3910" y="3033"/>
                      <a:pt x="3759" y="3033"/>
                    </a:cubicBezTo>
                    <a:cubicBezTo>
                      <a:pt x="3699" y="3019"/>
                      <a:pt x="3639" y="3013"/>
                      <a:pt x="3578" y="3013"/>
                    </a:cubicBezTo>
                    <a:cubicBezTo>
                      <a:pt x="3413" y="3013"/>
                      <a:pt x="3248" y="3060"/>
                      <a:pt x="3083" y="3133"/>
                    </a:cubicBez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1011938" y="2518450"/>
                <a:ext cx="146625" cy="115225"/>
              </a:xfrm>
              <a:custGeom>
                <a:rect b="b" l="l" r="r" t="t"/>
                <a:pathLst>
                  <a:path extrusionOk="0" h="4609" w="5865">
                    <a:moveTo>
                      <a:pt x="552" y="1"/>
                    </a:moveTo>
                    <a:lnTo>
                      <a:pt x="0" y="878"/>
                    </a:lnTo>
                    <a:lnTo>
                      <a:pt x="4010" y="3409"/>
                    </a:lnTo>
                    <a:cubicBezTo>
                      <a:pt x="3860" y="3710"/>
                      <a:pt x="3734" y="4186"/>
                      <a:pt x="4010" y="4462"/>
                    </a:cubicBezTo>
                    <a:cubicBezTo>
                      <a:pt x="4114" y="4566"/>
                      <a:pt x="4228" y="4609"/>
                      <a:pt x="4343" y="4609"/>
                    </a:cubicBezTo>
                    <a:cubicBezTo>
                      <a:pt x="4699" y="4609"/>
                      <a:pt x="5074" y="4201"/>
                      <a:pt x="5263" y="3936"/>
                    </a:cubicBezTo>
                    <a:cubicBezTo>
                      <a:pt x="5514" y="3585"/>
                      <a:pt x="5740" y="3184"/>
                      <a:pt x="5840" y="2758"/>
                    </a:cubicBezTo>
                    <a:cubicBezTo>
                      <a:pt x="5840" y="2708"/>
                      <a:pt x="5840" y="2658"/>
                      <a:pt x="5840" y="2607"/>
                    </a:cubicBezTo>
                    <a:cubicBezTo>
                      <a:pt x="5865" y="2507"/>
                      <a:pt x="5840" y="2382"/>
                      <a:pt x="5790" y="2282"/>
                    </a:cubicBezTo>
                    <a:cubicBezTo>
                      <a:pt x="5720" y="2177"/>
                      <a:pt x="5625" y="2133"/>
                      <a:pt x="5515" y="2133"/>
                    </a:cubicBezTo>
                    <a:cubicBezTo>
                      <a:pt x="5468" y="2133"/>
                      <a:pt x="5417" y="2141"/>
                      <a:pt x="5364" y="2156"/>
                    </a:cubicBezTo>
                    <a:cubicBezTo>
                      <a:pt x="5113" y="2206"/>
                      <a:pt x="4862" y="2382"/>
                      <a:pt x="4637" y="2582"/>
                    </a:cubicBez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23963" y="2608675"/>
                <a:ext cx="69575" cy="141350"/>
              </a:xfrm>
              <a:custGeom>
                <a:rect b="b" l="l" r="r" t="t"/>
                <a:pathLst>
                  <a:path extrusionOk="0" h="5654" w="2783">
                    <a:moveTo>
                      <a:pt x="1153" y="1"/>
                    </a:moveTo>
                    <a:lnTo>
                      <a:pt x="978" y="4387"/>
                    </a:lnTo>
                    <a:cubicBezTo>
                      <a:pt x="652" y="4412"/>
                      <a:pt x="226" y="4512"/>
                      <a:pt x="126" y="4863"/>
                    </a:cubicBezTo>
                    <a:cubicBezTo>
                      <a:pt x="0" y="5414"/>
                      <a:pt x="727" y="5615"/>
                      <a:pt x="1128" y="5640"/>
                    </a:cubicBezTo>
                    <a:cubicBezTo>
                      <a:pt x="1252" y="5648"/>
                      <a:pt x="1378" y="5653"/>
                      <a:pt x="1505" y="5653"/>
                    </a:cubicBezTo>
                    <a:cubicBezTo>
                      <a:pt x="1788" y="5653"/>
                      <a:pt x="2071" y="5626"/>
                      <a:pt x="2331" y="5540"/>
                    </a:cubicBezTo>
                    <a:cubicBezTo>
                      <a:pt x="2381" y="5515"/>
                      <a:pt x="2431" y="5515"/>
                      <a:pt x="2482" y="5490"/>
                    </a:cubicBezTo>
                    <a:cubicBezTo>
                      <a:pt x="2557" y="5440"/>
                      <a:pt x="2657" y="5389"/>
                      <a:pt x="2707" y="5289"/>
                    </a:cubicBezTo>
                    <a:cubicBezTo>
                      <a:pt x="2782" y="5139"/>
                      <a:pt x="2732" y="5013"/>
                      <a:pt x="2607" y="4888"/>
                    </a:cubicBezTo>
                    <a:cubicBezTo>
                      <a:pt x="2431" y="4713"/>
                      <a:pt x="2206" y="4587"/>
                      <a:pt x="1930" y="4487"/>
                    </a:cubicBezTo>
                    <a:lnTo>
                      <a:pt x="2106" y="26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36238" y="2587375"/>
                <a:ext cx="80225" cy="125350"/>
              </a:xfrm>
              <a:custGeom>
                <a:rect b="b" l="l" r="r" t="t"/>
                <a:pathLst>
                  <a:path extrusionOk="0" h="5014" w="3209">
                    <a:moveTo>
                      <a:pt x="2407" y="1"/>
                    </a:moveTo>
                    <a:lnTo>
                      <a:pt x="1078" y="3685"/>
                    </a:lnTo>
                    <a:cubicBezTo>
                      <a:pt x="982" y="3656"/>
                      <a:pt x="864" y="3635"/>
                      <a:pt x="745" y="3635"/>
                    </a:cubicBezTo>
                    <a:cubicBezTo>
                      <a:pt x="553" y="3635"/>
                      <a:pt x="359" y="3690"/>
                      <a:pt x="251" y="3860"/>
                    </a:cubicBezTo>
                    <a:cubicBezTo>
                      <a:pt x="1" y="4287"/>
                      <a:pt x="577" y="4637"/>
                      <a:pt x="903" y="4763"/>
                    </a:cubicBezTo>
                    <a:cubicBezTo>
                      <a:pt x="1229" y="4888"/>
                      <a:pt x="1605" y="5013"/>
                      <a:pt x="1955" y="5013"/>
                    </a:cubicBezTo>
                    <a:cubicBezTo>
                      <a:pt x="1980" y="5013"/>
                      <a:pt x="2031" y="5013"/>
                      <a:pt x="2081" y="4988"/>
                    </a:cubicBezTo>
                    <a:cubicBezTo>
                      <a:pt x="2156" y="4988"/>
                      <a:pt x="2256" y="4963"/>
                      <a:pt x="2306" y="4888"/>
                    </a:cubicBezTo>
                    <a:cubicBezTo>
                      <a:pt x="2432" y="4788"/>
                      <a:pt x="2407" y="4662"/>
                      <a:pt x="2356" y="4537"/>
                    </a:cubicBezTo>
                    <a:cubicBezTo>
                      <a:pt x="2256" y="4337"/>
                      <a:pt x="2081" y="4161"/>
                      <a:pt x="1880" y="4011"/>
                    </a:cubicBezTo>
                    <a:lnTo>
                      <a:pt x="3209" y="276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32613" y="2481500"/>
                <a:ext cx="156650" cy="93450"/>
              </a:xfrm>
              <a:custGeom>
                <a:rect b="b" l="l" r="r" t="t"/>
                <a:pathLst>
                  <a:path extrusionOk="0" h="3738" w="6266">
                    <a:moveTo>
                      <a:pt x="5915" y="0"/>
                    </a:moveTo>
                    <a:lnTo>
                      <a:pt x="1429" y="1629"/>
                    </a:lnTo>
                    <a:cubicBezTo>
                      <a:pt x="1287" y="1346"/>
                      <a:pt x="1012" y="973"/>
                      <a:pt x="666" y="973"/>
                    </a:cubicBezTo>
                    <a:cubicBezTo>
                      <a:pt x="645" y="973"/>
                      <a:pt x="623" y="975"/>
                      <a:pt x="602" y="978"/>
                    </a:cubicBezTo>
                    <a:cubicBezTo>
                      <a:pt x="0" y="1078"/>
                      <a:pt x="100" y="1880"/>
                      <a:pt x="251" y="2306"/>
                    </a:cubicBezTo>
                    <a:cubicBezTo>
                      <a:pt x="376" y="2707"/>
                      <a:pt x="551" y="3158"/>
                      <a:pt x="827" y="3484"/>
                    </a:cubicBezTo>
                    <a:cubicBezTo>
                      <a:pt x="877" y="3509"/>
                      <a:pt x="902" y="3559"/>
                      <a:pt x="952" y="3584"/>
                    </a:cubicBezTo>
                    <a:cubicBezTo>
                      <a:pt x="1028" y="3659"/>
                      <a:pt x="1128" y="3735"/>
                      <a:pt x="1228" y="3735"/>
                    </a:cubicBezTo>
                    <a:cubicBezTo>
                      <a:pt x="1243" y="3737"/>
                      <a:pt x="1258" y="3738"/>
                      <a:pt x="1273" y="3738"/>
                    </a:cubicBezTo>
                    <a:cubicBezTo>
                      <a:pt x="1425" y="3738"/>
                      <a:pt x="1535" y="3621"/>
                      <a:pt x="1604" y="3484"/>
                    </a:cubicBezTo>
                    <a:cubicBezTo>
                      <a:pt x="1729" y="3233"/>
                      <a:pt x="1755" y="2933"/>
                      <a:pt x="1704" y="2632"/>
                    </a:cubicBezTo>
                    <a:lnTo>
                      <a:pt x="6266" y="978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616563" y="2524725"/>
                <a:ext cx="122200" cy="101525"/>
              </a:xfrm>
              <a:custGeom>
                <a:rect b="b" l="l" r="r" t="t"/>
                <a:pathLst>
                  <a:path extrusionOk="0" h="4061" w="4888">
                    <a:moveTo>
                      <a:pt x="4361" y="1"/>
                    </a:moveTo>
                    <a:lnTo>
                      <a:pt x="1254" y="2356"/>
                    </a:lnTo>
                    <a:cubicBezTo>
                      <a:pt x="1113" y="2196"/>
                      <a:pt x="877" y="2020"/>
                      <a:pt x="647" y="2020"/>
                    </a:cubicBezTo>
                    <a:cubicBezTo>
                      <a:pt x="589" y="2020"/>
                      <a:pt x="532" y="2031"/>
                      <a:pt x="477" y="2056"/>
                    </a:cubicBezTo>
                    <a:cubicBezTo>
                      <a:pt x="1" y="2281"/>
                      <a:pt x="301" y="2883"/>
                      <a:pt x="502" y="3183"/>
                    </a:cubicBezTo>
                    <a:cubicBezTo>
                      <a:pt x="702" y="3459"/>
                      <a:pt x="953" y="3760"/>
                      <a:pt x="1254" y="3960"/>
                    </a:cubicBezTo>
                    <a:cubicBezTo>
                      <a:pt x="1279" y="3960"/>
                      <a:pt x="1329" y="3985"/>
                      <a:pt x="1354" y="4011"/>
                    </a:cubicBezTo>
                    <a:cubicBezTo>
                      <a:pt x="1454" y="4061"/>
                      <a:pt x="1529" y="4061"/>
                      <a:pt x="1630" y="4061"/>
                    </a:cubicBezTo>
                    <a:cubicBezTo>
                      <a:pt x="1780" y="4011"/>
                      <a:pt x="1830" y="3910"/>
                      <a:pt x="1855" y="3760"/>
                    </a:cubicBezTo>
                    <a:cubicBezTo>
                      <a:pt x="1880" y="3534"/>
                      <a:pt x="1830" y="3309"/>
                      <a:pt x="1730" y="3083"/>
                    </a:cubicBezTo>
                    <a:lnTo>
                      <a:pt x="4888" y="677"/>
                    </a:lnTo>
                    <a:lnTo>
                      <a:pt x="43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40988" y="2565450"/>
                <a:ext cx="122225" cy="146275"/>
              </a:xfrm>
              <a:custGeom>
                <a:rect b="b" l="l" r="r" t="t"/>
                <a:pathLst>
                  <a:path extrusionOk="0" h="5851" w="4889">
                    <a:moveTo>
                      <a:pt x="4011" y="1"/>
                    </a:moveTo>
                    <a:lnTo>
                      <a:pt x="1455" y="4011"/>
                    </a:lnTo>
                    <a:cubicBezTo>
                      <a:pt x="1283" y="3925"/>
                      <a:pt x="1063" y="3848"/>
                      <a:pt x="855" y="3848"/>
                    </a:cubicBezTo>
                    <a:cubicBezTo>
                      <a:pt x="697" y="3848"/>
                      <a:pt x="546" y="3892"/>
                      <a:pt x="427" y="4011"/>
                    </a:cubicBezTo>
                    <a:cubicBezTo>
                      <a:pt x="1" y="4437"/>
                      <a:pt x="577" y="5013"/>
                      <a:pt x="928" y="5264"/>
                    </a:cubicBezTo>
                    <a:cubicBezTo>
                      <a:pt x="1279" y="5514"/>
                      <a:pt x="1680" y="5740"/>
                      <a:pt x="2106" y="5840"/>
                    </a:cubicBezTo>
                    <a:lnTo>
                      <a:pt x="2257" y="5840"/>
                    </a:lnTo>
                    <a:cubicBezTo>
                      <a:pt x="2290" y="5847"/>
                      <a:pt x="2322" y="5850"/>
                      <a:pt x="2352" y="5850"/>
                    </a:cubicBezTo>
                    <a:cubicBezTo>
                      <a:pt x="2436" y="5850"/>
                      <a:pt x="2509" y="5827"/>
                      <a:pt x="2582" y="5790"/>
                    </a:cubicBezTo>
                    <a:cubicBezTo>
                      <a:pt x="2733" y="5690"/>
                      <a:pt x="2758" y="5539"/>
                      <a:pt x="2733" y="5364"/>
                    </a:cubicBezTo>
                    <a:cubicBezTo>
                      <a:pt x="2658" y="5113"/>
                      <a:pt x="2507" y="4863"/>
                      <a:pt x="2307" y="4637"/>
                    </a:cubicBezTo>
                    <a:lnTo>
                      <a:pt x="4888" y="577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530713" y="2380250"/>
                <a:ext cx="142275" cy="65800"/>
              </a:xfrm>
              <a:custGeom>
                <a:rect b="b" l="l" r="r" t="t"/>
                <a:pathLst>
                  <a:path extrusionOk="0" h="2632" w="5691">
                    <a:moveTo>
                      <a:pt x="681" y="1"/>
                    </a:moveTo>
                    <a:cubicBezTo>
                      <a:pt x="225" y="1"/>
                      <a:pt x="74" y="648"/>
                      <a:pt x="51" y="1018"/>
                    </a:cubicBezTo>
                    <a:cubicBezTo>
                      <a:pt x="1" y="1419"/>
                      <a:pt x="1" y="1845"/>
                      <a:pt x="126" y="2221"/>
                    </a:cubicBezTo>
                    <a:cubicBezTo>
                      <a:pt x="151" y="2271"/>
                      <a:pt x="176" y="2321"/>
                      <a:pt x="201" y="2371"/>
                    </a:cubicBezTo>
                    <a:cubicBezTo>
                      <a:pt x="226" y="2446"/>
                      <a:pt x="302" y="2546"/>
                      <a:pt x="377" y="2597"/>
                    </a:cubicBezTo>
                    <a:cubicBezTo>
                      <a:pt x="425" y="2621"/>
                      <a:pt x="473" y="2632"/>
                      <a:pt x="520" y="2632"/>
                    </a:cubicBezTo>
                    <a:cubicBezTo>
                      <a:pt x="618" y="2632"/>
                      <a:pt x="710" y="2581"/>
                      <a:pt x="778" y="2496"/>
                    </a:cubicBezTo>
                    <a:cubicBezTo>
                      <a:pt x="978" y="2346"/>
                      <a:pt x="1104" y="2095"/>
                      <a:pt x="1179" y="1820"/>
                    </a:cubicBezTo>
                    <a:lnTo>
                      <a:pt x="5640" y="1995"/>
                    </a:lnTo>
                    <a:lnTo>
                      <a:pt x="5690" y="1043"/>
                    </a:lnTo>
                    <a:lnTo>
                      <a:pt x="1279" y="867"/>
                    </a:lnTo>
                    <a:cubicBezTo>
                      <a:pt x="1254" y="541"/>
                      <a:pt x="1154" y="115"/>
                      <a:pt x="803" y="15"/>
                    </a:cubicBezTo>
                    <a:cubicBezTo>
                      <a:pt x="760" y="5"/>
                      <a:pt x="720" y="1"/>
                      <a:pt x="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568313" y="2294500"/>
                <a:ext cx="125975" cy="75475"/>
              </a:xfrm>
              <a:custGeom>
                <a:rect b="b" l="l" r="r" t="t"/>
                <a:pathLst>
                  <a:path extrusionOk="0" h="3019" w="5039">
                    <a:moveTo>
                      <a:pt x="959" y="0"/>
                    </a:moveTo>
                    <a:cubicBezTo>
                      <a:pt x="622" y="0"/>
                      <a:pt x="376" y="443"/>
                      <a:pt x="251" y="713"/>
                    </a:cubicBezTo>
                    <a:cubicBezTo>
                      <a:pt x="126" y="1039"/>
                      <a:pt x="1" y="1415"/>
                      <a:pt x="26" y="1766"/>
                    </a:cubicBezTo>
                    <a:cubicBezTo>
                      <a:pt x="26" y="1791"/>
                      <a:pt x="26" y="1841"/>
                      <a:pt x="26" y="1891"/>
                    </a:cubicBezTo>
                    <a:cubicBezTo>
                      <a:pt x="51" y="1966"/>
                      <a:pt x="76" y="2067"/>
                      <a:pt x="126" y="2117"/>
                    </a:cubicBezTo>
                    <a:cubicBezTo>
                      <a:pt x="193" y="2184"/>
                      <a:pt x="261" y="2208"/>
                      <a:pt x="328" y="2208"/>
                    </a:cubicBezTo>
                    <a:cubicBezTo>
                      <a:pt x="386" y="2208"/>
                      <a:pt x="444" y="2190"/>
                      <a:pt x="502" y="2167"/>
                    </a:cubicBezTo>
                    <a:cubicBezTo>
                      <a:pt x="702" y="2067"/>
                      <a:pt x="878" y="1891"/>
                      <a:pt x="1003" y="1691"/>
                    </a:cubicBezTo>
                    <a:lnTo>
                      <a:pt x="4738" y="3019"/>
                    </a:lnTo>
                    <a:lnTo>
                      <a:pt x="5038" y="2217"/>
                    </a:lnTo>
                    <a:lnTo>
                      <a:pt x="1354" y="914"/>
                    </a:lnTo>
                    <a:cubicBezTo>
                      <a:pt x="1404" y="638"/>
                      <a:pt x="1454" y="237"/>
                      <a:pt x="1179" y="62"/>
                    </a:cubicBezTo>
                    <a:cubicBezTo>
                      <a:pt x="1102" y="19"/>
                      <a:pt x="1028" y="0"/>
                      <a:pt x="9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697388" y="2074375"/>
                <a:ext cx="104050" cy="169675"/>
              </a:xfrm>
              <a:custGeom>
                <a:rect b="b" l="l" r="r" t="t"/>
                <a:pathLst>
                  <a:path extrusionOk="0" h="6787" w="4162">
                    <a:moveTo>
                      <a:pt x="2299" y="1"/>
                    </a:moveTo>
                    <a:cubicBezTo>
                      <a:pt x="2049" y="1"/>
                      <a:pt x="1789" y="58"/>
                      <a:pt x="1605" y="120"/>
                    </a:cubicBezTo>
                    <a:cubicBezTo>
                      <a:pt x="1154" y="270"/>
                      <a:pt x="652" y="445"/>
                      <a:pt x="301" y="771"/>
                    </a:cubicBezTo>
                    <a:cubicBezTo>
                      <a:pt x="251" y="796"/>
                      <a:pt x="226" y="846"/>
                      <a:pt x="176" y="897"/>
                    </a:cubicBezTo>
                    <a:cubicBezTo>
                      <a:pt x="101" y="972"/>
                      <a:pt x="26" y="1097"/>
                      <a:pt x="26" y="1222"/>
                    </a:cubicBezTo>
                    <a:cubicBezTo>
                      <a:pt x="1" y="1423"/>
                      <a:pt x="126" y="1548"/>
                      <a:pt x="301" y="1623"/>
                    </a:cubicBezTo>
                    <a:cubicBezTo>
                      <a:pt x="515" y="1721"/>
                      <a:pt x="759" y="1757"/>
                      <a:pt x="1010" y="1757"/>
                    </a:cubicBezTo>
                    <a:cubicBezTo>
                      <a:pt x="1082" y="1757"/>
                      <a:pt x="1155" y="1754"/>
                      <a:pt x="1229" y="1749"/>
                    </a:cubicBezTo>
                    <a:lnTo>
                      <a:pt x="3058" y="6786"/>
                    </a:lnTo>
                    <a:lnTo>
                      <a:pt x="4161" y="6385"/>
                    </a:lnTo>
                    <a:lnTo>
                      <a:pt x="2331" y="1423"/>
                    </a:lnTo>
                    <a:cubicBezTo>
                      <a:pt x="2682" y="1247"/>
                      <a:pt x="3108" y="947"/>
                      <a:pt x="3058" y="521"/>
                    </a:cubicBezTo>
                    <a:cubicBezTo>
                      <a:pt x="2999" y="121"/>
                      <a:pt x="2660" y="1"/>
                      <a:pt x="2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654788" y="2175625"/>
                <a:ext cx="102150" cy="116675"/>
              </a:xfrm>
              <a:custGeom>
                <a:rect b="b" l="l" r="r" t="t"/>
                <a:pathLst>
                  <a:path extrusionOk="0" h="4667" w="4086">
                    <a:moveTo>
                      <a:pt x="1606" y="0"/>
                    </a:moveTo>
                    <a:cubicBezTo>
                      <a:pt x="1356" y="0"/>
                      <a:pt x="1070" y="159"/>
                      <a:pt x="903" y="280"/>
                    </a:cubicBezTo>
                    <a:cubicBezTo>
                      <a:pt x="602" y="481"/>
                      <a:pt x="301" y="731"/>
                      <a:pt x="126" y="1032"/>
                    </a:cubicBezTo>
                    <a:cubicBezTo>
                      <a:pt x="101" y="1057"/>
                      <a:pt x="76" y="1107"/>
                      <a:pt x="50" y="1132"/>
                    </a:cubicBezTo>
                    <a:cubicBezTo>
                      <a:pt x="25" y="1233"/>
                      <a:pt x="0" y="1308"/>
                      <a:pt x="25" y="1408"/>
                    </a:cubicBezTo>
                    <a:cubicBezTo>
                      <a:pt x="50" y="1558"/>
                      <a:pt x="176" y="1609"/>
                      <a:pt x="301" y="1634"/>
                    </a:cubicBezTo>
                    <a:cubicBezTo>
                      <a:pt x="340" y="1638"/>
                      <a:pt x="379" y="1640"/>
                      <a:pt x="419" y="1640"/>
                    </a:cubicBezTo>
                    <a:cubicBezTo>
                      <a:pt x="612" y="1640"/>
                      <a:pt x="816" y="1591"/>
                      <a:pt x="1003" y="1508"/>
                    </a:cubicBezTo>
                    <a:lnTo>
                      <a:pt x="3409" y="4666"/>
                    </a:lnTo>
                    <a:lnTo>
                      <a:pt x="4086" y="4140"/>
                    </a:lnTo>
                    <a:lnTo>
                      <a:pt x="1705" y="1032"/>
                    </a:lnTo>
                    <a:cubicBezTo>
                      <a:pt x="1905" y="857"/>
                      <a:pt x="2156" y="531"/>
                      <a:pt x="2005" y="255"/>
                    </a:cubicBezTo>
                    <a:cubicBezTo>
                      <a:pt x="1916" y="67"/>
                      <a:pt x="1769" y="0"/>
                      <a:pt x="16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569563" y="2201425"/>
                <a:ext cx="146025" cy="115300"/>
              </a:xfrm>
              <a:custGeom>
                <a:rect b="b" l="l" r="r" t="t"/>
                <a:pathLst>
                  <a:path extrusionOk="0" h="4612" w="5841">
                    <a:moveTo>
                      <a:pt x="1501" y="0"/>
                    </a:moveTo>
                    <a:cubicBezTo>
                      <a:pt x="1136" y="0"/>
                      <a:pt x="765" y="395"/>
                      <a:pt x="577" y="677"/>
                    </a:cubicBezTo>
                    <a:cubicBezTo>
                      <a:pt x="352" y="1003"/>
                      <a:pt x="101" y="1429"/>
                      <a:pt x="26" y="1830"/>
                    </a:cubicBezTo>
                    <a:cubicBezTo>
                      <a:pt x="1" y="1880"/>
                      <a:pt x="1" y="1930"/>
                      <a:pt x="1" y="2005"/>
                    </a:cubicBezTo>
                    <a:cubicBezTo>
                      <a:pt x="1" y="2105"/>
                      <a:pt x="1" y="2206"/>
                      <a:pt x="51" y="2306"/>
                    </a:cubicBezTo>
                    <a:cubicBezTo>
                      <a:pt x="130" y="2424"/>
                      <a:pt x="255" y="2465"/>
                      <a:pt x="377" y="2465"/>
                    </a:cubicBezTo>
                    <a:cubicBezTo>
                      <a:pt x="411" y="2465"/>
                      <a:pt x="445" y="2462"/>
                      <a:pt x="477" y="2456"/>
                    </a:cubicBezTo>
                    <a:cubicBezTo>
                      <a:pt x="753" y="2381"/>
                      <a:pt x="1003" y="2231"/>
                      <a:pt x="1204" y="2030"/>
                    </a:cubicBezTo>
                    <a:lnTo>
                      <a:pt x="5289" y="4612"/>
                    </a:lnTo>
                    <a:lnTo>
                      <a:pt x="5840" y="3734"/>
                    </a:lnTo>
                    <a:lnTo>
                      <a:pt x="1830" y="1178"/>
                    </a:lnTo>
                    <a:cubicBezTo>
                      <a:pt x="1981" y="877"/>
                      <a:pt x="2131" y="426"/>
                      <a:pt x="1855" y="150"/>
                    </a:cubicBezTo>
                    <a:cubicBezTo>
                      <a:pt x="1743" y="44"/>
                      <a:pt x="1622" y="0"/>
                      <a:pt x="1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84863" y="2403050"/>
                <a:ext cx="104025" cy="137850"/>
              </a:xfrm>
              <a:custGeom>
                <a:rect b="b" l="l" r="r" t="t"/>
                <a:pathLst>
                  <a:path extrusionOk="0" h="5514" w="4161">
                    <a:moveTo>
                      <a:pt x="1018" y="1"/>
                    </a:moveTo>
                    <a:cubicBezTo>
                      <a:pt x="929" y="1"/>
                      <a:pt x="840" y="10"/>
                      <a:pt x="752" y="30"/>
                    </a:cubicBezTo>
                    <a:cubicBezTo>
                      <a:pt x="0" y="256"/>
                      <a:pt x="176" y="1233"/>
                      <a:pt x="251" y="1810"/>
                    </a:cubicBezTo>
                    <a:cubicBezTo>
                      <a:pt x="376" y="2537"/>
                      <a:pt x="627" y="3263"/>
                      <a:pt x="1003" y="3915"/>
                    </a:cubicBezTo>
                    <a:cubicBezTo>
                      <a:pt x="1203" y="4266"/>
                      <a:pt x="1454" y="4592"/>
                      <a:pt x="1755" y="4893"/>
                    </a:cubicBezTo>
                    <a:cubicBezTo>
                      <a:pt x="1930" y="5093"/>
                      <a:pt x="2131" y="5269"/>
                      <a:pt x="2381" y="5369"/>
                    </a:cubicBezTo>
                    <a:cubicBezTo>
                      <a:pt x="2549" y="5462"/>
                      <a:pt x="2743" y="5513"/>
                      <a:pt x="2935" y="5513"/>
                    </a:cubicBezTo>
                    <a:cubicBezTo>
                      <a:pt x="3002" y="5513"/>
                      <a:pt x="3068" y="5507"/>
                      <a:pt x="3133" y="5494"/>
                    </a:cubicBezTo>
                    <a:cubicBezTo>
                      <a:pt x="3409" y="5419"/>
                      <a:pt x="3634" y="5218"/>
                      <a:pt x="3785" y="4993"/>
                    </a:cubicBezTo>
                    <a:cubicBezTo>
                      <a:pt x="3935" y="4742"/>
                      <a:pt x="4010" y="4467"/>
                      <a:pt x="4061" y="4191"/>
                    </a:cubicBezTo>
                    <a:cubicBezTo>
                      <a:pt x="4161" y="3364"/>
                      <a:pt x="4010" y="2512"/>
                      <a:pt x="3584" y="1785"/>
                    </a:cubicBezTo>
                    <a:cubicBezTo>
                      <a:pt x="3158" y="1083"/>
                      <a:pt x="2507" y="507"/>
                      <a:pt x="1730" y="181"/>
                    </a:cubicBezTo>
                    <a:cubicBezTo>
                      <a:pt x="1510" y="71"/>
                      <a:pt x="1262" y="1"/>
                      <a:pt x="10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27463" y="2285475"/>
                <a:ext cx="71450" cy="108675"/>
              </a:xfrm>
              <a:custGeom>
                <a:rect b="b" l="l" r="r" t="t"/>
                <a:pathLst>
                  <a:path extrusionOk="0" h="4347" w="2858">
                    <a:moveTo>
                      <a:pt x="1205" y="0"/>
                    </a:moveTo>
                    <a:cubicBezTo>
                      <a:pt x="961" y="0"/>
                      <a:pt x="738" y="78"/>
                      <a:pt x="602" y="272"/>
                    </a:cubicBezTo>
                    <a:cubicBezTo>
                      <a:pt x="251" y="824"/>
                      <a:pt x="26" y="1450"/>
                      <a:pt x="26" y="2102"/>
                    </a:cubicBezTo>
                    <a:cubicBezTo>
                      <a:pt x="1" y="2503"/>
                      <a:pt x="76" y="2904"/>
                      <a:pt x="201" y="3280"/>
                    </a:cubicBezTo>
                    <a:cubicBezTo>
                      <a:pt x="301" y="3580"/>
                      <a:pt x="452" y="3856"/>
                      <a:pt x="702" y="4082"/>
                    </a:cubicBezTo>
                    <a:cubicBezTo>
                      <a:pt x="887" y="4248"/>
                      <a:pt x="1154" y="4346"/>
                      <a:pt x="1401" y="4346"/>
                    </a:cubicBezTo>
                    <a:cubicBezTo>
                      <a:pt x="1490" y="4346"/>
                      <a:pt x="1576" y="4334"/>
                      <a:pt x="1655" y="4307"/>
                    </a:cubicBezTo>
                    <a:cubicBezTo>
                      <a:pt x="1855" y="4232"/>
                      <a:pt x="2006" y="4107"/>
                      <a:pt x="2131" y="3956"/>
                    </a:cubicBezTo>
                    <a:cubicBezTo>
                      <a:pt x="2432" y="3555"/>
                      <a:pt x="2607" y="3079"/>
                      <a:pt x="2707" y="2603"/>
                    </a:cubicBezTo>
                    <a:cubicBezTo>
                      <a:pt x="2808" y="2227"/>
                      <a:pt x="2858" y="1851"/>
                      <a:pt x="2808" y="1475"/>
                    </a:cubicBezTo>
                    <a:cubicBezTo>
                      <a:pt x="2732" y="1074"/>
                      <a:pt x="2582" y="698"/>
                      <a:pt x="2256" y="423"/>
                    </a:cubicBezTo>
                    <a:cubicBezTo>
                      <a:pt x="2026" y="193"/>
                      <a:pt x="1590" y="0"/>
                      <a:pt x="1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836488" y="2436125"/>
                <a:ext cx="114700" cy="88825"/>
              </a:xfrm>
              <a:custGeom>
                <a:rect b="b" l="l" r="r" t="t"/>
                <a:pathLst>
                  <a:path extrusionOk="0" h="3553" w="4588">
                    <a:moveTo>
                      <a:pt x="999" y="1"/>
                    </a:moveTo>
                    <a:cubicBezTo>
                      <a:pt x="543" y="1"/>
                      <a:pt x="134" y="140"/>
                      <a:pt x="51" y="637"/>
                    </a:cubicBezTo>
                    <a:cubicBezTo>
                      <a:pt x="1" y="888"/>
                      <a:pt x="51" y="1138"/>
                      <a:pt x="126" y="1364"/>
                    </a:cubicBezTo>
                    <a:cubicBezTo>
                      <a:pt x="377" y="2041"/>
                      <a:pt x="853" y="2617"/>
                      <a:pt x="1454" y="3018"/>
                    </a:cubicBezTo>
                    <a:cubicBezTo>
                      <a:pt x="1989" y="3375"/>
                      <a:pt x="2623" y="3553"/>
                      <a:pt x="3267" y="3553"/>
                    </a:cubicBezTo>
                    <a:cubicBezTo>
                      <a:pt x="3348" y="3553"/>
                      <a:pt x="3429" y="3550"/>
                      <a:pt x="3509" y="3545"/>
                    </a:cubicBezTo>
                    <a:cubicBezTo>
                      <a:pt x="3835" y="3519"/>
                      <a:pt x="4186" y="3444"/>
                      <a:pt x="4387" y="3169"/>
                    </a:cubicBezTo>
                    <a:cubicBezTo>
                      <a:pt x="4512" y="3018"/>
                      <a:pt x="4587" y="2793"/>
                      <a:pt x="4562" y="2592"/>
                    </a:cubicBezTo>
                    <a:cubicBezTo>
                      <a:pt x="4562" y="2392"/>
                      <a:pt x="4512" y="2166"/>
                      <a:pt x="4412" y="1991"/>
                    </a:cubicBezTo>
                    <a:cubicBezTo>
                      <a:pt x="4111" y="1289"/>
                      <a:pt x="3484" y="737"/>
                      <a:pt x="2783" y="412"/>
                    </a:cubicBezTo>
                    <a:cubicBezTo>
                      <a:pt x="2557" y="286"/>
                      <a:pt x="2306" y="211"/>
                      <a:pt x="2056" y="161"/>
                    </a:cubicBezTo>
                    <a:cubicBezTo>
                      <a:pt x="1774" y="93"/>
                      <a:pt x="1371" y="1"/>
                      <a:pt x="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913563" y="2273600"/>
                <a:ext cx="114050" cy="156950"/>
              </a:xfrm>
              <a:custGeom>
                <a:rect b="b" l="l" r="r" t="t"/>
                <a:pathLst>
                  <a:path extrusionOk="0" h="6278" w="4562">
                    <a:moveTo>
                      <a:pt x="1342" y="1"/>
                    </a:moveTo>
                    <a:cubicBezTo>
                      <a:pt x="1113" y="1"/>
                      <a:pt x="887" y="86"/>
                      <a:pt x="677" y="296"/>
                    </a:cubicBezTo>
                    <a:cubicBezTo>
                      <a:pt x="451" y="522"/>
                      <a:pt x="326" y="847"/>
                      <a:pt x="251" y="1148"/>
                    </a:cubicBezTo>
                    <a:cubicBezTo>
                      <a:pt x="0" y="2050"/>
                      <a:pt x="75" y="3053"/>
                      <a:pt x="451" y="3905"/>
                    </a:cubicBezTo>
                    <a:cubicBezTo>
                      <a:pt x="802" y="4757"/>
                      <a:pt x="1454" y="5509"/>
                      <a:pt x="2256" y="5960"/>
                    </a:cubicBezTo>
                    <a:cubicBezTo>
                      <a:pt x="2545" y="6134"/>
                      <a:pt x="2879" y="6278"/>
                      <a:pt x="3212" y="6278"/>
                    </a:cubicBezTo>
                    <a:cubicBezTo>
                      <a:pt x="3311" y="6278"/>
                      <a:pt x="3411" y="6265"/>
                      <a:pt x="3509" y="6236"/>
                    </a:cubicBezTo>
                    <a:cubicBezTo>
                      <a:pt x="3760" y="6136"/>
                      <a:pt x="3960" y="5960"/>
                      <a:pt x="4111" y="5735"/>
                    </a:cubicBezTo>
                    <a:cubicBezTo>
                      <a:pt x="4261" y="5509"/>
                      <a:pt x="4336" y="5233"/>
                      <a:pt x="4386" y="4958"/>
                    </a:cubicBezTo>
                    <a:cubicBezTo>
                      <a:pt x="4562" y="3980"/>
                      <a:pt x="4311" y="2928"/>
                      <a:pt x="3810" y="2076"/>
                    </a:cubicBezTo>
                    <a:cubicBezTo>
                      <a:pt x="3634" y="1775"/>
                      <a:pt x="3434" y="1499"/>
                      <a:pt x="3208" y="1248"/>
                    </a:cubicBezTo>
                    <a:cubicBezTo>
                      <a:pt x="2774" y="795"/>
                      <a:pt x="2041" y="1"/>
                      <a:pt x="1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818938" y="2334025"/>
                <a:ext cx="65825" cy="48125"/>
              </a:xfrm>
              <a:custGeom>
                <a:rect b="b" l="l" r="r" t="t"/>
                <a:pathLst>
                  <a:path extrusionOk="0" h="1925" w="2633">
                    <a:moveTo>
                      <a:pt x="1663" y="1"/>
                    </a:moveTo>
                    <a:cubicBezTo>
                      <a:pt x="1459" y="1"/>
                      <a:pt x="1251" y="49"/>
                      <a:pt x="1079" y="135"/>
                    </a:cubicBezTo>
                    <a:cubicBezTo>
                      <a:pt x="828" y="260"/>
                      <a:pt x="627" y="435"/>
                      <a:pt x="427" y="611"/>
                    </a:cubicBezTo>
                    <a:cubicBezTo>
                      <a:pt x="302" y="736"/>
                      <a:pt x="176" y="836"/>
                      <a:pt x="101" y="987"/>
                    </a:cubicBezTo>
                    <a:cubicBezTo>
                      <a:pt x="26" y="1137"/>
                      <a:pt x="1" y="1313"/>
                      <a:pt x="51" y="1463"/>
                    </a:cubicBezTo>
                    <a:cubicBezTo>
                      <a:pt x="101" y="1588"/>
                      <a:pt x="201" y="1689"/>
                      <a:pt x="302" y="1739"/>
                    </a:cubicBezTo>
                    <a:cubicBezTo>
                      <a:pt x="427" y="1814"/>
                      <a:pt x="552" y="1839"/>
                      <a:pt x="703" y="1864"/>
                    </a:cubicBezTo>
                    <a:cubicBezTo>
                      <a:pt x="854" y="1905"/>
                      <a:pt x="1021" y="1924"/>
                      <a:pt x="1187" y="1924"/>
                    </a:cubicBezTo>
                    <a:cubicBezTo>
                      <a:pt x="1322" y="1924"/>
                      <a:pt x="1456" y="1912"/>
                      <a:pt x="1580" y="1889"/>
                    </a:cubicBezTo>
                    <a:cubicBezTo>
                      <a:pt x="1881" y="1814"/>
                      <a:pt x="2156" y="1664"/>
                      <a:pt x="2357" y="1438"/>
                    </a:cubicBezTo>
                    <a:cubicBezTo>
                      <a:pt x="2532" y="1212"/>
                      <a:pt x="2632" y="887"/>
                      <a:pt x="2532" y="586"/>
                    </a:cubicBezTo>
                    <a:cubicBezTo>
                      <a:pt x="2433" y="175"/>
                      <a:pt x="2054" y="1"/>
                      <a:pt x="16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00138" y="2539350"/>
                <a:ext cx="62075" cy="41775"/>
              </a:xfrm>
              <a:custGeom>
                <a:rect b="b" l="l" r="r" t="t"/>
                <a:pathLst>
                  <a:path extrusionOk="0" h="1671" w="2483">
                    <a:moveTo>
                      <a:pt x="1062" y="1"/>
                    </a:moveTo>
                    <a:cubicBezTo>
                      <a:pt x="960" y="1"/>
                      <a:pt x="857" y="7"/>
                      <a:pt x="753" y="17"/>
                    </a:cubicBezTo>
                    <a:cubicBezTo>
                      <a:pt x="602" y="42"/>
                      <a:pt x="477" y="67"/>
                      <a:pt x="327" y="117"/>
                    </a:cubicBezTo>
                    <a:cubicBezTo>
                      <a:pt x="201" y="167"/>
                      <a:pt x="76" y="268"/>
                      <a:pt x="51" y="418"/>
                    </a:cubicBezTo>
                    <a:cubicBezTo>
                      <a:pt x="1" y="518"/>
                      <a:pt x="26" y="644"/>
                      <a:pt x="76" y="769"/>
                    </a:cubicBezTo>
                    <a:cubicBezTo>
                      <a:pt x="126" y="869"/>
                      <a:pt x="201" y="969"/>
                      <a:pt x="277" y="1045"/>
                    </a:cubicBezTo>
                    <a:cubicBezTo>
                      <a:pt x="452" y="1245"/>
                      <a:pt x="653" y="1421"/>
                      <a:pt x="903" y="1546"/>
                    </a:cubicBezTo>
                    <a:cubicBezTo>
                      <a:pt x="1057" y="1631"/>
                      <a:pt x="1235" y="1670"/>
                      <a:pt x="1420" y="1670"/>
                    </a:cubicBezTo>
                    <a:cubicBezTo>
                      <a:pt x="1506" y="1670"/>
                      <a:pt x="1593" y="1662"/>
                      <a:pt x="1680" y="1646"/>
                    </a:cubicBezTo>
                    <a:cubicBezTo>
                      <a:pt x="1931" y="1571"/>
                      <a:pt x="2156" y="1395"/>
                      <a:pt x="2257" y="1145"/>
                    </a:cubicBezTo>
                    <a:cubicBezTo>
                      <a:pt x="2482" y="619"/>
                      <a:pt x="1981" y="142"/>
                      <a:pt x="1480" y="42"/>
                    </a:cubicBezTo>
                    <a:cubicBezTo>
                      <a:pt x="1347" y="13"/>
                      <a:pt x="1207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90488" y="2235875"/>
                <a:ext cx="189675" cy="154150"/>
              </a:xfrm>
              <a:custGeom>
                <a:rect b="b" l="l" r="r" t="t"/>
                <a:pathLst>
                  <a:path extrusionOk="0" h="6166" w="7587">
                    <a:moveTo>
                      <a:pt x="6137" y="0"/>
                    </a:moveTo>
                    <a:cubicBezTo>
                      <a:pt x="3301" y="0"/>
                      <a:pt x="724" y="1948"/>
                      <a:pt x="126" y="4762"/>
                    </a:cubicBezTo>
                    <a:cubicBezTo>
                      <a:pt x="1" y="5314"/>
                      <a:pt x="226" y="5915"/>
                      <a:pt x="828" y="6116"/>
                    </a:cubicBezTo>
                    <a:cubicBezTo>
                      <a:pt x="924" y="6150"/>
                      <a:pt x="1029" y="6166"/>
                      <a:pt x="1136" y="6166"/>
                    </a:cubicBezTo>
                    <a:cubicBezTo>
                      <a:pt x="1586" y="6166"/>
                      <a:pt x="2080" y="5880"/>
                      <a:pt x="2181" y="5414"/>
                    </a:cubicBezTo>
                    <a:cubicBezTo>
                      <a:pt x="2579" y="3551"/>
                      <a:pt x="4109" y="2181"/>
                      <a:pt x="6039" y="2181"/>
                    </a:cubicBezTo>
                    <a:cubicBezTo>
                      <a:pt x="6056" y="2181"/>
                      <a:pt x="6074" y="2181"/>
                      <a:pt x="6091" y="2181"/>
                    </a:cubicBezTo>
                    <a:cubicBezTo>
                      <a:pt x="6099" y="2181"/>
                      <a:pt x="6107" y="2181"/>
                      <a:pt x="6115" y="2181"/>
                    </a:cubicBezTo>
                    <a:cubicBezTo>
                      <a:pt x="7496" y="2181"/>
                      <a:pt x="7587" y="25"/>
                      <a:pt x="6191" y="1"/>
                    </a:cubicBezTo>
                    <a:cubicBezTo>
                      <a:pt x="6173" y="0"/>
                      <a:pt x="6155" y="0"/>
                      <a:pt x="6137" y="0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704913" y="2245900"/>
                <a:ext cx="372825" cy="383025"/>
              </a:xfrm>
              <a:custGeom>
                <a:rect b="b" l="l" r="r" t="t"/>
                <a:pathLst>
                  <a:path extrusionOk="0" h="15321" w="14913">
                    <a:moveTo>
                      <a:pt x="11279" y="1"/>
                    </a:moveTo>
                    <a:lnTo>
                      <a:pt x="11279" y="1"/>
                    </a:lnTo>
                    <a:cubicBezTo>
                      <a:pt x="11529" y="452"/>
                      <a:pt x="11730" y="953"/>
                      <a:pt x="11855" y="1454"/>
                    </a:cubicBezTo>
                    <a:cubicBezTo>
                      <a:pt x="12106" y="2482"/>
                      <a:pt x="12005" y="3660"/>
                      <a:pt x="11354" y="4462"/>
                    </a:cubicBezTo>
                    <a:cubicBezTo>
                      <a:pt x="10953" y="4963"/>
                      <a:pt x="10326" y="5339"/>
                      <a:pt x="10226" y="5991"/>
                    </a:cubicBezTo>
                    <a:cubicBezTo>
                      <a:pt x="10151" y="6442"/>
                      <a:pt x="10401" y="6943"/>
                      <a:pt x="10251" y="7394"/>
                    </a:cubicBezTo>
                    <a:cubicBezTo>
                      <a:pt x="10062" y="7982"/>
                      <a:pt x="9399" y="8165"/>
                      <a:pt x="8761" y="8165"/>
                    </a:cubicBezTo>
                    <a:cubicBezTo>
                      <a:pt x="8638" y="8165"/>
                      <a:pt x="8515" y="8158"/>
                      <a:pt x="8396" y="8146"/>
                    </a:cubicBezTo>
                    <a:cubicBezTo>
                      <a:pt x="8170" y="8130"/>
                      <a:pt x="7931" y="8112"/>
                      <a:pt x="7696" y="8112"/>
                    </a:cubicBezTo>
                    <a:cubicBezTo>
                      <a:pt x="7177" y="8112"/>
                      <a:pt x="6677" y="8200"/>
                      <a:pt x="6366" y="8597"/>
                    </a:cubicBezTo>
                    <a:cubicBezTo>
                      <a:pt x="5840" y="9299"/>
                      <a:pt x="6316" y="10477"/>
                      <a:pt x="5640" y="11028"/>
                    </a:cubicBezTo>
                    <a:cubicBezTo>
                      <a:pt x="5163" y="11404"/>
                      <a:pt x="4462" y="11229"/>
                      <a:pt x="3935" y="11529"/>
                    </a:cubicBezTo>
                    <a:cubicBezTo>
                      <a:pt x="3559" y="11780"/>
                      <a:pt x="3384" y="12256"/>
                      <a:pt x="3058" y="12582"/>
                    </a:cubicBezTo>
                    <a:cubicBezTo>
                      <a:pt x="2715" y="12939"/>
                      <a:pt x="2226" y="13100"/>
                      <a:pt x="1722" y="13100"/>
                    </a:cubicBezTo>
                    <a:cubicBezTo>
                      <a:pt x="1270" y="13100"/>
                      <a:pt x="806" y="12970"/>
                      <a:pt x="426" y="12732"/>
                    </a:cubicBezTo>
                    <a:cubicBezTo>
                      <a:pt x="276" y="12632"/>
                      <a:pt x="126" y="12532"/>
                      <a:pt x="0" y="12432"/>
                    </a:cubicBezTo>
                    <a:lnTo>
                      <a:pt x="0" y="12432"/>
                    </a:lnTo>
                    <a:cubicBezTo>
                      <a:pt x="1479" y="14111"/>
                      <a:pt x="3609" y="15214"/>
                      <a:pt x="6015" y="15314"/>
                    </a:cubicBezTo>
                    <a:cubicBezTo>
                      <a:pt x="6124" y="15318"/>
                      <a:pt x="6232" y="15320"/>
                      <a:pt x="6339" y="15320"/>
                    </a:cubicBezTo>
                    <a:cubicBezTo>
                      <a:pt x="10858" y="15320"/>
                      <a:pt x="14617" y="11747"/>
                      <a:pt x="14812" y="7194"/>
                    </a:cubicBezTo>
                    <a:cubicBezTo>
                      <a:pt x="14913" y="4236"/>
                      <a:pt x="13509" y="1580"/>
                      <a:pt x="11279" y="1"/>
                    </a:cubicBezTo>
                    <a:close/>
                  </a:path>
                </a:pathLst>
              </a:custGeom>
              <a:solidFill>
                <a:srgbClr val="621156">
                  <a:alpha val="54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 Kolom</a:t>
            </a:r>
            <a:endParaRPr/>
          </a:p>
        </p:txBody>
      </p:sp>
      <p:graphicFrame>
        <p:nvGraphicFramePr>
          <p:cNvPr id="567" name="Google Shape;567;p22"/>
          <p:cNvGraphicFramePr/>
          <p:nvPr/>
        </p:nvGraphicFramePr>
        <p:xfrm>
          <a:off x="719875" y="95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589475"/>
                <a:gridCol w="2126600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kontak_erat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 dengan status </a:t>
                      </a:r>
                      <a:r>
                        <a:rPr lang="en"/>
                        <a:t>Kontak Erat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isolasi_di_rumah.3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Kontak erat yang Isolasi di rumah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selesai_isolasi.3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Kontak erat yang  selesai melakukan isolasi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8" name="Google Shape;568;p22"/>
          <p:cNvGraphicFramePr/>
          <p:nvPr/>
        </p:nvGraphicFramePr>
        <p:xfrm>
          <a:off x="719875" y="32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674250"/>
                <a:gridCol w="2041825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discarded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Orang dengan status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Discarded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meninggal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Discarded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yang meninggal dunia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selesai_isolasi.4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Discarded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yang selesai melakukan isolasi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9" name="Google Shape;569;p22"/>
          <p:cNvGraphicFramePr/>
          <p:nvPr/>
        </p:nvGraphicFramePr>
        <p:xfrm>
          <a:off x="4981900" y="11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395625"/>
                <a:gridCol w="2320450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positif :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Orang dengan status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Positif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dirawat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Positif yang dirawat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sembuh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Positif yang sembuh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meninggal.1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Positif yang meninggal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self_isolation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Positif yang isolasi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keterangan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Keterangan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0" name="Google Shape;5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3"/>
          <p:cNvSpPr txBox="1"/>
          <p:nvPr>
            <p:ph type="title"/>
          </p:nvPr>
        </p:nvSpPr>
        <p:spPr>
          <a:xfrm>
            <a:off x="2553600" y="2246400"/>
            <a:ext cx="4036800" cy="6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Cleaning</a:t>
            </a:r>
            <a:endParaRPr sz="4000"/>
          </a:p>
        </p:txBody>
      </p:sp>
      <p:sp>
        <p:nvSpPr>
          <p:cNvPr id="576" name="Google Shape;5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4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582" name="Google Shape;582;p24"/>
          <p:cNvGrpSpPr/>
          <p:nvPr/>
        </p:nvGrpSpPr>
        <p:grpSpPr>
          <a:xfrm>
            <a:off x="457200" y="1183728"/>
            <a:ext cx="8245254" cy="3550837"/>
            <a:chOff x="457200" y="1183728"/>
            <a:chExt cx="8245254" cy="3550837"/>
          </a:xfrm>
        </p:grpSpPr>
        <p:sp>
          <p:nvSpPr>
            <p:cNvPr id="583" name="Google Shape;583;p24"/>
            <p:cNvSpPr/>
            <p:nvPr/>
          </p:nvSpPr>
          <p:spPr>
            <a:xfrm>
              <a:off x="7808749" y="2089700"/>
              <a:ext cx="893700" cy="81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7808749" y="3920364"/>
              <a:ext cx="8937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808749" y="3003160"/>
              <a:ext cx="8937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7808754" y="1183728"/>
              <a:ext cx="893700" cy="81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7970135" y="3209322"/>
              <a:ext cx="570935" cy="405633"/>
            </a:xfrm>
            <a:custGeom>
              <a:rect b="b" l="l" r="r" t="t"/>
              <a:pathLst>
                <a:path extrusionOk="0" h="8515" w="11985">
                  <a:moveTo>
                    <a:pt x="2375" y="640"/>
                  </a:moveTo>
                  <a:lnTo>
                    <a:pt x="2375" y="754"/>
                  </a:lnTo>
                  <a:lnTo>
                    <a:pt x="1918" y="754"/>
                  </a:lnTo>
                  <a:lnTo>
                    <a:pt x="1918" y="640"/>
                  </a:lnTo>
                  <a:close/>
                  <a:moveTo>
                    <a:pt x="3333" y="640"/>
                  </a:moveTo>
                  <a:lnTo>
                    <a:pt x="3333" y="754"/>
                  </a:lnTo>
                  <a:lnTo>
                    <a:pt x="2854" y="754"/>
                  </a:lnTo>
                  <a:lnTo>
                    <a:pt x="2854" y="640"/>
                  </a:lnTo>
                  <a:close/>
                  <a:moveTo>
                    <a:pt x="4269" y="640"/>
                  </a:moveTo>
                  <a:lnTo>
                    <a:pt x="4269" y="754"/>
                  </a:lnTo>
                  <a:lnTo>
                    <a:pt x="3790" y="754"/>
                  </a:lnTo>
                  <a:lnTo>
                    <a:pt x="3790" y="640"/>
                  </a:lnTo>
                  <a:close/>
                  <a:moveTo>
                    <a:pt x="5205" y="640"/>
                  </a:moveTo>
                  <a:lnTo>
                    <a:pt x="5205" y="754"/>
                  </a:lnTo>
                  <a:lnTo>
                    <a:pt x="4726" y="754"/>
                  </a:lnTo>
                  <a:lnTo>
                    <a:pt x="4726" y="640"/>
                  </a:lnTo>
                  <a:close/>
                  <a:moveTo>
                    <a:pt x="6141" y="640"/>
                  </a:moveTo>
                  <a:lnTo>
                    <a:pt x="6141" y="754"/>
                  </a:lnTo>
                  <a:lnTo>
                    <a:pt x="5662" y="754"/>
                  </a:lnTo>
                  <a:lnTo>
                    <a:pt x="5662" y="640"/>
                  </a:lnTo>
                  <a:close/>
                  <a:moveTo>
                    <a:pt x="7077" y="640"/>
                  </a:moveTo>
                  <a:lnTo>
                    <a:pt x="7077" y="754"/>
                  </a:lnTo>
                  <a:lnTo>
                    <a:pt x="6597" y="754"/>
                  </a:lnTo>
                  <a:lnTo>
                    <a:pt x="6597" y="640"/>
                  </a:lnTo>
                  <a:close/>
                  <a:moveTo>
                    <a:pt x="8013" y="640"/>
                  </a:moveTo>
                  <a:lnTo>
                    <a:pt x="8013" y="754"/>
                  </a:lnTo>
                  <a:lnTo>
                    <a:pt x="7533" y="754"/>
                  </a:lnTo>
                  <a:lnTo>
                    <a:pt x="7533" y="640"/>
                  </a:lnTo>
                  <a:close/>
                  <a:moveTo>
                    <a:pt x="8948" y="640"/>
                  </a:moveTo>
                  <a:lnTo>
                    <a:pt x="8948" y="754"/>
                  </a:lnTo>
                  <a:lnTo>
                    <a:pt x="8469" y="754"/>
                  </a:lnTo>
                  <a:lnTo>
                    <a:pt x="8469" y="640"/>
                  </a:lnTo>
                  <a:close/>
                  <a:moveTo>
                    <a:pt x="9884" y="640"/>
                  </a:moveTo>
                  <a:lnTo>
                    <a:pt x="9884" y="754"/>
                  </a:lnTo>
                  <a:lnTo>
                    <a:pt x="9428" y="754"/>
                  </a:lnTo>
                  <a:lnTo>
                    <a:pt x="9428" y="640"/>
                  </a:lnTo>
                  <a:close/>
                  <a:moveTo>
                    <a:pt x="10364" y="640"/>
                  </a:moveTo>
                  <a:cubicBezTo>
                    <a:pt x="10523" y="640"/>
                    <a:pt x="10683" y="685"/>
                    <a:pt x="10843" y="754"/>
                  </a:cubicBezTo>
                  <a:lnTo>
                    <a:pt x="10775" y="868"/>
                  </a:lnTo>
                  <a:cubicBezTo>
                    <a:pt x="10660" y="799"/>
                    <a:pt x="10501" y="754"/>
                    <a:pt x="10364" y="754"/>
                  </a:cubicBezTo>
                  <a:lnTo>
                    <a:pt x="10364" y="640"/>
                  </a:lnTo>
                  <a:close/>
                  <a:moveTo>
                    <a:pt x="1439" y="662"/>
                  </a:moveTo>
                  <a:lnTo>
                    <a:pt x="1462" y="776"/>
                  </a:lnTo>
                  <a:cubicBezTo>
                    <a:pt x="1325" y="799"/>
                    <a:pt x="1188" y="868"/>
                    <a:pt x="1074" y="959"/>
                  </a:cubicBezTo>
                  <a:lnTo>
                    <a:pt x="982" y="868"/>
                  </a:lnTo>
                  <a:cubicBezTo>
                    <a:pt x="1119" y="776"/>
                    <a:pt x="1279" y="685"/>
                    <a:pt x="1439" y="662"/>
                  </a:cubicBezTo>
                  <a:close/>
                  <a:moveTo>
                    <a:pt x="11185" y="1096"/>
                  </a:moveTo>
                  <a:cubicBezTo>
                    <a:pt x="11277" y="1256"/>
                    <a:pt x="11322" y="1416"/>
                    <a:pt x="11345" y="1575"/>
                  </a:cubicBezTo>
                  <a:lnTo>
                    <a:pt x="11231" y="1575"/>
                  </a:lnTo>
                  <a:cubicBezTo>
                    <a:pt x="11208" y="1438"/>
                    <a:pt x="11163" y="1301"/>
                    <a:pt x="11094" y="1165"/>
                  </a:cubicBezTo>
                  <a:lnTo>
                    <a:pt x="11185" y="1096"/>
                  </a:lnTo>
                  <a:close/>
                  <a:moveTo>
                    <a:pt x="709" y="1279"/>
                  </a:moveTo>
                  <a:lnTo>
                    <a:pt x="823" y="1324"/>
                  </a:lnTo>
                  <a:cubicBezTo>
                    <a:pt x="777" y="1416"/>
                    <a:pt x="777" y="1507"/>
                    <a:pt x="777" y="1621"/>
                  </a:cubicBezTo>
                  <a:lnTo>
                    <a:pt x="777" y="1758"/>
                  </a:lnTo>
                  <a:lnTo>
                    <a:pt x="640" y="1758"/>
                  </a:lnTo>
                  <a:lnTo>
                    <a:pt x="640" y="1621"/>
                  </a:lnTo>
                  <a:cubicBezTo>
                    <a:pt x="640" y="1507"/>
                    <a:pt x="663" y="1393"/>
                    <a:pt x="709" y="1279"/>
                  </a:cubicBezTo>
                  <a:close/>
                  <a:moveTo>
                    <a:pt x="11345" y="2055"/>
                  </a:moveTo>
                  <a:lnTo>
                    <a:pt x="11345" y="2511"/>
                  </a:lnTo>
                  <a:lnTo>
                    <a:pt x="11231" y="2511"/>
                  </a:lnTo>
                  <a:lnTo>
                    <a:pt x="11231" y="2055"/>
                  </a:lnTo>
                  <a:close/>
                  <a:moveTo>
                    <a:pt x="777" y="2237"/>
                  </a:moveTo>
                  <a:lnTo>
                    <a:pt x="777" y="2694"/>
                  </a:lnTo>
                  <a:lnTo>
                    <a:pt x="640" y="2694"/>
                  </a:lnTo>
                  <a:lnTo>
                    <a:pt x="640" y="2237"/>
                  </a:lnTo>
                  <a:close/>
                  <a:moveTo>
                    <a:pt x="11345" y="2991"/>
                  </a:moveTo>
                  <a:lnTo>
                    <a:pt x="11345" y="3447"/>
                  </a:lnTo>
                  <a:lnTo>
                    <a:pt x="11231" y="3447"/>
                  </a:lnTo>
                  <a:lnTo>
                    <a:pt x="11231" y="2991"/>
                  </a:lnTo>
                  <a:close/>
                  <a:moveTo>
                    <a:pt x="777" y="3173"/>
                  </a:moveTo>
                  <a:lnTo>
                    <a:pt x="777" y="3630"/>
                  </a:lnTo>
                  <a:lnTo>
                    <a:pt x="640" y="3630"/>
                  </a:lnTo>
                  <a:lnTo>
                    <a:pt x="640" y="3173"/>
                  </a:lnTo>
                  <a:close/>
                  <a:moveTo>
                    <a:pt x="11345" y="3926"/>
                  </a:moveTo>
                  <a:lnTo>
                    <a:pt x="11345" y="4383"/>
                  </a:lnTo>
                  <a:lnTo>
                    <a:pt x="11231" y="4383"/>
                  </a:lnTo>
                  <a:lnTo>
                    <a:pt x="11231" y="3926"/>
                  </a:lnTo>
                  <a:close/>
                  <a:moveTo>
                    <a:pt x="777" y="4109"/>
                  </a:moveTo>
                  <a:lnTo>
                    <a:pt x="777" y="4565"/>
                  </a:lnTo>
                  <a:lnTo>
                    <a:pt x="640" y="4565"/>
                  </a:lnTo>
                  <a:lnTo>
                    <a:pt x="640" y="4109"/>
                  </a:lnTo>
                  <a:close/>
                  <a:moveTo>
                    <a:pt x="11345" y="4862"/>
                  </a:moveTo>
                  <a:lnTo>
                    <a:pt x="11345" y="5319"/>
                  </a:lnTo>
                  <a:lnTo>
                    <a:pt x="11231" y="5319"/>
                  </a:lnTo>
                  <a:lnTo>
                    <a:pt x="11231" y="4862"/>
                  </a:lnTo>
                  <a:close/>
                  <a:moveTo>
                    <a:pt x="777" y="5045"/>
                  </a:moveTo>
                  <a:lnTo>
                    <a:pt x="777" y="5501"/>
                  </a:lnTo>
                  <a:lnTo>
                    <a:pt x="640" y="5501"/>
                  </a:lnTo>
                  <a:lnTo>
                    <a:pt x="640" y="5045"/>
                  </a:lnTo>
                  <a:close/>
                  <a:moveTo>
                    <a:pt x="11345" y="5798"/>
                  </a:moveTo>
                  <a:lnTo>
                    <a:pt x="11345" y="6277"/>
                  </a:lnTo>
                  <a:lnTo>
                    <a:pt x="11231" y="6277"/>
                  </a:lnTo>
                  <a:lnTo>
                    <a:pt x="11231" y="5798"/>
                  </a:lnTo>
                  <a:close/>
                  <a:moveTo>
                    <a:pt x="777" y="5981"/>
                  </a:moveTo>
                  <a:lnTo>
                    <a:pt x="777" y="6460"/>
                  </a:lnTo>
                  <a:lnTo>
                    <a:pt x="640" y="6460"/>
                  </a:lnTo>
                  <a:lnTo>
                    <a:pt x="640" y="5981"/>
                  </a:lnTo>
                  <a:close/>
                  <a:moveTo>
                    <a:pt x="6597" y="2648"/>
                  </a:moveTo>
                  <a:lnTo>
                    <a:pt x="6597" y="3949"/>
                  </a:lnTo>
                  <a:lnTo>
                    <a:pt x="7921" y="3949"/>
                  </a:lnTo>
                  <a:lnTo>
                    <a:pt x="7921" y="5159"/>
                  </a:lnTo>
                  <a:lnTo>
                    <a:pt x="6597" y="5159"/>
                  </a:lnTo>
                  <a:lnTo>
                    <a:pt x="6597" y="6483"/>
                  </a:lnTo>
                  <a:lnTo>
                    <a:pt x="5388" y="6483"/>
                  </a:lnTo>
                  <a:lnTo>
                    <a:pt x="5388" y="5159"/>
                  </a:lnTo>
                  <a:lnTo>
                    <a:pt x="4064" y="5159"/>
                  </a:lnTo>
                  <a:lnTo>
                    <a:pt x="4064" y="3949"/>
                  </a:lnTo>
                  <a:lnTo>
                    <a:pt x="5388" y="3949"/>
                  </a:lnTo>
                  <a:lnTo>
                    <a:pt x="5388" y="2648"/>
                  </a:lnTo>
                  <a:close/>
                  <a:moveTo>
                    <a:pt x="11345" y="6734"/>
                  </a:moveTo>
                  <a:lnTo>
                    <a:pt x="11345" y="6871"/>
                  </a:lnTo>
                  <a:cubicBezTo>
                    <a:pt x="11345" y="6985"/>
                    <a:pt x="11322" y="7099"/>
                    <a:pt x="11277" y="7213"/>
                  </a:cubicBezTo>
                  <a:lnTo>
                    <a:pt x="11163" y="7168"/>
                  </a:lnTo>
                  <a:cubicBezTo>
                    <a:pt x="11208" y="7076"/>
                    <a:pt x="11231" y="6985"/>
                    <a:pt x="11231" y="6871"/>
                  </a:cubicBezTo>
                  <a:lnTo>
                    <a:pt x="11231" y="6734"/>
                  </a:lnTo>
                  <a:close/>
                  <a:moveTo>
                    <a:pt x="777" y="6916"/>
                  </a:moveTo>
                  <a:cubicBezTo>
                    <a:pt x="777" y="7053"/>
                    <a:pt x="823" y="7213"/>
                    <a:pt x="891" y="7327"/>
                  </a:cubicBezTo>
                  <a:lnTo>
                    <a:pt x="800" y="7396"/>
                  </a:lnTo>
                  <a:cubicBezTo>
                    <a:pt x="709" y="7259"/>
                    <a:pt x="663" y="7099"/>
                    <a:pt x="640" y="6916"/>
                  </a:cubicBezTo>
                  <a:close/>
                  <a:moveTo>
                    <a:pt x="10911" y="7533"/>
                  </a:moveTo>
                  <a:lnTo>
                    <a:pt x="11003" y="7624"/>
                  </a:lnTo>
                  <a:cubicBezTo>
                    <a:pt x="10866" y="7738"/>
                    <a:pt x="10706" y="7807"/>
                    <a:pt x="10546" y="7829"/>
                  </a:cubicBezTo>
                  <a:lnTo>
                    <a:pt x="10523" y="7715"/>
                  </a:lnTo>
                  <a:cubicBezTo>
                    <a:pt x="10683" y="7693"/>
                    <a:pt x="10797" y="7624"/>
                    <a:pt x="10911" y="7533"/>
                  </a:cubicBezTo>
                  <a:close/>
                  <a:moveTo>
                    <a:pt x="1211" y="7624"/>
                  </a:moveTo>
                  <a:cubicBezTo>
                    <a:pt x="1325" y="7693"/>
                    <a:pt x="1485" y="7738"/>
                    <a:pt x="1622" y="7738"/>
                  </a:cubicBezTo>
                  <a:lnTo>
                    <a:pt x="1644" y="7852"/>
                  </a:lnTo>
                  <a:lnTo>
                    <a:pt x="1622" y="7852"/>
                  </a:lnTo>
                  <a:cubicBezTo>
                    <a:pt x="1462" y="7852"/>
                    <a:pt x="1302" y="7807"/>
                    <a:pt x="1142" y="7738"/>
                  </a:cubicBezTo>
                  <a:lnTo>
                    <a:pt x="1211" y="7624"/>
                  </a:lnTo>
                  <a:close/>
                  <a:moveTo>
                    <a:pt x="2580" y="7738"/>
                  </a:moveTo>
                  <a:lnTo>
                    <a:pt x="2580" y="7852"/>
                  </a:lnTo>
                  <a:lnTo>
                    <a:pt x="2101" y="7852"/>
                  </a:lnTo>
                  <a:lnTo>
                    <a:pt x="2101" y="7738"/>
                  </a:lnTo>
                  <a:close/>
                  <a:moveTo>
                    <a:pt x="3516" y="7738"/>
                  </a:moveTo>
                  <a:lnTo>
                    <a:pt x="3516" y="7852"/>
                  </a:lnTo>
                  <a:lnTo>
                    <a:pt x="3037" y="7852"/>
                  </a:lnTo>
                  <a:lnTo>
                    <a:pt x="3037" y="7738"/>
                  </a:lnTo>
                  <a:close/>
                  <a:moveTo>
                    <a:pt x="4452" y="7738"/>
                  </a:moveTo>
                  <a:lnTo>
                    <a:pt x="4452" y="7852"/>
                  </a:lnTo>
                  <a:lnTo>
                    <a:pt x="3973" y="7852"/>
                  </a:lnTo>
                  <a:lnTo>
                    <a:pt x="3973" y="7738"/>
                  </a:lnTo>
                  <a:close/>
                  <a:moveTo>
                    <a:pt x="5388" y="7738"/>
                  </a:moveTo>
                  <a:lnTo>
                    <a:pt x="5388" y="7852"/>
                  </a:lnTo>
                  <a:lnTo>
                    <a:pt x="4908" y="7852"/>
                  </a:lnTo>
                  <a:lnTo>
                    <a:pt x="4908" y="7738"/>
                  </a:lnTo>
                  <a:close/>
                  <a:moveTo>
                    <a:pt x="6324" y="7738"/>
                  </a:moveTo>
                  <a:lnTo>
                    <a:pt x="6324" y="7852"/>
                  </a:lnTo>
                  <a:lnTo>
                    <a:pt x="5844" y="7852"/>
                  </a:lnTo>
                  <a:lnTo>
                    <a:pt x="5844" y="7738"/>
                  </a:lnTo>
                  <a:close/>
                  <a:moveTo>
                    <a:pt x="7259" y="7738"/>
                  </a:moveTo>
                  <a:lnTo>
                    <a:pt x="7259" y="7852"/>
                  </a:lnTo>
                  <a:lnTo>
                    <a:pt x="6803" y="7852"/>
                  </a:lnTo>
                  <a:lnTo>
                    <a:pt x="6803" y="7738"/>
                  </a:lnTo>
                  <a:close/>
                  <a:moveTo>
                    <a:pt x="8195" y="7738"/>
                  </a:moveTo>
                  <a:lnTo>
                    <a:pt x="8195" y="7852"/>
                  </a:lnTo>
                  <a:lnTo>
                    <a:pt x="7739" y="7852"/>
                  </a:lnTo>
                  <a:lnTo>
                    <a:pt x="7739" y="7738"/>
                  </a:lnTo>
                  <a:close/>
                  <a:moveTo>
                    <a:pt x="9131" y="7738"/>
                  </a:moveTo>
                  <a:lnTo>
                    <a:pt x="9131" y="7852"/>
                  </a:lnTo>
                  <a:lnTo>
                    <a:pt x="8675" y="7852"/>
                  </a:lnTo>
                  <a:lnTo>
                    <a:pt x="8675" y="7738"/>
                  </a:lnTo>
                  <a:close/>
                  <a:moveTo>
                    <a:pt x="10067" y="7738"/>
                  </a:moveTo>
                  <a:lnTo>
                    <a:pt x="10067" y="7852"/>
                  </a:lnTo>
                  <a:lnTo>
                    <a:pt x="9610" y="7852"/>
                  </a:lnTo>
                  <a:lnTo>
                    <a:pt x="9610" y="7738"/>
                  </a:lnTo>
                  <a:close/>
                  <a:moveTo>
                    <a:pt x="1622" y="0"/>
                  </a:moveTo>
                  <a:cubicBezTo>
                    <a:pt x="731" y="0"/>
                    <a:pt x="1" y="731"/>
                    <a:pt x="1" y="1621"/>
                  </a:cubicBezTo>
                  <a:lnTo>
                    <a:pt x="1" y="6871"/>
                  </a:lnTo>
                  <a:cubicBezTo>
                    <a:pt x="1" y="7784"/>
                    <a:pt x="731" y="8514"/>
                    <a:pt x="1622" y="8514"/>
                  </a:cubicBezTo>
                  <a:lnTo>
                    <a:pt x="10364" y="8514"/>
                  </a:lnTo>
                  <a:cubicBezTo>
                    <a:pt x="11254" y="8514"/>
                    <a:pt x="11984" y="7784"/>
                    <a:pt x="11984" y="6871"/>
                  </a:cubicBezTo>
                  <a:lnTo>
                    <a:pt x="11984" y="1621"/>
                  </a:lnTo>
                  <a:cubicBezTo>
                    <a:pt x="11984" y="731"/>
                    <a:pt x="11254" y="0"/>
                    <a:pt x="10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911985" y="1441714"/>
              <a:ext cx="555054" cy="371464"/>
            </a:xfrm>
            <a:custGeom>
              <a:rect b="b" l="l" r="r" t="t"/>
              <a:pathLst>
                <a:path extrusionOk="0" h="9043" w="13514">
                  <a:moveTo>
                    <a:pt x="7282" y="1"/>
                  </a:moveTo>
                  <a:cubicBezTo>
                    <a:pt x="7259" y="1"/>
                    <a:pt x="7214" y="1"/>
                    <a:pt x="7191" y="24"/>
                  </a:cubicBezTo>
                  <a:cubicBezTo>
                    <a:pt x="6209" y="343"/>
                    <a:pt x="3516" y="1188"/>
                    <a:pt x="3516" y="1188"/>
                  </a:cubicBezTo>
                  <a:lnTo>
                    <a:pt x="2215" y="2512"/>
                  </a:lnTo>
                  <a:cubicBezTo>
                    <a:pt x="1941" y="2763"/>
                    <a:pt x="1599" y="2900"/>
                    <a:pt x="1233" y="2900"/>
                  </a:cubicBezTo>
                  <a:lnTo>
                    <a:pt x="1" y="2900"/>
                  </a:lnTo>
                  <a:lnTo>
                    <a:pt x="1" y="6803"/>
                  </a:lnTo>
                  <a:lnTo>
                    <a:pt x="1621" y="6803"/>
                  </a:lnTo>
                  <a:cubicBezTo>
                    <a:pt x="1735" y="6803"/>
                    <a:pt x="1850" y="6826"/>
                    <a:pt x="1964" y="6848"/>
                  </a:cubicBezTo>
                  <a:lnTo>
                    <a:pt x="4885" y="7624"/>
                  </a:lnTo>
                  <a:lnTo>
                    <a:pt x="9428" y="9017"/>
                  </a:lnTo>
                  <a:cubicBezTo>
                    <a:pt x="9484" y="9034"/>
                    <a:pt x="9541" y="9042"/>
                    <a:pt x="9598" y="9042"/>
                  </a:cubicBezTo>
                  <a:cubicBezTo>
                    <a:pt x="9838" y="9042"/>
                    <a:pt x="10061" y="8892"/>
                    <a:pt x="10135" y="8652"/>
                  </a:cubicBezTo>
                  <a:cubicBezTo>
                    <a:pt x="10249" y="8355"/>
                    <a:pt x="10067" y="8012"/>
                    <a:pt x="9770" y="7921"/>
                  </a:cubicBezTo>
                  <a:lnTo>
                    <a:pt x="7602" y="7214"/>
                  </a:lnTo>
                  <a:cubicBezTo>
                    <a:pt x="7510" y="7168"/>
                    <a:pt x="7465" y="7099"/>
                    <a:pt x="7487" y="7008"/>
                  </a:cubicBezTo>
                  <a:cubicBezTo>
                    <a:pt x="7506" y="6933"/>
                    <a:pt x="7572" y="6888"/>
                    <a:pt x="7633" y="6888"/>
                  </a:cubicBezTo>
                  <a:cubicBezTo>
                    <a:pt x="7646" y="6888"/>
                    <a:pt x="7658" y="6890"/>
                    <a:pt x="7670" y="6894"/>
                  </a:cubicBezTo>
                  <a:lnTo>
                    <a:pt x="12053" y="7396"/>
                  </a:lnTo>
                  <a:cubicBezTo>
                    <a:pt x="12067" y="7397"/>
                    <a:pt x="12081" y="7398"/>
                    <a:pt x="12095" y="7398"/>
                  </a:cubicBezTo>
                  <a:cubicBezTo>
                    <a:pt x="12331" y="7398"/>
                    <a:pt x="12556" y="7222"/>
                    <a:pt x="12578" y="6985"/>
                  </a:cubicBezTo>
                  <a:cubicBezTo>
                    <a:pt x="12600" y="6734"/>
                    <a:pt x="12418" y="6506"/>
                    <a:pt x="12167" y="6460"/>
                  </a:cubicBezTo>
                  <a:lnTo>
                    <a:pt x="7784" y="5913"/>
                  </a:lnTo>
                  <a:cubicBezTo>
                    <a:pt x="7693" y="5913"/>
                    <a:pt x="7602" y="5821"/>
                    <a:pt x="7602" y="5707"/>
                  </a:cubicBezTo>
                  <a:cubicBezTo>
                    <a:pt x="7602" y="5593"/>
                    <a:pt x="7693" y="5502"/>
                    <a:pt x="7807" y="5502"/>
                  </a:cubicBezTo>
                  <a:lnTo>
                    <a:pt x="12966" y="5502"/>
                  </a:lnTo>
                  <a:cubicBezTo>
                    <a:pt x="13262" y="5502"/>
                    <a:pt x="13513" y="5251"/>
                    <a:pt x="13513" y="4954"/>
                  </a:cubicBezTo>
                  <a:cubicBezTo>
                    <a:pt x="13491" y="4657"/>
                    <a:pt x="13262" y="4429"/>
                    <a:pt x="12966" y="4406"/>
                  </a:cubicBezTo>
                  <a:lnTo>
                    <a:pt x="7875" y="4338"/>
                  </a:lnTo>
                  <a:cubicBezTo>
                    <a:pt x="7761" y="4338"/>
                    <a:pt x="7670" y="4246"/>
                    <a:pt x="7670" y="4132"/>
                  </a:cubicBezTo>
                  <a:cubicBezTo>
                    <a:pt x="7670" y="4041"/>
                    <a:pt x="7739" y="3950"/>
                    <a:pt x="7853" y="3927"/>
                  </a:cubicBezTo>
                  <a:lnTo>
                    <a:pt x="11961" y="3470"/>
                  </a:lnTo>
                  <a:cubicBezTo>
                    <a:pt x="12235" y="3447"/>
                    <a:pt x="12441" y="3219"/>
                    <a:pt x="12418" y="2945"/>
                  </a:cubicBezTo>
                  <a:cubicBezTo>
                    <a:pt x="12396" y="2684"/>
                    <a:pt x="12187" y="2464"/>
                    <a:pt x="11931" y="2464"/>
                  </a:cubicBezTo>
                  <a:cubicBezTo>
                    <a:pt x="11918" y="2464"/>
                    <a:pt x="11905" y="2465"/>
                    <a:pt x="11893" y="2466"/>
                  </a:cubicBezTo>
                  <a:lnTo>
                    <a:pt x="5707" y="2466"/>
                  </a:lnTo>
                  <a:cubicBezTo>
                    <a:pt x="5639" y="2466"/>
                    <a:pt x="5547" y="2397"/>
                    <a:pt x="5547" y="2306"/>
                  </a:cubicBezTo>
                  <a:cubicBezTo>
                    <a:pt x="5547" y="2238"/>
                    <a:pt x="5593" y="2169"/>
                    <a:pt x="5661" y="2124"/>
                  </a:cubicBezTo>
                  <a:lnTo>
                    <a:pt x="6483" y="1827"/>
                  </a:lnTo>
                  <a:cubicBezTo>
                    <a:pt x="7122" y="1599"/>
                    <a:pt x="7556" y="959"/>
                    <a:pt x="7556" y="275"/>
                  </a:cubicBezTo>
                  <a:cubicBezTo>
                    <a:pt x="7556" y="115"/>
                    <a:pt x="7419" y="1"/>
                    <a:pt x="7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57200" y="1183728"/>
              <a:ext cx="893700" cy="81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808749" y="1183728"/>
              <a:ext cx="893700" cy="81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1443325" y="1191125"/>
              <a:ext cx="6273000" cy="81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1443325" y="2094675"/>
              <a:ext cx="6273000" cy="81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1443325" y="3005475"/>
              <a:ext cx="6273000" cy="81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443325" y="3916275"/>
              <a:ext cx="6273000" cy="81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457210" y="2089700"/>
              <a:ext cx="893700" cy="81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57210" y="3920364"/>
              <a:ext cx="893700" cy="81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57210" y="3003160"/>
              <a:ext cx="893700" cy="814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24"/>
            <p:cNvSpPr txBox="1"/>
            <p:nvPr/>
          </p:nvSpPr>
          <p:spPr>
            <a:xfrm>
              <a:off x="508808" y="1313934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9" name="Google Shape;599;p24"/>
            <p:cNvSpPr txBox="1"/>
            <p:nvPr/>
          </p:nvSpPr>
          <p:spPr>
            <a:xfrm>
              <a:off x="505616" y="2224728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0" name="Google Shape;600;p24"/>
            <p:cNvSpPr txBox="1"/>
            <p:nvPr/>
          </p:nvSpPr>
          <p:spPr>
            <a:xfrm>
              <a:off x="508791" y="4050577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1" name="Google Shape;601;p24"/>
            <p:cNvSpPr txBox="1"/>
            <p:nvPr/>
          </p:nvSpPr>
          <p:spPr>
            <a:xfrm>
              <a:off x="505616" y="3135249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i="0" lang="en" sz="40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i="0" sz="4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2" name="Google Shape;602;p24"/>
            <p:cNvSpPr txBox="1"/>
            <p:nvPr/>
          </p:nvSpPr>
          <p:spPr>
            <a:xfrm>
              <a:off x="1665675" y="1374075"/>
              <a:ext cx="5812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Me-rename Kolom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3" name="Google Shape;603;p24"/>
            <p:cNvSpPr txBox="1"/>
            <p:nvPr/>
          </p:nvSpPr>
          <p:spPr>
            <a:xfrm>
              <a:off x="1665675" y="2284875"/>
              <a:ext cx="5812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Menghapus row dengan value ‘Proses Update Data’, dan ‘Luar DKI Jakarta’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4" name="Google Shape;604;p24"/>
            <p:cNvSpPr txBox="1"/>
            <p:nvPr/>
          </p:nvSpPr>
          <p:spPr>
            <a:xfrm>
              <a:off x="1665675" y="4106475"/>
              <a:ext cx="5812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Menngurutkan data berdasarkan nama_kelurahan dan tanggal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5" name="Google Shape;605;p24"/>
            <p:cNvSpPr txBox="1"/>
            <p:nvPr/>
          </p:nvSpPr>
          <p:spPr>
            <a:xfrm>
              <a:off x="1665675" y="3195685"/>
              <a:ext cx="58128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Menghapus kolom keterangan (semua value Null)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8124823" y="1342345"/>
              <a:ext cx="474387" cy="358196"/>
            </a:xfrm>
            <a:custGeom>
              <a:rect b="b" l="l" r="r" t="t"/>
              <a:pathLst>
                <a:path extrusionOk="0" h="8720" w="11550">
                  <a:moveTo>
                    <a:pt x="9267" y="1735"/>
                  </a:moveTo>
                  <a:cubicBezTo>
                    <a:pt x="9404" y="1735"/>
                    <a:pt x="9518" y="1872"/>
                    <a:pt x="9518" y="2009"/>
                  </a:cubicBezTo>
                  <a:cubicBezTo>
                    <a:pt x="9518" y="2169"/>
                    <a:pt x="9404" y="2283"/>
                    <a:pt x="9267" y="2283"/>
                  </a:cubicBezTo>
                  <a:cubicBezTo>
                    <a:pt x="9107" y="2283"/>
                    <a:pt x="8993" y="2169"/>
                    <a:pt x="8993" y="2009"/>
                  </a:cubicBezTo>
                  <a:cubicBezTo>
                    <a:pt x="8993" y="1872"/>
                    <a:pt x="9107" y="1735"/>
                    <a:pt x="9267" y="1735"/>
                  </a:cubicBezTo>
                  <a:close/>
                  <a:moveTo>
                    <a:pt x="7418" y="708"/>
                  </a:moveTo>
                  <a:cubicBezTo>
                    <a:pt x="7966" y="708"/>
                    <a:pt x="8400" y="1164"/>
                    <a:pt x="8400" y="1712"/>
                  </a:cubicBezTo>
                  <a:cubicBezTo>
                    <a:pt x="8400" y="2260"/>
                    <a:pt x="7966" y="2694"/>
                    <a:pt x="7418" y="2694"/>
                  </a:cubicBezTo>
                  <a:cubicBezTo>
                    <a:pt x="6871" y="2694"/>
                    <a:pt x="6414" y="2260"/>
                    <a:pt x="6414" y="1712"/>
                  </a:cubicBezTo>
                  <a:cubicBezTo>
                    <a:pt x="6414" y="1164"/>
                    <a:pt x="6871" y="708"/>
                    <a:pt x="7418" y="708"/>
                  </a:cubicBezTo>
                  <a:close/>
                  <a:moveTo>
                    <a:pt x="7555" y="0"/>
                  </a:moveTo>
                  <a:cubicBezTo>
                    <a:pt x="6574" y="0"/>
                    <a:pt x="5684" y="388"/>
                    <a:pt x="4999" y="1005"/>
                  </a:cubicBezTo>
                  <a:cubicBezTo>
                    <a:pt x="4451" y="662"/>
                    <a:pt x="3789" y="457"/>
                    <a:pt x="3082" y="457"/>
                  </a:cubicBezTo>
                  <a:cubicBezTo>
                    <a:pt x="1780" y="457"/>
                    <a:pt x="639" y="1142"/>
                    <a:pt x="0" y="2192"/>
                  </a:cubicBezTo>
                  <a:lnTo>
                    <a:pt x="1758" y="1621"/>
                  </a:lnTo>
                  <a:cubicBezTo>
                    <a:pt x="1871" y="1583"/>
                    <a:pt x="1989" y="1564"/>
                    <a:pt x="2106" y="1564"/>
                  </a:cubicBezTo>
                  <a:cubicBezTo>
                    <a:pt x="2481" y="1564"/>
                    <a:pt x="2850" y="1757"/>
                    <a:pt x="3059" y="2123"/>
                  </a:cubicBezTo>
                  <a:cubicBezTo>
                    <a:pt x="3173" y="2283"/>
                    <a:pt x="3241" y="2580"/>
                    <a:pt x="3218" y="2785"/>
                  </a:cubicBezTo>
                  <a:lnTo>
                    <a:pt x="3218" y="2808"/>
                  </a:lnTo>
                  <a:cubicBezTo>
                    <a:pt x="3196" y="3470"/>
                    <a:pt x="3743" y="4018"/>
                    <a:pt x="4405" y="4018"/>
                  </a:cubicBezTo>
                  <a:lnTo>
                    <a:pt x="6711" y="4018"/>
                  </a:lnTo>
                  <a:cubicBezTo>
                    <a:pt x="7281" y="4018"/>
                    <a:pt x="7806" y="4337"/>
                    <a:pt x="7989" y="4862"/>
                  </a:cubicBezTo>
                  <a:cubicBezTo>
                    <a:pt x="8149" y="5273"/>
                    <a:pt x="8103" y="5661"/>
                    <a:pt x="7943" y="6003"/>
                  </a:cubicBezTo>
                  <a:cubicBezTo>
                    <a:pt x="8628" y="6072"/>
                    <a:pt x="9153" y="6642"/>
                    <a:pt x="9176" y="7350"/>
                  </a:cubicBezTo>
                  <a:cubicBezTo>
                    <a:pt x="9176" y="7715"/>
                    <a:pt x="9039" y="8080"/>
                    <a:pt x="8788" y="8354"/>
                  </a:cubicBezTo>
                  <a:cubicBezTo>
                    <a:pt x="8605" y="8537"/>
                    <a:pt x="8377" y="8651"/>
                    <a:pt x="8149" y="8720"/>
                  </a:cubicBezTo>
                  <a:cubicBezTo>
                    <a:pt x="9130" y="8720"/>
                    <a:pt x="9975" y="7944"/>
                    <a:pt x="9975" y="6985"/>
                  </a:cubicBezTo>
                  <a:cubicBezTo>
                    <a:pt x="9975" y="6962"/>
                    <a:pt x="9975" y="6962"/>
                    <a:pt x="9975" y="6962"/>
                  </a:cubicBezTo>
                  <a:cubicBezTo>
                    <a:pt x="9975" y="6894"/>
                    <a:pt x="9975" y="6825"/>
                    <a:pt x="9952" y="6757"/>
                  </a:cubicBezTo>
                  <a:cubicBezTo>
                    <a:pt x="10956" y="5958"/>
                    <a:pt x="11550" y="4657"/>
                    <a:pt x="11321" y="3219"/>
                  </a:cubicBezTo>
                  <a:cubicBezTo>
                    <a:pt x="11093" y="1644"/>
                    <a:pt x="9838" y="366"/>
                    <a:pt x="8286" y="69"/>
                  </a:cubicBezTo>
                  <a:cubicBezTo>
                    <a:pt x="8035" y="23"/>
                    <a:pt x="7806" y="0"/>
                    <a:pt x="7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8014446" y="1375167"/>
              <a:ext cx="51628" cy="50649"/>
            </a:xfrm>
            <a:custGeom>
              <a:rect b="b" l="l" r="r" t="t"/>
              <a:pathLst>
                <a:path extrusionOk="0" h="1233" w="1257">
                  <a:moveTo>
                    <a:pt x="640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40" y="1233"/>
                  </a:cubicBezTo>
                  <a:cubicBezTo>
                    <a:pt x="982" y="1233"/>
                    <a:pt x="1256" y="959"/>
                    <a:pt x="1256" y="617"/>
                  </a:cubicBezTo>
                  <a:cubicBezTo>
                    <a:pt x="1256" y="274"/>
                    <a:pt x="982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8409164" y="1780199"/>
              <a:ext cx="59103" cy="59111"/>
            </a:xfrm>
            <a:custGeom>
              <a:rect b="b" l="l" r="r" t="t"/>
              <a:pathLst>
                <a:path extrusionOk="0" h="1439" w="1439">
                  <a:moveTo>
                    <a:pt x="708" y="1"/>
                  </a:moveTo>
                  <a:cubicBezTo>
                    <a:pt x="320" y="1"/>
                    <a:pt x="0" y="320"/>
                    <a:pt x="0" y="731"/>
                  </a:cubicBezTo>
                  <a:cubicBezTo>
                    <a:pt x="0" y="1119"/>
                    <a:pt x="320" y="1439"/>
                    <a:pt x="708" y="1439"/>
                  </a:cubicBezTo>
                  <a:cubicBezTo>
                    <a:pt x="1119" y="1439"/>
                    <a:pt x="1438" y="1119"/>
                    <a:pt x="1438" y="731"/>
                  </a:cubicBezTo>
                  <a:cubicBezTo>
                    <a:pt x="1438" y="320"/>
                    <a:pt x="1119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24"/>
            <p:cNvGrpSpPr/>
            <p:nvPr/>
          </p:nvGrpSpPr>
          <p:grpSpPr>
            <a:xfrm>
              <a:off x="7997337" y="4078989"/>
              <a:ext cx="516533" cy="496957"/>
              <a:chOff x="7997337" y="4078989"/>
              <a:chExt cx="516533" cy="496957"/>
            </a:xfrm>
          </p:grpSpPr>
          <p:sp>
            <p:nvSpPr>
              <p:cNvPr id="610" name="Google Shape;610;p24"/>
              <p:cNvSpPr/>
              <p:nvPr/>
            </p:nvSpPr>
            <p:spPr>
              <a:xfrm>
                <a:off x="8047357" y="4234480"/>
                <a:ext cx="416495" cy="341466"/>
              </a:xfrm>
              <a:custGeom>
                <a:rect b="b" l="l" r="r" t="t"/>
                <a:pathLst>
                  <a:path extrusionOk="0" h="7168" w="8743">
                    <a:moveTo>
                      <a:pt x="4361" y="0"/>
                    </a:moveTo>
                    <a:lnTo>
                      <a:pt x="1" y="1461"/>
                    </a:lnTo>
                    <a:lnTo>
                      <a:pt x="1" y="7167"/>
                    </a:lnTo>
                    <a:lnTo>
                      <a:pt x="2786" y="7167"/>
                    </a:lnTo>
                    <a:lnTo>
                      <a:pt x="2786" y="3858"/>
                    </a:lnTo>
                    <a:lnTo>
                      <a:pt x="4361" y="3333"/>
                    </a:lnTo>
                    <a:lnTo>
                      <a:pt x="5958" y="3858"/>
                    </a:lnTo>
                    <a:lnTo>
                      <a:pt x="5958" y="7167"/>
                    </a:lnTo>
                    <a:lnTo>
                      <a:pt x="8743" y="7167"/>
                    </a:lnTo>
                    <a:lnTo>
                      <a:pt x="8743" y="1461"/>
                    </a:lnTo>
                    <a:lnTo>
                      <a:pt x="43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7997337" y="4078989"/>
                <a:ext cx="516533" cy="197934"/>
              </a:xfrm>
              <a:custGeom>
                <a:rect b="b" l="l" r="r" t="t"/>
                <a:pathLst>
                  <a:path extrusionOk="0" h="4155" w="10843">
                    <a:moveTo>
                      <a:pt x="7031" y="0"/>
                    </a:moveTo>
                    <a:lnTo>
                      <a:pt x="7031" y="457"/>
                    </a:lnTo>
                    <a:lnTo>
                      <a:pt x="7282" y="457"/>
                    </a:lnTo>
                    <a:lnTo>
                      <a:pt x="7282" y="1256"/>
                    </a:lnTo>
                    <a:lnTo>
                      <a:pt x="5411" y="639"/>
                    </a:lnTo>
                    <a:lnTo>
                      <a:pt x="1" y="2442"/>
                    </a:lnTo>
                    <a:lnTo>
                      <a:pt x="1" y="4154"/>
                    </a:lnTo>
                    <a:lnTo>
                      <a:pt x="5411" y="2351"/>
                    </a:lnTo>
                    <a:lnTo>
                      <a:pt x="10843" y="4154"/>
                    </a:lnTo>
                    <a:lnTo>
                      <a:pt x="10843" y="2442"/>
                    </a:lnTo>
                    <a:lnTo>
                      <a:pt x="9177" y="1895"/>
                    </a:lnTo>
                    <a:lnTo>
                      <a:pt x="9177" y="457"/>
                    </a:lnTo>
                    <a:lnTo>
                      <a:pt x="9428" y="457"/>
                    </a:lnTo>
                    <a:lnTo>
                      <a:pt x="9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>
              <a:off x="8014747" y="2226502"/>
              <a:ext cx="481710" cy="548073"/>
              <a:chOff x="8014747" y="2226502"/>
              <a:chExt cx="481710" cy="548073"/>
            </a:xfrm>
          </p:grpSpPr>
          <p:sp>
            <p:nvSpPr>
              <p:cNvPr id="613" name="Google Shape;613;p24"/>
              <p:cNvSpPr/>
              <p:nvPr/>
            </p:nvSpPr>
            <p:spPr>
              <a:xfrm>
                <a:off x="8014747" y="2478746"/>
                <a:ext cx="481710" cy="295829"/>
              </a:xfrm>
              <a:custGeom>
                <a:rect b="b" l="l" r="r" t="t"/>
                <a:pathLst>
                  <a:path extrusionOk="0" h="6210" w="10112">
                    <a:moveTo>
                      <a:pt x="2242" y="0"/>
                    </a:moveTo>
                    <a:cubicBezTo>
                      <a:pt x="1005" y="0"/>
                      <a:pt x="0" y="1019"/>
                      <a:pt x="0" y="2261"/>
                    </a:cubicBezTo>
                    <a:lnTo>
                      <a:pt x="0" y="6209"/>
                    </a:lnTo>
                    <a:lnTo>
                      <a:pt x="1666" y="6209"/>
                    </a:lnTo>
                    <a:lnTo>
                      <a:pt x="1666" y="3493"/>
                    </a:lnTo>
                    <a:cubicBezTo>
                      <a:pt x="1666" y="3356"/>
                      <a:pt x="1781" y="3219"/>
                      <a:pt x="1940" y="3219"/>
                    </a:cubicBezTo>
                    <a:cubicBezTo>
                      <a:pt x="2100" y="3219"/>
                      <a:pt x="2214" y="3356"/>
                      <a:pt x="2214" y="3493"/>
                    </a:cubicBezTo>
                    <a:lnTo>
                      <a:pt x="2214" y="6209"/>
                    </a:lnTo>
                    <a:lnTo>
                      <a:pt x="7898" y="6209"/>
                    </a:lnTo>
                    <a:lnTo>
                      <a:pt x="7898" y="3516"/>
                    </a:lnTo>
                    <a:cubicBezTo>
                      <a:pt x="7898" y="3356"/>
                      <a:pt x="8012" y="3242"/>
                      <a:pt x="8172" y="3242"/>
                    </a:cubicBezTo>
                    <a:cubicBezTo>
                      <a:pt x="8331" y="3242"/>
                      <a:pt x="8445" y="3356"/>
                      <a:pt x="8445" y="3516"/>
                    </a:cubicBezTo>
                    <a:lnTo>
                      <a:pt x="8445" y="6209"/>
                    </a:lnTo>
                    <a:lnTo>
                      <a:pt x="10089" y="6209"/>
                    </a:lnTo>
                    <a:lnTo>
                      <a:pt x="10112" y="2283"/>
                    </a:lnTo>
                    <a:cubicBezTo>
                      <a:pt x="10112" y="1028"/>
                      <a:pt x="9107" y="1"/>
                      <a:pt x="7852" y="1"/>
                    </a:cubicBezTo>
                    <a:lnTo>
                      <a:pt x="2283" y="1"/>
                    </a:lnTo>
                    <a:cubicBezTo>
                      <a:pt x="2269" y="1"/>
                      <a:pt x="2255" y="0"/>
                      <a:pt x="2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8153899" y="2226502"/>
                <a:ext cx="204460" cy="203364"/>
              </a:xfrm>
              <a:custGeom>
                <a:rect b="b" l="l" r="r" t="t"/>
                <a:pathLst>
                  <a:path extrusionOk="0" h="4269" w="4292">
                    <a:moveTo>
                      <a:pt x="2146" y="0"/>
                    </a:moveTo>
                    <a:cubicBezTo>
                      <a:pt x="982" y="0"/>
                      <a:pt x="24" y="936"/>
                      <a:pt x="1" y="2123"/>
                    </a:cubicBezTo>
                    <a:cubicBezTo>
                      <a:pt x="1" y="3310"/>
                      <a:pt x="959" y="4269"/>
                      <a:pt x="2146" y="4269"/>
                    </a:cubicBezTo>
                    <a:cubicBezTo>
                      <a:pt x="3333" y="4269"/>
                      <a:pt x="4292" y="3310"/>
                      <a:pt x="4292" y="2146"/>
                    </a:cubicBezTo>
                    <a:cubicBezTo>
                      <a:pt x="4292" y="959"/>
                      <a:pt x="3333" y="0"/>
                      <a:pt x="2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>
              <a:off x="7911979" y="1342345"/>
              <a:ext cx="687236" cy="496965"/>
              <a:chOff x="7911979" y="1342345"/>
              <a:chExt cx="687236" cy="496965"/>
            </a:xfrm>
          </p:grpSpPr>
          <p:sp>
            <p:nvSpPr>
              <p:cNvPr id="616" name="Google Shape;616;p24"/>
              <p:cNvSpPr/>
              <p:nvPr/>
            </p:nvSpPr>
            <p:spPr>
              <a:xfrm>
                <a:off x="7911979" y="1441714"/>
                <a:ext cx="555054" cy="371464"/>
              </a:xfrm>
              <a:custGeom>
                <a:rect b="b" l="l" r="r" t="t"/>
                <a:pathLst>
                  <a:path extrusionOk="0" h="9043" w="13514">
                    <a:moveTo>
                      <a:pt x="7282" y="1"/>
                    </a:moveTo>
                    <a:cubicBezTo>
                      <a:pt x="7259" y="1"/>
                      <a:pt x="7214" y="1"/>
                      <a:pt x="7191" y="24"/>
                    </a:cubicBezTo>
                    <a:cubicBezTo>
                      <a:pt x="6209" y="343"/>
                      <a:pt x="3516" y="1188"/>
                      <a:pt x="3516" y="1188"/>
                    </a:cubicBezTo>
                    <a:lnTo>
                      <a:pt x="2215" y="2512"/>
                    </a:lnTo>
                    <a:cubicBezTo>
                      <a:pt x="1941" y="2763"/>
                      <a:pt x="1599" y="2900"/>
                      <a:pt x="1233" y="2900"/>
                    </a:cubicBezTo>
                    <a:lnTo>
                      <a:pt x="1" y="2900"/>
                    </a:lnTo>
                    <a:lnTo>
                      <a:pt x="1" y="6803"/>
                    </a:lnTo>
                    <a:lnTo>
                      <a:pt x="1621" y="6803"/>
                    </a:lnTo>
                    <a:cubicBezTo>
                      <a:pt x="1735" y="6803"/>
                      <a:pt x="1850" y="6826"/>
                      <a:pt x="1964" y="6848"/>
                    </a:cubicBezTo>
                    <a:lnTo>
                      <a:pt x="4885" y="7624"/>
                    </a:lnTo>
                    <a:lnTo>
                      <a:pt x="9428" y="9017"/>
                    </a:lnTo>
                    <a:cubicBezTo>
                      <a:pt x="9484" y="9034"/>
                      <a:pt x="9541" y="9042"/>
                      <a:pt x="9598" y="9042"/>
                    </a:cubicBezTo>
                    <a:cubicBezTo>
                      <a:pt x="9838" y="9042"/>
                      <a:pt x="10061" y="8892"/>
                      <a:pt x="10135" y="8652"/>
                    </a:cubicBezTo>
                    <a:cubicBezTo>
                      <a:pt x="10249" y="8355"/>
                      <a:pt x="10067" y="8012"/>
                      <a:pt x="9770" y="7921"/>
                    </a:cubicBezTo>
                    <a:lnTo>
                      <a:pt x="7602" y="7214"/>
                    </a:lnTo>
                    <a:cubicBezTo>
                      <a:pt x="7510" y="7168"/>
                      <a:pt x="7465" y="7099"/>
                      <a:pt x="7487" y="7008"/>
                    </a:cubicBezTo>
                    <a:cubicBezTo>
                      <a:pt x="7506" y="6933"/>
                      <a:pt x="7572" y="6888"/>
                      <a:pt x="7633" y="6888"/>
                    </a:cubicBezTo>
                    <a:cubicBezTo>
                      <a:pt x="7646" y="6888"/>
                      <a:pt x="7658" y="6890"/>
                      <a:pt x="7670" y="6894"/>
                    </a:cubicBezTo>
                    <a:lnTo>
                      <a:pt x="12053" y="7396"/>
                    </a:lnTo>
                    <a:cubicBezTo>
                      <a:pt x="12067" y="7397"/>
                      <a:pt x="12081" y="7398"/>
                      <a:pt x="12095" y="7398"/>
                    </a:cubicBezTo>
                    <a:cubicBezTo>
                      <a:pt x="12331" y="7398"/>
                      <a:pt x="12556" y="7222"/>
                      <a:pt x="12578" y="6985"/>
                    </a:cubicBezTo>
                    <a:cubicBezTo>
                      <a:pt x="12600" y="6734"/>
                      <a:pt x="12418" y="6506"/>
                      <a:pt x="12167" y="6460"/>
                    </a:cubicBezTo>
                    <a:lnTo>
                      <a:pt x="7784" y="5913"/>
                    </a:lnTo>
                    <a:cubicBezTo>
                      <a:pt x="7693" y="5913"/>
                      <a:pt x="7602" y="5821"/>
                      <a:pt x="7602" y="5707"/>
                    </a:cubicBezTo>
                    <a:cubicBezTo>
                      <a:pt x="7602" y="5593"/>
                      <a:pt x="7693" y="5502"/>
                      <a:pt x="7807" y="5502"/>
                    </a:cubicBezTo>
                    <a:lnTo>
                      <a:pt x="12966" y="5502"/>
                    </a:lnTo>
                    <a:cubicBezTo>
                      <a:pt x="13262" y="5502"/>
                      <a:pt x="13513" y="5251"/>
                      <a:pt x="13513" y="4954"/>
                    </a:cubicBezTo>
                    <a:cubicBezTo>
                      <a:pt x="13491" y="4657"/>
                      <a:pt x="13262" y="4429"/>
                      <a:pt x="12966" y="4406"/>
                    </a:cubicBezTo>
                    <a:lnTo>
                      <a:pt x="7875" y="4338"/>
                    </a:lnTo>
                    <a:cubicBezTo>
                      <a:pt x="7761" y="4338"/>
                      <a:pt x="7670" y="4246"/>
                      <a:pt x="7670" y="4132"/>
                    </a:cubicBezTo>
                    <a:cubicBezTo>
                      <a:pt x="7670" y="4041"/>
                      <a:pt x="7739" y="3950"/>
                      <a:pt x="7853" y="3927"/>
                    </a:cubicBezTo>
                    <a:lnTo>
                      <a:pt x="11961" y="3470"/>
                    </a:lnTo>
                    <a:cubicBezTo>
                      <a:pt x="12235" y="3447"/>
                      <a:pt x="12441" y="3219"/>
                      <a:pt x="12418" y="2945"/>
                    </a:cubicBezTo>
                    <a:cubicBezTo>
                      <a:pt x="12396" y="2684"/>
                      <a:pt x="12187" y="2464"/>
                      <a:pt x="11931" y="2464"/>
                    </a:cubicBezTo>
                    <a:cubicBezTo>
                      <a:pt x="11918" y="2464"/>
                      <a:pt x="11905" y="2465"/>
                      <a:pt x="11893" y="2466"/>
                    </a:cubicBezTo>
                    <a:lnTo>
                      <a:pt x="5707" y="2466"/>
                    </a:lnTo>
                    <a:cubicBezTo>
                      <a:pt x="5639" y="2466"/>
                      <a:pt x="5547" y="2397"/>
                      <a:pt x="5547" y="2306"/>
                    </a:cubicBezTo>
                    <a:cubicBezTo>
                      <a:pt x="5547" y="2238"/>
                      <a:pt x="5593" y="2169"/>
                      <a:pt x="5661" y="2124"/>
                    </a:cubicBezTo>
                    <a:lnTo>
                      <a:pt x="6483" y="1827"/>
                    </a:lnTo>
                    <a:cubicBezTo>
                      <a:pt x="7122" y="1599"/>
                      <a:pt x="7556" y="959"/>
                      <a:pt x="7556" y="275"/>
                    </a:cubicBezTo>
                    <a:cubicBezTo>
                      <a:pt x="7556" y="115"/>
                      <a:pt x="7419" y="1"/>
                      <a:pt x="72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8124828" y="1342345"/>
                <a:ext cx="474387" cy="358196"/>
              </a:xfrm>
              <a:custGeom>
                <a:rect b="b" l="l" r="r" t="t"/>
                <a:pathLst>
                  <a:path extrusionOk="0" h="8720" w="11550">
                    <a:moveTo>
                      <a:pt x="9267" y="1735"/>
                    </a:moveTo>
                    <a:cubicBezTo>
                      <a:pt x="9404" y="1735"/>
                      <a:pt x="9518" y="1872"/>
                      <a:pt x="9518" y="2009"/>
                    </a:cubicBezTo>
                    <a:cubicBezTo>
                      <a:pt x="9518" y="2169"/>
                      <a:pt x="9404" y="2283"/>
                      <a:pt x="9267" y="2283"/>
                    </a:cubicBezTo>
                    <a:cubicBezTo>
                      <a:pt x="9107" y="2283"/>
                      <a:pt x="8993" y="2169"/>
                      <a:pt x="8993" y="2009"/>
                    </a:cubicBezTo>
                    <a:cubicBezTo>
                      <a:pt x="8993" y="1872"/>
                      <a:pt x="9107" y="1735"/>
                      <a:pt x="9267" y="1735"/>
                    </a:cubicBezTo>
                    <a:close/>
                    <a:moveTo>
                      <a:pt x="7418" y="708"/>
                    </a:moveTo>
                    <a:cubicBezTo>
                      <a:pt x="7966" y="708"/>
                      <a:pt x="8400" y="1164"/>
                      <a:pt x="8400" y="1712"/>
                    </a:cubicBezTo>
                    <a:cubicBezTo>
                      <a:pt x="8400" y="2260"/>
                      <a:pt x="7966" y="2694"/>
                      <a:pt x="7418" y="2694"/>
                    </a:cubicBezTo>
                    <a:cubicBezTo>
                      <a:pt x="6871" y="2694"/>
                      <a:pt x="6414" y="2260"/>
                      <a:pt x="6414" y="1712"/>
                    </a:cubicBezTo>
                    <a:cubicBezTo>
                      <a:pt x="6414" y="1164"/>
                      <a:pt x="6871" y="708"/>
                      <a:pt x="7418" y="708"/>
                    </a:cubicBezTo>
                    <a:close/>
                    <a:moveTo>
                      <a:pt x="7555" y="0"/>
                    </a:moveTo>
                    <a:cubicBezTo>
                      <a:pt x="6574" y="0"/>
                      <a:pt x="5684" y="388"/>
                      <a:pt x="4999" y="1005"/>
                    </a:cubicBezTo>
                    <a:cubicBezTo>
                      <a:pt x="4451" y="662"/>
                      <a:pt x="3789" y="457"/>
                      <a:pt x="3082" y="457"/>
                    </a:cubicBezTo>
                    <a:cubicBezTo>
                      <a:pt x="1780" y="457"/>
                      <a:pt x="639" y="1142"/>
                      <a:pt x="0" y="2192"/>
                    </a:cubicBezTo>
                    <a:lnTo>
                      <a:pt x="1758" y="1621"/>
                    </a:lnTo>
                    <a:cubicBezTo>
                      <a:pt x="1871" y="1583"/>
                      <a:pt x="1989" y="1564"/>
                      <a:pt x="2106" y="1564"/>
                    </a:cubicBezTo>
                    <a:cubicBezTo>
                      <a:pt x="2481" y="1564"/>
                      <a:pt x="2850" y="1757"/>
                      <a:pt x="3059" y="2123"/>
                    </a:cubicBezTo>
                    <a:cubicBezTo>
                      <a:pt x="3173" y="2283"/>
                      <a:pt x="3241" y="2580"/>
                      <a:pt x="3218" y="2785"/>
                    </a:cubicBezTo>
                    <a:lnTo>
                      <a:pt x="3218" y="2808"/>
                    </a:lnTo>
                    <a:cubicBezTo>
                      <a:pt x="3196" y="3470"/>
                      <a:pt x="3743" y="4018"/>
                      <a:pt x="4405" y="4018"/>
                    </a:cubicBezTo>
                    <a:lnTo>
                      <a:pt x="6711" y="4018"/>
                    </a:lnTo>
                    <a:cubicBezTo>
                      <a:pt x="7281" y="4018"/>
                      <a:pt x="7806" y="4337"/>
                      <a:pt x="7989" y="4862"/>
                    </a:cubicBezTo>
                    <a:cubicBezTo>
                      <a:pt x="8149" y="5273"/>
                      <a:pt x="8103" y="5661"/>
                      <a:pt x="7943" y="6003"/>
                    </a:cubicBezTo>
                    <a:cubicBezTo>
                      <a:pt x="8628" y="6072"/>
                      <a:pt x="9153" y="6642"/>
                      <a:pt x="9176" y="7350"/>
                    </a:cubicBezTo>
                    <a:cubicBezTo>
                      <a:pt x="9176" y="7715"/>
                      <a:pt x="9039" y="8080"/>
                      <a:pt x="8788" y="8354"/>
                    </a:cubicBezTo>
                    <a:cubicBezTo>
                      <a:pt x="8605" y="8537"/>
                      <a:pt x="8377" y="8651"/>
                      <a:pt x="8149" y="8720"/>
                    </a:cubicBezTo>
                    <a:cubicBezTo>
                      <a:pt x="9130" y="8720"/>
                      <a:pt x="9975" y="7944"/>
                      <a:pt x="9975" y="6985"/>
                    </a:cubicBezTo>
                    <a:cubicBezTo>
                      <a:pt x="9975" y="6962"/>
                      <a:pt x="9975" y="6962"/>
                      <a:pt x="9975" y="6962"/>
                    </a:cubicBezTo>
                    <a:cubicBezTo>
                      <a:pt x="9975" y="6894"/>
                      <a:pt x="9975" y="6825"/>
                      <a:pt x="9952" y="6757"/>
                    </a:cubicBezTo>
                    <a:cubicBezTo>
                      <a:pt x="10956" y="5958"/>
                      <a:pt x="11550" y="4657"/>
                      <a:pt x="11321" y="3219"/>
                    </a:cubicBezTo>
                    <a:cubicBezTo>
                      <a:pt x="11093" y="1644"/>
                      <a:pt x="9838" y="366"/>
                      <a:pt x="8286" y="69"/>
                    </a:cubicBezTo>
                    <a:cubicBezTo>
                      <a:pt x="8035" y="23"/>
                      <a:pt x="7806" y="0"/>
                      <a:pt x="7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8014451" y="1375167"/>
                <a:ext cx="51628" cy="50649"/>
              </a:xfrm>
              <a:custGeom>
                <a:rect b="b" l="l" r="r" t="t"/>
                <a:pathLst>
                  <a:path extrusionOk="0" h="1233" w="1257">
                    <a:moveTo>
                      <a:pt x="640" y="0"/>
                    </a:moveTo>
                    <a:cubicBezTo>
                      <a:pt x="275" y="0"/>
                      <a:pt x="1" y="274"/>
                      <a:pt x="1" y="617"/>
                    </a:cubicBezTo>
                    <a:cubicBezTo>
                      <a:pt x="1" y="959"/>
                      <a:pt x="275" y="1233"/>
                      <a:pt x="640" y="1233"/>
                    </a:cubicBezTo>
                    <a:cubicBezTo>
                      <a:pt x="982" y="1233"/>
                      <a:pt x="1256" y="959"/>
                      <a:pt x="1256" y="617"/>
                    </a:cubicBezTo>
                    <a:cubicBezTo>
                      <a:pt x="1256" y="274"/>
                      <a:pt x="982" y="0"/>
                      <a:pt x="6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8409169" y="1780199"/>
                <a:ext cx="59103" cy="59111"/>
              </a:xfrm>
              <a:custGeom>
                <a:rect b="b" l="l" r="r" t="t"/>
                <a:pathLst>
                  <a:path extrusionOk="0" h="1439" w="1439">
                    <a:moveTo>
                      <a:pt x="708" y="1"/>
                    </a:moveTo>
                    <a:cubicBezTo>
                      <a:pt x="320" y="1"/>
                      <a:pt x="0" y="320"/>
                      <a:pt x="0" y="731"/>
                    </a:cubicBezTo>
                    <a:cubicBezTo>
                      <a:pt x="0" y="1119"/>
                      <a:pt x="320" y="1439"/>
                      <a:pt x="708" y="1439"/>
                    </a:cubicBezTo>
                    <a:cubicBezTo>
                      <a:pt x="1119" y="1439"/>
                      <a:pt x="1438" y="1119"/>
                      <a:pt x="1438" y="731"/>
                    </a:cubicBezTo>
                    <a:cubicBezTo>
                      <a:pt x="1438" y="320"/>
                      <a:pt x="1119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0" name="Google Shape;6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5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 Table</a:t>
            </a:r>
            <a:endParaRPr/>
          </a:p>
        </p:txBody>
      </p:sp>
      <p:graphicFrame>
        <p:nvGraphicFramePr>
          <p:cNvPr id="626" name="Google Shape;626;p25"/>
          <p:cNvGraphicFramePr/>
          <p:nvPr/>
        </p:nvGraphicFramePr>
        <p:xfrm>
          <a:off x="380875" y="10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3247300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 Suspek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'tanggal',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'suspek_perawatan_rs',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'suspek_isolasi_di_rumah'</a:t>
                      </a:r>
                      <a:r>
                        <a:rPr lang="en"/>
                        <a:t>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'suspek_selesai_isolasi',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'suspek_meninggal',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'suspek_perawatan_rs_baru',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'suspek_isolasi_di_rumah_baru’</a:t>
                      </a:r>
                      <a:r>
                        <a:rPr lang="en"/>
                        <a:t>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'suspek_selesai_isolasi_baru',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'suspek_meninggal_baru'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7" name="Google Shape;627;p25"/>
          <p:cNvGraphicFramePr/>
          <p:nvPr/>
        </p:nvGraphicFramePr>
        <p:xfrm>
          <a:off x="4618875" y="106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342682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 Probable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 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'tanggal',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'probable_perawatan_rs',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'probable_isolasi_di_rumah',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'probable_selesai_isolasi',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'probable_meninggal',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'probable_baru',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'probable_perawatan_rs_baru',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'probable_isolasi_di_rumah_baru',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'probable_selesai_isolasi_baru',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'probable_meninggal_baru'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8" name="Google Shape;6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 Table</a:t>
            </a:r>
            <a:endParaRPr/>
          </a:p>
        </p:txBody>
      </p:sp>
      <p:graphicFrame>
        <p:nvGraphicFramePr>
          <p:cNvPr id="634" name="Google Shape;634;p26"/>
          <p:cNvGraphicFramePr/>
          <p:nvPr/>
        </p:nvGraphicFramePr>
        <p:xfrm>
          <a:off x="323100" y="10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4011900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 Pelaku Perjalanan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'tanggal',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'pelaku_perjalanan_perawatan_rs',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'pelaku_perjalanan_isolasi_di_ruma,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'pelaku_perjalanan_selesai_isolasi',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'Pelaku_perjalanan_perawatan_rs_baru', 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'pelaku_perjalanan_isolasi_di_rumah_baru',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'pelaku_perjalanan_selesai_isolasi_baru'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5" name="Google Shape;635;p26"/>
          <p:cNvGraphicFramePr/>
          <p:nvPr/>
        </p:nvGraphicFramePr>
        <p:xfrm>
          <a:off x="5258275" y="10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297847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 Kontak Erat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'tanggal',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'kontak_erat_isolasi_di_rumah',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'kontak_erat_selesai_isolasi',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'Kontak_erat_isolasi_di_rumah_baru',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'kontak_erat_selesai_isolasi_baru'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6" name="Google Shape;6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 Table</a:t>
            </a:r>
            <a:endParaRPr/>
          </a:p>
        </p:txBody>
      </p:sp>
      <p:graphicFrame>
        <p:nvGraphicFramePr>
          <p:cNvPr id="642" name="Google Shape;642;p27"/>
          <p:cNvGraphicFramePr/>
          <p:nvPr/>
        </p:nvGraphicFramePr>
        <p:xfrm>
          <a:off x="170700" y="10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3344250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Discarded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'Tanggal',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'discarded_selesai_isolasi',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'discarded_meninggal',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'discarded_selesai_isolasi_baru',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'discarded_meninggal_baru'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3" name="Google Shape;643;p27"/>
          <p:cNvGraphicFramePr/>
          <p:nvPr/>
        </p:nvGraphicFramePr>
        <p:xfrm>
          <a:off x="3840825" y="85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2701025"/>
                <a:gridCol w="253147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Positif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9565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'tanggal',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'positif_isolasi',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'positif_perawatan',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'positif_sembuh',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'positif_meninggal',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'positif_isolasi_baru',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'positif_perawatan_baru',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'positif_sembuh_baru',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'positif_meninggal_baru',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'Positif_baru_akumulasi',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'positif_meninggal_baru_akumulasi',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'positif_sembuh_baru_akumulasi',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'positif_perawatan_baru_akumulasi'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4" name="Google Shape;6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8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Normalization Table</a:t>
            </a:r>
            <a:endParaRPr/>
          </a:p>
        </p:txBody>
      </p:sp>
      <p:graphicFrame>
        <p:nvGraphicFramePr>
          <p:cNvPr id="650" name="Google Shape;650;p28"/>
          <p:cNvGraphicFramePr/>
          <p:nvPr/>
        </p:nvGraphicFramePr>
        <p:xfrm>
          <a:off x="1204813" y="16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2244775"/>
                <a:gridCol w="2688025"/>
                <a:gridCol w="1801575"/>
              </a:tblGrid>
              <a:tr h="381000"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Kelurahan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 Penduduk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'geometry'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'nama_provinsi',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'nama_kabupaten_kota',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'nama_kecamatan',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'nama_kelurahan',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'jumlah_penduduk',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'id_kel'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"/>
                        <a:t>Tanggal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1" name="Google Shape;65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9"/>
          <p:cNvGrpSpPr/>
          <p:nvPr/>
        </p:nvGrpSpPr>
        <p:grpSpPr>
          <a:xfrm>
            <a:off x="718650" y="1129050"/>
            <a:ext cx="7703075" cy="3606210"/>
            <a:chOff x="718650" y="1129050"/>
            <a:chExt cx="7703075" cy="3606210"/>
          </a:xfrm>
        </p:grpSpPr>
        <p:sp>
          <p:nvSpPr>
            <p:cNvPr id="657" name="Google Shape;657;p29"/>
            <p:cNvSpPr/>
            <p:nvPr/>
          </p:nvSpPr>
          <p:spPr>
            <a:xfrm>
              <a:off x="3925038" y="1129050"/>
              <a:ext cx="1290300" cy="12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837975" y="1129050"/>
              <a:ext cx="1290300" cy="129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718650" y="3508560"/>
              <a:ext cx="1995000" cy="122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3572697" y="3506225"/>
              <a:ext cx="1995000" cy="122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426725" y="3506225"/>
              <a:ext cx="1995000" cy="1226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9"/>
            <p:cNvSpPr txBox="1"/>
            <p:nvPr/>
          </p:nvSpPr>
          <p:spPr>
            <a:xfrm>
              <a:off x="860550" y="3841732"/>
              <a:ext cx="17112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Faktor-faktor apa yang menyebabkan penyebaran Covid-19 di Masyarakat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3714600" y="3676645"/>
              <a:ext cx="1711200" cy="9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B</a:t>
              </a: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agaimana penyebaran kasus Covid-19 di tingkat kota, kecamatan, dan kelurahan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7146B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6526325" y="3628100"/>
              <a:ext cx="1795800" cy="10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Rekomendasi apa yang bisa di berikan untuk mencegah penularan Covid-19 dan meminimalisir dampak yang terjadi.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1070988" y="1129050"/>
              <a:ext cx="1290300" cy="129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6" name="Google Shape;666;p29"/>
            <p:cNvCxnSpPr>
              <a:endCxn id="667" idx="2"/>
            </p:cNvCxnSpPr>
            <p:nvPr/>
          </p:nvCxnSpPr>
          <p:spPr>
            <a:xfrm>
              <a:off x="730831" y="2996750"/>
              <a:ext cx="686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7" name="Google Shape;667;p29"/>
            <p:cNvSpPr/>
            <p:nvPr/>
          </p:nvSpPr>
          <p:spPr>
            <a:xfrm>
              <a:off x="1417231" y="2697800"/>
              <a:ext cx="597900" cy="59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4271256" y="2697800"/>
              <a:ext cx="597900" cy="597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184193" y="2697800"/>
              <a:ext cx="597900" cy="59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cxnSp>
          <p:nvCxnSpPr>
            <p:cNvPr id="670" name="Google Shape;670;p29"/>
            <p:cNvCxnSpPr>
              <a:endCxn id="668" idx="2"/>
            </p:cNvCxnSpPr>
            <p:nvPr/>
          </p:nvCxnSpPr>
          <p:spPr>
            <a:xfrm flipH="1" rot="10800000">
              <a:off x="2015256" y="2996750"/>
              <a:ext cx="22560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29"/>
            <p:cNvCxnSpPr>
              <a:stCxn id="668" idx="6"/>
              <a:endCxn id="669" idx="2"/>
            </p:cNvCxnSpPr>
            <p:nvPr/>
          </p:nvCxnSpPr>
          <p:spPr>
            <a:xfrm>
              <a:off x="4869156" y="2996750"/>
              <a:ext cx="2315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29"/>
            <p:cNvCxnSpPr/>
            <p:nvPr/>
          </p:nvCxnSpPr>
          <p:spPr>
            <a:xfrm>
              <a:off x="7782156" y="3000950"/>
              <a:ext cx="627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3" name="Google Shape;673;p29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/ Bussiness Question</a:t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4111278" y="1372084"/>
            <a:ext cx="917838" cy="804227"/>
            <a:chOff x="3712125" y="4040125"/>
            <a:chExt cx="715775" cy="627175"/>
          </a:xfrm>
        </p:grpSpPr>
        <p:sp>
          <p:nvSpPr>
            <p:cNvPr id="675" name="Google Shape;675;p29"/>
            <p:cNvSpPr/>
            <p:nvPr/>
          </p:nvSpPr>
          <p:spPr>
            <a:xfrm>
              <a:off x="3712125" y="4388325"/>
              <a:ext cx="167225" cy="89500"/>
            </a:xfrm>
            <a:custGeom>
              <a:rect b="b" l="l" r="r" t="t"/>
              <a:pathLst>
                <a:path extrusionOk="0" h="3580" w="6689">
                  <a:moveTo>
                    <a:pt x="1721" y="1"/>
                  </a:moveTo>
                  <a:cubicBezTo>
                    <a:pt x="1471" y="1"/>
                    <a:pt x="1220" y="24"/>
                    <a:pt x="1005" y="87"/>
                  </a:cubicBezTo>
                  <a:cubicBezTo>
                    <a:pt x="891" y="110"/>
                    <a:pt x="777" y="156"/>
                    <a:pt x="662" y="224"/>
                  </a:cubicBezTo>
                  <a:cubicBezTo>
                    <a:pt x="0" y="703"/>
                    <a:pt x="343" y="1776"/>
                    <a:pt x="1507" y="2004"/>
                  </a:cubicBezTo>
                  <a:cubicBezTo>
                    <a:pt x="1553" y="2004"/>
                    <a:pt x="1621" y="2027"/>
                    <a:pt x="1667" y="2027"/>
                  </a:cubicBezTo>
                  <a:cubicBezTo>
                    <a:pt x="2991" y="2347"/>
                    <a:pt x="6574" y="3534"/>
                    <a:pt x="6688" y="3579"/>
                  </a:cubicBezTo>
                  <a:cubicBezTo>
                    <a:pt x="6643" y="3488"/>
                    <a:pt x="4976" y="1046"/>
                    <a:pt x="3013" y="156"/>
                  </a:cubicBezTo>
                  <a:cubicBezTo>
                    <a:pt x="3013" y="156"/>
                    <a:pt x="237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3732100" y="4388325"/>
              <a:ext cx="147250" cy="89500"/>
            </a:xfrm>
            <a:custGeom>
              <a:rect b="b" l="l" r="r" t="t"/>
              <a:pathLst>
                <a:path extrusionOk="0" h="3580" w="5890">
                  <a:moveTo>
                    <a:pt x="922" y="1"/>
                  </a:moveTo>
                  <a:cubicBezTo>
                    <a:pt x="672" y="1"/>
                    <a:pt x="421" y="24"/>
                    <a:pt x="206" y="87"/>
                  </a:cubicBezTo>
                  <a:cubicBezTo>
                    <a:pt x="69" y="544"/>
                    <a:pt x="0" y="1342"/>
                    <a:pt x="868" y="2027"/>
                  </a:cubicBezTo>
                  <a:cubicBezTo>
                    <a:pt x="2192" y="2347"/>
                    <a:pt x="5775" y="3534"/>
                    <a:pt x="5889" y="3579"/>
                  </a:cubicBezTo>
                  <a:cubicBezTo>
                    <a:pt x="5844" y="3488"/>
                    <a:pt x="4177" y="1046"/>
                    <a:pt x="2214" y="156"/>
                  </a:cubicBezTo>
                  <a:cubicBezTo>
                    <a:pt x="2214" y="156"/>
                    <a:pt x="1571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3733800" y="4382000"/>
              <a:ext cx="694100" cy="285300"/>
            </a:xfrm>
            <a:custGeom>
              <a:rect b="b" l="l" r="r" t="t"/>
              <a:pathLst>
                <a:path extrusionOk="0" h="11412" w="27764">
                  <a:moveTo>
                    <a:pt x="8628" y="1"/>
                  </a:moveTo>
                  <a:cubicBezTo>
                    <a:pt x="8482" y="1"/>
                    <a:pt x="8337" y="7"/>
                    <a:pt x="8195" y="21"/>
                  </a:cubicBezTo>
                  <a:cubicBezTo>
                    <a:pt x="6803" y="180"/>
                    <a:pt x="7099" y="1504"/>
                    <a:pt x="7122" y="1618"/>
                  </a:cubicBezTo>
                  <a:cubicBezTo>
                    <a:pt x="7122" y="1641"/>
                    <a:pt x="7122" y="1641"/>
                    <a:pt x="7122" y="1641"/>
                  </a:cubicBezTo>
                  <a:cubicBezTo>
                    <a:pt x="7099" y="1618"/>
                    <a:pt x="6917" y="1550"/>
                    <a:pt x="6597" y="1436"/>
                  </a:cubicBezTo>
                  <a:cubicBezTo>
                    <a:pt x="5489" y="1059"/>
                    <a:pt x="2904" y="204"/>
                    <a:pt x="1672" y="204"/>
                  </a:cubicBezTo>
                  <a:cubicBezTo>
                    <a:pt x="1559" y="204"/>
                    <a:pt x="1458" y="211"/>
                    <a:pt x="1370" y="226"/>
                  </a:cubicBezTo>
                  <a:cubicBezTo>
                    <a:pt x="1" y="477"/>
                    <a:pt x="298" y="1641"/>
                    <a:pt x="1644" y="2143"/>
                  </a:cubicBezTo>
                  <a:cubicBezTo>
                    <a:pt x="2991" y="2645"/>
                    <a:pt x="10432" y="6845"/>
                    <a:pt x="11254" y="7051"/>
                  </a:cubicBezTo>
                  <a:cubicBezTo>
                    <a:pt x="11503" y="7115"/>
                    <a:pt x="11973" y="7139"/>
                    <a:pt x="12541" y="7139"/>
                  </a:cubicBezTo>
                  <a:cubicBezTo>
                    <a:pt x="13792" y="7139"/>
                    <a:pt x="15518" y="7022"/>
                    <a:pt x="16412" y="6959"/>
                  </a:cubicBezTo>
                  <a:cubicBezTo>
                    <a:pt x="16695" y="6935"/>
                    <a:pt x="16990" y="6925"/>
                    <a:pt x="17278" y="6925"/>
                  </a:cubicBezTo>
                  <a:cubicBezTo>
                    <a:pt x="18315" y="6925"/>
                    <a:pt x="19265" y="7051"/>
                    <a:pt x="19265" y="7051"/>
                  </a:cubicBezTo>
                  <a:cubicBezTo>
                    <a:pt x="19402" y="7188"/>
                    <a:pt x="19539" y="7370"/>
                    <a:pt x="19653" y="7599"/>
                  </a:cubicBezTo>
                  <a:cubicBezTo>
                    <a:pt x="19745" y="7781"/>
                    <a:pt x="19836" y="8009"/>
                    <a:pt x="19904" y="8260"/>
                  </a:cubicBezTo>
                  <a:cubicBezTo>
                    <a:pt x="20384" y="9607"/>
                    <a:pt x="20589" y="11410"/>
                    <a:pt x="20726" y="11410"/>
                  </a:cubicBezTo>
                  <a:cubicBezTo>
                    <a:pt x="20863" y="11410"/>
                    <a:pt x="23820" y="11390"/>
                    <a:pt x="25837" y="11390"/>
                  </a:cubicBezTo>
                  <a:cubicBezTo>
                    <a:pt x="26846" y="11390"/>
                    <a:pt x="27619" y="11395"/>
                    <a:pt x="27688" y="11410"/>
                  </a:cubicBezTo>
                  <a:cubicBezTo>
                    <a:pt x="27689" y="11411"/>
                    <a:pt x="27690" y="11411"/>
                    <a:pt x="27691" y="11411"/>
                  </a:cubicBezTo>
                  <a:cubicBezTo>
                    <a:pt x="27763" y="11411"/>
                    <a:pt x="27109" y="9562"/>
                    <a:pt x="26410" y="7690"/>
                  </a:cubicBezTo>
                  <a:cubicBezTo>
                    <a:pt x="25771" y="6024"/>
                    <a:pt x="25109" y="4334"/>
                    <a:pt x="24858" y="3832"/>
                  </a:cubicBezTo>
                  <a:cubicBezTo>
                    <a:pt x="24355" y="2782"/>
                    <a:pt x="22073" y="1778"/>
                    <a:pt x="20019" y="637"/>
                  </a:cubicBezTo>
                  <a:cubicBezTo>
                    <a:pt x="19357" y="262"/>
                    <a:pt x="18616" y="128"/>
                    <a:pt x="17890" y="128"/>
                  </a:cubicBezTo>
                  <a:cubicBezTo>
                    <a:pt x="16363" y="128"/>
                    <a:pt x="14899" y="718"/>
                    <a:pt x="14358" y="888"/>
                  </a:cubicBezTo>
                  <a:cubicBezTo>
                    <a:pt x="13939" y="1019"/>
                    <a:pt x="13490" y="1051"/>
                    <a:pt x="13156" y="1051"/>
                  </a:cubicBezTo>
                  <a:cubicBezTo>
                    <a:pt x="12853" y="1051"/>
                    <a:pt x="12646" y="1025"/>
                    <a:pt x="12646" y="1025"/>
                  </a:cubicBezTo>
                  <a:cubicBezTo>
                    <a:pt x="11433" y="531"/>
                    <a:pt x="9960" y="1"/>
                    <a:pt x="8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898725" y="4417875"/>
              <a:ext cx="255100" cy="87075"/>
            </a:xfrm>
            <a:custGeom>
              <a:rect b="b" l="l" r="r" t="t"/>
              <a:pathLst>
                <a:path extrusionOk="0" h="3483" w="10204">
                  <a:moveTo>
                    <a:pt x="0" y="1"/>
                  </a:moveTo>
                  <a:lnTo>
                    <a:pt x="0" y="1"/>
                  </a:lnTo>
                  <a:cubicBezTo>
                    <a:pt x="891" y="1667"/>
                    <a:pt x="2100" y="1690"/>
                    <a:pt x="2100" y="1690"/>
                  </a:cubicBezTo>
                  <a:cubicBezTo>
                    <a:pt x="2100" y="1690"/>
                    <a:pt x="2899" y="2329"/>
                    <a:pt x="4109" y="2648"/>
                  </a:cubicBezTo>
                  <a:cubicBezTo>
                    <a:pt x="5319" y="2991"/>
                    <a:pt x="5364" y="2968"/>
                    <a:pt x="6916" y="3310"/>
                  </a:cubicBezTo>
                  <a:cubicBezTo>
                    <a:pt x="7513" y="3442"/>
                    <a:pt x="8137" y="3483"/>
                    <a:pt x="8679" y="3483"/>
                  </a:cubicBezTo>
                  <a:cubicBezTo>
                    <a:pt x="9546" y="3483"/>
                    <a:pt x="10203" y="3379"/>
                    <a:pt x="10203" y="3379"/>
                  </a:cubicBezTo>
                  <a:cubicBezTo>
                    <a:pt x="10203" y="3379"/>
                    <a:pt x="8377" y="3265"/>
                    <a:pt x="7008" y="2785"/>
                  </a:cubicBezTo>
                  <a:cubicBezTo>
                    <a:pt x="5638" y="2306"/>
                    <a:pt x="5205" y="2489"/>
                    <a:pt x="4177" y="2146"/>
                  </a:cubicBezTo>
                  <a:cubicBezTo>
                    <a:pt x="3150" y="1827"/>
                    <a:pt x="2192" y="1233"/>
                    <a:pt x="2192" y="1233"/>
                  </a:cubicBezTo>
                  <a:cubicBezTo>
                    <a:pt x="891" y="959"/>
                    <a:pt x="525" y="206"/>
                    <a:pt x="525" y="206"/>
                  </a:cubicBezTo>
                  <a:cubicBezTo>
                    <a:pt x="502" y="183"/>
                    <a:pt x="320" y="11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4215425" y="4558250"/>
              <a:ext cx="50225" cy="18300"/>
            </a:xfrm>
            <a:custGeom>
              <a:rect b="b" l="l" r="r" t="t"/>
              <a:pathLst>
                <a:path extrusionOk="0" h="732" w="2009">
                  <a:moveTo>
                    <a:pt x="0" y="1"/>
                  </a:moveTo>
                  <a:lnTo>
                    <a:pt x="0" y="1"/>
                  </a:lnTo>
                  <a:cubicBezTo>
                    <a:pt x="137" y="138"/>
                    <a:pt x="274" y="320"/>
                    <a:pt x="388" y="549"/>
                  </a:cubicBezTo>
                  <a:cubicBezTo>
                    <a:pt x="1036" y="698"/>
                    <a:pt x="1459" y="732"/>
                    <a:pt x="1710" y="732"/>
                  </a:cubicBezTo>
                  <a:cubicBezTo>
                    <a:pt x="1919" y="732"/>
                    <a:pt x="2009" y="708"/>
                    <a:pt x="2009" y="708"/>
                  </a:cubicBezTo>
                  <a:cubicBezTo>
                    <a:pt x="1073" y="57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76325" y="4040125"/>
              <a:ext cx="174075" cy="260800"/>
            </a:xfrm>
            <a:custGeom>
              <a:rect b="b" l="l" r="r" t="t"/>
              <a:pathLst>
                <a:path extrusionOk="0" h="10432" w="6963">
                  <a:moveTo>
                    <a:pt x="3470" y="0"/>
                  </a:moveTo>
                  <a:lnTo>
                    <a:pt x="571" y="5045"/>
                  </a:lnTo>
                  <a:cubicBezTo>
                    <a:pt x="206" y="5593"/>
                    <a:pt x="1" y="6254"/>
                    <a:pt x="1" y="6962"/>
                  </a:cubicBezTo>
                  <a:cubicBezTo>
                    <a:pt x="1" y="8879"/>
                    <a:pt x="1553" y="10432"/>
                    <a:pt x="3470" y="10432"/>
                  </a:cubicBezTo>
                  <a:cubicBezTo>
                    <a:pt x="5387" y="10432"/>
                    <a:pt x="6962" y="8879"/>
                    <a:pt x="6962" y="6962"/>
                  </a:cubicBezTo>
                  <a:cubicBezTo>
                    <a:pt x="6962" y="6254"/>
                    <a:pt x="6734" y="5593"/>
                    <a:pt x="6392" y="5045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4075625" y="4205025"/>
              <a:ext cx="60500" cy="77650"/>
            </a:xfrm>
            <a:custGeom>
              <a:rect b="b" l="l" r="r" t="t"/>
              <a:pathLst>
                <a:path extrusionOk="0" h="3106" w="2420">
                  <a:moveTo>
                    <a:pt x="2054" y="1"/>
                  </a:moveTo>
                  <a:cubicBezTo>
                    <a:pt x="1849" y="1"/>
                    <a:pt x="1689" y="161"/>
                    <a:pt x="1689" y="366"/>
                  </a:cubicBezTo>
                  <a:cubicBezTo>
                    <a:pt x="1689" y="457"/>
                    <a:pt x="1689" y="526"/>
                    <a:pt x="1666" y="617"/>
                  </a:cubicBezTo>
                  <a:cubicBezTo>
                    <a:pt x="1644" y="823"/>
                    <a:pt x="1781" y="1005"/>
                    <a:pt x="1986" y="1028"/>
                  </a:cubicBezTo>
                  <a:lnTo>
                    <a:pt x="2032" y="1028"/>
                  </a:lnTo>
                  <a:cubicBezTo>
                    <a:pt x="2214" y="1028"/>
                    <a:pt x="2374" y="891"/>
                    <a:pt x="2397" y="708"/>
                  </a:cubicBezTo>
                  <a:cubicBezTo>
                    <a:pt x="2420" y="594"/>
                    <a:pt x="2420" y="480"/>
                    <a:pt x="2420" y="366"/>
                  </a:cubicBezTo>
                  <a:cubicBezTo>
                    <a:pt x="2420" y="161"/>
                    <a:pt x="2260" y="1"/>
                    <a:pt x="2054" y="1"/>
                  </a:cubicBezTo>
                  <a:close/>
                  <a:moveTo>
                    <a:pt x="1608" y="1421"/>
                  </a:moveTo>
                  <a:cubicBezTo>
                    <a:pt x="1488" y="1421"/>
                    <a:pt x="1372" y="1476"/>
                    <a:pt x="1301" y="1576"/>
                  </a:cubicBezTo>
                  <a:cubicBezTo>
                    <a:pt x="1050" y="1964"/>
                    <a:pt x="708" y="2238"/>
                    <a:pt x="297" y="2398"/>
                  </a:cubicBezTo>
                  <a:cubicBezTo>
                    <a:pt x="91" y="2466"/>
                    <a:pt x="0" y="2694"/>
                    <a:pt x="69" y="2877"/>
                  </a:cubicBezTo>
                  <a:cubicBezTo>
                    <a:pt x="137" y="3037"/>
                    <a:pt x="274" y="3105"/>
                    <a:pt x="411" y="3105"/>
                  </a:cubicBezTo>
                  <a:cubicBezTo>
                    <a:pt x="457" y="3105"/>
                    <a:pt x="502" y="3105"/>
                    <a:pt x="548" y="3082"/>
                  </a:cubicBezTo>
                  <a:cubicBezTo>
                    <a:pt x="1119" y="2877"/>
                    <a:pt x="1575" y="2489"/>
                    <a:pt x="1918" y="2009"/>
                  </a:cubicBezTo>
                  <a:cubicBezTo>
                    <a:pt x="2032" y="1827"/>
                    <a:pt x="1986" y="1599"/>
                    <a:pt x="1826" y="1485"/>
                  </a:cubicBezTo>
                  <a:cubicBezTo>
                    <a:pt x="1757" y="1441"/>
                    <a:pt x="1682" y="1421"/>
                    <a:pt x="1608" y="1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9"/>
          <p:cNvGrpSpPr/>
          <p:nvPr/>
        </p:nvGrpSpPr>
        <p:grpSpPr>
          <a:xfrm>
            <a:off x="7184219" y="1304050"/>
            <a:ext cx="597840" cy="940311"/>
            <a:chOff x="5642000" y="3956625"/>
            <a:chExt cx="466225" cy="733300"/>
          </a:xfrm>
        </p:grpSpPr>
        <p:sp>
          <p:nvSpPr>
            <p:cNvPr id="683" name="Google Shape;683;p29"/>
            <p:cNvSpPr/>
            <p:nvPr/>
          </p:nvSpPr>
          <p:spPr>
            <a:xfrm>
              <a:off x="5745300" y="4311175"/>
              <a:ext cx="241950" cy="378750"/>
            </a:xfrm>
            <a:custGeom>
              <a:rect b="b" l="l" r="r" t="t"/>
              <a:pathLst>
                <a:path extrusionOk="0" h="15150" w="9678">
                  <a:moveTo>
                    <a:pt x="0" y="0"/>
                  </a:moveTo>
                  <a:cubicBezTo>
                    <a:pt x="297" y="6528"/>
                    <a:pt x="297" y="13193"/>
                    <a:pt x="297" y="13193"/>
                  </a:cubicBezTo>
                  <a:cubicBezTo>
                    <a:pt x="1694" y="14672"/>
                    <a:pt x="3267" y="15149"/>
                    <a:pt x="4715" y="15149"/>
                  </a:cubicBezTo>
                  <a:cubicBezTo>
                    <a:pt x="7357" y="15149"/>
                    <a:pt x="9587" y="13559"/>
                    <a:pt x="9587" y="13559"/>
                  </a:cubicBezTo>
                  <a:lnTo>
                    <a:pt x="9678" y="5387"/>
                  </a:lnTo>
                  <a:cubicBezTo>
                    <a:pt x="6597" y="248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5721325" y="3956625"/>
              <a:ext cx="300750" cy="293700"/>
            </a:xfrm>
            <a:custGeom>
              <a:rect b="b" l="l" r="r" t="t"/>
              <a:pathLst>
                <a:path extrusionOk="0" h="11748" w="12030">
                  <a:moveTo>
                    <a:pt x="6022" y="1"/>
                  </a:moveTo>
                  <a:cubicBezTo>
                    <a:pt x="5925" y="1"/>
                    <a:pt x="5828" y="3"/>
                    <a:pt x="5730" y="8"/>
                  </a:cubicBezTo>
                  <a:cubicBezTo>
                    <a:pt x="2488" y="168"/>
                    <a:pt x="0" y="2930"/>
                    <a:pt x="160" y="6148"/>
                  </a:cubicBezTo>
                  <a:cubicBezTo>
                    <a:pt x="315" y="9291"/>
                    <a:pt x="2896" y="11747"/>
                    <a:pt x="6007" y="11747"/>
                  </a:cubicBezTo>
                  <a:cubicBezTo>
                    <a:pt x="6105" y="11747"/>
                    <a:pt x="6202" y="11745"/>
                    <a:pt x="6300" y="11740"/>
                  </a:cubicBezTo>
                  <a:cubicBezTo>
                    <a:pt x="9541" y="11580"/>
                    <a:pt x="12029" y="8818"/>
                    <a:pt x="11870" y="5600"/>
                  </a:cubicBezTo>
                  <a:cubicBezTo>
                    <a:pt x="11737" y="2457"/>
                    <a:pt x="9135" y="1"/>
                    <a:pt x="6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5646000" y="4120475"/>
              <a:ext cx="237975" cy="226125"/>
            </a:xfrm>
            <a:custGeom>
              <a:rect b="b" l="l" r="r" t="t"/>
              <a:pathLst>
                <a:path extrusionOk="0" h="9045" w="9519">
                  <a:moveTo>
                    <a:pt x="4791" y="0"/>
                  </a:moveTo>
                  <a:cubicBezTo>
                    <a:pt x="4626" y="0"/>
                    <a:pt x="4459" y="9"/>
                    <a:pt x="4292" y="28"/>
                  </a:cubicBezTo>
                  <a:cubicBezTo>
                    <a:pt x="1804" y="279"/>
                    <a:pt x="0" y="2515"/>
                    <a:pt x="274" y="4981"/>
                  </a:cubicBezTo>
                  <a:cubicBezTo>
                    <a:pt x="510" y="7313"/>
                    <a:pt x="2491" y="9044"/>
                    <a:pt x="4788" y="9044"/>
                  </a:cubicBezTo>
                  <a:cubicBezTo>
                    <a:pt x="4941" y="9044"/>
                    <a:pt x="5095" y="9036"/>
                    <a:pt x="5250" y="9021"/>
                  </a:cubicBezTo>
                  <a:cubicBezTo>
                    <a:pt x="7715" y="8747"/>
                    <a:pt x="9519" y="6533"/>
                    <a:pt x="9268" y="4045"/>
                  </a:cubicBezTo>
                  <a:cubicBezTo>
                    <a:pt x="9033" y="1725"/>
                    <a:pt x="7072" y="0"/>
                    <a:pt x="4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860550" y="4117600"/>
              <a:ext cx="237975" cy="226125"/>
            </a:xfrm>
            <a:custGeom>
              <a:rect b="b" l="l" r="r" t="t"/>
              <a:pathLst>
                <a:path extrusionOk="0" h="9045" w="9519">
                  <a:moveTo>
                    <a:pt x="4791" y="1"/>
                  </a:moveTo>
                  <a:cubicBezTo>
                    <a:pt x="4626" y="1"/>
                    <a:pt x="4460" y="10"/>
                    <a:pt x="4292" y="28"/>
                  </a:cubicBezTo>
                  <a:cubicBezTo>
                    <a:pt x="1804" y="279"/>
                    <a:pt x="1" y="2516"/>
                    <a:pt x="252" y="4982"/>
                  </a:cubicBezTo>
                  <a:cubicBezTo>
                    <a:pt x="509" y="7314"/>
                    <a:pt x="2471" y="9045"/>
                    <a:pt x="4766" y="9045"/>
                  </a:cubicBezTo>
                  <a:cubicBezTo>
                    <a:pt x="4918" y="9045"/>
                    <a:pt x="5072" y="9037"/>
                    <a:pt x="5228" y="9022"/>
                  </a:cubicBezTo>
                  <a:cubicBezTo>
                    <a:pt x="7716" y="8748"/>
                    <a:pt x="9519" y="6534"/>
                    <a:pt x="9245" y="4046"/>
                  </a:cubicBezTo>
                  <a:cubicBezTo>
                    <a:pt x="9011" y="1726"/>
                    <a:pt x="7070" y="1"/>
                    <a:pt x="4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739000" y="4203600"/>
              <a:ext cx="97625" cy="92950"/>
            </a:xfrm>
            <a:custGeom>
              <a:rect b="b" l="l" r="r" t="t"/>
              <a:pathLst>
                <a:path extrusionOk="0" h="3718" w="3905">
                  <a:moveTo>
                    <a:pt x="1960" y="1"/>
                  </a:moveTo>
                  <a:cubicBezTo>
                    <a:pt x="1893" y="1"/>
                    <a:pt x="1826" y="5"/>
                    <a:pt x="1759" y="12"/>
                  </a:cubicBezTo>
                  <a:cubicBezTo>
                    <a:pt x="731" y="126"/>
                    <a:pt x="1" y="1039"/>
                    <a:pt x="92" y="2044"/>
                  </a:cubicBezTo>
                  <a:cubicBezTo>
                    <a:pt x="200" y="3013"/>
                    <a:pt x="1019" y="3718"/>
                    <a:pt x="1973" y="3718"/>
                  </a:cubicBezTo>
                  <a:cubicBezTo>
                    <a:pt x="2031" y="3718"/>
                    <a:pt x="2088" y="3715"/>
                    <a:pt x="2147" y="3710"/>
                  </a:cubicBezTo>
                  <a:cubicBezTo>
                    <a:pt x="3151" y="3596"/>
                    <a:pt x="3904" y="2683"/>
                    <a:pt x="3790" y="1656"/>
                  </a:cubicBezTo>
                  <a:cubicBezTo>
                    <a:pt x="3684" y="719"/>
                    <a:pt x="2882" y="1"/>
                    <a:pt x="1960" y="1"/>
                  </a:cubicBezTo>
                  <a:close/>
                </a:path>
              </a:pathLst>
            </a:custGeom>
            <a:solidFill>
              <a:srgbClr val="BC7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701350" y="4073425"/>
              <a:ext cx="348100" cy="331050"/>
            </a:xfrm>
            <a:custGeom>
              <a:rect b="b" l="l" r="r" t="t"/>
              <a:pathLst>
                <a:path extrusionOk="0" h="13242" w="13924">
                  <a:moveTo>
                    <a:pt x="6984" y="0"/>
                  </a:moveTo>
                  <a:cubicBezTo>
                    <a:pt x="6750" y="0"/>
                    <a:pt x="6515" y="13"/>
                    <a:pt x="6277" y="38"/>
                  </a:cubicBezTo>
                  <a:cubicBezTo>
                    <a:pt x="2625" y="403"/>
                    <a:pt x="0" y="3667"/>
                    <a:pt x="389" y="7296"/>
                  </a:cubicBezTo>
                  <a:cubicBezTo>
                    <a:pt x="731" y="10721"/>
                    <a:pt x="3622" y="13242"/>
                    <a:pt x="6973" y="13242"/>
                  </a:cubicBezTo>
                  <a:cubicBezTo>
                    <a:pt x="7196" y="13242"/>
                    <a:pt x="7421" y="13231"/>
                    <a:pt x="7647" y="13208"/>
                  </a:cubicBezTo>
                  <a:cubicBezTo>
                    <a:pt x="11299" y="12820"/>
                    <a:pt x="13924" y="9556"/>
                    <a:pt x="13536" y="5927"/>
                  </a:cubicBezTo>
                  <a:cubicBezTo>
                    <a:pt x="13195" y="2535"/>
                    <a:pt x="10321" y="0"/>
                    <a:pt x="6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740750" y="4221425"/>
              <a:ext cx="93975" cy="24350"/>
            </a:xfrm>
            <a:custGeom>
              <a:rect b="b" l="l" r="r" t="t"/>
              <a:pathLst>
                <a:path extrusionOk="0" h="974" w="3759">
                  <a:moveTo>
                    <a:pt x="1940" y="1"/>
                  </a:moveTo>
                  <a:cubicBezTo>
                    <a:pt x="1880" y="1"/>
                    <a:pt x="1819" y="3"/>
                    <a:pt x="1757" y="7"/>
                  </a:cubicBezTo>
                  <a:cubicBezTo>
                    <a:pt x="556" y="66"/>
                    <a:pt x="1" y="974"/>
                    <a:pt x="529" y="974"/>
                  </a:cubicBezTo>
                  <a:cubicBezTo>
                    <a:pt x="613" y="974"/>
                    <a:pt x="725" y="950"/>
                    <a:pt x="867" y="897"/>
                  </a:cubicBezTo>
                  <a:cubicBezTo>
                    <a:pt x="867" y="897"/>
                    <a:pt x="1784" y="759"/>
                    <a:pt x="2567" y="759"/>
                  </a:cubicBezTo>
                  <a:cubicBezTo>
                    <a:pt x="2741" y="759"/>
                    <a:pt x="2909" y="766"/>
                    <a:pt x="3058" y="783"/>
                  </a:cubicBezTo>
                  <a:cubicBezTo>
                    <a:pt x="3094" y="787"/>
                    <a:pt x="3128" y="789"/>
                    <a:pt x="3158" y="789"/>
                  </a:cubicBezTo>
                  <a:cubicBezTo>
                    <a:pt x="3759" y="789"/>
                    <a:pt x="313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5921075" y="4221425"/>
              <a:ext cx="93975" cy="24350"/>
            </a:xfrm>
            <a:custGeom>
              <a:rect b="b" l="l" r="r" t="t"/>
              <a:pathLst>
                <a:path extrusionOk="0" h="974" w="3759">
                  <a:moveTo>
                    <a:pt x="1920" y="1"/>
                  </a:moveTo>
                  <a:cubicBezTo>
                    <a:pt x="1859" y="1"/>
                    <a:pt x="1797" y="3"/>
                    <a:pt x="1734" y="7"/>
                  </a:cubicBezTo>
                  <a:cubicBezTo>
                    <a:pt x="553" y="66"/>
                    <a:pt x="0" y="974"/>
                    <a:pt x="529" y="974"/>
                  </a:cubicBezTo>
                  <a:cubicBezTo>
                    <a:pt x="613" y="974"/>
                    <a:pt x="725" y="950"/>
                    <a:pt x="867" y="897"/>
                  </a:cubicBezTo>
                  <a:cubicBezTo>
                    <a:pt x="867" y="897"/>
                    <a:pt x="1783" y="759"/>
                    <a:pt x="2567" y="759"/>
                  </a:cubicBezTo>
                  <a:cubicBezTo>
                    <a:pt x="2741" y="759"/>
                    <a:pt x="2908" y="766"/>
                    <a:pt x="3058" y="783"/>
                  </a:cubicBezTo>
                  <a:cubicBezTo>
                    <a:pt x="3094" y="787"/>
                    <a:pt x="3127" y="789"/>
                    <a:pt x="3158" y="789"/>
                  </a:cubicBezTo>
                  <a:cubicBezTo>
                    <a:pt x="3759" y="789"/>
                    <a:pt x="3129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5642000" y="4296625"/>
              <a:ext cx="104450" cy="99300"/>
            </a:xfrm>
            <a:custGeom>
              <a:rect b="b" l="l" r="r" t="t"/>
              <a:pathLst>
                <a:path extrusionOk="0" h="3972" w="4178">
                  <a:moveTo>
                    <a:pt x="2092" y="1"/>
                  </a:moveTo>
                  <a:cubicBezTo>
                    <a:pt x="1086" y="1"/>
                    <a:pt x="221" y="745"/>
                    <a:pt x="115" y="1769"/>
                  </a:cubicBezTo>
                  <a:cubicBezTo>
                    <a:pt x="1" y="2865"/>
                    <a:pt x="777" y="3846"/>
                    <a:pt x="1872" y="3960"/>
                  </a:cubicBezTo>
                  <a:cubicBezTo>
                    <a:pt x="1944" y="3968"/>
                    <a:pt x="2015" y="3972"/>
                    <a:pt x="2086" y="3972"/>
                  </a:cubicBezTo>
                  <a:cubicBezTo>
                    <a:pt x="3093" y="3972"/>
                    <a:pt x="3957" y="3227"/>
                    <a:pt x="4064" y="2203"/>
                  </a:cubicBezTo>
                  <a:cubicBezTo>
                    <a:pt x="4178" y="1107"/>
                    <a:pt x="3402" y="126"/>
                    <a:pt x="2306" y="12"/>
                  </a:cubicBezTo>
                  <a:cubicBezTo>
                    <a:pt x="2234" y="4"/>
                    <a:pt x="2163" y="1"/>
                    <a:pt x="2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003225" y="4296625"/>
              <a:ext cx="105000" cy="99300"/>
            </a:xfrm>
            <a:custGeom>
              <a:rect b="b" l="l" r="r" t="t"/>
              <a:pathLst>
                <a:path extrusionOk="0" h="3972" w="4200">
                  <a:moveTo>
                    <a:pt x="2092" y="1"/>
                  </a:moveTo>
                  <a:cubicBezTo>
                    <a:pt x="1085" y="1"/>
                    <a:pt x="221" y="745"/>
                    <a:pt x="114" y="1769"/>
                  </a:cubicBezTo>
                  <a:cubicBezTo>
                    <a:pt x="0" y="2865"/>
                    <a:pt x="799" y="3846"/>
                    <a:pt x="1895" y="3960"/>
                  </a:cubicBezTo>
                  <a:cubicBezTo>
                    <a:pt x="1966" y="3968"/>
                    <a:pt x="2038" y="3972"/>
                    <a:pt x="2108" y="3972"/>
                  </a:cubicBezTo>
                  <a:cubicBezTo>
                    <a:pt x="3115" y="3972"/>
                    <a:pt x="3979" y="3227"/>
                    <a:pt x="4086" y="2203"/>
                  </a:cubicBezTo>
                  <a:cubicBezTo>
                    <a:pt x="4200" y="1107"/>
                    <a:pt x="3401" y="126"/>
                    <a:pt x="2305" y="12"/>
                  </a:cubicBezTo>
                  <a:cubicBezTo>
                    <a:pt x="2234" y="4"/>
                    <a:pt x="2162" y="1"/>
                    <a:pt x="2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790375" y="4276050"/>
              <a:ext cx="35975" cy="33175"/>
            </a:xfrm>
            <a:custGeom>
              <a:rect b="b" l="l" r="r" t="t"/>
              <a:pathLst>
                <a:path extrusionOk="0" h="1327" w="1439">
                  <a:moveTo>
                    <a:pt x="716" y="1"/>
                  </a:moveTo>
                  <a:cubicBezTo>
                    <a:pt x="402" y="1"/>
                    <a:pt x="129" y="216"/>
                    <a:pt x="69" y="538"/>
                  </a:cubicBezTo>
                  <a:cubicBezTo>
                    <a:pt x="0" y="903"/>
                    <a:pt x="251" y="1246"/>
                    <a:pt x="594" y="1314"/>
                  </a:cubicBezTo>
                  <a:cubicBezTo>
                    <a:pt x="637" y="1322"/>
                    <a:pt x="681" y="1326"/>
                    <a:pt x="724" y="1326"/>
                  </a:cubicBezTo>
                  <a:cubicBezTo>
                    <a:pt x="1042" y="1326"/>
                    <a:pt x="1332" y="1111"/>
                    <a:pt x="1393" y="789"/>
                  </a:cubicBezTo>
                  <a:cubicBezTo>
                    <a:pt x="1438" y="424"/>
                    <a:pt x="1210" y="81"/>
                    <a:pt x="845" y="13"/>
                  </a:cubicBezTo>
                  <a:cubicBezTo>
                    <a:pt x="801" y="5"/>
                    <a:pt x="758" y="1"/>
                    <a:pt x="716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5969550" y="4257250"/>
              <a:ext cx="36550" cy="33675"/>
            </a:xfrm>
            <a:custGeom>
              <a:rect b="b" l="l" r="r" t="t"/>
              <a:pathLst>
                <a:path extrusionOk="0" h="1347" w="1462">
                  <a:moveTo>
                    <a:pt x="724" y="1"/>
                  </a:moveTo>
                  <a:cubicBezTo>
                    <a:pt x="407" y="1"/>
                    <a:pt x="130" y="235"/>
                    <a:pt x="69" y="560"/>
                  </a:cubicBezTo>
                  <a:cubicBezTo>
                    <a:pt x="0" y="902"/>
                    <a:pt x="251" y="1267"/>
                    <a:pt x="617" y="1336"/>
                  </a:cubicBezTo>
                  <a:cubicBezTo>
                    <a:pt x="657" y="1343"/>
                    <a:pt x="698" y="1347"/>
                    <a:pt x="737" y="1347"/>
                  </a:cubicBezTo>
                  <a:cubicBezTo>
                    <a:pt x="1055" y="1347"/>
                    <a:pt x="1332" y="1112"/>
                    <a:pt x="1393" y="788"/>
                  </a:cubicBezTo>
                  <a:cubicBezTo>
                    <a:pt x="1461" y="423"/>
                    <a:pt x="1210" y="80"/>
                    <a:pt x="845" y="12"/>
                  </a:cubicBezTo>
                  <a:cubicBezTo>
                    <a:pt x="804" y="4"/>
                    <a:pt x="764" y="1"/>
                    <a:pt x="724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5711050" y="4255825"/>
              <a:ext cx="329850" cy="307600"/>
            </a:xfrm>
            <a:custGeom>
              <a:rect b="b" l="l" r="r" t="t"/>
              <a:pathLst>
                <a:path extrusionOk="0" h="12304" w="13194">
                  <a:moveTo>
                    <a:pt x="1" y="0"/>
                  </a:moveTo>
                  <a:lnTo>
                    <a:pt x="1" y="6597"/>
                  </a:lnTo>
                  <a:cubicBezTo>
                    <a:pt x="1" y="9747"/>
                    <a:pt x="2557" y="12303"/>
                    <a:pt x="5707" y="12303"/>
                  </a:cubicBezTo>
                  <a:lnTo>
                    <a:pt x="7487" y="12303"/>
                  </a:lnTo>
                  <a:cubicBezTo>
                    <a:pt x="10637" y="12303"/>
                    <a:pt x="13194" y="9747"/>
                    <a:pt x="13194" y="6597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668825" y="4321775"/>
              <a:ext cx="45100" cy="51625"/>
            </a:xfrm>
            <a:custGeom>
              <a:rect b="b" l="l" r="r" t="t"/>
              <a:pathLst>
                <a:path extrusionOk="0" h="2065" w="1804">
                  <a:moveTo>
                    <a:pt x="170" y="1"/>
                  </a:moveTo>
                  <a:cubicBezTo>
                    <a:pt x="71" y="1"/>
                    <a:pt x="8" y="10"/>
                    <a:pt x="0" y="10"/>
                  </a:cubicBezTo>
                  <a:lnTo>
                    <a:pt x="69" y="330"/>
                  </a:lnTo>
                  <a:cubicBezTo>
                    <a:pt x="69" y="330"/>
                    <a:pt x="112" y="323"/>
                    <a:pt x="184" y="323"/>
                  </a:cubicBezTo>
                  <a:cubicBezTo>
                    <a:pt x="338" y="323"/>
                    <a:pt x="625" y="355"/>
                    <a:pt x="891" y="558"/>
                  </a:cubicBezTo>
                  <a:cubicBezTo>
                    <a:pt x="1256" y="855"/>
                    <a:pt x="1438" y="1357"/>
                    <a:pt x="1484" y="2064"/>
                  </a:cubicBezTo>
                  <a:lnTo>
                    <a:pt x="1804" y="2041"/>
                  </a:lnTo>
                  <a:cubicBezTo>
                    <a:pt x="1758" y="1243"/>
                    <a:pt x="1530" y="649"/>
                    <a:pt x="1096" y="307"/>
                  </a:cubicBezTo>
                  <a:cubicBezTo>
                    <a:pt x="755" y="43"/>
                    <a:pt x="38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047150" y="4322925"/>
              <a:ext cx="45100" cy="51600"/>
            </a:xfrm>
            <a:custGeom>
              <a:rect b="b" l="l" r="r" t="t"/>
              <a:pathLst>
                <a:path extrusionOk="0" h="2064" w="1804">
                  <a:moveTo>
                    <a:pt x="1634" y="0"/>
                  </a:moveTo>
                  <a:cubicBezTo>
                    <a:pt x="1423" y="0"/>
                    <a:pt x="1050" y="43"/>
                    <a:pt x="708" y="306"/>
                  </a:cubicBezTo>
                  <a:cubicBezTo>
                    <a:pt x="275" y="649"/>
                    <a:pt x="46" y="1242"/>
                    <a:pt x="1" y="2041"/>
                  </a:cubicBezTo>
                  <a:lnTo>
                    <a:pt x="343" y="2064"/>
                  </a:lnTo>
                  <a:cubicBezTo>
                    <a:pt x="366" y="1356"/>
                    <a:pt x="571" y="854"/>
                    <a:pt x="914" y="580"/>
                  </a:cubicBezTo>
                  <a:cubicBezTo>
                    <a:pt x="1185" y="357"/>
                    <a:pt x="1479" y="323"/>
                    <a:pt x="1639" y="323"/>
                  </a:cubicBezTo>
                  <a:cubicBezTo>
                    <a:pt x="1707" y="323"/>
                    <a:pt x="1751" y="329"/>
                    <a:pt x="1758" y="329"/>
                  </a:cubicBezTo>
                  <a:lnTo>
                    <a:pt x="1804" y="10"/>
                  </a:lnTo>
                  <a:cubicBezTo>
                    <a:pt x="1797" y="10"/>
                    <a:pt x="1733" y="0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5840575" y="4409325"/>
              <a:ext cx="70800" cy="35400"/>
            </a:xfrm>
            <a:custGeom>
              <a:rect b="b" l="l" r="r" t="t"/>
              <a:pathLst>
                <a:path extrusionOk="0" h="1416" w="2832">
                  <a:moveTo>
                    <a:pt x="343" y="0"/>
                  </a:moveTo>
                  <a:lnTo>
                    <a:pt x="1" y="23"/>
                  </a:lnTo>
                  <a:cubicBezTo>
                    <a:pt x="47" y="502"/>
                    <a:pt x="389" y="1415"/>
                    <a:pt x="1462" y="1415"/>
                  </a:cubicBezTo>
                  <a:cubicBezTo>
                    <a:pt x="2534" y="1415"/>
                    <a:pt x="2831" y="548"/>
                    <a:pt x="2831" y="69"/>
                  </a:cubicBezTo>
                  <a:lnTo>
                    <a:pt x="2489" y="69"/>
                  </a:lnTo>
                  <a:cubicBezTo>
                    <a:pt x="2489" y="183"/>
                    <a:pt x="2466" y="1096"/>
                    <a:pt x="1462" y="1096"/>
                  </a:cubicBezTo>
                  <a:cubicBezTo>
                    <a:pt x="435" y="1096"/>
                    <a:pt x="343" y="46"/>
                    <a:pt x="343" y="0"/>
                  </a:cubicBezTo>
                  <a:close/>
                </a:path>
              </a:pathLst>
            </a:custGeom>
            <a:solidFill>
              <a:srgbClr val="42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765250" y="4290625"/>
              <a:ext cx="26850" cy="26850"/>
            </a:xfrm>
            <a:custGeom>
              <a:rect b="b" l="l" r="r" t="t"/>
              <a:pathLst>
                <a:path extrusionOk="0" h="1074" w="1074">
                  <a:moveTo>
                    <a:pt x="526" y="1"/>
                  </a:moveTo>
                  <a:cubicBezTo>
                    <a:pt x="229" y="1"/>
                    <a:pt x="1" y="252"/>
                    <a:pt x="1" y="526"/>
                  </a:cubicBezTo>
                  <a:cubicBezTo>
                    <a:pt x="1" y="822"/>
                    <a:pt x="229" y="1073"/>
                    <a:pt x="526" y="1073"/>
                  </a:cubicBezTo>
                  <a:cubicBezTo>
                    <a:pt x="823" y="1073"/>
                    <a:pt x="1074" y="822"/>
                    <a:pt x="1074" y="526"/>
                  </a:cubicBezTo>
                  <a:cubicBezTo>
                    <a:pt x="1074" y="252"/>
                    <a:pt x="82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5960425" y="4290625"/>
              <a:ext cx="26825" cy="26850"/>
            </a:xfrm>
            <a:custGeom>
              <a:rect b="b" l="l" r="r" t="t"/>
              <a:pathLst>
                <a:path extrusionOk="0" h="1074" w="1073">
                  <a:moveTo>
                    <a:pt x="548" y="1"/>
                  </a:moveTo>
                  <a:cubicBezTo>
                    <a:pt x="251" y="1"/>
                    <a:pt x="0" y="252"/>
                    <a:pt x="0" y="526"/>
                  </a:cubicBezTo>
                  <a:cubicBezTo>
                    <a:pt x="0" y="822"/>
                    <a:pt x="251" y="1073"/>
                    <a:pt x="548" y="1073"/>
                  </a:cubicBezTo>
                  <a:cubicBezTo>
                    <a:pt x="845" y="1073"/>
                    <a:pt x="1073" y="822"/>
                    <a:pt x="1073" y="526"/>
                  </a:cubicBezTo>
                  <a:cubicBezTo>
                    <a:pt x="1073" y="252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5871975" y="4299750"/>
              <a:ext cx="38250" cy="87900"/>
            </a:xfrm>
            <a:custGeom>
              <a:rect b="b" l="l" r="r" t="t"/>
              <a:pathLst>
                <a:path extrusionOk="0" h="3516" w="1530">
                  <a:moveTo>
                    <a:pt x="0" y="1"/>
                  </a:moveTo>
                  <a:lnTo>
                    <a:pt x="0" y="2352"/>
                  </a:lnTo>
                  <a:lnTo>
                    <a:pt x="229" y="2261"/>
                  </a:lnTo>
                  <a:cubicBezTo>
                    <a:pt x="414" y="2193"/>
                    <a:pt x="700" y="2113"/>
                    <a:pt x="910" y="2113"/>
                  </a:cubicBezTo>
                  <a:cubicBezTo>
                    <a:pt x="984" y="2113"/>
                    <a:pt x="1048" y="2123"/>
                    <a:pt x="1096" y="2146"/>
                  </a:cubicBezTo>
                  <a:cubicBezTo>
                    <a:pt x="1142" y="2329"/>
                    <a:pt x="685" y="2877"/>
                    <a:pt x="206" y="3265"/>
                  </a:cubicBezTo>
                  <a:lnTo>
                    <a:pt x="434" y="3516"/>
                  </a:lnTo>
                  <a:cubicBezTo>
                    <a:pt x="685" y="3288"/>
                    <a:pt x="1530" y="2534"/>
                    <a:pt x="1415" y="2078"/>
                  </a:cubicBezTo>
                  <a:cubicBezTo>
                    <a:pt x="1393" y="1964"/>
                    <a:pt x="1324" y="1873"/>
                    <a:pt x="1233" y="1827"/>
                  </a:cubicBezTo>
                  <a:cubicBezTo>
                    <a:pt x="1147" y="1788"/>
                    <a:pt x="1042" y="1773"/>
                    <a:pt x="931" y="1773"/>
                  </a:cubicBezTo>
                  <a:cubicBezTo>
                    <a:pt x="719" y="1773"/>
                    <a:pt x="485" y="1828"/>
                    <a:pt x="320" y="1873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5750425" y="4506325"/>
              <a:ext cx="235700" cy="107350"/>
            </a:xfrm>
            <a:custGeom>
              <a:rect b="b" l="l" r="r" t="t"/>
              <a:pathLst>
                <a:path extrusionOk="0" h="4294" w="9428">
                  <a:moveTo>
                    <a:pt x="0" y="1"/>
                  </a:moveTo>
                  <a:lnTo>
                    <a:pt x="69" y="2899"/>
                  </a:lnTo>
                  <a:cubicBezTo>
                    <a:pt x="1835" y="3939"/>
                    <a:pt x="3426" y="4293"/>
                    <a:pt x="4773" y="4293"/>
                  </a:cubicBezTo>
                  <a:cubicBezTo>
                    <a:pt x="7657" y="4293"/>
                    <a:pt x="9427" y="2671"/>
                    <a:pt x="9427" y="2671"/>
                  </a:cubicBezTo>
                  <a:lnTo>
                    <a:pt x="9427" y="640"/>
                  </a:lnTo>
                  <a:cubicBezTo>
                    <a:pt x="7933" y="1647"/>
                    <a:pt x="6497" y="2002"/>
                    <a:pt x="5215" y="2002"/>
                  </a:cubicBezTo>
                  <a:cubicBezTo>
                    <a:pt x="2171" y="200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5740725" y="4365500"/>
              <a:ext cx="272225" cy="178400"/>
            </a:xfrm>
            <a:custGeom>
              <a:rect b="b" l="l" r="r" t="t"/>
              <a:pathLst>
                <a:path extrusionOk="0" h="7136" w="10889">
                  <a:moveTo>
                    <a:pt x="6922" y="0"/>
                  </a:moveTo>
                  <a:cubicBezTo>
                    <a:pt x="5018" y="0"/>
                    <a:pt x="2542" y="85"/>
                    <a:pt x="708" y="452"/>
                  </a:cubicBezTo>
                  <a:cubicBezTo>
                    <a:pt x="708" y="452"/>
                    <a:pt x="0" y="4401"/>
                    <a:pt x="229" y="5497"/>
                  </a:cubicBezTo>
                  <a:cubicBezTo>
                    <a:pt x="229" y="5497"/>
                    <a:pt x="1997" y="7135"/>
                    <a:pt x="5213" y="7135"/>
                  </a:cubicBezTo>
                  <a:cubicBezTo>
                    <a:pt x="6661" y="7135"/>
                    <a:pt x="8403" y="6803"/>
                    <a:pt x="10409" y="5839"/>
                  </a:cubicBezTo>
                  <a:cubicBezTo>
                    <a:pt x="10409" y="5839"/>
                    <a:pt x="10888" y="2552"/>
                    <a:pt x="9792" y="64"/>
                  </a:cubicBezTo>
                  <a:cubicBezTo>
                    <a:pt x="9792" y="64"/>
                    <a:pt x="8572" y="0"/>
                    <a:pt x="6922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5706475" y="4294625"/>
              <a:ext cx="66800" cy="93600"/>
            </a:xfrm>
            <a:custGeom>
              <a:rect b="b" l="l" r="r" t="t"/>
              <a:pathLst>
                <a:path extrusionOk="0" h="3744" w="2672">
                  <a:moveTo>
                    <a:pt x="184" y="0"/>
                  </a:moveTo>
                  <a:lnTo>
                    <a:pt x="1" y="274"/>
                  </a:lnTo>
                  <a:lnTo>
                    <a:pt x="2238" y="3744"/>
                  </a:lnTo>
                  <a:lnTo>
                    <a:pt x="2671" y="333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5706475" y="4396775"/>
              <a:ext cx="45125" cy="102150"/>
            </a:xfrm>
            <a:custGeom>
              <a:rect b="b" l="l" r="r" t="t"/>
              <a:pathLst>
                <a:path extrusionOk="0" h="4086" w="1805">
                  <a:moveTo>
                    <a:pt x="206" y="0"/>
                  </a:moveTo>
                  <a:lnTo>
                    <a:pt x="1" y="69"/>
                  </a:lnTo>
                  <a:lnTo>
                    <a:pt x="1736" y="4086"/>
                  </a:lnTo>
                  <a:lnTo>
                    <a:pt x="1804" y="33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5975250" y="4294625"/>
              <a:ext cx="66800" cy="93600"/>
            </a:xfrm>
            <a:custGeom>
              <a:rect b="b" l="l" r="r" t="t"/>
              <a:pathLst>
                <a:path extrusionOk="0" h="3744" w="2672">
                  <a:moveTo>
                    <a:pt x="2489" y="0"/>
                  </a:moveTo>
                  <a:lnTo>
                    <a:pt x="1" y="3333"/>
                  </a:lnTo>
                  <a:lnTo>
                    <a:pt x="411" y="3744"/>
                  </a:lnTo>
                  <a:lnTo>
                    <a:pt x="2671" y="274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5996925" y="4396775"/>
              <a:ext cx="45125" cy="102150"/>
            </a:xfrm>
            <a:custGeom>
              <a:rect b="b" l="l" r="r" t="t"/>
              <a:pathLst>
                <a:path extrusionOk="0" h="4086" w="1805">
                  <a:moveTo>
                    <a:pt x="1576" y="0"/>
                  </a:moveTo>
                  <a:lnTo>
                    <a:pt x="1" y="3333"/>
                  </a:lnTo>
                  <a:lnTo>
                    <a:pt x="69" y="4086"/>
                  </a:lnTo>
                  <a:lnTo>
                    <a:pt x="1804" y="69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29"/>
          <p:cNvGrpSpPr/>
          <p:nvPr/>
        </p:nvGrpSpPr>
        <p:grpSpPr>
          <a:xfrm>
            <a:off x="1358434" y="1295106"/>
            <a:ext cx="715427" cy="1008016"/>
            <a:chOff x="4640725" y="3949650"/>
            <a:chExt cx="557925" cy="786100"/>
          </a:xfrm>
        </p:grpSpPr>
        <p:sp>
          <p:nvSpPr>
            <p:cNvPr id="709" name="Google Shape;709;p29"/>
            <p:cNvSpPr/>
            <p:nvPr/>
          </p:nvSpPr>
          <p:spPr>
            <a:xfrm>
              <a:off x="4640725" y="3949650"/>
              <a:ext cx="557925" cy="533000"/>
            </a:xfrm>
            <a:custGeom>
              <a:rect b="b" l="l" r="r" t="t"/>
              <a:pathLst>
                <a:path extrusionOk="0" h="21320" w="22317">
                  <a:moveTo>
                    <a:pt x="10821" y="1"/>
                  </a:moveTo>
                  <a:cubicBezTo>
                    <a:pt x="6210" y="1"/>
                    <a:pt x="2492" y="3169"/>
                    <a:pt x="1659" y="8002"/>
                  </a:cubicBezTo>
                  <a:cubicBezTo>
                    <a:pt x="0" y="17728"/>
                    <a:pt x="3217" y="21319"/>
                    <a:pt x="9245" y="21319"/>
                  </a:cubicBezTo>
                  <a:cubicBezTo>
                    <a:pt x="10432" y="21319"/>
                    <a:pt x="11728" y="21180"/>
                    <a:pt x="13118" y="20921"/>
                  </a:cubicBezTo>
                  <a:cubicBezTo>
                    <a:pt x="13118" y="20921"/>
                    <a:pt x="13530" y="20987"/>
                    <a:pt x="14145" y="20987"/>
                  </a:cubicBezTo>
                  <a:cubicBezTo>
                    <a:pt x="15577" y="20987"/>
                    <a:pt x="18108" y="20629"/>
                    <a:pt x="19098" y="18250"/>
                  </a:cubicBezTo>
                  <a:cubicBezTo>
                    <a:pt x="22316" y="10398"/>
                    <a:pt x="20833" y="2889"/>
                    <a:pt x="14579" y="675"/>
                  </a:cubicBezTo>
                  <a:cubicBezTo>
                    <a:pt x="13289" y="217"/>
                    <a:pt x="12025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4794050" y="4214725"/>
              <a:ext cx="221425" cy="427550"/>
            </a:xfrm>
            <a:custGeom>
              <a:rect b="b" l="l" r="r" t="t"/>
              <a:pathLst>
                <a:path extrusionOk="0" h="17102" w="8857">
                  <a:moveTo>
                    <a:pt x="2260" y="1"/>
                  </a:moveTo>
                  <a:cubicBezTo>
                    <a:pt x="1370" y="6620"/>
                    <a:pt x="0" y="14929"/>
                    <a:pt x="0" y="14929"/>
                  </a:cubicBezTo>
                  <a:cubicBezTo>
                    <a:pt x="1358" y="16612"/>
                    <a:pt x="2849" y="17101"/>
                    <a:pt x="4122" y="17101"/>
                  </a:cubicBezTo>
                  <a:cubicBezTo>
                    <a:pt x="5888" y="17101"/>
                    <a:pt x="7236" y="16161"/>
                    <a:pt x="7236" y="16161"/>
                  </a:cubicBezTo>
                  <a:lnTo>
                    <a:pt x="8856" y="6848"/>
                  </a:lnTo>
                  <a:cubicBezTo>
                    <a:pt x="6962" y="3493"/>
                    <a:pt x="2260" y="1"/>
                    <a:pt x="2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822575" y="4147675"/>
              <a:ext cx="94175" cy="89525"/>
            </a:xfrm>
            <a:custGeom>
              <a:rect b="b" l="l" r="r" t="t"/>
              <a:pathLst>
                <a:path extrusionOk="0" h="3581" w="3767">
                  <a:moveTo>
                    <a:pt x="1892" y="1"/>
                  </a:moveTo>
                  <a:cubicBezTo>
                    <a:pt x="1825" y="1"/>
                    <a:pt x="1758" y="4"/>
                    <a:pt x="1690" y="12"/>
                  </a:cubicBezTo>
                  <a:cubicBezTo>
                    <a:pt x="708" y="104"/>
                    <a:pt x="1" y="994"/>
                    <a:pt x="92" y="1975"/>
                  </a:cubicBezTo>
                  <a:cubicBezTo>
                    <a:pt x="199" y="2900"/>
                    <a:pt x="975" y="3581"/>
                    <a:pt x="1885" y="3581"/>
                  </a:cubicBezTo>
                  <a:cubicBezTo>
                    <a:pt x="1941" y="3581"/>
                    <a:pt x="1998" y="3578"/>
                    <a:pt x="2055" y="3573"/>
                  </a:cubicBezTo>
                  <a:cubicBezTo>
                    <a:pt x="3036" y="3459"/>
                    <a:pt x="3767" y="2592"/>
                    <a:pt x="3653" y="1610"/>
                  </a:cubicBezTo>
                  <a:cubicBezTo>
                    <a:pt x="3568" y="697"/>
                    <a:pt x="2791" y="1"/>
                    <a:pt x="1892" y="1"/>
                  </a:cubicBezTo>
                  <a:close/>
                </a:path>
              </a:pathLst>
            </a:custGeom>
            <a:solidFill>
              <a:srgbClr val="BC7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786050" y="4021575"/>
              <a:ext cx="336125" cy="319600"/>
            </a:xfrm>
            <a:custGeom>
              <a:rect b="b" l="l" r="r" t="t"/>
              <a:pathLst>
                <a:path extrusionOk="0" h="12784" w="13445">
                  <a:moveTo>
                    <a:pt x="6737" y="0"/>
                  </a:moveTo>
                  <a:cubicBezTo>
                    <a:pt x="6517" y="0"/>
                    <a:pt x="6295" y="11"/>
                    <a:pt x="6072" y="35"/>
                  </a:cubicBezTo>
                  <a:cubicBezTo>
                    <a:pt x="2557" y="423"/>
                    <a:pt x="1" y="3550"/>
                    <a:pt x="366" y="7065"/>
                  </a:cubicBezTo>
                  <a:cubicBezTo>
                    <a:pt x="729" y="10354"/>
                    <a:pt x="3490" y="12783"/>
                    <a:pt x="6723" y="12783"/>
                  </a:cubicBezTo>
                  <a:cubicBezTo>
                    <a:pt x="6945" y="12783"/>
                    <a:pt x="7170" y="12772"/>
                    <a:pt x="7396" y="12748"/>
                  </a:cubicBezTo>
                  <a:cubicBezTo>
                    <a:pt x="10911" y="12383"/>
                    <a:pt x="13445" y="9233"/>
                    <a:pt x="13080" y="5741"/>
                  </a:cubicBezTo>
                  <a:cubicBezTo>
                    <a:pt x="12738" y="2451"/>
                    <a:pt x="9956" y="0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854375" y="4174075"/>
              <a:ext cx="91250" cy="23650"/>
            </a:xfrm>
            <a:custGeom>
              <a:rect b="b" l="l" r="r" t="t"/>
              <a:pathLst>
                <a:path extrusionOk="0" h="946" w="3650">
                  <a:moveTo>
                    <a:pt x="1877" y="0"/>
                  </a:moveTo>
                  <a:cubicBezTo>
                    <a:pt x="1818" y="0"/>
                    <a:pt x="1758" y="2"/>
                    <a:pt x="1696" y="6"/>
                  </a:cubicBezTo>
                  <a:cubicBezTo>
                    <a:pt x="534" y="85"/>
                    <a:pt x="1" y="946"/>
                    <a:pt x="521" y="946"/>
                  </a:cubicBezTo>
                  <a:cubicBezTo>
                    <a:pt x="604" y="946"/>
                    <a:pt x="713" y="924"/>
                    <a:pt x="851" y="874"/>
                  </a:cubicBezTo>
                  <a:cubicBezTo>
                    <a:pt x="851" y="874"/>
                    <a:pt x="1737" y="736"/>
                    <a:pt x="2485" y="736"/>
                  </a:cubicBezTo>
                  <a:cubicBezTo>
                    <a:pt x="2651" y="736"/>
                    <a:pt x="2810" y="743"/>
                    <a:pt x="2951" y="760"/>
                  </a:cubicBezTo>
                  <a:cubicBezTo>
                    <a:pt x="2988" y="764"/>
                    <a:pt x="3022" y="766"/>
                    <a:pt x="3053" y="766"/>
                  </a:cubicBezTo>
                  <a:cubicBezTo>
                    <a:pt x="3650" y="766"/>
                    <a:pt x="3025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5021150" y="4176975"/>
              <a:ext cx="91300" cy="23775"/>
            </a:xfrm>
            <a:custGeom>
              <a:rect b="b" l="l" r="r" t="t"/>
              <a:pathLst>
                <a:path extrusionOk="0" h="951" w="3652">
                  <a:moveTo>
                    <a:pt x="1828" y="1"/>
                  </a:moveTo>
                  <a:cubicBezTo>
                    <a:pt x="1783" y="1"/>
                    <a:pt x="1737" y="2"/>
                    <a:pt x="1690" y="4"/>
                  </a:cubicBezTo>
                  <a:cubicBezTo>
                    <a:pt x="534" y="83"/>
                    <a:pt x="1" y="951"/>
                    <a:pt x="507" y="951"/>
                  </a:cubicBezTo>
                  <a:cubicBezTo>
                    <a:pt x="590" y="951"/>
                    <a:pt x="703" y="927"/>
                    <a:pt x="845" y="872"/>
                  </a:cubicBezTo>
                  <a:cubicBezTo>
                    <a:pt x="845" y="872"/>
                    <a:pt x="1693" y="755"/>
                    <a:pt x="2429" y="755"/>
                  </a:cubicBezTo>
                  <a:cubicBezTo>
                    <a:pt x="2613" y="755"/>
                    <a:pt x="2790" y="762"/>
                    <a:pt x="2945" y="780"/>
                  </a:cubicBezTo>
                  <a:cubicBezTo>
                    <a:pt x="2982" y="785"/>
                    <a:pt x="3016" y="787"/>
                    <a:pt x="3047" y="787"/>
                  </a:cubicBezTo>
                  <a:cubicBezTo>
                    <a:pt x="3651" y="787"/>
                    <a:pt x="3004" y="1"/>
                    <a:pt x="1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4713025" y="4237275"/>
              <a:ext cx="101575" cy="95900"/>
            </a:xfrm>
            <a:custGeom>
              <a:rect b="b" l="l" r="r" t="t"/>
              <a:pathLst>
                <a:path extrusionOk="0" h="3836" w="4063">
                  <a:moveTo>
                    <a:pt x="2027" y="0"/>
                  </a:moveTo>
                  <a:cubicBezTo>
                    <a:pt x="1062" y="0"/>
                    <a:pt x="221" y="723"/>
                    <a:pt x="114" y="1724"/>
                  </a:cubicBezTo>
                  <a:cubicBezTo>
                    <a:pt x="0" y="2774"/>
                    <a:pt x="776" y="3710"/>
                    <a:pt x="1826" y="3824"/>
                  </a:cubicBezTo>
                  <a:cubicBezTo>
                    <a:pt x="1897" y="3831"/>
                    <a:pt x="1967" y="3835"/>
                    <a:pt x="2036" y="3835"/>
                  </a:cubicBezTo>
                  <a:cubicBezTo>
                    <a:pt x="3001" y="3835"/>
                    <a:pt x="3842" y="3113"/>
                    <a:pt x="3949" y="2112"/>
                  </a:cubicBezTo>
                  <a:cubicBezTo>
                    <a:pt x="4063" y="1062"/>
                    <a:pt x="3287" y="126"/>
                    <a:pt x="2237" y="12"/>
                  </a:cubicBezTo>
                  <a:cubicBezTo>
                    <a:pt x="2166" y="4"/>
                    <a:pt x="2096" y="0"/>
                    <a:pt x="2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4872225" y="4217275"/>
              <a:ext cx="34825" cy="32450"/>
            </a:xfrm>
            <a:custGeom>
              <a:rect b="b" l="l" r="r" t="t"/>
              <a:pathLst>
                <a:path extrusionOk="0" h="1298" w="1393">
                  <a:moveTo>
                    <a:pt x="694" y="1"/>
                  </a:moveTo>
                  <a:cubicBezTo>
                    <a:pt x="384" y="1"/>
                    <a:pt x="129" y="216"/>
                    <a:pt x="69" y="538"/>
                  </a:cubicBezTo>
                  <a:cubicBezTo>
                    <a:pt x="0" y="880"/>
                    <a:pt x="229" y="1223"/>
                    <a:pt x="571" y="1291"/>
                  </a:cubicBezTo>
                  <a:cubicBezTo>
                    <a:pt x="602" y="1295"/>
                    <a:pt x="633" y="1297"/>
                    <a:pt x="664" y="1297"/>
                  </a:cubicBezTo>
                  <a:cubicBezTo>
                    <a:pt x="993" y="1297"/>
                    <a:pt x="1282" y="1079"/>
                    <a:pt x="1324" y="766"/>
                  </a:cubicBezTo>
                  <a:cubicBezTo>
                    <a:pt x="1393" y="424"/>
                    <a:pt x="1164" y="81"/>
                    <a:pt x="822" y="13"/>
                  </a:cubicBezTo>
                  <a:cubicBezTo>
                    <a:pt x="778" y="5"/>
                    <a:pt x="736" y="1"/>
                    <a:pt x="694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5045125" y="4199600"/>
              <a:ext cx="34825" cy="32000"/>
            </a:xfrm>
            <a:custGeom>
              <a:rect b="b" l="l" r="r" t="t"/>
              <a:pathLst>
                <a:path extrusionOk="0" h="1280" w="1393">
                  <a:moveTo>
                    <a:pt x="700" y="0"/>
                  </a:moveTo>
                  <a:cubicBezTo>
                    <a:pt x="402" y="0"/>
                    <a:pt x="129" y="213"/>
                    <a:pt x="69" y="515"/>
                  </a:cubicBezTo>
                  <a:cubicBezTo>
                    <a:pt x="0" y="857"/>
                    <a:pt x="229" y="1199"/>
                    <a:pt x="594" y="1268"/>
                  </a:cubicBezTo>
                  <a:cubicBezTo>
                    <a:pt x="635" y="1276"/>
                    <a:pt x="675" y="1280"/>
                    <a:pt x="716" y="1280"/>
                  </a:cubicBezTo>
                  <a:cubicBezTo>
                    <a:pt x="1014" y="1280"/>
                    <a:pt x="1287" y="1065"/>
                    <a:pt x="1347" y="743"/>
                  </a:cubicBezTo>
                  <a:cubicBezTo>
                    <a:pt x="1393" y="400"/>
                    <a:pt x="1164" y="58"/>
                    <a:pt x="822" y="12"/>
                  </a:cubicBezTo>
                  <a:cubicBezTo>
                    <a:pt x="781" y="4"/>
                    <a:pt x="740" y="0"/>
                    <a:pt x="700" y="0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4794050" y="4198175"/>
              <a:ext cx="318425" cy="296775"/>
            </a:xfrm>
            <a:custGeom>
              <a:rect b="b" l="l" r="r" t="t"/>
              <a:pathLst>
                <a:path extrusionOk="0" h="11871" w="12737">
                  <a:moveTo>
                    <a:pt x="0" y="1"/>
                  </a:moveTo>
                  <a:lnTo>
                    <a:pt x="0" y="6483"/>
                  </a:lnTo>
                  <a:cubicBezTo>
                    <a:pt x="0" y="9451"/>
                    <a:pt x="2397" y="11870"/>
                    <a:pt x="5387" y="11870"/>
                  </a:cubicBezTo>
                  <a:lnTo>
                    <a:pt x="7350" y="11870"/>
                  </a:lnTo>
                  <a:cubicBezTo>
                    <a:pt x="10317" y="11870"/>
                    <a:pt x="12737" y="9451"/>
                    <a:pt x="12737" y="6483"/>
                  </a:cubicBezTo>
                  <a:lnTo>
                    <a:pt x="12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5017725" y="4262100"/>
              <a:ext cx="37125" cy="85050"/>
            </a:xfrm>
            <a:custGeom>
              <a:rect b="b" l="l" r="r" t="t"/>
              <a:pathLst>
                <a:path extrusionOk="0" h="3402" w="1485">
                  <a:moveTo>
                    <a:pt x="1" y="0"/>
                  </a:moveTo>
                  <a:lnTo>
                    <a:pt x="1" y="2306"/>
                  </a:lnTo>
                  <a:lnTo>
                    <a:pt x="229" y="2214"/>
                  </a:lnTo>
                  <a:cubicBezTo>
                    <a:pt x="408" y="2133"/>
                    <a:pt x="681" y="2063"/>
                    <a:pt x="872" y="2063"/>
                  </a:cubicBezTo>
                  <a:cubicBezTo>
                    <a:pt x="948" y="2063"/>
                    <a:pt x="1012" y="2074"/>
                    <a:pt x="1051" y="2100"/>
                  </a:cubicBezTo>
                  <a:cubicBezTo>
                    <a:pt x="1096" y="2260"/>
                    <a:pt x="663" y="2785"/>
                    <a:pt x="229" y="3150"/>
                  </a:cubicBezTo>
                  <a:lnTo>
                    <a:pt x="434" y="3401"/>
                  </a:lnTo>
                  <a:cubicBezTo>
                    <a:pt x="686" y="3196"/>
                    <a:pt x="1484" y="2466"/>
                    <a:pt x="1393" y="2009"/>
                  </a:cubicBezTo>
                  <a:cubicBezTo>
                    <a:pt x="1370" y="1918"/>
                    <a:pt x="1302" y="1826"/>
                    <a:pt x="1188" y="1781"/>
                  </a:cubicBezTo>
                  <a:cubicBezTo>
                    <a:pt x="1112" y="1730"/>
                    <a:pt x="1012" y="1711"/>
                    <a:pt x="903" y="1711"/>
                  </a:cubicBezTo>
                  <a:cubicBezTo>
                    <a:pt x="716" y="1711"/>
                    <a:pt x="502" y="1769"/>
                    <a:pt x="343" y="1826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4831125" y="4000725"/>
              <a:ext cx="354125" cy="153550"/>
            </a:xfrm>
            <a:custGeom>
              <a:rect b="b" l="l" r="r" t="t"/>
              <a:pathLst>
                <a:path extrusionOk="0" h="6142" w="14165">
                  <a:moveTo>
                    <a:pt x="2864" y="1"/>
                  </a:moveTo>
                  <a:cubicBezTo>
                    <a:pt x="1994" y="1"/>
                    <a:pt x="1043" y="37"/>
                    <a:pt x="1" y="116"/>
                  </a:cubicBezTo>
                  <a:cubicBezTo>
                    <a:pt x="1" y="116"/>
                    <a:pt x="686" y="6096"/>
                    <a:pt x="11528" y="6141"/>
                  </a:cubicBezTo>
                  <a:cubicBezTo>
                    <a:pt x="11528" y="6141"/>
                    <a:pt x="14165" y="1"/>
                    <a:pt x="2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4817450" y="4436700"/>
              <a:ext cx="225975" cy="135100"/>
            </a:xfrm>
            <a:custGeom>
              <a:rect b="b" l="l" r="r" t="t"/>
              <a:pathLst>
                <a:path extrusionOk="0" h="5404" w="9039">
                  <a:moveTo>
                    <a:pt x="0" y="1"/>
                  </a:moveTo>
                  <a:lnTo>
                    <a:pt x="1004" y="2398"/>
                  </a:lnTo>
                  <a:cubicBezTo>
                    <a:pt x="1689" y="4041"/>
                    <a:pt x="3218" y="5251"/>
                    <a:pt x="4999" y="5388"/>
                  </a:cubicBezTo>
                  <a:cubicBezTo>
                    <a:pt x="5131" y="5399"/>
                    <a:pt x="5261" y="5404"/>
                    <a:pt x="5388" y="5404"/>
                  </a:cubicBezTo>
                  <a:cubicBezTo>
                    <a:pt x="7648" y="5404"/>
                    <a:pt x="9039" y="3767"/>
                    <a:pt x="9039" y="3767"/>
                  </a:cubicBezTo>
                  <a:lnTo>
                    <a:pt x="9039" y="1690"/>
                  </a:lnTo>
                  <a:cubicBezTo>
                    <a:pt x="8164" y="2323"/>
                    <a:pt x="7202" y="2565"/>
                    <a:pt x="6240" y="2565"/>
                  </a:cubicBezTo>
                  <a:cubicBezTo>
                    <a:pt x="3112" y="256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4774650" y="4155400"/>
              <a:ext cx="48525" cy="207150"/>
            </a:xfrm>
            <a:custGeom>
              <a:rect b="b" l="l" r="r" t="t"/>
              <a:pathLst>
                <a:path extrusionOk="0" h="8286" w="1941">
                  <a:moveTo>
                    <a:pt x="274" y="0"/>
                  </a:moveTo>
                  <a:cubicBezTo>
                    <a:pt x="274" y="1"/>
                    <a:pt x="0" y="5866"/>
                    <a:pt x="502" y="8286"/>
                  </a:cubicBezTo>
                  <a:cubicBezTo>
                    <a:pt x="502" y="8286"/>
                    <a:pt x="1940" y="3812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4937275" y="4369300"/>
              <a:ext cx="90175" cy="63600"/>
            </a:xfrm>
            <a:custGeom>
              <a:rect b="b" l="l" r="r" t="t"/>
              <a:pathLst>
                <a:path extrusionOk="0" h="2544" w="3607">
                  <a:moveTo>
                    <a:pt x="1854" y="1"/>
                  </a:moveTo>
                  <a:cubicBezTo>
                    <a:pt x="1814" y="1"/>
                    <a:pt x="1775" y="2"/>
                    <a:pt x="1735" y="4"/>
                  </a:cubicBezTo>
                  <a:cubicBezTo>
                    <a:pt x="776" y="49"/>
                    <a:pt x="0" y="665"/>
                    <a:pt x="46" y="1373"/>
                  </a:cubicBezTo>
                  <a:cubicBezTo>
                    <a:pt x="68" y="2039"/>
                    <a:pt x="797" y="2543"/>
                    <a:pt x="1700" y="2543"/>
                  </a:cubicBezTo>
                  <a:cubicBezTo>
                    <a:pt x="1757" y="2543"/>
                    <a:pt x="1814" y="2541"/>
                    <a:pt x="1872" y="2537"/>
                  </a:cubicBezTo>
                  <a:cubicBezTo>
                    <a:pt x="2854" y="2491"/>
                    <a:pt x="3607" y="1898"/>
                    <a:pt x="3584" y="1190"/>
                  </a:cubicBezTo>
                  <a:cubicBezTo>
                    <a:pt x="3540" y="512"/>
                    <a:pt x="2782" y="1"/>
                    <a:pt x="1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4912725" y="4319475"/>
              <a:ext cx="267200" cy="416275"/>
            </a:xfrm>
            <a:custGeom>
              <a:rect b="b" l="l" r="r" t="t"/>
              <a:pathLst>
                <a:path extrusionOk="0" h="16651" w="10688">
                  <a:moveTo>
                    <a:pt x="5506" y="1"/>
                  </a:moveTo>
                  <a:cubicBezTo>
                    <a:pt x="4865" y="1"/>
                    <a:pt x="3927" y="4918"/>
                    <a:pt x="3927" y="4918"/>
                  </a:cubicBezTo>
                  <a:cubicBezTo>
                    <a:pt x="3927" y="4918"/>
                    <a:pt x="3205" y="2629"/>
                    <a:pt x="2890" y="2629"/>
                  </a:cubicBezTo>
                  <a:cubicBezTo>
                    <a:pt x="2846" y="2629"/>
                    <a:pt x="2811" y="2673"/>
                    <a:pt x="2786" y="2773"/>
                  </a:cubicBezTo>
                  <a:cubicBezTo>
                    <a:pt x="2603" y="3594"/>
                    <a:pt x="2786" y="6493"/>
                    <a:pt x="2786" y="7201"/>
                  </a:cubicBezTo>
                  <a:cubicBezTo>
                    <a:pt x="2808" y="7931"/>
                    <a:pt x="914" y="12816"/>
                    <a:pt x="457" y="13957"/>
                  </a:cubicBezTo>
                  <a:cubicBezTo>
                    <a:pt x="1" y="15121"/>
                    <a:pt x="6963" y="16650"/>
                    <a:pt x="6963" y="16650"/>
                  </a:cubicBezTo>
                  <a:cubicBezTo>
                    <a:pt x="6963" y="16650"/>
                    <a:pt x="7762" y="8981"/>
                    <a:pt x="7853" y="8319"/>
                  </a:cubicBezTo>
                  <a:cubicBezTo>
                    <a:pt x="7967" y="7680"/>
                    <a:pt x="10660" y="5283"/>
                    <a:pt x="10683" y="4918"/>
                  </a:cubicBezTo>
                  <a:cubicBezTo>
                    <a:pt x="10687" y="4728"/>
                    <a:pt x="10599" y="4650"/>
                    <a:pt x="10453" y="4650"/>
                  </a:cubicBezTo>
                  <a:cubicBezTo>
                    <a:pt x="9808" y="4650"/>
                    <a:pt x="8035" y="6151"/>
                    <a:pt x="8035" y="6151"/>
                  </a:cubicBezTo>
                  <a:cubicBezTo>
                    <a:pt x="8035" y="6151"/>
                    <a:pt x="10455" y="1951"/>
                    <a:pt x="9473" y="1860"/>
                  </a:cubicBezTo>
                  <a:cubicBezTo>
                    <a:pt x="9464" y="1859"/>
                    <a:pt x="9454" y="1859"/>
                    <a:pt x="9445" y="1859"/>
                  </a:cubicBezTo>
                  <a:cubicBezTo>
                    <a:pt x="8603" y="1859"/>
                    <a:pt x="7332" y="4416"/>
                    <a:pt x="7029" y="5051"/>
                  </a:cubicBezTo>
                  <a:lnTo>
                    <a:pt x="7029" y="5051"/>
                  </a:lnTo>
                  <a:cubicBezTo>
                    <a:pt x="7323" y="4021"/>
                    <a:pt x="8290" y="11"/>
                    <a:pt x="7652" y="11"/>
                  </a:cubicBezTo>
                  <a:cubicBezTo>
                    <a:pt x="7650" y="11"/>
                    <a:pt x="7649" y="11"/>
                    <a:pt x="7647" y="11"/>
                  </a:cubicBezTo>
                  <a:cubicBezTo>
                    <a:pt x="7191" y="11"/>
                    <a:pt x="5593" y="4918"/>
                    <a:pt x="5593" y="4918"/>
                  </a:cubicBezTo>
                  <a:cubicBezTo>
                    <a:pt x="5593" y="4918"/>
                    <a:pt x="6232" y="536"/>
                    <a:pt x="5593" y="34"/>
                  </a:cubicBezTo>
                  <a:cubicBezTo>
                    <a:pt x="5565" y="11"/>
                    <a:pt x="5535" y="1"/>
                    <a:pt x="5506" y="1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5045700" y="4263250"/>
              <a:ext cx="63825" cy="18175"/>
            </a:xfrm>
            <a:custGeom>
              <a:rect b="b" l="l" r="r" t="t"/>
              <a:pathLst>
                <a:path extrusionOk="0" h="727" w="2553">
                  <a:moveTo>
                    <a:pt x="1096" y="0"/>
                  </a:moveTo>
                  <a:cubicBezTo>
                    <a:pt x="708" y="23"/>
                    <a:pt x="69" y="205"/>
                    <a:pt x="0" y="662"/>
                  </a:cubicBezTo>
                  <a:cubicBezTo>
                    <a:pt x="0" y="694"/>
                    <a:pt x="23" y="727"/>
                    <a:pt x="53" y="727"/>
                  </a:cubicBezTo>
                  <a:cubicBezTo>
                    <a:pt x="65" y="727"/>
                    <a:pt x="78" y="721"/>
                    <a:pt x="92" y="708"/>
                  </a:cubicBezTo>
                  <a:cubicBezTo>
                    <a:pt x="251" y="571"/>
                    <a:pt x="434" y="457"/>
                    <a:pt x="639" y="388"/>
                  </a:cubicBezTo>
                  <a:cubicBezTo>
                    <a:pt x="793" y="337"/>
                    <a:pt x="960" y="311"/>
                    <a:pt x="1121" y="311"/>
                  </a:cubicBezTo>
                  <a:cubicBezTo>
                    <a:pt x="1174" y="311"/>
                    <a:pt x="1227" y="314"/>
                    <a:pt x="1278" y="320"/>
                  </a:cubicBezTo>
                  <a:cubicBezTo>
                    <a:pt x="1507" y="342"/>
                    <a:pt x="1712" y="411"/>
                    <a:pt x="1940" y="411"/>
                  </a:cubicBezTo>
                  <a:cubicBezTo>
                    <a:pt x="2032" y="411"/>
                    <a:pt x="2146" y="411"/>
                    <a:pt x="2237" y="365"/>
                  </a:cubicBezTo>
                  <a:cubicBezTo>
                    <a:pt x="2351" y="342"/>
                    <a:pt x="2443" y="274"/>
                    <a:pt x="2534" y="183"/>
                  </a:cubicBezTo>
                  <a:cubicBezTo>
                    <a:pt x="2552" y="145"/>
                    <a:pt x="2541" y="108"/>
                    <a:pt x="2511" y="108"/>
                  </a:cubicBezTo>
                  <a:cubicBezTo>
                    <a:pt x="2504" y="108"/>
                    <a:pt x="2497" y="110"/>
                    <a:pt x="2488" y="114"/>
                  </a:cubicBezTo>
                  <a:cubicBezTo>
                    <a:pt x="2374" y="137"/>
                    <a:pt x="2237" y="183"/>
                    <a:pt x="2123" y="205"/>
                  </a:cubicBezTo>
                  <a:cubicBezTo>
                    <a:pt x="2009" y="205"/>
                    <a:pt x="1895" y="183"/>
                    <a:pt x="1803" y="137"/>
                  </a:cubicBezTo>
                  <a:cubicBezTo>
                    <a:pt x="1552" y="69"/>
                    <a:pt x="1347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5041125" y="4257950"/>
              <a:ext cx="15425" cy="13575"/>
            </a:xfrm>
            <a:custGeom>
              <a:rect b="b" l="l" r="r" t="t"/>
              <a:pathLst>
                <a:path extrusionOk="0" h="543" w="617">
                  <a:moveTo>
                    <a:pt x="261" y="325"/>
                  </a:moveTo>
                  <a:cubicBezTo>
                    <a:pt x="258" y="326"/>
                    <a:pt x="255" y="326"/>
                    <a:pt x="252" y="326"/>
                  </a:cubicBezTo>
                  <a:cubicBezTo>
                    <a:pt x="252" y="331"/>
                    <a:pt x="253" y="333"/>
                    <a:pt x="254" y="333"/>
                  </a:cubicBezTo>
                  <a:cubicBezTo>
                    <a:pt x="256" y="333"/>
                    <a:pt x="259" y="328"/>
                    <a:pt x="261" y="325"/>
                  </a:cubicBezTo>
                  <a:close/>
                  <a:moveTo>
                    <a:pt x="524" y="1"/>
                  </a:moveTo>
                  <a:cubicBezTo>
                    <a:pt x="411" y="1"/>
                    <a:pt x="301" y="45"/>
                    <a:pt x="206" y="121"/>
                  </a:cubicBezTo>
                  <a:cubicBezTo>
                    <a:pt x="160" y="166"/>
                    <a:pt x="115" y="212"/>
                    <a:pt x="69" y="281"/>
                  </a:cubicBezTo>
                  <a:cubicBezTo>
                    <a:pt x="46" y="303"/>
                    <a:pt x="46" y="326"/>
                    <a:pt x="23" y="349"/>
                  </a:cubicBezTo>
                  <a:cubicBezTo>
                    <a:pt x="23" y="372"/>
                    <a:pt x="1" y="395"/>
                    <a:pt x="1" y="395"/>
                  </a:cubicBezTo>
                  <a:cubicBezTo>
                    <a:pt x="1" y="440"/>
                    <a:pt x="1" y="463"/>
                    <a:pt x="23" y="509"/>
                  </a:cubicBezTo>
                  <a:cubicBezTo>
                    <a:pt x="35" y="532"/>
                    <a:pt x="58" y="543"/>
                    <a:pt x="83" y="543"/>
                  </a:cubicBezTo>
                  <a:cubicBezTo>
                    <a:pt x="109" y="543"/>
                    <a:pt x="138" y="532"/>
                    <a:pt x="160" y="509"/>
                  </a:cubicBezTo>
                  <a:cubicBezTo>
                    <a:pt x="183" y="486"/>
                    <a:pt x="206" y="463"/>
                    <a:pt x="206" y="417"/>
                  </a:cubicBezTo>
                  <a:cubicBezTo>
                    <a:pt x="206" y="417"/>
                    <a:pt x="206" y="395"/>
                    <a:pt x="206" y="395"/>
                  </a:cubicBezTo>
                  <a:cubicBezTo>
                    <a:pt x="229" y="395"/>
                    <a:pt x="229" y="372"/>
                    <a:pt x="229" y="372"/>
                  </a:cubicBezTo>
                  <a:cubicBezTo>
                    <a:pt x="252" y="349"/>
                    <a:pt x="252" y="349"/>
                    <a:pt x="252" y="326"/>
                  </a:cubicBezTo>
                  <a:cubicBezTo>
                    <a:pt x="257" y="321"/>
                    <a:pt x="259" y="320"/>
                    <a:pt x="261" y="320"/>
                  </a:cubicBezTo>
                  <a:lnTo>
                    <a:pt x="261" y="320"/>
                  </a:lnTo>
                  <a:cubicBezTo>
                    <a:pt x="262" y="320"/>
                    <a:pt x="262" y="322"/>
                    <a:pt x="261" y="325"/>
                  </a:cubicBezTo>
                  <a:lnTo>
                    <a:pt x="261" y="325"/>
                  </a:lnTo>
                  <a:cubicBezTo>
                    <a:pt x="275" y="319"/>
                    <a:pt x="275" y="303"/>
                    <a:pt x="275" y="303"/>
                  </a:cubicBezTo>
                  <a:cubicBezTo>
                    <a:pt x="297" y="281"/>
                    <a:pt x="320" y="258"/>
                    <a:pt x="343" y="235"/>
                  </a:cubicBezTo>
                  <a:cubicBezTo>
                    <a:pt x="366" y="212"/>
                    <a:pt x="389" y="189"/>
                    <a:pt x="411" y="166"/>
                  </a:cubicBezTo>
                  <a:cubicBezTo>
                    <a:pt x="434" y="166"/>
                    <a:pt x="457" y="144"/>
                    <a:pt x="480" y="121"/>
                  </a:cubicBezTo>
                  <a:cubicBezTo>
                    <a:pt x="503" y="75"/>
                    <a:pt x="548" y="52"/>
                    <a:pt x="594" y="29"/>
                  </a:cubicBezTo>
                  <a:cubicBezTo>
                    <a:pt x="617" y="7"/>
                    <a:pt x="594" y="7"/>
                    <a:pt x="594" y="7"/>
                  </a:cubicBezTo>
                  <a:cubicBezTo>
                    <a:pt x="571" y="3"/>
                    <a:pt x="547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878600" y="4255100"/>
              <a:ext cx="67825" cy="31050"/>
            </a:xfrm>
            <a:custGeom>
              <a:rect b="b" l="l" r="r" t="t"/>
              <a:pathLst>
                <a:path extrusionOk="0" h="1242" w="2713">
                  <a:moveTo>
                    <a:pt x="51" y="0"/>
                  </a:moveTo>
                  <a:cubicBezTo>
                    <a:pt x="28" y="0"/>
                    <a:pt x="1" y="38"/>
                    <a:pt x="19" y="75"/>
                  </a:cubicBezTo>
                  <a:cubicBezTo>
                    <a:pt x="88" y="189"/>
                    <a:pt x="156" y="280"/>
                    <a:pt x="293" y="349"/>
                  </a:cubicBezTo>
                  <a:cubicBezTo>
                    <a:pt x="384" y="417"/>
                    <a:pt x="499" y="440"/>
                    <a:pt x="613" y="463"/>
                  </a:cubicBezTo>
                  <a:cubicBezTo>
                    <a:pt x="864" y="509"/>
                    <a:pt x="1115" y="486"/>
                    <a:pt x="1343" y="531"/>
                  </a:cubicBezTo>
                  <a:cubicBezTo>
                    <a:pt x="1594" y="554"/>
                    <a:pt x="1822" y="623"/>
                    <a:pt x="2051" y="737"/>
                  </a:cubicBezTo>
                  <a:cubicBezTo>
                    <a:pt x="2256" y="851"/>
                    <a:pt x="2416" y="1034"/>
                    <a:pt x="2576" y="1216"/>
                  </a:cubicBezTo>
                  <a:cubicBezTo>
                    <a:pt x="2584" y="1234"/>
                    <a:pt x="2600" y="1241"/>
                    <a:pt x="2615" y="1241"/>
                  </a:cubicBezTo>
                  <a:cubicBezTo>
                    <a:pt x="2641" y="1241"/>
                    <a:pt x="2667" y="1222"/>
                    <a:pt x="2667" y="1193"/>
                  </a:cubicBezTo>
                  <a:cubicBezTo>
                    <a:pt x="2713" y="668"/>
                    <a:pt x="2051" y="326"/>
                    <a:pt x="1640" y="212"/>
                  </a:cubicBezTo>
                  <a:cubicBezTo>
                    <a:pt x="1503" y="189"/>
                    <a:pt x="1366" y="178"/>
                    <a:pt x="1229" y="178"/>
                  </a:cubicBezTo>
                  <a:cubicBezTo>
                    <a:pt x="1092" y="178"/>
                    <a:pt x="955" y="189"/>
                    <a:pt x="818" y="212"/>
                  </a:cubicBezTo>
                  <a:cubicBezTo>
                    <a:pt x="704" y="212"/>
                    <a:pt x="590" y="212"/>
                    <a:pt x="453" y="189"/>
                  </a:cubicBezTo>
                  <a:cubicBezTo>
                    <a:pt x="316" y="143"/>
                    <a:pt x="179" y="75"/>
                    <a:pt x="65" y="6"/>
                  </a:cubicBezTo>
                  <a:cubicBezTo>
                    <a:pt x="61" y="2"/>
                    <a:pt x="5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938425" y="4258675"/>
              <a:ext cx="14850" cy="17775"/>
            </a:xfrm>
            <a:custGeom>
              <a:rect b="b" l="l" r="r" t="t"/>
              <a:pathLst>
                <a:path extrusionOk="0" h="711" w="594">
                  <a:moveTo>
                    <a:pt x="46" y="0"/>
                  </a:moveTo>
                  <a:cubicBezTo>
                    <a:pt x="23" y="0"/>
                    <a:pt x="0" y="0"/>
                    <a:pt x="23" y="23"/>
                  </a:cubicBezTo>
                  <a:cubicBezTo>
                    <a:pt x="69" y="69"/>
                    <a:pt x="114" y="115"/>
                    <a:pt x="137" y="160"/>
                  </a:cubicBezTo>
                  <a:cubicBezTo>
                    <a:pt x="160" y="183"/>
                    <a:pt x="183" y="206"/>
                    <a:pt x="205" y="229"/>
                  </a:cubicBezTo>
                  <a:cubicBezTo>
                    <a:pt x="205" y="252"/>
                    <a:pt x="228" y="297"/>
                    <a:pt x="251" y="320"/>
                  </a:cubicBezTo>
                  <a:cubicBezTo>
                    <a:pt x="274" y="343"/>
                    <a:pt x="297" y="366"/>
                    <a:pt x="297" y="411"/>
                  </a:cubicBezTo>
                  <a:cubicBezTo>
                    <a:pt x="320" y="411"/>
                    <a:pt x="320" y="411"/>
                    <a:pt x="320" y="434"/>
                  </a:cubicBezTo>
                  <a:cubicBezTo>
                    <a:pt x="320" y="457"/>
                    <a:pt x="342" y="457"/>
                    <a:pt x="342" y="480"/>
                  </a:cubicBezTo>
                  <a:cubicBezTo>
                    <a:pt x="342" y="503"/>
                    <a:pt x="342" y="503"/>
                    <a:pt x="365" y="525"/>
                  </a:cubicBezTo>
                  <a:cubicBezTo>
                    <a:pt x="365" y="525"/>
                    <a:pt x="365" y="548"/>
                    <a:pt x="365" y="548"/>
                  </a:cubicBezTo>
                  <a:cubicBezTo>
                    <a:pt x="365" y="594"/>
                    <a:pt x="365" y="640"/>
                    <a:pt x="388" y="662"/>
                  </a:cubicBezTo>
                  <a:cubicBezTo>
                    <a:pt x="416" y="691"/>
                    <a:pt x="453" y="710"/>
                    <a:pt x="488" y="710"/>
                  </a:cubicBezTo>
                  <a:cubicBezTo>
                    <a:pt x="510" y="710"/>
                    <a:pt x="530" y="703"/>
                    <a:pt x="548" y="685"/>
                  </a:cubicBezTo>
                  <a:cubicBezTo>
                    <a:pt x="571" y="640"/>
                    <a:pt x="594" y="617"/>
                    <a:pt x="594" y="571"/>
                  </a:cubicBezTo>
                  <a:cubicBezTo>
                    <a:pt x="594" y="548"/>
                    <a:pt x="571" y="525"/>
                    <a:pt x="571" y="503"/>
                  </a:cubicBezTo>
                  <a:cubicBezTo>
                    <a:pt x="571" y="480"/>
                    <a:pt x="548" y="457"/>
                    <a:pt x="548" y="411"/>
                  </a:cubicBezTo>
                  <a:cubicBezTo>
                    <a:pt x="502" y="343"/>
                    <a:pt x="479" y="274"/>
                    <a:pt x="411" y="206"/>
                  </a:cubicBezTo>
                  <a:cubicBezTo>
                    <a:pt x="320" y="92"/>
                    <a:pt x="183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017150" y="4241175"/>
              <a:ext cx="12025" cy="13525"/>
            </a:xfrm>
            <a:custGeom>
              <a:rect b="b" l="l" r="r" t="t"/>
              <a:pathLst>
                <a:path extrusionOk="0" h="541" w="481">
                  <a:moveTo>
                    <a:pt x="82" y="1"/>
                  </a:moveTo>
                  <a:cubicBezTo>
                    <a:pt x="69" y="1"/>
                    <a:pt x="56" y="6"/>
                    <a:pt x="47" y="16"/>
                  </a:cubicBezTo>
                  <a:cubicBezTo>
                    <a:pt x="24" y="61"/>
                    <a:pt x="24" y="107"/>
                    <a:pt x="1" y="153"/>
                  </a:cubicBezTo>
                  <a:cubicBezTo>
                    <a:pt x="1" y="198"/>
                    <a:pt x="24" y="244"/>
                    <a:pt x="47" y="312"/>
                  </a:cubicBezTo>
                  <a:cubicBezTo>
                    <a:pt x="92" y="404"/>
                    <a:pt x="161" y="472"/>
                    <a:pt x="275" y="518"/>
                  </a:cubicBezTo>
                  <a:cubicBezTo>
                    <a:pt x="298" y="518"/>
                    <a:pt x="320" y="541"/>
                    <a:pt x="343" y="541"/>
                  </a:cubicBezTo>
                  <a:cubicBezTo>
                    <a:pt x="366" y="541"/>
                    <a:pt x="366" y="541"/>
                    <a:pt x="389" y="518"/>
                  </a:cubicBezTo>
                  <a:lnTo>
                    <a:pt x="457" y="518"/>
                  </a:lnTo>
                  <a:cubicBezTo>
                    <a:pt x="480" y="495"/>
                    <a:pt x="480" y="449"/>
                    <a:pt x="457" y="427"/>
                  </a:cubicBezTo>
                  <a:cubicBezTo>
                    <a:pt x="457" y="404"/>
                    <a:pt x="457" y="404"/>
                    <a:pt x="435" y="404"/>
                  </a:cubicBezTo>
                  <a:cubicBezTo>
                    <a:pt x="435" y="404"/>
                    <a:pt x="435" y="404"/>
                    <a:pt x="435" y="381"/>
                  </a:cubicBezTo>
                  <a:cubicBezTo>
                    <a:pt x="412" y="381"/>
                    <a:pt x="412" y="358"/>
                    <a:pt x="412" y="358"/>
                  </a:cubicBezTo>
                  <a:cubicBezTo>
                    <a:pt x="389" y="335"/>
                    <a:pt x="366" y="335"/>
                    <a:pt x="343" y="335"/>
                  </a:cubicBezTo>
                  <a:cubicBezTo>
                    <a:pt x="320" y="312"/>
                    <a:pt x="298" y="290"/>
                    <a:pt x="275" y="290"/>
                  </a:cubicBezTo>
                  <a:cubicBezTo>
                    <a:pt x="275" y="267"/>
                    <a:pt x="252" y="267"/>
                    <a:pt x="252" y="267"/>
                  </a:cubicBezTo>
                  <a:cubicBezTo>
                    <a:pt x="252" y="267"/>
                    <a:pt x="252" y="267"/>
                    <a:pt x="229" y="244"/>
                  </a:cubicBezTo>
                  <a:lnTo>
                    <a:pt x="229" y="244"/>
                  </a:lnTo>
                  <a:cubicBezTo>
                    <a:pt x="241" y="255"/>
                    <a:pt x="252" y="261"/>
                    <a:pt x="255" y="261"/>
                  </a:cubicBezTo>
                  <a:cubicBezTo>
                    <a:pt x="258" y="261"/>
                    <a:pt x="252" y="255"/>
                    <a:pt x="229" y="244"/>
                  </a:cubicBezTo>
                  <a:lnTo>
                    <a:pt x="229" y="244"/>
                  </a:ln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06" y="221"/>
                    <a:pt x="184" y="198"/>
                  </a:cubicBezTo>
                  <a:cubicBezTo>
                    <a:pt x="184" y="198"/>
                    <a:pt x="184" y="175"/>
                    <a:pt x="184" y="175"/>
                  </a:cubicBezTo>
                  <a:cubicBezTo>
                    <a:pt x="161" y="175"/>
                    <a:pt x="161" y="153"/>
                    <a:pt x="161" y="153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15" y="84"/>
                    <a:pt x="115" y="61"/>
                    <a:pt x="115" y="39"/>
                  </a:cubicBezTo>
                  <a:cubicBezTo>
                    <a:pt x="115" y="12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993775" y="4240175"/>
              <a:ext cx="12000" cy="13375"/>
            </a:xfrm>
            <a:custGeom>
              <a:rect b="b" l="l" r="r" t="t"/>
              <a:pathLst>
                <a:path extrusionOk="0" h="535" w="480">
                  <a:moveTo>
                    <a:pt x="391" y="1"/>
                  </a:moveTo>
                  <a:cubicBezTo>
                    <a:pt x="375" y="1"/>
                    <a:pt x="359" y="17"/>
                    <a:pt x="342" y="33"/>
                  </a:cubicBezTo>
                  <a:cubicBezTo>
                    <a:pt x="342" y="25"/>
                    <a:pt x="342" y="23"/>
                    <a:pt x="342" y="23"/>
                  </a:cubicBezTo>
                  <a:cubicBezTo>
                    <a:pt x="340" y="23"/>
                    <a:pt x="335" y="33"/>
                    <a:pt x="320" y="33"/>
                  </a:cubicBezTo>
                  <a:cubicBezTo>
                    <a:pt x="320" y="33"/>
                    <a:pt x="320" y="56"/>
                    <a:pt x="320" y="56"/>
                  </a:cubicBezTo>
                  <a:cubicBezTo>
                    <a:pt x="320" y="56"/>
                    <a:pt x="320" y="79"/>
                    <a:pt x="297" y="79"/>
                  </a:cubicBezTo>
                  <a:cubicBezTo>
                    <a:pt x="297" y="79"/>
                    <a:pt x="297" y="101"/>
                    <a:pt x="297" y="101"/>
                  </a:cubicBezTo>
                  <a:cubicBezTo>
                    <a:pt x="274" y="124"/>
                    <a:pt x="274" y="147"/>
                    <a:pt x="274" y="170"/>
                  </a:cubicBezTo>
                  <a:cubicBezTo>
                    <a:pt x="251" y="193"/>
                    <a:pt x="251" y="215"/>
                    <a:pt x="251" y="238"/>
                  </a:cubicBezTo>
                  <a:cubicBezTo>
                    <a:pt x="228" y="261"/>
                    <a:pt x="228" y="261"/>
                    <a:pt x="228" y="284"/>
                  </a:cubicBezTo>
                  <a:cubicBezTo>
                    <a:pt x="206" y="307"/>
                    <a:pt x="206" y="330"/>
                    <a:pt x="183" y="352"/>
                  </a:cubicBezTo>
                  <a:lnTo>
                    <a:pt x="160" y="375"/>
                  </a:lnTo>
                  <a:cubicBezTo>
                    <a:pt x="160" y="375"/>
                    <a:pt x="137" y="398"/>
                    <a:pt x="137" y="398"/>
                  </a:cubicBezTo>
                  <a:cubicBezTo>
                    <a:pt x="137" y="398"/>
                    <a:pt x="114" y="421"/>
                    <a:pt x="114" y="421"/>
                  </a:cubicBezTo>
                  <a:cubicBezTo>
                    <a:pt x="114" y="421"/>
                    <a:pt x="91" y="421"/>
                    <a:pt x="91" y="444"/>
                  </a:cubicBezTo>
                  <a:cubicBezTo>
                    <a:pt x="69" y="444"/>
                    <a:pt x="69" y="444"/>
                    <a:pt x="46" y="467"/>
                  </a:cubicBezTo>
                  <a:cubicBezTo>
                    <a:pt x="0" y="467"/>
                    <a:pt x="0" y="512"/>
                    <a:pt x="46" y="535"/>
                  </a:cubicBezTo>
                  <a:lnTo>
                    <a:pt x="183" y="535"/>
                  </a:lnTo>
                  <a:cubicBezTo>
                    <a:pt x="228" y="535"/>
                    <a:pt x="274" y="512"/>
                    <a:pt x="320" y="467"/>
                  </a:cubicBezTo>
                  <a:cubicBezTo>
                    <a:pt x="388" y="398"/>
                    <a:pt x="457" y="307"/>
                    <a:pt x="479" y="193"/>
                  </a:cubicBezTo>
                  <a:cubicBezTo>
                    <a:pt x="479" y="170"/>
                    <a:pt x="479" y="147"/>
                    <a:pt x="479" y="124"/>
                  </a:cubicBezTo>
                  <a:cubicBezTo>
                    <a:pt x="457" y="101"/>
                    <a:pt x="457" y="101"/>
                    <a:pt x="457" y="79"/>
                  </a:cubicBezTo>
                  <a:cubicBezTo>
                    <a:pt x="434" y="56"/>
                    <a:pt x="434" y="33"/>
                    <a:pt x="411" y="10"/>
                  </a:cubicBezTo>
                  <a:cubicBezTo>
                    <a:pt x="404" y="3"/>
                    <a:pt x="398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1" name="Google Shape;7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0"/>
          <p:cNvGrpSpPr/>
          <p:nvPr/>
        </p:nvGrpSpPr>
        <p:grpSpPr>
          <a:xfrm>
            <a:off x="718650" y="1129050"/>
            <a:ext cx="7703075" cy="3606210"/>
            <a:chOff x="718650" y="1129050"/>
            <a:chExt cx="7703075" cy="3606210"/>
          </a:xfrm>
        </p:grpSpPr>
        <p:sp>
          <p:nvSpPr>
            <p:cNvPr id="737" name="Google Shape;737;p30"/>
            <p:cNvSpPr/>
            <p:nvPr/>
          </p:nvSpPr>
          <p:spPr>
            <a:xfrm>
              <a:off x="3925038" y="1129050"/>
              <a:ext cx="1290300" cy="1290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6837975" y="1129050"/>
              <a:ext cx="1290300" cy="1290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718650" y="3508560"/>
              <a:ext cx="1995000" cy="122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3572697" y="3506225"/>
              <a:ext cx="1995000" cy="1226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6426725" y="3506225"/>
              <a:ext cx="1995000" cy="1226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 txBox="1"/>
            <p:nvPr/>
          </p:nvSpPr>
          <p:spPr>
            <a:xfrm>
              <a:off x="860550" y="3841732"/>
              <a:ext cx="1711200" cy="6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Mengetahui Faktor terjadinya penyebaran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3714600" y="3676645"/>
              <a:ext cx="1711200" cy="9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Mengetahui Penyebaran Covid-19 Pada tingkat Kota, Kecamatan, dan Kelurahan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4" name="Google Shape;744;p30"/>
            <p:cNvSpPr txBox="1"/>
            <p:nvPr/>
          </p:nvSpPr>
          <p:spPr>
            <a:xfrm>
              <a:off x="6526325" y="3628100"/>
              <a:ext cx="1795800" cy="10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127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Memberikan rekomendasi untuk mencegah penularan Covid-19, dan meminimalisir dampak yang terjadi</a:t>
              </a:r>
              <a:endParaRPr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1070988" y="1129050"/>
              <a:ext cx="1290300" cy="129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6" name="Google Shape;746;p30"/>
            <p:cNvCxnSpPr>
              <a:endCxn id="747" idx="2"/>
            </p:cNvCxnSpPr>
            <p:nvPr/>
          </p:nvCxnSpPr>
          <p:spPr>
            <a:xfrm>
              <a:off x="730831" y="2996750"/>
              <a:ext cx="6864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7" name="Google Shape;747;p30"/>
            <p:cNvSpPr/>
            <p:nvPr/>
          </p:nvSpPr>
          <p:spPr>
            <a:xfrm>
              <a:off x="1417231" y="2697800"/>
              <a:ext cx="597900" cy="597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271256" y="2697800"/>
              <a:ext cx="597900" cy="597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7184193" y="2697800"/>
              <a:ext cx="597900" cy="597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/>
            </a:p>
          </p:txBody>
        </p:sp>
        <p:cxnSp>
          <p:nvCxnSpPr>
            <p:cNvPr id="750" name="Google Shape;750;p30"/>
            <p:cNvCxnSpPr>
              <a:endCxn id="748" idx="2"/>
            </p:cNvCxnSpPr>
            <p:nvPr/>
          </p:nvCxnSpPr>
          <p:spPr>
            <a:xfrm flipH="1" rot="10800000">
              <a:off x="2015256" y="2996750"/>
              <a:ext cx="2256000" cy="4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0"/>
            <p:cNvCxnSpPr>
              <a:stCxn id="748" idx="6"/>
              <a:endCxn id="749" idx="2"/>
            </p:cNvCxnSpPr>
            <p:nvPr/>
          </p:nvCxnSpPr>
          <p:spPr>
            <a:xfrm>
              <a:off x="4869156" y="2996750"/>
              <a:ext cx="2315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30"/>
            <p:cNvCxnSpPr/>
            <p:nvPr/>
          </p:nvCxnSpPr>
          <p:spPr>
            <a:xfrm>
              <a:off x="7782156" y="3000950"/>
              <a:ext cx="6279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3" name="Google Shape;753;p30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Purpose</a:t>
            </a:r>
            <a:endParaRPr/>
          </a:p>
        </p:txBody>
      </p:sp>
      <p:grpSp>
        <p:nvGrpSpPr>
          <p:cNvPr id="754" name="Google Shape;754;p30"/>
          <p:cNvGrpSpPr/>
          <p:nvPr/>
        </p:nvGrpSpPr>
        <p:grpSpPr>
          <a:xfrm>
            <a:off x="4111278" y="1372084"/>
            <a:ext cx="917838" cy="804227"/>
            <a:chOff x="3712125" y="4040125"/>
            <a:chExt cx="715775" cy="627175"/>
          </a:xfrm>
        </p:grpSpPr>
        <p:sp>
          <p:nvSpPr>
            <p:cNvPr id="755" name="Google Shape;755;p30"/>
            <p:cNvSpPr/>
            <p:nvPr/>
          </p:nvSpPr>
          <p:spPr>
            <a:xfrm>
              <a:off x="3712125" y="4388325"/>
              <a:ext cx="167225" cy="89500"/>
            </a:xfrm>
            <a:custGeom>
              <a:rect b="b" l="l" r="r" t="t"/>
              <a:pathLst>
                <a:path extrusionOk="0" h="3580" w="6689">
                  <a:moveTo>
                    <a:pt x="1721" y="1"/>
                  </a:moveTo>
                  <a:cubicBezTo>
                    <a:pt x="1471" y="1"/>
                    <a:pt x="1220" y="24"/>
                    <a:pt x="1005" y="87"/>
                  </a:cubicBezTo>
                  <a:cubicBezTo>
                    <a:pt x="891" y="110"/>
                    <a:pt x="777" y="156"/>
                    <a:pt x="662" y="224"/>
                  </a:cubicBezTo>
                  <a:cubicBezTo>
                    <a:pt x="0" y="703"/>
                    <a:pt x="343" y="1776"/>
                    <a:pt x="1507" y="2004"/>
                  </a:cubicBezTo>
                  <a:cubicBezTo>
                    <a:pt x="1553" y="2004"/>
                    <a:pt x="1621" y="2027"/>
                    <a:pt x="1667" y="2027"/>
                  </a:cubicBezTo>
                  <a:cubicBezTo>
                    <a:pt x="2991" y="2347"/>
                    <a:pt x="6574" y="3534"/>
                    <a:pt x="6688" y="3579"/>
                  </a:cubicBezTo>
                  <a:cubicBezTo>
                    <a:pt x="6643" y="3488"/>
                    <a:pt x="4976" y="1046"/>
                    <a:pt x="3013" y="156"/>
                  </a:cubicBezTo>
                  <a:cubicBezTo>
                    <a:pt x="3013" y="156"/>
                    <a:pt x="237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3732100" y="4388325"/>
              <a:ext cx="147250" cy="89500"/>
            </a:xfrm>
            <a:custGeom>
              <a:rect b="b" l="l" r="r" t="t"/>
              <a:pathLst>
                <a:path extrusionOk="0" h="3580" w="5890">
                  <a:moveTo>
                    <a:pt x="922" y="1"/>
                  </a:moveTo>
                  <a:cubicBezTo>
                    <a:pt x="672" y="1"/>
                    <a:pt x="421" y="24"/>
                    <a:pt x="206" y="87"/>
                  </a:cubicBezTo>
                  <a:cubicBezTo>
                    <a:pt x="69" y="544"/>
                    <a:pt x="0" y="1342"/>
                    <a:pt x="868" y="2027"/>
                  </a:cubicBezTo>
                  <a:cubicBezTo>
                    <a:pt x="2192" y="2347"/>
                    <a:pt x="5775" y="3534"/>
                    <a:pt x="5889" y="3579"/>
                  </a:cubicBezTo>
                  <a:cubicBezTo>
                    <a:pt x="5844" y="3488"/>
                    <a:pt x="4177" y="1046"/>
                    <a:pt x="2214" y="156"/>
                  </a:cubicBezTo>
                  <a:cubicBezTo>
                    <a:pt x="2214" y="156"/>
                    <a:pt x="1571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3733800" y="4382000"/>
              <a:ext cx="694100" cy="285300"/>
            </a:xfrm>
            <a:custGeom>
              <a:rect b="b" l="l" r="r" t="t"/>
              <a:pathLst>
                <a:path extrusionOk="0" h="11412" w="27764">
                  <a:moveTo>
                    <a:pt x="8628" y="1"/>
                  </a:moveTo>
                  <a:cubicBezTo>
                    <a:pt x="8482" y="1"/>
                    <a:pt x="8337" y="7"/>
                    <a:pt x="8195" y="21"/>
                  </a:cubicBezTo>
                  <a:cubicBezTo>
                    <a:pt x="6803" y="180"/>
                    <a:pt x="7099" y="1504"/>
                    <a:pt x="7122" y="1618"/>
                  </a:cubicBezTo>
                  <a:cubicBezTo>
                    <a:pt x="7122" y="1641"/>
                    <a:pt x="7122" y="1641"/>
                    <a:pt x="7122" y="1641"/>
                  </a:cubicBezTo>
                  <a:cubicBezTo>
                    <a:pt x="7099" y="1618"/>
                    <a:pt x="6917" y="1550"/>
                    <a:pt x="6597" y="1436"/>
                  </a:cubicBezTo>
                  <a:cubicBezTo>
                    <a:pt x="5489" y="1059"/>
                    <a:pt x="2904" y="204"/>
                    <a:pt x="1672" y="204"/>
                  </a:cubicBezTo>
                  <a:cubicBezTo>
                    <a:pt x="1559" y="204"/>
                    <a:pt x="1458" y="211"/>
                    <a:pt x="1370" y="226"/>
                  </a:cubicBezTo>
                  <a:cubicBezTo>
                    <a:pt x="1" y="477"/>
                    <a:pt x="298" y="1641"/>
                    <a:pt x="1644" y="2143"/>
                  </a:cubicBezTo>
                  <a:cubicBezTo>
                    <a:pt x="2991" y="2645"/>
                    <a:pt x="10432" y="6845"/>
                    <a:pt x="11254" y="7051"/>
                  </a:cubicBezTo>
                  <a:cubicBezTo>
                    <a:pt x="11503" y="7115"/>
                    <a:pt x="11973" y="7139"/>
                    <a:pt x="12541" y="7139"/>
                  </a:cubicBezTo>
                  <a:cubicBezTo>
                    <a:pt x="13792" y="7139"/>
                    <a:pt x="15518" y="7022"/>
                    <a:pt x="16412" y="6959"/>
                  </a:cubicBezTo>
                  <a:cubicBezTo>
                    <a:pt x="16695" y="6935"/>
                    <a:pt x="16990" y="6925"/>
                    <a:pt x="17278" y="6925"/>
                  </a:cubicBezTo>
                  <a:cubicBezTo>
                    <a:pt x="18315" y="6925"/>
                    <a:pt x="19265" y="7051"/>
                    <a:pt x="19265" y="7051"/>
                  </a:cubicBezTo>
                  <a:cubicBezTo>
                    <a:pt x="19402" y="7188"/>
                    <a:pt x="19539" y="7370"/>
                    <a:pt x="19653" y="7599"/>
                  </a:cubicBezTo>
                  <a:cubicBezTo>
                    <a:pt x="19745" y="7781"/>
                    <a:pt x="19836" y="8009"/>
                    <a:pt x="19904" y="8260"/>
                  </a:cubicBezTo>
                  <a:cubicBezTo>
                    <a:pt x="20384" y="9607"/>
                    <a:pt x="20589" y="11410"/>
                    <a:pt x="20726" y="11410"/>
                  </a:cubicBezTo>
                  <a:cubicBezTo>
                    <a:pt x="20863" y="11410"/>
                    <a:pt x="23820" y="11390"/>
                    <a:pt x="25837" y="11390"/>
                  </a:cubicBezTo>
                  <a:cubicBezTo>
                    <a:pt x="26846" y="11390"/>
                    <a:pt x="27619" y="11395"/>
                    <a:pt x="27688" y="11410"/>
                  </a:cubicBezTo>
                  <a:cubicBezTo>
                    <a:pt x="27689" y="11411"/>
                    <a:pt x="27690" y="11411"/>
                    <a:pt x="27691" y="11411"/>
                  </a:cubicBezTo>
                  <a:cubicBezTo>
                    <a:pt x="27763" y="11411"/>
                    <a:pt x="27109" y="9562"/>
                    <a:pt x="26410" y="7690"/>
                  </a:cubicBezTo>
                  <a:cubicBezTo>
                    <a:pt x="25771" y="6024"/>
                    <a:pt x="25109" y="4334"/>
                    <a:pt x="24858" y="3832"/>
                  </a:cubicBezTo>
                  <a:cubicBezTo>
                    <a:pt x="24355" y="2782"/>
                    <a:pt x="22073" y="1778"/>
                    <a:pt x="20019" y="637"/>
                  </a:cubicBezTo>
                  <a:cubicBezTo>
                    <a:pt x="19357" y="262"/>
                    <a:pt x="18616" y="128"/>
                    <a:pt x="17890" y="128"/>
                  </a:cubicBezTo>
                  <a:cubicBezTo>
                    <a:pt x="16363" y="128"/>
                    <a:pt x="14899" y="718"/>
                    <a:pt x="14358" y="888"/>
                  </a:cubicBezTo>
                  <a:cubicBezTo>
                    <a:pt x="13939" y="1019"/>
                    <a:pt x="13490" y="1051"/>
                    <a:pt x="13156" y="1051"/>
                  </a:cubicBezTo>
                  <a:cubicBezTo>
                    <a:pt x="12853" y="1051"/>
                    <a:pt x="12646" y="1025"/>
                    <a:pt x="12646" y="1025"/>
                  </a:cubicBezTo>
                  <a:cubicBezTo>
                    <a:pt x="11433" y="531"/>
                    <a:pt x="9960" y="1"/>
                    <a:pt x="8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3898725" y="4417875"/>
              <a:ext cx="255100" cy="87075"/>
            </a:xfrm>
            <a:custGeom>
              <a:rect b="b" l="l" r="r" t="t"/>
              <a:pathLst>
                <a:path extrusionOk="0" h="3483" w="10204">
                  <a:moveTo>
                    <a:pt x="0" y="1"/>
                  </a:moveTo>
                  <a:lnTo>
                    <a:pt x="0" y="1"/>
                  </a:lnTo>
                  <a:cubicBezTo>
                    <a:pt x="891" y="1667"/>
                    <a:pt x="2100" y="1690"/>
                    <a:pt x="2100" y="1690"/>
                  </a:cubicBezTo>
                  <a:cubicBezTo>
                    <a:pt x="2100" y="1690"/>
                    <a:pt x="2899" y="2329"/>
                    <a:pt x="4109" y="2648"/>
                  </a:cubicBezTo>
                  <a:cubicBezTo>
                    <a:pt x="5319" y="2991"/>
                    <a:pt x="5364" y="2968"/>
                    <a:pt x="6916" y="3310"/>
                  </a:cubicBezTo>
                  <a:cubicBezTo>
                    <a:pt x="7513" y="3442"/>
                    <a:pt x="8137" y="3483"/>
                    <a:pt x="8679" y="3483"/>
                  </a:cubicBezTo>
                  <a:cubicBezTo>
                    <a:pt x="9546" y="3483"/>
                    <a:pt x="10203" y="3379"/>
                    <a:pt x="10203" y="3379"/>
                  </a:cubicBezTo>
                  <a:cubicBezTo>
                    <a:pt x="10203" y="3379"/>
                    <a:pt x="8377" y="3265"/>
                    <a:pt x="7008" y="2785"/>
                  </a:cubicBezTo>
                  <a:cubicBezTo>
                    <a:pt x="5638" y="2306"/>
                    <a:pt x="5205" y="2489"/>
                    <a:pt x="4177" y="2146"/>
                  </a:cubicBezTo>
                  <a:cubicBezTo>
                    <a:pt x="3150" y="1827"/>
                    <a:pt x="2192" y="1233"/>
                    <a:pt x="2192" y="1233"/>
                  </a:cubicBezTo>
                  <a:cubicBezTo>
                    <a:pt x="891" y="959"/>
                    <a:pt x="525" y="206"/>
                    <a:pt x="525" y="206"/>
                  </a:cubicBezTo>
                  <a:cubicBezTo>
                    <a:pt x="502" y="183"/>
                    <a:pt x="320" y="11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4215425" y="4558250"/>
              <a:ext cx="50225" cy="18300"/>
            </a:xfrm>
            <a:custGeom>
              <a:rect b="b" l="l" r="r" t="t"/>
              <a:pathLst>
                <a:path extrusionOk="0" h="732" w="2009">
                  <a:moveTo>
                    <a:pt x="0" y="1"/>
                  </a:moveTo>
                  <a:lnTo>
                    <a:pt x="0" y="1"/>
                  </a:lnTo>
                  <a:cubicBezTo>
                    <a:pt x="137" y="138"/>
                    <a:pt x="274" y="320"/>
                    <a:pt x="388" y="549"/>
                  </a:cubicBezTo>
                  <a:cubicBezTo>
                    <a:pt x="1036" y="698"/>
                    <a:pt x="1459" y="732"/>
                    <a:pt x="1710" y="732"/>
                  </a:cubicBezTo>
                  <a:cubicBezTo>
                    <a:pt x="1919" y="732"/>
                    <a:pt x="2009" y="708"/>
                    <a:pt x="2009" y="708"/>
                  </a:cubicBezTo>
                  <a:cubicBezTo>
                    <a:pt x="1073" y="57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3976325" y="4040125"/>
              <a:ext cx="174075" cy="260800"/>
            </a:xfrm>
            <a:custGeom>
              <a:rect b="b" l="l" r="r" t="t"/>
              <a:pathLst>
                <a:path extrusionOk="0" h="10432" w="6963">
                  <a:moveTo>
                    <a:pt x="3470" y="0"/>
                  </a:moveTo>
                  <a:lnTo>
                    <a:pt x="571" y="5045"/>
                  </a:lnTo>
                  <a:cubicBezTo>
                    <a:pt x="206" y="5593"/>
                    <a:pt x="1" y="6254"/>
                    <a:pt x="1" y="6962"/>
                  </a:cubicBezTo>
                  <a:cubicBezTo>
                    <a:pt x="1" y="8879"/>
                    <a:pt x="1553" y="10432"/>
                    <a:pt x="3470" y="10432"/>
                  </a:cubicBezTo>
                  <a:cubicBezTo>
                    <a:pt x="5387" y="10432"/>
                    <a:pt x="6962" y="8879"/>
                    <a:pt x="6962" y="6962"/>
                  </a:cubicBezTo>
                  <a:cubicBezTo>
                    <a:pt x="6962" y="6254"/>
                    <a:pt x="6734" y="5593"/>
                    <a:pt x="6392" y="5045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075625" y="4205025"/>
              <a:ext cx="60500" cy="77650"/>
            </a:xfrm>
            <a:custGeom>
              <a:rect b="b" l="l" r="r" t="t"/>
              <a:pathLst>
                <a:path extrusionOk="0" h="3106" w="2420">
                  <a:moveTo>
                    <a:pt x="2054" y="1"/>
                  </a:moveTo>
                  <a:cubicBezTo>
                    <a:pt x="1849" y="1"/>
                    <a:pt x="1689" y="161"/>
                    <a:pt x="1689" y="366"/>
                  </a:cubicBezTo>
                  <a:cubicBezTo>
                    <a:pt x="1689" y="457"/>
                    <a:pt x="1689" y="526"/>
                    <a:pt x="1666" y="617"/>
                  </a:cubicBezTo>
                  <a:cubicBezTo>
                    <a:pt x="1644" y="823"/>
                    <a:pt x="1781" y="1005"/>
                    <a:pt x="1986" y="1028"/>
                  </a:cubicBezTo>
                  <a:lnTo>
                    <a:pt x="2032" y="1028"/>
                  </a:lnTo>
                  <a:cubicBezTo>
                    <a:pt x="2214" y="1028"/>
                    <a:pt x="2374" y="891"/>
                    <a:pt x="2397" y="708"/>
                  </a:cubicBezTo>
                  <a:cubicBezTo>
                    <a:pt x="2420" y="594"/>
                    <a:pt x="2420" y="480"/>
                    <a:pt x="2420" y="366"/>
                  </a:cubicBezTo>
                  <a:cubicBezTo>
                    <a:pt x="2420" y="161"/>
                    <a:pt x="2260" y="1"/>
                    <a:pt x="2054" y="1"/>
                  </a:cubicBezTo>
                  <a:close/>
                  <a:moveTo>
                    <a:pt x="1608" y="1421"/>
                  </a:moveTo>
                  <a:cubicBezTo>
                    <a:pt x="1488" y="1421"/>
                    <a:pt x="1372" y="1476"/>
                    <a:pt x="1301" y="1576"/>
                  </a:cubicBezTo>
                  <a:cubicBezTo>
                    <a:pt x="1050" y="1964"/>
                    <a:pt x="708" y="2238"/>
                    <a:pt x="297" y="2398"/>
                  </a:cubicBezTo>
                  <a:cubicBezTo>
                    <a:pt x="91" y="2466"/>
                    <a:pt x="0" y="2694"/>
                    <a:pt x="69" y="2877"/>
                  </a:cubicBezTo>
                  <a:cubicBezTo>
                    <a:pt x="137" y="3037"/>
                    <a:pt x="274" y="3105"/>
                    <a:pt x="411" y="3105"/>
                  </a:cubicBezTo>
                  <a:cubicBezTo>
                    <a:pt x="457" y="3105"/>
                    <a:pt x="502" y="3105"/>
                    <a:pt x="548" y="3082"/>
                  </a:cubicBezTo>
                  <a:cubicBezTo>
                    <a:pt x="1119" y="2877"/>
                    <a:pt x="1575" y="2489"/>
                    <a:pt x="1918" y="2009"/>
                  </a:cubicBezTo>
                  <a:cubicBezTo>
                    <a:pt x="2032" y="1827"/>
                    <a:pt x="1986" y="1599"/>
                    <a:pt x="1826" y="1485"/>
                  </a:cubicBezTo>
                  <a:cubicBezTo>
                    <a:pt x="1757" y="1441"/>
                    <a:pt x="1682" y="1421"/>
                    <a:pt x="1608" y="1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0"/>
          <p:cNvGrpSpPr/>
          <p:nvPr/>
        </p:nvGrpSpPr>
        <p:grpSpPr>
          <a:xfrm>
            <a:off x="7184219" y="1304050"/>
            <a:ext cx="597840" cy="940311"/>
            <a:chOff x="5642000" y="3956625"/>
            <a:chExt cx="466225" cy="733300"/>
          </a:xfrm>
        </p:grpSpPr>
        <p:sp>
          <p:nvSpPr>
            <p:cNvPr id="763" name="Google Shape;763;p30"/>
            <p:cNvSpPr/>
            <p:nvPr/>
          </p:nvSpPr>
          <p:spPr>
            <a:xfrm>
              <a:off x="5745300" y="4311175"/>
              <a:ext cx="241950" cy="378750"/>
            </a:xfrm>
            <a:custGeom>
              <a:rect b="b" l="l" r="r" t="t"/>
              <a:pathLst>
                <a:path extrusionOk="0" h="15150" w="9678">
                  <a:moveTo>
                    <a:pt x="0" y="0"/>
                  </a:moveTo>
                  <a:cubicBezTo>
                    <a:pt x="297" y="6528"/>
                    <a:pt x="297" y="13193"/>
                    <a:pt x="297" y="13193"/>
                  </a:cubicBezTo>
                  <a:cubicBezTo>
                    <a:pt x="1694" y="14672"/>
                    <a:pt x="3267" y="15149"/>
                    <a:pt x="4715" y="15149"/>
                  </a:cubicBezTo>
                  <a:cubicBezTo>
                    <a:pt x="7357" y="15149"/>
                    <a:pt x="9587" y="13559"/>
                    <a:pt x="9587" y="13559"/>
                  </a:cubicBezTo>
                  <a:lnTo>
                    <a:pt x="9678" y="5387"/>
                  </a:lnTo>
                  <a:cubicBezTo>
                    <a:pt x="6597" y="248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5721325" y="3956625"/>
              <a:ext cx="300750" cy="293700"/>
            </a:xfrm>
            <a:custGeom>
              <a:rect b="b" l="l" r="r" t="t"/>
              <a:pathLst>
                <a:path extrusionOk="0" h="11748" w="12030">
                  <a:moveTo>
                    <a:pt x="6022" y="1"/>
                  </a:moveTo>
                  <a:cubicBezTo>
                    <a:pt x="5925" y="1"/>
                    <a:pt x="5828" y="3"/>
                    <a:pt x="5730" y="8"/>
                  </a:cubicBezTo>
                  <a:cubicBezTo>
                    <a:pt x="2488" y="168"/>
                    <a:pt x="0" y="2930"/>
                    <a:pt x="160" y="6148"/>
                  </a:cubicBezTo>
                  <a:cubicBezTo>
                    <a:pt x="315" y="9291"/>
                    <a:pt x="2896" y="11747"/>
                    <a:pt x="6007" y="11747"/>
                  </a:cubicBezTo>
                  <a:cubicBezTo>
                    <a:pt x="6105" y="11747"/>
                    <a:pt x="6202" y="11745"/>
                    <a:pt x="6300" y="11740"/>
                  </a:cubicBezTo>
                  <a:cubicBezTo>
                    <a:pt x="9541" y="11580"/>
                    <a:pt x="12029" y="8818"/>
                    <a:pt x="11870" y="5600"/>
                  </a:cubicBezTo>
                  <a:cubicBezTo>
                    <a:pt x="11737" y="2457"/>
                    <a:pt x="9135" y="1"/>
                    <a:pt x="6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5646000" y="4120475"/>
              <a:ext cx="237975" cy="226125"/>
            </a:xfrm>
            <a:custGeom>
              <a:rect b="b" l="l" r="r" t="t"/>
              <a:pathLst>
                <a:path extrusionOk="0" h="9045" w="9519">
                  <a:moveTo>
                    <a:pt x="4791" y="0"/>
                  </a:moveTo>
                  <a:cubicBezTo>
                    <a:pt x="4626" y="0"/>
                    <a:pt x="4459" y="9"/>
                    <a:pt x="4292" y="28"/>
                  </a:cubicBezTo>
                  <a:cubicBezTo>
                    <a:pt x="1804" y="279"/>
                    <a:pt x="0" y="2515"/>
                    <a:pt x="274" y="4981"/>
                  </a:cubicBezTo>
                  <a:cubicBezTo>
                    <a:pt x="510" y="7313"/>
                    <a:pt x="2491" y="9044"/>
                    <a:pt x="4788" y="9044"/>
                  </a:cubicBezTo>
                  <a:cubicBezTo>
                    <a:pt x="4941" y="9044"/>
                    <a:pt x="5095" y="9036"/>
                    <a:pt x="5250" y="9021"/>
                  </a:cubicBezTo>
                  <a:cubicBezTo>
                    <a:pt x="7715" y="8747"/>
                    <a:pt x="9519" y="6533"/>
                    <a:pt x="9268" y="4045"/>
                  </a:cubicBezTo>
                  <a:cubicBezTo>
                    <a:pt x="9033" y="1725"/>
                    <a:pt x="7072" y="0"/>
                    <a:pt x="47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860550" y="4117600"/>
              <a:ext cx="237975" cy="226125"/>
            </a:xfrm>
            <a:custGeom>
              <a:rect b="b" l="l" r="r" t="t"/>
              <a:pathLst>
                <a:path extrusionOk="0" h="9045" w="9519">
                  <a:moveTo>
                    <a:pt x="4791" y="1"/>
                  </a:moveTo>
                  <a:cubicBezTo>
                    <a:pt x="4626" y="1"/>
                    <a:pt x="4460" y="10"/>
                    <a:pt x="4292" y="28"/>
                  </a:cubicBezTo>
                  <a:cubicBezTo>
                    <a:pt x="1804" y="279"/>
                    <a:pt x="1" y="2516"/>
                    <a:pt x="252" y="4982"/>
                  </a:cubicBezTo>
                  <a:cubicBezTo>
                    <a:pt x="509" y="7314"/>
                    <a:pt x="2471" y="9045"/>
                    <a:pt x="4766" y="9045"/>
                  </a:cubicBezTo>
                  <a:cubicBezTo>
                    <a:pt x="4918" y="9045"/>
                    <a:pt x="5072" y="9037"/>
                    <a:pt x="5228" y="9022"/>
                  </a:cubicBezTo>
                  <a:cubicBezTo>
                    <a:pt x="7716" y="8748"/>
                    <a:pt x="9519" y="6534"/>
                    <a:pt x="9245" y="4046"/>
                  </a:cubicBezTo>
                  <a:cubicBezTo>
                    <a:pt x="9011" y="1726"/>
                    <a:pt x="7070" y="1"/>
                    <a:pt x="4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739000" y="4203600"/>
              <a:ext cx="97625" cy="92950"/>
            </a:xfrm>
            <a:custGeom>
              <a:rect b="b" l="l" r="r" t="t"/>
              <a:pathLst>
                <a:path extrusionOk="0" h="3718" w="3905">
                  <a:moveTo>
                    <a:pt x="1960" y="1"/>
                  </a:moveTo>
                  <a:cubicBezTo>
                    <a:pt x="1893" y="1"/>
                    <a:pt x="1826" y="5"/>
                    <a:pt x="1759" y="12"/>
                  </a:cubicBezTo>
                  <a:cubicBezTo>
                    <a:pt x="731" y="126"/>
                    <a:pt x="1" y="1039"/>
                    <a:pt x="92" y="2044"/>
                  </a:cubicBezTo>
                  <a:cubicBezTo>
                    <a:pt x="200" y="3013"/>
                    <a:pt x="1019" y="3718"/>
                    <a:pt x="1973" y="3718"/>
                  </a:cubicBezTo>
                  <a:cubicBezTo>
                    <a:pt x="2031" y="3718"/>
                    <a:pt x="2088" y="3715"/>
                    <a:pt x="2147" y="3710"/>
                  </a:cubicBezTo>
                  <a:cubicBezTo>
                    <a:pt x="3151" y="3596"/>
                    <a:pt x="3904" y="2683"/>
                    <a:pt x="3790" y="1656"/>
                  </a:cubicBezTo>
                  <a:cubicBezTo>
                    <a:pt x="3684" y="719"/>
                    <a:pt x="2882" y="1"/>
                    <a:pt x="1960" y="1"/>
                  </a:cubicBezTo>
                  <a:close/>
                </a:path>
              </a:pathLst>
            </a:custGeom>
            <a:solidFill>
              <a:srgbClr val="BC7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5701350" y="4073425"/>
              <a:ext cx="348100" cy="331050"/>
            </a:xfrm>
            <a:custGeom>
              <a:rect b="b" l="l" r="r" t="t"/>
              <a:pathLst>
                <a:path extrusionOk="0" h="13242" w="13924">
                  <a:moveTo>
                    <a:pt x="6984" y="0"/>
                  </a:moveTo>
                  <a:cubicBezTo>
                    <a:pt x="6750" y="0"/>
                    <a:pt x="6515" y="13"/>
                    <a:pt x="6277" y="38"/>
                  </a:cubicBezTo>
                  <a:cubicBezTo>
                    <a:pt x="2625" y="403"/>
                    <a:pt x="0" y="3667"/>
                    <a:pt x="389" y="7296"/>
                  </a:cubicBezTo>
                  <a:cubicBezTo>
                    <a:pt x="731" y="10721"/>
                    <a:pt x="3622" y="13242"/>
                    <a:pt x="6973" y="13242"/>
                  </a:cubicBezTo>
                  <a:cubicBezTo>
                    <a:pt x="7196" y="13242"/>
                    <a:pt x="7421" y="13231"/>
                    <a:pt x="7647" y="13208"/>
                  </a:cubicBezTo>
                  <a:cubicBezTo>
                    <a:pt x="11299" y="12820"/>
                    <a:pt x="13924" y="9556"/>
                    <a:pt x="13536" y="5927"/>
                  </a:cubicBezTo>
                  <a:cubicBezTo>
                    <a:pt x="13195" y="2535"/>
                    <a:pt x="10321" y="0"/>
                    <a:pt x="6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5740750" y="4221425"/>
              <a:ext cx="93975" cy="24350"/>
            </a:xfrm>
            <a:custGeom>
              <a:rect b="b" l="l" r="r" t="t"/>
              <a:pathLst>
                <a:path extrusionOk="0" h="974" w="3759">
                  <a:moveTo>
                    <a:pt x="1940" y="1"/>
                  </a:moveTo>
                  <a:cubicBezTo>
                    <a:pt x="1880" y="1"/>
                    <a:pt x="1819" y="3"/>
                    <a:pt x="1757" y="7"/>
                  </a:cubicBezTo>
                  <a:cubicBezTo>
                    <a:pt x="556" y="66"/>
                    <a:pt x="1" y="974"/>
                    <a:pt x="529" y="974"/>
                  </a:cubicBezTo>
                  <a:cubicBezTo>
                    <a:pt x="613" y="974"/>
                    <a:pt x="725" y="950"/>
                    <a:pt x="867" y="897"/>
                  </a:cubicBezTo>
                  <a:cubicBezTo>
                    <a:pt x="867" y="897"/>
                    <a:pt x="1784" y="759"/>
                    <a:pt x="2567" y="759"/>
                  </a:cubicBezTo>
                  <a:cubicBezTo>
                    <a:pt x="2741" y="759"/>
                    <a:pt x="2909" y="766"/>
                    <a:pt x="3058" y="783"/>
                  </a:cubicBezTo>
                  <a:cubicBezTo>
                    <a:pt x="3094" y="787"/>
                    <a:pt x="3128" y="789"/>
                    <a:pt x="3158" y="789"/>
                  </a:cubicBezTo>
                  <a:cubicBezTo>
                    <a:pt x="3759" y="789"/>
                    <a:pt x="3130" y="1"/>
                    <a:pt x="1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5921075" y="4221425"/>
              <a:ext cx="93975" cy="24350"/>
            </a:xfrm>
            <a:custGeom>
              <a:rect b="b" l="l" r="r" t="t"/>
              <a:pathLst>
                <a:path extrusionOk="0" h="974" w="3759">
                  <a:moveTo>
                    <a:pt x="1920" y="1"/>
                  </a:moveTo>
                  <a:cubicBezTo>
                    <a:pt x="1859" y="1"/>
                    <a:pt x="1797" y="3"/>
                    <a:pt x="1734" y="7"/>
                  </a:cubicBezTo>
                  <a:cubicBezTo>
                    <a:pt x="553" y="66"/>
                    <a:pt x="0" y="974"/>
                    <a:pt x="529" y="974"/>
                  </a:cubicBezTo>
                  <a:cubicBezTo>
                    <a:pt x="613" y="974"/>
                    <a:pt x="725" y="950"/>
                    <a:pt x="867" y="897"/>
                  </a:cubicBezTo>
                  <a:cubicBezTo>
                    <a:pt x="867" y="897"/>
                    <a:pt x="1783" y="759"/>
                    <a:pt x="2567" y="759"/>
                  </a:cubicBezTo>
                  <a:cubicBezTo>
                    <a:pt x="2741" y="759"/>
                    <a:pt x="2908" y="766"/>
                    <a:pt x="3058" y="783"/>
                  </a:cubicBezTo>
                  <a:cubicBezTo>
                    <a:pt x="3094" y="787"/>
                    <a:pt x="3127" y="789"/>
                    <a:pt x="3158" y="789"/>
                  </a:cubicBezTo>
                  <a:cubicBezTo>
                    <a:pt x="3759" y="789"/>
                    <a:pt x="3129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5642000" y="4296625"/>
              <a:ext cx="104450" cy="99300"/>
            </a:xfrm>
            <a:custGeom>
              <a:rect b="b" l="l" r="r" t="t"/>
              <a:pathLst>
                <a:path extrusionOk="0" h="3972" w="4178">
                  <a:moveTo>
                    <a:pt x="2092" y="1"/>
                  </a:moveTo>
                  <a:cubicBezTo>
                    <a:pt x="1086" y="1"/>
                    <a:pt x="221" y="745"/>
                    <a:pt x="115" y="1769"/>
                  </a:cubicBezTo>
                  <a:cubicBezTo>
                    <a:pt x="1" y="2865"/>
                    <a:pt x="777" y="3846"/>
                    <a:pt x="1872" y="3960"/>
                  </a:cubicBezTo>
                  <a:cubicBezTo>
                    <a:pt x="1944" y="3968"/>
                    <a:pt x="2015" y="3972"/>
                    <a:pt x="2086" y="3972"/>
                  </a:cubicBezTo>
                  <a:cubicBezTo>
                    <a:pt x="3093" y="3972"/>
                    <a:pt x="3957" y="3227"/>
                    <a:pt x="4064" y="2203"/>
                  </a:cubicBezTo>
                  <a:cubicBezTo>
                    <a:pt x="4178" y="1107"/>
                    <a:pt x="3402" y="126"/>
                    <a:pt x="2306" y="12"/>
                  </a:cubicBezTo>
                  <a:cubicBezTo>
                    <a:pt x="2234" y="4"/>
                    <a:pt x="2163" y="1"/>
                    <a:pt x="2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003225" y="4296625"/>
              <a:ext cx="105000" cy="99300"/>
            </a:xfrm>
            <a:custGeom>
              <a:rect b="b" l="l" r="r" t="t"/>
              <a:pathLst>
                <a:path extrusionOk="0" h="3972" w="4200">
                  <a:moveTo>
                    <a:pt x="2092" y="1"/>
                  </a:moveTo>
                  <a:cubicBezTo>
                    <a:pt x="1085" y="1"/>
                    <a:pt x="221" y="745"/>
                    <a:pt x="114" y="1769"/>
                  </a:cubicBezTo>
                  <a:cubicBezTo>
                    <a:pt x="0" y="2865"/>
                    <a:pt x="799" y="3846"/>
                    <a:pt x="1895" y="3960"/>
                  </a:cubicBezTo>
                  <a:cubicBezTo>
                    <a:pt x="1966" y="3968"/>
                    <a:pt x="2038" y="3972"/>
                    <a:pt x="2108" y="3972"/>
                  </a:cubicBezTo>
                  <a:cubicBezTo>
                    <a:pt x="3115" y="3972"/>
                    <a:pt x="3979" y="3227"/>
                    <a:pt x="4086" y="2203"/>
                  </a:cubicBezTo>
                  <a:cubicBezTo>
                    <a:pt x="4200" y="1107"/>
                    <a:pt x="3401" y="126"/>
                    <a:pt x="2305" y="12"/>
                  </a:cubicBezTo>
                  <a:cubicBezTo>
                    <a:pt x="2234" y="4"/>
                    <a:pt x="2162" y="1"/>
                    <a:pt x="20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5790375" y="4276050"/>
              <a:ext cx="35975" cy="33175"/>
            </a:xfrm>
            <a:custGeom>
              <a:rect b="b" l="l" r="r" t="t"/>
              <a:pathLst>
                <a:path extrusionOk="0" h="1327" w="1439">
                  <a:moveTo>
                    <a:pt x="716" y="1"/>
                  </a:moveTo>
                  <a:cubicBezTo>
                    <a:pt x="402" y="1"/>
                    <a:pt x="129" y="216"/>
                    <a:pt x="69" y="538"/>
                  </a:cubicBezTo>
                  <a:cubicBezTo>
                    <a:pt x="0" y="903"/>
                    <a:pt x="251" y="1246"/>
                    <a:pt x="594" y="1314"/>
                  </a:cubicBezTo>
                  <a:cubicBezTo>
                    <a:pt x="637" y="1322"/>
                    <a:pt x="681" y="1326"/>
                    <a:pt x="724" y="1326"/>
                  </a:cubicBezTo>
                  <a:cubicBezTo>
                    <a:pt x="1042" y="1326"/>
                    <a:pt x="1332" y="1111"/>
                    <a:pt x="1393" y="789"/>
                  </a:cubicBezTo>
                  <a:cubicBezTo>
                    <a:pt x="1438" y="424"/>
                    <a:pt x="1210" y="81"/>
                    <a:pt x="845" y="13"/>
                  </a:cubicBezTo>
                  <a:cubicBezTo>
                    <a:pt x="801" y="5"/>
                    <a:pt x="758" y="1"/>
                    <a:pt x="716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969550" y="4257250"/>
              <a:ext cx="36550" cy="33675"/>
            </a:xfrm>
            <a:custGeom>
              <a:rect b="b" l="l" r="r" t="t"/>
              <a:pathLst>
                <a:path extrusionOk="0" h="1347" w="1462">
                  <a:moveTo>
                    <a:pt x="724" y="1"/>
                  </a:moveTo>
                  <a:cubicBezTo>
                    <a:pt x="407" y="1"/>
                    <a:pt x="130" y="235"/>
                    <a:pt x="69" y="560"/>
                  </a:cubicBezTo>
                  <a:cubicBezTo>
                    <a:pt x="0" y="902"/>
                    <a:pt x="251" y="1267"/>
                    <a:pt x="617" y="1336"/>
                  </a:cubicBezTo>
                  <a:cubicBezTo>
                    <a:pt x="657" y="1343"/>
                    <a:pt x="698" y="1347"/>
                    <a:pt x="737" y="1347"/>
                  </a:cubicBezTo>
                  <a:cubicBezTo>
                    <a:pt x="1055" y="1347"/>
                    <a:pt x="1332" y="1112"/>
                    <a:pt x="1393" y="788"/>
                  </a:cubicBezTo>
                  <a:cubicBezTo>
                    <a:pt x="1461" y="423"/>
                    <a:pt x="1210" y="80"/>
                    <a:pt x="845" y="12"/>
                  </a:cubicBezTo>
                  <a:cubicBezTo>
                    <a:pt x="804" y="4"/>
                    <a:pt x="764" y="1"/>
                    <a:pt x="724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711050" y="4255825"/>
              <a:ext cx="329850" cy="307600"/>
            </a:xfrm>
            <a:custGeom>
              <a:rect b="b" l="l" r="r" t="t"/>
              <a:pathLst>
                <a:path extrusionOk="0" h="12304" w="13194">
                  <a:moveTo>
                    <a:pt x="1" y="0"/>
                  </a:moveTo>
                  <a:lnTo>
                    <a:pt x="1" y="6597"/>
                  </a:lnTo>
                  <a:cubicBezTo>
                    <a:pt x="1" y="9747"/>
                    <a:pt x="2557" y="12303"/>
                    <a:pt x="5707" y="12303"/>
                  </a:cubicBezTo>
                  <a:lnTo>
                    <a:pt x="7487" y="12303"/>
                  </a:lnTo>
                  <a:cubicBezTo>
                    <a:pt x="10637" y="12303"/>
                    <a:pt x="13194" y="9747"/>
                    <a:pt x="13194" y="6597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668825" y="4321775"/>
              <a:ext cx="45100" cy="51625"/>
            </a:xfrm>
            <a:custGeom>
              <a:rect b="b" l="l" r="r" t="t"/>
              <a:pathLst>
                <a:path extrusionOk="0" h="2065" w="1804">
                  <a:moveTo>
                    <a:pt x="170" y="1"/>
                  </a:moveTo>
                  <a:cubicBezTo>
                    <a:pt x="71" y="1"/>
                    <a:pt x="8" y="10"/>
                    <a:pt x="0" y="10"/>
                  </a:cubicBezTo>
                  <a:lnTo>
                    <a:pt x="69" y="330"/>
                  </a:lnTo>
                  <a:cubicBezTo>
                    <a:pt x="69" y="330"/>
                    <a:pt x="112" y="323"/>
                    <a:pt x="184" y="323"/>
                  </a:cubicBezTo>
                  <a:cubicBezTo>
                    <a:pt x="338" y="323"/>
                    <a:pt x="625" y="355"/>
                    <a:pt x="891" y="558"/>
                  </a:cubicBezTo>
                  <a:cubicBezTo>
                    <a:pt x="1256" y="855"/>
                    <a:pt x="1438" y="1357"/>
                    <a:pt x="1484" y="2064"/>
                  </a:cubicBezTo>
                  <a:lnTo>
                    <a:pt x="1804" y="2041"/>
                  </a:lnTo>
                  <a:cubicBezTo>
                    <a:pt x="1758" y="1243"/>
                    <a:pt x="1530" y="649"/>
                    <a:pt x="1096" y="307"/>
                  </a:cubicBezTo>
                  <a:cubicBezTo>
                    <a:pt x="755" y="43"/>
                    <a:pt x="381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047150" y="4322925"/>
              <a:ext cx="45100" cy="51600"/>
            </a:xfrm>
            <a:custGeom>
              <a:rect b="b" l="l" r="r" t="t"/>
              <a:pathLst>
                <a:path extrusionOk="0" h="2064" w="1804">
                  <a:moveTo>
                    <a:pt x="1634" y="0"/>
                  </a:moveTo>
                  <a:cubicBezTo>
                    <a:pt x="1423" y="0"/>
                    <a:pt x="1050" y="43"/>
                    <a:pt x="708" y="306"/>
                  </a:cubicBezTo>
                  <a:cubicBezTo>
                    <a:pt x="275" y="649"/>
                    <a:pt x="46" y="1242"/>
                    <a:pt x="1" y="2041"/>
                  </a:cubicBezTo>
                  <a:lnTo>
                    <a:pt x="343" y="2064"/>
                  </a:lnTo>
                  <a:cubicBezTo>
                    <a:pt x="366" y="1356"/>
                    <a:pt x="571" y="854"/>
                    <a:pt x="914" y="580"/>
                  </a:cubicBezTo>
                  <a:cubicBezTo>
                    <a:pt x="1185" y="357"/>
                    <a:pt x="1479" y="323"/>
                    <a:pt x="1639" y="323"/>
                  </a:cubicBezTo>
                  <a:cubicBezTo>
                    <a:pt x="1707" y="323"/>
                    <a:pt x="1751" y="329"/>
                    <a:pt x="1758" y="329"/>
                  </a:cubicBezTo>
                  <a:lnTo>
                    <a:pt x="1804" y="10"/>
                  </a:lnTo>
                  <a:cubicBezTo>
                    <a:pt x="1797" y="10"/>
                    <a:pt x="1733" y="0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840575" y="4409325"/>
              <a:ext cx="70800" cy="35400"/>
            </a:xfrm>
            <a:custGeom>
              <a:rect b="b" l="l" r="r" t="t"/>
              <a:pathLst>
                <a:path extrusionOk="0" h="1416" w="2832">
                  <a:moveTo>
                    <a:pt x="343" y="0"/>
                  </a:moveTo>
                  <a:lnTo>
                    <a:pt x="1" y="23"/>
                  </a:lnTo>
                  <a:cubicBezTo>
                    <a:pt x="47" y="502"/>
                    <a:pt x="389" y="1415"/>
                    <a:pt x="1462" y="1415"/>
                  </a:cubicBezTo>
                  <a:cubicBezTo>
                    <a:pt x="2534" y="1415"/>
                    <a:pt x="2831" y="548"/>
                    <a:pt x="2831" y="69"/>
                  </a:cubicBezTo>
                  <a:lnTo>
                    <a:pt x="2489" y="69"/>
                  </a:lnTo>
                  <a:cubicBezTo>
                    <a:pt x="2489" y="183"/>
                    <a:pt x="2466" y="1096"/>
                    <a:pt x="1462" y="1096"/>
                  </a:cubicBezTo>
                  <a:cubicBezTo>
                    <a:pt x="435" y="1096"/>
                    <a:pt x="343" y="46"/>
                    <a:pt x="343" y="0"/>
                  </a:cubicBezTo>
                  <a:close/>
                </a:path>
              </a:pathLst>
            </a:custGeom>
            <a:solidFill>
              <a:srgbClr val="4239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5765250" y="4290625"/>
              <a:ext cx="26850" cy="26850"/>
            </a:xfrm>
            <a:custGeom>
              <a:rect b="b" l="l" r="r" t="t"/>
              <a:pathLst>
                <a:path extrusionOk="0" h="1074" w="1074">
                  <a:moveTo>
                    <a:pt x="526" y="1"/>
                  </a:moveTo>
                  <a:cubicBezTo>
                    <a:pt x="229" y="1"/>
                    <a:pt x="1" y="252"/>
                    <a:pt x="1" y="526"/>
                  </a:cubicBezTo>
                  <a:cubicBezTo>
                    <a:pt x="1" y="822"/>
                    <a:pt x="229" y="1073"/>
                    <a:pt x="526" y="1073"/>
                  </a:cubicBezTo>
                  <a:cubicBezTo>
                    <a:pt x="823" y="1073"/>
                    <a:pt x="1074" y="822"/>
                    <a:pt x="1074" y="526"/>
                  </a:cubicBezTo>
                  <a:cubicBezTo>
                    <a:pt x="1074" y="252"/>
                    <a:pt x="823" y="1"/>
                    <a:pt x="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5960425" y="4290625"/>
              <a:ext cx="26825" cy="26850"/>
            </a:xfrm>
            <a:custGeom>
              <a:rect b="b" l="l" r="r" t="t"/>
              <a:pathLst>
                <a:path extrusionOk="0" h="1074" w="1073">
                  <a:moveTo>
                    <a:pt x="548" y="1"/>
                  </a:moveTo>
                  <a:cubicBezTo>
                    <a:pt x="251" y="1"/>
                    <a:pt x="0" y="252"/>
                    <a:pt x="0" y="526"/>
                  </a:cubicBezTo>
                  <a:cubicBezTo>
                    <a:pt x="0" y="822"/>
                    <a:pt x="251" y="1073"/>
                    <a:pt x="548" y="1073"/>
                  </a:cubicBezTo>
                  <a:cubicBezTo>
                    <a:pt x="845" y="1073"/>
                    <a:pt x="1073" y="822"/>
                    <a:pt x="1073" y="526"/>
                  </a:cubicBezTo>
                  <a:cubicBezTo>
                    <a:pt x="1073" y="252"/>
                    <a:pt x="845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5871975" y="4299750"/>
              <a:ext cx="38250" cy="87900"/>
            </a:xfrm>
            <a:custGeom>
              <a:rect b="b" l="l" r="r" t="t"/>
              <a:pathLst>
                <a:path extrusionOk="0" h="3516" w="1530">
                  <a:moveTo>
                    <a:pt x="0" y="1"/>
                  </a:moveTo>
                  <a:lnTo>
                    <a:pt x="0" y="2352"/>
                  </a:lnTo>
                  <a:lnTo>
                    <a:pt x="229" y="2261"/>
                  </a:lnTo>
                  <a:cubicBezTo>
                    <a:pt x="414" y="2193"/>
                    <a:pt x="700" y="2113"/>
                    <a:pt x="910" y="2113"/>
                  </a:cubicBezTo>
                  <a:cubicBezTo>
                    <a:pt x="984" y="2113"/>
                    <a:pt x="1048" y="2123"/>
                    <a:pt x="1096" y="2146"/>
                  </a:cubicBezTo>
                  <a:cubicBezTo>
                    <a:pt x="1142" y="2329"/>
                    <a:pt x="685" y="2877"/>
                    <a:pt x="206" y="3265"/>
                  </a:cubicBezTo>
                  <a:lnTo>
                    <a:pt x="434" y="3516"/>
                  </a:lnTo>
                  <a:cubicBezTo>
                    <a:pt x="685" y="3288"/>
                    <a:pt x="1530" y="2534"/>
                    <a:pt x="1415" y="2078"/>
                  </a:cubicBezTo>
                  <a:cubicBezTo>
                    <a:pt x="1393" y="1964"/>
                    <a:pt x="1324" y="1873"/>
                    <a:pt x="1233" y="1827"/>
                  </a:cubicBezTo>
                  <a:cubicBezTo>
                    <a:pt x="1147" y="1788"/>
                    <a:pt x="1042" y="1773"/>
                    <a:pt x="931" y="1773"/>
                  </a:cubicBezTo>
                  <a:cubicBezTo>
                    <a:pt x="719" y="1773"/>
                    <a:pt x="485" y="1828"/>
                    <a:pt x="320" y="1873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750425" y="4506325"/>
              <a:ext cx="235700" cy="107350"/>
            </a:xfrm>
            <a:custGeom>
              <a:rect b="b" l="l" r="r" t="t"/>
              <a:pathLst>
                <a:path extrusionOk="0" h="4294" w="9428">
                  <a:moveTo>
                    <a:pt x="0" y="1"/>
                  </a:moveTo>
                  <a:lnTo>
                    <a:pt x="69" y="2899"/>
                  </a:lnTo>
                  <a:cubicBezTo>
                    <a:pt x="1835" y="3939"/>
                    <a:pt x="3426" y="4293"/>
                    <a:pt x="4773" y="4293"/>
                  </a:cubicBezTo>
                  <a:cubicBezTo>
                    <a:pt x="7657" y="4293"/>
                    <a:pt x="9427" y="2671"/>
                    <a:pt x="9427" y="2671"/>
                  </a:cubicBezTo>
                  <a:lnTo>
                    <a:pt x="9427" y="640"/>
                  </a:lnTo>
                  <a:cubicBezTo>
                    <a:pt x="7933" y="1647"/>
                    <a:pt x="6497" y="2002"/>
                    <a:pt x="5215" y="2002"/>
                  </a:cubicBezTo>
                  <a:cubicBezTo>
                    <a:pt x="2171" y="2002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740725" y="4365500"/>
              <a:ext cx="272225" cy="178400"/>
            </a:xfrm>
            <a:custGeom>
              <a:rect b="b" l="l" r="r" t="t"/>
              <a:pathLst>
                <a:path extrusionOk="0" h="7136" w="10889">
                  <a:moveTo>
                    <a:pt x="6922" y="0"/>
                  </a:moveTo>
                  <a:cubicBezTo>
                    <a:pt x="5018" y="0"/>
                    <a:pt x="2542" y="85"/>
                    <a:pt x="708" y="452"/>
                  </a:cubicBezTo>
                  <a:cubicBezTo>
                    <a:pt x="708" y="452"/>
                    <a:pt x="0" y="4401"/>
                    <a:pt x="229" y="5497"/>
                  </a:cubicBezTo>
                  <a:cubicBezTo>
                    <a:pt x="229" y="5497"/>
                    <a:pt x="1997" y="7135"/>
                    <a:pt x="5213" y="7135"/>
                  </a:cubicBezTo>
                  <a:cubicBezTo>
                    <a:pt x="6661" y="7135"/>
                    <a:pt x="8403" y="6803"/>
                    <a:pt x="10409" y="5839"/>
                  </a:cubicBezTo>
                  <a:cubicBezTo>
                    <a:pt x="10409" y="5839"/>
                    <a:pt x="10888" y="2552"/>
                    <a:pt x="9792" y="64"/>
                  </a:cubicBezTo>
                  <a:cubicBezTo>
                    <a:pt x="9792" y="64"/>
                    <a:pt x="8572" y="0"/>
                    <a:pt x="6922" y="0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706475" y="4294625"/>
              <a:ext cx="66800" cy="93600"/>
            </a:xfrm>
            <a:custGeom>
              <a:rect b="b" l="l" r="r" t="t"/>
              <a:pathLst>
                <a:path extrusionOk="0" h="3744" w="2672">
                  <a:moveTo>
                    <a:pt x="184" y="0"/>
                  </a:moveTo>
                  <a:lnTo>
                    <a:pt x="1" y="274"/>
                  </a:lnTo>
                  <a:lnTo>
                    <a:pt x="2238" y="3744"/>
                  </a:lnTo>
                  <a:lnTo>
                    <a:pt x="2671" y="3333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706475" y="4396775"/>
              <a:ext cx="45125" cy="102150"/>
            </a:xfrm>
            <a:custGeom>
              <a:rect b="b" l="l" r="r" t="t"/>
              <a:pathLst>
                <a:path extrusionOk="0" h="4086" w="1805">
                  <a:moveTo>
                    <a:pt x="206" y="0"/>
                  </a:moveTo>
                  <a:lnTo>
                    <a:pt x="1" y="69"/>
                  </a:lnTo>
                  <a:lnTo>
                    <a:pt x="1736" y="4086"/>
                  </a:lnTo>
                  <a:lnTo>
                    <a:pt x="1804" y="33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975250" y="4294625"/>
              <a:ext cx="66800" cy="93600"/>
            </a:xfrm>
            <a:custGeom>
              <a:rect b="b" l="l" r="r" t="t"/>
              <a:pathLst>
                <a:path extrusionOk="0" h="3744" w="2672">
                  <a:moveTo>
                    <a:pt x="2489" y="0"/>
                  </a:moveTo>
                  <a:lnTo>
                    <a:pt x="1" y="3333"/>
                  </a:lnTo>
                  <a:lnTo>
                    <a:pt x="411" y="3744"/>
                  </a:lnTo>
                  <a:lnTo>
                    <a:pt x="2671" y="274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996925" y="4396775"/>
              <a:ext cx="45125" cy="102150"/>
            </a:xfrm>
            <a:custGeom>
              <a:rect b="b" l="l" r="r" t="t"/>
              <a:pathLst>
                <a:path extrusionOk="0" h="4086" w="1805">
                  <a:moveTo>
                    <a:pt x="1576" y="0"/>
                  </a:moveTo>
                  <a:lnTo>
                    <a:pt x="1" y="3333"/>
                  </a:lnTo>
                  <a:lnTo>
                    <a:pt x="69" y="4086"/>
                  </a:lnTo>
                  <a:lnTo>
                    <a:pt x="1804" y="69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0"/>
          <p:cNvGrpSpPr/>
          <p:nvPr/>
        </p:nvGrpSpPr>
        <p:grpSpPr>
          <a:xfrm>
            <a:off x="1358434" y="1295106"/>
            <a:ext cx="715427" cy="1008016"/>
            <a:chOff x="4640725" y="3949650"/>
            <a:chExt cx="557925" cy="786100"/>
          </a:xfrm>
        </p:grpSpPr>
        <p:sp>
          <p:nvSpPr>
            <p:cNvPr id="789" name="Google Shape;789;p30"/>
            <p:cNvSpPr/>
            <p:nvPr/>
          </p:nvSpPr>
          <p:spPr>
            <a:xfrm>
              <a:off x="4640725" y="3949650"/>
              <a:ext cx="557925" cy="533000"/>
            </a:xfrm>
            <a:custGeom>
              <a:rect b="b" l="l" r="r" t="t"/>
              <a:pathLst>
                <a:path extrusionOk="0" h="21320" w="22317">
                  <a:moveTo>
                    <a:pt x="10821" y="1"/>
                  </a:moveTo>
                  <a:cubicBezTo>
                    <a:pt x="6210" y="1"/>
                    <a:pt x="2492" y="3169"/>
                    <a:pt x="1659" y="8002"/>
                  </a:cubicBezTo>
                  <a:cubicBezTo>
                    <a:pt x="0" y="17728"/>
                    <a:pt x="3217" y="21319"/>
                    <a:pt x="9245" y="21319"/>
                  </a:cubicBezTo>
                  <a:cubicBezTo>
                    <a:pt x="10432" y="21319"/>
                    <a:pt x="11728" y="21180"/>
                    <a:pt x="13118" y="20921"/>
                  </a:cubicBezTo>
                  <a:cubicBezTo>
                    <a:pt x="13118" y="20921"/>
                    <a:pt x="13530" y="20987"/>
                    <a:pt x="14145" y="20987"/>
                  </a:cubicBezTo>
                  <a:cubicBezTo>
                    <a:pt x="15577" y="20987"/>
                    <a:pt x="18108" y="20629"/>
                    <a:pt x="19098" y="18250"/>
                  </a:cubicBezTo>
                  <a:cubicBezTo>
                    <a:pt x="22316" y="10398"/>
                    <a:pt x="20833" y="2889"/>
                    <a:pt x="14579" y="675"/>
                  </a:cubicBezTo>
                  <a:cubicBezTo>
                    <a:pt x="13289" y="217"/>
                    <a:pt x="12025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4794050" y="4214725"/>
              <a:ext cx="221425" cy="427550"/>
            </a:xfrm>
            <a:custGeom>
              <a:rect b="b" l="l" r="r" t="t"/>
              <a:pathLst>
                <a:path extrusionOk="0" h="17102" w="8857">
                  <a:moveTo>
                    <a:pt x="2260" y="1"/>
                  </a:moveTo>
                  <a:cubicBezTo>
                    <a:pt x="1370" y="6620"/>
                    <a:pt x="0" y="14929"/>
                    <a:pt x="0" y="14929"/>
                  </a:cubicBezTo>
                  <a:cubicBezTo>
                    <a:pt x="1358" y="16612"/>
                    <a:pt x="2849" y="17101"/>
                    <a:pt x="4122" y="17101"/>
                  </a:cubicBezTo>
                  <a:cubicBezTo>
                    <a:pt x="5888" y="17101"/>
                    <a:pt x="7236" y="16161"/>
                    <a:pt x="7236" y="16161"/>
                  </a:cubicBezTo>
                  <a:lnTo>
                    <a:pt x="8856" y="6848"/>
                  </a:lnTo>
                  <a:cubicBezTo>
                    <a:pt x="6962" y="3493"/>
                    <a:pt x="2260" y="1"/>
                    <a:pt x="2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4822575" y="4147675"/>
              <a:ext cx="94175" cy="89525"/>
            </a:xfrm>
            <a:custGeom>
              <a:rect b="b" l="l" r="r" t="t"/>
              <a:pathLst>
                <a:path extrusionOk="0" h="3581" w="3767">
                  <a:moveTo>
                    <a:pt x="1892" y="1"/>
                  </a:moveTo>
                  <a:cubicBezTo>
                    <a:pt x="1825" y="1"/>
                    <a:pt x="1758" y="4"/>
                    <a:pt x="1690" y="12"/>
                  </a:cubicBezTo>
                  <a:cubicBezTo>
                    <a:pt x="708" y="104"/>
                    <a:pt x="1" y="994"/>
                    <a:pt x="92" y="1975"/>
                  </a:cubicBezTo>
                  <a:cubicBezTo>
                    <a:pt x="199" y="2900"/>
                    <a:pt x="975" y="3581"/>
                    <a:pt x="1885" y="3581"/>
                  </a:cubicBezTo>
                  <a:cubicBezTo>
                    <a:pt x="1941" y="3581"/>
                    <a:pt x="1998" y="3578"/>
                    <a:pt x="2055" y="3573"/>
                  </a:cubicBezTo>
                  <a:cubicBezTo>
                    <a:pt x="3036" y="3459"/>
                    <a:pt x="3767" y="2592"/>
                    <a:pt x="3653" y="1610"/>
                  </a:cubicBezTo>
                  <a:cubicBezTo>
                    <a:pt x="3568" y="697"/>
                    <a:pt x="2791" y="1"/>
                    <a:pt x="1892" y="1"/>
                  </a:cubicBezTo>
                  <a:close/>
                </a:path>
              </a:pathLst>
            </a:custGeom>
            <a:solidFill>
              <a:srgbClr val="BC7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786050" y="4021575"/>
              <a:ext cx="336125" cy="319600"/>
            </a:xfrm>
            <a:custGeom>
              <a:rect b="b" l="l" r="r" t="t"/>
              <a:pathLst>
                <a:path extrusionOk="0" h="12784" w="13445">
                  <a:moveTo>
                    <a:pt x="6737" y="0"/>
                  </a:moveTo>
                  <a:cubicBezTo>
                    <a:pt x="6517" y="0"/>
                    <a:pt x="6295" y="11"/>
                    <a:pt x="6072" y="35"/>
                  </a:cubicBezTo>
                  <a:cubicBezTo>
                    <a:pt x="2557" y="423"/>
                    <a:pt x="1" y="3550"/>
                    <a:pt x="366" y="7065"/>
                  </a:cubicBezTo>
                  <a:cubicBezTo>
                    <a:pt x="729" y="10354"/>
                    <a:pt x="3490" y="12783"/>
                    <a:pt x="6723" y="12783"/>
                  </a:cubicBezTo>
                  <a:cubicBezTo>
                    <a:pt x="6945" y="12783"/>
                    <a:pt x="7170" y="12772"/>
                    <a:pt x="7396" y="12748"/>
                  </a:cubicBezTo>
                  <a:cubicBezTo>
                    <a:pt x="10911" y="12383"/>
                    <a:pt x="13445" y="9233"/>
                    <a:pt x="13080" y="5741"/>
                  </a:cubicBezTo>
                  <a:cubicBezTo>
                    <a:pt x="12738" y="2451"/>
                    <a:pt x="9956" y="0"/>
                    <a:pt x="6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854375" y="4174075"/>
              <a:ext cx="91250" cy="23650"/>
            </a:xfrm>
            <a:custGeom>
              <a:rect b="b" l="l" r="r" t="t"/>
              <a:pathLst>
                <a:path extrusionOk="0" h="946" w="3650">
                  <a:moveTo>
                    <a:pt x="1877" y="0"/>
                  </a:moveTo>
                  <a:cubicBezTo>
                    <a:pt x="1818" y="0"/>
                    <a:pt x="1758" y="2"/>
                    <a:pt x="1696" y="6"/>
                  </a:cubicBezTo>
                  <a:cubicBezTo>
                    <a:pt x="534" y="85"/>
                    <a:pt x="1" y="946"/>
                    <a:pt x="521" y="946"/>
                  </a:cubicBezTo>
                  <a:cubicBezTo>
                    <a:pt x="604" y="946"/>
                    <a:pt x="713" y="924"/>
                    <a:pt x="851" y="874"/>
                  </a:cubicBezTo>
                  <a:cubicBezTo>
                    <a:pt x="851" y="874"/>
                    <a:pt x="1737" y="736"/>
                    <a:pt x="2485" y="736"/>
                  </a:cubicBezTo>
                  <a:cubicBezTo>
                    <a:pt x="2651" y="736"/>
                    <a:pt x="2810" y="743"/>
                    <a:pt x="2951" y="760"/>
                  </a:cubicBezTo>
                  <a:cubicBezTo>
                    <a:pt x="2988" y="764"/>
                    <a:pt x="3022" y="766"/>
                    <a:pt x="3053" y="766"/>
                  </a:cubicBezTo>
                  <a:cubicBezTo>
                    <a:pt x="3650" y="766"/>
                    <a:pt x="3025" y="0"/>
                    <a:pt x="1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021150" y="4176975"/>
              <a:ext cx="91300" cy="23775"/>
            </a:xfrm>
            <a:custGeom>
              <a:rect b="b" l="l" r="r" t="t"/>
              <a:pathLst>
                <a:path extrusionOk="0" h="951" w="3652">
                  <a:moveTo>
                    <a:pt x="1828" y="1"/>
                  </a:moveTo>
                  <a:cubicBezTo>
                    <a:pt x="1783" y="1"/>
                    <a:pt x="1737" y="2"/>
                    <a:pt x="1690" y="4"/>
                  </a:cubicBezTo>
                  <a:cubicBezTo>
                    <a:pt x="534" y="83"/>
                    <a:pt x="1" y="951"/>
                    <a:pt x="507" y="951"/>
                  </a:cubicBezTo>
                  <a:cubicBezTo>
                    <a:pt x="590" y="951"/>
                    <a:pt x="703" y="927"/>
                    <a:pt x="845" y="872"/>
                  </a:cubicBezTo>
                  <a:cubicBezTo>
                    <a:pt x="845" y="872"/>
                    <a:pt x="1693" y="755"/>
                    <a:pt x="2429" y="755"/>
                  </a:cubicBezTo>
                  <a:cubicBezTo>
                    <a:pt x="2613" y="755"/>
                    <a:pt x="2790" y="762"/>
                    <a:pt x="2945" y="780"/>
                  </a:cubicBezTo>
                  <a:cubicBezTo>
                    <a:pt x="2982" y="785"/>
                    <a:pt x="3016" y="787"/>
                    <a:pt x="3047" y="787"/>
                  </a:cubicBezTo>
                  <a:cubicBezTo>
                    <a:pt x="3651" y="787"/>
                    <a:pt x="3004" y="1"/>
                    <a:pt x="1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713025" y="4237275"/>
              <a:ext cx="101575" cy="95900"/>
            </a:xfrm>
            <a:custGeom>
              <a:rect b="b" l="l" r="r" t="t"/>
              <a:pathLst>
                <a:path extrusionOk="0" h="3836" w="4063">
                  <a:moveTo>
                    <a:pt x="2027" y="0"/>
                  </a:moveTo>
                  <a:cubicBezTo>
                    <a:pt x="1062" y="0"/>
                    <a:pt x="221" y="723"/>
                    <a:pt x="114" y="1724"/>
                  </a:cubicBezTo>
                  <a:cubicBezTo>
                    <a:pt x="0" y="2774"/>
                    <a:pt x="776" y="3710"/>
                    <a:pt x="1826" y="3824"/>
                  </a:cubicBezTo>
                  <a:cubicBezTo>
                    <a:pt x="1897" y="3831"/>
                    <a:pt x="1967" y="3835"/>
                    <a:pt x="2036" y="3835"/>
                  </a:cubicBezTo>
                  <a:cubicBezTo>
                    <a:pt x="3001" y="3835"/>
                    <a:pt x="3842" y="3113"/>
                    <a:pt x="3949" y="2112"/>
                  </a:cubicBezTo>
                  <a:cubicBezTo>
                    <a:pt x="4063" y="1062"/>
                    <a:pt x="3287" y="126"/>
                    <a:pt x="2237" y="12"/>
                  </a:cubicBezTo>
                  <a:cubicBezTo>
                    <a:pt x="2166" y="4"/>
                    <a:pt x="2096" y="0"/>
                    <a:pt x="20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872225" y="4217275"/>
              <a:ext cx="34825" cy="32450"/>
            </a:xfrm>
            <a:custGeom>
              <a:rect b="b" l="l" r="r" t="t"/>
              <a:pathLst>
                <a:path extrusionOk="0" h="1298" w="1393">
                  <a:moveTo>
                    <a:pt x="694" y="1"/>
                  </a:moveTo>
                  <a:cubicBezTo>
                    <a:pt x="384" y="1"/>
                    <a:pt x="129" y="216"/>
                    <a:pt x="69" y="538"/>
                  </a:cubicBezTo>
                  <a:cubicBezTo>
                    <a:pt x="0" y="880"/>
                    <a:pt x="229" y="1223"/>
                    <a:pt x="571" y="1291"/>
                  </a:cubicBezTo>
                  <a:cubicBezTo>
                    <a:pt x="602" y="1295"/>
                    <a:pt x="633" y="1297"/>
                    <a:pt x="664" y="1297"/>
                  </a:cubicBezTo>
                  <a:cubicBezTo>
                    <a:pt x="993" y="1297"/>
                    <a:pt x="1282" y="1079"/>
                    <a:pt x="1324" y="766"/>
                  </a:cubicBezTo>
                  <a:cubicBezTo>
                    <a:pt x="1393" y="424"/>
                    <a:pt x="1164" y="81"/>
                    <a:pt x="822" y="13"/>
                  </a:cubicBezTo>
                  <a:cubicBezTo>
                    <a:pt x="778" y="5"/>
                    <a:pt x="736" y="1"/>
                    <a:pt x="694" y="1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5045125" y="4199600"/>
              <a:ext cx="34825" cy="32000"/>
            </a:xfrm>
            <a:custGeom>
              <a:rect b="b" l="l" r="r" t="t"/>
              <a:pathLst>
                <a:path extrusionOk="0" h="1280" w="1393">
                  <a:moveTo>
                    <a:pt x="700" y="0"/>
                  </a:moveTo>
                  <a:cubicBezTo>
                    <a:pt x="402" y="0"/>
                    <a:pt x="129" y="213"/>
                    <a:pt x="69" y="515"/>
                  </a:cubicBezTo>
                  <a:cubicBezTo>
                    <a:pt x="0" y="857"/>
                    <a:pt x="229" y="1199"/>
                    <a:pt x="594" y="1268"/>
                  </a:cubicBezTo>
                  <a:cubicBezTo>
                    <a:pt x="635" y="1276"/>
                    <a:pt x="675" y="1280"/>
                    <a:pt x="716" y="1280"/>
                  </a:cubicBezTo>
                  <a:cubicBezTo>
                    <a:pt x="1014" y="1280"/>
                    <a:pt x="1287" y="1065"/>
                    <a:pt x="1347" y="743"/>
                  </a:cubicBezTo>
                  <a:cubicBezTo>
                    <a:pt x="1393" y="400"/>
                    <a:pt x="1164" y="58"/>
                    <a:pt x="822" y="12"/>
                  </a:cubicBezTo>
                  <a:cubicBezTo>
                    <a:pt x="781" y="4"/>
                    <a:pt x="740" y="0"/>
                    <a:pt x="700" y="0"/>
                  </a:cubicBezTo>
                  <a:close/>
                </a:path>
              </a:pathLst>
            </a:custGeom>
            <a:solidFill>
              <a:srgbClr val="383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4794050" y="4198175"/>
              <a:ext cx="318425" cy="296775"/>
            </a:xfrm>
            <a:custGeom>
              <a:rect b="b" l="l" r="r" t="t"/>
              <a:pathLst>
                <a:path extrusionOk="0" h="11871" w="12737">
                  <a:moveTo>
                    <a:pt x="0" y="1"/>
                  </a:moveTo>
                  <a:lnTo>
                    <a:pt x="0" y="6483"/>
                  </a:lnTo>
                  <a:cubicBezTo>
                    <a:pt x="0" y="9451"/>
                    <a:pt x="2397" y="11870"/>
                    <a:pt x="5387" y="11870"/>
                  </a:cubicBezTo>
                  <a:lnTo>
                    <a:pt x="7350" y="11870"/>
                  </a:lnTo>
                  <a:cubicBezTo>
                    <a:pt x="10317" y="11870"/>
                    <a:pt x="12737" y="9451"/>
                    <a:pt x="12737" y="6483"/>
                  </a:cubicBezTo>
                  <a:lnTo>
                    <a:pt x="12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017725" y="4262100"/>
              <a:ext cx="37125" cy="85050"/>
            </a:xfrm>
            <a:custGeom>
              <a:rect b="b" l="l" r="r" t="t"/>
              <a:pathLst>
                <a:path extrusionOk="0" h="3402" w="1485">
                  <a:moveTo>
                    <a:pt x="1" y="0"/>
                  </a:moveTo>
                  <a:lnTo>
                    <a:pt x="1" y="2306"/>
                  </a:lnTo>
                  <a:lnTo>
                    <a:pt x="229" y="2214"/>
                  </a:lnTo>
                  <a:cubicBezTo>
                    <a:pt x="408" y="2133"/>
                    <a:pt x="681" y="2063"/>
                    <a:pt x="872" y="2063"/>
                  </a:cubicBezTo>
                  <a:cubicBezTo>
                    <a:pt x="948" y="2063"/>
                    <a:pt x="1012" y="2074"/>
                    <a:pt x="1051" y="2100"/>
                  </a:cubicBezTo>
                  <a:cubicBezTo>
                    <a:pt x="1096" y="2260"/>
                    <a:pt x="663" y="2785"/>
                    <a:pt x="229" y="3150"/>
                  </a:cubicBezTo>
                  <a:lnTo>
                    <a:pt x="434" y="3401"/>
                  </a:lnTo>
                  <a:cubicBezTo>
                    <a:pt x="686" y="3196"/>
                    <a:pt x="1484" y="2466"/>
                    <a:pt x="1393" y="2009"/>
                  </a:cubicBezTo>
                  <a:cubicBezTo>
                    <a:pt x="1370" y="1918"/>
                    <a:pt x="1302" y="1826"/>
                    <a:pt x="1188" y="1781"/>
                  </a:cubicBezTo>
                  <a:cubicBezTo>
                    <a:pt x="1112" y="1730"/>
                    <a:pt x="1012" y="1711"/>
                    <a:pt x="903" y="1711"/>
                  </a:cubicBezTo>
                  <a:cubicBezTo>
                    <a:pt x="716" y="1711"/>
                    <a:pt x="502" y="1769"/>
                    <a:pt x="343" y="1826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4831125" y="4000725"/>
              <a:ext cx="354125" cy="153550"/>
            </a:xfrm>
            <a:custGeom>
              <a:rect b="b" l="l" r="r" t="t"/>
              <a:pathLst>
                <a:path extrusionOk="0" h="6142" w="14165">
                  <a:moveTo>
                    <a:pt x="2864" y="1"/>
                  </a:moveTo>
                  <a:cubicBezTo>
                    <a:pt x="1994" y="1"/>
                    <a:pt x="1043" y="37"/>
                    <a:pt x="1" y="116"/>
                  </a:cubicBezTo>
                  <a:cubicBezTo>
                    <a:pt x="1" y="116"/>
                    <a:pt x="686" y="6096"/>
                    <a:pt x="11528" y="6141"/>
                  </a:cubicBezTo>
                  <a:cubicBezTo>
                    <a:pt x="11528" y="6141"/>
                    <a:pt x="14165" y="1"/>
                    <a:pt x="2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4817450" y="4436700"/>
              <a:ext cx="225975" cy="135100"/>
            </a:xfrm>
            <a:custGeom>
              <a:rect b="b" l="l" r="r" t="t"/>
              <a:pathLst>
                <a:path extrusionOk="0" h="5404" w="9039">
                  <a:moveTo>
                    <a:pt x="0" y="1"/>
                  </a:moveTo>
                  <a:lnTo>
                    <a:pt x="1004" y="2398"/>
                  </a:lnTo>
                  <a:cubicBezTo>
                    <a:pt x="1689" y="4041"/>
                    <a:pt x="3218" y="5251"/>
                    <a:pt x="4999" y="5388"/>
                  </a:cubicBezTo>
                  <a:cubicBezTo>
                    <a:pt x="5131" y="5399"/>
                    <a:pt x="5261" y="5404"/>
                    <a:pt x="5388" y="5404"/>
                  </a:cubicBezTo>
                  <a:cubicBezTo>
                    <a:pt x="7648" y="5404"/>
                    <a:pt x="9039" y="3767"/>
                    <a:pt x="9039" y="3767"/>
                  </a:cubicBezTo>
                  <a:lnTo>
                    <a:pt x="9039" y="1690"/>
                  </a:lnTo>
                  <a:cubicBezTo>
                    <a:pt x="8164" y="2323"/>
                    <a:pt x="7202" y="2565"/>
                    <a:pt x="6240" y="2565"/>
                  </a:cubicBezTo>
                  <a:cubicBezTo>
                    <a:pt x="3112" y="256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4774650" y="4155400"/>
              <a:ext cx="48525" cy="207150"/>
            </a:xfrm>
            <a:custGeom>
              <a:rect b="b" l="l" r="r" t="t"/>
              <a:pathLst>
                <a:path extrusionOk="0" h="8286" w="1941">
                  <a:moveTo>
                    <a:pt x="274" y="0"/>
                  </a:moveTo>
                  <a:cubicBezTo>
                    <a:pt x="274" y="1"/>
                    <a:pt x="0" y="5866"/>
                    <a:pt x="502" y="8286"/>
                  </a:cubicBezTo>
                  <a:cubicBezTo>
                    <a:pt x="502" y="8286"/>
                    <a:pt x="1940" y="3812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4937275" y="4369300"/>
              <a:ext cx="90175" cy="63600"/>
            </a:xfrm>
            <a:custGeom>
              <a:rect b="b" l="l" r="r" t="t"/>
              <a:pathLst>
                <a:path extrusionOk="0" h="2544" w="3607">
                  <a:moveTo>
                    <a:pt x="1854" y="1"/>
                  </a:moveTo>
                  <a:cubicBezTo>
                    <a:pt x="1814" y="1"/>
                    <a:pt x="1775" y="2"/>
                    <a:pt x="1735" y="4"/>
                  </a:cubicBezTo>
                  <a:cubicBezTo>
                    <a:pt x="776" y="49"/>
                    <a:pt x="0" y="665"/>
                    <a:pt x="46" y="1373"/>
                  </a:cubicBezTo>
                  <a:cubicBezTo>
                    <a:pt x="68" y="2039"/>
                    <a:pt x="797" y="2543"/>
                    <a:pt x="1700" y="2543"/>
                  </a:cubicBezTo>
                  <a:cubicBezTo>
                    <a:pt x="1757" y="2543"/>
                    <a:pt x="1814" y="2541"/>
                    <a:pt x="1872" y="2537"/>
                  </a:cubicBezTo>
                  <a:cubicBezTo>
                    <a:pt x="2854" y="2491"/>
                    <a:pt x="3607" y="1898"/>
                    <a:pt x="3584" y="1190"/>
                  </a:cubicBezTo>
                  <a:cubicBezTo>
                    <a:pt x="3540" y="512"/>
                    <a:pt x="2782" y="1"/>
                    <a:pt x="1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4912725" y="4319475"/>
              <a:ext cx="267200" cy="416275"/>
            </a:xfrm>
            <a:custGeom>
              <a:rect b="b" l="l" r="r" t="t"/>
              <a:pathLst>
                <a:path extrusionOk="0" h="16651" w="10688">
                  <a:moveTo>
                    <a:pt x="5506" y="1"/>
                  </a:moveTo>
                  <a:cubicBezTo>
                    <a:pt x="4865" y="1"/>
                    <a:pt x="3927" y="4918"/>
                    <a:pt x="3927" y="4918"/>
                  </a:cubicBezTo>
                  <a:cubicBezTo>
                    <a:pt x="3927" y="4918"/>
                    <a:pt x="3205" y="2629"/>
                    <a:pt x="2890" y="2629"/>
                  </a:cubicBezTo>
                  <a:cubicBezTo>
                    <a:pt x="2846" y="2629"/>
                    <a:pt x="2811" y="2673"/>
                    <a:pt x="2786" y="2773"/>
                  </a:cubicBezTo>
                  <a:cubicBezTo>
                    <a:pt x="2603" y="3594"/>
                    <a:pt x="2786" y="6493"/>
                    <a:pt x="2786" y="7201"/>
                  </a:cubicBezTo>
                  <a:cubicBezTo>
                    <a:pt x="2808" y="7931"/>
                    <a:pt x="914" y="12816"/>
                    <a:pt x="457" y="13957"/>
                  </a:cubicBezTo>
                  <a:cubicBezTo>
                    <a:pt x="1" y="15121"/>
                    <a:pt x="6963" y="16650"/>
                    <a:pt x="6963" y="16650"/>
                  </a:cubicBezTo>
                  <a:cubicBezTo>
                    <a:pt x="6963" y="16650"/>
                    <a:pt x="7762" y="8981"/>
                    <a:pt x="7853" y="8319"/>
                  </a:cubicBezTo>
                  <a:cubicBezTo>
                    <a:pt x="7967" y="7680"/>
                    <a:pt x="10660" y="5283"/>
                    <a:pt x="10683" y="4918"/>
                  </a:cubicBezTo>
                  <a:cubicBezTo>
                    <a:pt x="10687" y="4728"/>
                    <a:pt x="10599" y="4650"/>
                    <a:pt x="10453" y="4650"/>
                  </a:cubicBezTo>
                  <a:cubicBezTo>
                    <a:pt x="9808" y="4650"/>
                    <a:pt x="8035" y="6151"/>
                    <a:pt x="8035" y="6151"/>
                  </a:cubicBezTo>
                  <a:cubicBezTo>
                    <a:pt x="8035" y="6151"/>
                    <a:pt x="10455" y="1951"/>
                    <a:pt x="9473" y="1860"/>
                  </a:cubicBezTo>
                  <a:cubicBezTo>
                    <a:pt x="9464" y="1859"/>
                    <a:pt x="9454" y="1859"/>
                    <a:pt x="9445" y="1859"/>
                  </a:cubicBezTo>
                  <a:cubicBezTo>
                    <a:pt x="8603" y="1859"/>
                    <a:pt x="7332" y="4416"/>
                    <a:pt x="7029" y="5051"/>
                  </a:cubicBezTo>
                  <a:lnTo>
                    <a:pt x="7029" y="5051"/>
                  </a:lnTo>
                  <a:cubicBezTo>
                    <a:pt x="7323" y="4021"/>
                    <a:pt x="8290" y="11"/>
                    <a:pt x="7652" y="11"/>
                  </a:cubicBezTo>
                  <a:cubicBezTo>
                    <a:pt x="7650" y="11"/>
                    <a:pt x="7649" y="11"/>
                    <a:pt x="7647" y="11"/>
                  </a:cubicBezTo>
                  <a:cubicBezTo>
                    <a:pt x="7191" y="11"/>
                    <a:pt x="5593" y="4918"/>
                    <a:pt x="5593" y="4918"/>
                  </a:cubicBezTo>
                  <a:cubicBezTo>
                    <a:pt x="5593" y="4918"/>
                    <a:pt x="6232" y="536"/>
                    <a:pt x="5593" y="34"/>
                  </a:cubicBezTo>
                  <a:cubicBezTo>
                    <a:pt x="5565" y="11"/>
                    <a:pt x="5535" y="1"/>
                    <a:pt x="5506" y="1"/>
                  </a:cubicBezTo>
                  <a:close/>
                </a:path>
              </a:pathLst>
            </a:custGeom>
            <a:solidFill>
              <a:srgbClr val="7BC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045700" y="4263250"/>
              <a:ext cx="63825" cy="18175"/>
            </a:xfrm>
            <a:custGeom>
              <a:rect b="b" l="l" r="r" t="t"/>
              <a:pathLst>
                <a:path extrusionOk="0" h="727" w="2553">
                  <a:moveTo>
                    <a:pt x="1096" y="0"/>
                  </a:moveTo>
                  <a:cubicBezTo>
                    <a:pt x="708" y="23"/>
                    <a:pt x="69" y="205"/>
                    <a:pt x="0" y="662"/>
                  </a:cubicBezTo>
                  <a:cubicBezTo>
                    <a:pt x="0" y="694"/>
                    <a:pt x="23" y="727"/>
                    <a:pt x="53" y="727"/>
                  </a:cubicBezTo>
                  <a:cubicBezTo>
                    <a:pt x="65" y="727"/>
                    <a:pt x="78" y="721"/>
                    <a:pt x="92" y="708"/>
                  </a:cubicBezTo>
                  <a:cubicBezTo>
                    <a:pt x="251" y="571"/>
                    <a:pt x="434" y="457"/>
                    <a:pt x="639" y="388"/>
                  </a:cubicBezTo>
                  <a:cubicBezTo>
                    <a:pt x="793" y="337"/>
                    <a:pt x="960" y="311"/>
                    <a:pt x="1121" y="311"/>
                  </a:cubicBezTo>
                  <a:cubicBezTo>
                    <a:pt x="1174" y="311"/>
                    <a:pt x="1227" y="314"/>
                    <a:pt x="1278" y="320"/>
                  </a:cubicBezTo>
                  <a:cubicBezTo>
                    <a:pt x="1507" y="342"/>
                    <a:pt x="1712" y="411"/>
                    <a:pt x="1940" y="411"/>
                  </a:cubicBezTo>
                  <a:cubicBezTo>
                    <a:pt x="2032" y="411"/>
                    <a:pt x="2146" y="411"/>
                    <a:pt x="2237" y="365"/>
                  </a:cubicBezTo>
                  <a:cubicBezTo>
                    <a:pt x="2351" y="342"/>
                    <a:pt x="2443" y="274"/>
                    <a:pt x="2534" y="183"/>
                  </a:cubicBezTo>
                  <a:cubicBezTo>
                    <a:pt x="2552" y="145"/>
                    <a:pt x="2541" y="108"/>
                    <a:pt x="2511" y="108"/>
                  </a:cubicBezTo>
                  <a:cubicBezTo>
                    <a:pt x="2504" y="108"/>
                    <a:pt x="2497" y="110"/>
                    <a:pt x="2488" y="114"/>
                  </a:cubicBezTo>
                  <a:cubicBezTo>
                    <a:pt x="2374" y="137"/>
                    <a:pt x="2237" y="183"/>
                    <a:pt x="2123" y="205"/>
                  </a:cubicBezTo>
                  <a:cubicBezTo>
                    <a:pt x="2009" y="205"/>
                    <a:pt x="1895" y="183"/>
                    <a:pt x="1803" y="137"/>
                  </a:cubicBezTo>
                  <a:cubicBezTo>
                    <a:pt x="1552" y="69"/>
                    <a:pt x="1347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041125" y="4257950"/>
              <a:ext cx="15425" cy="13575"/>
            </a:xfrm>
            <a:custGeom>
              <a:rect b="b" l="l" r="r" t="t"/>
              <a:pathLst>
                <a:path extrusionOk="0" h="543" w="617">
                  <a:moveTo>
                    <a:pt x="261" y="325"/>
                  </a:moveTo>
                  <a:cubicBezTo>
                    <a:pt x="258" y="326"/>
                    <a:pt x="255" y="326"/>
                    <a:pt x="252" y="326"/>
                  </a:cubicBezTo>
                  <a:cubicBezTo>
                    <a:pt x="252" y="331"/>
                    <a:pt x="253" y="333"/>
                    <a:pt x="254" y="333"/>
                  </a:cubicBezTo>
                  <a:cubicBezTo>
                    <a:pt x="256" y="333"/>
                    <a:pt x="259" y="328"/>
                    <a:pt x="261" y="325"/>
                  </a:cubicBezTo>
                  <a:close/>
                  <a:moveTo>
                    <a:pt x="524" y="1"/>
                  </a:moveTo>
                  <a:cubicBezTo>
                    <a:pt x="411" y="1"/>
                    <a:pt x="301" y="45"/>
                    <a:pt x="206" y="121"/>
                  </a:cubicBezTo>
                  <a:cubicBezTo>
                    <a:pt x="160" y="166"/>
                    <a:pt x="115" y="212"/>
                    <a:pt x="69" y="281"/>
                  </a:cubicBezTo>
                  <a:cubicBezTo>
                    <a:pt x="46" y="303"/>
                    <a:pt x="46" y="326"/>
                    <a:pt x="23" y="349"/>
                  </a:cubicBezTo>
                  <a:cubicBezTo>
                    <a:pt x="23" y="372"/>
                    <a:pt x="1" y="395"/>
                    <a:pt x="1" y="395"/>
                  </a:cubicBezTo>
                  <a:cubicBezTo>
                    <a:pt x="1" y="440"/>
                    <a:pt x="1" y="463"/>
                    <a:pt x="23" y="509"/>
                  </a:cubicBezTo>
                  <a:cubicBezTo>
                    <a:pt x="35" y="532"/>
                    <a:pt x="58" y="543"/>
                    <a:pt x="83" y="543"/>
                  </a:cubicBezTo>
                  <a:cubicBezTo>
                    <a:pt x="109" y="543"/>
                    <a:pt x="138" y="532"/>
                    <a:pt x="160" y="509"/>
                  </a:cubicBezTo>
                  <a:cubicBezTo>
                    <a:pt x="183" y="486"/>
                    <a:pt x="206" y="463"/>
                    <a:pt x="206" y="417"/>
                  </a:cubicBezTo>
                  <a:cubicBezTo>
                    <a:pt x="206" y="417"/>
                    <a:pt x="206" y="395"/>
                    <a:pt x="206" y="395"/>
                  </a:cubicBezTo>
                  <a:cubicBezTo>
                    <a:pt x="229" y="395"/>
                    <a:pt x="229" y="372"/>
                    <a:pt x="229" y="372"/>
                  </a:cubicBezTo>
                  <a:cubicBezTo>
                    <a:pt x="252" y="349"/>
                    <a:pt x="252" y="349"/>
                    <a:pt x="252" y="326"/>
                  </a:cubicBezTo>
                  <a:cubicBezTo>
                    <a:pt x="257" y="321"/>
                    <a:pt x="259" y="320"/>
                    <a:pt x="261" y="320"/>
                  </a:cubicBezTo>
                  <a:lnTo>
                    <a:pt x="261" y="320"/>
                  </a:lnTo>
                  <a:cubicBezTo>
                    <a:pt x="262" y="320"/>
                    <a:pt x="262" y="322"/>
                    <a:pt x="261" y="325"/>
                  </a:cubicBezTo>
                  <a:lnTo>
                    <a:pt x="261" y="325"/>
                  </a:lnTo>
                  <a:cubicBezTo>
                    <a:pt x="275" y="319"/>
                    <a:pt x="275" y="303"/>
                    <a:pt x="275" y="303"/>
                  </a:cubicBezTo>
                  <a:cubicBezTo>
                    <a:pt x="297" y="281"/>
                    <a:pt x="320" y="258"/>
                    <a:pt x="343" y="235"/>
                  </a:cubicBezTo>
                  <a:cubicBezTo>
                    <a:pt x="366" y="212"/>
                    <a:pt x="389" y="189"/>
                    <a:pt x="411" y="166"/>
                  </a:cubicBezTo>
                  <a:cubicBezTo>
                    <a:pt x="434" y="166"/>
                    <a:pt x="457" y="144"/>
                    <a:pt x="480" y="121"/>
                  </a:cubicBezTo>
                  <a:cubicBezTo>
                    <a:pt x="503" y="75"/>
                    <a:pt x="548" y="52"/>
                    <a:pt x="594" y="29"/>
                  </a:cubicBezTo>
                  <a:cubicBezTo>
                    <a:pt x="617" y="7"/>
                    <a:pt x="594" y="7"/>
                    <a:pt x="594" y="7"/>
                  </a:cubicBezTo>
                  <a:cubicBezTo>
                    <a:pt x="571" y="3"/>
                    <a:pt x="547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4878600" y="4255100"/>
              <a:ext cx="67825" cy="31050"/>
            </a:xfrm>
            <a:custGeom>
              <a:rect b="b" l="l" r="r" t="t"/>
              <a:pathLst>
                <a:path extrusionOk="0" h="1242" w="2713">
                  <a:moveTo>
                    <a:pt x="51" y="0"/>
                  </a:moveTo>
                  <a:cubicBezTo>
                    <a:pt x="28" y="0"/>
                    <a:pt x="1" y="38"/>
                    <a:pt x="19" y="75"/>
                  </a:cubicBezTo>
                  <a:cubicBezTo>
                    <a:pt x="88" y="189"/>
                    <a:pt x="156" y="280"/>
                    <a:pt x="293" y="349"/>
                  </a:cubicBezTo>
                  <a:cubicBezTo>
                    <a:pt x="384" y="417"/>
                    <a:pt x="499" y="440"/>
                    <a:pt x="613" y="463"/>
                  </a:cubicBezTo>
                  <a:cubicBezTo>
                    <a:pt x="864" y="509"/>
                    <a:pt x="1115" y="486"/>
                    <a:pt x="1343" y="531"/>
                  </a:cubicBezTo>
                  <a:cubicBezTo>
                    <a:pt x="1594" y="554"/>
                    <a:pt x="1822" y="623"/>
                    <a:pt x="2051" y="737"/>
                  </a:cubicBezTo>
                  <a:cubicBezTo>
                    <a:pt x="2256" y="851"/>
                    <a:pt x="2416" y="1034"/>
                    <a:pt x="2576" y="1216"/>
                  </a:cubicBezTo>
                  <a:cubicBezTo>
                    <a:pt x="2584" y="1234"/>
                    <a:pt x="2600" y="1241"/>
                    <a:pt x="2615" y="1241"/>
                  </a:cubicBezTo>
                  <a:cubicBezTo>
                    <a:pt x="2641" y="1241"/>
                    <a:pt x="2667" y="1222"/>
                    <a:pt x="2667" y="1193"/>
                  </a:cubicBezTo>
                  <a:cubicBezTo>
                    <a:pt x="2713" y="668"/>
                    <a:pt x="2051" y="326"/>
                    <a:pt x="1640" y="212"/>
                  </a:cubicBezTo>
                  <a:cubicBezTo>
                    <a:pt x="1503" y="189"/>
                    <a:pt x="1366" y="178"/>
                    <a:pt x="1229" y="178"/>
                  </a:cubicBezTo>
                  <a:cubicBezTo>
                    <a:pt x="1092" y="178"/>
                    <a:pt x="955" y="189"/>
                    <a:pt x="818" y="212"/>
                  </a:cubicBezTo>
                  <a:cubicBezTo>
                    <a:pt x="704" y="212"/>
                    <a:pt x="590" y="212"/>
                    <a:pt x="453" y="189"/>
                  </a:cubicBezTo>
                  <a:cubicBezTo>
                    <a:pt x="316" y="143"/>
                    <a:pt x="179" y="75"/>
                    <a:pt x="65" y="6"/>
                  </a:cubicBezTo>
                  <a:cubicBezTo>
                    <a:pt x="61" y="2"/>
                    <a:pt x="5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4938425" y="4258675"/>
              <a:ext cx="14850" cy="17775"/>
            </a:xfrm>
            <a:custGeom>
              <a:rect b="b" l="l" r="r" t="t"/>
              <a:pathLst>
                <a:path extrusionOk="0" h="711" w="594">
                  <a:moveTo>
                    <a:pt x="46" y="0"/>
                  </a:moveTo>
                  <a:cubicBezTo>
                    <a:pt x="23" y="0"/>
                    <a:pt x="0" y="0"/>
                    <a:pt x="23" y="23"/>
                  </a:cubicBezTo>
                  <a:cubicBezTo>
                    <a:pt x="69" y="69"/>
                    <a:pt x="114" y="115"/>
                    <a:pt x="137" y="160"/>
                  </a:cubicBezTo>
                  <a:cubicBezTo>
                    <a:pt x="160" y="183"/>
                    <a:pt x="183" y="206"/>
                    <a:pt x="205" y="229"/>
                  </a:cubicBezTo>
                  <a:cubicBezTo>
                    <a:pt x="205" y="252"/>
                    <a:pt x="228" y="297"/>
                    <a:pt x="251" y="320"/>
                  </a:cubicBezTo>
                  <a:cubicBezTo>
                    <a:pt x="274" y="343"/>
                    <a:pt x="297" y="366"/>
                    <a:pt x="297" y="411"/>
                  </a:cubicBezTo>
                  <a:cubicBezTo>
                    <a:pt x="320" y="411"/>
                    <a:pt x="320" y="411"/>
                    <a:pt x="320" y="434"/>
                  </a:cubicBezTo>
                  <a:cubicBezTo>
                    <a:pt x="320" y="457"/>
                    <a:pt x="342" y="457"/>
                    <a:pt x="342" y="480"/>
                  </a:cubicBezTo>
                  <a:cubicBezTo>
                    <a:pt x="342" y="503"/>
                    <a:pt x="342" y="503"/>
                    <a:pt x="365" y="525"/>
                  </a:cubicBezTo>
                  <a:cubicBezTo>
                    <a:pt x="365" y="525"/>
                    <a:pt x="365" y="548"/>
                    <a:pt x="365" y="548"/>
                  </a:cubicBezTo>
                  <a:cubicBezTo>
                    <a:pt x="365" y="594"/>
                    <a:pt x="365" y="640"/>
                    <a:pt x="388" y="662"/>
                  </a:cubicBezTo>
                  <a:cubicBezTo>
                    <a:pt x="416" y="691"/>
                    <a:pt x="453" y="710"/>
                    <a:pt x="488" y="710"/>
                  </a:cubicBezTo>
                  <a:cubicBezTo>
                    <a:pt x="510" y="710"/>
                    <a:pt x="530" y="703"/>
                    <a:pt x="548" y="685"/>
                  </a:cubicBezTo>
                  <a:cubicBezTo>
                    <a:pt x="571" y="640"/>
                    <a:pt x="594" y="617"/>
                    <a:pt x="594" y="571"/>
                  </a:cubicBezTo>
                  <a:cubicBezTo>
                    <a:pt x="594" y="548"/>
                    <a:pt x="571" y="525"/>
                    <a:pt x="571" y="503"/>
                  </a:cubicBezTo>
                  <a:cubicBezTo>
                    <a:pt x="571" y="480"/>
                    <a:pt x="548" y="457"/>
                    <a:pt x="548" y="411"/>
                  </a:cubicBezTo>
                  <a:cubicBezTo>
                    <a:pt x="502" y="343"/>
                    <a:pt x="479" y="274"/>
                    <a:pt x="411" y="206"/>
                  </a:cubicBezTo>
                  <a:cubicBezTo>
                    <a:pt x="320" y="92"/>
                    <a:pt x="183" y="23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017150" y="4241175"/>
              <a:ext cx="12025" cy="13525"/>
            </a:xfrm>
            <a:custGeom>
              <a:rect b="b" l="l" r="r" t="t"/>
              <a:pathLst>
                <a:path extrusionOk="0" h="541" w="481">
                  <a:moveTo>
                    <a:pt x="82" y="1"/>
                  </a:moveTo>
                  <a:cubicBezTo>
                    <a:pt x="69" y="1"/>
                    <a:pt x="56" y="6"/>
                    <a:pt x="47" y="16"/>
                  </a:cubicBezTo>
                  <a:cubicBezTo>
                    <a:pt x="24" y="61"/>
                    <a:pt x="24" y="107"/>
                    <a:pt x="1" y="153"/>
                  </a:cubicBezTo>
                  <a:cubicBezTo>
                    <a:pt x="1" y="198"/>
                    <a:pt x="24" y="244"/>
                    <a:pt x="47" y="312"/>
                  </a:cubicBezTo>
                  <a:cubicBezTo>
                    <a:pt x="92" y="404"/>
                    <a:pt x="161" y="472"/>
                    <a:pt x="275" y="518"/>
                  </a:cubicBezTo>
                  <a:cubicBezTo>
                    <a:pt x="298" y="518"/>
                    <a:pt x="320" y="541"/>
                    <a:pt x="343" y="541"/>
                  </a:cubicBezTo>
                  <a:cubicBezTo>
                    <a:pt x="366" y="541"/>
                    <a:pt x="366" y="541"/>
                    <a:pt x="389" y="518"/>
                  </a:cubicBezTo>
                  <a:lnTo>
                    <a:pt x="457" y="518"/>
                  </a:lnTo>
                  <a:cubicBezTo>
                    <a:pt x="480" y="495"/>
                    <a:pt x="480" y="449"/>
                    <a:pt x="457" y="427"/>
                  </a:cubicBezTo>
                  <a:cubicBezTo>
                    <a:pt x="457" y="404"/>
                    <a:pt x="457" y="404"/>
                    <a:pt x="435" y="404"/>
                  </a:cubicBezTo>
                  <a:cubicBezTo>
                    <a:pt x="435" y="404"/>
                    <a:pt x="435" y="404"/>
                    <a:pt x="435" y="381"/>
                  </a:cubicBezTo>
                  <a:cubicBezTo>
                    <a:pt x="412" y="381"/>
                    <a:pt x="412" y="358"/>
                    <a:pt x="412" y="358"/>
                  </a:cubicBezTo>
                  <a:cubicBezTo>
                    <a:pt x="389" y="335"/>
                    <a:pt x="366" y="335"/>
                    <a:pt x="343" y="335"/>
                  </a:cubicBezTo>
                  <a:cubicBezTo>
                    <a:pt x="320" y="312"/>
                    <a:pt x="298" y="290"/>
                    <a:pt x="275" y="290"/>
                  </a:cubicBezTo>
                  <a:cubicBezTo>
                    <a:pt x="275" y="267"/>
                    <a:pt x="252" y="267"/>
                    <a:pt x="252" y="267"/>
                  </a:cubicBezTo>
                  <a:cubicBezTo>
                    <a:pt x="252" y="267"/>
                    <a:pt x="252" y="267"/>
                    <a:pt x="229" y="244"/>
                  </a:cubicBezTo>
                  <a:lnTo>
                    <a:pt x="229" y="244"/>
                  </a:lnTo>
                  <a:cubicBezTo>
                    <a:pt x="241" y="255"/>
                    <a:pt x="252" y="261"/>
                    <a:pt x="255" y="261"/>
                  </a:cubicBezTo>
                  <a:cubicBezTo>
                    <a:pt x="258" y="261"/>
                    <a:pt x="252" y="255"/>
                    <a:pt x="229" y="244"/>
                  </a:cubicBezTo>
                  <a:lnTo>
                    <a:pt x="229" y="244"/>
                  </a:lnTo>
                  <a:cubicBezTo>
                    <a:pt x="229" y="244"/>
                    <a:pt x="229" y="244"/>
                    <a:pt x="229" y="244"/>
                  </a:cubicBezTo>
                  <a:cubicBezTo>
                    <a:pt x="229" y="244"/>
                    <a:pt x="206" y="221"/>
                    <a:pt x="184" y="198"/>
                  </a:cubicBezTo>
                  <a:cubicBezTo>
                    <a:pt x="184" y="198"/>
                    <a:pt x="184" y="175"/>
                    <a:pt x="184" y="175"/>
                  </a:cubicBezTo>
                  <a:cubicBezTo>
                    <a:pt x="161" y="175"/>
                    <a:pt x="161" y="153"/>
                    <a:pt x="161" y="153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07"/>
                    <a:pt x="138" y="107"/>
                    <a:pt x="138" y="107"/>
                  </a:cubicBezTo>
                  <a:cubicBezTo>
                    <a:pt x="115" y="84"/>
                    <a:pt x="115" y="61"/>
                    <a:pt x="115" y="39"/>
                  </a:cubicBezTo>
                  <a:cubicBezTo>
                    <a:pt x="115" y="12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4993775" y="4240175"/>
              <a:ext cx="12000" cy="13375"/>
            </a:xfrm>
            <a:custGeom>
              <a:rect b="b" l="l" r="r" t="t"/>
              <a:pathLst>
                <a:path extrusionOk="0" h="535" w="480">
                  <a:moveTo>
                    <a:pt x="391" y="1"/>
                  </a:moveTo>
                  <a:cubicBezTo>
                    <a:pt x="375" y="1"/>
                    <a:pt x="359" y="17"/>
                    <a:pt x="342" y="33"/>
                  </a:cubicBezTo>
                  <a:cubicBezTo>
                    <a:pt x="342" y="25"/>
                    <a:pt x="342" y="23"/>
                    <a:pt x="342" y="23"/>
                  </a:cubicBezTo>
                  <a:cubicBezTo>
                    <a:pt x="340" y="23"/>
                    <a:pt x="335" y="33"/>
                    <a:pt x="320" y="33"/>
                  </a:cubicBezTo>
                  <a:cubicBezTo>
                    <a:pt x="320" y="33"/>
                    <a:pt x="320" y="56"/>
                    <a:pt x="320" y="56"/>
                  </a:cubicBezTo>
                  <a:cubicBezTo>
                    <a:pt x="320" y="56"/>
                    <a:pt x="320" y="79"/>
                    <a:pt x="297" y="79"/>
                  </a:cubicBezTo>
                  <a:cubicBezTo>
                    <a:pt x="297" y="79"/>
                    <a:pt x="297" y="101"/>
                    <a:pt x="297" y="101"/>
                  </a:cubicBezTo>
                  <a:cubicBezTo>
                    <a:pt x="274" y="124"/>
                    <a:pt x="274" y="147"/>
                    <a:pt x="274" y="170"/>
                  </a:cubicBezTo>
                  <a:cubicBezTo>
                    <a:pt x="251" y="193"/>
                    <a:pt x="251" y="215"/>
                    <a:pt x="251" y="238"/>
                  </a:cubicBezTo>
                  <a:cubicBezTo>
                    <a:pt x="228" y="261"/>
                    <a:pt x="228" y="261"/>
                    <a:pt x="228" y="284"/>
                  </a:cubicBezTo>
                  <a:cubicBezTo>
                    <a:pt x="206" y="307"/>
                    <a:pt x="206" y="330"/>
                    <a:pt x="183" y="352"/>
                  </a:cubicBezTo>
                  <a:lnTo>
                    <a:pt x="160" y="375"/>
                  </a:lnTo>
                  <a:cubicBezTo>
                    <a:pt x="160" y="375"/>
                    <a:pt x="137" y="398"/>
                    <a:pt x="137" y="398"/>
                  </a:cubicBezTo>
                  <a:cubicBezTo>
                    <a:pt x="137" y="398"/>
                    <a:pt x="114" y="421"/>
                    <a:pt x="114" y="421"/>
                  </a:cubicBezTo>
                  <a:cubicBezTo>
                    <a:pt x="114" y="421"/>
                    <a:pt x="91" y="421"/>
                    <a:pt x="91" y="444"/>
                  </a:cubicBezTo>
                  <a:cubicBezTo>
                    <a:pt x="69" y="444"/>
                    <a:pt x="69" y="444"/>
                    <a:pt x="46" y="467"/>
                  </a:cubicBezTo>
                  <a:cubicBezTo>
                    <a:pt x="0" y="467"/>
                    <a:pt x="0" y="512"/>
                    <a:pt x="46" y="535"/>
                  </a:cubicBezTo>
                  <a:lnTo>
                    <a:pt x="183" y="535"/>
                  </a:lnTo>
                  <a:cubicBezTo>
                    <a:pt x="228" y="535"/>
                    <a:pt x="274" y="512"/>
                    <a:pt x="320" y="467"/>
                  </a:cubicBezTo>
                  <a:cubicBezTo>
                    <a:pt x="388" y="398"/>
                    <a:pt x="457" y="307"/>
                    <a:pt x="479" y="193"/>
                  </a:cubicBezTo>
                  <a:cubicBezTo>
                    <a:pt x="479" y="170"/>
                    <a:pt x="479" y="147"/>
                    <a:pt x="479" y="124"/>
                  </a:cubicBezTo>
                  <a:cubicBezTo>
                    <a:pt x="457" y="101"/>
                    <a:pt x="457" y="101"/>
                    <a:pt x="457" y="79"/>
                  </a:cubicBezTo>
                  <a:cubicBezTo>
                    <a:pt x="434" y="56"/>
                    <a:pt x="434" y="33"/>
                    <a:pt x="411" y="10"/>
                  </a:cubicBezTo>
                  <a:cubicBezTo>
                    <a:pt x="404" y="3"/>
                    <a:pt x="398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1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grpSp>
        <p:nvGrpSpPr>
          <p:cNvPr id="817" name="Google Shape;817;p31"/>
          <p:cNvGrpSpPr/>
          <p:nvPr/>
        </p:nvGrpSpPr>
        <p:grpSpPr>
          <a:xfrm>
            <a:off x="457274" y="1066506"/>
            <a:ext cx="8233403" cy="3919665"/>
            <a:chOff x="457274" y="1066506"/>
            <a:chExt cx="8233403" cy="3919665"/>
          </a:xfrm>
        </p:grpSpPr>
        <p:grpSp>
          <p:nvGrpSpPr>
            <p:cNvPr id="818" name="Google Shape;818;p31"/>
            <p:cNvGrpSpPr/>
            <p:nvPr/>
          </p:nvGrpSpPr>
          <p:grpSpPr>
            <a:xfrm>
              <a:off x="1669766" y="1066573"/>
              <a:ext cx="5357285" cy="3919597"/>
              <a:chOff x="2423480" y="1287142"/>
              <a:chExt cx="4296138" cy="3143221"/>
            </a:xfrm>
          </p:grpSpPr>
          <p:grpSp>
            <p:nvGrpSpPr>
              <p:cNvPr id="819" name="Google Shape;819;p31"/>
              <p:cNvGrpSpPr/>
              <p:nvPr/>
            </p:nvGrpSpPr>
            <p:grpSpPr>
              <a:xfrm>
                <a:off x="2584302" y="4125459"/>
                <a:ext cx="3961957" cy="304905"/>
                <a:chOff x="2605453" y="3758748"/>
                <a:chExt cx="3644519" cy="280476"/>
              </a:xfrm>
            </p:grpSpPr>
            <p:sp>
              <p:nvSpPr>
                <p:cNvPr id="820" name="Google Shape;820;p31"/>
                <p:cNvSpPr/>
                <p:nvPr/>
              </p:nvSpPr>
              <p:spPr>
                <a:xfrm>
                  <a:off x="2626052" y="3889954"/>
                  <a:ext cx="3606533" cy="20628"/>
                </a:xfrm>
                <a:custGeom>
                  <a:rect b="b" l="l" r="r" t="t"/>
                  <a:pathLst>
                    <a:path extrusionOk="0" h="732" w="127982">
                      <a:moveTo>
                        <a:pt x="0" y="1"/>
                      </a:moveTo>
                      <a:lnTo>
                        <a:pt x="0" y="731"/>
                      </a:lnTo>
                      <a:lnTo>
                        <a:pt x="127982" y="731"/>
                      </a:lnTo>
                      <a:lnTo>
                        <a:pt x="1279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1"/>
                <p:cNvSpPr/>
                <p:nvPr/>
              </p:nvSpPr>
              <p:spPr>
                <a:xfrm>
                  <a:off x="2605453" y="3758748"/>
                  <a:ext cx="155046" cy="280476"/>
                </a:xfrm>
                <a:custGeom>
                  <a:rect b="b" l="l" r="r" t="t"/>
                  <a:pathLst>
                    <a:path extrusionOk="0" h="9953" w="5502">
                      <a:moveTo>
                        <a:pt x="4977" y="1"/>
                      </a:moveTo>
                      <a:lnTo>
                        <a:pt x="1" y="4977"/>
                      </a:lnTo>
                      <a:lnTo>
                        <a:pt x="4977" y="9952"/>
                      </a:lnTo>
                      <a:lnTo>
                        <a:pt x="5502" y="9427"/>
                      </a:lnTo>
                      <a:lnTo>
                        <a:pt x="1051" y="4977"/>
                      </a:lnTo>
                      <a:lnTo>
                        <a:pt x="5502" y="526"/>
                      </a:lnTo>
                      <a:lnTo>
                        <a:pt x="497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1"/>
                <p:cNvSpPr/>
                <p:nvPr/>
              </p:nvSpPr>
              <p:spPr>
                <a:xfrm>
                  <a:off x="6095574" y="3758748"/>
                  <a:ext cx="154398" cy="280476"/>
                </a:xfrm>
                <a:custGeom>
                  <a:rect b="b" l="l" r="r" t="t"/>
                  <a:pathLst>
                    <a:path extrusionOk="0" h="9953" w="5479">
                      <a:moveTo>
                        <a:pt x="502" y="1"/>
                      </a:moveTo>
                      <a:lnTo>
                        <a:pt x="0" y="526"/>
                      </a:lnTo>
                      <a:lnTo>
                        <a:pt x="4451" y="4977"/>
                      </a:lnTo>
                      <a:lnTo>
                        <a:pt x="0" y="9427"/>
                      </a:lnTo>
                      <a:lnTo>
                        <a:pt x="502" y="9952"/>
                      </a:lnTo>
                      <a:lnTo>
                        <a:pt x="5478" y="4977"/>
                      </a:lnTo>
                      <a:lnTo>
                        <a:pt x="5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3" name="Google Shape;823;p31"/>
              <p:cNvSpPr/>
              <p:nvPr/>
            </p:nvSpPr>
            <p:spPr>
              <a:xfrm>
                <a:off x="2426976" y="2034034"/>
                <a:ext cx="948215" cy="1323704"/>
              </a:xfrm>
              <a:custGeom>
                <a:rect b="b" l="l" r="r" t="t"/>
                <a:pathLst>
                  <a:path extrusionOk="0" h="29788" w="30952">
                    <a:moveTo>
                      <a:pt x="0" y="1"/>
                    </a:moveTo>
                    <a:lnTo>
                      <a:pt x="0" y="25725"/>
                    </a:lnTo>
                    <a:lnTo>
                      <a:pt x="11367" y="25725"/>
                    </a:lnTo>
                    <a:lnTo>
                      <a:pt x="11299" y="25771"/>
                    </a:lnTo>
                    <a:lnTo>
                      <a:pt x="15316" y="29788"/>
                    </a:lnTo>
                    <a:lnTo>
                      <a:pt x="19310" y="25771"/>
                    </a:lnTo>
                    <a:lnTo>
                      <a:pt x="19242" y="25725"/>
                    </a:lnTo>
                    <a:lnTo>
                      <a:pt x="30951" y="25725"/>
                    </a:lnTo>
                    <a:lnTo>
                      <a:pt x="309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2423480" y="1287142"/>
                <a:ext cx="951707" cy="481123"/>
              </a:xfrm>
              <a:custGeom>
                <a:rect b="b" l="l" r="r" t="t"/>
                <a:pathLst>
                  <a:path extrusionOk="0" h="15705" w="31066">
                    <a:moveTo>
                      <a:pt x="0" y="1"/>
                    </a:moveTo>
                    <a:lnTo>
                      <a:pt x="0" y="15705"/>
                    </a:lnTo>
                    <a:lnTo>
                      <a:pt x="31065" y="15705"/>
                    </a:lnTo>
                    <a:lnTo>
                      <a:pt x="310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2539554" y="3477095"/>
                <a:ext cx="703472" cy="703472"/>
              </a:xfrm>
              <a:custGeom>
                <a:rect b="b" l="l" r="r" t="t"/>
                <a:pathLst>
                  <a:path extrusionOk="0" h="22963" w="22963">
                    <a:moveTo>
                      <a:pt x="11481" y="0"/>
                    </a:moveTo>
                    <a:cubicBezTo>
                      <a:pt x="5159" y="0"/>
                      <a:pt x="0" y="5159"/>
                      <a:pt x="0" y="11481"/>
                    </a:cubicBezTo>
                    <a:cubicBezTo>
                      <a:pt x="0" y="17804"/>
                      <a:pt x="5159" y="22962"/>
                      <a:pt x="11481" y="22962"/>
                    </a:cubicBezTo>
                    <a:cubicBezTo>
                      <a:pt x="17804" y="22962"/>
                      <a:pt x="22962" y="17804"/>
                      <a:pt x="22962" y="11481"/>
                    </a:cubicBezTo>
                    <a:cubicBezTo>
                      <a:pt x="22962" y="5159"/>
                      <a:pt x="17804" y="0"/>
                      <a:pt x="11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597575" y="3535821"/>
                <a:ext cx="586722" cy="586691"/>
              </a:xfrm>
              <a:custGeom>
                <a:rect b="b" l="l" r="r" t="t"/>
                <a:pathLst>
                  <a:path extrusionOk="0" h="19151" w="19152">
                    <a:moveTo>
                      <a:pt x="9587" y="1"/>
                    </a:moveTo>
                    <a:cubicBezTo>
                      <a:pt x="4315" y="1"/>
                      <a:pt x="1" y="4292"/>
                      <a:pt x="1" y="9564"/>
                    </a:cubicBezTo>
                    <a:cubicBezTo>
                      <a:pt x="1" y="14837"/>
                      <a:pt x="4315" y="19151"/>
                      <a:pt x="9587" y="19151"/>
                    </a:cubicBezTo>
                    <a:cubicBezTo>
                      <a:pt x="14860" y="19151"/>
                      <a:pt x="19151" y="14837"/>
                      <a:pt x="19151" y="9564"/>
                    </a:cubicBezTo>
                    <a:cubicBezTo>
                      <a:pt x="19151" y="4292"/>
                      <a:pt x="14860" y="1"/>
                      <a:pt x="95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3661808" y="3477095"/>
                <a:ext cx="703502" cy="703472"/>
              </a:xfrm>
              <a:custGeom>
                <a:rect b="b" l="l" r="r" t="t"/>
                <a:pathLst>
                  <a:path extrusionOk="0" h="22963" w="22964">
                    <a:moveTo>
                      <a:pt x="11482" y="0"/>
                    </a:moveTo>
                    <a:cubicBezTo>
                      <a:pt x="5159" y="0"/>
                      <a:pt x="1" y="5159"/>
                      <a:pt x="1" y="11481"/>
                    </a:cubicBezTo>
                    <a:cubicBezTo>
                      <a:pt x="1" y="17804"/>
                      <a:pt x="5159" y="22962"/>
                      <a:pt x="11482" y="22962"/>
                    </a:cubicBezTo>
                    <a:cubicBezTo>
                      <a:pt x="17805" y="22962"/>
                      <a:pt x="22963" y="17804"/>
                      <a:pt x="22963" y="11481"/>
                    </a:cubicBezTo>
                    <a:cubicBezTo>
                      <a:pt x="22963" y="5159"/>
                      <a:pt x="17805" y="0"/>
                      <a:pt x="11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3719860" y="3535821"/>
                <a:ext cx="586691" cy="586691"/>
              </a:xfrm>
              <a:custGeom>
                <a:rect b="b" l="l" r="r" t="t"/>
                <a:pathLst>
                  <a:path extrusionOk="0" h="19151" w="19151">
                    <a:moveTo>
                      <a:pt x="9587" y="1"/>
                    </a:moveTo>
                    <a:cubicBezTo>
                      <a:pt x="4314" y="1"/>
                      <a:pt x="0" y="4292"/>
                      <a:pt x="0" y="9564"/>
                    </a:cubicBezTo>
                    <a:cubicBezTo>
                      <a:pt x="0" y="14837"/>
                      <a:pt x="4314" y="19151"/>
                      <a:pt x="9587" y="19151"/>
                    </a:cubicBezTo>
                    <a:cubicBezTo>
                      <a:pt x="14860" y="19151"/>
                      <a:pt x="19151" y="14837"/>
                      <a:pt x="19151" y="9564"/>
                    </a:cubicBezTo>
                    <a:cubicBezTo>
                      <a:pt x="19151" y="4292"/>
                      <a:pt x="14860" y="1"/>
                      <a:pt x="9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3542233" y="2034035"/>
                <a:ext cx="948215" cy="1323704"/>
              </a:xfrm>
              <a:custGeom>
                <a:rect b="b" l="l" r="r" t="t"/>
                <a:pathLst>
                  <a:path extrusionOk="0" h="29788" w="30952">
                    <a:moveTo>
                      <a:pt x="1" y="1"/>
                    </a:moveTo>
                    <a:lnTo>
                      <a:pt x="1" y="25725"/>
                    </a:lnTo>
                    <a:lnTo>
                      <a:pt x="11231" y="25725"/>
                    </a:lnTo>
                    <a:lnTo>
                      <a:pt x="11185" y="25771"/>
                    </a:lnTo>
                    <a:lnTo>
                      <a:pt x="15179" y="29788"/>
                    </a:lnTo>
                    <a:lnTo>
                      <a:pt x="19174" y="25771"/>
                    </a:lnTo>
                    <a:lnTo>
                      <a:pt x="19128" y="25725"/>
                    </a:lnTo>
                    <a:lnTo>
                      <a:pt x="30952" y="25725"/>
                    </a:lnTo>
                    <a:lnTo>
                      <a:pt x="309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3538750" y="1287142"/>
                <a:ext cx="951707" cy="481123"/>
              </a:xfrm>
              <a:custGeom>
                <a:rect b="b" l="l" r="r" t="t"/>
                <a:pathLst>
                  <a:path extrusionOk="0" h="15705" w="31066">
                    <a:moveTo>
                      <a:pt x="1" y="1"/>
                    </a:moveTo>
                    <a:lnTo>
                      <a:pt x="1" y="15705"/>
                    </a:lnTo>
                    <a:lnTo>
                      <a:pt x="31066" y="15705"/>
                    </a:lnTo>
                    <a:lnTo>
                      <a:pt x="310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4777783" y="3477095"/>
                <a:ext cx="702798" cy="703472"/>
              </a:xfrm>
              <a:custGeom>
                <a:rect b="b" l="l" r="r" t="t"/>
                <a:pathLst>
                  <a:path extrusionOk="0" h="22963" w="22941">
                    <a:moveTo>
                      <a:pt x="11482" y="0"/>
                    </a:moveTo>
                    <a:cubicBezTo>
                      <a:pt x="5137" y="0"/>
                      <a:pt x="1" y="5159"/>
                      <a:pt x="1" y="11481"/>
                    </a:cubicBezTo>
                    <a:cubicBezTo>
                      <a:pt x="1" y="17804"/>
                      <a:pt x="5137" y="22962"/>
                      <a:pt x="11482" y="22962"/>
                    </a:cubicBezTo>
                    <a:cubicBezTo>
                      <a:pt x="17805" y="22962"/>
                      <a:pt x="22940" y="17804"/>
                      <a:pt x="22940" y="11481"/>
                    </a:cubicBezTo>
                    <a:cubicBezTo>
                      <a:pt x="22940" y="5159"/>
                      <a:pt x="17805" y="0"/>
                      <a:pt x="11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4835835" y="3535821"/>
                <a:ext cx="586691" cy="586691"/>
              </a:xfrm>
              <a:custGeom>
                <a:rect b="b" l="l" r="r" t="t"/>
                <a:pathLst>
                  <a:path extrusionOk="0" h="19151" w="19151">
                    <a:moveTo>
                      <a:pt x="9587" y="1"/>
                    </a:moveTo>
                    <a:cubicBezTo>
                      <a:pt x="4292" y="1"/>
                      <a:pt x="0" y="4292"/>
                      <a:pt x="0" y="9564"/>
                    </a:cubicBezTo>
                    <a:cubicBezTo>
                      <a:pt x="0" y="14837"/>
                      <a:pt x="4292" y="19151"/>
                      <a:pt x="9587" y="19151"/>
                    </a:cubicBezTo>
                    <a:cubicBezTo>
                      <a:pt x="14860" y="19151"/>
                      <a:pt x="19151" y="14837"/>
                      <a:pt x="19151" y="9564"/>
                    </a:cubicBezTo>
                    <a:cubicBezTo>
                      <a:pt x="19151" y="4292"/>
                      <a:pt x="14860" y="1"/>
                      <a:pt x="95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4655425" y="2034035"/>
                <a:ext cx="948215" cy="1323704"/>
              </a:xfrm>
              <a:custGeom>
                <a:rect b="b" l="l" r="r" t="t"/>
                <a:pathLst>
                  <a:path extrusionOk="0" h="29788" w="30952">
                    <a:moveTo>
                      <a:pt x="1" y="1"/>
                    </a:moveTo>
                    <a:lnTo>
                      <a:pt x="1" y="25725"/>
                    </a:lnTo>
                    <a:lnTo>
                      <a:pt x="11185" y="25725"/>
                    </a:lnTo>
                    <a:lnTo>
                      <a:pt x="11116" y="25771"/>
                    </a:lnTo>
                    <a:lnTo>
                      <a:pt x="15134" y="29788"/>
                    </a:lnTo>
                    <a:lnTo>
                      <a:pt x="19128" y="25771"/>
                    </a:lnTo>
                    <a:lnTo>
                      <a:pt x="19060" y="25725"/>
                    </a:lnTo>
                    <a:lnTo>
                      <a:pt x="30952" y="25725"/>
                    </a:lnTo>
                    <a:lnTo>
                      <a:pt x="309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4654021" y="1287142"/>
                <a:ext cx="951033" cy="481123"/>
              </a:xfrm>
              <a:custGeom>
                <a:rect b="b" l="l" r="r" t="t"/>
                <a:pathLst>
                  <a:path extrusionOk="0" h="15705" w="31044">
                    <a:moveTo>
                      <a:pt x="1" y="1"/>
                    </a:moveTo>
                    <a:lnTo>
                      <a:pt x="1" y="15705"/>
                    </a:lnTo>
                    <a:lnTo>
                      <a:pt x="31043" y="15705"/>
                    </a:lnTo>
                    <a:lnTo>
                      <a:pt x="310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5881197" y="3477095"/>
                <a:ext cx="703472" cy="703472"/>
              </a:xfrm>
              <a:custGeom>
                <a:rect b="b" l="l" r="r" t="t"/>
                <a:pathLst>
                  <a:path extrusionOk="0" h="22963" w="22963">
                    <a:moveTo>
                      <a:pt x="11481" y="0"/>
                    </a:moveTo>
                    <a:cubicBezTo>
                      <a:pt x="5159" y="0"/>
                      <a:pt x="0" y="5159"/>
                      <a:pt x="0" y="11481"/>
                    </a:cubicBezTo>
                    <a:cubicBezTo>
                      <a:pt x="0" y="17804"/>
                      <a:pt x="5159" y="22962"/>
                      <a:pt x="11481" y="22962"/>
                    </a:cubicBezTo>
                    <a:cubicBezTo>
                      <a:pt x="17804" y="22962"/>
                      <a:pt x="22963" y="17804"/>
                      <a:pt x="22963" y="11481"/>
                    </a:cubicBezTo>
                    <a:cubicBezTo>
                      <a:pt x="22963" y="5159"/>
                      <a:pt x="17804" y="0"/>
                      <a:pt x="11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5939219" y="3535821"/>
                <a:ext cx="586722" cy="586691"/>
              </a:xfrm>
              <a:custGeom>
                <a:rect b="b" l="l" r="r" t="t"/>
                <a:pathLst>
                  <a:path extrusionOk="0" h="19151" w="19152">
                    <a:moveTo>
                      <a:pt x="9587" y="1"/>
                    </a:moveTo>
                    <a:cubicBezTo>
                      <a:pt x="4315" y="1"/>
                      <a:pt x="1" y="4292"/>
                      <a:pt x="1" y="9564"/>
                    </a:cubicBezTo>
                    <a:cubicBezTo>
                      <a:pt x="1" y="14837"/>
                      <a:pt x="4315" y="19151"/>
                      <a:pt x="9587" y="19151"/>
                    </a:cubicBezTo>
                    <a:cubicBezTo>
                      <a:pt x="14860" y="19151"/>
                      <a:pt x="19151" y="14837"/>
                      <a:pt x="19151" y="9564"/>
                    </a:cubicBezTo>
                    <a:cubicBezTo>
                      <a:pt x="19151" y="4292"/>
                      <a:pt x="14860" y="1"/>
                      <a:pt x="95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5770020" y="2034035"/>
                <a:ext cx="948215" cy="1323704"/>
              </a:xfrm>
              <a:custGeom>
                <a:rect b="b" l="l" r="r" t="t"/>
                <a:pathLst>
                  <a:path extrusionOk="0" h="29788" w="30952">
                    <a:moveTo>
                      <a:pt x="0" y="1"/>
                    </a:moveTo>
                    <a:lnTo>
                      <a:pt x="0" y="25725"/>
                    </a:lnTo>
                    <a:lnTo>
                      <a:pt x="11070" y="25725"/>
                    </a:lnTo>
                    <a:lnTo>
                      <a:pt x="11025" y="25771"/>
                    </a:lnTo>
                    <a:lnTo>
                      <a:pt x="15019" y="29788"/>
                    </a:lnTo>
                    <a:lnTo>
                      <a:pt x="19014" y="25771"/>
                    </a:lnTo>
                    <a:lnTo>
                      <a:pt x="18968" y="25725"/>
                    </a:lnTo>
                    <a:lnTo>
                      <a:pt x="30951" y="25725"/>
                    </a:lnTo>
                    <a:lnTo>
                      <a:pt x="309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5768617" y="1287142"/>
                <a:ext cx="951002" cy="481123"/>
              </a:xfrm>
              <a:custGeom>
                <a:rect b="b" l="l" r="r" t="t"/>
                <a:pathLst>
                  <a:path extrusionOk="0" h="15705" w="31043">
                    <a:moveTo>
                      <a:pt x="0" y="1"/>
                    </a:moveTo>
                    <a:lnTo>
                      <a:pt x="0" y="15705"/>
                    </a:lnTo>
                    <a:lnTo>
                      <a:pt x="31043" y="15705"/>
                    </a:lnTo>
                    <a:lnTo>
                      <a:pt x="310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31"/>
            <p:cNvGrpSpPr/>
            <p:nvPr/>
          </p:nvGrpSpPr>
          <p:grpSpPr>
            <a:xfrm>
              <a:off x="7127961" y="1302009"/>
              <a:ext cx="1562715" cy="3432838"/>
              <a:chOff x="6386927" y="1492076"/>
              <a:chExt cx="1476209" cy="3242504"/>
            </a:xfrm>
          </p:grpSpPr>
          <p:sp>
            <p:nvSpPr>
              <p:cNvPr id="840" name="Google Shape;840;p31"/>
              <p:cNvSpPr/>
              <p:nvPr/>
            </p:nvSpPr>
            <p:spPr>
              <a:xfrm>
                <a:off x="6830114" y="3708602"/>
                <a:ext cx="203291" cy="889614"/>
              </a:xfrm>
              <a:custGeom>
                <a:rect b="b" l="l" r="r" t="t"/>
                <a:pathLst>
                  <a:path extrusionOk="0" h="31569" w="7214">
                    <a:moveTo>
                      <a:pt x="1" y="1"/>
                    </a:moveTo>
                    <a:lnTo>
                      <a:pt x="845" y="31568"/>
                    </a:lnTo>
                    <a:lnTo>
                      <a:pt x="4315" y="31568"/>
                    </a:lnTo>
                    <a:lnTo>
                      <a:pt x="72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7172952" y="3708602"/>
                <a:ext cx="203291" cy="889614"/>
              </a:xfrm>
              <a:custGeom>
                <a:rect b="b" l="l" r="r" t="t"/>
                <a:pathLst>
                  <a:path extrusionOk="0" h="31569" w="7214">
                    <a:moveTo>
                      <a:pt x="0" y="1"/>
                    </a:moveTo>
                    <a:lnTo>
                      <a:pt x="2899" y="31568"/>
                    </a:lnTo>
                    <a:lnTo>
                      <a:pt x="6369" y="31568"/>
                    </a:lnTo>
                    <a:lnTo>
                      <a:pt x="72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6695047" y="2880138"/>
                <a:ext cx="883809" cy="1229240"/>
              </a:xfrm>
              <a:custGeom>
                <a:rect b="b" l="l" r="r" t="t"/>
                <a:pathLst>
                  <a:path extrusionOk="0" h="43621" w="31363">
                    <a:moveTo>
                      <a:pt x="6232" y="1"/>
                    </a:moveTo>
                    <a:cubicBezTo>
                      <a:pt x="5798" y="3562"/>
                      <a:pt x="137" y="31614"/>
                      <a:pt x="0" y="43620"/>
                    </a:cubicBezTo>
                    <a:lnTo>
                      <a:pt x="31362" y="43437"/>
                    </a:lnTo>
                    <a:cubicBezTo>
                      <a:pt x="31225" y="31431"/>
                      <a:pt x="25131" y="3562"/>
                      <a:pt x="24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6386927" y="2011180"/>
                <a:ext cx="1476209" cy="872227"/>
              </a:xfrm>
              <a:custGeom>
                <a:rect b="b" l="l" r="r" t="t"/>
                <a:pathLst>
                  <a:path extrusionOk="0" h="30952" w="52385">
                    <a:moveTo>
                      <a:pt x="25748" y="0"/>
                    </a:moveTo>
                    <a:lnTo>
                      <a:pt x="25748" y="23"/>
                    </a:lnTo>
                    <a:lnTo>
                      <a:pt x="22598" y="46"/>
                    </a:lnTo>
                    <a:cubicBezTo>
                      <a:pt x="22598" y="46"/>
                      <a:pt x="12121" y="1073"/>
                      <a:pt x="10067" y="5364"/>
                    </a:cubicBezTo>
                    <a:cubicBezTo>
                      <a:pt x="8013" y="9632"/>
                      <a:pt x="1" y="20885"/>
                      <a:pt x="480" y="24674"/>
                    </a:cubicBezTo>
                    <a:cubicBezTo>
                      <a:pt x="960" y="28463"/>
                      <a:pt x="14586" y="30951"/>
                      <a:pt x="14586" y="30951"/>
                    </a:cubicBezTo>
                    <a:lnTo>
                      <a:pt x="15956" y="28440"/>
                    </a:lnTo>
                    <a:lnTo>
                      <a:pt x="6438" y="23533"/>
                    </a:lnTo>
                    <a:lnTo>
                      <a:pt x="15682" y="10249"/>
                    </a:lnTo>
                    <a:lnTo>
                      <a:pt x="15682" y="10249"/>
                    </a:lnTo>
                    <a:cubicBezTo>
                      <a:pt x="15681" y="10250"/>
                      <a:pt x="12647" y="15180"/>
                      <a:pt x="15431" y="20132"/>
                    </a:cubicBezTo>
                    <a:cubicBezTo>
                      <a:pt x="17325" y="23533"/>
                      <a:pt x="17531" y="27961"/>
                      <a:pt x="17166" y="30837"/>
                    </a:cubicBezTo>
                    <a:lnTo>
                      <a:pt x="35220" y="30837"/>
                    </a:lnTo>
                    <a:cubicBezTo>
                      <a:pt x="34855" y="27961"/>
                      <a:pt x="35061" y="23533"/>
                      <a:pt x="36955" y="20132"/>
                    </a:cubicBezTo>
                    <a:cubicBezTo>
                      <a:pt x="39739" y="15180"/>
                      <a:pt x="36728" y="10250"/>
                      <a:pt x="36727" y="10249"/>
                    </a:cubicBezTo>
                    <a:lnTo>
                      <a:pt x="36727" y="10249"/>
                    </a:lnTo>
                    <a:lnTo>
                      <a:pt x="45948" y="23533"/>
                    </a:lnTo>
                    <a:lnTo>
                      <a:pt x="36453" y="28440"/>
                    </a:lnTo>
                    <a:lnTo>
                      <a:pt x="37800" y="30951"/>
                    </a:lnTo>
                    <a:cubicBezTo>
                      <a:pt x="37800" y="30951"/>
                      <a:pt x="51449" y="28463"/>
                      <a:pt x="51906" y="24674"/>
                    </a:cubicBezTo>
                    <a:cubicBezTo>
                      <a:pt x="52385" y="20885"/>
                      <a:pt x="44396" y="9632"/>
                      <a:pt x="42342" y="5364"/>
                    </a:cubicBezTo>
                    <a:cubicBezTo>
                      <a:pt x="40288" y="1073"/>
                      <a:pt x="29788" y="46"/>
                      <a:pt x="29788" y="46"/>
                    </a:cubicBezTo>
                    <a:lnTo>
                      <a:pt x="26661" y="23"/>
                    </a:lnTo>
                    <a:lnTo>
                      <a:pt x="26661" y="0"/>
                    </a:lnTo>
                    <a:lnTo>
                      <a:pt x="26387" y="23"/>
                    </a:lnTo>
                    <a:lnTo>
                      <a:pt x="26364" y="23"/>
                    </a:lnTo>
                    <a:lnTo>
                      <a:pt x="26364" y="0"/>
                    </a:lnTo>
                    <a:lnTo>
                      <a:pt x="26022" y="0"/>
                    </a:lnTo>
                    <a:lnTo>
                      <a:pt x="26022" y="23"/>
                    </a:lnTo>
                    <a:lnTo>
                      <a:pt x="25999" y="23"/>
                    </a:lnTo>
                    <a:lnTo>
                      <a:pt x="2574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6681521" y="4538362"/>
                <a:ext cx="295270" cy="196217"/>
              </a:xfrm>
              <a:custGeom>
                <a:rect b="b" l="l" r="r" t="t"/>
                <a:pathLst>
                  <a:path extrusionOk="0" h="6963" w="10478">
                    <a:moveTo>
                      <a:pt x="5159" y="0"/>
                    </a:moveTo>
                    <a:cubicBezTo>
                      <a:pt x="5411" y="2808"/>
                      <a:pt x="3630" y="4634"/>
                      <a:pt x="1622" y="4817"/>
                    </a:cubicBezTo>
                    <a:cubicBezTo>
                      <a:pt x="845" y="4885"/>
                      <a:pt x="389" y="5570"/>
                      <a:pt x="161" y="6140"/>
                    </a:cubicBezTo>
                    <a:cubicBezTo>
                      <a:pt x="1" y="6529"/>
                      <a:pt x="320" y="6962"/>
                      <a:pt x="731" y="6962"/>
                    </a:cubicBezTo>
                    <a:lnTo>
                      <a:pt x="10478" y="6962"/>
                    </a:lnTo>
                    <a:lnTo>
                      <a:pt x="104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7232130" y="4538362"/>
                <a:ext cx="294622" cy="196217"/>
              </a:xfrm>
              <a:custGeom>
                <a:rect b="b" l="l" r="r" t="t"/>
                <a:pathLst>
                  <a:path extrusionOk="0" h="6963" w="10455">
                    <a:moveTo>
                      <a:pt x="0" y="0"/>
                    </a:moveTo>
                    <a:lnTo>
                      <a:pt x="0" y="6962"/>
                    </a:lnTo>
                    <a:lnTo>
                      <a:pt x="9747" y="6962"/>
                    </a:lnTo>
                    <a:cubicBezTo>
                      <a:pt x="10158" y="6962"/>
                      <a:pt x="10454" y="6529"/>
                      <a:pt x="10317" y="6140"/>
                    </a:cubicBezTo>
                    <a:cubicBezTo>
                      <a:pt x="10066" y="5570"/>
                      <a:pt x="9633" y="4885"/>
                      <a:pt x="8857" y="4817"/>
                    </a:cubicBezTo>
                    <a:cubicBezTo>
                      <a:pt x="6825" y="4634"/>
                      <a:pt x="5068" y="2808"/>
                      <a:pt x="53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6802469" y="2816902"/>
                <a:ext cx="200698" cy="120920"/>
              </a:xfrm>
              <a:custGeom>
                <a:rect b="b" l="l" r="r" t="t"/>
                <a:pathLst>
                  <a:path extrusionOk="0" h="4291" w="7122">
                    <a:moveTo>
                      <a:pt x="4235" y="0"/>
                    </a:moveTo>
                    <a:cubicBezTo>
                      <a:pt x="3903" y="0"/>
                      <a:pt x="3519" y="19"/>
                      <a:pt x="3127" y="77"/>
                    </a:cubicBezTo>
                    <a:cubicBezTo>
                      <a:pt x="2671" y="145"/>
                      <a:pt x="2191" y="282"/>
                      <a:pt x="1758" y="487"/>
                    </a:cubicBezTo>
                    <a:lnTo>
                      <a:pt x="1073" y="77"/>
                    </a:lnTo>
                    <a:lnTo>
                      <a:pt x="0" y="2017"/>
                    </a:lnTo>
                    <a:lnTo>
                      <a:pt x="479" y="2382"/>
                    </a:lnTo>
                    <a:cubicBezTo>
                      <a:pt x="936" y="2861"/>
                      <a:pt x="1164" y="3044"/>
                      <a:pt x="1324" y="3158"/>
                    </a:cubicBezTo>
                    <a:cubicBezTo>
                      <a:pt x="1521" y="3289"/>
                      <a:pt x="1706" y="3338"/>
                      <a:pt x="1871" y="3338"/>
                    </a:cubicBezTo>
                    <a:cubicBezTo>
                      <a:pt x="1935" y="3338"/>
                      <a:pt x="1997" y="3331"/>
                      <a:pt x="2054" y="3318"/>
                    </a:cubicBezTo>
                    <a:cubicBezTo>
                      <a:pt x="2351" y="3272"/>
                      <a:pt x="2579" y="3089"/>
                      <a:pt x="2785" y="3044"/>
                    </a:cubicBezTo>
                    <a:cubicBezTo>
                      <a:pt x="2873" y="3020"/>
                      <a:pt x="2965" y="3009"/>
                      <a:pt x="3056" y="3009"/>
                    </a:cubicBezTo>
                    <a:cubicBezTo>
                      <a:pt x="3319" y="3009"/>
                      <a:pt x="3580" y="3103"/>
                      <a:pt x="3766" y="3272"/>
                    </a:cubicBezTo>
                    <a:lnTo>
                      <a:pt x="4839" y="4208"/>
                    </a:lnTo>
                    <a:cubicBezTo>
                      <a:pt x="4904" y="4262"/>
                      <a:pt x="4985" y="4291"/>
                      <a:pt x="5062" y="4291"/>
                    </a:cubicBezTo>
                    <a:cubicBezTo>
                      <a:pt x="5146" y="4291"/>
                      <a:pt x="5225" y="4257"/>
                      <a:pt x="5273" y="4185"/>
                    </a:cubicBezTo>
                    <a:cubicBezTo>
                      <a:pt x="5387" y="4071"/>
                      <a:pt x="5387" y="3888"/>
                      <a:pt x="5273" y="3751"/>
                    </a:cubicBezTo>
                    <a:lnTo>
                      <a:pt x="3880" y="2450"/>
                    </a:lnTo>
                    <a:cubicBezTo>
                      <a:pt x="3812" y="2382"/>
                      <a:pt x="3812" y="2291"/>
                      <a:pt x="3880" y="2222"/>
                    </a:cubicBezTo>
                    <a:cubicBezTo>
                      <a:pt x="3903" y="2188"/>
                      <a:pt x="3943" y="2171"/>
                      <a:pt x="3986" y="2171"/>
                    </a:cubicBezTo>
                    <a:cubicBezTo>
                      <a:pt x="4029" y="2171"/>
                      <a:pt x="4074" y="2188"/>
                      <a:pt x="4109" y="2222"/>
                    </a:cubicBezTo>
                    <a:lnTo>
                      <a:pt x="5547" y="3592"/>
                    </a:lnTo>
                    <a:cubicBezTo>
                      <a:pt x="5598" y="3643"/>
                      <a:pt x="5668" y="3667"/>
                      <a:pt x="5738" y="3667"/>
                    </a:cubicBezTo>
                    <a:cubicBezTo>
                      <a:pt x="5823" y="3667"/>
                      <a:pt x="5907" y="3632"/>
                      <a:pt x="5957" y="3569"/>
                    </a:cubicBezTo>
                    <a:cubicBezTo>
                      <a:pt x="6049" y="3455"/>
                      <a:pt x="6049" y="3295"/>
                      <a:pt x="5957" y="3181"/>
                    </a:cubicBezTo>
                    <a:lnTo>
                      <a:pt x="4497" y="1766"/>
                    </a:lnTo>
                    <a:cubicBezTo>
                      <a:pt x="4451" y="1720"/>
                      <a:pt x="4451" y="1629"/>
                      <a:pt x="4497" y="1583"/>
                    </a:cubicBezTo>
                    <a:cubicBezTo>
                      <a:pt x="4522" y="1545"/>
                      <a:pt x="4561" y="1528"/>
                      <a:pt x="4602" y="1528"/>
                    </a:cubicBezTo>
                    <a:cubicBezTo>
                      <a:pt x="4636" y="1528"/>
                      <a:pt x="4671" y="1540"/>
                      <a:pt x="4702" y="1560"/>
                    </a:cubicBezTo>
                    <a:lnTo>
                      <a:pt x="6140" y="2907"/>
                    </a:lnTo>
                    <a:cubicBezTo>
                      <a:pt x="6194" y="2961"/>
                      <a:pt x="6258" y="2984"/>
                      <a:pt x="6320" y="2984"/>
                    </a:cubicBezTo>
                    <a:cubicBezTo>
                      <a:pt x="6390" y="2984"/>
                      <a:pt x="6457" y="2955"/>
                      <a:pt x="6505" y="2907"/>
                    </a:cubicBezTo>
                    <a:cubicBezTo>
                      <a:pt x="6597" y="2793"/>
                      <a:pt x="6597" y="2633"/>
                      <a:pt x="6505" y="2542"/>
                    </a:cubicBezTo>
                    <a:lnTo>
                      <a:pt x="5090" y="1218"/>
                    </a:lnTo>
                    <a:cubicBezTo>
                      <a:pt x="5022" y="1149"/>
                      <a:pt x="5022" y="1058"/>
                      <a:pt x="5067" y="990"/>
                    </a:cubicBezTo>
                    <a:cubicBezTo>
                      <a:pt x="5104" y="941"/>
                      <a:pt x="5154" y="918"/>
                      <a:pt x="5203" y="918"/>
                    </a:cubicBezTo>
                    <a:cubicBezTo>
                      <a:pt x="5245" y="918"/>
                      <a:pt x="5287" y="935"/>
                      <a:pt x="5318" y="967"/>
                    </a:cubicBezTo>
                    <a:lnTo>
                      <a:pt x="6688" y="2222"/>
                    </a:lnTo>
                    <a:cubicBezTo>
                      <a:pt x="6731" y="2276"/>
                      <a:pt x="6789" y="2299"/>
                      <a:pt x="6849" y="2299"/>
                    </a:cubicBezTo>
                    <a:cubicBezTo>
                      <a:pt x="6915" y="2299"/>
                      <a:pt x="6982" y="2270"/>
                      <a:pt x="7030" y="2222"/>
                    </a:cubicBezTo>
                    <a:cubicBezTo>
                      <a:pt x="7122" y="2108"/>
                      <a:pt x="7122" y="1971"/>
                      <a:pt x="7030" y="1880"/>
                    </a:cubicBezTo>
                    <a:cubicBezTo>
                      <a:pt x="6619" y="1400"/>
                      <a:pt x="5547" y="214"/>
                      <a:pt x="5296" y="77"/>
                    </a:cubicBezTo>
                    <a:cubicBezTo>
                      <a:pt x="5266" y="62"/>
                      <a:pt x="4832" y="0"/>
                      <a:pt x="42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7247572" y="2816902"/>
                <a:ext cx="200050" cy="120920"/>
              </a:xfrm>
              <a:custGeom>
                <a:rect b="b" l="l" r="r" t="t"/>
                <a:pathLst>
                  <a:path extrusionOk="0" h="4291" w="7099">
                    <a:moveTo>
                      <a:pt x="2870" y="0"/>
                    </a:moveTo>
                    <a:cubicBezTo>
                      <a:pt x="2267" y="0"/>
                      <a:pt x="1833" y="62"/>
                      <a:pt x="1803" y="77"/>
                    </a:cubicBezTo>
                    <a:cubicBezTo>
                      <a:pt x="1575" y="214"/>
                      <a:pt x="480" y="1400"/>
                      <a:pt x="69" y="1880"/>
                    </a:cubicBezTo>
                    <a:cubicBezTo>
                      <a:pt x="0" y="1971"/>
                      <a:pt x="0" y="2108"/>
                      <a:pt x="69" y="2222"/>
                    </a:cubicBezTo>
                    <a:cubicBezTo>
                      <a:pt x="117" y="2270"/>
                      <a:pt x="184" y="2299"/>
                      <a:pt x="254" y="2299"/>
                    </a:cubicBezTo>
                    <a:cubicBezTo>
                      <a:pt x="316" y="2299"/>
                      <a:pt x="380" y="2276"/>
                      <a:pt x="434" y="2222"/>
                    </a:cubicBezTo>
                    <a:lnTo>
                      <a:pt x="1781" y="967"/>
                    </a:lnTo>
                    <a:cubicBezTo>
                      <a:pt x="1812" y="935"/>
                      <a:pt x="1854" y="918"/>
                      <a:pt x="1896" y="918"/>
                    </a:cubicBezTo>
                    <a:cubicBezTo>
                      <a:pt x="1945" y="918"/>
                      <a:pt x="1995" y="941"/>
                      <a:pt x="2032" y="990"/>
                    </a:cubicBezTo>
                    <a:cubicBezTo>
                      <a:pt x="2100" y="1058"/>
                      <a:pt x="2077" y="1149"/>
                      <a:pt x="2009" y="1218"/>
                    </a:cubicBezTo>
                    <a:lnTo>
                      <a:pt x="616" y="2542"/>
                    </a:lnTo>
                    <a:cubicBezTo>
                      <a:pt x="502" y="2633"/>
                      <a:pt x="502" y="2793"/>
                      <a:pt x="594" y="2907"/>
                    </a:cubicBezTo>
                    <a:cubicBezTo>
                      <a:pt x="654" y="2955"/>
                      <a:pt x="727" y="2984"/>
                      <a:pt x="796" y="2984"/>
                    </a:cubicBezTo>
                    <a:cubicBezTo>
                      <a:pt x="857" y="2984"/>
                      <a:pt x="916" y="2961"/>
                      <a:pt x="959" y="2907"/>
                    </a:cubicBezTo>
                    <a:lnTo>
                      <a:pt x="2397" y="1560"/>
                    </a:lnTo>
                    <a:cubicBezTo>
                      <a:pt x="2428" y="1540"/>
                      <a:pt x="2463" y="1528"/>
                      <a:pt x="2499" y="1528"/>
                    </a:cubicBezTo>
                    <a:cubicBezTo>
                      <a:pt x="2543" y="1528"/>
                      <a:pt x="2587" y="1545"/>
                      <a:pt x="2625" y="1583"/>
                    </a:cubicBezTo>
                    <a:cubicBezTo>
                      <a:pt x="2671" y="1629"/>
                      <a:pt x="2671" y="1720"/>
                      <a:pt x="2602" y="1766"/>
                    </a:cubicBezTo>
                    <a:lnTo>
                      <a:pt x="1164" y="3181"/>
                    </a:lnTo>
                    <a:cubicBezTo>
                      <a:pt x="1050" y="3295"/>
                      <a:pt x="1050" y="3455"/>
                      <a:pt x="1141" y="3569"/>
                    </a:cubicBezTo>
                    <a:cubicBezTo>
                      <a:pt x="1204" y="3632"/>
                      <a:pt x="1288" y="3667"/>
                      <a:pt x="1369" y="3667"/>
                    </a:cubicBezTo>
                    <a:cubicBezTo>
                      <a:pt x="1436" y="3667"/>
                      <a:pt x="1501" y="3643"/>
                      <a:pt x="1552" y="3592"/>
                    </a:cubicBezTo>
                    <a:lnTo>
                      <a:pt x="2990" y="2222"/>
                    </a:lnTo>
                    <a:cubicBezTo>
                      <a:pt x="3025" y="2188"/>
                      <a:pt x="3070" y="2171"/>
                      <a:pt x="3116" y="2171"/>
                    </a:cubicBezTo>
                    <a:cubicBezTo>
                      <a:pt x="3162" y="2171"/>
                      <a:pt x="3207" y="2188"/>
                      <a:pt x="3241" y="2222"/>
                    </a:cubicBezTo>
                    <a:cubicBezTo>
                      <a:pt x="3310" y="2291"/>
                      <a:pt x="3310" y="2382"/>
                      <a:pt x="3241" y="2450"/>
                    </a:cubicBezTo>
                    <a:lnTo>
                      <a:pt x="1849" y="3751"/>
                    </a:lnTo>
                    <a:cubicBezTo>
                      <a:pt x="1735" y="3888"/>
                      <a:pt x="1712" y="4071"/>
                      <a:pt x="1826" y="4185"/>
                    </a:cubicBezTo>
                    <a:cubicBezTo>
                      <a:pt x="1886" y="4257"/>
                      <a:pt x="1964" y="4291"/>
                      <a:pt x="2045" y="4291"/>
                    </a:cubicBezTo>
                    <a:cubicBezTo>
                      <a:pt x="2119" y="4291"/>
                      <a:pt x="2195" y="4262"/>
                      <a:pt x="2260" y="4208"/>
                    </a:cubicBezTo>
                    <a:lnTo>
                      <a:pt x="3333" y="3272"/>
                    </a:lnTo>
                    <a:cubicBezTo>
                      <a:pt x="3536" y="3103"/>
                      <a:pt x="3789" y="3009"/>
                      <a:pt x="4046" y="3009"/>
                    </a:cubicBezTo>
                    <a:cubicBezTo>
                      <a:pt x="4136" y="3009"/>
                      <a:pt x="4226" y="3020"/>
                      <a:pt x="4314" y="3044"/>
                    </a:cubicBezTo>
                    <a:cubicBezTo>
                      <a:pt x="4520" y="3089"/>
                      <a:pt x="4771" y="3272"/>
                      <a:pt x="5067" y="3318"/>
                    </a:cubicBezTo>
                    <a:cubicBezTo>
                      <a:pt x="5125" y="3331"/>
                      <a:pt x="5185" y="3338"/>
                      <a:pt x="5246" y="3338"/>
                    </a:cubicBezTo>
                    <a:cubicBezTo>
                      <a:pt x="5405" y="3338"/>
                      <a:pt x="5578" y="3289"/>
                      <a:pt x="5775" y="3158"/>
                    </a:cubicBezTo>
                    <a:cubicBezTo>
                      <a:pt x="5958" y="3044"/>
                      <a:pt x="6163" y="2861"/>
                      <a:pt x="6620" y="2382"/>
                    </a:cubicBezTo>
                    <a:lnTo>
                      <a:pt x="7099" y="2017"/>
                    </a:lnTo>
                    <a:lnTo>
                      <a:pt x="6049" y="77"/>
                    </a:lnTo>
                    <a:lnTo>
                      <a:pt x="5341" y="487"/>
                    </a:lnTo>
                    <a:cubicBezTo>
                      <a:pt x="4930" y="282"/>
                      <a:pt x="4451" y="145"/>
                      <a:pt x="3995" y="77"/>
                    </a:cubicBezTo>
                    <a:cubicBezTo>
                      <a:pt x="3594" y="19"/>
                      <a:pt x="3206" y="0"/>
                      <a:pt x="28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6873201" y="1492076"/>
                <a:ext cx="519752" cy="481173"/>
              </a:xfrm>
              <a:custGeom>
                <a:rect b="b" l="l" r="r" t="t"/>
                <a:pathLst>
                  <a:path extrusionOk="0" h="17075" w="18444">
                    <a:moveTo>
                      <a:pt x="9235" y="0"/>
                    </a:moveTo>
                    <a:cubicBezTo>
                      <a:pt x="5128" y="0"/>
                      <a:pt x="1827" y="3304"/>
                      <a:pt x="1827" y="7396"/>
                    </a:cubicBezTo>
                    <a:lnTo>
                      <a:pt x="1827" y="7579"/>
                    </a:lnTo>
                    <a:cubicBezTo>
                      <a:pt x="1827" y="8971"/>
                      <a:pt x="1370" y="10295"/>
                      <a:pt x="663" y="11482"/>
                    </a:cubicBezTo>
                    <a:cubicBezTo>
                      <a:pt x="229" y="12190"/>
                      <a:pt x="1" y="13034"/>
                      <a:pt x="24" y="13924"/>
                    </a:cubicBezTo>
                    <a:cubicBezTo>
                      <a:pt x="69" y="15659"/>
                      <a:pt x="1667" y="17074"/>
                      <a:pt x="3402" y="17074"/>
                    </a:cubicBezTo>
                    <a:lnTo>
                      <a:pt x="15066" y="17074"/>
                    </a:lnTo>
                    <a:cubicBezTo>
                      <a:pt x="16846" y="17074"/>
                      <a:pt x="18398" y="15682"/>
                      <a:pt x="18444" y="13879"/>
                    </a:cubicBezTo>
                    <a:cubicBezTo>
                      <a:pt x="18444" y="13103"/>
                      <a:pt x="18284" y="12372"/>
                      <a:pt x="17942" y="11733"/>
                    </a:cubicBezTo>
                    <a:cubicBezTo>
                      <a:pt x="17166" y="10250"/>
                      <a:pt x="16732" y="8629"/>
                      <a:pt x="16618" y="6940"/>
                    </a:cubicBezTo>
                    <a:cubicBezTo>
                      <a:pt x="16595" y="6506"/>
                      <a:pt x="16526" y="6050"/>
                      <a:pt x="16412" y="5616"/>
                    </a:cubicBezTo>
                    <a:cubicBezTo>
                      <a:pt x="15659" y="2557"/>
                      <a:pt x="12966" y="252"/>
                      <a:pt x="9839" y="24"/>
                    </a:cubicBezTo>
                    <a:cubicBezTo>
                      <a:pt x="9636" y="8"/>
                      <a:pt x="9435" y="0"/>
                      <a:pt x="92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7059752" y="1867715"/>
                <a:ext cx="151186" cy="224538"/>
              </a:xfrm>
              <a:custGeom>
                <a:rect b="b" l="l" r="r" t="t"/>
                <a:pathLst>
                  <a:path extrusionOk="0" h="7968" w="5365">
                    <a:moveTo>
                      <a:pt x="0" y="1"/>
                    </a:moveTo>
                    <a:lnTo>
                      <a:pt x="0" y="4886"/>
                    </a:lnTo>
                    <a:cubicBezTo>
                      <a:pt x="0" y="4886"/>
                      <a:pt x="0" y="4908"/>
                      <a:pt x="0" y="4931"/>
                    </a:cubicBezTo>
                    <a:cubicBezTo>
                      <a:pt x="270" y="6416"/>
                      <a:pt x="1494" y="7968"/>
                      <a:pt x="2710" y="7968"/>
                    </a:cubicBezTo>
                    <a:cubicBezTo>
                      <a:pt x="2727" y="7968"/>
                      <a:pt x="2745" y="7968"/>
                      <a:pt x="2762" y="7967"/>
                    </a:cubicBezTo>
                    <a:cubicBezTo>
                      <a:pt x="3881" y="7944"/>
                      <a:pt x="4999" y="6415"/>
                      <a:pt x="5341" y="5068"/>
                    </a:cubicBezTo>
                    <a:cubicBezTo>
                      <a:pt x="5364" y="4954"/>
                      <a:pt x="5364" y="4886"/>
                      <a:pt x="5364" y="4886"/>
                    </a:cubicBezTo>
                    <a:lnTo>
                      <a:pt x="5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6959404" y="1732648"/>
                <a:ext cx="84286" cy="84286"/>
              </a:xfrm>
              <a:custGeom>
                <a:rect b="b" l="l" r="r" t="t"/>
                <a:pathLst>
                  <a:path extrusionOk="0" h="2991" w="2991">
                    <a:moveTo>
                      <a:pt x="1484" y="1"/>
                    </a:moveTo>
                    <a:cubicBezTo>
                      <a:pt x="662" y="1"/>
                      <a:pt x="0" y="663"/>
                      <a:pt x="0" y="1484"/>
                    </a:cubicBezTo>
                    <a:cubicBezTo>
                      <a:pt x="0" y="2329"/>
                      <a:pt x="662" y="2991"/>
                      <a:pt x="1484" y="2991"/>
                    </a:cubicBezTo>
                    <a:cubicBezTo>
                      <a:pt x="2306" y="2991"/>
                      <a:pt x="2991" y="2329"/>
                      <a:pt x="2991" y="1484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7223112" y="1732648"/>
                <a:ext cx="84286" cy="84286"/>
              </a:xfrm>
              <a:custGeom>
                <a:rect b="b" l="l" r="r" t="t"/>
                <a:pathLst>
                  <a:path extrusionOk="0" h="2991" w="2991">
                    <a:moveTo>
                      <a:pt x="1484" y="1"/>
                    </a:moveTo>
                    <a:cubicBezTo>
                      <a:pt x="663" y="1"/>
                      <a:pt x="1" y="663"/>
                      <a:pt x="1" y="1484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2306" y="2991"/>
                      <a:pt x="2991" y="2329"/>
                      <a:pt x="2991" y="1484"/>
                    </a:cubicBezTo>
                    <a:cubicBezTo>
                      <a:pt x="2991" y="663"/>
                      <a:pt x="2306" y="1"/>
                      <a:pt x="14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6987696" y="1732648"/>
                <a:ext cx="55994" cy="84286"/>
              </a:xfrm>
              <a:custGeom>
                <a:rect b="b" l="l" r="r" t="t"/>
                <a:pathLst>
                  <a:path extrusionOk="0" h="2991" w="1987">
                    <a:moveTo>
                      <a:pt x="480" y="1"/>
                    </a:moveTo>
                    <a:cubicBezTo>
                      <a:pt x="320" y="1"/>
                      <a:pt x="161" y="24"/>
                      <a:pt x="24" y="69"/>
                    </a:cubicBezTo>
                    <a:lnTo>
                      <a:pt x="1" y="1325"/>
                    </a:lnTo>
                    <a:cubicBezTo>
                      <a:pt x="1" y="1827"/>
                      <a:pt x="69" y="2397"/>
                      <a:pt x="229" y="2968"/>
                    </a:cubicBezTo>
                    <a:cubicBezTo>
                      <a:pt x="298" y="2968"/>
                      <a:pt x="389" y="2991"/>
                      <a:pt x="480" y="2991"/>
                    </a:cubicBezTo>
                    <a:cubicBezTo>
                      <a:pt x="1302" y="2991"/>
                      <a:pt x="1987" y="2329"/>
                      <a:pt x="1987" y="1484"/>
                    </a:cubicBezTo>
                    <a:cubicBezTo>
                      <a:pt x="1987" y="663"/>
                      <a:pt x="1302" y="1"/>
                      <a:pt x="480" y="1"/>
                    </a:cubicBezTo>
                    <a:close/>
                  </a:path>
                </a:pathLst>
              </a:custGeom>
              <a:solidFill>
                <a:srgbClr val="FFAF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7223112" y="1732648"/>
                <a:ext cx="59854" cy="84286"/>
              </a:xfrm>
              <a:custGeom>
                <a:rect b="b" l="l" r="r" t="t"/>
                <a:pathLst>
                  <a:path extrusionOk="0" h="2991" w="2124">
                    <a:moveTo>
                      <a:pt x="1484" y="1"/>
                    </a:moveTo>
                    <a:cubicBezTo>
                      <a:pt x="663" y="1"/>
                      <a:pt x="1" y="663"/>
                      <a:pt x="1" y="1484"/>
                    </a:cubicBezTo>
                    <a:cubicBezTo>
                      <a:pt x="1" y="2329"/>
                      <a:pt x="663" y="2991"/>
                      <a:pt x="1484" y="2991"/>
                    </a:cubicBezTo>
                    <a:cubicBezTo>
                      <a:pt x="1644" y="2991"/>
                      <a:pt x="1781" y="2968"/>
                      <a:pt x="1918" y="2922"/>
                    </a:cubicBezTo>
                    <a:cubicBezTo>
                      <a:pt x="2055" y="2375"/>
                      <a:pt x="2124" y="1827"/>
                      <a:pt x="2124" y="1325"/>
                    </a:cubicBezTo>
                    <a:lnTo>
                      <a:pt x="2124" y="138"/>
                    </a:lnTo>
                    <a:cubicBezTo>
                      <a:pt x="1941" y="46"/>
                      <a:pt x="1713" y="1"/>
                      <a:pt x="1484" y="1"/>
                    </a:cubicBezTo>
                    <a:close/>
                  </a:path>
                </a:pathLst>
              </a:custGeom>
              <a:solidFill>
                <a:srgbClr val="FFAF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6997362" y="1633596"/>
                <a:ext cx="275967" cy="310713"/>
              </a:xfrm>
              <a:custGeom>
                <a:rect b="b" l="l" r="r" t="t"/>
                <a:pathLst>
                  <a:path extrusionOk="0" h="11026" w="9793">
                    <a:moveTo>
                      <a:pt x="2876" y="1"/>
                    </a:moveTo>
                    <a:lnTo>
                      <a:pt x="1963" y="1210"/>
                    </a:lnTo>
                    <a:lnTo>
                      <a:pt x="46" y="1210"/>
                    </a:lnTo>
                    <a:lnTo>
                      <a:pt x="46" y="2466"/>
                    </a:lnTo>
                    <a:lnTo>
                      <a:pt x="0" y="4908"/>
                    </a:lnTo>
                    <a:cubicBezTo>
                      <a:pt x="0" y="6300"/>
                      <a:pt x="594" y="8012"/>
                      <a:pt x="1552" y="9336"/>
                    </a:cubicBezTo>
                    <a:cubicBezTo>
                      <a:pt x="2328" y="10409"/>
                      <a:pt x="3584" y="11025"/>
                      <a:pt x="4908" y="11025"/>
                    </a:cubicBezTo>
                    <a:cubicBezTo>
                      <a:pt x="6209" y="11025"/>
                      <a:pt x="7464" y="10409"/>
                      <a:pt x="8240" y="9336"/>
                    </a:cubicBezTo>
                    <a:cubicBezTo>
                      <a:pt x="9199" y="8012"/>
                      <a:pt x="9792" y="6300"/>
                      <a:pt x="9792" y="4908"/>
                    </a:cubicBezTo>
                    <a:lnTo>
                      <a:pt x="9792" y="2489"/>
                    </a:lnTo>
                    <a:lnTo>
                      <a:pt x="9792" y="1210"/>
                    </a:lnTo>
                    <a:lnTo>
                      <a:pt x="7510" y="1210"/>
                    </a:lnTo>
                    <a:lnTo>
                      <a:pt x="6642" y="69"/>
                    </a:lnTo>
                    <a:cubicBezTo>
                      <a:pt x="6642" y="69"/>
                      <a:pt x="5889" y="1279"/>
                      <a:pt x="5821" y="1279"/>
                    </a:cubicBezTo>
                    <a:lnTo>
                      <a:pt x="3675" y="1279"/>
                    </a:lnTo>
                    <a:lnTo>
                      <a:pt x="2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6987696" y="1732648"/>
                <a:ext cx="16119" cy="84286"/>
              </a:xfrm>
              <a:custGeom>
                <a:rect b="b" l="l" r="r" t="t"/>
                <a:pathLst>
                  <a:path extrusionOk="0" h="2991" w="572">
                    <a:moveTo>
                      <a:pt x="366" y="1"/>
                    </a:moveTo>
                    <a:cubicBezTo>
                      <a:pt x="252" y="24"/>
                      <a:pt x="138" y="46"/>
                      <a:pt x="24" y="69"/>
                    </a:cubicBezTo>
                    <a:lnTo>
                      <a:pt x="1" y="1325"/>
                    </a:lnTo>
                    <a:cubicBezTo>
                      <a:pt x="1" y="1827"/>
                      <a:pt x="69" y="2397"/>
                      <a:pt x="229" y="2968"/>
                    </a:cubicBezTo>
                    <a:cubicBezTo>
                      <a:pt x="298" y="2968"/>
                      <a:pt x="389" y="2991"/>
                      <a:pt x="480" y="2991"/>
                    </a:cubicBezTo>
                    <a:lnTo>
                      <a:pt x="571" y="2991"/>
                    </a:lnTo>
                    <a:cubicBezTo>
                      <a:pt x="412" y="2443"/>
                      <a:pt x="343" y="1895"/>
                      <a:pt x="343" y="1393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7266847" y="1733297"/>
                <a:ext cx="16119" cy="83638"/>
              </a:xfrm>
              <a:custGeom>
                <a:rect b="b" l="l" r="r" t="t"/>
                <a:pathLst>
                  <a:path extrusionOk="0" h="2968" w="572">
                    <a:moveTo>
                      <a:pt x="229" y="1"/>
                    </a:moveTo>
                    <a:lnTo>
                      <a:pt x="229" y="1370"/>
                    </a:lnTo>
                    <a:cubicBezTo>
                      <a:pt x="229" y="1872"/>
                      <a:pt x="161" y="2420"/>
                      <a:pt x="1" y="2968"/>
                    </a:cubicBezTo>
                    <a:cubicBezTo>
                      <a:pt x="138" y="2968"/>
                      <a:pt x="252" y="2945"/>
                      <a:pt x="366" y="2899"/>
                    </a:cubicBezTo>
                    <a:cubicBezTo>
                      <a:pt x="503" y="2352"/>
                      <a:pt x="572" y="1804"/>
                      <a:pt x="572" y="1302"/>
                    </a:cubicBezTo>
                    <a:lnTo>
                      <a:pt x="572" y="115"/>
                    </a:lnTo>
                    <a:cubicBezTo>
                      <a:pt x="480" y="69"/>
                      <a:pt x="366" y="23"/>
                      <a:pt x="229" y="1"/>
                    </a:cubicBez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7059104" y="1903757"/>
                <a:ext cx="151834" cy="53401"/>
              </a:xfrm>
              <a:custGeom>
                <a:rect b="b" l="l" r="r" t="t"/>
                <a:pathLst>
                  <a:path extrusionOk="0" h="1895" w="5388">
                    <a:moveTo>
                      <a:pt x="0" y="0"/>
                    </a:moveTo>
                    <a:lnTo>
                      <a:pt x="0" y="1073"/>
                    </a:lnTo>
                    <a:cubicBezTo>
                      <a:pt x="799" y="1598"/>
                      <a:pt x="1735" y="1895"/>
                      <a:pt x="2717" y="1895"/>
                    </a:cubicBezTo>
                    <a:cubicBezTo>
                      <a:pt x="3675" y="1895"/>
                      <a:pt x="4611" y="1598"/>
                      <a:pt x="5387" y="1073"/>
                    </a:cubicBezTo>
                    <a:lnTo>
                      <a:pt x="5387" y="23"/>
                    </a:lnTo>
                    <a:cubicBezTo>
                      <a:pt x="4657" y="639"/>
                      <a:pt x="3698" y="1005"/>
                      <a:pt x="2717" y="1005"/>
                    </a:cubicBezTo>
                    <a:cubicBezTo>
                      <a:pt x="1712" y="1005"/>
                      <a:pt x="754" y="639"/>
                      <a:pt x="0" y="0"/>
                    </a:cubicBez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7059104" y="1960343"/>
                <a:ext cx="151834" cy="234176"/>
              </a:xfrm>
              <a:custGeom>
                <a:rect b="b" l="l" r="r" t="t"/>
                <a:pathLst>
                  <a:path extrusionOk="0" h="8310" w="5388">
                    <a:moveTo>
                      <a:pt x="0" y="1"/>
                    </a:moveTo>
                    <a:lnTo>
                      <a:pt x="0" y="7510"/>
                    </a:lnTo>
                    <a:cubicBezTo>
                      <a:pt x="799" y="8035"/>
                      <a:pt x="1735" y="8309"/>
                      <a:pt x="2717" y="8309"/>
                    </a:cubicBezTo>
                    <a:cubicBezTo>
                      <a:pt x="3675" y="8309"/>
                      <a:pt x="4611" y="8035"/>
                      <a:pt x="5387" y="7510"/>
                    </a:cubicBezTo>
                    <a:lnTo>
                      <a:pt x="5387" y="1"/>
                    </a:lnTo>
                    <a:cubicBezTo>
                      <a:pt x="4657" y="617"/>
                      <a:pt x="3698" y="982"/>
                      <a:pt x="2717" y="982"/>
                    </a:cubicBezTo>
                    <a:cubicBezTo>
                      <a:pt x="1712" y="982"/>
                      <a:pt x="754" y="617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7041745" y="1703398"/>
                <a:ext cx="64983" cy="13977"/>
              </a:xfrm>
              <a:custGeom>
                <a:rect b="b" l="l" r="r" t="t"/>
                <a:pathLst>
                  <a:path extrusionOk="0" h="496" w="2306">
                    <a:moveTo>
                      <a:pt x="1141" y="0"/>
                    </a:moveTo>
                    <a:cubicBezTo>
                      <a:pt x="822" y="0"/>
                      <a:pt x="502" y="34"/>
                      <a:pt x="183" y="103"/>
                    </a:cubicBezTo>
                    <a:cubicBezTo>
                      <a:pt x="69" y="126"/>
                      <a:pt x="0" y="240"/>
                      <a:pt x="23" y="354"/>
                    </a:cubicBezTo>
                    <a:cubicBezTo>
                      <a:pt x="43" y="433"/>
                      <a:pt x="131" y="495"/>
                      <a:pt x="214" y="495"/>
                    </a:cubicBezTo>
                    <a:cubicBezTo>
                      <a:pt x="227" y="495"/>
                      <a:pt x="239" y="494"/>
                      <a:pt x="251" y="491"/>
                    </a:cubicBezTo>
                    <a:cubicBezTo>
                      <a:pt x="548" y="434"/>
                      <a:pt x="845" y="405"/>
                      <a:pt x="1141" y="405"/>
                    </a:cubicBezTo>
                    <a:cubicBezTo>
                      <a:pt x="1438" y="405"/>
                      <a:pt x="1735" y="434"/>
                      <a:pt x="2032" y="491"/>
                    </a:cubicBezTo>
                    <a:cubicBezTo>
                      <a:pt x="2044" y="494"/>
                      <a:pt x="2056" y="495"/>
                      <a:pt x="2068" y="495"/>
                    </a:cubicBezTo>
                    <a:cubicBezTo>
                      <a:pt x="2151" y="495"/>
                      <a:pt x="2240" y="433"/>
                      <a:pt x="2260" y="354"/>
                    </a:cubicBezTo>
                    <a:cubicBezTo>
                      <a:pt x="2305" y="240"/>
                      <a:pt x="2214" y="126"/>
                      <a:pt x="2100" y="103"/>
                    </a:cubicBezTo>
                    <a:cubicBezTo>
                      <a:pt x="1780" y="34"/>
                      <a:pt x="1461" y="0"/>
                      <a:pt x="1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7076463" y="1728140"/>
                <a:ext cx="19980" cy="23840"/>
              </a:xfrm>
              <a:custGeom>
                <a:rect b="b" l="l" r="r" t="t"/>
                <a:pathLst>
                  <a:path extrusionOk="0" h="846" w="709">
                    <a:moveTo>
                      <a:pt x="343" y="1"/>
                    </a:moveTo>
                    <a:cubicBezTo>
                      <a:pt x="160" y="1"/>
                      <a:pt x="1" y="184"/>
                      <a:pt x="1" y="412"/>
                    </a:cubicBezTo>
                    <a:cubicBezTo>
                      <a:pt x="1" y="640"/>
                      <a:pt x="160" y="845"/>
                      <a:pt x="343" y="845"/>
                    </a:cubicBezTo>
                    <a:cubicBezTo>
                      <a:pt x="548" y="845"/>
                      <a:pt x="708" y="640"/>
                      <a:pt x="708" y="412"/>
                    </a:cubicBezTo>
                    <a:cubicBezTo>
                      <a:pt x="708" y="184"/>
                      <a:pt x="548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7161370" y="1703398"/>
                <a:ext cx="64983" cy="13977"/>
              </a:xfrm>
              <a:custGeom>
                <a:rect b="b" l="l" r="r" t="t"/>
                <a:pathLst>
                  <a:path extrusionOk="0" h="496" w="2306">
                    <a:moveTo>
                      <a:pt x="1153" y="0"/>
                    </a:moveTo>
                    <a:cubicBezTo>
                      <a:pt x="828" y="0"/>
                      <a:pt x="503" y="34"/>
                      <a:pt x="183" y="103"/>
                    </a:cubicBezTo>
                    <a:cubicBezTo>
                      <a:pt x="69" y="126"/>
                      <a:pt x="1" y="240"/>
                      <a:pt x="23" y="354"/>
                    </a:cubicBezTo>
                    <a:cubicBezTo>
                      <a:pt x="43" y="433"/>
                      <a:pt x="132" y="495"/>
                      <a:pt x="230" y="495"/>
                    </a:cubicBezTo>
                    <a:cubicBezTo>
                      <a:pt x="244" y="495"/>
                      <a:pt x="260" y="494"/>
                      <a:pt x="275" y="491"/>
                    </a:cubicBezTo>
                    <a:cubicBezTo>
                      <a:pt x="560" y="434"/>
                      <a:pt x="857" y="405"/>
                      <a:pt x="1153" y="405"/>
                    </a:cubicBezTo>
                    <a:cubicBezTo>
                      <a:pt x="1450" y="405"/>
                      <a:pt x="1747" y="434"/>
                      <a:pt x="2032" y="491"/>
                    </a:cubicBezTo>
                    <a:cubicBezTo>
                      <a:pt x="2047" y="494"/>
                      <a:pt x="2062" y="495"/>
                      <a:pt x="2076" y="495"/>
                    </a:cubicBezTo>
                    <a:cubicBezTo>
                      <a:pt x="2169" y="495"/>
                      <a:pt x="2243" y="433"/>
                      <a:pt x="2283" y="354"/>
                    </a:cubicBezTo>
                    <a:cubicBezTo>
                      <a:pt x="2306" y="240"/>
                      <a:pt x="2237" y="126"/>
                      <a:pt x="2123" y="103"/>
                    </a:cubicBezTo>
                    <a:cubicBezTo>
                      <a:pt x="1804" y="34"/>
                      <a:pt x="1479" y="0"/>
                      <a:pt x="11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7171655" y="1728140"/>
                <a:ext cx="19331" cy="23840"/>
              </a:xfrm>
              <a:custGeom>
                <a:rect b="b" l="l" r="r" t="t"/>
                <a:pathLst>
                  <a:path extrusionOk="0" h="846" w="686">
                    <a:moveTo>
                      <a:pt x="343" y="1"/>
                    </a:moveTo>
                    <a:cubicBezTo>
                      <a:pt x="161" y="1"/>
                      <a:pt x="1" y="184"/>
                      <a:pt x="1" y="412"/>
                    </a:cubicBezTo>
                    <a:cubicBezTo>
                      <a:pt x="1" y="640"/>
                      <a:pt x="161" y="845"/>
                      <a:pt x="343" y="845"/>
                    </a:cubicBezTo>
                    <a:cubicBezTo>
                      <a:pt x="549" y="845"/>
                      <a:pt x="686" y="640"/>
                      <a:pt x="686" y="412"/>
                    </a:cubicBezTo>
                    <a:cubicBezTo>
                      <a:pt x="686" y="184"/>
                      <a:pt x="549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7012776" y="1769395"/>
                <a:ext cx="245758" cy="170404"/>
              </a:xfrm>
              <a:custGeom>
                <a:rect b="b" l="l" r="r" t="t"/>
                <a:pathLst>
                  <a:path extrusionOk="0" h="6047" w="8721">
                    <a:moveTo>
                      <a:pt x="3934" y="0"/>
                    </a:moveTo>
                    <a:cubicBezTo>
                      <a:pt x="1350" y="0"/>
                      <a:pt x="1" y="842"/>
                      <a:pt x="1" y="842"/>
                    </a:cubicBezTo>
                    <a:lnTo>
                      <a:pt x="1" y="2851"/>
                    </a:lnTo>
                    <a:cubicBezTo>
                      <a:pt x="1" y="3285"/>
                      <a:pt x="138" y="3718"/>
                      <a:pt x="389" y="4015"/>
                    </a:cubicBezTo>
                    <a:cubicBezTo>
                      <a:pt x="1005" y="4791"/>
                      <a:pt x="2329" y="6046"/>
                      <a:pt x="4361" y="6046"/>
                    </a:cubicBezTo>
                    <a:cubicBezTo>
                      <a:pt x="6392" y="6046"/>
                      <a:pt x="7716" y="4791"/>
                      <a:pt x="8332" y="4015"/>
                    </a:cubicBezTo>
                    <a:cubicBezTo>
                      <a:pt x="8583" y="3718"/>
                      <a:pt x="8720" y="3285"/>
                      <a:pt x="8720" y="2851"/>
                    </a:cubicBezTo>
                    <a:lnTo>
                      <a:pt x="8720" y="842"/>
                    </a:lnTo>
                    <a:cubicBezTo>
                      <a:pt x="6826" y="211"/>
                      <a:pt x="5225" y="0"/>
                      <a:pt x="39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7012776" y="1847144"/>
                <a:ext cx="245758" cy="92656"/>
              </a:xfrm>
              <a:custGeom>
                <a:rect b="b" l="l" r="r" t="t"/>
                <a:pathLst>
                  <a:path extrusionOk="0" h="3288" w="8721">
                    <a:moveTo>
                      <a:pt x="8720" y="1"/>
                    </a:moveTo>
                    <a:cubicBezTo>
                      <a:pt x="7579" y="959"/>
                      <a:pt x="6027" y="1553"/>
                      <a:pt x="4338" y="1553"/>
                    </a:cubicBezTo>
                    <a:cubicBezTo>
                      <a:pt x="2672" y="1553"/>
                      <a:pt x="1142" y="982"/>
                      <a:pt x="1" y="46"/>
                    </a:cubicBezTo>
                    <a:lnTo>
                      <a:pt x="1" y="92"/>
                    </a:lnTo>
                    <a:cubicBezTo>
                      <a:pt x="1" y="526"/>
                      <a:pt x="138" y="959"/>
                      <a:pt x="389" y="1256"/>
                    </a:cubicBezTo>
                    <a:cubicBezTo>
                      <a:pt x="1005" y="2032"/>
                      <a:pt x="2329" y="3287"/>
                      <a:pt x="4361" y="3287"/>
                    </a:cubicBezTo>
                    <a:cubicBezTo>
                      <a:pt x="6392" y="3287"/>
                      <a:pt x="7716" y="2032"/>
                      <a:pt x="8332" y="1256"/>
                    </a:cubicBezTo>
                    <a:cubicBezTo>
                      <a:pt x="8583" y="959"/>
                      <a:pt x="8720" y="526"/>
                      <a:pt x="8720" y="92"/>
                    </a:cubicBezTo>
                    <a:lnTo>
                      <a:pt x="8720" y="1"/>
                    </a:lnTo>
                    <a:close/>
                  </a:path>
                </a:pathLst>
              </a:custGeom>
              <a:solidFill>
                <a:srgbClr val="D3E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6997982" y="1715289"/>
                <a:ext cx="21924" cy="90711"/>
              </a:xfrm>
              <a:custGeom>
                <a:rect b="b" l="l" r="r" t="t"/>
                <a:pathLst>
                  <a:path extrusionOk="0" h="3219" w="778">
                    <a:moveTo>
                      <a:pt x="24" y="0"/>
                    </a:moveTo>
                    <a:lnTo>
                      <a:pt x="1" y="640"/>
                    </a:lnTo>
                    <a:lnTo>
                      <a:pt x="435" y="2420"/>
                    </a:lnTo>
                    <a:lnTo>
                      <a:pt x="617" y="3219"/>
                    </a:lnTo>
                    <a:lnTo>
                      <a:pt x="777" y="3173"/>
                    </a:lnTo>
                    <a:lnTo>
                      <a:pt x="594" y="2351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7251433" y="1708216"/>
                <a:ext cx="21896" cy="95868"/>
              </a:xfrm>
              <a:custGeom>
                <a:rect b="b" l="l" r="r" t="t"/>
                <a:pathLst>
                  <a:path extrusionOk="0" h="3402" w="777">
                    <a:moveTo>
                      <a:pt x="776" y="0"/>
                    </a:moveTo>
                    <a:lnTo>
                      <a:pt x="160" y="2648"/>
                    </a:lnTo>
                    <a:lnTo>
                      <a:pt x="0" y="3356"/>
                    </a:lnTo>
                    <a:lnTo>
                      <a:pt x="160" y="3401"/>
                    </a:lnTo>
                    <a:lnTo>
                      <a:pt x="320" y="2717"/>
                    </a:lnTo>
                    <a:lnTo>
                      <a:pt x="776" y="685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31"/>
            <p:cNvGrpSpPr/>
            <p:nvPr/>
          </p:nvGrpSpPr>
          <p:grpSpPr>
            <a:xfrm>
              <a:off x="457274" y="1291693"/>
              <a:ext cx="1111374" cy="3442790"/>
              <a:chOff x="1281077" y="1444452"/>
              <a:chExt cx="1061991" cy="3290128"/>
            </a:xfrm>
          </p:grpSpPr>
          <p:sp>
            <p:nvSpPr>
              <p:cNvPr id="868" name="Google Shape;868;p31"/>
              <p:cNvSpPr/>
              <p:nvPr/>
            </p:nvSpPr>
            <p:spPr>
              <a:xfrm>
                <a:off x="1486904" y="2981783"/>
                <a:ext cx="650338" cy="1628635"/>
              </a:xfrm>
              <a:custGeom>
                <a:rect b="b" l="l" r="r" t="t"/>
                <a:pathLst>
                  <a:path extrusionOk="0" h="57794" w="23078">
                    <a:moveTo>
                      <a:pt x="1" y="0"/>
                    </a:moveTo>
                    <a:lnTo>
                      <a:pt x="1576" y="57794"/>
                    </a:lnTo>
                    <a:lnTo>
                      <a:pt x="7122" y="57794"/>
                    </a:lnTo>
                    <a:lnTo>
                      <a:pt x="11550" y="9518"/>
                    </a:lnTo>
                    <a:lnTo>
                      <a:pt x="15956" y="57794"/>
                    </a:lnTo>
                    <a:lnTo>
                      <a:pt x="21502" y="57794"/>
                    </a:lnTo>
                    <a:lnTo>
                      <a:pt x="230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1944237" y="4609122"/>
                <a:ext cx="306204" cy="125457"/>
              </a:xfrm>
              <a:custGeom>
                <a:rect b="b" l="l" r="r" t="t"/>
                <a:pathLst>
                  <a:path extrusionOk="0" h="4452" w="10866">
                    <a:moveTo>
                      <a:pt x="1" y="0"/>
                    </a:moveTo>
                    <a:lnTo>
                      <a:pt x="1" y="4451"/>
                    </a:lnTo>
                    <a:lnTo>
                      <a:pt x="10751" y="4451"/>
                    </a:lnTo>
                    <a:cubicBezTo>
                      <a:pt x="10751" y="4451"/>
                      <a:pt x="10865" y="3036"/>
                      <a:pt x="9108" y="2306"/>
                    </a:cubicBezTo>
                    <a:cubicBezTo>
                      <a:pt x="7624" y="1689"/>
                      <a:pt x="6049" y="1689"/>
                      <a:pt x="51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1281077" y="1911479"/>
                <a:ext cx="1061991" cy="1152027"/>
              </a:xfrm>
              <a:custGeom>
                <a:rect b="b" l="l" r="r" t="t"/>
                <a:pathLst>
                  <a:path extrusionOk="0" h="40881" w="37686">
                    <a:moveTo>
                      <a:pt x="37685" y="40766"/>
                    </a:moveTo>
                    <a:cubicBezTo>
                      <a:pt x="37389" y="32526"/>
                      <a:pt x="36955" y="9290"/>
                      <a:pt x="35699" y="6437"/>
                    </a:cubicBezTo>
                    <a:cubicBezTo>
                      <a:pt x="34946" y="4702"/>
                      <a:pt x="33508" y="3378"/>
                      <a:pt x="31728" y="2739"/>
                    </a:cubicBezTo>
                    <a:lnTo>
                      <a:pt x="21548" y="0"/>
                    </a:lnTo>
                    <a:lnTo>
                      <a:pt x="18832" y="0"/>
                    </a:lnTo>
                    <a:lnTo>
                      <a:pt x="18832" y="0"/>
                    </a:lnTo>
                    <a:lnTo>
                      <a:pt x="16115" y="0"/>
                    </a:lnTo>
                    <a:lnTo>
                      <a:pt x="5935" y="2739"/>
                    </a:lnTo>
                    <a:cubicBezTo>
                      <a:pt x="4155" y="3378"/>
                      <a:pt x="2717" y="4702"/>
                      <a:pt x="1986" y="6437"/>
                    </a:cubicBezTo>
                    <a:cubicBezTo>
                      <a:pt x="731" y="9290"/>
                      <a:pt x="297" y="32526"/>
                      <a:pt x="1" y="40766"/>
                    </a:cubicBezTo>
                    <a:lnTo>
                      <a:pt x="4520" y="40880"/>
                    </a:lnTo>
                    <a:lnTo>
                      <a:pt x="8423" y="17621"/>
                    </a:lnTo>
                    <a:lnTo>
                      <a:pt x="6871" y="37981"/>
                    </a:lnTo>
                    <a:lnTo>
                      <a:pt x="18832" y="37981"/>
                    </a:lnTo>
                    <a:lnTo>
                      <a:pt x="18832" y="37981"/>
                    </a:lnTo>
                    <a:lnTo>
                      <a:pt x="30815" y="37981"/>
                    </a:lnTo>
                    <a:lnTo>
                      <a:pt x="29263" y="17621"/>
                    </a:lnTo>
                    <a:lnTo>
                      <a:pt x="33166" y="408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1373705" y="4609122"/>
                <a:ext cx="306204" cy="125457"/>
              </a:xfrm>
              <a:custGeom>
                <a:rect b="b" l="l" r="r" t="t"/>
                <a:pathLst>
                  <a:path extrusionOk="0" h="4452" w="10866">
                    <a:moveTo>
                      <a:pt x="5707" y="0"/>
                    </a:moveTo>
                    <a:cubicBezTo>
                      <a:pt x="4817" y="1689"/>
                      <a:pt x="3242" y="1689"/>
                      <a:pt x="1758" y="2306"/>
                    </a:cubicBezTo>
                    <a:cubicBezTo>
                      <a:pt x="1" y="3036"/>
                      <a:pt x="115" y="4451"/>
                      <a:pt x="115" y="4451"/>
                    </a:cubicBezTo>
                    <a:lnTo>
                      <a:pt x="10865" y="4451"/>
                    </a:lnTo>
                    <a:lnTo>
                      <a:pt x="108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1297816" y="3060885"/>
                <a:ext cx="118356" cy="308768"/>
              </a:xfrm>
              <a:custGeom>
                <a:rect b="b" l="l" r="r" t="t"/>
                <a:pathLst>
                  <a:path extrusionOk="0" h="10957" w="4200">
                    <a:moveTo>
                      <a:pt x="4200" y="4452"/>
                    </a:moveTo>
                    <a:cubicBezTo>
                      <a:pt x="4177" y="5022"/>
                      <a:pt x="4109" y="6255"/>
                      <a:pt x="3515" y="6164"/>
                    </a:cubicBezTo>
                    <a:cubicBezTo>
                      <a:pt x="2945" y="6050"/>
                      <a:pt x="2625" y="3995"/>
                      <a:pt x="2625" y="3995"/>
                    </a:cubicBezTo>
                    <a:cubicBezTo>
                      <a:pt x="2625" y="3995"/>
                      <a:pt x="2260" y="4703"/>
                      <a:pt x="2077" y="5525"/>
                    </a:cubicBezTo>
                    <a:cubicBezTo>
                      <a:pt x="1849" y="6643"/>
                      <a:pt x="2488" y="10843"/>
                      <a:pt x="1644" y="10911"/>
                    </a:cubicBezTo>
                    <a:cubicBezTo>
                      <a:pt x="1210" y="10957"/>
                      <a:pt x="46" y="5273"/>
                      <a:pt x="46" y="5273"/>
                    </a:cubicBezTo>
                    <a:cubicBezTo>
                      <a:pt x="23" y="3447"/>
                      <a:pt x="0" y="1690"/>
                      <a:pt x="0" y="1"/>
                    </a:cubicBezTo>
                    <a:lnTo>
                      <a:pt x="3401" y="92"/>
                    </a:lnTo>
                    <a:lnTo>
                      <a:pt x="3378" y="252"/>
                    </a:lnTo>
                    <a:cubicBezTo>
                      <a:pt x="3355" y="571"/>
                      <a:pt x="3378" y="868"/>
                      <a:pt x="3470" y="1165"/>
                    </a:cubicBezTo>
                    <a:cubicBezTo>
                      <a:pt x="3766" y="2078"/>
                      <a:pt x="4200" y="4018"/>
                      <a:pt x="4200" y="44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1281077" y="3001087"/>
                <a:ext cx="137687" cy="62419"/>
              </a:xfrm>
              <a:custGeom>
                <a:rect b="b" l="l" r="r" t="t"/>
                <a:pathLst>
                  <a:path extrusionOk="0" h="2215" w="4886">
                    <a:moveTo>
                      <a:pt x="69" y="0"/>
                    </a:moveTo>
                    <a:cubicBezTo>
                      <a:pt x="46" y="890"/>
                      <a:pt x="23" y="1392"/>
                      <a:pt x="1" y="2100"/>
                    </a:cubicBezTo>
                    <a:lnTo>
                      <a:pt x="4520" y="2214"/>
                    </a:lnTo>
                    <a:lnTo>
                      <a:pt x="4885" y="4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2207326" y="3060885"/>
                <a:ext cx="118356" cy="308768"/>
              </a:xfrm>
              <a:custGeom>
                <a:rect b="b" l="l" r="r" t="t"/>
                <a:pathLst>
                  <a:path extrusionOk="0" h="10957" w="4200">
                    <a:moveTo>
                      <a:pt x="0" y="4452"/>
                    </a:moveTo>
                    <a:cubicBezTo>
                      <a:pt x="23" y="5022"/>
                      <a:pt x="114" y="6255"/>
                      <a:pt x="685" y="6164"/>
                    </a:cubicBezTo>
                    <a:cubicBezTo>
                      <a:pt x="1255" y="6050"/>
                      <a:pt x="1575" y="3995"/>
                      <a:pt x="1575" y="3995"/>
                    </a:cubicBezTo>
                    <a:cubicBezTo>
                      <a:pt x="1575" y="3995"/>
                      <a:pt x="1963" y="4703"/>
                      <a:pt x="2123" y="5525"/>
                    </a:cubicBezTo>
                    <a:cubicBezTo>
                      <a:pt x="2374" y="6643"/>
                      <a:pt x="1735" y="10843"/>
                      <a:pt x="2579" y="10911"/>
                    </a:cubicBezTo>
                    <a:cubicBezTo>
                      <a:pt x="2990" y="10957"/>
                      <a:pt x="4177" y="5273"/>
                      <a:pt x="4177" y="5273"/>
                    </a:cubicBezTo>
                    <a:cubicBezTo>
                      <a:pt x="4200" y="3447"/>
                      <a:pt x="4200" y="1690"/>
                      <a:pt x="4200" y="1"/>
                    </a:cubicBezTo>
                    <a:lnTo>
                      <a:pt x="799" y="92"/>
                    </a:lnTo>
                    <a:lnTo>
                      <a:pt x="822" y="252"/>
                    </a:lnTo>
                    <a:cubicBezTo>
                      <a:pt x="867" y="571"/>
                      <a:pt x="822" y="868"/>
                      <a:pt x="731" y="1165"/>
                    </a:cubicBezTo>
                    <a:cubicBezTo>
                      <a:pt x="434" y="2078"/>
                      <a:pt x="0" y="4018"/>
                      <a:pt x="0" y="4452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2205381" y="3001087"/>
                <a:ext cx="137687" cy="62419"/>
              </a:xfrm>
              <a:custGeom>
                <a:rect b="b" l="l" r="r" t="t"/>
                <a:pathLst>
                  <a:path extrusionOk="0" h="2215" w="4886">
                    <a:moveTo>
                      <a:pt x="4817" y="0"/>
                    </a:moveTo>
                    <a:cubicBezTo>
                      <a:pt x="4840" y="890"/>
                      <a:pt x="4862" y="1392"/>
                      <a:pt x="4885" y="2100"/>
                    </a:cubicBezTo>
                    <a:lnTo>
                      <a:pt x="366" y="2214"/>
                    </a:lnTo>
                    <a:lnTo>
                      <a:pt x="1" y="4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1490116" y="1958427"/>
                <a:ext cx="643913" cy="19331"/>
              </a:xfrm>
              <a:custGeom>
                <a:rect b="b" l="l" r="r" t="t"/>
                <a:pathLst>
                  <a:path extrusionOk="0" h="686" w="22850">
                    <a:moveTo>
                      <a:pt x="2512" y="0"/>
                    </a:moveTo>
                    <a:lnTo>
                      <a:pt x="1" y="685"/>
                    </a:lnTo>
                    <a:lnTo>
                      <a:pt x="22849" y="685"/>
                    </a:lnTo>
                    <a:lnTo>
                      <a:pt x="203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1344764" y="2056831"/>
                <a:ext cx="933970" cy="19331"/>
              </a:xfrm>
              <a:custGeom>
                <a:rect b="b" l="l" r="r" t="t"/>
                <a:pathLst>
                  <a:path extrusionOk="0" h="686" w="33143">
                    <a:moveTo>
                      <a:pt x="434" y="1"/>
                    </a:moveTo>
                    <a:cubicBezTo>
                      <a:pt x="274" y="229"/>
                      <a:pt x="137" y="457"/>
                      <a:pt x="0" y="685"/>
                    </a:cubicBezTo>
                    <a:lnTo>
                      <a:pt x="33143" y="685"/>
                    </a:lnTo>
                    <a:cubicBezTo>
                      <a:pt x="33006" y="457"/>
                      <a:pt x="32869" y="229"/>
                      <a:pt x="32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1320952" y="2155884"/>
                <a:ext cx="981594" cy="18683"/>
              </a:xfrm>
              <a:custGeom>
                <a:rect b="b" l="l" r="r" t="t"/>
                <a:pathLst>
                  <a:path extrusionOk="0" h="663" w="34833">
                    <a:moveTo>
                      <a:pt x="92" y="1"/>
                    </a:moveTo>
                    <a:cubicBezTo>
                      <a:pt x="69" y="206"/>
                      <a:pt x="46" y="434"/>
                      <a:pt x="1" y="663"/>
                    </a:cubicBezTo>
                    <a:lnTo>
                      <a:pt x="34832" y="663"/>
                    </a:lnTo>
                    <a:cubicBezTo>
                      <a:pt x="34809" y="434"/>
                      <a:pt x="34787" y="206"/>
                      <a:pt x="347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1311962" y="2254288"/>
                <a:ext cx="999573" cy="19331"/>
              </a:xfrm>
              <a:custGeom>
                <a:rect b="b" l="l" r="r" t="t"/>
                <a:pathLst>
                  <a:path extrusionOk="0" h="686" w="35471">
                    <a:moveTo>
                      <a:pt x="69" y="1"/>
                    </a:moveTo>
                    <a:cubicBezTo>
                      <a:pt x="46" y="206"/>
                      <a:pt x="23" y="435"/>
                      <a:pt x="0" y="686"/>
                    </a:cubicBezTo>
                    <a:lnTo>
                      <a:pt x="35471" y="686"/>
                    </a:lnTo>
                    <a:cubicBezTo>
                      <a:pt x="35448" y="435"/>
                      <a:pt x="35448" y="206"/>
                      <a:pt x="35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1"/>
              <p:cNvSpPr/>
              <p:nvPr/>
            </p:nvSpPr>
            <p:spPr>
              <a:xfrm>
                <a:off x="1306157" y="2352721"/>
                <a:ext cx="1011831" cy="19303"/>
              </a:xfrm>
              <a:custGeom>
                <a:rect b="b" l="l" r="r" t="t"/>
                <a:pathLst>
                  <a:path extrusionOk="0" h="685" w="35906">
                    <a:moveTo>
                      <a:pt x="24" y="0"/>
                    </a:moveTo>
                    <a:cubicBezTo>
                      <a:pt x="24" y="228"/>
                      <a:pt x="1" y="457"/>
                      <a:pt x="1" y="685"/>
                    </a:cubicBezTo>
                    <a:lnTo>
                      <a:pt x="35905" y="685"/>
                    </a:lnTo>
                    <a:cubicBezTo>
                      <a:pt x="35882" y="457"/>
                      <a:pt x="35882" y="228"/>
                      <a:pt x="358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1"/>
              <p:cNvSpPr/>
              <p:nvPr/>
            </p:nvSpPr>
            <p:spPr>
              <a:xfrm>
                <a:off x="1513280" y="2451126"/>
                <a:ext cx="596937" cy="19331"/>
              </a:xfrm>
              <a:custGeom>
                <a:rect b="b" l="l" r="r" t="t"/>
                <a:pathLst>
                  <a:path extrusionOk="0" h="686" w="21183">
                    <a:moveTo>
                      <a:pt x="69" y="1"/>
                    </a:moveTo>
                    <a:lnTo>
                      <a:pt x="1" y="685"/>
                    </a:lnTo>
                    <a:lnTo>
                      <a:pt x="21182" y="685"/>
                    </a:lnTo>
                    <a:lnTo>
                      <a:pt x="211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1"/>
              <p:cNvSpPr/>
              <p:nvPr/>
            </p:nvSpPr>
            <p:spPr>
              <a:xfrm>
                <a:off x="2112753" y="2451126"/>
                <a:ext cx="210364" cy="19331"/>
              </a:xfrm>
              <a:custGeom>
                <a:rect b="b" l="l" r="r" t="t"/>
                <a:pathLst>
                  <a:path extrusionOk="0" h="686" w="7465">
                    <a:moveTo>
                      <a:pt x="1" y="1"/>
                    </a:moveTo>
                    <a:lnTo>
                      <a:pt x="115" y="685"/>
                    </a:lnTo>
                    <a:lnTo>
                      <a:pt x="7465" y="685"/>
                    </a:lnTo>
                    <a:cubicBezTo>
                      <a:pt x="7442" y="457"/>
                      <a:pt x="7442" y="229"/>
                      <a:pt x="7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1"/>
              <p:cNvSpPr/>
              <p:nvPr/>
            </p:nvSpPr>
            <p:spPr>
              <a:xfrm>
                <a:off x="1301029" y="2451126"/>
                <a:ext cx="210364" cy="19331"/>
              </a:xfrm>
              <a:custGeom>
                <a:rect b="b" l="l" r="r" t="t"/>
                <a:pathLst>
                  <a:path extrusionOk="0" h="686" w="7465">
                    <a:moveTo>
                      <a:pt x="23" y="1"/>
                    </a:moveTo>
                    <a:cubicBezTo>
                      <a:pt x="23" y="229"/>
                      <a:pt x="0" y="457"/>
                      <a:pt x="0" y="685"/>
                    </a:cubicBezTo>
                    <a:lnTo>
                      <a:pt x="7350" y="685"/>
                    </a:lnTo>
                    <a:lnTo>
                      <a:pt x="74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1"/>
              <p:cNvSpPr/>
              <p:nvPr/>
            </p:nvSpPr>
            <p:spPr>
              <a:xfrm>
                <a:off x="1296520" y="2549530"/>
                <a:ext cx="198134" cy="19331"/>
              </a:xfrm>
              <a:custGeom>
                <a:rect b="b" l="l" r="r" t="t"/>
                <a:pathLst>
                  <a:path extrusionOk="0" h="686" w="7031">
                    <a:moveTo>
                      <a:pt x="46" y="1"/>
                    </a:moveTo>
                    <a:cubicBezTo>
                      <a:pt x="23" y="229"/>
                      <a:pt x="23" y="457"/>
                      <a:pt x="0" y="686"/>
                    </a:cubicBezTo>
                    <a:lnTo>
                      <a:pt x="6917" y="686"/>
                    </a:lnTo>
                    <a:lnTo>
                      <a:pt x="70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2129492" y="2549530"/>
                <a:ext cx="197485" cy="19331"/>
              </a:xfrm>
              <a:custGeom>
                <a:rect b="b" l="l" r="r" t="t"/>
                <a:pathLst>
                  <a:path extrusionOk="0" h="686" w="7008">
                    <a:moveTo>
                      <a:pt x="0" y="1"/>
                    </a:moveTo>
                    <a:lnTo>
                      <a:pt x="114" y="686"/>
                    </a:lnTo>
                    <a:lnTo>
                      <a:pt x="7008" y="686"/>
                    </a:lnTo>
                    <a:cubicBezTo>
                      <a:pt x="7008" y="457"/>
                      <a:pt x="6985" y="229"/>
                      <a:pt x="69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1506207" y="2549530"/>
                <a:ext cx="611731" cy="19331"/>
              </a:xfrm>
              <a:custGeom>
                <a:rect b="b" l="l" r="r" t="t"/>
                <a:pathLst>
                  <a:path extrusionOk="0" h="686" w="21708">
                    <a:moveTo>
                      <a:pt x="46" y="1"/>
                    </a:moveTo>
                    <a:lnTo>
                      <a:pt x="1" y="686"/>
                    </a:lnTo>
                    <a:lnTo>
                      <a:pt x="21707" y="686"/>
                    </a:lnTo>
                    <a:lnTo>
                      <a:pt x="216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145555" y="2647963"/>
                <a:ext cx="185283" cy="19303"/>
              </a:xfrm>
              <a:custGeom>
                <a:rect b="b" l="l" r="r" t="t"/>
                <a:pathLst>
                  <a:path extrusionOk="0" h="685" w="6575">
                    <a:moveTo>
                      <a:pt x="1" y="0"/>
                    </a:moveTo>
                    <a:lnTo>
                      <a:pt x="115" y="685"/>
                    </a:lnTo>
                    <a:lnTo>
                      <a:pt x="6575" y="685"/>
                    </a:lnTo>
                    <a:cubicBezTo>
                      <a:pt x="6552" y="457"/>
                      <a:pt x="6552" y="228"/>
                      <a:pt x="6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1293307" y="2647963"/>
                <a:ext cx="184635" cy="19303"/>
              </a:xfrm>
              <a:custGeom>
                <a:rect b="b" l="l" r="r" t="t"/>
                <a:pathLst>
                  <a:path extrusionOk="0" h="685" w="6552">
                    <a:moveTo>
                      <a:pt x="23" y="0"/>
                    </a:moveTo>
                    <a:cubicBezTo>
                      <a:pt x="23" y="228"/>
                      <a:pt x="0" y="457"/>
                      <a:pt x="0" y="685"/>
                    </a:cubicBezTo>
                    <a:lnTo>
                      <a:pt x="6437" y="685"/>
                    </a:lnTo>
                    <a:lnTo>
                      <a:pt x="6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1498486" y="2647963"/>
                <a:ext cx="626526" cy="19303"/>
              </a:xfrm>
              <a:custGeom>
                <a:rect b="b" l="l" r="r" t="t"/>
                <a:pathLst>
                  <a:path extrusionOk="0" h="685" w="22233">
                    <a:moveTo>
                      <a:pt x="46" y="0"/>
                    </a:moveTo>
                    <a:lnTo>
                      <a:pt x="1" y="685"/>
                    </a:lnTo>
                    <a:lnTo>
                      <a:pt x="22232" y="685"/>
                    </a:lnTo>
                    <a:lnTo>
                      <a:pt x="22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1290095" y="2746368"/>
                <a:ext cx="171109" cy="19331"/>
              </a:xfrm>
              <a:custGeom>
                <a:rect b="b" l="l" r="r" t="t"/>
                <a:pathLst>
                  <a:path extrusionOk="0" h="686" w="6072">
                    <a:moveTo>
                      <a:pt x="23" y="0"/>
                    </a:moveTo>
                    <a:cubicBezTo>
                      <a:pt x="0" y="229"/>
                      <a:pt x="0" y="457"/>
                      <a:pt x="0" y="685"/>
                    </a:cubicBezTo>
                    <a:lnTo>
                      <a:pt x="5958" y="685"/>
                    </a:lnTo>
                    <a:lnTo>
                      <a:pt x="60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1490765" y="2746368"/>
                <a:ext cx="641969" cy="19331"/>
              </a:xfrm>
              <a:custGeom>
                <a:rect b="b" l="l" r="r" t="t"/>
                <a:pathLst>
                  <a:path extrusionOk="0" h="686" w="22781">
                    <a:moveTo>
                      <a:pt x="69" y="0"/>
                    </a:moveTo>
                    <a:lnTo>
                      <a:pt x="1" y="685"/>
                    </a:lnTo>
                    <a:lnTo>
                      <a:pt x="22780" y="685"/>
                    </a:lnTo>
                    <a:lnTo>
                      <a:pt x="227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162294" y="2746368"/>
                <a:ext cx="171757" cy="19331"/>
              </a:xfrm>
              <a:custGeom>
                <a:rect b="b" l="l" r="r" t="t"/>
                <a:pathLst>
                  <a:path extrusionOk="0" h="686" w="6095">
                    <a:moveTo>
                      <a:pt x="0" y="0"/>
                    </a:moveTo>
                    <a:lnTo>
                      <a:pt x="114" y="685"/>
                    </a:lnTo>
                    <a:lnTo>
                      <a:pt x="6095" y="685"/>
                    </a:lnTo>
                    <a:cubicBezTo>
                      <a:pt x="6072" y="457"/>
                      <a:pt x="6072" y="229"/>
                      <a:pt x="6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1286882" y="2845420"/>
                <a:ext cx="158259" cy="18683"/>
              </a:xfrm>
              <a:custGeom>
                <a:rect b="b" l="l" r="r" t="t"/>
                <a:pathLst>
                  <a:path extrusionOk="0" h="663" w="5616">
                    <a:moveTo>
                      <a:pt x="23" y="0"/>
                    </a:moveTo>
                    <a:cubicBezTo>
                      <a:pt x="23" y="229"/>
                      <a:pt x="0" y="457"/>
                      <a:pt x="0" y="662"/>
                    </a:cubicBezTo>
                    <a:lnTo>
                      <a:pt x="5501" y="662"/>
                    </a:lnTo>
                    <a:lnTo>
                      <a:pt x="56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1483691" y="2845420"/>
                <a:ext cx="656763" cy="18683"/>
              </a:xfrm>
              <a:custGeom>
                <a:rect b="b" l="l" r="r" t="t"/>
                <a:pathLst>
                  <a:path extrusionOk="0" h="663" w="23306">
                    <a:moveTo>
                      <a:pt x="46" y="0"/>
                    </a:moveTo>
                    <a:lnTo>
                      <a:pt x="1" y="662"/>
                    </a:lnTo>
                    <a:lnTo>
                      <a:pt x="23305" y="662"/>
                    </a:lnTo>
                    <a:lnTo>
                      <a:pt x="232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179005" y="2845420"/>
                <a:ext cx="157611" cy="18683"/>
              </a:xfrm>
              <a:custGeom>
                <a:rect b="b" l="l" r="r" t="t"/>
                <a:pathLst>
                  <a:path extrusionOk="0" h="663" w="5593">
                    <a:moveTo>
                      <a:pt x="1" y="0"/>
                    </a:moveTo>
                    <a:lnTo>
                      <a:pt x="115" y="662"/>
                    </a:lnTo>
                    <a:lnTo>
                      <a:pt x="5593" y="662"/>
                    </a:lnTo>
                    <a:cubicBezTo>
                      <a:pt x="5593" y="457"/>
                      <a:pt x="5593" y="229"/>
                      <a:pt x="55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2195095" y="2943825"/>
                <a:ext cx="144761" cy="19331"/>
              </a:xfrm>
              <a:custGeom>
                <a:rect b="b" l="l" r="r" t="t"/>
                <a:pathLst>
                  <a:path extrusionOk="0" h="686" w="5137">
                    <a:moveTo>
                      <a:pt x="0" y="1"/>
                    </a:moveTo>
                    <a:lnTo>
                      <a:pt x="115" y="685"/>
                    </a:lnTo>
                    <a:lnTo>
                      <a:pt x="5136" y="685"/>
                    </a:lnTo>
                    <a:cubicBezTo>
                      <a:pt x="5136" y="457"/>
                      <a:pt x="5113" y="229"/>
                      <a:pt x="51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1475970" y="2943825"/>
                <a:ext cx="672206" cy="19331"/>
              </a:xfrm>
              <a:custGeom>
                <a:rect b="b" l="l" r="r" t="t"/>
                <a:pathLst>
                  <a:path extrusionOk="0" h="686" w="23854">
                    <a:moveTo>
                      <a:pt x="46" y="1"/>
                    </a:moveTo>
                    <a:lnTo>
                      <a:pt x="1" y="685"/>
                    </a:lnTo>
                    <a:lnTo>
                      <a:pt x="23853" y="685"/>
                    </a:lnTo>
                    <a:lnTo>
                      <a:pt x="237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1284290" y="2943825"/>
                <a:ext cx="144113" cy="19331"/>
              </a:xfrm>
              <a:custGeom>
                <a:rect b="b" l="l" r="r" t="t"/>
                <a:pathLst>
                  <a:path extrusionOk="0" h="686" w="5114">
                    <a:moveTo>
                      <a:pt x="1" y="1"/>
                    </a:moveTo>
                    <a:cubicBezTo>
                      <a:pt x="1" y="229"/>
                      <a:pt x="1" y="457"/>
                      <a:pt x="1" y="685"/>
                    </a:cubicBezTo>
                    <a:lnTo>
                      <a:pt x="5000" y="685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1690166" y="1911479"/>
                <a:ext cx="243813" cy="138307"/>
              </a:xfrm>
              <a:custGeom>
                <a:rect b="b" l="l" r="r" t="t"/>
                <a:pathLst>
                  <a:path extrusionOk="0" h="4908" w="8652">
                    <a:moveTo>
                      <a:pt x="8651" y="434"/>
                    </a:moveTo>
                    <a:lnTo>
                      <a:pt x="7031" y="0"/>
                    </a:lnTo>
                    <a:lnTo>
                      <a:pt x="4315" y="0"/>
                    </a:lnTo>
                    <a:lnTo>
                      <a:pt x="4315" y="0"/>
                    </a:lnTo>
                    <a:lnTo>
                      <a:pt x="1598" y="0"/>
                    </a:lnTo>
                    <a:lnTo>
                      <a:pt x="1" y="434"/>
                    </a:lnTo>
                    <a:cubicBezTo>
                      <a:pt x="526" y="2625"/>
                      <a:pt x="2260" y="4839"/>
                      <a:pt x="4315" y="4908"/>
                    </a:cubicBezTo>
                    <a:lnTo>
                      <a:pt x="4315" y="4908"/>
                    </a:lnTo>
                    <a:cubicBezTo>
                      <a:pt x="6369" y="4839"/>
                      <a:pt x="8104" y="2625"/>
                      <a:pt x="8651" y="4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1617490" y="1444452"/>
                <a:ext cx="393026" cy="245786"/>
              </a:xfrm>
              <a:custGeom>
                <a:rect b="b" l="l" r="r" t="t"/>
                <a:pathLst>
                  <a:path extrusionOk="0" h="8722" w="13947">
                    <a:moveTo>
                      <a:pt x="6739" y="0"/>
                    </a:moveTo>
                    <a:cubicBezTo>
                      <a:pt x="3411" y="0"/>
                      <a:pt x="2237" y="2170"/>
                      <a:pt x="2237" y="2170"/>
                    </a:cubicBezTo>
                    <a:cubicBezTo>
                      <a:pt x="0" y="3129"/>
                      <a:pt x="571" y="7397"/>
                      <a:pt x="754" y="8516"/>
                    </a:cubicBezTo>
                    <a:cubicBezTo>
                      <a:pt x="1005" y="8151"/>
                      <a:pt x="1438" y="7900"/>
                      <a:pt x="1895" y="7877"/>
                    </a:cubicBezTo>
                    <a:lnTo>
                      <a:pt x="1918" y="6781"/>
                    </a:lnTo>
                    <a:cubicBezTo>
                      <a:pt x="1986" y="6735"/>
                      <a:pt x="2602" y="6279"/>
                      <a:pt x="2831" y="4704"/>
                    </a:cubicBezTo>
                    <a:lnTo>
                      <a:pt x="2853" y="4727"/>
                    </a:lnTo>
                    <a:cubicBezTo>
                      <a:pt x="4094" y="5223"/>
                      <a:pt x="5400" y="5434"/>
                      <a:pt x="6730" y="5434"/>
                    </a:cubicBezTo>
                    <a:cubicBezTo>
                      <a:pt x="8214" y="5434"/>
                      <a:pt x="9727" y="5171"/>
                      <a:pt x="11208" y="4750"/>
                    </a:cubicBezTo>
                    <a:cubicBezTo>
                      <a:pt x="11459" y="6416"/>
                      <a:pt x="11938" y="6781"/>
                      <a:pt x="11938" y="6781"/>
                    </a:cubicBezTo>
                    <a:lnTo>
                      <a:pt x="11938" y="6804"/>
                    </a:lnTo>
                    <a:lnTo>
                      <a:pt x="11938" y="7900"/>
                    </a:lnTo>
                    <a:cubicBezTo>
                      <a:pt x="12417" y="7991"/>
                      <a:pt x="12805" y="8288"/>
                      <a:pt x="13011" y="8721"/>
                    </a:cubicBezTo>
                    <a:cubicBezTo>
                      <a:pt x="13125" y="8036"/>
                      <a:pt x="13947" y="3198"/>
                      <a:pt x="11573" y="2170"/>
                    </a:cubicBezTo>
                    <a:cubicBezTo>
                      <a:pt x="11573" y="2170"/>
                      <a:pt x="10377" y="0"/>
                      <a:pt x="7048" y="0"/>
                    </a:cubicBezTo>
                    <a:cubicBezTo>
                      <a:pt x="6997" y="0"/>
                      <a:pt x="6945" y="1"/>
                      <a:pt x="6894" y="2"/>
                    </a:cubicBezTo>
                    <a:cubicBezTo>
                      <a:pt x="6842" y="1"/>
                      <a:pt x="6790" y="0"/>
                      <a:pt x="6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1733902" y="1804705"/>
                <a:ext cx="156343" cy="197514"/>
              </a:xfrm>
              <a:custGeom>
                <a:rect b="b" l="l" r="r" t="t"/>
                <a:pathLst>
                  <a:path extrusionOk="0" h="7009" w="5548">
                    <a:moveTo>
                      <a:pt x="1" y="0"/>
                    </a:moveTo>
                    <a:lnTo>
                      <a:pt x="1" y="3835"/>
                    </a:lnTo>
                    <a:cubicBezTo>
                      <a:pt x="1" y="3835"/>
                      <a:pt x="23" y="3858"/>
                      <a:pt x="23" y="3903"/>
                    </a:cubicBezTo>
                    <a:cubicBezTo>
                      <a:pt x="316" y="5411"/>
                      <a:pt x="1563" y="7008"/>
                      <a:pt x="2802" y="7008"/>
                    </a:cubicBezTo>
                    <a:cubicBezTo>
                      <a:pt x="2819" y="7008"/>
                      <a:pt x="2837" y="7008"/>
                      <a:pt x="2854" y="7007"/>
                    </a:cubicBezTo>
                    <a:cubicBezTo>
                      <a:pt x="4018" y="6985"/>
                      <a:pt x="5136" y="5410"/>
                      <a:pt x="5502" y="4017"/>
                    </a:cubicBezTo>
                    <a:cubicBezTo>
                      <a:pt x="5524" y="3903"/>
                      <a:pt x="5547" y="3835"/>
                      <a:pt x="5547" y="3835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1630988" y="1665749"/>
                <a:ext cx="86879" cy="86879"/>
              </a:xfrm>
              <a:custGeom>
                <a:rect b="b" l="l" r="r" t="t"/>
                <a:pathLst>
                  <a:path extrusionOk="0" h="3083" w="3083">
                    <a:moveTo>
                      <a:pt x="1553" y="1"/>
                    </a:moveTo>
                    <a:cubicBezTo>
                      <a:pt x="685" y="1"/>
                      <a:pt x="1" y="686"/>
                      <a:pt x="1" y="1530"/>
                    </a:cubicBezTo>
                    <a:cubicBezTo>
                      <a:pt x="1" y="2375"/>
                      <a:pt x="685" y="3082"/>
                      <a:pt x="1553" y="3082"/>
                    </a:cubicBezTo>
                    <a:cubicBezTo>
                      <a:pt x="2397" y="3082"/>
                      <a:pt x="3082" y="2375"/>
                      <a:pt x="3082" y="1530"/>
                    </a:cubicBezTo>
                    <a:cubicBezTo>
                      <a:pt x="3082" y="686"/>
                      <a:pt x="2397" y="1"/>
                      <a:pt x="15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1902418" y="1665749"/>
                <a:ext cx="86231" cy="86879"/>
              </a:xfrm>
              <a:custGeom>
                <a:rect b="b" l="l" r="r" t="t"/>
                <a:pathLst>
                  <a:path extrusionOk="0" h="3083" w="3060">
                    <a:moveTo>
                      <a:pt x="1530" y="1"/>
                    </a:moveTo>
                    <a:cubicBezTo>
                      <a:pt x="686" y="1"/>
                      <a:pt x="1" y="686"/>
                      <a:pt x="1" y="1530"/>
                    </a:cubicBezTo>
                    <a:cubicBezTo>
                      <a:pt x="1" y="2375"/>
                      <a:pt x="686" y="3082"/>
                      <a:pt x="1530" y="3082"/>
                    </a:cubicBezTo>
                    <a:cubicBezTo>
                      <a:pt x="2375" y="3082"/>
                      <a:pt x="3059" y="2375"/>
                      <a:pt x="3059" y="1530"/>
                    </a:cubicBezTo>
                    <a:cubicBezTo>
                      <a:pt x="3059" y="686"/>
                      <a:pt x="2375" y="1"/>
                      <a:pt x="15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1660577" y="1665749"/>
                <a:ext cx="57290" cy="86879"/>
              </a:xfrm>
              <a:custGeom>
                <a:rect b="b" l="l" r="r" t="t"/>
                <a:pathLst>
                  <a:path extrusionOk="0" h="3083" w="2033">
                    <a:moveTo>
                      <a:pt x="503" y="1"/>
                    </a:moveTo>
                    <a:cubicBezTo>
                      <a:pt x="320" y="1"/>
                      <a:pt x="160" y="24"/>
                      <a:pt x="1" y="92"/>
                    </a:cubicBezTo>
                    <a:lnTo>
                      <a:pt x="1" y="1370"/>
                    </a:lnTo>
                    <a:cubicBezTo>
                      <a:pt x="1" y="1895"/>
                      <a:pt x="69" y="2466"/>
                      <a:pt x="229" y="3059"/>
                    </a:cubicBezTo>
                    <a:cubicBezTo>
                      <a:pt x="297" y="3059"/>
                      <a:pt x="389" y="3082"/>
                      <a:pt x="503" y="3082"/>
                    </a:cubicBezTo>
                    <a:cubicBezTo>
                      <a:pt x="1347" y="3082"/>
                      <a:pt x="2032" y="2375"/>
                      <a:pt x="2032" y="1530"/>
                    </a:cubicBezTo>
                    <a:cubicBezTo>
                      <a:pt x="2032" y="686"/>
                      <a:pt x="1347" y="1"/>
                      <a:pt x="503" y="1"/>
                    </a:cubicBezTo>
                    <a:close/>
                  </a:path>
                </a:pathLst>
              </a:custGeom>
              <a:solidFill>
                <a:srgbClr val="FFAF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1902418" y="1665749"/>
                <a:ext cx="61799" cy="86879"/>
              </a:xfrm>
              <a:custGeom>
                <a:rect b="b" l="l" r="r" t="t"/>
                <a:pathLst>
                  <a:path extrusionOk="0" h="3083" w="2193">
                    <a:moveTo>
                      <a:pt x="1530" y="1"/>
                    </a:moveTo>
                    <a:cubicBezTo>
                      <a:pt x="686" y="1"/>
                      <a:pt x="1" y="686"/>
                      <a:pt x="1" y="1530"/>
                    </a:cubicBezTo>
                    <a:cubicBezTo>
                      <a:pt x="1" y="2375"/>
                      <a:pt x="686" y="3082"/>
                      <a:pt x="1530" y="3082"/>
                    </a:cubicBezTo>
                    <a:cubicBezTo>
                      <a:pt x="1690" y="3082"/>
                      <a:pt x="1827" y="3059"/>
                      <a:pt x="1964" y="3014"/>
                    </a:cubicBezTo>
                    <a:cubicBezTo>
                      <a:pt x="2101" y="2443"/>
                      <a:pt x="2192" y="1873"/>
                      <a:pt x="2192" y="1370"/>
                    </a:cubicBezTo>
                    <a:lnTo>
                      <a:pt x="2192" y="161"/>
                    </a:lnTo>
                    <a:cubicBezTo>
                      <a:pt x="1987" y="47"/>
                      <a:pt x="1758" y="1"/>
                      <a:pt x="1530" y="1"/>
                    </a:cubicBezTo>
                    <a:close/>
                  </a:path>
                </a:pathLst>
              </a:custGeom>
              <a:solidFill>
                <a:srgbClr val="FFAF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1670215" y="1576982"/>
                <a:ext cx="283688" cy="306204"/>
              </a:xfrm>
              <a:custGeom>
                <a:rect b="b" l="l" r="r" t="t"/>
                <a:pathLst>
                  <a:path extrusionOk="0" h="10866" w="10067">
                    <a:moveTo>
                      <a:pt x="960" y="1"/>
                    </a:moveTo>
                    <a:cubicBezTo>
                      <a:pt x="731" y="1576"/>
                      <a:pt x="115" y="2032"/>
                      <a:pt x="47" y="2078"/>
                    </a:cubicBezTo>
                    <a:lnTo>
                      <a:pt x="1" y="4566"/>
                    </a:lnTo>
                    <a:cubicBezTo>
                      <a:pt x="1" y="6027"/>
                      <a:pt x="617" y="7784"/>
                      <a:pt x="1599" y="9131"/>
                    </a:cubicBezTo>
                    <a:cubicBezTo>
                      <a:pt x="2398" y="10227"/>
                      <a:pt x="3676" y="10866"/>
                      <a:pt x="5045" y="10866"/>
                    </a:cubicBezTo>
                    <a:cubicBezTo>
                      <a:pt x="6392" y="10866"/>
                      <a:pt x="7693" y="10227"/>
                      <a:pt x="8469" y="9131"/>
                    </a:cubicBezTo>
                    <a:cubicBezTo>
                      <a:pt x="9451" y="7784"/>
                      <a:pt x="10067" y="6027"/>
                      <a:pt x="10067" y="4566"/>
                    </a:cubicBezTo>
                    <a:lnTo>
                      <a:pt x="10067" y="2101"/>
                    </a:lnTo>
                    <a:lnTo>
                      <a:pt x="10067" y="2078"/>
                    </a:lnTo>
                    <a:cubicBezTo>
                      <a:pt x="10067" y="2078"/>
                      <a:pt x="9588" y="1713"/>
                      <a:pt x="9337" y="47"/>
                    </a:cubicBezTo>
                    <a:cubicBezTo>
                      <a:pt x="7856" y="468"/>
                      <a:pt x="6343" y="731"/>
                      <a:pt x="4859" y="731"/>
                    </a:cubicBezTo>
                    <a:cubicBezTo>
                      <a:pt x="3529" y="731"/>
                      <a:pt x="2223" y="520"/>
                      <a:pt x="982" y="24"/>
                    </a:cubicBezTo>
                    <a:lnTo>
                      <a:pt x="960" y="1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1660577" y="1666397"/>
                <a:ext cx="16119" cy="86231"/>
              </a:xfrm>
              <a:custGeom>
                <a:rect b="b" l="l" r="r" t="t"/>
                <a:pathLst>
                  <a:path extrusionOk="0" h="3060" w="572">
                    <a:moveTo>
                      <a:pt x="366" y="1"/>
                    </a:moveTo>
                    <a:cubicBezTo>
                      <a:pt x="252" y="1"/>
                      <a:pt x="115" y="24"/>
                      <a:pt x="1" y="69"/>
                    </a:cubicBezTo>
                    <a:lnTo>
                      <a:pt x="1" y="1347"/>
                    </a:lnTo>
                    <a:cubicBezTo>
                      <a:pt x="1" y="1872"/>
                      <a:pt x="69" y="2443"/>
                      <a:pt x="229" y="3036"/>
                    </a:cubicBezTo>
                    <a:cubicBezTo>
                      <a:pt x="297" y="3036"/>
                      <a:pt x="389" y="3059"/>
                      <a:pt x="503" y="3059"/>
                    </a:cubicBezTo>
                    <a:cubicBezTo>
                      <a:pt x="526" y="3059"/>
                      <a:pt x="548" y="3059"/>
                      <a:pt x="571" y="3036"/>
                    </a:cubicBezTo>
                    <a:cubicBezTo>
                      <a:pt x="434" y="2489"/>
                      <a:pt x="343" y="1918"/>
                      <a:pt x="343" y="1393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1947450" y="1667045"/>
                <a:ext cx="16767" cy="84935"/>
              </a:xfrm>
              <a:custGeom>
                <a:rect b="b" l="l" r="r" t="t"/>
                <a:pathLst>
                  <a:path extrusionOk="0" h="3014" w="595">
                    <a:moveTo>
                      <a:pt x="229" y="1"/>
                    </a:moveTo>
                    <a:lnTo>
                      <a:pt x="229" y="1370"/>
                    </a:lnTo>
                    <a:cubicBezTo>
                      <a:pt x="229" y="1895"/>
                      <a:pt x="138" y="2466"/>
                      <a:pt x="1" y="3013"/>
                    </a:cubicBezTo>
                    <a:cubicBezTo>
                      <a:pt x="138" y="3013"/>
                      <a:pt x="252" y="3013"/>
                      <a:pt x="366" y="2968"/>
                    </a:cubicBezTo>
                    <a:cubicBezTo>
                      <a:pt x="503" y="2397"/>
                      <a:pt x="594" y="1827"/>
                      <a:pt x="594" y="1324"/>
                    </a:cubicBezTo>
                    <a:lnTo>
                      <a:pt x="594" y="115"/>
                    </a:lnTo>
                    <a:cubicBezTo>
                      <a:pt x="480" y="46"/>
                      <a:pt x="366" y="1"/>
                      <a:pt x="229" y="1"/>
                    </a:cubicBez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1733902" y="1854865"/>
                <a:ext cx="156343" cy="54049"/>
              </a:xfrm>
              <a:custGeom>
                <a:rect b="b" l="l" r="r" t="t"/>
                <a:pathLst>
                  <a:path extrusionOk="0" h="1918" w="5548">
                    <a:moveTo>
                      <a:pt x="1" y="0"/>
                    </a:moveTo>
                    <a:lnTo>
                      <a:pt x="1" y="1096"/>
                    </a:lnTo>
                    <a:cubicBezTo>
                      <a:pt x="822" y="1644"/>
                      <a:pt x="1781" y="1918"/>
                      <a:pt x="2785" y="1918"/>
                    </a:cubicBezTo>
                    <a:cubicBezTo>
                      <a:pt x="3767" y="1918"/>
                      <a:pt x="4726" y="1644"/>
                      <a:pt x="5547" y="1096"/>
                    </a:cubicBezTo>
                    <a:lnTo>
                      <a:pt x="5547" y="0"/>
                    </a:lnTo>
                    <a:cubicBezTo>
                      <a:pt x="4771" y="640"/>
                      <a:pt x="3790" y="1005"/>
                      <a:pt x="2785" y="1005"/>
                    </a:cubicBezTo>
                    <a:cubicBezTo>
                      <a:pt x="1758" y="1005"/>
                      <a:pt x="777" y="640"/>
                      <a:pt x="1" y="0"/>
                    </a:cubicBezTo>
                    <a:close/>
                  </a:path>
                </a:pathLst>
              </a:custGeom>
              <a:solidFill>
                <a:srgbClr val="DC9E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1715895" y="1635850"/>
                <a:ext cx="66279" cy="14005"/>
              </a:xfrm>
              <a:custGeom>
                <a:rect b="b" l="l" r="r" t="t"/>
                <a:pathLst>
                  <a:path extrusionOk="0" h="497" w="2352">
                    <a:moveTo>
                      <a:pt x="1176" y="0"/>
                    </a:moveTo>
                    <a:cubicBezTo>
                      <a:pt x="845" y="0"/>
                      <a:pt x="514" y="35"/>
                      <a:pt x="183" y="103"/>
                    </a:cubicBezTo>
                    <a:cubicBezTo>
                      <a:pt x="69" y="126"/>
                      <a:pt x="1" y="240"/>
                      <a:pt x="23" y="354"/>
                    </a:cubicBezTo>
                    <a:cubicBezTo>
                      <a:pt x="42" y="449"/>
                      <a:pt x="125" y="497"/>
                      <a:pt x="218" y="497"/>
                    </a:cubicBezTo>
                    <a:cubicBezTo>
                      <a:pt x="236" y="497"/>
                      <a:pt x="255" y="495"/>
                      <a:pt x="274" y="491"/>
                    </a:cubicBezTo>
                    <a:cubicBezTo>
                      <a:pt x="571" y="434"/>
                      <a:pt x="874" y="406"/>
                      <a:pt x="1176" y="406"/>
                    </a:cubicBezTo>
                    <a:cubicBezTo>
                      <a:pt x="1479" y="406"/>
                      <a:pt x="1781" y="434"/>
                      <a:pt x="2078" y="491"/>
                    </a:cubicBezTo>
                    <a:cubicBezTo>
                      <a:pt x="2097" y="495"/>
                      <a:pt x="2116" y="497"/>
                      <a:pt x="2134" y="497"/>
                    </a:cubicBezTo>
                    <a:cubicBezTo>
                      <a:pt x="2227" y="497"/>
                      <a:pt x="2310" y="449"/>
                      <a:pt x="2329" y="354"/>
                    </a:cubicBezTo>
                    <a:cubicBezTo>
                      <a:pt x="2352" y="240"/>
                      <a:pt x="2283" y="126"/>
                      <a:pt x="2169" y="103"/>
                    </a:cubicBezTo>
                    <a:cubicBezTo>
                      <a:pt x="1838" y="35"/>
                      <a:pt x="1507" y="0"/>
                      <a:pt x="11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1751260" y="1661268"/>
                <a:ext cx="20628" cy="24460"/>
              </a:xfrm>
              <a:custGeom>
                <a:rect b="b" l="l" r="r" t="t"/>
                <a:pathLst>
                  <a:path extrusionOk="0" h="868" w="732">
                    <a:moveTo>
                      <a:pt x="366" y="0"/>
                    </a:moveTo>
                    <a:cubicBezTo>
                      <a:pt x="184" y="0"/>
                      <a:pt x="1" y="183"/>
                      <a:pt x="1" y="434"/>
                    </a:cubicBezTo>
                    <a:cubicBezTo>
                      <a:pt x="1" y="662"/>
                      <a:pt x="184" y="867"/>
                      <a:pt x="366" y="867"/>
                    </a:cubicBezTo>
                    <a:cubicBezTo>
                      <a:pt x="572" y="867"/>
                      <a:pt x="731" y="662"/>
                      <a:pt x="731" y="434"/>
                    </a:cubicBezTo>
                    <a:cubicBezTo>
                      <a:pt x="731" y="183"/>
                      <a:pt x="572" y="0"/>
                      <a:pt x="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1838759" y="1635850"/>
                <a:ext cx="66928" cy="14005"/>
              </a:xfrm>
              <a:custGeom>
                <a:rect b="b" l="l" r="r" t="t"/>
                <a:pathLst>
                  <a:path extrusionOk="0" h="497" w="2375">
                    <a:moveTo>
                      <a:pt x="1187" y="0"/>
                    </a:moveTo>
                    <a:cubicBezTo>
                      <a:pt x="856" y="0"/>
                      <a:pt x="525" y="35"/>
                      <a:pt x="206" y="103"/>
                    </a:cubicBezTo>
                    <a:cubicBezTo>
                      <a:pt x="69" y="126"/>
                      <a:pt x="0" y="240"/>
                      <a:pt x="23" y="354"/>
                    </a:cubicBezTo>
                    <a:cubicBezTo>
                      <a:pt x="42" y="449"/>
                      <a:pt x="124" y="497"/>
                      <a:pt x="217" y="497"/>
                    </a:cubicBezTo>
                    <a:cubicBezTo>
                      <a:pt x="236" y="497"/>
                      <a:pt x="255" y="495"/>
                      <a:pt x="274" y="491"/>
                    </a:cubicBezTo>
                    <a:cubicBezTo>
                      <a:pt x="571" y="434"/>
                      <a:pt x="873" y="406"/>
                      <a:pt x="1179" y="406"/>
                    </a:cubicBezTo>
                    <a:cubicBezTo>
                      <a:pt x="1484" y="406"/>
                      <a:pt x="1792" y="434"/>
                      <a:pt x="2100" y="491"/>
                    </a:cubicBezTo>
                    <a:cubicBezTo>
                      <a:pt x="2115" y="495"/>
                      <a:pt x="2131" y="497"/>
                      <a:pt x="2147" y="497"/>
                    </a:cubicBezTo>
                    <a:cubicBezTo>
                      <a:pt x="2228" y="497"/>
                      <a:pt x="2313" y="449"/>
                      <a:pt x="2351" y="354"/>
                    </a:cubicBezTo>
                    <a:cubicBezTo>
                      <a:pt x="2374" y="240"/>
                      <a:pt x="2306" y="126"/>
                      <a:pt x="2169" y="103"/>
                    </a:cubicBezTo>
                    <a:cubicBezTo>
                      <a:pt x="1849" y="35"/>
                      <a:pt x="1518" y="0"/>
                      <a:pt x="1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1849045" y="1661268"/>
                <a:ext cx="20600" cy="24460"/>
              </a:xfrm>
              <a:custGeom>
                <a:rect b="b" l="l" r="r" t="t"/>
                <a:pathLst>
                  <a:path extrusionOk="0" h="868" w="731">
                    <a:moveTo>
                      <a:pt x="366" y="0"/>
                    </a:moveTo>
                    <a:cubicBezTo>
                      <a:pt x="160" y="0"/>
                      <a:pt x="0" y="183"/>
                      <a:pt x="0" y="434"/>
                    </a:cubicBezTo>
                    <a:cubicBezTo>
                      <a:pt x="0" y="662"/>
                      <a:pt x="160" y="867"/>
                      <a:pt x="366" y="867"/>
                    </a:cubicBezTo>
                    <a:cubicBezTo>
                      <a:pt x="571" y="867"/>
                      <a:pt x="731" y="662"/>
                      <a:pt x="731" y="434"/>
                    </a:cubicBezTo>
                    <a:cubicBezTo>
                      <a:pt x="731" y="183"/>
                      <a:pt x="571" y="0"/>
                      <a:pt x="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1686306" y="1703848"/>
                <a:ext cx="252183" cy="174857"/>
              </a:xfrm>
              <a:custGeom>
                <a:rect b="b" l="l" r="r" t="t"/>
                <a:pathLst>
                  <a:path extrusionOk="0" h="6205" w="8949">
                    <a:moveTo>
                      <a:pt x="4042" y="1"/>
                    </a:moveTo>
                    <a:cubicBezTo>
                      <a:pt x="1390" y="1"/>
                      <a:pt x="1" y="863"/>
                      <a:pt x="1" y="863"/>
                    </a:cubicBezTo>
                    <a:lnTo>
                      <a:pt x="1" y="2917"/>
                    </a:lnTo>
                    <a:cubicBezTo>
                      <a:pt x="1" y="3374"/>
                      <a:pt x="138" y="3807"/>
                      <a:pt x="389" y="4127"/>
                    </a:cubicBezTo>
                    <a:cubicBezTo>
                      <a:pt x="1028" y="4903"/>
                      <a:pt x="2397" y="6204"/>
                      <a:pt x="4474" y="6204"/>
                    </a:cubicBezTo>
                    <a:lnTo>
                      <a:pt x="4497" y="6204"/>
                    </a:lnTo>
                    <a:cubicBezTo>
                      <a:pt x="6574" y="6204"/>
                      <a:pt x="7944" y="4903"/>
                      <a:pt x="8560" y="4127"/>
                    </a:cubicBezTo>
                    <a:cubicBezTo>
                      <a:pt x="8811" y="3807"/>
                      <a:pt x="8948" y="3374"/>
                      <a:pt x="8948" y="2917"/>
                    </a:cubicBezTo>
                    <a:lnTo>
                      <a:pt x="8948" y="863"/>
                    </a:lnTo>
                    <a:cubicBezTo>
                      <a:pt x="7008" y="216"/>
                      <a:pt x="5367" y="1"/>
                      <a:pt x="40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1686306" y="1784105"/>
                <a:ext cx="252183" cy="94600"/>
              </a:xfrm>
              <a:custGeom>
                <a:rect b="b" l="l" r="r" t="t"/>
                <a:pathLst>
                  <a:path extrusionOk="0" h="3357" w="8949">
                    <a:moveTo>
                      <a:pt x="8948" y="1"/>
                    </a:moveTo>
                    <a:cubicBezTo>
                      <a:pt x="7784" y="959"/>
                      <a:pt x="6186" y="1576"/>
                      <a:pt x="4452" y="1576"/>
                    </a:cubicBezTo>
                    <a:cubicBezTo>
                      <a:pt x="2740" y="1576"/>
                      <a:pt x="1165" y="982"/>
                      <a:pt x="1" y="24"/>
                    </a:cubicBezTo>
                    <a:lnTo>
                      <a:pt x="1" y="69"/>
                    </a:lnTo>
                    <a:cubicBezTo>
                      <a:pt x="1" y="526"/>
                      <a:pt x="138" y="959"/>
                      <a:pt x="389" y="1279"/>
                    </a:cubicBezTo>
                    <a:cubicBezTo>
                      <a:pt x="1028" y="2055"/>
                      <a:pt x="2397" y="3356"/>
                      <a:pt x="4474" y="3356"/>
                    </a:cubicBezTo>
                    <a:lnTo>
                      <a:pt x="4497" y="3356"/>
                    </a:lnTo>
                    <a:cubicBezTo>
                      <a:pt x="6574" y="3356"/>
                      <a:pt x="7944" y="2055"/>
                      <a:pt x="8560" y="1279"/>
                    </a:cubicBezTo>
                    <a:cubicBezTo>
                      <a:pt x="8811" y="959"/>
                      <a:pt x="8948" y="526"/>
                      <a:pt x="8948" y="69"/>
                    </a:cubicBezTo>
                    <a:lnTo>
                      <a:pt x="89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1670863" y="1647742"/>
                <a:ext cx="22544" cy="93304"/>
              </a:xfrm>
              <a:custGeom>
                <a:rect b="b" l="l" r="r" t="t"/>
                <a:pathLst>
                  <a:path extrusionOk="0" h="3311" w="800">
                    <a:moveTo>
                      <a:pt x="24" y="1"/>
                    </a:moveTo>
                    <a:lnTo>
                      <a:pt x="1" y="663"/>
                    </a:lnTo>
                    <a:lnTo>
                      <a:pt x="457" y="2512"/>
                    </a:lnTo>
                    <a:lnTo>
                      <a:pt x="640" y="3310"/>
                    </a:lnTo>
                    <a:lnTo>
                      <a:pt x="800" y="3288"/>
                    </a:lnTo>
                    <a:lnTo>
                      <a:pt x="594" y="2420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1931387" y="1640669"/>
                <a:ext cx="22516" cy="98433"/>
              </a:xfrm>
              <a:custGeom>
                <a:rect b="b" l="l" r="r" t="t"/>
                <a:pathLst>
                  <a:path extrusionOk="0" h="3493" w="799">
                    <a:moveTo>
                      <a:pt x="799" y="1"/>
                    </a:moveTo>
                    <a:lnTo>
                      <a:pt x="160" y="2717"/>
                    </a:lnTo>
                    <a:lnTo>
                      <a:pt x="0" y="3470"/>
                    </a:lnTo>
                    <a:lnTo>
                      <a:pt x="160" y="3493"/>
                    </a:lnTo>
                    <a:lnTo>
                      <a:pt x="320" y="2785"/>
                    </a:lnTo>
                    <a:lnTo>
                      <a:pt x="799" y="685"/>
                    </a:lnTo>
                    <a:lnTo>
                      <a:pt x="7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31"/>
            <p:cNvSpPr txBox="1"/>
            <p:nvPr/>
          </p:nvSpPr>
          <p:spPr>
            <a:xfrm>
              <a:off x="1940421" y="3870085"/>
              <a:ext cx="624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9" name="Google Shape;919;p31"/>
            <p:cNvSpPr txBox="1"/>
            <p:nvPr/>
          </p:nvSpPr>
          <p:spPr>
            <a:xfrm>
              <a:off x="3343796" y="3870085"/>
              <a:ext cx="624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4731429" y="3870085"/>
              <a:ext cx="624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1" name="Google Shape;921;p31"/>
            <p:cNvSpPr txBox="1"/>
            <p:nvPr/>
          </p:nvSpPr>
          <p:spPr>
            <a:xfrm>
              <a:off x="6107319" y="3870085"/>
              <a:ext cx="624300" cy="7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2" name="Google Shape;922;p31"/>
            <p:cNvSpPr txBox="1"/>
            <p:nvPr/>
          </p:nvSpPr>
          <p:spPr>
            <a:xfrm>
              <a:off x="1669625" y="2040000"/>
              <a:ext cx="1186500" cy="13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"/>
                  <a:ea typeface="Fira Sans"/>
                  <a:cs typeface="Fira Sans"/>
                  <a:sym typeface="Fira Sans"/>
                </a:rPr>
                <a:t>Data berisi jumlah akumulasi status covid per kelurahan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3061300" y="1997847"/>
              <a:ext cx="1186500" cy="13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berasal dari data.jakarta.go.id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4" name="Google Shape;924;p31"/>
            <p:cNvSpPr txBox="1"/>
            <p:nvPr/>
          </p:nvSpPr>
          <p:spPr>
            <a:xfrm>
              <a:off x="4451575" y="1997847"/>
              <a:ext cx="1186500" cy="134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merupakan data harian dari tanggal 1-31 oktober 2020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5" name="Google Shape;925;p31"/>
            <p:cNvSpPr txBox="1"/>
            <p:nvPr/>
          </p:nvSpPr>
          <p:spPr>
            <a:xfrm>
              <a:off x="5841875" y="1997847"/>
              <a:ext cx="1186500" cy="14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digunakan untuk report akumulasi data covid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1669625" y="1066506"/>
              <a:ext cx="11865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7" name="Google Shape;927;p31"/>
            <p:cNvSpPr txBox="1"/>
            <p:nvPr/>
          </p:nvSpPr>
          <p:spPr>
            <a:xfrm>
              <a:off x="3060420" y="1066506"/>
              <a:ext cx="11865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Where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8" name="Google Shape;928;p31"/>
            <p:cNvSpPr txBox="1"/>
            <p:nvPr/>
          </p:nvSpPr>
          <p:spPr>
            <a:xfrm>
              <a:off x="4450700" y="1066506"/>
              <a:ext cx="11865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When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9" name="Google Shape;929;p31"/>
            <p:cNvSpPr txBox="1"/>
            <p:nvPr/>
          </p:nvSpPr>
          <p:spPr>
            <a:xfrm>
              <a:off x="5840933" y="1066506"/>
              <a:ext cx="11865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 For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30" name="Google Shape;9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2553825" y="1809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457195" y="834080"/>
            <a:ext cx="8229617" cy="3766246"/>
            <a:chOff x="566720" y="834080"/>
            <a:chExt cx="8229617" cy="3766246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566720" y="1176314"/>
              <a:ext cx="2663070" cy="3424012"/>
              <a:chOff x="675820" y="1128364"/>
              <a:chExt cx="2663070" cy="3424012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675820" y="1128364"/>
                <a:ext cx="2663070" cy="2662971"/>
              </a:xfrm>
              <a:custGeom>
                <a:rect b="b" l="l" r="r" t="t"/>
                <a:pathLst>
                  <a:path extrusionOk="0" h="39694" w="39694">
                    <a:moveTo>
                      <a:pt x="19858" y="0"/>
                    </a:moveTo>
                    <a:cubicBezTo>
                      <a:pt x="8902" y="0"/>
                      <a:pt x="0" y="8902"/>
                      <a:pt x="0" y="19858"/>
                    </a:cubicBezTo>
                    <a:cubicBezTo>
                      <a:pt x="0" y="30814"/>
                      <a:pt x="8902" y="39693"/>
                      <a:pt x="19858" y="39693"/>
                    </a:cubicBezTo>
                    <a:cubicBezTo>
                      <a:pt x="30814" y="39693"/>
                      <a:pt x="39693" y="30814"/>
                      <a:pt x="39693" y="19858"/>
                    </a:cubicBezTo>
                    <a:cubicBezTo>
                      <a:pt x="39693" y="8902"/>
                      <a:pt x="30814" y="0"/>
                      <a:pt x="198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896345" y="1777637"/>
                <a:ext cx="2223564" cy="2774739"/>
              </a:xfrm>
              <a:custGeom>
                <a:rect b="b" l="l" r="r" t="t"/>
                <a:pathLst>
                  <a:path extrusionOk="0" h="41360" w="33143">
                    <a:moveTo>
                      <a:pt x="13056" y="594"/>
                    </a:moveTo>
                    <a:cubicBezTo>
                      <a:pt x="10705" y="1735"/>
                      <a:pt x="10066" y="5227"/>
                      <a:pt x="9998" y="5661"/>
                    </a:cubicBezTo>
                    <a:lnTo>
                      <a:pt x="9998" y="5661"/>
                    </a:lnTo>
                    <a:cubicBezTo>
                      <a:pt x="9883" y="6711"/>
                      <a:pt x="10043" y="7670"/>
                      <a:pt x="10135" y="8834"/>
                    </a:cubicBezTo>
                    <a:lnTo>
                      <a:pt x="10135" y="8834"/>
                    </a:lnTo>
                    <a:cubicBezTo>
                      <a:pt x="10020" y="8902"/>
                      <a:pt x="9929" y="9016"/>
                      <a:pt x="9929" y="9244"/>
                    </a:cubicBezTo>
                    <a:lnTo>
                      <a:pt x="9929" y="9244"/>
                    </a:lnTo>
                    <a:cubicBezTo>
                      <a:pt x="9929" y="9929"/>
                      <a:pt x="10157" y="10340"/>
                      <a:pt x="10043" y="10751"/>
                    </a:cubicBezTo>
                    <a:lnTo>
                      <a:pt x="10043" y="10751"/>
                    </a:lnTo>
                    <a:cubicBezTo>
                      <a:pt x="9906" y="11162"/>
                      <a:pt x="10226" y="12166"/>
                      <a:pt x="11230" y="12166"/>
                    </a:cubicBezTo>
                    <a:lnTo>
                      <a:pt x="11230" y="12166"/>
                    </a:lnTo>
                    <a:cubicBezTo>
                      <a:pt x="11230" y="12166"/>
                      <a:pt x="11253" y="12143"/>
                      <a:pt x="11253" y="12143"/>
                    </a:cubicBezTo>
                    <a:lnTo>
                      <a:pt x="11253" y="12143"/>
                    </a:lnTo>
                    <a:cubicBezTo>
                      <a:pt x="11321" y="12531"/>
                      <a:pt x="11413" y="12919"/>
                      <a:pt x="11550" y="13285"/>
                    </a:cubicBezTo>
                    <a:lnTo>
                      <a:pt x="11550" y="13285"/>
                    </a:lnTo>
                    <a:cubicBezTo>
                      <a:pt x="11892" y="14289"/>
                      <a:pt x="12531" y="15681"/>
                      <a:pt x="13536" y="16754"/>
                    </a:cubicBezTo>
                    <a:lnTo>
                      <a:pt x="13536" y="16754"/>
                    </a:lnTo>
                    <a:lnTo>
                      <a:pt x="13536" y="16982"/>
                    </a:lnTo>
                    <a:cubicBezTo>
                      <a:pt x="13513" y="18283"/>
                      <a:pt x="12714" y="19447"/>
                      <a:pt x="11527" y="19972"/>
                    </a:cubicBezTo>
                    <a:lnTo>
                      <a:pt x="11527" y="19972"/>
                    </a:lnTo>
                    <a:lnTo>
                      <a:pt x="3607" y="23442"/>
                    </a:lnTo>
                    <a:cubicBezTo>
                      <a:pt x="1689" y="24286"/>
                      <a:pt x="411" y="26135"/>
                      <a:pt x="297" y="28235"/>
                    </a:cubicBezTo>
                    <a:lnTo>
                      <a:pt x="297" y="28235"/>
                    </a:lnTo>
                    <a:lnTo>
                      <a:pt x="0" y="34421"/>
                    </a:lnTo>
                    <a:cubicBezTo>
                      <a:pt x="1392" y="35859"/>
                      <a:pt x="2990" y="37091"/>
                      <a:pt x="4725" y="38118"/>
                    </a:cubicBezTo>
                    <a:lnTo>
                      <a:pt x="4725" y="38118"/>
                    </a:lnTo>
                    <a:cubicBezTo>
                      <a:pt x="5090" y="34900"/>
                      <a:pt x="5318" y="32732"/>
                      <a:pt x="5318" y="32732"/>
                    </a:cubicBezTo>
                    <a:lnTo>
                      <a:pt x="5318" y="32732"/>
                    </a:lnTo>
                    <a:cubicBezTo>
                      <a:pt x="5318" y="32732"/>
                      <a:pt x="5843" y="35790"/>
                      <a:pt x="6368" y="39009"/>
                    </a:cubicBezTo>
                    <a:lnTo>
                      <a:pt x="6368" y="39009"/>
                    </a:lnTo>
                    <a:cubicBezTo>
                      <a:pt x="9450" y="40515"/>
                      <a:pt x="12919" y="41360"/>
                      <a:pt x="16571" y="41360"/>
                    </a:cubicBezTo>
                    <a:lnTo>
                      <a:pt x="16571" y="41360"/>
                    </a:lnTo>
                    <a:cubicBezTo>
                      <a:pt x="20246" y="41360"/>
                      <a:pt x="23716" y="40515"/>
                      <a:pt x="26797" y="39009"/>
                    </a:cubicBezTo>
                    <a:lnTo>
                      <a:pt x="26797" y="39009"/>
                    </a:lnTo>
                    <a:cubicBezTo>
                      <a:pt x="27322" y="35813"/>
                      <a:pt x="27824" y="32869"/>
                      <a:pt x="27824" y="32869"/>
                    </a:cubicBezTo>
                    <a:lnTo>
                      <a:pt x="27824" y="32869"/>
                    </a:lnTo>
                    <a:cubicBezTo>
                      <a:pt x="27824" y="32869"/>
                      <a:pt x="28052" y="34969"/>
                      <a:pt x="28395" y="38118"/>
                    </a:cubicBezTo>
                    <a:lnTo>
                      <a:pt x="28395" y="38118"/>
                    </a:lnTo>
                    <a:cubicBezTo>
                      <a:pt x="30130" y="37114"/>
                      <a:pt x="31727" y="35859"/>
                      <a:pt x="33142" y="34421"/>
                    </a:cubicBezTo>
                    <a:lnTo>
                      <a:pt x="33142" y="34421"/>
                    </a:lnTo>
                    <a:lnTo>
                      <a:pt x="32846" y="28372"/>
                    </a:lnTo>
                    <a:cubicBezTo>
                      <a:pt x="32732" y="26272"/>
                      <a:pt x="31453" y="24423"/>
                      <a:pt x="29536" y="23579"/>
                    </a:cubicBezTo>
                    <a:lnTo>
                      <a:pt x="29536" y="23579"/>
                    </a:lnTo>
                    <a:lnTo>
                      <a:pt x="21616" y="20109"/>
                    </a:lnTo>
                    <a:cubicBezTo>
                      <a:pt x="20429" y="19584"/>
                      <a:pt x="19630" y="18420"/>
                      <a:pt x="19607" y="17119"/>
                    </a:cubicBezTo>
                    <a:lnTo>
                      <a:pt x="19607" y="17119"/>
                    </a:lnTo>
                    <a:lnTo>
                      <a:pt x="19607" y="16731"/>
                    </a:lnTo>
                    <a:lnTo>
                      <a:pt x="19493" y="16731"/>
                    </a:lnTo>
                    <a:cubicBezTo>
                      <a:pt x="20474" y="15658"/>
                      <a:pt x="21114" y="14289"/>
                      <a:pt x="21479" y="13285"/>
                    </a:cubicBezTo>
                    <a:lnTo>
                      <a:pt x="21479" y="13285"/>
                    </a:lnTo>
                    <a:cubicBezTo>
                      <a:pt x="21593" y="12919"/>
                      <a:pt x="21707" y="12531"/>
                      <a:pt x="21753" y="12143"/>
                    </a:cubicBezTo>
                    <a:lnTo>
                      <a:pt x="21753" y="12143"/>
                    </a:lnTo>
                    <a:cubicBezTo>
                      <a:pt x="21775" y="12143"/>
                      <a:pt x="21775" y="12166"/>
                      <a:pt x="21775" y="12166"/>
                    </a:cubicBezTo>
                    <a:lnTo>
                      <a:pt x="21775" y="12166"/>
                    </a:lnTo>
                    <a:cubicBezTo>
                      <a:pt x="22780" y="12166"/>
                      <a:pt x="23099" y="11162"/>
                      <a:pt x="22962" y="10751"/>
                    </a:cubicBezTo>
                    <a:lnTo>
                      <a:pt x="22962" y="10751"/>
                    </a:lnTo>
                    <a:cubicBezTo>
                      <a:pt x="22848" y="10340"/>
                      <a:pt x="23077" y="9929"/>
                      <a:pt x="23077" y="9244"/>
                    </a:cubicBezTo>
                    <a:lnTo>
                      <a:pt x="23077" y="9244"/>
                    </a:lnTo>
                    <a:cubicBezTo>
                      <a:pt x="23077" y="9016"/>
                      <a:pt x="22985" y="8902"/>
                      <a:pt x="22871" y="8834"/>
                    </a:cubicBezTo>
                    <a:lnTo>
                      <a:pt x="22871" y="8834"/>
                    </a:lnTo>
                    <a:cubicBezTo>
                      <a:pt x="22985" y="7670"/>
                      <a:pt x="23145" y="6711"/>
                      <a:pt x="23008" y="5661"/>
                    </a:cubicBezTo>
                    <a:lnTo>
                      <a:pt x="23008" y="5661"/>
                    </a:lnTo>
                    <a:cubicBezTo>
                      <a:pt x="22962" y="5204"/>
                      <a:pt x="22072" y="1324"/>
                      <a:pt x="19767" y="502"/>
                    </a:cubicBezTo>
                    <a:lnTo>
                      <a:pt x="19767" y="502"/>
                    </a:lnTo>
                    <a:cubicBezTo>
                      <a:pt x="18557" y="137"/>
                      <a:pt x="17393" y="0"/>
                      <a:pt x="16320" y="0"/>
                    </a:cubicBezTo>
                    <a:lnTo>
                      <a:pt x="16320" y="0"/>
                    </a:lnTo>
                    <a:cubicBezTo>
                      <a:pt x="14928" y="0"/>
                      <a:pt x="13764" y="251"/>
                      <a:pt x="13056" y="59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1490494" y="3696340"/>
                <a:ext cx="402808" cy="663093"/>
              </a:xfrm>
              <a:custGeom>
                <a:rect b="b" l="l" r="r" t="t"/>
                <a:pathLst>
                  <a:path extrusionOk="0" h="9884" w="6004">
                    <a:moveTo>
                      <a:pt x="3858" y="0"/>
                    </a:moveTo>
                    <a:cubicBezTo>
                      <a:pt x="2214" y="0"/>
                      <a:pt x="23" y="2762"/>
                      <a:pt x="23" y="5684"/>
                    </a:cubicBezTo>
                    <a:cubicBezTo>
                      <a:pt x="23" y="8605"/>
                      <a:pt x="0" y="9884"/>
                      <a:pt x="3013" y="9884"/>
                    </a:cubicBezTo>
                    <a:cubicBezTo>
                      <a:pt x="5798" y="9884"/>
                      <a:pt x="6003" y="8605"/>
                      <a:pt x="6003" y="5684"/>
                    </a:cubicBezTo>
                    <a:cubicBezTo>
                      <a:pt x="6003" y="2762"/>
                      <a:pt x="5501" y="0"/>
                      <a:pt x="38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1665062" y="3315014"/>
                <a:ext cx="356852" cy="849932"/>
              </a:xfrm>
              <a:custGeom>
                <a:rect b="b" l="l" r="r" t="t"/>
                <a:pathLst>
                  <a:path extrusionOk="0" h="12669" w="5319">
                    <a:moveTo>
                      <a:pt x="4908" y="1"/>
                    </a:moveTo>
                    <a:lnTo>
                      <a:pt x="4908" y="5958"/>
                    </a:lnTo>
                    <a:cubicBezTo>
                      <a:pt x="4908" y="6483"/>
                      <a:pt x="4702" y="6963"/>
                      <a:pt x="4337" y="7351"/>
                    </a:cubicBezTo>
                    <a:lnTo>
                      <a:pt x="0" y="11665"/>
                    </a:lnTo>
                    <a:lnTo>
                      <a:pt x="0" y="12669"/>
                    </a:lnTo>
                    <a:lnTo>
                      <a:pt x="411" y="12669"/>
                    </a:lnTo>
                    <a:lnTo>
                      <a:pt x="411" y="11847"/>
                    </a:lnTo>
                    <a:lnTo>
                      <a:pt x="4611" y="7624"/>
                    </a:lnTo>
                    <a:cubicBezTo>
                      <a:pt x="5068" y="7191"/>
                      <a:pt x="5319" y="6597"/>
                      <a:pt x="5319" y="5958"/>
                    </a:cubicBez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1712562" y="3953553"/>
                <a:ext cx="116401" cy="189992"/>
              </a:xfrm>
              <a:custGeom>
                <a:rect b="b" l="l" r="r" t="t"/>
                <a:pathLst>
                  <a:path extrusionOk="0" h="2832" w="1735">
                    <a:moveTo>
                      <a:pt x="0" y="1"/>
                    </a:moveTo>
                    <a:lnTo>
                      <a:pt x="0" y="389"/>
                    </a:lnTo>
                    <a:lnTo>
                      <a:pt x="1255" y="389"/>
                    </a:lnTo>
                    <a:lnTo>
                      <a:pt x="822" y="2740"/>
                    </a:lnTo>
                    <a:lnTo>
                      <a:pt x="1233" y="2831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1608371" y="4089875"/>
                <a:ext cx="70512" cy="27640"/>
              </a:xfrm>
              <a:custGeom>
                <a:rect b="b" l="l" r="r" t="t"/>
                <a:pathLst>
                  <a:path extrusionOk="0" h="412" w="1051">
                    <a:moveTo>
                      <a:pt x="1" y="0"/>
                    </a:moveTo>
                    <a:lnTo>
                      <a:pt x="1" y="411"/>
                    </a:lnTo>
                    <a:lnTo>
                      <a:pt x="1051" y="411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2122951" y="3696340"/>
                <a:ext cx="401265" cy="663093"/>
              </a:xfrm>
              <a:custGeom>
                <a:rect b="b" l="l" r="r" t="t"/>
                <a:pathLst>
                  <a:path extrusionOk="0" h="9884" w="5981">
                    <a:moveTo>
                      <a:pt x="2146" y="0"/>
                    </a:moveTo>
                    <a:cubicBezTo>
                      <a:pt x="480" y="0"/>
                      <a:pt x="0" y="2762"/>
                      <a:pt x="0" y="5684"/>
                    </a:cubicBezTo>
                    <a:cubicBezTo>
                      <a:pt x="0" y="8605"/>
                      <a:pt x="206" y="9884"/>
                      <a:pt x="2990" y="9884"/>
                    </a:cubicBezTo>
                    <a:cubicBezTo>
                      <a:pt x="5980" y="9884"/>
                      <a:pt x="5958" y="8605"/>
                      <a:pt x="5958" y="5684"/>
                    </a:cubicBezTo>
                    <a:cubicBezTo>
                      <a:pt x="5958" y="2762"/>
                      <a:pt x="3789" y="0"/>
                      <a:pt x="2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1994273" y="3315014"/>
                <a:ext cx="355376" cy="849932"/>
              </a:xfrm>
              <a:custGeom>
                <a:rect b="b" l="l" r="r" t="t"/>
                <a:pathLst>
                  <a:path extrusionOk="0" h="12669" w="5297">
                    <a:moveTo>
                      <a:pt x="1" y="1"/>
                    </a:moveTo>
                    <a:lnTo>
                      <a:pt x="1" y="5958"/>
                    </a:lnTo>
                    <a:cubicBezTo>
                      <a:pt x="1" y="6597"/>
                      <a:pt x="252" y="7191"/>
                      <a:pt x="686" y="7624"/>
                    </a:cubicBezTo>
                    <a:lnTo>
                      <a:pt x="4908" y="11847"/>
                    </a:lnTo>
                    <a:lnTo>
                      <a:pt x="4908" y="12669"/>
                    </a:lnTo>
                    <a:lnTo>
                      <a:pt x="5296" y="12669"/>
                    </a:lnTo>
                    <a:lnTo>
                      <a:pt x="5296" y="11665"/>
                    </a:lnTo>
                    <a:lnTo>
                      <a:pt x="982" y="7351"/>
                    </a:lnTo>
                    <a:cubicBezTo>
                      <a:pt x="617" y="6963"/>
                      <a:pt x="412" y="6483"/>
                      <a:pt x="412" y="5958"/>
                    </a:cubicBezTo>
                    <a:lnTo>
                      <a:pt x="4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2185748" y="3953553"/>
                <a:ext cx="116401" cy="189992"/>
              </a:xfrm>
              <a:custGeom>
                <a:rect b="b" l="l" r="r" t="t"/>
                <a:pathLst>
                  <a:path extrusionOk="0" h="2832" w="1735">
                    <a:moveTo>
                      <a:pt x="0" y="1"/>
                    </a:moveTo>
                    <a:lnTo>
                      <a:pt x="525" y="2831"/>
                    </a:lnTo>
                    <a:lnTo>
                      <a:pt x="936" y="2740"/>
                    </a:lnTo>
                    <a:lnTo>
                      <a:pt x="502" y="389"/>
                    </a:lnTo>
                    <a:lnTo>
                      <a:pt x="1735" y="389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2335761" y="4089875"/>
                <a:ext cx="70512" cy="27640"/>
              </a:xfrm>
              <a:custGeom>
                <a:rect b="b" l="l" r="r" t="t"/>
                <a:pathLst>
                  <a:path extrusionOk="0" h="412" w="1051">
                    <a:moveTo>
                      <a:pt x="1" y="0"/>
                    </a:moveTo>
                    <a:lnTo>
                      <a:pt x="1" y="411"/>
                    </a:lnTo>
                    <a:lnTo>
                      <a:pt x="1051" y="411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3948350" y="834080"/>
              <a:ext cx="4847987" cy="2660671"/>
              <a:chOff x="3948350" y="432455"/>
              <a:chExt cx="4847987" cy="2660671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5027833" y="432787"/>
                <a:ext cx="3768504" cy="569389"/>
              </a:xfrm>
              <a:custGeom>
                <a:rect b="b" l="l" r="r" t="t"/>
                <a:pathLst>
                  <a:path extrusionOk="0" h="8492" w="32984">
                    <a:moveTo>
                      <a:pt x="0" y="0"/>
                    </a:moveTo>
                    <a:lnTo>
                      <a:pt x="0" y="8491"/>
                    </a:lnTo>
                    <a:lnTo>
                      <a:pt x="32983" y="8491"/>
                    </a:lnTo>
                    <a:lnTo>
                      <a:pt x="329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5025850" y="1169738"/>
                <a:ext cx="3770483" cy="459078"/>
              </a:xfrm>
              <a:custGeom>
                <a:rect b="b" l="l" r="r" t="t"/>
                <a:pathLst>
                  <a:path extrusionOk="0" h="8492" w="32984">
                    <a:moveTo>
                      <a:pt x="0" y="0"/>
                    </a:moveTo>
                    <a:lnTo>
                      <a:pt x="0" y="8491"/>
                    </a:lnTo>
                    <a:lnTo>
                      <a:pt x="32983" y="8491"/>
                    </a:lnTo>
                    <a:lnTo>
                      <a:pt x="329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5025850" y="1796340"/>
                <a:ext cx="3770483" cy="569707"/>
              </a:xfrm>
              <a:custGeom>
                <a:rect b="b" l="l" r="r" t="t"/>
                <a:pathLst>
                  <a:path extrusionOk="0" h="8492" w="32984">
                    <a:moveTo>
                      <a:pt x="0" y="0"/>
                    </a:moveTo>
                    <a:lnTo>
                      <a:pt x="0" y="8491"/>
                    </a:lnTo>
                    <a:lnTo>
                      <a:pt x="32983" y="8491"/>
                    </a:lnTo>
                    <a:lnTo>
                      <a:pt x="32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5025850" y="2523418"/>
                <a:ext cx="3770483" cy="569707"/>
              </a:xfrm>
              <a:custGeom>
                <a:rect b="b" l="l" r="r" t="t"/>
                <a:pathLst>
                  <a:path extrusionOk="0" h="8492" w="32984">
                    <a:moveTo>
                      <a:pt x="0" y="1"/>
                    </a:moveTo>
                    <a:lnTo>
                      <a:pt x="0" y="8492"/>
                    </a:lnTo>
                    <a:lnTo>
                      <a:pt x="32983" y="8492"/>
                    </a:lnTo>
                    <a:lnTo>
                      <a:pt x="329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rot="-5400000">
                <a:off x="4207852" y="175505"/>
                <a:ext cx="569700" cy="10836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 rot="-5400000">
                <a:off x="4205450" y="849613"/>
                <a:ext cx="570000" cy="10842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 rot="-5400000">
                <a:off x="4205450" y="1539263"/>
                <a:ext cx="570000" cy="10842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rot="-5400000">
                <a:off x="4205450" y="2266025"/>
                <a:ext cx="570000" cy="10842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 txBox="1"/>
              <p:nvPr/>
            </p:nvSpPr>
            <p:spPr>
              <a:xfrm>
                <a:off x="3950350" y="594913"/>
                <a:ext cx="10755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7" name="Google Shape;147;p14"/>
              <p:cNvSpPr txBox="1"/>
              <p:nvPr/>
            </p:nvSpPr>
            <p:spPr>
              <a:xfrm>
                <a:off x="5073638" y="594913"/>
                <a:ext cx="34563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Data Understanding</a:t>
                </a:r>
                <a:endParaRPr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8" name="Google Shape;148;p14"/>
              <p:cNvSpPr txBox="1"/>
              <p:nvPr/>
            </p:nvSpPr>
            <p:spPr>
              <a:xfrm>
                <a:off x="3950350" y="1276700"/>
                <a:ext cx="10755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9" name="Google Shape;149;p14"/>
              <p:cNvSpPr txBox="1"/>
              <p:nvPr/>
            </p:nvSpPr>
            <p:spPr>
              <a:xfrm>
                <a:off x="5073638" y="1276700"/>
                <a:ext cx="34563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Data Cleaning</a:t>
                </a:r>
                <a:endParaRPr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0" name="Google Shape;150;p14"/>
              <p:cNvSpPr txBox="1"/>
              <p:nvPr/>
            </p:nvSpPr>
            <p:spPr>
              <a:xfrm>
                <a:off x="3950350" y="1977138"/>
                <a:ext cx="10755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1" name="Google Shape;151;p14"/>
              <p:cNvSpPr txBox="1"/>
              <p:nvPr/>
            </p:nvSpPr>
            <p:spPr>
              <a:xfrm>
                <a:off x="5073638" y="1977138"/>
                <a:ext cx="34563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Bussiness Question dan Data Purpose</a:t>
                </a:r>
                <a:endParaRPr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2" name="Google Shape;152;p14"/>
              <p:cNvSpPr txBox="1"/>
              <p:nvPr/>
            </p:nvSpPr>
            <p:spPr>
              <a:xfrm>
                <a:off x="3950350" y="2685400"/>
                <a:ext cx="10755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4</a:t>
                </a:r>
                <a:endParaRPr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3" name="Google Shape;153;p14"/>
              <p:cNvSpPr txBox="1"/>
              <p:nvPr/>
            </p:nvSpPr>
            <p:spPr>
              <a:xfrm>
                <a:off x="5073638" y="2685400"/>
                <a:ext cx="3456300" cy="24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Data Description</a:t>
                </a:r>
                <a:endParaRPr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54" name="Google Shape;154;p14"/>
          <p:cNvGrpSpPr/>
          <p:nvPr/>
        </p:nvGrpSpPr>
        <p:grpSpPr>
          <a:xfrm>
            <a:off x="3838825" y="3631663"/>
            <a:ext cx="4847983" cy="570000"/>
            <a:chOff x="3948350" y="878113"/>
            <a:chExt cx="4847983" cy="570000"/>
          </a:xfrm>
        </p:grpSpPr>
        <p:sp>
          <p:nvSpPr>
            <p:cNvPr id="155" name="Google Shape;155;p14"/>
            <p:cNvSpPr/>
            <p:nvPr/>
          </p:nvSpPr>
          <p:spPr>
            <a:xfrm>
              <a:off x="5025850" y="878276"/>
              <a:ext cx="3770483" cy="569707"/>
            </a:xfrm>
            <a:custGeom>
              <a:rect b="b" l="l" r="r" t="t"/>
              <a:pathLst>
                <a:path extrusionOk="0" h="8492" w="32984">
                  <a:moveTo>
                    <a:pt x="0" y="0"/>
                  </a:moveTo>
                  <a:lnTo>
                    <a:pt x="0" y="8491"/>
                  </a:lnTo>
                  <a:lnTo>
                    <a:pt x="32983" y="8491"/>
                  </a:lnTo>
                  <a:lnTo>
                    <a:pt x="329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 rot="-5400000">
              <a:off x="4205450" y="621013"/>
              <a:ext cx="570000" cy="1084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3950350" y="1048100"/>
              <a:ext cx="10755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5073638" y="1048100"/>
              <a:ext cx="3456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Analysis dan Intrepretation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3839825" y="4354080"/>
            <a:ext cx="4845987" cy="569720"/>
            <a:chOff x="3950350" y="280055"/>
            <a:chExt cx="4845987" cy="569720"/>
          </a:xfrm>
        </p:grpSpPr>
        <p:sp>
          <p:nvSpPr>
            <p:cNvPr id="160" name="Google Shape;160;p14"/>
            <p:cNvSpPr/>
            <p:nvPr/>
          </p:nvSpPr>
          <p:spPr>
            <a:xfrm>
              <a:off x="5027833" y="280387"/>
              <a:ext cx="3768504" cy="569389"/>
            </a:xfrm>
            <a:custGeom>
              <a:rect b="b" l="l" r="r" t="t"/>
              <a:pathLst>
                <a:path extrusionOk="0" h="8492" w="32984">
                  <a:moveTo>
                    <a:pt x="0" y="0"/>
                  </a:moveTo>
                  <a:lnTo>
                    <a:pt x="0" y="8491"/>
                  </a:lnTo>
                  <a:lnTo>
                    <a:pt x="32983" y="8491"/>
                  </a:lnTo>
                  <a:lnTo>
                    <a:pt x="329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 rot="-5400000">
              <a:off x="4207852" y="23105"/>
              <a:ext cx="569700" cy="1083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3950350" y="442513"/>
              <a:ext cx="10755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endParaRPr sz="17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5073638" y="442513"/>
              <a:ext cx="34563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Conclusion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2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Covid</a:t>
            </a:r>
            <a:endParaRPr/>
          </a:p>
        </p:txBody>
      </p:sp>
      <p:grpSp>
        <p:nvGrpSpPr>
          <p:cNvPr id="936" name="Google Shape;936;p32"/>
          <p:cNvGrpSpPr/>
          <p:nvPr/>
        </p:nvGrpSpPr>
        <p:grpSpPr>
          <a:xfrm>
            <a:off x="3260324" y="1439815"/>
            <a:ext cx="545024" cy="543606"/>
            <a:chOff x="3842118" y="3459745"/>
            <a:chExt cx="372030" cy="371087"/>
          </a:xfrm>
        </p:grpSpPr>
        <p:sp>
          <p:nvSpPr>
            <p:cNvPr id="937" name="Google Shape;937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32"/>
          <p:cNvGrpSpPr/>
          <p:nvPr/>
        </p:nvGrpSpPr>
        <p:grpSpPr>
          <a:xfrm>
            <a:off x="3281737" y="2642940"/>
            <a:ext cx="545024" cy="543606"/>
            <a:chOff x="3842118" y="3459745"/>
            <a:chExt cx="372030" cy="371087"/>
          </a:xfrm>
        </p:grpSpPr>
        <p:sp>
          <p:nvSpPr>
            <p:cNvPr id="964" name="Google Shape;964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0" name="Google Shape;990;p32"/>
          <p:cNvGrpSpPr/>
          <p:nvPr/>
        </p:nvGrpSpPr>
        <p:grpSpPr>
          <a:xfrm>
            <a:off x="5347249" y="1422040"/>
            <a:ext cx="545024" cy="543606"/>
            <a:chOff x="3842118" y="3459745"/>
            <a:chExt cx="372030" cy="371087"/>
          </a:xfrm>
        </p:grpSpPr>
        <p:sp>
          <p:nvSpPr>
            <p:cNvPr id="991" name="Google Shape;991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32"/>
          <p:cNvGrpSpPr/>
          <p:nvPr/>
        </p:nvGrpSpPr>
        <p:grpSpPr>
          <a:xfrm>
            <a:off x="5339474" y="2649690"/>
            <a:ext cx="545024" cy="543606"/>
            <a:chOff x="3842118" y="3459745"/>
            <a:chExt cx="372030" cy="371087"/>
          </a:xfrm>
        </p:grpSpPr>
        <p:sp>
          <p:nvSpPr>
            <p:cNvPr id="1018" name="Google Shape;1018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32"/>
          <p:cNvGrpSpPr/>
          <p:nvPr/>
        </p:nvGrpSpPr>
        <p:grpSpPr>
          <a:xfrm>
            <a:off x="457050" y="1236575"/>
            <a:ext cx="8229750" cy="2105675"/>
            <a:chOff x="457050" y="1693775"/>
            <a:chExt cx="8229750" cy="2105675"/>
          </a:xfrm>
        </p:grpSpPr>
        <p:sp>
          <p:nvSpPr>
            <p:cNvPr id="1045" name="Google Shape;1045;p32"/>
            <p:cNvSpPr/>
            <p:nvPr/>
          </p:nvSpPr>
          <p:spPr>
            <a:xfrm>
              <a:off x="6858075" y="169377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 txBox="1"/>
            <p:nvPr/>
          </p:nvSpPr>
          <p:spPr>
            <a:xfrm>
              <a:off x="6893100" y="1713725"/>
              <a:ext cx="1700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Pelaku Perjalanan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6858075" y="291862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464625" y="291862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464625" y="169377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 txBox="1"/>
            <p:nvPr/>
          </p:nvSpPr>
          <p:spPr>
            <a:xfrm>
              <a:off x="1175400" y="1713737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Suspek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1" name="Google Shape;1051;p32"/>
            <p:cNvSpPr txBox="1"/>
            <p:nvPr/>
          </p:nvSpPr>
          <p:spPr>
            <a:xfrm>
              <a:off x="457050" y="204543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akumulasi data suspek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2" name="Google Shape;1052;p32"/>
            <p:cNvSpPr txBox="1"/>
            <p:nvPr/>
          </p:nvSpPr>
          <p:spPr>
            <a:xfrm>
              <a:off x="1175400" y="29385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Probable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3" name="Google Shape;1053;p32"/>
            <p:cNvSpPr txBox="1"/>
            <p:nvPr/>
          </p:nvSpPr>
          <p:spPr>
            <a:xfrm>
              <a:off x="457050" y="327308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akumulasi data probable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4" name="Google Shape;1054;p32"/>
            <p:cNvSpPr txBox="1"/>
            <p:nvPr/>
          </p:nvSpPr>
          <p:spPr>
            <a:xfrm>
              <a:off x="6893100" y="204543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akumulasi data pelaku perjalanan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5" name="Google Shape;1055;p32"/>
            <p:cNvSpPr txBox="1"/>
            <p:nvPr/>
          </p:nvSpPr>
          <p:spPr>
            <a:xfrm>
              <a:off x="6893100" y="29385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Kontak Erat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6" name="Google Shape;1056;p32"/>
            <p:cNvSpPr txBox="1"/>
            <p:nvPr/>
          </p:nvSpPr>
          <p:spPr>
            <a:xfrm>
              <a:off x="6893100" y="327308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akumulasi data kontak erat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57" name="Google Shape;1057;p32"/>
            <p:cNvSpPr/>
            <p:nvPr/>
          </p:nvSpPr>
          <p:spPr>
            <a:xfrm>
              <a:off x="464625" y="23413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058" name="Google Shape;1058;p32"/>
            <p:cNvSpPr/>
            <p:nvPr/>
          </p:nvSpPr>
          <p:spPr>
            <a:xfrm flipH="1">
              <a:off x="5940275" y="23413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059" name="Google Shape;1059;p32"/>
            <p:cNvSpPr/>
            <p:nvPr/>
          </p:nvSpPr>
          <p:spPr>
            <a:xfrm flipH="1">
              <a:off x="5940275" y="35690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060" name="Google Shape;1060;p32"/>
            <p:cNvSpPr/>
            <p:nvPr/>
          </p:nvSpPr>
          <p:spPr>
            <a:xfrm>
              <a:off x="464625" y="35690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1061" name="Google Shape;1061;p32"/>
          <p:cNvGrpSpPr/>
          <p:nvPr/>
        </p:nvGrpSpPr>
        <p:grpSpPr>
          <a:xfrm>
            <a:off x="5347249" y="3800265"/>
            <a:ext cx="545024" cy="543606"/>
            <a:chOff x="3842118" y="3459745"/>
            <a:chExt cx="372030" cy="371087"/>
          </a:xfrm>
        </p:grpSpPr>
        <p:sp>
          <p:nvSpPr>
            <p:cNvPr id="1062" name="Google Shape;1062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2"/>
          <p:cNvGrpSpPr/>
          <p:nvPr/>
        </p:nvGrpSpPr>
        <p:grpSpPr>
          <a:xfrm>
            <a:off x="6858075" y="3781400"/>
            <a:ext cx="1828725" cy="731863"/>
            <a:chOff x="6858075" y="3071025"/>
            <a:chExt cx="1828725" cy="731863"/>
          </a:xfrm>
        </p:grpSpPr>
        <p:sp>
          <p:nvSpPr>
            <p:cNvPr id="1089" name="Google Shape;1089;p32"/>
            <p:cNvSpPr/>
            <p:nvPr/>
          </p:nvSpPr>
          <p:spPr>
            <a:xfrm>
              <a:off x="6858075" y="307102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 txBox="1"/>
            <p:nvPr/>
          </p:nvSpPr>
          <p:spPr>
            <a:xfrm>
              <a:off x="6893100" y="30909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Discarded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1" name="Google Shape;1091;p32"/>
            <p:cNvSpPr txBox="1"/>
            <p:nvPr/>
          </p:nvSpPr>
          <p:spPr>
            <a:xfrm>
              <a:off x="6893100" y="342548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Akumulasi data Dsicarded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92" name="Google Shape;1092;p32"/>
          <p:cNvSpPr/>
          <p:nvPr/>
        </p:nvSpPr>
        <p:spPr>
          <a:xfrm flipH="1">
            <a:off x="5947700" y="4414750"/>
            <a:ext cx="2739100" cy="230400"/>
          </a:xfrm>
          <a:custGeom>
            <a:rect b="b" l="l" r="r" t="t"/>
            <a:pathLst>
              <a:path extrusionOk="0" h="9216" w="109564">
                <a:moveTo>
                  <a:pt x="0" y="9216"/>
                </a:moveTo>
                <a:lnTo>
                  <a:pt x="73316" y="9216"/>
                </a:lnTo>
                <a:lnTo>
                  <a:pt x="109564" y="0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1093" name="Google Shape;1093;p32"/>
          <p:cNvGrpSpPr/>
          <p:nvPr/>
        </p:nvGrpSpPr>
        <p:grpSpPr>
          <a:xfrm>
            <a:off x="457050" y="3706138"/>
            <a:ext cx="1828875" cy="808063"/>
            <a:chOff x="457050" y="2918625"/>
            <a:chExt cx="1828875" cy="808063"/>
          </a:xfrm>
        </p:grpSpPr>
        <p:sp>
          <p:nvSpPr>
            <p:cNvPr id="1094" name="Google Shape;1094;p32"/>
            <p:cNvSpPr/>
            <p:nvPr/>
          </p:nvSpPr>
          <p:spPr>
            <a:xfrm>
              <a:off x="464625" y="291862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 txBox="1"/>
            <p:nvPr/>
          </p:nvSpPr>
          <p:spPr>
            <a:xfrm>
              <a:off x="1175400" y="29385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Positif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6" name="Google Shape;1096;p32"/>
            <p:cNvSpPr txBox="1"/>
            <p:nvPr/>
          </p:nvSpPr>
          <p:spPr>
            <a:xfrm>
              <a:off x="457050" y="334928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akumulasi data kasus terkonformasi Positif harian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97" name="Google Shape;1097;p32"/>
          <p:cNvSpPr/>
          <p:nvPr/>
        </p:nvSpPr>
        <p:spPr>
          <a:xfrm>
            <a:off x="464625" y="4407250"/>
            <a:ext cx="2739100" cy="230400"/>
          </a:xfrm>
          <a:custGeom>
            <a:rect b="b" l="l" r="r" t="t"/>
            <a:pathLst>
              <a:path extrusionOk="0" h="9216" w="109564">
                <a:moveTo>
                  <a:pt x="0" y="9216"/>
                </a:moveTo>
                <a:lnTo>
                  <a:pt x="73316" y="9216"/>
                </a:lnTo>
                <a:lnTo>
                  <a:pt x="109564" y="0"/>
                </a:ln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1098" name="Google Shape;1098;p32"/>
          <p:cNvGrpSpPr/>
          <p:nvPr/>
        </p:nvGrpSpPr>
        <p:grpSpPr>
          <a:xfrm>
            <a:off x="3279924" y="3782340"/>
            <a:ext cx="545024" cy="543606"/>
            <a:chOff x="3842118" y="3459745"/>
            <a:chExt cx="372030" cy="371087"/>
          </a:xfrm>
        </p:grpSpPr>
        <p:sp>
          <p:nvSpPr>
            <p:cNvPr id="1099" name="Google Shape;1099;p32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3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Tambahan</a:t>
            </a:r>
            <a:endParaRPr/>
          </a:p>
        </p:txBody>
      </p:sp>
      <p:grpSp>
        <p:nvGrpSpPr>
          <p:cNvPr id="1131" name="Google Shape;1131;p33"/>
          <p:cNvGrpSpPr/>
          <p:nvPr/>
        </p:nvGrpSpPr>
        <p:grpSpPr>
          <a:xfrm>
            <a:off x="3260324" y="1439815"/>
            <a:ext cx="545024" cy="543606"/>
            <a:chOff x="3842118" y="3459745"/>
            <a:chExt cx="372030" cy="371087"/>
          </a:xfrm>
        </p:grpSpPr>
        <p:sp>
          <p:nvSpPr>
            <p:cNvPr id="1132" name="Google Shape;1132;p33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3"/>
          <p:cNvGrpSpPr/>
          <p:nvPr/>
        </p:nvGrpSpPr>
        <p:grpSpPr>
          <a:xfrm>
            <a:off x="3281737" y="2642940"/>
            <a:ext cx="545024" cy="543606"/>
            <a:chOff x="3842118" y="3459745"/>
            <a:chExt cx="372030" cy="371087"/>
          </a:xfrm>
        </p:grpSpPr>
        <p:sp>
          <p:nvSpPr>
            <p:cNvPr id="1159" name="Google Shape;1159;p33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33"/>
          <p:cNvGrpSpPr/>
          <p:nvPr/>
        </p:nvGrpSpPr>
        <p:grpSpPr>
          <a:xfrm>
            <a:off x="5347249" y="1422040"/>
            <a:ext cx="545024" cy="543606"/>
            <a:chOff x="3842118" y="3459745"/>
            <a:chExt cx="372030" cy="371087"/>
          </a:xfrm>
        </p:grpSpPr>
        <p:sp>
          <p:nvSpPr>
            <p:cNvPr id="1186" name="Google Shape;1186;p33"/>
            <p:cNvSpPr/>
            <p:nvPr/>
          </p:nvSpPr>
          <p:spPr>
            <a:xfrm>
              <a:off x="3894819" y="3513429"/>
              <a:ext cx="264664" cy="264664"/>
            </a:xfrm>
            <a:custGeom>
              <a:rect b="b" l="l" r="r" t="t"/>
              <a:pathLst>
                <a:path extrusionOk="0" h="6187" w="6187">
                  <a:moveTo>
                    <a:pt x="3105" y="937"/>
                  </a:moveTo>
                  <a:cubicBezTo>
                    <a:pt x="3356" y="937"/>
                    <a:pt x="3607" y="1074"/>
                    <a:pt x="3812" y="1165"/>
                  </a:cubicBezTo>
                  <a:cubicBezTo>
                    <a:pt x="4109" y="1256"/>
                    <a:pt x="4383" y="1279"/>
                    <a:pt x="4589" y="1484"/>
                  </a:cubicBezTo>
                  <a:cubicBezTo>
                    <a:pt x="4817" y="1713"/>
                    <a:pt x="4862" y="2032"/>
                    <a:pt x="4977" y="2329"/>
                  </a:cubicBezTo>
                  <a:cubicBezTo>
                    <a:pt x="5068" y="2557"/>
                    <a:pt x="5250" y="2831"/>
                    <a:pt x="5250" y="3105"/>
                  </a:cubicBezTo>
                  <a:cubicBezTo>
                    <a:pt x="5250" y="3356"/>
                    <a:pt x="5022" y="3584"/>
                    <a:pt x="4931" y="3813"/>
                  </a:cubicBezTo>
                  <a:cubicBezTo>
                    <a:pt x="4840" y="4109"/>
                    <a:pt x="4862" y="4360"/>
                    <a:pt x="4680" y="4566"/>
                  </a:cubicBezTo>
                  <a:cubicBezTo>
                    <a:pt x="4452" y="4817"/>
                    <a:pt x="4155" y="4817"/>
                    <a:pt x="3858" y="4931"/>
                  </a:cubicBezTo>
                  <a:cubicBezTo>
                    <a:pt x="3607" y="5022"/>
                    <a:pt x="3356" y="5251"/>
                    <a:pt x="3105" y="5251"/>
                  </a:cubicBezTo>
                  <a:cubicBezTo>
                    <a:pt x="2785" y="5251"/>
                    <a:pt x="2626" y="5068"/>
                    <a:pt x="2352" y="4931"/>
                  </a:cubicBezTo>
                  <a:cubicBezTo>
                    <a:pt x="2101" y="4817"/>
                    <a:pt x="1735" y="4794"/>
                    <a:pt x="1530" y="4566"/>
                  </a:cubicBezTo>
                  <a:cubicBezTo>
                    <a:pt x="1324" y="4360"/>
                    <a:pt x="1279" y="4109"/>
                    <a:pt x="1188" y="3813"/>
                  </a:cubicBezTo>
                  <a:cubicBezTo>
                    <a:pt x="1096" y="3584"/>
                    <a:pt x="936" y="3356"/>
                    <a:pt x="936" y="3105"/>
                  </a:cubicBezTo>
                  <a:cubicBezTo>
                    <a:pt x="936" y="2831"/>
                    <a:pt x="1142" y="2557"/>
                    <a:pt x="1233" y="2329"/>
                  </a:cubicBezTo>
                  <a:cubicBezTo>
                    <a:pt x="1347" y="2009"/>
                    <a:pt x="1393" y="1736"/>
                    <a:pt x="1621" y="1530"/>
                  </a:cubicBezTo>
                  <a:cubicBezTo>
                    <a:pt x="1827" y="1325"/>
                    <a:pt x="2192" y="1302"/>
                    <a:pt x="2443" y="1211"/>
                  </a:cubicBezTo>
                  <a:cubicBezTo>
                    <a:pt x="2694" y="1119"/>
                    <a:pt x="2831" y="937"/>
                    <a:pt x="3105" y="937"/>
                  </a:cubicBezTo>
                  <a:close/>
                  <a:moveTo>
                    <a:pt x="3105" y="1"/>
                  </a:moveTo>
                  <a:cubicBezTo>
                    <a:pt x="2717" y="1"/>
                    <a:pt x="2511" y="275"/>
                    <a:pt x="2169" y="412"/>
                  </a:cubicBezTo>
                  <a:cubicBezTo>
                    <a:pt x="1804" y="549"/>
                    <a:pt x="1279" y="571"/>
                    <a:pt x="982" y="845"/>
                  </a:cubicBezTo>
                  <a:cubicBezTo>
                    <a:pt x="640" y="1165"/>
                    <a:pt x="594" y="1553"/>
                    <a:pt x="411" y="1987"/>
                  </a:cubicBezTo>
                  <a:cubicBezTo>
                    <a:pt x="275" y="2329"/>
                    <a:pt x="1" y="2694"/>
                    <a:pt x="1" y="3105"/>
                  </a:cubicBezTo>
                  <a:cubicBezTo>
                    <a:pt x="1" y="3447"/>
                    <a:pt x="229" y="3790"/>
                    <a:pt x="343" y="4109"/>
                  </a:cubicBezTo>
                  <a:cubicBezTo>
                    <a:pt x="503" y="4520"/>
                    <a:pt x="571" y="4908"/>
                    <a:pt x="845" y="5205"/>
                  </a:cubicBezTo>
                  <a:cubicBezTo>
                    <a:pt x="1142" y="5502"/>
                    <a:pt x="1667" y="5570"/>
                    <a:pt x="2032" y="5730"/>
                  </a:cubicBezTo>
                  <a:cubicBezTo>
                    <a:pt x="2420" y="5913"/>
                    <a:pt x="2648" y="6186"/>
                    <a:pt x="3105" y="6186"/>
                  </a:cubicBezTo>
                  <a:cubicBezTo>
                    <a:pt x="3470" y="6186"/>
                    <a:pt x="3835" y="5844"/>
                    <a:pt x="4178" y="5730"/>
                  </a:cubicBezTo>
                  <a:cubicBezTo>
                    <a:pt x="4634" y="5570"/>
                    <a:pt x="5022" y="5547"/>
                    <a:pt x="5365" y="5205"/>
                  </a:cubicBezTo>
                  <a:cubicBezTo>
                    <a:pt x="5638" y="4908"/>
                    <a:pt x="5593" y="4543"/>
                    <a:pt x="5730" y="4132"/>
                  </a:cubicBezTo>
                  <a:cubicBezTo>
                    <a:pt x="5844" y="3813"/>
                    <a:pt x="6186" y="3470"/>
                    <a:pt x="6186" y="3105"/>
                  </a:cubicBezTo>
                  <a:cubicBezTo>
                    <a:pt x="6186" y="2717"/>
                    <a:pt x="6049" y="2169"/>
                    <a:pt x="5912" y="1827"/>
                  </a:cubicBezTo>
                  <a:cubicBezTo>
                    <a:pt x="5753" y="1370"/>
                    <a:pt x="5547" y="1302"/>
                    <a:pt x="5228" y="982"/>
                  </a:cubicBezTo>
                  <a:cubicBezTo>
                    <a:pt x="4908" y="708"/>
                    <a:pt x="4543" y="480"/>
                    <a:pt x="4132" y="320"/>
                  </a:cubicBezTo>
                  <a:cubicBezTo>
                    <a:pt x="3812" y="206"/>
                    <a:pt x="3470" y="1"/>
                    <a:pt x="3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4008091" y="3459745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206" y="0"/>
                    <a:pt x="0" y="206"/>
                    <a:pt x="0" y="457"/>
                  </a:cubicBezTo>
                  <a:cubicBezTo>
                    <a:pt x="0" y="594"/>
                    <a:pt x="69" y="777"/>
                    <a:pt x="183" y="891"/>
                  </a:cubicBezTo>
                  <a:cubicBezTo>
                    <a:pt x="274" y="1005"/>
                    <a:pt x="320" y="1142"/>
                    <a:pt x="320" y="1279"/>
                  </a:cubicBezTo>
                  <a:lnTo>
                    <a:pt x="320" y="1963"/>
                  </a:lnTo>
                  <a:cubicBezTo>
                    <a:pt x="320" y="2032"/>
                    <a:pt x="388" y="2100"/>
                    <a:pt x="457" y="2100"/>
                  </a:cubicBezTo>
                  <a:cubicBezTo>
                    <a:pt x="525" y="2100"/>
                    <a:pt x="594" y="2055"/>
                    <a:pt x="594" y="1963"/>
                  </a:cubicBezTo>
                  <a:lnTo>
                    <a:pt x="594" y="1279"/>
                  </a:lnTo>
                  <a:cubicBezTo>
                    <a:pt x="594" y="1142"/>
                    <a:pt x="639" y="1005"/>
                    <a:pt x="731" y="891"/>
                  </a:cubicBezTo>
                  <a:cubicBezTo>
                    <a:pt x="845" y="777"/>
                    <a:pt x="913" y="594"/>
                    <a:pt x="913" y="457"/>
                  </a:cubicBezTo>
                  <a:cubicBezTo>
                    <a:pt x="913" y="206"/>
                    <a:pt x="708" y="0"/>
                    <a:pt x="4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4008091" y="3740957"/>
              <a:ext cx="39099" cy="89876"/>
            </a:xfrm>
            <a:custGeom>
              <a:rect b="b" l="l" r="r" t="t"/>
              <a:pathLst>
                <a:path extrusionOk="0" h="2101" w="914">
                  <a:moveTo>
                    <a:pt x="457" y="0"/>
                  </a:moveTo>
                  <a:cubicBezTo>
                    <a:pt x="388" y="0"/>
                    <a:pt x="320" y="69"/>
                    <a:pt x="320" y="137"/>
                  </a:cubicBezTo>
                  <a:lnTo>
                    <a:pt x="320" y="822"/>
                  </a:lnTo>
                  <a:cubicBezTo>
                    <a:pt x="320" y="982"/>
                    <a:pt x="274" y="1096"/>
                    <a:pt x="183" y="1210"/>
                  </a:cubicBezTo>
                  <a:cubicBezTo>
                    <a:pt x="69" y="1324"/>
                    <a:pt x="0" y="1507"/>
                    <a:pt x="0" y="1644"/>
                  </a:cubicBezTo>
                  <a:cubicBezTo>
                    <a:pt x="0" y="1895"/>
                    <a:pt x="206" y="2100"/>
                    <a:pt x="457" y="2100"/>
                  </a:cubicBezTo>
                  <a:cubicBezTo>
                    <a:pt x="708" y="2100"/>
                    <a:pt x="913" y="1895"/>
                    <a:pt x="913" y="1644"/>
                  </a:cubicBezTo>
                  <a:cubicBezTo>
                    <a:pt x="913" y="1507"/>
                    <a:pt x="845" y="1324"/>
                    <a:pt x="731" y="1210"/>
                  </a:cubicBezTo>
                  <a:cubicBezTo>
                    <a:pt x="639" y="1096"/>
                    <a:pt x="594" y="982"/>
                    <a:pt x="594" y="822"/>
                  </a:cubicBezTo>
                  <a:lnTo>
                    <a:pt x="594" y="137"/>
                  </a:lnTo>
                  <a:cubicBezTo>
                    <a:pt x="594" y="69"/>
                    <a:pt x="548" y="0"/>
                    <a:pt x="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3922153" y="3482202"/>
              <a:ext cx="61557" cy="81448"/>
            </a:xfrm>
            <a:custGeom>
              <a:rect b="b" l="l" r="r" t="t"/>
              <a:pathLst>
                <a:path extrusionOk="0" h="1904" w="1439">
                  <a:moveTo>
                    <a:pt x="526" y="0"/>
                  </a:moveTo>
                  <a:cubicBezTo>
                    <a:pt x="457" y="0"/>
                    <a:pt x="366" y="0"/>
                    <a:pt x="297" y="46"/>
                  </a:cubicBezTo>
                  <a:cubicBezTo>
                    <a:pt x="92" y="183"/>
                    <a:pt x="1" y="457"/>
                    <a:pt x="138" y="662"/>
                  </a:cubicBezTo>
                  <a:cubicBezTo>
                    <a:pt x="206" y="799"/>
                    <a:pt x="366" y="913"/>
                    <a:pt x="503" y="982"/>
                  </a:cubicBezTo>
                  <a:cubicBezTo>
                    <a:pt x="640" y="1005"/>
                    <a:pt x="754" y="1096"/>
                    <a:pt x="822" y="1233"/>
                  </a:cubicBezTo>
                  <a:lnTo>
                    <a:pt x="1165" y="1826"/>
                  </a:lnTo>
                  <a:cubicBezTo>
                    <a:pt x="1199" y="1878"/>
                    <a:pt x="1246" y="1903"/>
                    <a:pt x="1296" y="1903"/>
                  </a:cubicBezTo>
                  <a:cubicBezTo>
                    <a:pt x="1313" y="1903"/>
                    <a:pt x="1330" y="1901"/>
                    <a:pt x="1347" y="1895"/>
                  </a:cubicBezTo>
                  <a:cubicBezTo>
                    <a:pt x="1416" y="1849"/>
                    <a:pt x="1439" y="1758"/>
                    <a:pt x="1393" y="1689"/>
                  </a:cubicBezTo>
                  <a:lnTo>
                    <a:pt x="1051" y="1096"/>
                  </a:lnTo>
                  <a:cubicBezTo>
                    <a:pt x="982" y="982"/>
                    <a:pt x="959" y="822"/>
                    <a:pt x="982" y="685"/>
                  </a:cubicBezTo>
                  <a:cubicBezTo>
                    <a:pt x="1028" y="525"/>
                    <a:pt x="1005" y="343"/>
                    <a:pt x="914" y="229"/>
                  </a:cubicBezTo>
                  <a:cubicBezTo>
                    <a:pt x="845" y="69"/>
                    <a:pt x="685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4071572" y="3727268"/>
              <a:ext cx="61514" cy="81491"/>
            </a:xfrm>
            <a:custGeom>
              <a:rect b="b" l="l" r="r" t="t"/>
              <a:pathLst>
                <a:path extrusionOk="0" h="1905" w="1438">
                  <a:moveTo>
                    <a:pt x="160" y="1"/>
                  </a:moveTo>
                  <a:cubicBezTo>
                    <a:pt x="137" y="1"/>
                    <a:pt x="114" y="1"/>
                    <a:pt x="114" y="23"/>
                  </a:cubicBezTo>
                  <a:cubicBezTo>
                    <a:pt x="46" y="46"/>
                    <a:pt x="0" y="138"/>
                    <a:pt x="46" y="206"/>
                  </a:cubicBezTo>
                  <a:lnTo>
                    <a:pt x="388" y="799"/>
                  </a:lnTo>
                  <a:cubicBezTo>
                    <a:pt x="457" y="936"/>
                    <a:pt x="479" y="1073"/>
                    <a:pt x="457" y="1210"/>
                  </a:cubicBezTo>
                  <a:cubicBezTo>
                    <a:pt x="434" y="1370"/>
                    <a:pt x="457" y="1553"/>
                    <a:pt x="525" y="1690"/>
                  </a:cubicBezTo>
                  <a:cubicBezTo>
                    <a:pt x="617" y="1828"/>
                    <a:pt x="772" y="1904"/>
                    <a:pt x="926" y="1904"/>
                  </a:cubicBezTo>
                  <a:cubicBezTo>
                    <a:pt x="1000" y="1904"/>
                    <a:pt x="1074" y="1887"/>
                    <a:pt x="1141" y="1849"/>
                  </a:cubicBezTo>
                  <a:cubicBezTo>
                    <a:pt x="1370" y="1712"/>
                    <a:pt x="1438" y="1439"/>
                    <a:pt x="1324" y="1233"/>
                  </a:cubicBezTo>
                  <a:cubicBezTo>
                    <a:pt x="1233" y="1096"/>
                    <a:pt x="1096" y="982"/>
                    <a:pt x="936" y="936"/>
                  </a:cubicBezTo>
                  <a:cubicBezTo>
                    <a:pt x="799" y="891"/>
                    <a:pt x="685" y="799"/>
                    <a:pt x="616" y="685"/>
                  </a:cubicBezTo>
                  <a:lnTo>
                    <a:pt x="274" y="69"/>
                  </a:lnTo>
                  <a:cubicBezTo>
                    <a:pt x="251" y="23"/>
                    <a:pt x="205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3861624" y="3542731"/>
              <a:ext cx="84999" cy="57750"/>
            </a:xfrm>
            <a:custGeom>
              <a:rect b="b" l="l" r="r" t="t"/>
              <a:pathLst>
                <a:path extrusionOk="0" h="1350" w="1987">
                  <a:moveTo>
                    <a:pt x="526" y="1"/>
                  </a:moveTo>
                  <a:cubicBezTo>
                    <a:pt x="366" y="1"/>
                    <a:pt x="206" y="69"/>
                    <a:pt x="115" y="229"/>
                  </a:cubicBezTo>
                  <a:cubicBezTo>
                    <a:pt x="1" y="434"/>
                    <a:pt x="69" y="731"/>
                    <a:pt x="297" y="845"/>
                  </a:cubicBezTo>
                  <a:cubicBezTo>
                    <a:pt x="380" y="894"/>
                    <a:pt x="509" y="932"/>
                    <a:pt x="635" y="932"/>
                  </a:cubicBezTo>
                  <a:cubicBezTo>
                    <a:pt x="684" y="932"/>
                    <a:pt x="732" y="926"/>
                    <a:pt x="777" y="914"/>
                  </a:cubicBezTo>
                  <a:cubicBezTo>
                    <a:pt x="811" y="908"/>
                    <a:pt x="845" y="905"/>
                    <a:pt x="879" y="905"/>
                  </a:cubicBezTo>
                  <a:cubicBezTo>
                    <a:pt x="981" y="905"/>
                    <a:pt x="1079" y="931"/>
                    <a:pt x="1165" y="982"/>
                  </a:cubicBezTo>
                  <a:lnTo>
                    <a:pt x="1758" y="1324"/>
                  </a:lnTo>
                  <a:cubicBezTo>
                    <a:pt x="1784" y="1342"/>
                    <a:pt x="1810" y="1349"/>
                    <a:pt x="1835" y="1349"/>
                  </a:cubicBezTo>
                  <a:cubicBezTo>
                    <a:pt x="1876" y="1349"/>
                    <a:pt x="1913" y="1330"/>
                    <a:pt x="1941" y="1302"/>
                  </a:cubicBezTo>
                  <a:cubicBezTo>
                    <a:pt x="1986" y="1233"/>
                    <a:pt x="1964" y="1142"/>
                    <a:pt x="1895" y="1096"/>
                  </a:cubicBezTo>
                  <a:lnTo>
                    <a:pt x="1302" y="754"/>
                  </a:lnTo>
                  <a:cubicBezTo>
                    <a:pt x="1165" y="685"/>
                    <a:pt x="1096" y="571"/>
                    <a:pt x="1051" y="434"/>
                  </a:cubicBezTo>
                  <a:cubicBezTo>
                    <a:pt x="982" y="274"/>
                    <a:pt x="868" y="138"/>
                    <a:pt x="754" y="69"/>
                  </a:cubicBezTo>
                  <a:cubicBezTo>
                    <a:pt x="662" y="23"/>
                    <a:pt x="594" y="1"/>
                    <a:pt x="5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4108659" y="3690181"/>
              <a:ext cx="85940" cy="58006"/>
            </a:xfrm>
            <a:custGeom>
              <a:rect b="b" l="l" r="r" t="t"/>
              <a:pathLst>
                <a:path extrusionOk="0" h="1356" w="2009">
                  <a:moveTo>
                    <a:pt x="160" y="0"/>
                  </a:moveTo>
                  <a:cubicBezTo>
                    <a:pt x="114" y="0"/>
                    <a:pt x="69" y="23"/>
                    <a:pt x="46" y="69"/>
                  </a:cubicBezTo>
                  <a:cubicBezTo>
                    <a:pt x="0" y="114"/>
                    <a:pt x="23" y="206"/>
                    <a:pt x="92" y="251"/>
                  </a:cubicBezTo>
                  <a:lnTo>
                    <a:pt x="708" y="594"/>
                  </a:lnTo>
                  <a:cubicBezTo>
                    <a:pt x="822" y="662"/>
                    <a:pt x="913" y="776"/>
                    <a:pt x="959" y="913"/>
                  </a:cubicBezTo>
                  <a:cubicBezTo>
                    <a:pt x="1005" y="1073"/>
                    <a:pt x="1119" y="1210"/>
                    <a:pt x="1256" y="1301"/>
                  </a:cubicBezTo>
                  <a:cubicBezTo>
                    <a:pt x="1321" y="1338"/>
                    <a:pt x="1396" y="1355"/>
                    <a:pt x="1471" y="1355"/>
                  </a:cubicBezTo>
                  <a:cubicBezTo>
                    <a:pt x="1632" y="1355"/>
                    <a:pt x="1794" y="1274"/>
                    <a:pt x="1872" y="1119"/>
                  </a:cubicBezTo>
                  <a:cubicBezTo>
                    <a:pt x="2009" y="913"/>
                    <a:pt x="1918" y="616"/>
                    <a:pt x="1712" y="502"/>
                  </a:cubicBezTo>
                  <a:cubicBezTo>
                    <a:pt x="1614" y="453"/>
                    <a:pt x="1491" y="416"/>
                    <a:pt x="1371" y="416"/>
                  </a:cubicBezTo>
                  <a:cubicBezTo>
                    <a:pt x="1324" y="416"/>
                    <a:pt x="1278" y="421"/>
                    <a:pt x="1233" y="434"/>
                  </a:cubicBezTo>
                  <a:cubicBezTo>
                    <a:pt x="1199" y="440"/>
                    <a:pt x="1164" y="442"/>
                    <a:pt x="1131" y="442"/>
                  </a:cubicBezTo>
                  <a:cubicBezTo>
                    <a:pt x="1029" y="442"/>
                    <a:pt x="930" y="417"/>
                    <a:pt x="845" y="365"/>
                  </a:cubicBezTo>
                  <a:lnTo>
                    <a:pt x="229" y="23"/>
                  </a:lnTo>
                  <a:cubicBezTo>
                    <a:pt x="206" y="0"/>
                    <a:pt x="18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3842118" y="3625717"/>
              <a:ext cx="90817" cy="39099"/>
            </a:xfrm>
            <a:custGeom>
              <a:rect b="b" l="l" r="r" t="t"/>
              <a:pathLst>
                <a:path extrusionOk="0" h="914" w="2123">
                  <a:moveTo>
                    <a:pt x="457" y="1"/>
                  </a:moveTo>
                  <a:cubicBezTo>
                    <a:pt x="205" y="1"/>
                    <a:pt x="0" y="206"/>
                    <a:pt x="0" y="457"/>
                  </a:cubicBezTo>
                  <a:cubicBezTo>
                    <a:pt x="0" y="708"/>
                    <a:pt x="205" y="914"/>
                    <a:pt x="457" y="914"/>
                  </a:cubicBezTo>
                  <a:cubicBezTo>
                    <a:pt x="594" y="914"/>
                    <a:pt x="776" y="845"/>
                    <a:pt x="890" y="731"/>
                  </a:cubicBezTo>
                  <a:cubicBezTo>
                    <a:pt x="1004" y="640"/>
                    <a:pt x="1141" y="594"/>
                    <a:pt x="1278" y="594"/>
                  </a:cubicBezTo>
                  <a:lnTo>
                    <a:pt x="1963" y="594"/>
                  </a:lnTo>
                  <a:cubicBezTo>
                    <a:pt x="2032" y="594"/>
                    <a:pt x="2100" y="549"/>
                    <a:pt x="2100" y="480"/>
                  </a:cubicBezTo>
                  <a:cubicBezTo>
                    <a:pt x="2123" y="389"/>
                    <a:pt x="2054" y="320"/>
                    <a:pt x="1963" y="320"/>
                  </a:cubicBezTo>
                  <a:lnTo>
                    <a:pt x="1278" y="320"/>
                  </a:lnTo>
                  <a:cubicBezTo>
                    <a:pt x="1141" y="320"/>
                    <a:pt x="1004" y="275"/>
                    <a:pt x="890" y="183"/>
                  </a:cubicBezTo>
                  <a:cubicBezTo>
                    <a:pt x="776" y="69"/>
                    <a:pt x="594" y="1"/>
                    <a:pt x="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4123289" y="3625717"/>
              <a:ext cx="90859" cy="39099"/>
            </a:xfrm>
            <a:custGeom>
              <a:rect b="b" l="l" r="r" t="t"/>
              <a:pathLst>
                <a:path extrusionOk="0" h="914" w="2124">
                  <a:moveTo>
                    <a:pt x="1667" y="1"/>
                  </a:moveTo>
                  <a:cubicBezTo>
                    <a:pt x="1507" y="1"/>
                    <a:pt x="1325" y="69"/>
                    <a:pt x="1210" y="183"/>
                  </a:cubicBezTo>
                  <a:cubicBezTo>
                    <a:pt x="1096" y="275"/>
                    <a:pt x="982" y="320"/>
                    <a:pt x="845" y="320"/>
                  </a:cubicBezTo>
                  <a:lnTo>
                    <a:pt x="138" y="320"/>
                  </a:lnTo>
                  <a:cubicBezTo>
                    <a:pt x="69" y="320"/>
                    <a:pt x="1" y="366"/>
                    <a:pt x="1" y="434"/>
                  </a:cubicBezTo>
                  <a:cubicBezTo>
                    <a:pt x="1" y="526"/>
                    <a:pt x="69" y="594"/>
                    <a:pt x="138" y="594"/>
                  </a:cubicBezTo>
                  <a:lnTo>
                    <a:pt x="845" y="594"/>
                  </a:lnTo>
                  <a:cubicBezTo>
                    <a:pt x="982" y="594"/>
                    <a:pt x="1096" y="640"/>
                    <a:pt x="1210" y="731"/>
                  </a:cubicBezTo>
                  <a:cubicBezTo>
                    <a:pt x="1325" y="845"/>
                    <a:pt x="1507" y="914"/>
                    <a:pt x="1667" y="914"/>
                  </a:cubicBezTo>
                  <a:cubicBezTo>
                    <a:pt x="1918" y="914"/>
                    <a:pt x="2124" y="708"/>
                    <a:pt x="2124" y="457"/>
                  </a:cubicBezTo>
                  <a:cubicBezTo>
                    <a:pt x="2124" y="206"/>
                    <a:pt x="1918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3861624" y="3690181"/>
              <a:ext cx="84999" cy="58006"/>
            </a:xfrm>
            <a:custGeom>
              <a:rect b="b" l="l" r="r" t="t"/>
              <a:pathLst>
                <a:path extrusionOk="0" h="1356" w="1987">
                  <a:moveTo>
                    <a:pt x="1827" y="0"/>
                  </a:moveTo>
                  <a:cubicBezTo>
                    <a:pt x="1804" y="0"/>
                    <a:pt x="1781" y="0"/>
                    <a:pt x="1758" y="23"/>
                  </a:cubicBezTo>
                  <a:lnTo>
                    <a:pt x="1165" y="365"/>
                  </a:lnTo>
                  <a:cubicBezTo>
                    <a:pt x="1079" y="417"/>
                    <a:pt x="981" y="442"/>
                    <a:pt x="879" y="442"/>
                  </a:cubicBezTo>
                  <a:cubicBezTo>
                    <a:pt x="845" y="442"/>
                    <a:pt x="811" y="440"/>
                    <a:pt x="777" y="434"/>
                  </a:cubicBezTo>
                  <a:cubicBezTo>
                    <a:pt x="732" y="421"/>
                    <a:pt x="684" y="416"/>
                    <a:pt x="635" y="416"/>
                  </a:cubicBezTo>
                  <a:cubicBezTo>
                    <a:pt x="509" y="416"/>
                    <a:pt x="380" y="453"/>
                    <a:pt x="297" y="502"/>
                  </a:cubicBezTo>
                  <a:cubicBezTo>
                    <a:pt x="69" y="616"/>
                    <a:pt x="1" y="913"/>
                    <a:pt x="115" y="1119"/>
                  </a:cubicBezTo>
                  <a:cubicBezTo>
                    <a:pt x="208" y="1274"/>
                    <a:pt x="365" y="1355"/>
                    <a:pt x="527" y="1355"/>
                  </a:cubicBezTo>
                  <a:cubicBezTo>
                    <a:pt x="604" y="1355"/>
                    <a:pt x="681" y="1338"/>
                    <a:pt x="754" y="1301"/>
                  </a:cubicBezTo>
                  <a:cubicBezTo>
                    <a:pt x="868" y="1210"/>
                    <a:pt x="982" y="1073"/>
                    <a:pt x="1051" y="913"/>
                  </a:cubicBezTo>
                  <a:cubicBezTo>
                    <a:pt x="1096" y="776"/>
                    <a:pt x="1165" y="662"/>
                    <a:pt x="1302" y="594"/>
                  </a:cubicBezTo>
                  <a:lnTo>
                    <a:pt x="1895" y="251"/>
                  </a:lnTo>
                  <a:cubicBezTo>
                    <a:pt x="1964" y="228"/>
                    <a:pt x="1986" y="137"/>
                    <a:pt x="1964" y="92"/>
                  </a:cubicBezTo>
                  <a:cubicBezTo>
                    <a:pt x="1941" y="23"/>
                    <a:pt x="1895" y="0"/>
                    <a:pt x="1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4108659" y="3542731"/>
              <a:ext cx="85940" cy="57707"/>
            </a:xfrm>
            <a:custGeom>
              <a:rect b="b" l="l" r="r" t="t"/>
              <a:pathLst>
                <a:path extrusionOk="0" h="1349" w="2009">
                  <a:moveTo>
                    <a:pt x="1484" y="1"/>
                  </a:moveTo>
                  <a:cubicBezTo>
                    <a:pt x="1393" y="1"/>
                    <a:pt x="1324" y="23"/>
                    <a:pt x="1256" y="69"/>
                  </a:cubicBezTo>
                  <a:cubicBezTo>
                    <a:pt x="1119" y="138"/>
                    <a:pt x="1005" y="274"/>
                    <a:pt x="959" y="434"/>
                  </a:cubicBezTo>
                  <a:cubicBezTo>
                    <a:pt x="913" y="571"/>
                    <a:pt x="822" y="685"/>
                    <a:pt x="708" y="754"/>
                  </a:cubicBezTo>
                  <a:lnTo>
                    <a:pt x="92" y="1096"/>
                  </a:lnTo>
                  <a:cubicBezTo>
                    <a:pt x="46" y="1142"/>
                    <a:pt x="0" y="1210"/>
                    <a:pt x="46" y="1279"/>
                  </a:cubicBezTo>
                  <a:cubicBezTo>
                    <a:pt x="61" y="1323"/>
                    <a:pt x="104" y="1348"/>
                    <a:pt x="151" y="1348"/>
                  </a:cubicBezTo>
                  <a:cubicBezTo>
                    <a:pt x="177" y="1348"/>
                    <a:pt x="204" y="1341"/>
                    <a:pt x="229" y="1324"/>
                  </a:cubicBezTo>
                  <a:lnTo>
                    <a:pt x="845" y="982"/>
                  </a:lnTo>
                  <a:cubicBezTo>
                    <a:pt x="930" y="931"/>
                    <a:pt x="1029" y="905"/>
                    <a:pt x="1131" y="905"/>
                  </a:cubicBezTo>
                  <a:cubicBezTo>
                    <a:pt x="1164" y="905"/>
                    <a:pt x="1199" y="908"/>
                    <a:pt x="1233" y="914"/>
                  </a:cubicBezTo>
                  <a:cubicBezTo>
                    <a:pt x="1278" y="926"/>
                    <a:pt x="1324" y="932"/>
                    <a:pt x="1371" y="932"/>
                  </a:cubicBezTo>
                  <a:cubicBezTo>
                    <a:pt x="1491" y="932"/>
                    <a:pt x="1614" y="894"/>
                    <a:pt x="1712" y="845"/>
                  </a:cubicBezTo>
                  <a:cubicBezTo>
                    <a:pt x="1918" y="731"/>
                    <a:pt x="2009" y="434"/>
                    <a:pt x="1872" y="229"/>
                  </a:cubicBezTo>
                  <a:cubicBezTo>
                    <a:pt x="1781" y="69"/>
                    <a:pt x="1644" y="1"/>
                    <a:pt x="1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3922153" y="3727268"/>
              <a:ext cx="61557" cy="81491"/>
            </a:xfrm>
            <a:custGeom>
              <a:rect b="b" l="l" r="r" t="t"/>
              <a:pathLst>
                <a:path extrusionOk="0" h="1905" w="1439">
                  <a:moveTo>
                    <a:pt x="1279" y="1"/>
                  </a:moveTo>
                  <a:cubicBezTo>
                    <a:pt x="1233" y="1"/>
                    <a:pt x="1188" y="23"/>
                    <a:pt x="1165" y="69"/>
                  </a:cubicBezTo>
                  <a:lnTo>
                    <a:pt x="822" y="685"/>
                  </a:lnTo>
                  <a:cubicBezTo>
                    <a:pt x="754" y="799"/>
                    <a:pt x="640" y="891"/>
                    <a:pt x="503" y="936"/>
                  </a:cubicBezTo>
                  <a:cubicBezTo>
                    <a:pt x="366" y="982"/>
                    <a:pt x="206" y="1096"/>
                    <a:pt x="138" y="1233"/>
                  </a:cubicBezTo>
                  <a:cubicBezTo>
                    <a:pt x="1" y="1439"/>
                    <a:pt x="92" y="1712"/>
                    <a:pt x="297" y="1849"/>
                  </a:cubicBezTo>
                  <a:cubicBezTo>
                    <a:pt x="372" y="1887"/>
                    <a:pt x="451" y="1904"/>
                    <a:pt x="528" y="1904"/>
                  </a:cubicBezTo>
                  <a:cubicBezTo>
                    <a:pt x="687" y="1904"/>
                    <a:pt x="837" y="1828"/>
                    <a:pt x="914" y="1690"/>
                  </a:cubicBezTo>
                  <a:cubicBezTo>
                    <a:pt x="1005" y="1553"/>
                    <a:pt x="1028" y="1370"/>
                    <a:pt x="982" y="1210"/>
                  </a:cubicBezTo>
                  <a:cubicBezTo>
                    <a:pt x="959" y="1073"/>
                    <a:pt x="982" y="936"/>
                    <a:pt x="1051" y="799"/>
                  </a:cubicBezTo>
                  <a:lnTo>
                    <a:pt x="1393" y="206"/>
                  </a:lnTo>
                  <a:cubicBezTo>
                    <a:pt x="1439" y="138"/>
                    <a:pt x="1416" y="69"/>
                    <a:pt x="1370" y="23"/>
                  </a:cubicBezTo>
                  <a:cubicBezTo>
                    <a:pt x="1347" y="1"/>
                    <a:pt x="1325" y="1"/>
                    <a:pt x="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4072513" y="3482202"/>
              <a:ext cx="60573" cy="81106"/>
            </a:xfrm>
            <a:custGeom>
              <a:rect b="b" l="l" r="r" t="t"/>
              <a:pathLst>
                <a:path extrusionOk="0" h="1896" w="1416">
                  <a:moveTo>
                    <a:pt x="891" y="0"/>
                  </a:moveTo>
                  <a:cubicBezTo>
                    <a:pt x="754" y="0"/>
                    <a:pt x="594" y="69"/>
                    <a:pt x="503" y="229"/>
                  </a:cubicBezTo>
                  <a:cubicBezTo>
                    <a:pt x="435" y="343"/>
                    <a:pt x="412" y="525"/>
                    <a:pt x="435" y="685"/>
                  </a:cubicBezTo>
                  <a:cubicBezTo>
                    <a:pt x="457" y="822"/>
                    <a:pt x="435" y="982"/>
                    <a:pt x="366" y="1096"/>
                  </a:cubicBezTo>
                  <a:lnTo>
                    <a:pt x="24" y="1689"/>
                  </a:lnTo>
                  <a:cubicBezTo>
                    <a:pt x="1" y="1758"/>
                    <a:pt x="1" y="1826"/>
                    <a:pt x="69" y="1872"/>
                  </a:cubicBezTo>
                  <a:cubicBezTo>
                    <a:pt x="85" y="1888"/>
                    <a:pt x="107" y="1896"/>
                    <a:pt x="131" y="1896"/>
                  </a:cubicBezTo>
                  <a:cubicBezTo>
                    <a:pt x="174" y="1896"/>
                    <a:pt x="222" y="1871"/>
                    <a:pt x="252" y="1826"/>
                  </a:cubicBezTo>
                  <a:lnTo>
                    <a:pt x="594" y="1233"/>
                  </a:lnTo>
                  <a:cubicBezTo>
                    <a:pt x="663" y="1096"/>
                    <a:pt x="777" y="1005"/>
                    <a:pt x="914" y="982"/>
                  </a:cubicBezTo>
                  <a:cubicBezTo>
                    <a:pt x="1074" y="913"/>
                    <a:pt x="1211" y="799"/>
                    <a:pt x="1302" y="662"/>
                  </a:cubicBezTo>
                  <a:cubicBezTo>
                    <a:pt x="1416" y="457"/>
                    <a:pt x="1348" y="183"/>
                    <a:pt x="1119" y="46"/>
                  </a:cubicBezTo>
                  <a:cubicBezTo>
                    <a:pt x="1051" y="0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3933874" y="3548591"/>
              <a:ext cx="41066" cy="37773"/>
            </a:xfrm>
            <a:custGeom>
              <a:rect b="b" l="l" r="r" t="t"/>
              <a:pathLst>
                <a:path extrusionOk="0" h="883" w="960">
                  <a:moveTo>
                    <a:pt x="160" y="1"/>
                  </a:moveTo>
                  <a:cubicBezTo>
                    <a:pt x="115" y="1"/>
                    <a:pt x="92" y="23"/>
                    <a:pt x="92" y="46"/>
                  </a:cubicBezTo>
                  <a:cubicBezTo>
                    <a:pt x="23" y="115"/>
                    <a:pt x="1" y="160"/>
                    <a:pt x="343" y="526"/>
                  </a:cubicBezTo>
                  <a:cubicBezTo>
                    <a:pt x="634" y="798"/>
                    <a:pt x="766" y="883"/>
                    <a:pt x="842" y="883"/>
                  </a:cubicBezTo>
                  <a:cubicBezTo>
                    <a:pt x="861" y="883"/>
                    <a:pt x="877" y="877"/>
                    <a:pt x="891" y="868"/>
                  </a:cubicBezTo>
                  <a:cubicBezTo>
                    <a:pt x="959" y="799"/>
                    <a:pt x="891" y="662"/>
                    <a:pt x="548" y="320"/>
                  </a:cubicBezTo>
                  <a:cubicBezTo>
                    <a:pt x="297" y="69"/>
                    <a:pt x="206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3901663" y="3604243"/>
              <a:ext cx="49836" cy="19806"/>
            </a:xfrm>
            <a:custGeom>
              <a:rect b="b" l="l" r="r" t="t"/>
              <a:pathLst>
                <a:path extrusionOk="0" h="463" w="1165">
                  <a:moveTo>
                    <a:pt x="137" y="1"/>
                  </a:moveTo>
                  <a:cubicBezTo>
                    <a:pt x="46" y="1"/>
                    <a:pt x="46" y="46"/>
                    <a:pt x="23" y="92"/>
                  </a:cubicBezTo>
                  <a:cubicBezTo>
                    <a:pt x="0" y="183"/>
                    <a:pt x="0" y="229"/>
                    <a:pt x="503" y="366"/>
                  </a:cubicBezTo>
                  <a:cubicBezTo>
                    <a:pt x="742" y="434"/>
                    <a:pt x="896" y="463"/>
                    <a:pt x="993" y="463"/>
                  </a:cubicBezTo>
                  <a:cubicBezTo>
                    <a:pt x="1090" y="463"/>
                    <a:pt x="1130" y="434"/>
                    <a:pt x="1142" y="389"/>
                  </a:cubicBezTo>
                  <a:cubicBezTo>
                    <a:pt x="1164" y="297"/>
                    <a:pt x="1050" y="229"/>
                    <a:pt x="571" y="92"/>
                  </a:cubicBezTo>
                  <a:cubicBezTo>
                    <a:pt x="343" y="23"/>
                    <a:pt x="206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3900679" y="3659895"/>
              <a:ext cx="49836" cy="18993"/>
            </a:xfrm>
            <a:custGeom>
              <a:rect b="b" l="l" r="r" t="t"/>
              <a:pathLst>
                <a:path extrusionOk="0" h="444" w="1165">
                  <a:moveTo>
                    <a:pt x="1005" y="1"/>
                  </a:moveTo>
                  <a:cubicBezTo>
                    <a:pt x="891" y="1"/>
                    <a:pt x="731" y="23"/>
                    <a:pt x="480" y="92"/>
                  </a:cubicBezTo>
                  <a:cubicBezTo>
                    <a:pt x="1" y="229"/>
                    <a:pt x="1" y="275"/>
                    <a:pt x="23" y="366"/>
                  </a:cubicBezTo>
                  <a:cubicBezTo>
                    <a:pt x="35" y="414"/>
                    <a:pt x="54" y="443"/>
                    <a:pt x="139" y="443"/>
                  </a:cubicBezTo>
                  <a:cubicBezTo>
                    <a:pt x="215" y="443"/>
                    <a:pt x="345" y="420"/>
                    <a:pt x="571" y="366"/>
                  </a:cubicBezTo>
                  <a:cubicBezTo>
                    <a:pt x="1051" y="229"/>
                    <a:pt x="1165" y="160"/>
                    <a:pt x="1142" y="69"/>
                  </a:cubicBezTo>
                  <a:cubicBezTo>
                    <a:pt x="1119" y="23"/>
                    <a:pt x="1073" y="1"/>
                    <a:pt x="1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3929981" y="3697966"/>
              <a:ext cx="42008" cy="37730"/>
            </a:xfrm>
            <a:custGeom>
              <a:rect b="b" l="l" r="r" t="t"/>
              <a:pathLst>
                <a:path extrusionOk="0" h="882" w="982">
                  <a:moveTo>
                    <a:pt x="845" y="1"/>
                  </a:moveTo>
                  <a:cubicBezTo>
                    <a:pt x="776" y="1"/>
                    <a:pt x="639" y="92"/>
                    <a:pt x="366" y="366"/>
                  </a:cubicBezTo>
                  <a:cubicBezTo>
                    <a:pt x="0" y="731"/>
                    <a:pt x="23" y="777"/>
                    <a:pt x="92" y="845"/>
                  </a:cubicBezTo>
                  <a:cubicBezTo>
                    <a:pt x="113" y="867"/>
                    <a:pt x="134" y="881"/>
                    <a:pt x="163" y="881"/>
                  </a:cubicBezTo>
                  <a:cubicBezTo>
                    <a:pt x="229" y="881"/>
                    <a:pt x="334" y="808"/>
                    <a:pt x="571" y="571"/>
                  </a:cubicBezTo>
                  <a:cubicBezTo>
                    <a:pt x="936" y="206"/>
                    <a:pt x="982" y="92"/>
                    <a:pt x="913" y="24"/>
                  </a:cubicBezTo>
                  <a:cubicBezTo>
                    <a:pt x="891" y="1"/>
                    <a:pt x="868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3986617" y="3720424"/>
              <a:ext cx="22501" cy="48210"/>
            </a:xfrm>
            <a:custGeom>
              <a:rect b="b" l="l" r="r" t="t"/>
              <a:pathLst>
                <a:path extrusionOk="0" h="1127" w="526">
                  <a:moveTo>
                    <a:pt x="388" y="1"/>
                  </a:moveTo>
                  <a:cubicBezTo>
                    <a:pt x="320" y="1"/>
                    <a:pt x="228" y="138"/>
                    <a:pt x="114" y="594"/>
                  </a:cubicBezTo>
                  <a:cubicBezTo>
                    <a:pt x="0" y="1074"/>
                    <a:pt x="23" y="1096"/>
                    <a:pt x="114" y="1119"/>
                  </a:cubicBezTo>
                  <a:cubicBezTo>
                    <a:pt x="130" y="1123"/>
                    <a:pt x="146" y="1127"/>
                    <a:pt x="161" y="1127"/>
                  </a:cubicBezTo>
                  <a:cubicBezTo>
                    <a:pt x="231" y="1127"/>
                    <a:pt x="294" y="1054"/>
                    <a:pt x="388" y="640"/>
                  </a:cubicBezTo>
                  <a:cubicBezTo>
                    <a:pt x="525" y="161"/>
                    <a:pt x="502" y="46"/>
                    <a:pt x="4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4041286" y="3721408"/>
              <a:ext cx="23485" cy="48210"/>
            </a:xfrm>
            <a:custGeom>
              <a:rect b="b" l="l" r="r" t="t"/>
              <a:pathLst>
                <a:path extrusionOk="0" h="1127" w="549">
                  <a:moveTo>
                    <a:pt x="137" y="1"/>
                  </a:moveTo>
                  <a:cubicBezTo>
                    <a:pt x="137" y="1"/>
                    <a:pt x="115" y="1"/>
                    <a:pt x="115" y="23"/>
                  </a:cubicBezTo>
                  <a:cubicBezTo>
                    <a:pt x="23" y="46"/>
                    <a:pt x="0" y="183"/>
                    <a:pt x="137" y="663"/>
                  </a:cubicBezTo>
                  <a:cubicBezTo>
                    <a:pt x="250" y="1056"/>
                    <a:pt x="301" y="1126"/>
                    <a:pt x="366" y="1126"/>
                  </a:cubicBezTo>
                  <a:cubicBezTo>
                    <a:pt x="380" y="1126"/>
                    <a:pt x="395" y="1123"/>
                    <a:pt x="411" y="1119"/>
                  </a:cubicBezTo>
                  <a:cubicBezTo>
                    <a:pt x="503" y="1096"/>
                    <a:pt x="548" y="1073"/>
                    <a:pt x="411" y="571"/>
                  </a:cubicBezTo>
                  <a:cubicBezTo>
                    <a:pt x="297" y="138"/>
                    <a:pt x="229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4079357" y="3700918"/>
              <a:ext cx="42050" cy="37901"/>
            </a:xfrm>
            <a:custGeom>
              <a:rect b="b" l="l" r="r" t="t"/>
              <a:pathLst>
                <a:path extrusionOk="0" h="886" w="983">
                  <a:moveTo>
                    <a:pt x="138" y="0"/>
                  </a:moveTo>
                  <a:cubicBezTo>
                    <a:pt x="115" y="0"/>
                    <a:pt x="92" y="23"/>
                    <a:pt x="69" y="23"/>
                  </a:cubicBezTo>
                  <a:cubicBezTo>
                    <a:pt x="1" y="92"/>
                    <a:pt x="69" y="229"/>
                    <a:pt x="434" y="571"/>
                  </a:cubicBezTo>
                  <a:cubicBezTo>
                    <a:pt x="663" y="814"/>
                    <a:pt x="759" y="885"/>
                    <a:pt x="818" y="885"/>
                  </a:cubicBezTo>
                  <a:cubicBezTo>
                    <a:pt x="848" y="885"/>
                    <a:pt x="868" y="868"/>
                    <a:pt x="891" y="845"/>
                  </a:cubicBezTo>
                  <a:cubicBezTo>
                    <a:pt x="959" y="776"/>
                    <a:pt x="982" y="731"/>
                    <a:pt x="617" y="365"/>
                  </a:cubicBezTo>
                  <a:cubicBezTo>
                    <a:pt x="343" y="92"/>
                    <a:pt x="206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4103782" y="3663788"/>
              <a:ext cx="48852" cy="19378"/>
            </a:xfrm>
            <a:custGeom>
              <a:rect b="b" l="l" r="r" t="t"/>
              <a:pathLst>
                <a:path extrusionOk="0" h="453" w="1142">
                  <a:moveTo>
                    <a:pt x="160" y="1"/>
                  </a:moveTo>
                  <a:cubicBezTo>
                    <a:pt x="69" y="1"/>
                    <a:pt x="23" y="24"/>
                    <a:pt x="23" y="69"/>
                  </a:cubicBezTo>
                  <a:cubicBezTo>
                    <a:pt x="0" y="161"/>
                    <a:pt x="114" y="229"/>
                    <a:pt x="594" y="366"/>
                  </a:cubicBezTo>
                  <a:cubicBezTo>
                    <a:pt x="810" y="428"/>
                    <a:pt x="933" y="453"/>
                    <a:pt x="1006" y="453"/>
                  </a:cubicBezTo>
                  <a:cubicBezTo>
                    <a:pt x="1094" y="453"/>
                    <a:pt x="1106" y="416"/>
                    <a:pt x="1119" y="366"/>
                  </a:cubicBezTo>
                  <a:cubicBezTo>
                    <a:pt x="1142" y="275"/>
                    <a:pt x="1142" y="229"/>
                    <a:pt x="662" y="92"/>
                  </a:cubicBezTo>
                  <a:cubicBezTo>
                    <a:pt x="411" y="24"/>
                    <a:pt x="251" y="1"/>
                    <a:pt x="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4104766" y="3608136"/>
              <a:ext cx="48852" cy="19849"/>
            </a:xfrm>
            <a:custGeom>
              <a:rect b="b" l="l" r="r" t="t"/>
              <a:pathLst>
                <a:path extrusionOk="0" h="464" w="1142">
                  <a:moveTo>
                    <a:pt x="1004" y="1"/>
                  </a:moveTo>
                  <a:cubicBezTo>
                    <a:pt x="936" y="1"/>
                    <a:pt x="799" y="47"/>
                    <a:pt x="594" y="92"/>
                  </a:cubicBezTo>
                  <a:cubicBezTo>
                    <a:pt x="91" y="229"/>
                    <a:pt x="0" y="298"/>
                    <a:pt x="23" y="389"/>
                  </a:cubicBezTo>
                  <a:cubicBezTo>
                    <a:pt x="34" y="435"/>
                    <a:pt x="74" y="463"/>
                    <a:pt x="171" y="463"/>
                  </a:cubicBezTo>
                  <a:cubicBezTo>
                    <a:pt x="268" y="463"/>
                    <a:pt x="422" y="435"/>
                    <a:pt x="662" y="366"/>
                  </a:cubicBezTo>
                  <a:cubicBezTo>
                    <a:pt x="1141" y="229"/>
                    <a:pt x="1141" y="183"/>
                    <a:pt x="1119" y="92"/>
                  </a:cubicBezTo>
                  <a:cubicBezTo>
                    <a:pt x="1119" y="47"/>
                    <a:pt x="1096" y="1"/>
                    <a:pt x="10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4083250" y="3551543"/>
              <a:ext cx="41066" cy="38115"/>
            </a:xfrm>
            <a:custGeom>
              <a:rect b="b" l="l" r="r" t="t"/>
              <a:pathLst>
                <a:path extrusionOk="0" h="891" w="960">
                  <a:moveTo>
                    <a:pt x="800" y="0"/>
                  </a:moveTo>
                  <a:cubicBezTo>
                    <a:pt x="731" y="0"/>
                    <a:pt x="640" y="91"/>
                    <a:pt x="389" y="320"/>
                  </a:cubicBezTo>
                  <a:cubicBezTo>
                    <a:pt x="47" y="685"/>
                    <a:pt x="1" y="799"/>
                    <a:pt x="69" y="867"/>
                  </a:cubicBezTo>
                  <a:cubicBezTo>
                    <a:pt x="79" y="883"/>
                    <a:pt x="94" y="891"/>
                    <a:pt x="114" y="891"/>
                  </a:cubicBezTo>
                  <a:cubicBezTo>
                    <a:pt x="186" y="891"/>
                    <a:pt x="328" y="787"/>
                    <a:pt x="594" y="502"/>
                  </a:cubicBezTo>
                  <a:cubicBezTo>
                    <a:pt x="960" y="160"/>
                    <a:pt x="937" y="114"/>
                    <a:pt x="868" y="46"/>
                  </a:cubicBezTo>
                  <a:cubicBezTo>
                    <a:pt x="845" y="23"/>
                    <a:pt x="823" y="0"/>
                    <a:pt x="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4045179" y="3519290"/>
              <a:ext cx="23485" cy="47055"/>
            </a:xfrm>
            <a:custGeom>
              <a:rect b="b" l="l" r="r" t="t"/>
              <a:pathLst>
                <a:path extrusionOk="0" h="1100" w="549">
                  <a:moveTo>
                    <a:pt x="366" y="1"/>
                  </a:moveTo>
                  <a:cubicBezTo>
                    <a:pt x="297" y="1"/>
                    <a:pt x="252" y="69"/>
                    <a:pt x="138" y="457"/>
                  </a:cubicBezTo>
                  <a:cubicBezTo>
                    <a:pt x="1" y="959"/>
                    <a:pt x="24" y="1074"/>
                    <a:pt x="115" y="1096"/>
                  </a:cubicBezTo>
                  <a:cubicBezTo>
                    <a:pt x="123" y="1098"/>
                    <a:pt x="131" y="1100"/>
                    <a:pt x="139" y="1100"/>
                  </a:cubicBezTo>
                  <a:cubicBezTo>
                    <a:pt x="223" y="1100"/>
                    <a:pt x="308" y="983"/>
                    <a:pt x="412" y="526"/>
                  </a:cubicBezTo>
                  <a:cubicBezTo>
                    <a:pt x="549" y="46"/>
                    <a:pt x="503" y="24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3990510" y="3517365"/>
              <a:ext cx="22501" cy="47996"/>
            </a:xfrm>
            <a:custGeom>
              <a:rect b="b" l="l" r="r" t="t"/>
              <a:pathLst>
                <a:path extrusionOk="0" h="1122" w="526">
                  <a:moveTo>
                    <a:pt x="183" y="0"/>
                  </a:moveTo>
                  <a:cubicBezTo>
                    <a:pt x="160" y="0"/>
                    <a:pt x="137" y="23"/>
                    <a:pt x="137" y="23"/>
                  </a:cubicBezTo>
                  <a:cubicBezTo>
                    <a:pt x="46" y="46"/>
                    <a:pt x="1" y="69"/>
                    <a:pt x="115" y="571"/>
                  </a:cubicBezTo>
                  <a:cubicBezTo>
                    <a:pt x="239" y="1007"/>
                    <a:pt x="326" y="1122"/>
                    <a:pt x="409" y="1122"/>
                  </a:cubicBezTo>
                  <a:cubicBezTo>
                    <a:pt x="418" y="1122"/>
                    <a:pt x="426" y="1121"/>
                    <a:pt x="434" y="1119"/>
                  </a:cubicBezTo>
                  <a:cubicBezTo>
                    <a:pt x="525" y="1096"/>
                    <a:pt x="525" y="959"/>
                    <a:pt x="389" y="479"/>
                  </a:cubicBezTo>
                  <a:cubicBezTo>
                    <a:pt x="297" y="91"/>
                    <a:pt x="229" y="0"/>
                    <a:pt x="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3957315" y="3576909"/>
              <a:ext cx="144545" cy="134792"/>
            </a:xfrm>
            <a:custGeom>
              <a:rect b="b" l="l" r="r" t="t"/>
              <a:pathLst>
                <a:path extrusionOk="0" h="3151" w="3379">
                  <a:moveTo>
                    <a:pt x="2260" y="1119"/>
                  </a:moveTo>
                  <a:cubicBezTo>
                    <a:pt x="2260" y="1142"/>
                    <a:pt x="2260" y="1142"/>
                    <a:pt x="2237" y="1142"/>
                  </a:cubicBezTo>
                  <a:cubicBezTo>
                    <a:pt x="2237" y="1142"/>
                    <a:pt x="2260" y="1119"/>
                    <a:pt x="2260" y="1119"/>
                  </a:cubicBezTo>
                  <a:close/>
                  <a:moveTo>
                    <a:pt x="1690" y="0"/>
                  </a:moveTo>
                  <a:cubicBezTo>
                    <a:pt x="1507" y="0"/>
                    <a:pt x="1507" y="754"/>
                    <a:pt x="1507" y="891"/>
                  </a:cubicBezTo>
                  <a:cubicBezTo>
                    <a:pt x="1507" y="913"/>
                    <a:pt x="1507" y="913"/>
                    <a:pt x="1507" y="936"/>
                  </a:cubicBezTo>
                  <a:cubicBezTo>
                    <a:pt x="1484" y="913"/>
                    <a:pt x="1484" y="913"/>
                    <a:pt x="1484" y="891"/>
                  </a:cubicBezTo>
                  <a:cubicBezTo>
                    <a:pt x="1420" y="784"/>
                    <a:pt x="1078" y="220"/>
                    <a:pt x="902" y="220"/>
                  </a:cubicBezTo>
                  <a:cubicBezTo>
                    <a:pt x="890" y="220"/>
                    <a:pt x="878" y="223"/>
                    <a:pt x="868" y="229"/>
                  </a:cubicBezTo>
                  <a:cubicBezTo>
                    <a:pt x="845" y="229"/>
                    <a:pt x="822" y="252"/>
                    <a:pt x="822" y="274"/>
                  </a:cubicBezTo>
                  <a:cubicBezTo>
                    <a:pt x="777" y="411"/>
                    <a:pt x="959" y="777"/>
                    <a:pt x="1142" y="1096"/>
                  </a:cubicBezTo>
                  <a:cubicBezTo>
                    <a:pt x="1142" y="1119"/>
                    <a:pt x="1142" y="1119"/>
                    <a:pt x="1142" y="1119"/>
                  </a:cubicBezTo>
                  <a:lnTo>
                    <a:pt x="1119" y="1119"/>
                  </a:lnTo>
                  <a:cubicBezTo>
                    <a:pt x="837" y="937"/>
                    <a:pt x="519" y="792"/>
                    <a:pt x="354" y="792"/>
                  </a:cubicBezTo>
                  <a:cubicBezTo>
                    <a:pt x="332" y="792"/>
                    <a:pt x="313" y="794"/>
                    <a:pt x="297" y="799"/>
                  </a:cubicBezTo>
                  <a:cubicBezTo>
                    <a:pt x="274" y="799"/>
                    <a:pt x="252" y="822"/>
                    <a:pt x="252" y="822"/>
                  </a:cubicBezTo>
                  <a:cubicBezTo>
                    <a:pt x="229" y="845"/>
                    <a:pt x="229" y="868"/>
                    <a:pt x="229" y="891"/>
                  </a:cubicBezTo>
                  <a:cubicBezTo>
                    <a:pt x="274" y="1028"/>
                    <a:pt x="594" y="1279"/>
                    <a:pt x="913" y="1461"/>
                  </a:cubicBezTo>
                  <a:cubicBezTo>
                    <a:pt x="754" y="1461"/>
                    <a:pt x="0" y="1484"/>
                    <a:pt x="0" y="1667"/>
                  </a:cubicBezTo>
                  <a:cubicBezTo>
                    <a:pt x="0" y="1849"/>
                    <a:pt x="754" y="1872"/>
                    <a:pt x="913" y="1872"/>
                  </a:cubicBezTo>
                  <a:lnTo>
                    <a:pt x="936" y="1872"/>
                  </a:lnTo>
                  <a:cubicBezTo>
                    <a:pt x="936" y="1872"/>
                    <a:pt x="913" y="1872"/>
                    <a:pt x="913" y="1895"/>
                  </a:cubicBezTo>
                  <a:cubicBezTo>
                    <a:pt x="708" y="2009"/>
                    <a:pt x="525" y="2123"/>
                    <a:pt x="411" y="2237"/>
                  </a:cubicBezTo>
                  <a:cubicBezTo>
                    <a:pt x="252" y="2351"/>
                    <a:pt x="183" y="2443"/>
                    <a:pt x="229" y="2511"/>
                  </a:cubicBezTo>
                  <a:cubicBezTo>
                    <a:pt x="252" y="2534"/>
                    <a:pt x="274" y="2557"/>
                    <a:pt x="320" y="2557"/>
                  </a:cubicBezTo>
                  <a:cubicBezTo>
                    <a:pt x="548" y="2557"/>
                    <a:pt x="1005" y="2306"/>
                    <a:pt x="1119" y="2237"/>
                  </a:cubicBezTo>
                  <a:cubicBezTo>
                    <a:pt x="1119" y="2237"/>
                    <a:pt x="1119" y="2215"/>
                    <a:pt x="1142" y="2215"/>
                  </a:cubicBezTo>
                  <a:cubicBezTo>
                    <a:pt x="1142" y="2237"/>
                    <a:pt x="1119" y="2237"/>
                    <a:pt x="1119" y="2260"/>
                  </a:cubicBezTo>
                  <a:cubicBezTo>
                    <a:pt x="936" y="2557"/>
                    <a:pt x="777" y="2945"/>
                    <a:pt x="799" y="3082"/>
                  </a:cubicBezTo>
                  <a:cubicBezTo>
                    <a:pt x="799" y="3105"/>
                    <a:pt x="822" y="3128"/>
                    <a:pt x="845" y="3128"/>
                  </a:cubicBezTo>
                  <a:cubicBezTo>
                    <a:pt x="845" y="3128"/>
                    <a:pt x="868" y="3150"/>
                    <a:pt x="891" y="3150"/>
                  </a:cubicBezTo>
                  <a:cubicBezTo>
                    <a:pt x="936" y="3150"/>
                    <a:pt x="1028" y="3082"/>
                    <a:pt x="1119" y="2945"/>
                  </a:cubicBezTo>
                  <a:cubicBezTo>
                    <a:pt x="1233" y="2831"/>
                    <a:pt x="1347" y="2648"/>
                    <a:pt x="1461" y="2443"/>
                  </a:cubicBezTo>
                  <a:cubicBezTo>
                    <a:pt x="1507" y="2374"/>
                    <a:pt x="1553" y="2306"/>
                    <a:pt x="1575" y="2237"/>
                  </a:cubicBezTo>
                  <a:cubicBezTo>
                    <a:pt x="1598" y="2215"/>
                    <a:pt x="1575" y="2169"/>
                    <a:pt x="1553" y="2169"/>
                  </a:cubicBezTo>
                  <a:cubicBezTo>
                    <a:pt x="1546" y="2162"/>
                    <a:pt x="1539" y="2159"/>
                    <a:pt x="1533" y="2159"/>
                  </a:cubicBezTo>
                  <a:cubicBezTo>
                    <a:pt x="1516" y="2159"/>
                    <a:pt x="1500" y="2176"/>
                    <a:pt x="1484" y="2192"/>
                  </a:cubicBezTo>
                  <a:cubicBezTo>
                    <a:pt x="1461" y="2260"/>
                    <a:pt x="1416" y="2329"/>
                    <a:pt x="1370" y="2397"/>
                  </a:cubicBezTo>
                  <a:cubicBezTo>
                    <a:pt x="1142" y="2785"/>
                    <a:pt x="959" y="2991"/>
                    <a:pt x="891" y="3036"/>
                  </a:cubicBezTo>
                  <a:cubicBezTo>
                    <a:pt x="891" y="2945"/>
                    <a:pt x="982" y="2694"/>
                    <a:pt x="1210" y="2306"/>
                  </a:cubicBezTo>
                  <a:cubicBezTo>
                    <a:pt x="1256" y="2237"/>
                    <a:pt x="1301" y="2146"/>
                    <a:pt x="1347" y="2078"/>
                  </a:cubicBezTo>
                  <a:cubicBezTo>
                    <a:pt x="1347" y="2078"/>
                    <a:pt x="1347" y="2055"/>
                    <a:pt x="1347" y="2055"/>
                  </a:cubicBezTo>
                  <a:cubicBezTo>
                    <a:pt x="1347" y="2055"/>
                    <a:pt x="1347" y="2032"/>
                    <a:pt x="1347" y="2032"/>
                  </a:cubicBezTo>
                  <a:lnTo>
                    <a:pt x="1324" y="2032"/>
                  </a:lnTo>
                  <a:cubicBezTo>
                    <a:pt x="1324" y="2032"/>
                    <a:pt x="1324" y="2009"/>
                    <a:pt x="1324" y="2009"/>
                  </a:cubicBezTo>
                  <a:lnTo>
                    <a:pt x="1256" y="2009"/>
                  </a:lnTo>
                  <a:cubicBezTo>
                    <a:pt x="1210" y="2055"/>
                    <a:pt x="1142" y="2100"/>
                    <a:pt x="1050" y="2146"/>
                  </a:cubicBezTo>
                  <a:cubicBezTo>
                    <a:pt x="662" y="2374"/>
                    <a:pt x="411" y="2466"/>
                    <a:pt x="320" y="2466"/>
                  </a:cubicBezTo>
                  <a:cubicBezTo>
                    <a:pt x="366" y="2397"/>
                    <a:pt x="571" y="2192"/>
                    <a:pt x="959" y="1986"/>
                  </a:cubicBezTo>
                  <a:cubicBezTo>
                    <a:pt x="1050" y="1941"/>
                    <a:pt x="1119" y="1895"/>
                    <a:pt x="1187" y="1849"/>
                  </a:cubicBezTo>
                  <a:cubicBezTo>
                    <a:pt x="1187" y="1849"/>
                    <a:pt x="1187" y="1849"/>
                    <a:pt x="1210" y="1826"/>
                  </a:cubicBezTo>
                  <a:cubicBezTo>
                    <a:pt x="1210" y="1826"/>
                    <a:pt x="1210" y="1826"/>
                    <a:pt x="1210" y="1804"/>
                  </a:cubicBezTo>
                  <a:cubicBezTo>
                    <a:pt x="1210" y="1804"/>
                    <a:pt x="1210" y="1804"/>
                    <a:pt x="1210" y="1781"/>
                  </a:cubicBezTo>
                  <a:cubicBezTo>
                    <a:pt x="1187" y="1781"/>
                    <a:pt x="1187" y="1781"/>
                    <a:pt x="1187" y="1758"/>
                  </a:cubicBezTo>
                  <a:lnTo>
                    <a:pt x="913" y="1758"/>
                  </a:lnTo>
                  <a:cubicBezTo>
                    <a:pt x="457" y="1758"/>
                    <a:pt x="183" y="1712"/>
                    <a:pt x="115" y="1667"/>
                  </a:cubicBezTo>
                  <a:cubicBezTo>
                    <a:pt x="183" y="1621"/>
                    <a:pt x="457" y="1575"/>
                    <a:pt x="913" y="1575"/>
                  </a:cubicBezTo>
                  <a:lnTo>
                    <a:pt x="1187" y="1575"/>
                  </a:lnTo>
                  <a:cubicBezTo>
                    <a:pt x="1187" y="1553"/>
                    <a:pt x="1210" y="1553"/>
                    <a:pt x="1210" y="1553"/>
                  </a:cubicBezTo>
                  <a:cubicBezTo>
                    <a:pt x="1210" y="1553"/>
                    <a:pt x="1210" y="1553"/>
                    <a:pt x="1210" y="1530"/>
                  </a:cubicBezTo>
                  <a:cubicBezTo>
                    <a:pt x="1210" y="1530"/>
                    <a:pt x="1210" y="1507"/>
                    <a:pt x="1210" y="1507"/>
                  </a:cubicBezTo>
                  <a:cubicBezTo>
                    <a:pt x="1210" y="1507"/>
                    <a:pt x="1210" y="1507"/>
                    <a:pt x="1210" y="1484"/>
                  </a:cubicBezTo>
                  <a:lnTo>
                    <a:pt x="1187" y="1484"/>
                  </a:lnTo>
                  <a:cubicBezTo>
                    <a:pt x="1119" y="1438"/>
                    <a:pt x="1050" y="1416"/>
                    <a:pt x="982" y="1370"/>
                  </a:cubicBezTo>
                  <a:cubicBezTo>
                    <a:pt x="571" y="1142"/>
                    <a:pt x="366" y="959"/>
                    <a:pt x="343" y="891"/>
                  </a:cubicBezTo>
                  <a:cubicBezTo>
                    <a:pt x="411" y="891"/>
                    <a:pt x="685" y="959"/>
                    <a:pt x="1073" y="1187"/>
                  </a:cubicBezTo>
                  <a:cubicBezTo>
                    <a:pt x="1142" y="1233"/>
                    <a:pt x="1210" y="1279"/>
                    <a:pt x="1279" y="1324"/>
                  </a:cubicBezTo>
                  <a:lnTo>
                    <a:pt x="1301" y="1324"/>
                  </a:lnTo>
                  <a:cubicBezTo>
                    <a:pt x="1347" y="1324"/>
                    <a:pt x="1370" y="1302"/>
                    <a:pt x="1370" y="1279"/>
                  </a:cubicBezTo>
                  <a:cubicBezTo>
                    <a:pt x="1370" y="1279"/>
                    <a:pt x="1347" y="1279"/>
                    <a:pt x="1347" y="1256"/>
                  </a:cubicBezTo>
                  <a:cubicBezTo>
                    <a:pt x="1301" y="1187"/>
                    <a:pt x="1256" y="1119"/>
                    <a:pt x="1233" y="1050"/>
                  </a:cubicBezTo>
                  <a:cubicBezTo>
                    <a:pt x="1005" y="662"/>
                    <a:pt x="913" y="389"/>
                    <a:pt x="913" y="320"/>
                  </a:cubicBezTo>
                  <a:lnTo>
                    <a:pt x="913" y="320"/>
                  </a:lnTo>
                  <a:cubicBezTo>
                    <a:pt x="982" y="343"/>
                    <a:pt x="1165" y="548"/>
                    <a:pt x="1393" y="959"/>
                  </a:cubicBezTo>
                  <a:cubicBezTo>
                    <a:pt x="1438" y="1028"/>
                    <a:pt x="1484" y="1096"/>
                    <a:pt x="1507" y="1165"/>
                  </a:cubicBezTo>
                  <a:cubicBezTo>
                    <a:pt x="1507" y="1165"/>
                    <a:pt x="1507" y="1165"/>
                    <a:pt x="1530" y="1187"/>
                  </a:cubicBezTo>
                  <a:lnTo>
                    <a:pt x="1598" y="1187"/>
                  </a:lnTo>
                  <a:cubicBezTo>
                    <a:pt x="1598" y="1187"/>
                    <a:pt x="1598" y="1165"/>
                    <a:pt x="1598" y="1165"/>
                  </a:cubicBezTo>
                  <a:cubicBezTo>
                    <a:pt x="1598" y="1165"/>
                    <a:pt x="1598" y="1165"/>
                    <a:pt x="1598" y="1142"/>
                  </a:cubicBezTo>
                  <a:cubicBezTo>
                    <a:pt x="1598" y="1073"/>
                    <a:pt x="1598" y="982"/>
                    <a:pt x="1598" y="891"/>
                  </a:cubicBezTo>
                  <a:cubicBezTo>
                    <a:pt x="1598" y="434"/>
                    <a:pt x="1667" y="183"/>
                    <a:pt x="1690" y="115"/>
                  </a:cubicBezTo>
                  <a:cubicBezTo>
                    <a:pt x="1735" y="183"/>
                    <a:pt x="1804" y="434"/>
                    <a:pt x="1804" y="891"/>
                  </a:cubicBezTo>
                  <a:cubicBezTo>
                    <a:pt x="1804" y="982"/>
                    <a:pt x="1804" y="1073"/>
                    <a:pt x="1781" y="1142"/>
                  </a:cubicBezTo>
                  <a:cubicBezTo>
                    <a:pt x="1781" y="1142"/>
                    <a:pt x="1804" y="1142"/>
                    <a:pt x="1804" y="1165"/>
                  </a:cubicBezTo>
                  <a:cubicBezTo>
                    <a:pt x="1804" y="1187"/>
                    <a:pt x="1804" y="1187"/>
                    <a:pt x="1804" y="1187"/>
                  </a:cubicBezTo>
                  <a:lnTo>
                    <a:pt x="1826" y="1187"/>
                  </a:lnTo>
                  <a:cubicBezTo>
                    <a:pt x="1826" y="1187"/>
                    <a:pt x="1826" y="1187"/>
                    <a:pt x="1826" y="1210"/>
                  </a:cubicBezTo>
                  <a:lnTo>
                    <a:pt x="1849" y="1210"/>
                  </a:lnTo>
                  <a:cubicBezTo>
                    <a:pt x="1849" y="1210"/>
                    <a:pt x="1849" y="1210"/>
                    <a:pt x="1849" y="1187"/>
                  </a:cubicBezTo>
                  <a:lnTo>
                    <a:pt x="1872" y="1187"/>
                  </a:lnTo>
                  <a:cubicBezTo>
                    <a:pt x="1895" y="1187"/>
                    <a:pt x="1895" y="1187"/>
                    <a:pt x="1895" y="1165"/>
                  </a:cubicBezTo>
                  <a:cubicBezTo>
                    <a:pt x="1918" y="1096"/>
                    <a:pt x="1963" y="1028"/>
                    <a:pt x="2009" y="959"/>
                  </a:cubicBezTo>
                  <a:cubicBezTo>
                    <a:pt x="2237" y="571"/>
                    <a:pt x="2420" y="366"/>
                    <a:pt x="2488" y="320"/>
                  </a:cubicBezTo>
                  <a:lnTo>
                    <a:pt x="2488" y="320"/>
                  </a:lnTo>
                  <a:cubicBezTo>
                    <a:pt x="2488" y="411"/>
                    <a:pt x="2397" y="662"/>
                    <a:pt x="2169" y="1050"/>
                  </a:cubicBezTo>
                  <a:cubicBezTo>
                    <a:pt x="2123" y="1142"/>
                    <a:pt x="2078" y="1210"/>
                    <a:pt x="2055" y="1279"/>
                  </a:cubicBezTo>
                  <a:lnTo>
                    <a:pt x="2032" y="1279"/>
                  </a:lnTo>
                  <a:cubicBezTo>
                    <a:pt x="2032" y="1302"/>
                    <a:pt x="2032" y="1302"/>
                    <a:pt x="2032" y="1302"/>
                  </a:cubicBezTo>
                  <a:cubicBezTo>
                    <a:pt x="2032" y="1302"/>
                    <a:pt x="2032" y="1324"/>
                    <a:pt x="2032" y="1324"/>
                  </a:cubicBezTo>
                  <a:lnTo>
                    <a:pt x="2055" y="1324"/>
                  </a:lnTo>
                  <a:cubicBezTo>
                    <a:pt x="2055" y="1324"/>
                    <a:pt x="2055" y="1347"/>
                    <a:pt x="2055" y="1347"/>
                  </a:cubicBezTo>
                  <a:lnTo>
                    <a:pt x="2123" y="1347"/>
                  </a:lnTo>
                  <a:cubicBezTo>
                    <a:pt x="2169" y="1302"/>
                    <a:pt x="2237" y="1256"/>
                    <a:pt x="2329" y="1210"/>
                  </a:cubicBezTo>
                  <a:cubicBezTo>
                    <a:pt x="2717" y="982"/>
                    <a:pt x="2968" y="913"/>
                    <a:pt x="3059" y="913"/>
                  </a:cubicBezTo>
                  <a:cubicBezTo>
                    <a:pt x="3013" y="982"/>
                    <a:pt x="2808" y="1165"/>
                    <a:pt x="2420" y="1393"/>
                  </a:cubicBezTo>
                  <a:cubicBezTo>
                    <a:pt x="2329" y="1438"/>
                    <a:pt x="2260" y="1461"/>
                    <a:pt x="2192" y="1507"/>
                  </a:cubicBezTo>
                  <a:cubicBezTo>
                    <a:pt x="2192" y="1507"/>
                    <a:pt x="2192" y="1530"/>
                    <a:pt x="2169" y="1530"/>
                  </a:cubicBezTo>
                  <a:cubicBezTo>
                    <a:pt x="2169" y="1530"/>
                    <a:pt x="2169" y="1530"/>
                    <a:pt x="2169" y="1553"/>
                  </a:cubicBezTo>
                  <a:cubicBezTo>
                    <a:pt x="2169" y="1553"/>
                    <a:pt x="2169" y="1553"/>
                    <a:pt x="2169" y="1575"/>
                  </a:cubicBezTo>
                  <a:cubicBezTo>
                    <a:pt x="2192" y="1575"/>
                    <a:pt x="2192" y="1575"/>
                    <a:pt x="2192" y="1598"/>
                  </a:cubicBezTo>
                  <a:lnTo>
                    <a:pt x="2466" y="1598"/>
                  </a:lnTo>
                  <a:cubicBezTo>
                    <a:pt x="2922" y="1598"/>
                    <a:pt x="3196" y="1644"/>
                    <a:pt x="3264" y="1690"/>
                  </a:cubicBezTo>
                  <a:cubicBezTo>
                    <a:pt x="3196" y="1735"/>
                    <a:pt x="2922" y="1781"/>
                    <a:pt x="2466" y="1781"/>
                  </a:cubicBezTo>
                  <a:lnTo>
                    <a:pt x="2192" y="1781"/>
                  </a:lnTo>
                  <a:cubicBezTo>
                    <a:pt x="2192" y="1804"/>
                    <a:pt x="2192" y="1804"/>
                    <a:pt x="2192" y="1804"/>
                  </a:cubicBezTo>
                  <a:lnTo>
                    <a:pt x="2169" y="1804"/>
                  </a:lnTo>
                  <a:cubicBezTo>
                    <a:pt x="2169" y="1804"/>
                    <a:pt x="2169" y="1804"/>
                    <a:pt x="2169" y="1826"/>
                  </a:cubicBezTo>
                  <a:cubicBezTo>
                    <a:pt x="2169" y="1826"/>
                    <a:pt x="2169" y="1849"/>
                    <a:pt x="2169" y="1849"/>
                  </a:cubicBezTo>
                  <a:cubicBezTo>
                    <a:pt x="2169" y="1849"/>
                    <a:pt x="2169" y="1872"/>
                    <a:pt x="2169" y="1872"/>
                  </a:cubicBezTo>
                  <a:lnTo>
                    <a:pt x="2192" y="1872"/>
                  </a:lnTo>
                  <a:cubicBezTo>
                    <a:pt x="2260" y="1918"/>
                    <a:pt x="2351" y="1963"/>
                    <a:pt x="2420" y="1986"/>
                  </a:cubicBezTo>
                  <a:cubicBezTo>
                    <a:pt x="2808" y="2215"/>
                    <a:pt x="3013" y="2397"/>
                    <a:pt x="3036" y="2466"/>
                  </a:cubicBezTo>
                  <a:cubicBezTo>
                    <a:pt x="2968" y="2466"/>
                    <a:pt x="2694" y="2397"/>
                    <a:pt x="2306" y="2169"/>
                  </a:cubicBezTo>
                  <a:cubicBezTo>
                    <a:pt x="2237" y="2123"/>
                    <a:pt x="2169" y="2078"/>
                    <a:pt x="2100" y="2032"/>
                  </a:cubicBezTo>
                  <a:lnTo>
                    <a:pt x="2032" y="2032"/>
                  </a:lnTo>
                  <a:cubicBezTo>
                    <a:pt x="2032" y="2032"/>
                    <a:pt x="2032" y="2055"/>
                    <a:pt x="2032" y="2055"/>
                  </a:cubicBezTo>
                  <a:cubicBezTo>
                    <a:pt x="2032" y="2078"/>
                    <a:pt x="2032" y="2078"/>
                    <a:pt x="2032" y="2078"/>
                  </a:cubicBezTo>
                  <a:cubicBezTo>
                    <a:pt x="2032" y="2078"/>
                    <a:pt x="2032" y="2100"/>
                    <a:pt x="2032" y="2100"/>
                  </a:cubicBezTo>
                  <a:cubicBezTo>
                    <a:pt x="2078" y="2169"/>
                    <a:pt x="2123" y="2237"/>
                    <a:pt x="2146" y="2306"/>
                  </a:cubicBezTo>
                  <a:cubicBezTo>
                    <a:pt x="2374" y="2717"/>
                    <a:pt x="2466" y="2968"/>
                    <a:pt x="2466" y="3036"/>
                  </a:cubicBezTo>
                  <a:cubicBezTo>
                    <a:pt x="2397" y="3013"/>
                    <a:pt x="2215" y="2808"/>
                    <a:pt x="1986" y="2420"/>
                  </a:cubicBezTo>
                  <a:cubicBezTo>
                    <a:pt x="1941" y="2329"/>
                    <a:pt x="1895" y="2260"/>
                    <a:pt x="1872" y="2192"/>
                  </a:cubicBezTo>
                  <a:cubicBezTo>
                    <a:pt x="1856" y="2176"/>
                    <a:pt x="1840" y="2159"/>
                    <a:pt x="1824" y="2159"/>
                  </a:cubicBezTo>
                  <a:cubicBezTo>
                    <a:pt x="1817" y="2159"/>
                    <a:pt x="1810" y="2162"/>
                    <a:pt x="1804" y="2169"/>
                  </a:cubicBezTo>
                  <a:cubicBezTo>
                    <a:pt x="1781" y="2169"/>
                    <a:pt x="1758" y="2215"/>
                    <a:pt x="1781" y="2237"/>
                  </a:cubicBezTo>
                  <a:cubicBezTo>
                    <a:pt x="1804" y="2306"/>
                    <a:pt x="1849" y="2374"/>
                    <a:pt x="1895" y="2466"/>
                  </a:cubicBezTo>
                  <a:cubicBezTo>
                    <a:pt x="1963" y="2580"/>
                    <a:pt x="2306" y="3150"/>
                    <a:pt x="2488" y="3150"/>
                  </a:cubicBezTo>
                  <a:cubicBezTo>
                    <a:pt x="2488" y="3150"/>
                    <a:pt x="2511" y="3150"/>
                    <a:pt x="2511" y="3128"/>
                  </a:cubicBezTo>
                  <a:cubicBezTo>
                    <a:pt x="2694" y="3036"/>
                    <a:pt x="2329" y="2397"/>
                    <a:pt x="2237" y="2260"/>
                  </a:cubicBezTo>
                  <a:cubicBezTo>
                    <a:pt x="2237" y="2260"/>
                    <a:pt x="2237" y="2237"/>
                    <a:pt x="2215" y="2237"/>
                  </a:cubicBezTo>
                  <a:cubicBezTo>
                    <a:pt x="2237" y="2237"/>
                    <a:pt x="2260" y="2237"/>
                    <a:pt x="2260" y="2260"/>
                  </a:cubicBezTo>
                  <a:cubicBezTo>
                    <a:pt x="2374" y="2306"/>
                    <a:pt x="2831" y="2580"/>
                    <a:pt x="3036" y="2580"/>
                  </a:cubicBezTo>
                  <a:cubicBezTo>
                    <a:pt x="3082" y="2580"/>
                    <a:pt x="3128" y="2557"/>
                    <a:pt x="3150" y="2534"/>
                  </a:cubicBezTo>
                  <a:cubicBezTo>
                    <a:pt x="3242" y="2351"/>
                    <a:pt x="2580" y="1986"/>
                    <a:pt x="2466" y="1895"/>
                  </a:cubicBezTo>
                  <a:cubicBezTo>
                    <a:pt x="2625" y="1895"/>
                    <a:pt x="3379" y="1872"/>
                    <a:pt x="3379" y="1690"/>
                  </a:cubicBezTo>
                  <a:cubicBezTo>
                    <a:pt x="3379" y="1507"/>
                    <a:pt x="2625" y="1484"/>
                    <a:pt x="2466" y="1484"/>
                  </a:cubicBezTo>
                  <a:lnTo>
                    <a:pt x="2443" y="1484"/>
                  </a:lnTo>
                  <a:cubicBezTo>
                    <a:pt x="2443" y="1484"/>
                    <a:pt x="2466" y="1484"/>
                    <a:pt x="2466" y="1461"/>
                  </a:cubicBezTo>
                  <a:cubicBezTo>
                    <a:pt x="2785" y="1279"/>
                    <a:pt x="3128" y="1050"/>
                    <a:pt x="3150" y="913"/>
                  </a:cubicBezTo>
                  <a:cubicBezTo>
                    <a:pt x="3173" y="891"/>
                    <a:pt x="3150" y="868"/>
                    <a:pt x="3150" y="845"/>
                  </a:cubicBezTo>
                  <a:cubicBezTo>
                    <a:pt x="3134" y="817"/>
                    <a:pt x="3100" y="805"/>
                    <a:pt x="3055" y="805"/>
                  </a:cubicBezTo>
                  <a:cubicBezTo>
                    <a:pt x="2842" y="805"/>
                    <a:pt x="2373" y="1063"/>
                    <a:pt x="2260" y="1119"/>
                  </a:cubicBezTo>
                  <a:cubicBezTo>
                    <a:pt x="2329" y="982"/>
                    <a:pt x="2694" y="320"/>
                    <a:pt x="2534" y="229"/>
                  </a:cubicBezTo>
                  <a:cubicBezTo>
                    <a:pt x="2523" y="223"/>
                    <a:pt x="2512" y="220"/>
                    <a:pt x="2499" y="220"/>
                  </a:cubicBezTo>
                  <a:cubicBezTo>
                    <a:pt x="2324" y="220"/>
                    <a:pt x="1982" y="786"/>
                    <a:pt x="1918" y="913"/>
                  </a:cubicBezTo>
                  <a:cubicBezTo>
                    <a:pt x="1918" y="913"/>
                    <a:pt x="1895" y="936"/>
                    <a:pt x="1895" y="936"/>
                  </a:cubicBezTo>
                  <a:cubicBezTo>
                    <a:pt x="1895" y="936"/>
                    <a:pt x="1895" y="913"/>
                    <a:pt x="1895" y="891"/>
                  </a:cubicBezTo>
                  <a:cubicBezTo>
                    <a:pt x="1895" y="754"/>
                    <a:pt x="1895" y="0"/>
                    <a:pt x="16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33"/>
          <p:cNvGrpSpPr/>
          <p:nvPr/>
        </p:nvGrpSpPr>
        <p:grpSpPr>
          <a:xfrm>
            <a:off x="457050" y="1236575"/>
            <a:ext cx="8229750" cy="2181875"/>
            <a:chOff x="457050" y="1693775"/>
            <a:chExt cx="8229750" cy="2181875"/>
          </a:xfrm>
        </p:grpSpPr>
        <p:sp>
          <p:nvSpPr>
            <p:cNvPr id="1213" name="Google Shape;1213;p33"/>
            <p:cNvSpPr/>
            <p:nvPr/>
          </p:nvSpPr>
          <p:spPr>
            <a:xfrm>
              <a:off x="6858075" y="169377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 txBox="1"/>
            <p:nvPr/>
          </p:nvSpPr>
          <p:spPr>
            <a:xfrm>
              <a:off x="6893100" y="1713725"/>
              <a:ext cx="1700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Tanggal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464625" y="291862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464625" y="1693775"/>
              <a:ext cx="1821300" cy="298200"/>
            </a:xfrm>
            <a:prstGeom prst="roundRect">
              <a:avLst>
                <a:gd fmla="val 4370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 txBox="1"/>
            <p:nvPr/>
          </p:nvSpPr>
          <p:spPr>
            <a:xfrm>
              <a:off x="1175400" y="1713737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Kelurahan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8" name="Google Shape;1218;p33"/>
            <p:cNvSpPr txBox="1"/>
            <p:nvPr/>
          </p:nvSpPr>
          <p:spPr>
            <a:xfrm>
              <a:off x="457050" y="204543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data hirearki wilayah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19" name="Google Shape;1219;p33"/>
            <p:cNvSpPr txBox="1"/>
            <p:nvPr/>
          </p:nvSpPr>
          <p:spPr>
            <a:xfrm>
              <a:off x="1175400" y="29385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Penduduk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0" name="Google Shape;1220;p33"/>
            <p:cNvSpPr txBox="1"/>
            <p:nvPr/>
          </p:nvSpPr>
          <p:spPr>
            <a:xfrm>
              <a:off x="457050" y="334928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jumlah penduduk per kelurahan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21" name="Google Shape;1221;p33"/>
            <p:cNvSpPr txBox="1"/>
            <p:nvPr/>
          </p:nvSpPr>
          <p:spPr>
            <a:xfrm>
              <a:off x="6893100" y="2121638"/>
              <a:ext cx="17937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Berisi tanggal (1 Oktober - 31 Oktober 2020)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22" name="Google Shape;1222;p33"/>
            <p:cNvSpPr txBox="1"/>
            <p:nvPr/>
          </p:nvSpPr>
          <p:spPr>
            <a:xfrm>
              <a:off x="6893100" y="2938575"/>
              <a:ext cx="10755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Kontak Erat</a:t>
              </a:r>
              <a:endParaRPr sz="16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464625" y="23413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224" name="Google Shape;1224;p33"/>
            <p:cNvSpPr/>
            <p:nvPr/>
          </p:nvSpPr>
          <p:spPr>
            <a:xfrm flipH="1">
              <a:off x="5940275" y="24175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225" name="Google Shape;1225;p33"/>
            <p:cNvSpPr/>
            <p:nvPr/>
          </p:nvSpPr>
          <p:spPr>
            <a:xfrm>
              <a:off x="464625" y="3645250"/>
              <a:ext cx="2739100" cy="230400"/>
            </a:xfrm>
            <a:custGeom>
              <a:rect b="b" l="l" r="r" t="t"/>
              <a:pathLst>
                <a:path extrusionOk="0" h="9216" w="109564">
                  <a:moveTo>
                    <a:pt x="0" y="9216"/>
                  </a:moveTo>
                  <a:lnTo>
                    <a:pt x="73316" y="9216"/>
                  </a:lnTo>
                  <a:lnTo>
                    <a:pt x="10956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sp>
        <p:nvSpPr>
          <p:cNvPr id="1226" name="Google Shape;1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4"/>
          <p:cNvSpPr txBox="1"/>
          <p:nvPr>
            <p:ph type="title"/>
          </p:nvPr>
        </p:nvSpPr>
        <p:spPr>
          <a:xfrm>
            <a:off x="2553600" y="2376900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32" name="Google Shape;12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8" name="Google Shape;1238;p35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Kumulatif</a:t>
            </a:r>
            <a:endParaRPr/>
          </a:p>
        </p:txBody>
      </p:sp>
      <p:pic>
        <p:nvPicPr>
          <p:cNvPr id="1239" name="Google Shape;1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075" y="799275"/>
            <a:ext cx="7142290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5" name="Google Shape;1245;p36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Covid Harian</a:t>
            </a:r>
            <a:endParaRPr/>
          </a:p>
        </p:txBody>
      </p:sp>
      <p:pic>
        <p:nvPicPr>
          <p:cNvPr id="1246" name="Google Shape;1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925" y="872700"/>
            <a:ext cx="5344597" cy="40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37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Table Suspek</a:t>
            </a:r>
            <a:endParaRPr/>
          </a:p>
        </p:txBody>
      </p:sp>
      <p:sp>
        <p:nvSpPr>
          <p:cNvPr id="1252" name="Google Shape;1252;p37"/>
          <p:cNvSpPr txBox="1"/>
          <p:nvPr/>
        </p:nvSpPr>
        <p:spPr>
          <a:xfrm>
            <a:off x="4906600" y="1254325"/>
            <a:ext cx="3834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probable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terus meningkat dari 89 k di awal oktober hingga 124 k (bertambah 35723)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selesai isolasi meningkat dari 79 k menjadi 115 k (bertambah 35467)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isolasi menurun dari 7828 menjadi 7800 (berkurang 28)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perawatan meningkat dari 1k menjadi 1.4k (bertambah 284)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meninggal tidak terjadi peningkatan (tidak ada penambahan)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53" name="Google Shape;1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25" y="799275"/>
            <a:ext cx="2971150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925" y="2219375"/>
            <a:ext cx="1867063" cy="12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7329" y="3639475"/>
            <a:ext cx="1674614" cy="10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Google Shape;1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8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Table Probable</a:t>
            </a:r>
            <a:endParaRPr/>
          </a:p>
        </p:txBody>
      </p:sp>
      <p:sp>
        <p:nvSpPr>
          <p:cNvPr id="1262" name="Google Shape;1262;p38"/>
          <p:cNvSpPr txBox="1"/>
          <p:nvPr/>
        </p:nvSpPr>
        <p:spPr>
          <a:xfrm>
            <a:off x="4906600" y="1254325"/>
            <a:ext cx="383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probable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terus meningkat dari 299 di awal oktober hingga 394 (bertambah 95)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selesai isolasi meningkat dari 269 menjadi 349 (bertambah 80)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perawatan meningkat dari 18 menjadi 33 (bertambah 15)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meninggal tidak terjadi peningkatan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63" name="Google Shape;1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427475"/>
            <a:ext cx="2282750" cy="151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400" y="4094962"/>
            <a:ext cx="1535825" cy="893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5" name="Google Shape;126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0275" y="952713"/>
            <a:ext cx="2182746" cy="13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66" name="Google Shape;1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9"/>
          <p:cNvSpPr txBox="1"/>
          <p:nvPr>
            <p:ph type="title"/>
          </p:nvPr>
        </p:nvSpPr>
        <p:spPr>
          <a:xfrm>
            <a:off x="1510225" y="409575"/>
            <a:ext cx="61476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Tabel Pelaku Perjalanan</a:t>
            </a:r>
            <a:endParaRPr/>
          </a:p>
        </p:txBody>
      </p:sp>
      <p:sp>
        <p:nvSpPr>
          <p:cNvPr id="1272" name="Google Shape;1272;p39"/>
          <p:cNvSpPr txBox="1"/>
          <p:nvPr/>
        </p:nvSpPr>
        <p:spPr>
          <a:xfrm>
            <a:off x="4906600" y="1254325"/>
            <a:ext cx="383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Pelaku Perjalanan terus meningkat dari 2028 hingga 2245 (bertambah 217)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selesai isolasi meningkat dari 1961 menjadi 2219 (bertambah 258)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isolasi menurun dari 67 menjadi 26 (berkurang 41)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perawatan  tidak terjadi peningkatan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73" name="Google Shape;1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75" y="808047"/>
            <a:ext cx="2527275" cy="14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72" y="2422850"/>
            <a:ext cx="3925950" cy="13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875" y="3942200"/>
            <a:ext cx="19621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0"/>
          <p:cNvSpPr txBox="1"/>
          <p:nvPr>
            <p:ph type="title"/>
          </p:nvPr>
        </p:nvSpPr>
        <p:spPr>
          <a:xfrm>
            <a:off x="1318450" y="409575"/>
            <a:ext cx="67677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Table Kontak Erat</a:t>
            </a:r>
            <a:endParaRPr/>
          </a:p>
        </p:txBody>
      </p:sp>
      <p:sp>
        <p:nvSpPr>
          <p:cNvPr id="1282" name="Google Shape;1282;p40"/>
          <p:cNvSpPr txBox="1"/>
          <p:nvPr/>
        </p:nvSpPr>
        <p:spPr>
          <a:xfrm>
            <a:off x="4906600" y="1254325"/>
            <a:ext cx="383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Kontak Erat  terus meningkat dari 159 k di awal oktober hingga 214 k (bertambah 54800)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selesai isolasi meningkat dari 146 k menjadi 201 k (bertambah 55756)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isolasi menurun dari 12 k menjadi 12 k (berkurang 926)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83" name="Google Shape;12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75" y="951675"/>
            <a:ext cx="2635625" cy="12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75" y="2256125"/>
            <a:ext cx="2635625" cy="137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875" y="3716769"/>
            <a:ext cx="1962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1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Tabel Discarded</a:t>
            </a:r>
            <a:endParaRPr/>
          </a:p>
        </p:txBody>
      </p:sp>
      <p:sp>
        <p:nvSpPr>
          <p:cNvPr id="1292" name="Google Shape;1292;p41"/>
          <p:cNvSpPr txBox="1"/>
          <p:nvPr/>
        </p:nvSpPr>
        <p:spPr>
          <a:xfrm>
            <a:off x="4906600" y="1254325"/>
            <a:ext cx="383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Discarded  terus meningkat dari 6763 di awal oktober hingga 7771 (bertambah 1008)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selesai isolasi meningkat dari 6763  menjadi 7741  (bertambah 978)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meninggal tidak bertambah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Terdapat perbedaan sebesar 30 dari discarded dengan selesai isolasi, akan tetapi kolom meninggal bernilai 0, yang mana berarti terdapat kesalahan input pada tabe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293" name="Google Shape;1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875" y="799275"/>
            <a:ext cx="2601514" cy="13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875" y="2321625"/>
            <a:ext cx="2601525" cy="147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875" y="3939567"/>
            <a:ext cx="19335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2553600" y="2246400"/>
            <a:ext cx="4036800" cy="6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Understanding</a:t>
            </a:r>
            <a:endParaRPr sz="4000"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2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Tabel Positif</a:t>
            </a:r>
            <a:endParaRPr/>
          </a:p>
        </p:txBody>
      </p:sp>
      <p:sp>
        <p:nvSpPr>
          <p:cNvPr id="1302" name="Google Shape;1302;p42"/>
          <p:cNvSpPr txBox="1"/>
          <p:nvPr/>
        </p:nvSpPr>
        <p:spPr>
          <a:xfrm>
            <a:off x="4906600" y="1254325"/>
            <a:ext cx="3834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Positif terus meningkat dari 48k di awal oktober hingga 78 k (bertambah 22497)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sembuh meningkat dari 38 k menjadi 64 k  (bertambah 24230)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isolasi meningkat dari 8 k menjadi 5 k  (berkurang 3512)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perawatan meningkat dari 1087 menjadi 1409 (bertambah 322)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 jumlah meninggal meningkat dari 1179 menjadi 1652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(bertambah 473)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03" name="Google Shape;1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96" y="779875"/>
            <a:ext cx="2664091" cy="147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5800" y="2295625"/>
            <a:ext cx="3759426" cy="12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800" y="3701300"/>
            <a:ext cx="2173918" cy="12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43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Kasus Positif Harian</a:t>
            </a:r>
            <a:endParaRPr/>
          </a:p>
        </p:txBody>
      </p:sp>
      <p:pic>
        <p:nvPicPr>
          <p:cNvPr id="1312" name="Google Shape;1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50" y="1094375"/>
            <a:ext cx="6076950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43"/>
          <p:cNvSpPr txBox="1"/>
          <p:nvPr/>
        </p:nvSpPr>
        <p:spPr>
          <a:xfrm>
            <a:off x="1533750" y="3446900"/>
            <a:ext cx="607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Penambahan kasus tertinggi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MInggu ke 1, Hari </a:t>
            </a:r>
            <a:r>
              <a:rPr lang="en"/>
              <a:t>Sabtu, 4 Oktober 1073 kasus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Minggu ke 2, Hari Minggu, 11 Oktober 1006 kasus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Minggu ke 3, Hari Jumat, 16 Oktober 1049 kasus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Minggu ke 4, Hari Minggu, 25 Oktober 889 Kasus</a:t>
            </a:r>
            <a:endParaRPr/>
          </a:p>
        </p:txBody>
      </p:sp>
      <p:sp>
        <p:nvSpPr>
          <p:cNvPr id="1314" name="Google Shape;13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4"/>
          <p:cNvSpPr txBox="1"/>
          <p:nvPr>
            <p:ph type="title"/>
          </p:nvPr>
        </p:nvSpPr>
        <p:spPr>
          <a:xfrm>
            <a:off x="1052700" y="426975"/>
            <a:ext cx="7038600" cy="8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Peristiwa-peristiwa yang terjadi selama Oktober 2020 di Jakarta</a:t>
            </a:r>
            <a:endParaRPr/>
          </a:p>
        </p:txBody>
      </p:sp>
      <p:sp>
        <p:nvSpPr>
          <p:cNvPr id="1320" name="Google Shape;1320;p44"/>
          <p:cNvSpPr txBox="1"/>
          <p:nvPr/>
        </p:nvSpPr>
        <p:spPr>
          <a:xfrm>
            <a:off x="833425" y="1808000"/>
            <a:ext cx="760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Kamis, </a:t>
            </a:r>
            <a:r>
              <a:rPr lang="en"/>
              <a:t>8 Oktober 2020 - Demo mahasiswa dan buruh menolak UU Cipta Kerja di depan Istana Merdeka Jakarta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Senin, 12 oktober 2020 - Pemda DKI melakukan psbb transisi setelah melihat penurunan kasus positif selama pemberlakuan psbb 4 minggu kebelakang. PSBB transisi (12 - 25 Oktober)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Selasa, 13 Oktober - Demo mahasiswa dan buruh menolak UU Cipta Kerja Istana Merdeka Jakarta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Rabu, 20 Oktober 2020 - Demo mahasiswa dan buruh menolak UU Cipta Kerja di depan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Senin, 26 Oktober 2020 - Perpanjangan PSBB transisi (26 Oktober - 8 November)</a:t>
            </a:r>
            <a:endParaRPr/>
          </a:p>
        </p:txBody>
      </p:sp>
      <p:sp>
        <p:nvSpPr>
          <p:cNvPr id="1321" name="Google Shape;132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7" name="Google Shape;1327;p45"/>
          <p:cNvSpPr txBox="1"/>
          <p:nvPr>
            <p:ph type="title"/>
          </p:nvPr>
        </p:nvSpPr>
        <p:spPr>
          <a:xfrm>
            <a:off x="2553825" y="5619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Beberapa aturan PSBB Transisi</a:t>
            </a:r>
            <a:endParaRPr/>
          </a:p>
        </p:txBody>
      </p:sp>
      <p:sp>
        <p:nvSpPr>
          <p:cNvPr id="1328" name="Google Shape;1328;p45"/>
          <p:cNvSpPr txBox="1"/>
          <p:nvPr/>
        </p:nvSpPr>
        <p:spPr>
          <a:xfrm>
            <a:off x="1238850" y="1725150"/>
            <a:ext cx="6666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Sekolah tatap muka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Perkantoran (Max 50 %)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Restoran (Max 50 %)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Acara pernikahaan, seminar, biosko,p dll (Max 25 %)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Pasar dan Mall (Max 50 %)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Tempat ibadah (Max 50%, berjarak 1 meter)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Tidak ada ganjil genap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6"/>
          <p:cNvSpPr txBox="1"/>
          <p:nvPr>
            <p:ph type="title"/>
          </p:nvPr>
        </p:nvSpPr>
        <p:spPr>
          <a:xfrm>
            <a:off x="1848075" y="409575"/>
            <a:ext cx="54483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Penambahan Kasus Per Kota Selama Oktober</a:t>
            </a:r>
            <a:endParaRPr/>
          </a:p>
        </p:txBody>
      </p:sp>
      <p:pic>
        <p:nvPicPr>
          <p:cNvPr id="1334" name="Google Shape;13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075" y="1357725"/>
            <a:ext cx="54483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46"/>
          <p:cNvSpPr txBox="1"/>
          <p:nvPr/>
        </p:nvSpPr>
        <p:spPr>
          <a:xfrm>
            <a:off x="1927550" y="3300275"/>
            <a:ext cx="52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kasus di Jakarta Timur paling banyak dengan 6549 kasus baru (28.4 %)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Kasus di Kep Seribu paling sedikit dengan 14 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6" name="Google Shape;1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47"/>
          <p:cNvSpPr txBox="1"/>
          <p:nvPr>
            <p:ph type="title"/>
          </p:nvPr>
        </p:nvSpPr>
        <p:spPr>
          <a:xfrm>
            <a:off x="1363575" y="409575"/>
            <a:ext cx="6418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Penambahan Kasus Per Kecamatan Selama Oktober</a:t>
            </a:r>
            <a:endParaRPr/>
          </a:p>
        </p:txBody>
      </p:sp>
      <p:sp>
        <p:nvSpPr>
          <p:cNvPr id="1342" name="Google Shape;1342;p47"/>
          <p:cNvSpPr txBox="1"/>
          <p:nvPr/>
        </p:nvSpPr>
        <p:spPr>
          <a:xfrm>
            <a:off x="1927550" y="3300275"/>
            <a:ext cx="5244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kasus di Kecamatan Cengkareng paling banyak dengan 1143 kasus baru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Kasus di Kep Seribu Selatan paling sedikit dengan 4 kasus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43" name="Google Shape;1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50" y="1290050"/>
            <a:ext cx="54578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8"/>
          <p:cNvSpPr txBox="1"/>
          <p:nvPr>
            <p:ph type="title"/>
          </p:nvPr>
        </p:nvSpPr>
        <p:spPr>
          <a:xfrm>
            <a:off x="1363575" y="409575"/>
            <a:ext cx="6418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</a:t>
            </a:r>
            <a:r>
              <a:rPr lang="en"/>
              <a:t>Kasus Per Kelurahan</a:t>
            </a:r>
            <a:endParaRPr/>
          </a:p>
        </p:txBody>
      </p:sp>
      <p:sp>
        <p:nvSpPr>
          <p:cNvPr id="1350" name="Google Shape;1350;p48"/>
          <p:cNvSpPr txBox="1"/>
          <p:nvPr/>
        </p:nvSpPr>
        <p:spPr>
          <a:xfrm>
            <a:off x="3890200" y="1764863"/>
            <a:ext cx="457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Akumulasi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kasus aktif di Kelurahan Pademangan paling banyak dengan 778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Positivity Rate paling tinggi berada di kelurahan Gambir dengan 6.06 %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Persentase sembuh terendah di Kelurahan Bali Mester dengan 55 %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Persentase meninggal terbesar di Kelurahan Kamal, Karet Semanggi, Gunung Sahari Utara diatas 5 %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1" name="Google Shape;135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2" name="Google Shape;135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1029625"/>
            <a:ext cx="3196400" cy="30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9"/>
          <p:cNvSpPr txBox="1"/>
          <p:nvPr>
            <p:ph type="title"/>
          </p:nvPr>
        </p:nvSpPr>
        <p:spPr>
          <a:xfrm>
            <a:off x="1363575" y="409575"/>
            <a:ext cx="6418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Penambahan Kasus Per Kelurahan Selama Oktober</a:t>
            </a:r>
            <a:endParaRPr/>
          </a:p>
        </p:txBody>
      </p:sp>
      <p:sp>
        <p:nvSpPr>
          <p:cNvPr id="1358" name="Google Shape;1358;p49"/>
          <p:cNvSpPr txBox="1"/>
          <p:nvPr/>
        </p:nvSpPr>
        <p:spPr>
          <a:xfrm>
            <a:off x="3890200" y="1764863"/>
            <a:ext cx="457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kasus aktif di Kelurahan Lebak Bulus paling banyak dengan 301 kasus baru (Gedung PTIQ Lebak Bulus)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Positivity Rate paling tinggi berada di kelurahan Senayan dengan 4.05 %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Persentase sembuh terendah di Kelurahan Bali Mester dengan 38 %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Persentase meninggal terbesar di Kelurahan Utan Kayu Utara, Mangga Besar, dan Cikoko diatas 10 %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59" name="Google Shape;13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1473650"/>
            <a:ext cx="3309175" cy="2491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0"/>
          <p:cNvSpPr txBox="1"/>
          <p:nvPr>
            <p:ph type="title"/>
          </p:nvPr>
        </p:nvSpPr>
        <p:spPr>
          <a:xfrm>
            <a:off x="150" y="257175"/>
            <a:ext cx="91440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Peta </a:t>
            </a:r>
            <a:r>
              <a:rPr lang="en"/>
              <a:t>Penambahan Kasus Per Kelurahan Selama Oktober</a:t>
            </a:r>
            <a:endParaRPr/>
          </a:p>
        </p:txBody>
      </p:sp>
      <p:pic>
        <p:nvPicPr>
          <p:cNvPr id="1366" name="Google Shape;136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25" y="3275500"/>
            <a:ext cx="1402925" cy="12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500" y="1051589"/>
            <a:ext cx="3959125" cy="34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0"/>
          <p:cNvSpPr txBox="1"/>
          <p:nvPr/>
        </p:nvSpPr>
        <p:spPr>
          <a:xfrm>
            <a:off x="5390375" y="1056675"/>
            <a:ext cx="316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Kelurahan dengan kasus baru lebih dari 200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Lebak Bulus (301)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Kapuk (294)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Jatinegara (233)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Kali Deres (219)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Duri Kosambi (209)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Cengkareng timur (203)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Penggilingan (202)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Penjaringan (202)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51"/>
          <p:cNvSpPr txBox="1"/>
          <p:nvPr>
            <p:ph type="title"/>
          </p:nvPr>
        </p:nvSpPr>
        <p:spPr>
          <a:xfrm>
            <a:off x="901125" y="409575"/>
            <a:ext cx="7162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Akumulasi Kasus Covid Hingga 31 Oktober </a:t>
            </a:r>
            <a:endParaRPr/>
          </a:p>
        </p:txBody>
      </p:sp>
      <p:pic>
        <p:nvPicPr>
          <p:cNvPr id="1375" name="Google Shape;137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657350"/>
            <a:ext cx="364807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6" name="Google Shape;1376;p51"/>
          <p:cNvSpPr txBox="1"/>
          <p:nvPr/>
        </p:nvSpPr>
        <p:spPr>
          <a:xfrm>
            <a:off x="5085825" y="1940700"/>
            <a:ext cx="2797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Positif 71881 (+573)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Positif Meninggal 1652 (+17)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Sembuh 63818 (+1557)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Total Perawatan 1409 (-150)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7" name="Google Shape;137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457200" y="1092600"/>
            <a:ext cx="8229600" cy="3641978"/>
            <a:chOff x="457200" y="1092600"/>
            <a:chExt cx="8229600" cy="3641978"/>
          </a:xfrm>
        </p:grpSpPr>
        <p:sp>
          <p:nvSpPr>
            <p:cNvPr id="176" name="Google Shape;176;p16"/>
            <p:cNvSpPr/>
            <p:nvPr/>
          </p:nvSpPr>
          <p:spPr>
            <a:xfrm>
              <a:off x="916675" y="1339725"/>
              <a:ext cx="3434100" cy="825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57200" y="1092600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16675" y="3908678"/>
              <a:ext cx="3434100" cy="82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457200" y="3661600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916675" y="2624185"/>
              <a:ext cx="3434100" cy="825900"/>
            </a:xfrm>
            <a:prstGeom prst="rect">
              <a:avLst/>
            </a:pr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457200" y="2377088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rgbClr val="EABF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flipH="1">
              <a:off x="4793225" y="1339725"/>
              <a:ext cx="3434100" cy="825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flipH="1">
              <a:off x="7786200" y="1092600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 flipH="1">
              <a:off x="4793225" y="3908678"/>
              <a:ext cx="3434100" cy="825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flipH="1">
              <a:off x="7786200" y="3661600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flipH="1">
              <a:off x="4793225" y="2624185"/>
              <a:ext cx="3434100" cy="825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7786200" y="2377088"/>
              <a:ext cx="900600" cy="900600"/>
            </a:xfrm>
            <a:prstGeom prst="ellipse">
              <a:avLst/>
            </a:prstGeom>
            <a:solidFill>
              <a:schemeClr val="accent3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1463325" y="1473075"/>
              <a:ext cx="24996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memiliki 8339 baris dan 32 kolom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89" name="Google Shape;189;p16"/>
            <p:cNvSpPr txBox="1"/>
            <p:nvPr/>
          </p:nvSpPr>
          <p:spPr>
            <a:xfrm>
              <a:off x="1463313" y="2861263"/>
              <a:ext cx="24996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berisi akumulasi data harian Covid-19 per kelurahan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1463313" y="4145688"/>
              <a:ext cx="24996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Kolom kategorikal berupa nama provinsi, kota, kecamatan, kelurahan, dan id kelurahan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5181088" y="1500575"/>
              <a:ext cx="24996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Terdapat 5 kolom kategorikal, 1 datetime, dan 26 kolom numerik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5181088" y="2861263"/>
              <a:ext cx="24996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Data dari tanggal 1 oktober 2020 hingga 31 oktober 2020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5181088" y="4145688"/>
              <a:ext cx="24996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Terdapat istilah-istilah yang digunakan dalam prosedur penanganan Covid-19 pada nama kolom</a:t>
              </a:r>
              <a:endParaRPr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94" name="Google Shape;194;p16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Understanding</a:t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457362" y="1182093"/>
            <a:ext cx="900482" cy="721815"/>
            <a:chOff x="1560275" y="1938800"/>
            <a:chExt cx="1174950" cy="941825"/>
          </a:xfrm>
        </p:grpSpPr>
        <p:sp>
          <p:nvSpPr>
            <p:cNvPr id="196" name="Google Shape;196;p16"/>
            <p:cNvSpPr/>
            <p:nvPr/>
          </p:nvSpPr>
          <p:spPr>
            <a:xfrm>
              <a:off x="1965425" y="2591850"/>
              <a:ext cx="279050" cy="196900"/>
            </a:xfrm>
            <a:custGeom>
              <a:rect b="b" l="l" r="r" t="t"/>
              <a:pathLst>
                <a:path extrusionOk="0" h="7876" w="11162">
                  <a:moveTo>
                    <a:pt x="480" y="1"/>
                  </a:moveTo>
                  <a:lnTo>
                    <a:pt x="0" y="5365"/>
                  </a:lnTo>
                  <a:cubicBezTo>
                    <a:pt x="2658" y="6911"/>
                    <a:pt x="5541" y="7875"/>
                    <a:pt x="8438" y="7875"/>
                  </a:cubicBezTo>
                  <a:cubicBezTo>
                    <a:pt x="9347" y="7875"/>
                    <a:pt x="10257" y="7781"/>
                    <a:pt x="11162" y="7579"/>
                  </a:cubicBezTo>
                  <a:lnTo>
                    <a:pt x="11162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971700" y="2591300"/>
              <a:ext cx="272775" cy="165800"/>
            </a:xfrm>
            <a:custGeom>
              <a:rect b="b" l="l" r="r" t="t"/>
              <a:pathLst>
                <a:path extrusionOk="0" h="6632" w="10911">
                  <a:moveTo>
                    <a:pt x="251" y="0"/>
                  </a:moveTo>
                  <a:lnTo>
                    <a:pt x="0" y="2579"/>
                  </a:lnTo>
                  <a:cubicBezTo>
                    <a:pt x="1324" y="4337"/>
                    <a:pt x="3515" y="6300"/>
                    <a:pt x="6985" y="6574"/>
                  </a:cubicBezTo>
                  <a:cubicBezTo>
                    <a:pt x="7575" y="6614"/>
                    <a:pt x="8161" y="6632"/>
                    <a:pt x="8739" y="6632"/>
                  </a:cubicBezTo>
                  <a:cubicBezTo>
                    <a:pt x="9479" y="6632"/>
                    <a:pt x="10206" y="6602"/>
                    <a:pt x="10911" y="6551"/>
                  </a:cubicBezTo>
                  <a:lnTo>
                    <a:pt x="10911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809075" y="2086425"/>
              <a:ext cx="631125" cy="639025"/>
            </a:xfrm>
            <a:custGeom>
              <a:rect b="b" l="l" r="r" t="t"/>
              <a:pathLst>
                <a:path extrusionOk="0" h="25561" w="25245">
                  <a:moveTo>
                    <a:pt x="14802" y="0"/>
                  </a:moveTo>
                  <a:cubicBezTo>
                    <a:pt x="14435" y="0"/>
                    <a:pt x="14051" y="13"/>
                    <a:pt x="13650" y="40"/>
                  </a:cubicBezTo>
                  <a:cubicBezTo>
                    <a:pt x="4793" y="634"/>
                    <a:pt x="4930" y="10540"/>
                    <a:pt x="4930" y="10540"/>
                  </a:cubicBezTo>
                  <a:cubicBezTo>
                    <a:pt x="4930" y="10540"/>
                    <a:pt x="3899" y="9991"/>
                    <a:pt x="2781" y="9991"/>
                  </a:cubicBezTo>
                  <a:cubicBezTo>
                    <a:pt x="1452" y="9991"/>
                    <a:pt x="0" y="10764"/>
                    <a:pt x="0" y="14146"/>
                  </a:cubicBezTo>
                  <a:cubicBezTo>
                    <a:pt x="0" y="18150"/>
                    <a:pt x="2021" y="18870"/>
                    <a:pt x="3475" y="18870"/>
                  </a:cubicBezTo>
                  <a:cubicBezTo>
                    <a:pt x="4292" y="18870"/>
                    <a:pt x="4930" y="18643"/>
                    <a:pt x="4930" y="18643"/>
                  </a:cubicBezTo>
                  <a:cubicBezTo>
                    <a:pt x="4930" y="18643"/>
                    <a:pt x="7076" y="24988"/>
                    <a:pt x="13490" y="25490"/>
                  </a:cubicBezTo>
                  <a:cubicBezTo>
                    <a:pt x="14085" y="25538"/>
                    <a:pt x="14677" y="25560"/>
                    <a:pt x="15263" y="25560"/>
                  </a:cubicBezTo>
                  <a:cubicBezTo>
                    <a:pt x="17465" y="25560"/>
                    <a:pt x="19570" y="25253"/>
                    <a:pt x="21319" y="24874"/>
                  </a:cubicBezTo>
                  <a:cubicBezTo>
                    <a:pt x="23738" y="24349"/>
                    <a:pt x="25245" y="21930"/>
                    <a:pt x="24697" y="19533"/>
                  </a:cubicBezTo>
                  <a:cubicBezTo>
                    <a:pt x="23464" y="14101"/>
                    <a:pt x="23168" y="7093"/>
                    <a:pt x="23168" y="7093"/>
                  </a:cubicBezTo>
                  <a:cubicBezTo>
                    <a:pt x="23168" y="7093"/>
                    <a:pt x="23378" y="0"/>
                    <a:pt x="14802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310650" y="2557625"/>
              <a:ext cx="129550" cy="155225"/>
            </a:xfrm>
            <a:custGeom>
              <a:rect b="b" l="l" r="r" t="t"/>
              <a:pathLst>
                <a:path extrusionOk="0" h="6209" w="5182">
                  <a:moveTo>
                    <a:pt x="4497" y="0"/>
                  </a:moveTo>
                  <a:lnTo>
                    <a:pt x="2511" y="982"/>
                  </a:lnTo>
                  <a:cubicBezTo>
                    <a:pt x="1827" y="1324"/>
                    <a:pt x="1507" y="2146"/>
                    <a:pt x="1758" y="2853"/>
                  </a:cubicBezTo>
                  <a:lnTo>
                    <a:pt x="1553" y="2945"/>
                  </a:lnTo>
                  <a:cubicBezTo>
                    <a:pt x="1005" y="3219"/>
                    <a:pt x="777" y="3903"/>
                    <a:pt x="1050" y="4451"/>
                  </a:cubicBezTo>
                  <a:cubicBezTo>
                    <a:pt x="1131" y="4625"/>
                    <a:pt x="1250" y="4767"/>
                    <a:pt x="1394" y="4869"/>
                  </a:cubicBezTo>
                  <a:lnTo>
                    <a:pt x="1394" y="4869"/>
                  </a:lnTo>
                  <a:cubicBezTo>
                    <a:pt x="1074" y="4983"/>
                    <a:pt x="443" y="5188"/>
                    <a:pt x="1" y="5204"/>
                  </a:cubicBezTo>
                  <a:cubicBezTo>
                    <a:pt x="1" y="5204"/>
                    <a:pt x="137" y="5935"/>
                    <a:pt x="297" y="6209"/>
                  </a:cubicBezTo>
                  <a:cubicBezTo>
                    <a:pt x="640" y="6163"/>
                    <a:pt x="959" y="6095"/>
                    <a:pt x="1256" y="6026"/>
                  </a:cubicBezTo>
                  <a:cubicBezTo>
                    <a:pt x="3675" y="5501"/>
                    <a:pt x="5182" y="3082"/>
                    <a:pt x="4634" y="685"/>
                  </a:cubicBezTo>
                  <a:cubicBezTo>
                    <a:pt x="4588" y="457"/>
                    <a:pt x="4543" y="229"/>
                    <a:pt x="4497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196525" y="2478250"/>
              <a:ext cx="163800" cy="148650"/>
            </a:xfrm>
            <a:custGeom>
              <a:rect b="b" l="l" r="r" t="t"/>
              <a:pathLst>
                <a:path extrusionOk="0" h="5946" w="6552">
                  <a:moveTo>
                    <a:pt x="3933" y="1"/>
                  </a:moveTo>
                  <a:cubicBezTo>
                    <a:pt x="3062" y="1"/>
                    <a:pt x="1773" y="219"/>
                    <a:pt x="1165" y="870"/>
                  </a:cubicBezTo>
                  <a:cubicBezTo>
                    <a:pt x="411" y="1669"/>
                    <a:pt x="137" y="2810"/>
                    <a:pt x="46" y="3883"/>
                  </a:cubicBezTo>
                  <a:cubicBezTo>
                    <a:pt x="0" y="4431"/>
                    <a:pt x="23" y="5047"/>
                    <a:pt x="388" y="5435"/>
                  </a:cubicBezTo>
                  <a:cubicBezTo>
                    <a:pt x="708" y="5755"/>
                    <a:pt x="1187" y="5846"/>
                    <a:pt x="1644" y="5892"/>
                  </a:cubicBezTo>
                  <a:cubicBezTo>
                    <a:pt x="2000" y="5928"/>
                    <a:pt x="2359" y="5946"/>
                    <a:pt x="2719" y="5946"/>
                  </a:cubicBezTo>
                  <a:cubicBezTo>
                    <a:pt x="3488" y="5946"/>
                    <a:pt x="4260" y="5864"/>
                    <a:pt x="5022" y="5709"/>
                  </a:cubicBezTo>
                  <a:cubicBezTo>
                    <a:pt x="5433" y="5640"/>
                    <a:pt x="5889" y="5504"/>
                    <a:pt x="6140" y="5161"/>
                  </a:cubicBezTo>
                  <a:cubicBezTo>
                    <a:pt x="6551" y="4590"/>
                    <a:pt x="6209" y="3814"/>
                    <a:pt x="6118" y="3107"/>
                  </a:cubicBezTo>
                  <a:cubicBezTo>
                    <a:pt x="6026" y="2399"/>
                    <a:pt x="6163" y="1623"/>
                    <a:pt x="5844" y="984"/>
                  </a:cubicBezTo>
                  <a:cubicBezTo>
                    <a:pt x="5524" y="368"/>
                    <a:pt x="4771" y="48"/>
                    <a:pt x="4063" y="3"/>
                  </a:cubicBezTo>
                  <a:cubicBezTo>
                    <a:pt x="4021" y="2"/>
                    <a:pt x="3978" y="1"/>
                    <a:pt x="3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196525" y="2533650"/>
              <a:ext cx="148400" cy="93250"/>
            </a:xfrm>
            <a:custGeom>
              <a:rect b="b" l="l" r="r" t="t"/>
              <a:pathLst>
                <a:path extrusionOk="0" h="3730" w="5936">
                  <a:moveTo>
                    <a:pt x="366" y="1"/>
                  </a:moveTo>
                  <a:cubicBezTo>
                    <a:pt x="183" y="548"/>
                    <a:pt x="92" y="1119"/>
                    <a:pt x="46" y="1667"/>
                  </a:cubicBezTo>
                  <a:cubicBezTo>
                    <a:pt x="0" y="2215"/>
                    <a:pt x="23" y="2831"/>
                    <a:pt x="388" y="3219"/>
                  </a:cubicBezTo>
                  <a:cubicBezTo>
                    <a:pt x="708" y="3539"/>
                    <a:pt x="1187" y="3630"/>
                    <a:pt x="1644" y="3676"/>
                  </a:cubicBezTo>
                  <a:cubicBezTo>
                    <a:pt x="2000" y="3712"/>
                    <a:pt x="2359" y="3730"/>
                    <a:pt x="2719" y="3730"/>
                  </a:cubicBezTo>
                  <a:cubicBezTo>
                    <a:pt x="3488" y="3730"/>
                    <a:pt x="4260" y="3648"/>
                    <a:pt x="5022" y="3493"/>
                  </a:cubicBezTo>
                  <a:cubicBezTo>
                    <a:pt x="5342" y="3447"/>
                    <a:pt x="5661" y="3356"/>
                    <a:pt x="5935" y="3151"/>
                  </a:cubicBezTo>
                  <a:cubicBezTo>
                    <a:pt x="5889" y="3105"/>
                    <a:pt x="5867" y="3059"/>
                    <a:pt x="5821" y="2991"/>
                  </a:cubicBezTo>
                  <a:cubicBezTo>
                    <a:pt x="5615" y="2694"/>
                    <a:pt x="5319" y="2443"/>
                    <a:pt x="5022" y="2238"/>
                  </a:cubicBezTo>
                  <a:cubicBezTo>
                    <a:pt x="4543" y="1850"/>
                    <a:pt x="4041" y="1530"/>
                    <a:pt x="3493" y="1233"/>
                  </a:cubicBezTo>
                  <a:cubicBezTo>
                    <a:pt x="2557" y="708"/>
                    <a:pt x="1575" y="366"/>
                    <a:pt x="548" y="69"/>
                  </a:cubicBezTo>
                  <a:cubicBezTo>
                    <a:pt x="503" y="46"/>
                    <a:pt x="434" y="23"/>
                    <a:pt x="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057850" y="2244100"/>
              <a:ext cx="132425" cy="60175"/>
            </a:xfrm>
            <a:custGeom>
              <a:rect b="b" l="l" r="r" t="t"/>
              <a:pathLst>
                <a:path extrusionOk="0" h="2407" w="5297">
                  <a:moveTo>
                    <a:pt x="4775" y="1"/>
                  </a:moveTo>
                  <a:cubicBezTo>
                    <a:pt x="4643" y="1"/>
                    <a:pt x="4516" y="58"/>
                    <a:pt x="4429" y="170"/>
                  </a:cubicBezTo>
                  <a:cubicBezTo>
                    <a:pt x="3927" y="763"/>
                    <a:pt x="3196" y="1060"/>
                    <a:pt x="2671" y="1197"/>
                  </a:cubicBezTo>
                  <a:cubicBezTo>
                    <a:pt x="1964" y="1380"/>
                    <a:pt x="1211" y="1448"/>
                    <a:pt x="457" y="1494"/>
                  </a:cubicBezTo>
                  <a:cubicBezTo>
                    <a:pt x="206" y="1494"/>
                    <a:pt x="1" y="1722"/>
                    <a:pt x="24" y="1973"/>
                  </a:cubicBezTo>
                  <a:cubicBezTo>
                    <a:pt x="47" y="2224"/>
                    <a:pt x="252" y="2407"/>
                    <a:pt x="480" y="2407"/>
                  </a:cubicBezTo>
                  <a:lnTo>
                    <a:pt x="526" y="2407"/>
                  </a:lnTo>
                  <a:cubicBezTo>
                    <a:pt x="1302" y="2361"/>
                    <a:pt x="2124" y="2316"/>
                    <a:pt x="2923" y="2087"/>
                  </a:cubicBezTo>
                  <a:cubicBezTo>
                    <a:pt x="3858" y="1836"/>
                    <a:pt x="4634" y="1380"/>
                    <a:pt x="5137" y="763"/>
                  </a:cubicBezTo>
                  <a:cubicBezTo>
                    <a:pt x="5296" y="581"/>
                    <a:pt x="5274" y="284"/>
                    <a:pt x="5091" y="124"/>
                  </a:cubicBezTo>
                  <a:cubicBezTo>
                    <a:pt x="4997" y="41"/>
                    <a:pt x="4885" y="1"/>
                    <a:pt x="4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2326625" y="2242950"/>
              <a:ext cx="93600" cy="63625"/>
            </a:xfrm>
            <a:custGeom>
              <a:rect b="b" l="l" r="r" t="t"/>
              <a:pathLst>
                <a:path extrusionOk="0" h="2545" w="3744">
                  <a:moveTo>
                    <a:pt x="525" y="1"/>
                  </a:moveTo>
                  <a:cubicBezTo>
                    <a:pt x="398" y="1"/>
                    <a:pt x="270" y="59"/>
                    <a:pt x="183" y="170"/>
                  </a:cubicBezTo>
                  <a:cubicBezTo>
                    <a:pt x="1" y="376"/>
                    <a:pt x="23" y="673"/>
                    <a:pt x="229" y="832"/>
                  </a:cubicBezTo>
                  <a:cubicBezTo>
                    <a:pt x="1073" y="1540"/>
                    <a:pt x="2009" y="2111"/>
                    <a:pt x="3036" y="2499"/>
                  </a:cubicBezTo>
                  <a:cubicBezTo>
                    <a:pt x="3105" y="2521"/>
                    <a:pt x="3151" y="2544"/>
                    <a:pt x="3196" y="2544"/>
                  </a:cubicBezTo>
                  <a:cubicBezTo>
                    <a:pt x="3402" y="2544"/>
                    <a:pt x="3561" y="2430"/>
                    <a:pt x="3630" y="2247"/>
                  </a:cubicBezTo>
                  <a:cubicBezTo>
                    <a:pt x="3744" y="1996"/>
                    <a:pt x="3607" y="1723"/>
                    <a:pt x="3379" y="1631"/>
                  </a:cubicBezTo>
                  <a:cubicBezTo>
                    <a:pt x="2443" y="1266"/>
                    <a:pt x="1598" y="764"/>
                    <a:pt x="822" y="125"/>
                  </a:cubicBezTo>
                  <a:cubicBezTo>
                    <a:pt x="739" y="41"/>
                    <a:pt x="632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120625" y="2317100"/>
              <a:ext cx="70225" cy="28275"/>
            </a:xfrm>
            <a:custGeom>
              <a:rect b="b" l="l" r="r" t="t"/>
              <a:pathLst>
                <a:path extrusionOk="0" h="1131" w="2809">
                  <a:moveTo>
                    <a:pt x="611" y="1"/>
                  </a:moveTo>
                  <a:cubicBezTo>
                    <a:pt x="404" y="1"/>
                    <a:pt x="199" y="26"/>
                    <a:pt x="1" y="80"/>
                  </a:cubicBezTo>
                  <a:cubicBezTo>
                    <a:pt x="503" y="126"/>
                    <a:pt x="1005" y="217"/>
                    <a:pt x="1484" y="400"/>
                  </a:cubicBezTo>
                  <a:cubicBezTo>
                    <a:pt x="1941" y="583"/>
                    <a:pt x="2375" y="834"/>
                    <a:pt x="2808" y="1130"/>
                  </a:cubicBezTo>
                  <a:cubicBezTo>
                    <a:pt x="2511" y="697"/>
                    <a:pt x="2055" y="377"/>
                    <a:pt x="1553" y="172"/>
                  </a:cubicBezTo>
                  <a:cubicBezTo>
                    <a:pt x="1249" y="61"/>
                    <a:pt x="928" y="1"/>
                    <a:pt x="6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322625" y="2314525"/>
              <a:ext cx="38825" cy="26275"/>
            </a:xfrm>
            <a:custGeom>
              <a:rect b="b" l="l" r="r" t="t"/>
              <a:pathLst>
                <a:path extrusionOk="0" h="1051" w="1553">
                  <a:moveTo>
                    <a:pt x="1553" y="1"/>
                  </a:moveTo>
                  <a:cubicBezTo>
                    <a:pt x="1233" y="24"/>
                    <a:pt x="914" y="161"/>
                    <a:pt x="640" y="320"/>
                  </a:cubicBezTo>
                  <a:cubicBezTo>
                    <a:pt x="389" y="526"/>
                    <a:pt x="138" y="754"/>
                    <a:pt x="1" y="1051"/>
                  </a:cubicBezTo>
                  <a:cubicBezTo>
                    <a:pt x="275" y="868"/>
                    <a:pt x="526" y="686"/>
                    <a:pt x="777" y="526"/>
                  </a:cubicBezTo>
                  <a:cubicBezTo>
                    <a:pt x="1028" y="343"/>
                    <a:pt x="1279" y="183"/>
                    <a:pt x="1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284400" y="2381975"/>
              <a:ext cx="59375" cy="55725"/>
            </a:xfrm>
            <a:custGeom>
              <a:rect b="b" l="l" r="r" t="t"/>
              <a:pathLst>
                <a:path extrusionOk="0" h="2229" w="2375">
                  <a:moveTo>
                    <a:pt x="1370" y="0"/>
                  </a:moveTo>
                  <a:cubicBezTo>
                    <a:pt x="987" y="0"/>
                    <a:pt x="595" y="236"/>
                    <a:pt x="457" y="590"/>
                  </a:cubicBezTo>
                  <a:cubicBezTo>
                    <a:pt x="652" y="537"/>
                    <a:pt x="860" y="484"/>
                    <a:pt x="1060" y="484"/>
                  </a:cubicBezTo>
                  <a:cubicBezTo>
                    <a:pt x="1119" y="484"/>
                    <a:pt x="1177" y="488"/>
                    <a:pt x="1233" y="498"/>
                  </a:cubicBezTo>
                  <a:cubicBezTo>
                    <a:pt x="1507" y="544"/>
                    <a:pt x="1758" y="704"/>
                    <a:pt x="1804" y="978"/>
                  </a:cubicBezTo>
                  <a:cubicBezTo>
                    <a:pt x="1827" y="1206"/>
                    <a:pt x="1690" y="1411"/>
                    <a:pt x="1530" y="1571"/>
                  </a:cubicBezTo>
                  <a:cubicBezTo>
                    <a:pt x="1303" y="1763"/>
                    <a:pt x="1012" y="1860"/>
                    <a:pt x="725" y="1860"/>
                  </a:cubicBezTo>
                  <a:cubicBezTo>
                    <a:pt x="465" y="1860"/>
                    <a:pt x="207" y="1780"/>
                    <a:pt x="1" y="1617"/>
                  </a:cubicBezTo>
                  <a:lnTo>
                    <a:pt x="1" y="1617"/>
                  </a:lnTo>
                  <a:cubicBezTo>
                    <a:pt x="69" y="1685"/>
                    <a:pt x="206" y="1799"/>
                    <a:pt x="297" y="1891"/>
                  </a:cubicBezTo>
                  <a:cubicBezTo>
                    <a:pt x="529" y="2107"/>
                    <a:pt x="854" y="2229"/>
                    <a:pt x="1175" y="2229"/>
                  </a:cubicBezTo>
                  <a:cubicBezTo>
                    <a:pt x="1328" y="2229"/>
                    <a:pt x="1481" y="2201"/>
                    <a:pt x="1621" y="2142"/>
                  </a:cubicBezTo>
                  <a:cubicBezTo>
                    <a:pt x="2078" y="1936"/>
                    <a:pt x="2374" y="1480"/>
                    <a:pt x="2352" y="1000"/>
                  </a:cubicBezTo>
                  <a:cubicBezTo>
                    <a:pt x="2306" y="544"/>
                    <a:pt x="1986" y="133"/>
                    <a:pt x="1553" y="19"/>
                  </a:cubicBezTo>
                  <a:cubicBezTo>
                    <a:pt x="1493" y="6"/>
                    <a:pt x="1431" y="0"/>
                    <a:pt x="1370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560275" y="1938800"/>
              <a:ext cx="889225" cy="581175"/>
            </a:xfrm>
            <a:custGeom>
              <a:rect b="b" l="l" r="r" t="t"/>
              <a:pathLst>
                <a:path extrusionOk="0" h="23247" w="35569">
                  <a:moveTo>
                    <a:pt x="29413" y="1"/>
                  </a:moveTo>
                  <a:cubicBezTo>
                    <a:pt x="27311" y="1"/>
                    <a:pt x="25473" y="1494"/>
                    <a:pt x="25473" y="1494"/>
                  </a:cubicBezTo>
                  <a:cubicBezTo>
                    <a:pt x="25473" y="1494"/>
                    <a:pt x="22408" y="656"/>
                    <a:pt x="19079" y="656"/>
                  </a:cubicBezTo>
                  <a:cubicBezTo>
                    <a:pt x="14895" y="656"/>
                    <a:pt x="10296" y="1980"/>
                    <a:pt x="10842" y="7954"/>
                  </a:cubicBezTo>
                  <a:cubicBezTo>
                    <a:pt x="10842" y="7954"/>
                    <a:pt x="0" y="11195"/>
                    <a:pt x="9952" y="20439"/>
                  </a:cubicBezTo>
                  <a:cubicBezTo>
                    <a:pt x="9952" y="20439"/>
                    <a:pt x="9530" y="15922"/>
                    <a:pt x="12715" y="15922"/>
                  </a:cubicBezTo>
                  <a:cubicBezTo>
                    <a:pt x="13305" y="15922"/>
                    <a:pt x="14019" y="16077"/>
                    <a:pt x="14882" y="16445"/>
                  </a:cubicBezTo>
                  <a:cubicBezTo>
                    <a:pt x="14882" y="16445"/>
                    <a:pt x="15225" y="21101"/>
                    <a:pt x="16982" y="23247"/>
                  </a:cubicBezTo>
                  <a:cubicBezTo>
                    <a:pt x="16982" y="23247"/>
                    <a:pt x="14996" y="16970"/>
                    <a:pt x="17462" y="14162"/>
                  </a:cubicBezTo>
                  <a:cubicBezTo>
                    <a:pt x="19927" y="11355"/>
                    <a:pt x="18397" y="10488"/>
                    <a:pt x="18397" y="10488"/>
                  </a:cubicBezTo>
                  <a:cubicBezTo>
                    <a:pt x="18397" y="10488"/>
                    <a:pt x="19472" y="8400"/>
                    <a:pt x="23246" y="8400"/>
                  </a:cubicBezTo>
                  <a:cubicBezTo>
                    <a:pt x="24108" y="8400"/>
                    <a:pt x="25110" y="8508"/>
                    <a:pt x="26272" y="8776"/>
                  </a:cubicBezTo>
                  <a:cubicBezTo>
                    <a:pt x="27231" y="8999"/>
                    <a:pt x="28124" y="9103"/>
                    <a:pt x="28939" y="9103"/>
                  </a:cubicBezTo>
                  <a:cubicBezTo>
                    <a:pt x="33459" y="9103"/>
                    <a:pt x="35569" y="5908"/>
                    <a:pt x="33074" y="2156"/>
                  </a:cubicBezTo>
                  <a:cubicBezTo>
                    <a:pt x="31976" y="517"/>
                    <a:pt x="30649" y="1"/>
                    <a:pt x="2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325475" y="2668325"/>
              <a:ext cx="102175" cy="56600"/>
            </a:xfrm>
            <a:custGeom>
              <a:rect b="b" l="l" r="r" t="t"/>
              <a:pathLst>
                <a:path extrusionOk="0" h="2264" w="4087">
                  <a:moveTo>
                    <a:pt x="4087" y="0"/>
                  </a:moveTo>
                  <a:lnTo>
                    <a:pt x="1622" y="320"/>
                  </a:lnTo>
                  <a:cubicBezTo>
                    <a:pt x="1622" y="320"/>
                    <a:pt x="617" y="959"/>
                    <a:pt x="1" y="982"/>
                  </a:cubicBezTo>
                  <a:cubicBezTo>
                    <a:pt x="1" y="982"/>
                    <a:pt x="120" y="2263"/>
                    <a:pt x="1765" y="2263"/>
                  </a:cubicBezTo>
                  <a:cubicBezTo>
                    <a:pt x="2282" y="2263"/>
                    <a:pt x="2950" y="2137"/>
                    <a:pt x="3813" y="1804"/>
                  </a:cubicBezTo>
                  <a:lnTo>
                    <a:pt x="4087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355725" y="2668325"/>
              <a:ext cx="71925" cy="50250"/>
            </a:xfrm>
            <a:custGeom>
              <a:rect b="b" l="l" r="r" t="t"/>
              <a:pathLst>
                <a:path extrusionOk="0" h="2010" w="2877">
                  <a:moveTo>
                    <a:pt x="2877" y="0"/>
                  </a:moveTo>
                  <a:lnTo>
                    <a:pt x="412" y="320"/>
                  </a:lnTo>
                  <a:cubicBezTo>
                    <a:pt x="412" y="320"/>
                    <a:pt x="252" y="434"/>
                    <a:pt x="1" y="548"/>
                  </a:cubicBezTo>
                  <a:cubicBezTo>
                    <a:pt x="138" y="685"/>
                    <a:pt x="320" y="799"/>
                    <a:pt x="526" y="868"/>
                  </a:cubicBezTo>
                  <a:cubicBezTo>
                    <a:pt x="692" y="923"/>
                    <a:pt x="866" y="953"/>
                    <a:pt x="1038" y="953"/>
                  </a:cubicBezTo>
                  <a:cubicBezTo>
                    <a:pt x="1151" y="953"/>
                    <a:pt x="1262" y="940"/>
                    <a:pt x="1370" y="913"/>
                  </a:cubicBezTo>
                  <a:cubicBezTo>
                    <a:pt x="1462" y="1233"/>
                    <a:pt x="1598" y="1575"/>
                    <a:pt x="1850" y="1826"/>
                  </a:cubicBezTo>
                  <a:cubicBezTo>
                    <a:pt x="1895" y="1895"/>
                    <a:pt x="1941" y="1941"/>
                    <a:pt x="2009" y="2009"/>
                  </a:cubicBezTo>
                  <a:cubicBezTo>
                    <a:pt x="2192" y="1941"/>
                    <a:pt x="2397" y="1872"/>
                    <a:pt x="2603" y="1804"/>
                  </a:cubicBezTo>
                  <a:lnTo>
                    <a:pt x="2877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342025" y="2535825"/>
              <a:ext cx="393200" cy="344800"/>
            </a:xfrm>
            <a:custGeom>
              <a:rect b="b" l="l" r="r" t="t"/>
              <a:pathLst>
                <a:path extrusionOk="0" h="13792" w="15728">
                  <a:moveTo>
                    <a:pt x="5379" y="1"/>
                  </a:moveTo>
                  <a:cubicBezTo>
                    <a:pt x="5103" y="1"/>
                    <a:pt x="4825" y="62"/>
                    <a:pt x="4566" y="188"/>
                  </a:cubicBezTo>
                  <a:lnTo>
                    <a:pt x="1736" y="1580"/>
                  </a:lnTo>
                  <a:cubicBezTo>
                    <a:pt x="1051" y="1922"/>
                    <a:pt x="731" y="2744"/>
                    <a:pt x="1005" y="3452"/>
                  </a:cubicBezTo>
                  <a:lnTo>
                    <a:pt x="800" y="3543"/>
                  </a:lnTo>
                  <a:cubicBezTo>
                    <a:pt x="229" y="3817"/>
                    <a:pt x="1" y="4479"/>
                    <a:pt x="275" y="5049"/>
                  </a:cubicBezTo>
                  <a:cubicBezTo>
                    <a:pt x="466" y="5432"/>
                    <a:pt x="850" y="5670"/>
                    <a:pt x="1278" y="5670"/>
                  </a:cubicBezTo>
                  <a:cubicBezTo>
                    <a:pt x="1361" y="5670"/>
                    <a:pt x="1445" y="5661"/>
                    <a:pt x="1530" y="5643"/>
                  </a:cubicBezTo>
                  <a:lnTo>
                    <a:pt x="2101" y="5506"/>
                  </a:lnTo>
                  <a:lnTo>
                    <a:pt x="2420" y="6396"/>
                  </a:lnTo>
                  <a:cubicBezTo>
                    <a:pt x="2611" y="6882"/>
                    <a:pt x="3066" y="7170"/>
                    <a:pt x="3553" y="7170"/>
                  </a:cubicBezTo>
                  <a:cubicBezTo>
                    <a:pt x="3707" y="7170"/>
                    <a:pt x="3865" y="7141"/>
                    <a:pt x="4018" y="7081"/>
                  </a:cubicBezTo>
                  <a:lnTo>
                    <a:pt x="4246" y="7743"/>
                  </a:lnTo>
                  <a:cubicBezTo>
                    <a:pt x="4435" y="8267"/>
                    <a:pt x="4933" y="8618"/>
                    <a:pt x="5491" y="8618"/>
                  </a:cubicBezTo>
                  <a:cubicBezTo>
                    <a:pt x="5540" y="8618"/>
                    <a:pt x="5589" y="8616"/>
                    <a:pt x="5639" y="8610"/>
                  </a:cubicBezTo>
                  <a:lnTo>
                    <a:pt x="6027" y="8587"/>
                  </a:lnTo>
                  <a:lnTo>
                    <a:pt x="6324" y="9158"/>
                  </a:lnTo>
                  <a:cubicBezTo>
                    <a:pt x="6803" y="10071"/>
                    <a:pt x="7670" y="10687"/>
                    <a:pt x="8675" y="10870"/>
                  </a:cubicBezTo>
                  <a:lnTo>
                    <a:pt x="10592" y="11189"/>
                  </a:lnTo>
                  <a:lnTo>
                    <a:pt x="12646" y="13791"/>
                  </a:lnTo>
                  <a:cubicBezTo>
                    <a:pt x="15043" y="13107"/>
                    <a:pt x="15728" y="9934"/>
                    <a:pt x="15728" y="9934"/>
                  </a:cubicBezTo>
                  <a:lnTo>
                    <a:pt x="12212" y="6191"/>
                  </a:lnTo>
                  <a:lnTo>
                    <a:pt x="9861" y="3657"/>
                  </a:lnTo>
                  <a:lnTo>
                    <a:pt x="6689" y="530"/>
                  </a:lnTo>
                  <a:cubicBezTo>
                    <a:pt x="6327" y="183"/>
                    <a:pt x="5856" y="1"/>
                    <a:pt x="5379" y="1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64300" y="2583875"/>
              <a:ext cx="76475" cy="38250"/>
            </a:xfrm>
            <a:custGeom>
              <a:rect b="b" l="l" r="r" t="t"/>
              <a:pathLst>
                <a:path extrusionOk="0" h="1530" w="3059">
                  <a:moveTo>
                    <a:pt x="3059" y="0"/>
                  </a:moveTo>
                  <a:lnTo>
                    <a:pt x="3059" y="0"/>
                  </a:lnTo>
                  <a:cubicBezTo>
                    <a:pt x="3059" y="0"/>
                    <a:pt x="1780" y="23"/>
                    <a:pt x="23" y="890"/>
                  </a:cubicBezTo>
                  <a:cubicBezTo>
                    <a:pt x="0" y="1096"/>
                    <a:pt x="23" y="1324"/>
                    <a:pt x="114" y="1530"/>
                  </a:cubicBezTo>
                  <a:lnTo>
                    <a:pt x="3059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350600" y="2624950"/>
              <a:ext cx="123850" cy="52550"/>
            </a:xfrm>
            <a:custGeom>
              <a:rect b="b" l="l" r="r" t="t"/>
              <a:pathLst>
                <a:path extrusionOk="0" h="2102" w="4954">
                  <a:moveTo>
                    <a:pt x="4953" y="1"/>
                  </a:moveTo>
                  <a:lnTo>
                    <a:pt x="4953" y="1"/>
                  </a:lnTo>
                  <a:cubicBezTo>
                    <a:pt x="4953" y="1"/>
                    <a:pt x="1781" y="1370"/>
                    <a:pt x="0" y="1621"/>
                  </a:cubicBezTo>
                  <a:cubicBezTo>
                    <a:pt x="227" y="1924"/>
                    <a:pt x="579" y="2101"/>
                    <a:pt x="953" y="2101"/>
                  </a:cubicBezTo>
                  <a:cubicBezTo>
                    <a:pt x="1031" y="2101"/>
                    <a:pt x="1109" y="2093"/>
                    <a:pt x="1187" y="2078"/>
                  </a:cubicBezTo>
                  <a:lnTo>
                    <a:pt x="1758" y="1941"/>
                  </a:lnTo>
                  <a:lnTo>
                    <a:pt x="1803" y="1827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406525" y="2671750"/>
              <a:ext cx="97025" cy="43225"/>
            </a:xfrm>
            <a:custGeom>
              <a:rect b="b" l="l" r="r" t="t"/>
              <a:pathLst>
                <a:path extrusionOk="0" h="1729" w="3881">
                  <a:moveTo>
                    <a:pt x="3880" y="0"/>
                  </a:moveTo>
                  <a:lnTo>
                    <a:pt x="1073" y="1028"/>
                  </a:lnTo>
                  <a:cubicBezTo>
                    <a:pt x="1073" y="1028"/>
                    <a:pt x="571" y="1187"/>
                    <a:pt x="0" y="1233"/>
                  </a:cubicBezTo>
                  <a:cubicBezTo>
                    <a:pt x="231" y="1546"/>
                    <a:pt x="604" y="1728"/>
                    <a:pt x="991" y="1728"/>
                  </a:cubicBezTo>
                  <a:cubicBezTo>
                    <a:pt x="1141" y="1728"/>
                    <a:pt x="1292" y="1701"/>
                    <a:pt x="1438" y="1644"/>
                  </a:cubicBezTo>
                  <a:lnTo>
                    <a:pt x="3880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492675" y="2715675"/>
              <a:ext cx="66225" cy="91900"/>
            </a:xfrm>
            <a:custGeom>
              <a:rect b="b" l="l" r="r" t="t"/>
              <a:pathLst>
                <a:path extrusionOk="0" h="3676" w="2649">
                  <a:moveTo>
                    <a:pt x="1736" y="1"/>
                  </a:moveTo>
                  <a:lnTo>
                    <a:pt x="1" y="1393"/>
                  </a:lnTo>
                  <a:lnTo>
                    <a:pt x="298" y="1964"/>
                  </a:lnTo>
                  <a:cubicBezTo>
                    <a:pt x="777" y="2877"/>
                    <a:pt x="1644" y="3493"/>
                    <a:pt x="2649" y="3676"/>
                  </a:cubicBezTo>
                  <a:cubicBezTo>
                    <a:pt x="184" y="2329"/>
                    <a:pt x="1735" y="1"/>
                    <a:pt x="1736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179400" y="2321025"/>
              <a:ext cx="17725" cy="14075"/>
            </a:xfrm>
            <a:custGeom>
              <a:rect b="b" l="l" r="r" t="t"/>
              <a:pathLst>
                <a:path extrusionOk="0" h="563" w="709">
                  <a:moveTo>
                    <a:pt x="117" y="0"/>
                  </a:moveTo>
                  <a:cubicBezTo>
                    <a:pt x="80" y="0"/>
                    <a:pt x="41" y="5"/>
                    <a:pt x="1" y="15"/>
                  </a:cubicBezTo>
                  <a:cubicBezTo>
                    <a:pt x="115" y="152"/>
                    <a:pt x="229" y="220"/>
                    <a:pt x="343" y="311"/>
                  </a:cubicBezTo>
                  <a:cubicBezTo>
                    <a:pt x="457" y="403"/>
                    <a:pt x="549" y="494"/>
                    <a:pt x="708" y="562"/>
                  </a:cubicBezTo>
                  <a:cubicBezTo>
                    <a:pt x="708" y="380"/>
                    <a:pt x="617" y="243"/>
                    <a:pt x="480" y="129"/>
                  </a:cubicBezTo>
                  <a:cubicBezTo>
                    <a:pt x="373" y="58"/>
                    <a:pt x="252" y="0"/>
                    <a:pt x="117" y="0"/>
                  </a:cubicBezTo>
                  <a:close/>
                </a:path>
              </a:pathLst>
            </a:custGeom>
            <a:solidFill>
              <a:srgbClr val="F5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317500" y="2316250"/>
              <a:ext cx="11425" cy="16575"/>
            </a:xfrm>
            <a:custGeom>
              <a:rect b="b" l="l" r="r" t="t"/>
              <a:pathLst>
                <a:path extrusionOk="0" h="663" w="457">
                  <a:moveTo>
                    <a:pt x="457" y="0"/>
                  </a:moveTo>
                  <a:lnTo>
                    <a:pt x="457" y="0"/>
                  </a:lnTo>
                  <a:cubicBezTo>
                    <a:pt x="320" y="69"/>
                    <a:pt x="206" y="160"/>
                    <a:pt x="137" y="274"/>
                  </a:cubicBezTo>
                  <a:cubicBezTo>
                    <a:pt x="69" y="365"/>
                    <a:pt x="0" y="502"/>
                    <a:pt x="0" y="662"/>
                  </a:cubicBezTo>
                  <a:cubicBezTo>
                    <a:pt x="160" y="594"/>
                    <a:pt x="251" y="502"/>
                    <a:pt x="320" y="388"/>
                  </a:cubicBezTo>
                  <a:cubicBezTo>
                    <a:pt x="411" y="297"/>
                    <a:pt x="457" y="160"/>
                    <a:pt x="457" y="0"/>
                  </a:cubicBezTo>
                  <a:close/>
                </a:path>
              </a:pathLst>
            </a:custGeom>
            <a:solidFill>
              <a:srgbClr val="F5B3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206225" y="2478250"/>
              <a:ext cx="141550" cy="54850"/>
            </a:xfrm>
            <a:custGeom>
              <a:rect b="b" l="l" r="r" t="t"/>
              <a:pathLst>
                <a:path extrusionOk="0" h="2194" w="5662">
                  <a:moveTo>
                    <a:pt x="3545" y="1"/>
                  </a:moveTo>
                  <a:cubicBezTo>
                    <a:pt x="2674" y="1"/>
                    <a:pt x="1385" y="219"/>
                    <a:pt x="777" y="870"/>
                  </a:cubicBezTo>
                  <a:cubicBezTo>
                    <a:pt x="411" y="1235"/>
                    <a:pt x="183" y="1692"/>
                    <a:pt x="0" y="2194"/>
                  </a:cubicBezTo>
                  <a:cubicBezTo>
                    <a:pt x="297" y="2103"/>
                    <a:pt x="617" y="2011"/>
                    <a:pt x="936" y="1943"/>
                  </a:cubicBezTo>
                  <a:cubicBezTo>
                    <a:pt x="1983" y="1692"/>
                    <a:pt x="3049" y="1575"/>
                    <a:pt x="4117" y="1575"/>
                  </a:cubicBezTo>
                  <a:cubicBezTo>
                    <a:pt x="4213" y="1575"/>
                    <a:pt x="4309" y="1576"/>
                    <a:pt x="4406" y="1578"/>
                  </a:cubicBezTo>
                  <a:cubicBezTo>
                    <a:pt x="4520" y="1578"/>
                    <a:pt x="5136" y="1646"/>
                    <a:pt x="5661" y="1692"/>
                  </a:cubicBezTo>
                  <a:cubicBezTo>
                    <a:pt x="5616" y="1463"/>
                    <a:pt x="5570" y="1212"/>
                    <a:pt x="5456" y="984"/>
                  </a:cubicBezTo>
                  <a:cubicBezTo>
                    <a:pt x="5136" y="368"/>
                    <a:pt x="4383" y="48"/>
                    <a:pt x="3675" y="3"/>
                  </a:cubicBezTo>
                  <a:cubicBezTo>
                    <a:pt x="3633" y="2"/>
                    <a:pt x="3590" y="1"/>
                    <a:pt x="35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197675" y="2591300"/>
              <a:ext cx="156950" cy="35600"/>
            </a:xfrm>
            <a:custGeom>
              <a:rect b="b" l="l" r="r" t="t"/>
              <a:pathLst>
                <a:path extrusionOk="0" h="1424" w="6278">
                  <a:moveTo>
                    <a:pt x="0" y="0"/>
                  </a:moveTo>
                  <a:lnTo>
                    <a:pt x="0" y="0"/>
                  </a:lnTo>
                  <a:cubicBezTo>
                    <a:pt x="23" y="342"/>
                    <a:pt x="114" y="662"/>
                    <a:pt x="342" y="913"/>
                  </a:cubicBezTo>
                  <a:cubicBezTo>
                    <a:pt x="662" y="1233"/>
                    <a:pt x="1141" y="1324"/>
                    <a:pt x="1598" y="1370"/>
                  </a:cubicBezTo>
                  <a:cubicBezTo>
                    <a:pt x="1954" y="1406"/>
                    <a:pt x="2313" y="1424"/>
                    <a:pt x="2673" y="1424"/>
                  </a:cubicBezTo>
                  <a:cubicBezTo>
                    <a:pt x="3442" y="1424"/>
                    <a:pt x="4214" y="1342"/>
                    <a:pt x="4976" y="1187"/>
                  </a:cubicBezTo>
                  <a:cubicBezTo>
                    <a:pt x="5387" y="1118"/>
                    <a:pt x="5843" y="982"/>
                    <a:pt x="6094" y="639"/>
                  </a:cubicBezTo>
                  <a:cubicBezTo>
                    <a:pt x="6209" y="479"/>
                    <a:pt x="6254" y="320"/>
                    <a:pt x="6277" y="137"/>
                  </a:cubicBezTo>
                  <a:lnTo>
                    <a:pt x="6277" y="137"/>
                  </a:lnTo>
                  <a:cubicBezTo>
                    <a:pt x="5332" y="378"/>
                    <a:pt x="4358" y="499"/>
                    <a:pt x="3384" y="499"/>
                  </a:cubicBezTo>
                  <a:cubicBezTo>
                    <a:pt x="2241" y="499"/>
                    <a:pt x="1097" y="3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861550" y="2388150"/>
              <a:ext cx="52525" cy="116425"/>
            </a:xfrm>
            <a:custGeom>
              <a:rect b="b" l="l" r="r" t="t"/>
              <a:pathLst>
                <a:path extrusionOk="0" h="4657" w="2101">
                  <a:moveTo>
                    <a:pt x="1" y="0"/>
                  </a:moveTo>
                  <a:lnTo>
                    <a:pt x="1" y="0"/>
                  </a:lnTo>
                  <a:cubicBezTo>
                    <a:pt x="298" y="343"/>
                    <a:pt x="549" y="708"/>
                    <a:pt x="777" y="1050"/>
                  </a:cubicBezTo>
                  <a:cubicBezTo>
                    <a:pt x="1005" y="1415"/>
                    <a:pt x="1211" y="1781"/>
                    <a:pt x="1371" y="2169"/>
                  </a:cubicBezTo>
                  <a:cubicBezTo>
                    <a:pt x="1439" y="2351"/>
                    <a:pt x="1507" y="2557"/>
                    <a:pt x="1576" y="2762"/>
                  </a:cubicBezTo>
                  <a:cubicBezTo>
                    <a:pt x="1622" y="2968"/>
                    <a:pt x="1690" y="3173"/>
                    <a:pt x="1713" y="3378"/>
                  </a:cubicBezTo>
                  <a:cubicBezTo>
                    <a:pt x="1804" y="3789"/>
                    <a:pt x="1827" y="4200"/>
                    <a:pt x="1873" y="4657"/>
                  </a:cubicBezTo>
                  <a:cubicBezTo>
                    <a:pt x="2010" y="4246"/>
                    <a:pt x="2101" y="3789"/>
                    <a:pt x="2078" y="3333"/>
                  </a:cubicBezTo>
                  <a:cubicBezTo>
                    <a:pt x="2101" y="3104"/>
                    <a:pt x="2032" y="2876"/>
                    <a:pt x="2010" y="2648"/>
                  </a:cubicBezTo>
                  <a:cubicBezTo>
                    <a:pt x="1941" y="2420"/>
                    <a:pt x="1895" y="2191"/>
                    <a:pt x="1781" y="1986"/>
                  </a:cubicBezTo>
                  <a:cubicBezTo>
                    <a:pt x="1622" y="1575"/>
                    <a:pt x="1371" y="1164"/>
                    <a:pt x="1074" y="845"/>
                  </a:cubicBezTo>
                  <a:cubicBezTo>
                    <a:pt x="754" y="502"/>
                    <a:pt x="412" y="206"/>
                    <a:pt x="1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1854150" y="2421250"/>
              <a:ext cx="37100" cy="58800"/>
            </a:xfrm>
            <a:custGeom>
              <a:rect b="b" l="l" r="r" t="t"/>
              <a:pathLst>
                <a:path extrusionOk="0" h="2352" w="1484">
                  <a:moveTo>
                    <a:pt x="1484" y="0"/>
                  </a:moveTo>
                  <a:lnTo>
                    <a:pt x="1484" y="0"/>
                  </a:lnTo>
                  <a:cubicBezTo>
                    <a:pt x="1256" y="91"/>
                    <a:pt x="1050" y="228"/>
                    <a:pt x="845" y="388"/>
                  </a:cubicBezTo>
                  <a:cubicBezTo>
                    <a:pt x="662" y="548"/>
                    <a:pt x="502" y="731"/>
                    <a:pt x="365" y="936"/>
                  </a:cubicBezTo>
                  <a:cubicBezTo>
                    <a:pt x="229" y="1141"/>
                    <a:pt x="114" y="1347"/>
                    <a:pt x="69" y="1598"/>
                  </a:cubicBezTo>
                  <a:cubicBezTo>
                    <a:pt x="0" y="1849"/>
                    <a:pt x="0" y="2123"/>
                    <a:pt x="92" y="2351"/>
                  </a:cubicBezTo>
                  <a:cubicBezTo>
                    <a:pt x="183" y="2123"/>
                    <a:pt x="297" y="1917"/>
                    <a:pt x="388" y="1735"/>
                  </a:cubicBezTo>
                  <a:cubicBezTo>
                    <a:pt x="502" y="1552"/>
                    <a:pt x="639" y="1370"/>
                    <a:pt x="754" y="1187"/>
                  </a:cubicBezTo>
                  <a:cubicBezTo>
                    <a:pt x="1005" y="822"/>
                    <a:pt x="1256" y="457"/>
                    <a:pt x="1484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031050" y="2342350"/>
              <a:ext cx="102725" cy="44975"/>
            </a:xfrm>
            <a:custGeom>
              <a:rect b="b" l="l" r="r" t="t"/>
              <a:pathLst>
                <a:path extrusionOk="0" h="1799" w="4109">
                  <a:moveTo>
                    <a:pt x="1173" y="1"/>
                  </a:moveTo>
                  <a:cubicBezTo>
                    <a:pt x="594" y="1"/>
                    <a:pt x="173" y="152"/>
                    <a:pt x="114" y="417"/>
                  </a:cubicBezTo>
                  <a:cubicBezTo>
                    <a:pt x="0" y="851"/>
                    <a:pt x="799" y="1399"/>
                    <a:pt x="1872" y="1672"/>
                  </a:cubicBezTo>
                  <a:cubicBezTo>
                    <a:pt x="2237" y="1758"/>
                    <a:pt x="2589" y="1798"/>
                    <a:pt x="2898" y="1798"/>
                  </a:cubicBezTo>
                  <a:cubicBezTo>
                    <a:pt x="3497" y="1798"/>
                    <a:pt x="3934" y="1647"/>
                    <a:pt x="3995" y="1376"/>
                  </a:cubicBezTo>
                  <a:cubicBezTo>
                    <a:pt x="4109" y="942"/>
                    <a:pt x="3310" y="394"/>
                    <a:pt x="2237" y="143"/>
                  </a:cubicBezTo>
                  <a:cubicBezTo>
                    <a:pt x="1857" y="46"/>
                    <a:pt x="1491" y="1"/>
                    <a:pt x="1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2339750" y="2348750"/>
              <a:ext cx="60525" cy="26325"/>
            </a:xfrm>
            <a:custGeom>
              <a:rect b="b" l="l" r="r" t="t"/>
              <a:pathLst>
                <a:path extrusionOk="0" h="1053" w="2421">
                  <a:moveTo>
                    <a:pt x="1701" y="0"/>
                  </a:moveTo>
                  <a:cubicBezTo>
                    <a:pt x="1520" y="0"/>
                    <a:pt x="1313" y="23"/>
                    <a:pt x="1096" y="70"/>
                  </a:cubicBezTo>
                  <a:cubicBezTo>
                    <a:pt x="457" y="230"/>
                    <a:pt x="1" y="549"/>
                    <a:pt x="69" y="800"/>
                  </a:cubicBezTo>
                  <a:cubicBezTo>
                    <a:pt x="99" y="966"/>
                    <a:pt x="358" y="1052"/>
                    <a:pt x="715" y="1052"/>
                  </a:cubicBezTo>
                  <a:cubicBezTo>
                    <a:pt x="898" y="1052"/>
                    <a:pt x="1107" y="1029"/>
                    <a:pt x="1324" y="983"/>
                  </a:cubicBezTo>
                  <a:cubicBezTo>
                    <a:pt x="1941" y="823"/>
                    <a:pt x="2420" y="503"/>
                    <a:pt x="2352" y="252"/>
                  </a:cubicBezTo>
                  <a:cubicBezTo>
                    <a:pt x="2306" y="87"/>
                    <a:pt x="2052" y="0"/>
                    <a:pt x="17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2011075" y="2439500"/>
              <a:ext cx="29125" cy="132400"/>
            </a:xfrm>
            <a:custGeom>
              <a:rect b="b" l="l" r="r" t="t"/>
              <a:pathLst>
                <a:path extrusionOk="0" h="5296" w="1165">
                  <a:moveTo>
                    <a:pt x="274" y="1"/>
                  </a:moveTo>
                  <a:cubicBezTo>
                    <a:pt x="92" y="1438"/>
                    <a:pt x="0" y="2854"/>
                    <a:pt x="46" y="4314"/>
                  </a:cubicBezTo>
                  <a:cubicBezTo>
                    <a:pt x="46" y="4337"/>
                    <a:pt x="46" y="4383"/>
                    <a:pt x="46" y="4406"/>
                  </a:cubicBezTo>
                  <a:cubicBezTo>
                    <a:pt x="69" y="4748"/>
                    <a:pt x="137" y="5273"/>
                    <a:pt x="571" y="5296"/>
                  </a:cubicBezTo>
                  <a:cubicBezTo>
                    <a:pt x="822" y="5296"/>
                    <a:pt x="1027" y="5091"/>
                    <a:pt x="1096" y="4839"/>
                  </a:cubicBezTo>
                  <a:cubicBezTo>
                    <a:pt x="1164" y="4611"/>
                    <a:pt x="1119" y="4360"/>
                    <a:pt x="1073" y="4109"/>
                  </a:cubicBezTo>
                  <a:cubicBezTo>
                    <a:pt x="799" y="2740"/>
                    <a:pt x="525" y="1370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989375" y="2355050"/>
              <a:ext cx="14875" cy="66225"/>
            </a:xfrm>
            <a:custGeom>
              <a:rect b="b" l="l" r="r" t="t"/>
              <a:pathLst>
                <a:path extrusionOk="0" h="2649" w="595">
                  <a:moveTo>
                    <a:pt x="161" y="0"/>
                  </a:moveTo>
                  <a:cubicBezTo>
                    <a:pt x="69" y="731"/>
                    <a:pt x="1" y="1438"/>
                    <a:pt x="47" y="2169"/>
                  </a:cubicBezTo>
                  <a:cubicBezTo>
                    <a:pt x="47" y="2169"/>
                    <a:pt x="47" y="2192"/>
                    <a:pt x="47" y="2214"/>
                  </a:cubicBezTo>
                  <a:cubicBezTo>
                    <a:pt x="47" y="2374"/>
                    <a:pt x="69" y="2648"/>
                    <a:pt x="298" y="2648"/>
                  </a:cubicBezTo>
                  <a:cubicBezTo>
                    <a:pt x="435" y="2648"/>
                    <a:pt x="526" y="2557"/>
                    <a:pt x="549" y="2420"/>
                  </a:cubicBezTo>
                  <a:cubicBezTo>
                    <a:pt x="594" y="2306"/>
                    <a:pt x="571" y="2192"/>
                    <a:pt x="549" y="2055"/>
                  </a:cubicBezTo>
                  <a:cubicBezTo>
                    <a:pt x="412" y="1370"/>
                    <a:pt x="275" y="685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6"/>
          <p:cNvGrpSpPr/>
          <p:nvPr/>
        </p:nvGrpSpPr>
        <p:grpSpPr>
          <a:xfrm>
            <a:off x="457188" y="2466425"/>
            <a:ext cx="777471" cy="721957"/>
            <a:chOff x="2731200" y="1902300"/>
            <a:chExt cx="1043725" cy="969200"/>
          </a:xfrm>
        </p:grpSpPr>
        <p:sp>
          <p:nvSpPr>
            <p:cNvPr id="226" name="Google Shape;226;p16"/>
            <p:cNvSpPr/>
            <p:nvPr/>
          </p:nvSpPr>
          <p:spPr>
            <a:xfrm>
              <a:off x="3180300" y="2591850"/>
              <a:ext cx="278500" cy="196700"/>
            </a:xfrm>
            <a:custGeom>
              <a:rect b="b" l="l" r="r" t="t"/>
              <a:pathLst>
                <a:path extrusionOk="0" h="7868" w="11140">
                  <a:moveTo>
                    <a:pt x="457" y="1"/>
                  </a:moveTo>
                  <a:lnTo>
                    <a:pt x="0" y="5022"/>
                  </a:lnTo>
                  <a:cubicBezTo>
                    <a:pt x="2828" y="6771"/>
                    <a:pt x="5913" y="7868"/>
                    <a:pt x="9021" y="7868"/>
                  </a:cubicBezTo>
                  <a:cubicBezTo>
                    <a:pt x="9727" y="7868"/>
                    <a:pt x="10434" y="7811"/>
                    <a:pt x="11139" y="7693"/>
                  </a:cubicBezTo>
                  <a:lnTo>
                    <a:pt x="11139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186575" y="2591300"/>
              <a:ext cx="272225" cy="150250"/>
            </a:xfrm>
            <a:custGeom>
              <a:rect b="b" l="l" r="r" t="t"/>
              <a:pathLst>
                <a:path extrusionOk="0" h="6010" w="10889">
                  <a:moveTo>
                    <a:pt x="206" y="0"/>
                  </a:moveTo>
                  <a:lnTo>
                    <a:pt x="0" y="2351"/>
                  </a:lnTo>
                  <a:cubicBezTo>
                    <a:pt x="1341" y="3902"/>
                    <a:pt x="3836" y="6010"/>
                    <a:pt x="7468" y="6010"/>
                  </a:cubicBezTo>
                  <a:cubicBezTo>
                    <a:pt x="7792" y="6010"/>
                    <a:pt x="8126" y="5993"/>
                    <a:pt x="8469" y="5957"/>
                  </a:cubicBezTo>
                  <a:cubicBezTo>
                    <a:pt x="9290" y="5866"/>
                    <a:pt x="10089" y="5729"/>
                    <a:pt x="10888" y="5569"/>
                  </a:cubicBezTo>
                  <a:lnTo>
                    <a:pt x="10888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998000" y="2064375"/>
              <a:ext cx="673625" cy="640075"/>
            </a:xfrm>
            <a:custGeom>
              <a:rect b="b" l="l" r="r" t="t"/>
              <a:pathLst>
                <a:path extrusionOk="0" h="25603" w="26945">
                  <a:moveTo>
                    <a:pt x="15017" y="1"/>
                  </a:moveTo>
                  <a:cubicBezTo>
                    <a:pt x="14021" y="1"/>
                    <a:pt x="12890" y="141"/>
                    <a:pt x="11606" y="466"/>
                  </a:cubicBezTo>
                  <a:cubicBezTo>
                    <a:pt x="3001" y="2657"/>
                    <a:pt x="4918" y="12381"/>
                    <a:pt x="4918" y="12381"/>
                  </a:cubicBezTo>
                  <a:cubicBezTo>
                    <a:pt x="4918" y="12381"/>
                    <a:pt x="4237" y="12161"/>
                    <a:pt x="3413" y="12161"/>
                  </a:cubicBezTo>
                  <a:cubicBezTo>
                    <a:pt x="1936" y="12161"/>
                    <a:pt x="1" y="12867"/>
                    <a:pt x="719" y="16809"/>
                  </a:cubicBezTo>
                  <a:cubicBezTo>
                    <a:pt x="1324" y="20132"/>
                    <a:pt x="2932" y="20894"/>
                    <a:pt x="4281" y="20894"/>
                  </a:cubicBezTo>
                  <a:cubicBezTo>
                    <a:pt x="5423" y="20894"/>
                    <a:pt x="6379" y="20347"/>
                    <a:pt x="6379" y="20347"/>
                  </a:cubicBezTo>
                  <a:cubicBezTo>
                    <a:pt x="6379" y="20347"/>
                    <a:pt x="9284" y="25603"/>
                    <a:pt x="15015" y="25603"/>
                  </a:cubicBezTo>
                  <a:cubicBezTo>
                    <a:pt x="15338" y="25603"/>
                    <a:pt x="15670" y="25586"/>
                    <a:pt x="16012" y="25551"/>
                  </a:cubicBezTo>
                  <a:cubicBezTo>
                    <a:pt x="18842" y="25254"/>
                    <a:pt x="21512" y="24387"/>
                    <a:pt x="23612" y="23542"/>
                  </a:cubicBezTo>
                  <a:cubicBezTo>
                    <a:pt x="25895" y="22583"/>
                    <a:pt x="26945" y="19936"/>
                    <a:pt x="25963" y="17676"/>
                  </a:cubicBezTo>
                  <a:cubicBezTo>
                    <a:pt x="23795" y="12563"/>
                    <a:pt x="22243" y="5716"/>
                    <a:pt x="22243" y="5716"/>
                  </a:cubicBezTo>
                  <a:cubicBezTo>
                    <a:pt x="22243" y="5716"/>
                    <a:pt x="21373" y="1"/>
                    <a:pt x="15017" y="1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233375" y="2225600"/>
              <a:ext cx="124975" cy="78675"/>
            </a:xfrm>
            <a:custGeom>
              <a:rect b="b" l="l" r="r" t="t"/>
              <a:pathLst>
                <a:path extrusionOk="0" h="3147" w="4999">
                  <a:moveTo>
                    <a:pt x="4470" y="0"/>
                  </a:moveTo>
                  <a:cubicBezTo>
                    <a:pt x="4309" y="0"/>
                    <a:pt x="4155" y="87"/>
                    <a:pt x="4063" y="225"/>
                  </a:cubicBezTo>
                  <a:cubicBezTo>
                    <a:pt x="3675" y="910"/>
                    <a:pt x="3013" y="1321"/>
                    <a:pt x="2534" y="1549"/>
                  </a:cubicBezTo>
                  <a:cubicBezTo>
                    <a:pt x="1872" y="1869"/>
                    <a:pt x="1118" y="2051"/>
                    <a:pt x="388" y="2234"/>
                  </a:cubicBezTo>
                  <a:cubicBezTo>
                    <a:pt x="137" y="2302"/>
                    <a:pt x="0" y="2553"/>
                    <a:pt x="46" y="2805"/>
                  </a:cubicBezTo>
                  <a:cubicBezTo>
                    <a:pt x="114" y="3010"/>
                    <a:pt x="297" y="3147"/>
                    <a:pt x="502" y="3147"/>
                  </a:cubicBezTo>
                  <a:lnTo>
                    <a:pt x="616" y="3147"/>
                  </a:lnTo>
                  <a:cubicBezTo>
                    <a:pt x="1392" y="2941"/>
                    <a:pt x="2168" y="2759"/>
                    <a:pt x="2922" y="2394"/>
                  </a:cubicBezTo>
                  <a:cubicBezTo>
                    <a:pt x="3812" y="1983"/>
                    <a:pt x="4474" y="1389"/>
                    <a:pt x="4862" y="705"/>
                  </a:cubicBezTo>
                  <a:cubicBezTo>
                    <a:pt x="4999" y="476"/>
                    <a:pt x="4930" y="180"/>
                    <a:pt x="4702" y="66"/>
                  </a:cubicBezTo>
                  <a:cubicBezTo>
                    <a:pt x="4627" y="21"/>
                    <a:pt x="4548" y="0"/>
                    <a:pt x="44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491300" y="2195350"/>
              <a:ext cx="98725" cy="50725"/>
            </a:xfrm>
            <a:custGeom>
              <a:rect b="b" l="l" r="r" t="t"/>
              <a:pathLst>
                <a:path extrusionOk="0" h="2029" w="3949">
                  <a:moveTo>
                    <a:pt x="539" y="1"/>
                  </a:moveTo>
                  <a:cubicBezTo>
                    <a:pt x="373" y="1"/>
                    <a:pt x="214" y="87"/>
                    <a:pt x="137" y="226"/>
                  </a:cubicBezTo>
                  <a:cubicBezTo>
                    <a:pt x="0" y="454"/>
                    <a:pt x="69" y="751"/>
                    <a:pt x="297" y="865"/>
                  </a:cubicBezTo>
                  <a:cubicBezTo>
                    <a:pt x="1255" y="1412"/>
                    <a:pt x="2283" y="1800"/>
                    <a:pt x="3355" y="2006"/>
                  </a:cubicBezTo>
                  <a:cubicBezTo>
                    <a:pt x="3401" y="2029"/>
                    <a:pt x="3424" y="2029"/>
                    <a:pt x="3447" y="2029"/>
                  </a:cubicBezTo>
                  <a:cubicBezTo>
                    <a:pt x="3675" y="2029"/>
                    <a:pt x="3858" y="1869"/>
                    <a:pt x="3903" y="1641"/>
                  </a:cubicBezTo>
                  <a:cubicBezTo>
                    <a:pt x="3949" y="1390"/>
                    <a:pt x="3789" y="1139"/>
                    <a:pt x="3538" y="1093"/>
                  </a:cubicBezTo>
                  <a:cubicBezTo>
                    <a:pt x="2557" y="910"/>
                    <a:pt x="1621" y="568"/>
                    <a:pt x="776" y="66"/>
                  </a:cubicBezTo>
                  <a:cubicBezTo>
                    <a:pt x="702" y="21"/>
                    <a:pt x="620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731200" y="1902300"/>
              <a:ext cx="862000" cy="629100"/>
            </a:xfrm>
            <a:custGeom>
              <a:rect b="b" l="l" r="r" t="t"/>
              <a:pathLst>
                <a:path extrusionOk="0" h="25164" w="34480">
                  <a:moveTo>
                    <a:pt x="27672" y="1"/>
                  </a:moveTo>
                  <a:cubicBezTo>
                    <a:pt x="25247" y="1"/>
                    <a:pt x="23328" y="2247"/>
                    <a:pt x="23328" y="2247"/>
                  </a:cubicBezTo>
                  <a:cubicBezTo>
                    <a:pt x="23328" y="2247"/>
                    <a:pt x="22607" y="2185"/>
                    <a:pt x="21496" y="2185"/>
                  </a:cubicBezTo>
                  <a:cubicBezTo>
                    <a:pt x="17355" y="2185"/>
                    <a:pt x="7804" y="3050"/>
                    <a:pt x="10090" y="11240"/>
                  </a:cubicBezTo>
                  <a:cubicBezTo>
                    <a:pt x="10090" y="11240"/>
                    <a:pt x="1" y="16353"/>
                    <a:pt x="11459" y="23680"/>
                  </a:cubicBezTo>
                  <a:cubicBezTo>
                    <a:pt x="11459" y="23680"/>
                    <a:pt x="10046" y="18677"/>
                    <a:pt x="14085" y="18677"/>
                  </a:cubicBezTo>
                  <a:cubicBezTo>
                    <a:pt x="14521" y="18677"/>
                    <a:pt x="15020" y="18735"/>
                    <a:pt x="15590" y="18864"/>
                  </a:cubicBezTo>
                  <a:cubicBezTo>
                    <a:pt x="15590" y="18864"/>
                    <a:pt x="16755" y="23383"/>
                    <a:pt x="18854" y="25163"/>
                  </a:cubicBezTo>
                  <a:cubicBezTo>
                    <a:pt x="18854" y="25163"/>
                    <a:pt x="15796" y="19343"/>
                    <a:pt x="17713" y="16147"/>
                  </a:cubicBezTo>
                  <a:cubicBezTo>
                    <a:pt x="19631" y="12952"/>
                    <a:pt x="17964" y="12358"/>
                    <a:pt x="17964" y="12358"/>
                  </a:cubicBezTo>
                  <a:cubicBezTo>
                    <a:pt x="17964" y="12358"/>
                    <a:pt x="18901" y="9256"/>
                    <a:pt x="24594" y="9256"/>
                  </a:cubicBezTo>
                  <a:cubicBezTo>
                    <a:pt x="24861" y="9256"/>
                    <a:pt x="25139" y="9263"/>
                    <a:pt x="25428" y="9277"/>
                  </a:cubicBezTo>
                  <a:cubicBezTo>
                    <a:pt x="25644" y="9287"/>
                    <a:pt x="25855" y="9292"/>
                    <a:pt x="26062" y="9292"/>
                  </a:cubicBezTo>
                  <a:cubicBezTo>
                    <a:pt x="32020" y="9292"/>
                    <a:pt x="34480" y="5245"/>
                    <a:pt x="30906" y="1539"/>
                  </a:cubicBezTo>
                  <a:cubicBezTo>
                    <a:pt x="29809" y="401"/>
                    <a:pt x="28695" y="1"/>
                    <a:pt x="27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3373025" y="2452050"/>
              <a:ext cx="185050" cy="131375"/>
            </a:xfrm>
            <a:custGeom>
              <a:rect b="b" l="l" r="r" t="t"/>
              <a:pathLst>
                <a:path extrusionOk="0" h="5255" w="7402">
                  <a:moveTo>
                    <a:pt x="7402" y="1"/>
                  </a:moveTo>
                  <a:lnTo>
                    <a:pt x="7402" y="1"/>
                  </a:lnTo>
                  <a:cubicBezTo>
                    <a:pt x="7401" y="1"/>
                    <a:pt x="965" y="1347"/>
                    <a:pt x="189" y="4360"/>
                  </a:cubicBezTo>
                  <a:cubicBezTo>
                    <a:pt x="26" y="4993"/>
                    <a:pt x="1" y="5254"/>
                    <a:pt x="115" y="5254"/>
                  </a:cubicBezTo>
                  <a:cubicBezTo>
                    <a:pt x="545" y="5254"/>
                    <a:pt x="2947" y="1552"/>
                    <a:pt x="7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3332075" y="2562750"/>
              <a:ext cx="62800" cy="56600"/>
            </a:xfrm>
            <a:custGeom>
              <a:rect b="b" l="l" r="r" t="t"/>
              <a:pathLst>
                <a:path extrusionOk="0" h="2264" w="2512">
                  <a:moveTo>
                    <a:pt x="320" y="1"/>
                  </a:moveTo>
                  <a:cubicBezTo>
                    <a:pt x="138" y="297"/>
                    <a:pt x="1" y="640"/>
                    <a:pt x="46" y="1005"/>
                  </a:cubicBezTo>
                  <a:cubicBezTo>
                    <a:pt x="69" y="1393"/>
                    <a:pt x="275" y="1758"/>
                    <a:pt x="594" y="1987"/>
                  </a:cubicBezTo>
                  <a:cubicBezTo>
                    <a:pt x="806" y="2166"/>
                    <a:pt x="1087" y="2263"/>
                    <a:pt x="1363" y="2263"/>
                  </a:cubicBezTo>
                  <a:cubicBezTo>
                    <a:pt x="1475" y="2263"/>
                    <a:pt x="1585" y="2248"/>
                    <a:pt x="1690" y="2215"/>
                  </a:cubicBezTo>
                  <a:cubicBezTo>
                    <a:pt x="2055" y="2146"/>
                    <a:pt x="2375" y="1895"/>
                    <a:pt x="2512" y="1553"/>
                  </a:cubicBezTo>
                  <a:lnTo>
                    <a:pt x="2512" y="1553"/>
                  </a:lnTo>
                  <a:cubicBezTo>
                    <a:pt x="2215" y="1758"/>
                    <a:pt x="1918" y="1850"/>
                    <a:pt x="1644" y="1872"/>
                  </a:cubicBezTo>
                  <a:cubicBezTo>
                    <a:pt x="1348" y="1872"/>
                    <a:pt x="1096" y="1781"/>
                    <a:pt x="868" y="1621"/>
                  </a:cubicBezTo>
                  <a:cubicBezTo>
                    <a:pt x="640" y="1462"/>
                    <a:pt x="480" y="1233"/>
                    <a:pt x="389" y="959"/>
                  </a:cubicBezTo>
                  <a:cubicBezTo>
                    <a:pt x="320" y="686"/>
                    <a:pt x="320" y="343"/>
                    <a:pt x="320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305275" y="2335875"/>
              <a:ext cx="58225" cy="53925"/>
            </a:xfrm>
            <a:custGeom>
              <a:rect b="b" l="l" r="r" t="t"/>
              <a:pathLst>
                <a:path extrusionOk="0" h="2157" w="2329">
                  <a:moveTo>
                    <a:pt x="1132" y="1"/>
                  </a:moveTo>
                  <a:cubicBezTo>
                    <a:pt x="1075" y="1"/>
                    <a:pt x="1017" y="5"/>
                    <a:pt x="959" y="14"/>
                  </a:cubicBezTo>
                  <a:cubicBezTo>
                    <a:pt x="388" y="128"/>
                    <a:pt x="0" y="699"/>
                    <a:pt x="91" y="1270"/>
                  </a:cubicBezTo>
                  <a:cubicBezTo>
                    <a:pt x="192" y="1793"/>
                    <a:pt x="648" y="2157"/>
                    <a:pt x="1146" y="2157"/>
                  </a:cubicBezTo>
                  <a:cubicBezTo>
                    <a:pt x="1212" y="2157"/>
                    <a:pt x="1280" y="2150"/>
                    <a:pt x="1347" y="2137"/>
                  </a:cubicBezTo>
                  <a:cubicBezTo>
                    <a:pt x="1940" y="2023"/>
                    <a:pt x="2328" y="1475"/>
                    <a:pt x="2214" y="881"/>
                  </a:cubicBezTo>
                  <a:cubicBezTo>
                    <a:pt x="2111" y="367"/>
                    <a:pt x="1656" y="1"/>
                    <a:pt x="1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3489575" y="2273525"/>
              <a:ext cx="58225" cy="53925"/>
            </a:xfrm>
            <a:custGeom>
              <a:rect b="b" l="l" r="r" t="t"/>
              <a:pathLst>
                <a:path extrusionOk="0" h="2157" w="2329">
                  <a:moveTo>
                    <a:pt x="1167" y="0"/>
                  </a:moveTo>
                  <a:cubicBezTo>
                    <a:pt x="1099" y="0"/>
                    <a:pt x="1029" y="7"/>
                    <a:pt x="959" y="20"/>
                  </a:cubicBezTo>
                  <a:cubicBezTo>
                    <a:pt x="389" y="134"/>
                    <a:pt x="1" y="682"/>
                    <a:pt x="115" y="1276"/>
                  </a:cubicBezTo>
                  <a:cubicBezTo>
                    <a:pt x="197" y="1790"/>
                    <a:pt x="669" y="2156"/>
                    <a:pt x="1180" y="2156"/>
                  </a:cubicBezTo>
                  <a:cubicBezTo>
                    <a:pt x="1235" y="2156"/>
                    <a:pt x="1291" y="2152"/>
                    <a:pt x="1347" y="2143"/>
                  </a:cubicBezTo>
                  <a:cubicBezTo>
                    <a:pt x="1941" y="2029"/>
                    <a:pt x="2329" y="1481"/>
                    <a:pt x="2215" y="888"/>
                  </a:cubicBezTo>
                  <a:cubicBezTo>
                    <a:pt x="2134" y="364"/>
                    <a:pt x="1680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3055900" y="2430375"/>
              <a:ext cx="78775" cy="98175"/>
            </a:xfrm>
            <a:custGeom>
              <a:rect b="b" l="l" r="r" t="t"/>
              <a:pathLst>
                <a:path extrusionOk="0" h="3927" w="3151">
                  <a:moveTo>
                    <a:pt x="0" y="0"/>
                  </a:moveTo>
                  <a:cubicBezTo>
                    <a:pt x="366" y="251"/>
                    <a:pt x="708" y="502"/>
                    <a:pt x="1028" y="776"/>
                  </a:cubicBezTo>
                  <a:cubicBezTo>
                    <a:pt x="1347" y="1050"/>
                    <a:pt x="1644" y="1370"/>
                    <a:pt x="1918" y="1689"/>
                  </a:cubicBezTo>
                  <a:cubicBezTo>
                    <a:pt x="2055" y="1849"/>
                    <a:pt x="2169" y="2009"/>
                    <a:pt x="2283" y="2192"/>
                  </a:cubicBezTo>
                  <a:cubicBezTo>
                    <a:pt x="2397" y="2374"/>
                    <a:pt x="2511" y="2534"/>
                    <a:pt x="2602" y="2739"/>
                  </a:cubicBezTo>
                  <a:cubicBezTo>
                    <a:pt x="2808" y="3105"/>
                    <a:pt x="2945" y="3493"/>
                    <a:pt x="3127" y="3926"/>
                  </a:cubicBezTo>
                  <a:cubicBezTo>
                    <a:pt x="3150" y="3470"/>
                    <a:pt x="3105" y="3013"/>
                    <a:pt x="2945" y="2580"/>
                  </a:cubicBezTo>
                  <a:cubicBezTo>
                    <a:pt x="2876" y="2374"/>
                    <a:pt x="2762" y="2169"/>
                    <a:pt x="2671" y="1963"/>
                  </a:cubicBezTo>
                  <a:cubicBezTo>
                    <a:pt x="2534" y="1758"/>
                    <a:pt x="2420" y="1552"/>
                    <a:pt x="2283" y="1393"/>
                  </a:cubicBezTo>
                  <a:cubicBezTo>
                    <a:pt x="1986" y="1027"/>
                    <a:pt x="1621" y="731"/>
                    <a:pt x="1233" y="502"/>
                  </a:cubicBezTo>
                  <a:cubicBezTo>
                    <a:pt x="868" y="251"/>
                    <a:pt x="434" y="69"/>
                    <a:pt x="0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070725" y="2453775"/>
              <a:ext cx="22850" cy="66200"/>
            </a:xfrm>
            <a:custGeom>
              <a:rect b="b" l="l" r="r" t="t"/>
              <a:pathLst>
                <a:path extrusionOk="0" h="2648" w="914">
                  <a:moveTo>
                    <a:pt x="914" y="0"/>
                  </a:moveTo>
                  <a:lnTo>
                    <a:pt x="914" y="0"/>
                  </a:lnTo>
                  <a:cubicBezTo>
                    <a:pt x="708" y="137"/>
                    <a:pt x="549" y="343"/>
                    <a:pt x="412" y="548"/>
                  </a:cubicBezTo>
                  <a:cubicBezTo>
                    <a:pt x="298" y="731"/>
                    <a:pt x="183" y="959"/>
                    <a:pt x="115" y="1187"/>
                  </a:cubicBezTo>
                  <a:cubicBezTo>
                    <a:pt x="46" y="1438"/>
                    <a:pt x="1" y="1689"/>
                    <a:pt x="1" y="1940"/>
                  </a:cubicBezTo>
                  <a:cubicBezTo>
                    <a:pt x="24" y="2191"/>
                    <a:pt x="92" y="2442"/>
                    <a:pt x="252" y="2648"/>
                  </a:cubicBezTo>
                  <a:cubicBezTo>
                    <a:pt x="275" y="2397"/>
                    <a:pt x="320" y="2191"/>
                    <a:pt x="366" y="1963"/>
                  </a:cubicBezTo>
                  <a:cubicBezTo>
                    <a:pt x="435" y="1758"/>
                    <a:pt x="503" y="1552"/>
                    <a:pt x="549" y="1324"/>
                  </a:cubicBezTo>
                  <a:cubicBezTo>
                    <a:pt x="686" y="913"/>
                    <a:pt x="823" y="479"/>
                    <a:pt x="914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467325" y="2333525"/>
              <a:ext cx="54800" cy="58000"/>
            </a:xfrm>
            <a:custGeom>
              <a:rect b="b" l="l" r="r" t="t"/>
              <a:pathLst>
                <a:path extrusionOk="0" h="2320" w="2192">
                  <a:moveTo>
                    <a:pt x="274" y="2254"/>
                  </a:moveTo>
                  <a:cubicBezTo>
                    <a:pt x="289" y="2254"/>
                    <a:pt x="304" y="2255"/>
                    <a:pt x="318" y="2255"/>
                  </a:cubicBezTo>
                  <a:lnTo>
                    <a:pt x="318" y="2255"/>
                  </a:lnTo>
                  <a:cubicBezTo>
                    <a:pt x="303" y="2254"/>
                    <a:pt x="288" y="2254"/>
                    <a:pt x="274" y="2254"/>
                  </a:cubicBezTo>
                  <a:close/>
                  <a:moveTo>
                    <a:pt x="1025" y="1"/>
                  </a:moveTo>
                  <a:cubicBezTo>
                    <a:pt x="909" y="1"/>
                    <a:pt x="793" y="21"/>
                    <a:pt x="685" y="62"/>
                  </a:cubicBezTo>
                  <a:cubicBezTo>
                    <a:pt x="274" y="222"/>
                    <a:pt x="0" y="702"/>
                    <a:pt x="92" y="1135"/>
                  </a:cubicBezTo>
                  <a:cubicBezTo>
                    <a:pt x="274" y="930"/>
                    <a:pt x="457" y="747"/>
                    <a:pt x="685" y="633"/>
                  </a:cubicBezTo>
                  <a:cubicBezTo>
                    <a:pt x="796" y="583"/>
                    <a:pt x="916" y="555"/>
                    <a:pt x="1031" y="555"/>
                  </a:cubicBezTo>
                  <a:cubicBezTo>
                    <a:pt x="1176" y="555"/>
                    <a:pt x="1314" y="600"/>
                    <a:pt x="1416" y="702"/>
                  </a:cubicBezTo>
                  <a:cubicBezTo>
                    <a:pt x="1575" y="861"/>
                    <a:pt x="1598" y="1135"/>
                    <a:pt x="1530" y="1364"/>
                  </a:cubicBezTo>
                  <a:cubicBezTo>
                    <a:pt x="1374" y="1874"/>
                    <a:pt x="853" y="2255"/>
                    <a:pt x="320" y="2255"/>
                  </a:cubicBezTo>
                  <a:cubicBezTo>
                    <a:pt x="320" y="2255"/>
                    <a:pt x="319" y="2255"/>
                    <a:pt x="318" y="2255"/>
                  </a:cubicBezTo>
                  <a:lnTo>
                    <a:pt x="318" y="2255"/>
                  </a:lnTo>
                  <a:cubicBezTo>
                    <a:pt x="431" y="2259"/>
                    <a:pt x="585" y="2279"/>
                    <a:pt x="685" y="2299"/>
                  </a:cubicBezTo>
                  <a:cubicBezTo>
                    <a:pt x="756" y="2313"/>
                    <a:pt x="828" y="2319"/>
                    <a:pt x="899" y="2319"/>
                  </a:cubicBezTo>
                  <a:cubicBezTo>
                    <a:pt x="1308" y="2319"/>
                    <a:pt x="1707" y="2105"/>
                    <a:pt x="1941" y="1774"/>
                  </a:cubicBezTo>
                  <a:cubicBezTo>
                    <a:pt x="2192" y="1364"/>
                    <a:pt x="2169" y="793"/>
                    <a:pt x="1895" y="428"/>
                  </a:cubicBezTo>
                  <a:cubicBezTo>
                    <a:pt x="1693" y="158"/>
                    <a:pt x="1354" y="1"/>
                    <a:pt x="1025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3225950" y="2425800"/>
              <a:ext cx="20575" cy="94175"/>
            </a:xfrm>
            <a:custGeom>
              <a:rect b="b" l="l" r="r" t="t"/>
              <a:pathLst>
                <a:path extrusionOk="0" h="3767" w="823">
                  <a:moveTo>
                    <a:pt x="206" y="1"/>
                  </a:moveTo>
                  <a:cubicBezTo>
                    <a:pt x="69" y="1028"/>
                    <a:pt x="0" y="2032"/>
                    <a:pt x="46" y="3059"/>
                  </a:cubicBezTo>
                  <a:cubicBezTo>
                    <a:pt x="46" y="3082"/>
                    <a:pt x="46" y="3105"/>
                    <a:pt x="46" y="3128"/>
                  </a:cubicBezTo>
                  <a:cubicBezTo>
                    <a:pt x="46" y="3379"/>
                    <a:pt x="92" y="3744"/>
                    <a:pt x="411" y="3767"/>
                  </a:cubicBezTo>
                  <a:cubicBezTo>
                    <a:pt x="594" y="3767"/>
                    <a:pt x="731" y="3607"/>
                    <a:pt x="776" y="3447"/>
                  </a:cubicBezTo>
                  <a:cubicBezTo>
                    <a:pt x="822" y="3288"/>
                    <a:pt x="799" y="3105"/>
                    <a:pt x="754" y="2922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493000" y="2721400"/>
              <a:ext cx="218575" cy="71350"/>
            </a:xfrm>
            <a:custGeom>
              <a:rect b="b" l="l" r="r" t="t"/>
              <a:pathLst>
                <a:path extrusionOk="0" h="2854" w="8743">
                  <a:moveTo>
                    <a:pt x="4383" y="0"/>
                  </a:moveTo>
                  <a:lnTo>
                    <a:pt x="4109" y="46"/>
                  </a:lnTo>
                  <a:lnTo>
                    <a:pt x="1" y="1004"/>
                  </a:lnTo>
                  <a:lnTo>
                    <a:pt x="3881" y="548"/>
                  </a:lnTo>
                  <a:lnTo>
                    <a:pt x="3744" y="1735"/>
                  </a:lnTo>
                  <a:lnTo>
                    <a:pt x="3721" y="2009"/>
                  </a:lnTo>
                  <a:lnTo>
                    <a:pt x="4041" y="2077"/>
                  </a:lnTo>
                  <a:lnTo>
                    <a:pt x="8606" y="2853"/>
                  </a:lnTo>
                  <a:lnTo>
                    <a:pt x="8743" y="1689"/>
                  </a:lnTo>
                  <a:lnTo>
                    <a:pt x="4383" y="1438"/>
                  </a:lnTo>
                  <a:lnTo>
                    <a:pt x="4383" y="297"/>
                  </a:lnTo>
                  <a:lnTo>
                    <a:pt x="43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518675" y="2643775"/>
              <a:ext cx="256250" cy="77650"/>
            </a:xfrm>
            <a:custGeom>
              <a:rect b="b" l="l" r="r" t="t"/>
              <a:pathLst>
                <a:path extrusionOk="0" h="3106" w="10250">
                  <a:moveTo>
                    <a:pt x="9884" y="1"/>
                  </a:moveTo>
                  <a:lnTo>
                    <a:pt x="5022" y="1644"/>
                  </a:lnTo>
                  <a:lnTo>
                    <a:pt x="4497" y="389"/>
                  </a:lnTo>
                  <a:lnTo>
                    <a:pt x="4360" y="47"/>
                  </a:lnTo>
                  <a:lnTo>
                    <a:pt x="4086" y="229"/>
                  </a:lnTo>
                  <a:lnTo>
                    <a:pt x="1" y="3105"/>
                  </a:lnTo>
                  <a:lnTo>
                    <a:pt x="1" y="3105"/>
                  </a:lnTo>
                  <a:lnTo>
                    <a:pt x="4064" y="891"/>
                  </a:lnTo>
                  <a:lnTo>
                    <a:pt x="4429" y="2238"/>
                  </a:lnTo>
                  <a:lnTo>
                    <a:pt x="4520" y="2557"/>
                  </a:lnTo>
                  <a:lnTo>
                    <a:pt x="4885" y="2489"/>
                  </a:lnTo>
                  <a:lnTo>
                    <a:pt x="10249" y="1325"/>
                  </a:lnTo>
                  <a:lnTo>
                    <a:pt x="9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501000" y="2768175"/>
              <a:ext cx="135250" cy="103325"/>
            </a:xfrm>
            <a:custGeom>
              <a:rect b="b" l="l" r="r" t="t"/>
              <a:pathLst>
                <a:path extrusionOk="0" h="4133" w="5410">
                  <a:moveTo>
                    <a:pt x="0" y="1"/>
                  </a:moveTo>
                  <a:lnTo>
                    <a:pt x="2488" y="1005"/>
                  </a:lnTo>
                  <a:lnTo>
                    <a:pt x="2054" y="1644"/>
                  </a:lnTo>
                  <a:lnTo>
                    <a:pt x="1895" y="1873"/>
                  </a:lnTo>
                  <a:lnTo>
                    <a:pt x="2146" y="2078"/>
                  </a:lnTo>
                  <a:lnTo>
                    <a:pt x="4748" y="4132"/>
                  </a:lnTo>
                  <a:lnTo>
                    <a:pt x="5410" y="3174"/>
                  </a:lnTo>
                  <a:lnTo>
                    <a:pt x="2762" y="1690"/>
                  </a:lnTo>
                  <a:lnTo>
                    <a:pt x="3059" y="1028"/>
                  </a:lnTo>
                  <a:lnTo>
                    <a:pt x="3196" y="754"/>
                  </a:lnTo>
                  <a:lnTo>
                    <a:pt x="2945" y="6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6"/>
          <p:cNvGrpSpPr/>
          <p:nvPr/>
        </p:nvGrpSpPr>
        <p:grpSpPr>
          <a:xfrm>
            <a:off x="504046" y="3805203"/>
            <a:ext cx="683743" cy="613386"/>
            <a:chOff x="4008275" y="1938800"/>
            <a:chExt cx="947275" cy="849800"/>
          </a:xfrm>
        </p:grpSpPr>
        <p:sp>
          <p:nvSpPr>
            <p:cNvPr id="244" name="Google Shape;244;p16"/>
            <p:cNvSpPr/>
            <p:nvPr/>
          </p:nvSpPr>
          <p:spPr>
            <a:xfrm>
              <a:off x="4413425" y="2591850"/>
              <a:ext cx="279075" cy="196750"/>
            </a:xfrm>
            <a:custGeom>
              <a:rect b="b" l="l" r="r" t="t"/>
              <a:pathLst>
                <a:path extrusionOk="0" h="7870" w="11163">
                  <a:moveTo>
                    <a:pt x="480" y="1"/>
                  </a:moveTo>
                  <a:lnTo>
                    <a:pt x="1" y="5410"/>
                  </a:lnTo>
                  <a:cubicBezTo>
                    <a:pt x="2635" y="6926"/>
                    <a:pt x="5490" y="7869"/>
                    <a:pt x="8360" y="7869"/>
                  </a:cubicBezTo>
                  <a:cubicBezTo>
                    <a:pt x="9295" y="7869"/>
                    <a:pt x="10231" y="7769"/>
                    <a:pt x="11162" y="7556"/>
                  </a:cubicBezTo>
                  <a:lnTo>
                    <a:pt x="11162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419700" y="2591300"/>
              <a:ext cx="272800" cy="165800"/>
            </a:xfrm>
            <a:custGeom>
              <a:rect b="b" l="l" r="r" t="t"/>
              <a:pathLst>
                <a:path extrusionOk="0" h="6632" w="10912">
                  <a:moveTo>
                    <a:pt x="229" y="0"/>
                  </a:moveTo>
                  <a:lnTo>
                    <a:pt x="1" y="2579"/>
                  </a:lnTo>
                  <a:cubicBezTo>
                    <a:pt x="1302" y="4337"/>
                    <a:pt x="3516" y="6300"/>
                    <a:pt x="6963" y="6574"/>
                  </a:cubicBezTo>
                  <a:cubicBezTo>
                    <a:pt x="7553" y="6614"/>
                    <a:pt x="8143" y="6632"/>
                    <a:pt x="8726" y="6632"/>
                  </a:cubicBezTo>
                  <a:cubicBezTo>
                    <a:pt x="9473" y="6632"/>
                    <a:pt x="10206" y="6602"/>
                    <a:pt x="10911" y="6551"/>
                  </a:cubicBezTo>
                  <a:lnTo>
                    <a:pt x="10911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257075" y="2086425"/>
              <a:ext cx="631150" cy="639025"/>
            </a:xfrm>
            <a:custGeom>
              <a:rect b="b" l="l" r="r" t="t"/>
              <a:pathLst>
                <a:path extrusionOk="0" h="25561" w="25246">
                  <a:moveTo>
                    <a:pt x="14803" y="0"/>
                  </a:moveTo>
                  <a:cubicBezTo>
                    <a:pt x="14435" y="0"/>
                    <a:pt x="14051" y="13"/>
                    <a:pt x="13650" y="40"/>
                  </a:cubicBezTo>
                  <a:cubicBezTo>
                    <a:pt x="4794" y="634"/>
                    <a:pt x="4931" y="10540"/>
                    <a:pt x="4931" y="10540"/>
                  </a:cubicBezTo>
                  <a:cubicBezTo>
                    <a:pt x="4931" y="10540"/>
                    <a:pt x="3900" y="9991"/>
                    <a:pt x="2781" y="9991"/>
                  </a:cubicBezTo>
                  <a:cubicBezTo>
                    <a:pt x="1453" y="9991"/>
                    <a:pt x="1" y="10764"/>
                    <a:pt x="1" y="14146"/>
                  </a:cubicBezTo>
                  <a:cubicBezTo>
                    <a:pt x="1" y="18150"/>
                    <a:pt x="2021" y="18870"/>
                    <a:pt x="3475" y="18870"/>
                  </a:cubicBezTo>
                  <a:cubicBezTo>
                    <a:pt x="4293" y="18870"/>
                    <a:pt x="4931" y="18643"/>
                    <a:pt x="4931" y="18643"/>
                  </a:cubicBezTo>
                  <a:cubicBezTo>
                    <a:pt x="4931" y="18643"/>
                    <a:pt x="7076" y="24988"/>
                    <a:pt x="13468" y="25490"/>
                  </a:cubicBezTo>
                  <a:cubicBezTo>
                    <a:pt x="14067" y="25538"/>
                    <a:pt x="14664" y="25560"/>
                    <a:pt x="15253" y="25560"/>
                  </a:cubicBezTo>
                  <a:cubicBezTo>
                    <a:pt x="17466" y="25560"/>
                    <a:pt x="19571" y="25253"/>
                    <a:pt x="21319" y="24874"/>
                  </a:cubicBezTo>
                  <a:cubicBezTo>
                    <a:pt x="23739" y="24349"/>
                    <a:pt x="25245" y="21930"/>
                    <a:pt x="24698" y="19533"/>
                  </a:cubicBezTo>
                  <a:cubicBezTo>
                    <a:pt x="23465" y="14101"/>
                    <a:pt x="23168" y="7093"/>
                    <a:pt x="23168" y="7093"/>
                  </a:cubicBezTo>
                  <a:cubicBezTo>
                    <a:pt x="23168" y="7093"/>
                    <a:pt x="23378" y="0"/>
                    <a:pt x="14803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505875" y="2244100"/>
              <a:ext cx="132400" cy="60175"/>
            </a:xfrm>
            <a:custGeom>
              <a:rect b="b" l="l" r="r" t="t"/>
              <a:pathLst>
                <a:path extrusionOk="0" h="2407" w="5296">
                  <a:moveTo>
                    <a:pt x="4774" y="1"/>
                  </a:moveTo>
                  <a:cubicBezTo>
                    <a:pt x="4643" y="1"/>
                    <a:pt x="4515" y="58"/>
                    <a:pt x="4429" y="170"/>
                  </a:cubicBezTo>
                  <a:cubicBezTo>
                    <a:pt x="3926" y="763"/>
                    <a:pt x="3196" y="1060"/>
                    <a:pt x="2671" y="1197"/>
                  </a:cubicBezTo>
                  <a:cubicBezTo>
                    <a:pt x="1963" y="1380"/>
                    <a:pt x="1187" y="1448"/>
                    <a:pt x="457" y="1494"/>
                  </a:cubicBezTo>
                  <a:cubicBezTo>
                    <a:pt x="206" y="1494"/>
                    <a:pt x="0" y="1722"/>
                    <a:pt x="23" y="1973"/>
                  </a:cubicBezTo>
                  <a:cubicBezTo>
                    <a:pt x="23" y="2224"/>
                    <a:pt x="229" y="2407"/>
                    <a:pt x="480" y="2407"/>
                  </a:cubicBezTo>
                  <a:lnTo>
                    <a:pt x="503" y="2407"/>
                  </a:lnTo>
                  <a:cubicBezTo>
                    <a:pt x="1302" y="2361"/>
                    <a:pt x="2123" y="2316"/>
                    <a:pt x="2922" y="2087"/>
                  </a:cubicBezTo>
                  <a:cubicBezTo>
                    <a:pt x="3858" y="1836"/>
                    <a:pt x="4611" y="1380"/>
                    <a:pt x="5136" y="763"/>
                  </a:cubicBezTo>
                  <a:cubicBezTo>
                    <a:pt x="5296" y="581"/>
                    <a:pt x="5273" y="284"/>
                    <a:pt x="5091" y="124"/>
                  </a:cubicBezTo>
                  <a:cubicBezTo>
                    <a:pt x="4997" y="41"/>
                    <a:pt x="4884" y="1"/>
                    <a:pt x="4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774650" y="2242950"/>
              <a:ext cx="93025" cy="63625"/>
            </a:xfrm>
            <a:custGeom>
              <a:rect b="b" l="l" r="r" t="t"/>
              <a:pathLst>
                <a:path extrusionOk="0" h="2545" w="3721">
                  <a:moveTo>
                    <a:pt x="523" y="1"/>
                  </a:moveTo>
                  <a:cubicBezTo>
                    <a:pt x="392" y="1"/>
                    <a:pt x="259" y="59"/>
                    <a:pt x="160" y="170"/>
                  </a:cubicBezTo>
                  <a:cubicBezTo>
                    <a:pt x="0" y="376"/>
                    <a:pt x="23" y="673"/>
                    <a:pt x="228" y="832"/>
                  </a:cubicBezTo>
                  <a:cubicBezTo>
                    <a:pt x="1073" y="1540"/>
                    <a:pt x="2009" y="2111"/>
                    <a:pt x="3036" y="2499"/>
                  </a:cubicBezTo>
                  <a:cubicBezTo>
                    <a:pt x="3082" y="2521"/>
                    <a:pt x="3150" y="2544"/>
                    <a:pt x="3196" y="2544"/>
                  </a:cubicBezTo>
                  <a:cubicBezTo>
                    <a:pt x="3378" y="2544"/>
                    <a:pt x="3561" y="2430"/>
                    <a:pt x="3629" y="2247"/>
                  </a:cubicBezTo>
                  <a:cubicBezTo>
                    <a:pt x="3721" y="1996"/>
                    <a:pt x="3607" y="1723"/>
                    <a:pt x="3378" y="1631"/>
                  </a:cubicBezTo>
                  <a:cubicBezTo>
                    <a:pt x="2442" y="1266"/>
                    <a:pt x="1575" y="764"/>
                    <a:pt x="822" y="125"/>
                  </a:cubicBezTo>
                  <a:cubicBezTo>
                    <a:pt x="739" y="41"/>
                    <a:pt x="632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8275" y="1938800"/>
              <a:ext cx="889250" cy="581175"/>
            </a:xfrm>
            <a:custGeom>
              <a:rect b="b" l="l" r="r" t="t"/>
              <a:pathLst>
                <a:path extrusionOk="0" h="23247" w="35570">
                  <a:moveTo>
                    <a:pt x="29413" y="1"/>
                  </a:moveTo>
                  <a:cubicBezTo>
                    <a:pt x="27312" y="1"/>
                    <a:pt x="25474" y="1494"/>
                    <a:pt x="25474" y="1494"/>
                  </a:cubicBezTo>
                  <a:cubicBezTo>
                    <a:pt x="25474" y="1494"/>
                    <a:pt x="22404" y="656"/>
                    <a:pt x="19072" y="656"/>
                  </a:cubicBezTo>
                  <a:cubicBezTo>
                    <a:pt x="14884" y="656"/>
                    <a:pt x="10284" y="1980"/>
                    <a:pt x="10843" y="7954"/>
                  </a:cubicBezTo>
                  <a:cubicBezTo>
                    <a:pt x="10843" y="7954"/>
                    <a:pt x="1" y="11195"/>
                    <a:pt x="9953" y="20439"/>
                  </a:cubicBezTo>
                  <a:cubicBezTo>
                    <a:pt x="9953" y="20439"/>
                    <a:pt x="9530" y="15922"/>
                    <a:pt x="12716" y="15922"/>
                  </a:cubicBezTo>
                  <a:cubicBezTo>
                    <a:pt x="13306" y="15922"/>
                    <a:pt x="14020" y="16077"/>
                    <a:pt x="14883" y="16445"/>
                  </a:cubicBezTo>
                  <a:cubicBezTo>
                    <a:pt x="14883" y="16445"/>
                    <a:pt x="15202" y="21101"/>
                    <a:pt x="16960" y="23247"/>
                  </a:cubicBezTo>
                  <a:cubicBezTo>
                    <a:pt x="16960" y="23247"/>
                    <a:pt x="14997" y="16970"/>
                    <a:pt x="17462" y="14162"/>
                  </a:cubicBezTo>
                  <a:cubicBezTo>
                    <a:pt x="19927" y="11355"/>
                    <a:pt x="18398" y="10488"/>
                    <a:pt x="18398" y="10488"/>
                  </a:cubicBezTo>
                  <a:cubicBezTo>
                    <a:pt x="18398" y="10488"/>
                    <a:pt x="19472" y="8400"/>
                    <a:pt x="23247" y="8400"/>
                  </a:cubicBezTo>
                  <a:cubicBezTo>
                    <a:pt x="24108" y="8400"/>
                    <a:pt x="25110" y="8508"/>
                    <a:pt x="26273" y="8776"/>
                  </a:cubicBezTo>
                  <a:cubicBezTo>
                    <a:pt x="27228" y="8999"/>
                    <a:pt x="28119" y="9103"/>
                    <a:pt x="28932" y="9103"/>
                  </a:cubicBezTo>
                  <a:cubicBezTo>
                    <a:pt x="33444" y="9103"/>
                    <a:pt x="35569" y="5908"/>
                    <a:pt x="33075" y="2156"/>
                  </a:cubicBezTo>
                  <a:cubicBezTo>
                    <a:pt x="31976" y="517"/>
                    <a:pt x="30649" y="1"/>
                    <a:pt x="2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4594900" y="2335875"/>
              <a:ext cx="58225" cy="53925"/>
            </a:xfrm>
            <a:custGeom>
              <a:rect b="b" l="l" r="r" t="t"/>
              <a:pathLst>
                <a:path extrusionOk="0" h="2157" w="2329">
                  <a:moveTo>
                    <a:pt x="1149" y="1"/>
                  </a:moveTo>
                  <a:cubicBezTo>
                    <a:pt x="1094" y="1"/>
                    <a:pt x="1038" y="5"/>
                    <a:pt x="982" y="14"/>
                  </a:cubicBezTo>
                  <a:cubicBezTo>
                    <a:pt x="388" y="128"/>
                    <a:pt x="0" y="699"/>
                    <a:pt x="114" y="1270"/>
                  </a:cubicBezTo>
                  <a:cubicBezTo>
                    <a:pt x="215" y="1793"/>
                    <a:pt x="653" y="2157"/>
                    <a:pt x="1163" y="2157"/>
                  </a:cubicBezTo>
                  <a:cubicBezTo>
                    <a:pt x="1231" y="2157"/>
                    <a:pt x="1300" y="2150"/>
                    <a:pt x="1370" y="2137"/>
                  </a:cubicBezTo>
                  <a:cubicBezTo>
                    <a:pt x="1940" y="2023"/>
                    <a:pt x="2328" y="1475"/>
                    <a:pt x="2237" y="881"/>
                  </a:cubicBezTo>
                  <a:cubicBezTo>
                    <a:pt x="2134" y="367"/>
                    <a:pt x="1660" y="1"/>
                    <a:pt x="1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780925" y="2335875"/>
              <a:ext cx="58225" cy="53925"/>
            </a:xfrm>
            <a:custGeom>
              <a:rect b="b" l="l" r="r" t="t"/>
              <a:pathLst>
                <a:path extrusionOk="0" h="2157" w="2329">
                  <a:moveTo>
                    <a:pt x="1133" y="1"/>
                  </a:moveTo>
                  <a:cubicBezTo>
                    <a:pt x="1075" y="1"/>
                    <a:pt x="1017" y="5"/>
                    <a:pt x="959" y="14"/>
                  </a:cubicBezTo>
                  <a:cubicBezTo>
                    <a:pt x="388" y="128"/>
                    <a:pt x="0" y="699"/>
                    <a:pt x="114" y="1270"/>
                  </a:cubicBezTo>
                  <a:cubicBezTo>
                    <a:pt x="195" y="1793"/>
                    <a:pt x="649" y="2157"/>
                    <a:pt x="1146" y="2157"/>
                  </a:cubicBezTo>
                  <a:cubicBezTo>
                    <a:pt x="1213" y="2157"/>
                    <a:pt x="1280" y="2150"/>
                    <a:pt x="1347" y="2137"/>
                  </a:cubicBezTo>
                  <a:cubicBezTo>
                    <a:pt x="1940" y="2023"/>
                    <a:pt x="2328" y="1475"/>
                    <a:pt x="2214" y="881"/>
                  </a:cubicBezTo>
                  <a:cubicBezTo>
                    <a:pt x="2132" y="367"/>
                    <a:pt x="1660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798600" y="2383000"/>
              <a:ext cx="129000" cy="152400"/>
            </a:xfrm>
            <a:custGeom>
              <a:rect b="b" l="l" r="r" t="t"/>
              <a:pathLst>
                <a:path extrusionOk="0" h="6096" w="5160">
                  <a:moveTo>
                    <a:pt x="4612" y="1"/>
                  </a:moveTo>
                  <a:lnTo>
                    <a:pt x="1" y="5798"/>
                  </a:lnTo>
                  <a:lnTo>
                    <a:pt x="663" y="6095"/>
                  </a:lnTo>
                  <a:lnTo>
                    <a:pt x="5159" y="434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907600" y="2350475"/>
              <a:ext cx="47950" cy="47975"/>
            </a:xfrm>
            <a:custGeom>
              <a:rect b="b" l="l" r="r" t="t"/>
              <a:pathLst>
                <a:path extrusionOk="0" h="1919" w="1918">
                  <a:moveTo>
                    <a:pt x="959" y="1"/>
                  </a:moveTo>
                  <a:cubicBezTo>
                    <a:pt x="434" y="1"/>
                    <a:pt x="0" y="434"/>
                    <a:pt x="0" y="959"/>
                  </a:cubicBezTo>
                  <a:cubicBezTo>
                    <a:pt x="0" y="1484"/>
                    <a:pt x="434" y="1918"/>
                    <a:pt x="959" y="1918"/>
                  </a:cubicBezTo>
                  <a:cubicBezTo>
                    <a:pt x="1484" y="1918"/>
                    <a:pt x="1918" y="1484"/>
                    <a:pt x="1918" y="959"/>
                  </a:cubicBezTo>
                  <a:cubicBezTo>
                    <a:pt x="1918" y="434"/>
                    <a:pt x="1484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916725" y="2359600"/>
              <a:ext cx="29700" cy="29700"/>
            </a:xfrm>
            <a:custGeom>
              <a:rect b="b" l="l" r="r" t="t"/>
              <a:pathLst>
                <a:path extrusionOk="0" h="1188" w="1188">
                  <a:moveTo>
                    <a:pt x="594" y="1"/>
                  </a:moveTo>
                  <a:cubicBezTo>
                    <a:pt x="275" y="1"/>
                    <a:pt x="1" y="275"/>
                    <a:pt x="1" y="594"/>
                  </a:cubicBezTo>
                  <a:cubicBezTo>
                    <a:pt x="1" y="914"/>
                    <a:pt x="275" y="1188"/>
                    <a:pt x="594" y="1188"/>
                  </a:cubicBezTo>
                  <a:cubicBezTo>
                    <a:pt x="914" y="1188"/>
                    <a:pt x="1188" y="914"/>
                    <a:pt x="1188" y="594"/>
                  </a:cubicBezTo>
                  <a:cubicBezTo>
                    <a:pt x="1188" y="275"/>
                    <a:pt x="91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4311300" y="2388150"/>
              <a:ext cx="53075" cy="116425"/>
            </a:xfrm>
            <a:custGeom>
              <a:rect b="b" l="l" r="r" t="t"/>
              <a:pathLst>
                <a:path extrusionOk="0" h="4657" w="2123">
                  <a:moveTo>
                    <a:pt x="0" y="0"/>
                  </a:moveTo>
                  <a:lnTo>
                    <a:pt x="0" y="0"/>
                  </a:lnTo>
                  <a:cubicBezTo>
                    <a:pt x="297" y="343"/>
                    <a:pt x="548" y="708"/>
                    <a:pt x="776" y="1050"/>
                  </a:cubicBezTo>
                  <a:cubicBezTo>
                    <a:pt x="1004" y="1415"/>
                    <a:pt x="1210" y="1781"/>
                    <a:pt x="1370" y="2169"/>
                  </a:cubicBezTo>
                  <a:cubicBezTo>
                    <a:pt x="1461" y="2351"/>
                    <a:pt x="1507" y="2557"/>
                    <a:pt x="1575" y="2762"/>
                  </a:cubicBezTo>
                  <a:cubicBezTo>
                    <a:pt x="1621" y="2968"/>
                    <a:pt x="1689" y="3173"/>
                    <a:pt x="1735" y="3378"/>
                  </a:cubicBezTo>
                  <a:cubicBezTo>
                    <a:pt x="1826" y="3789"/>
                    <a:pt x="1826" y="4200"/>
                    <a:pt x="1872" y="4657"/>
                  </a:cubicBezTo>
                  <a:cubicBezTo>
                    <a:pt x="2031" y="4246"/>
                    <a:pt x="2123" y="3789"/>
                    <a:pt x="2077" y="3333"/>
                  </a:cubicBezTo>
                  <a:cubicBezTo>
                    <a:pt x="2100" y="3104"/>
                    <a:pt x="2031" y="2876"/>
                    <a:pt x="2009" y="2648"/>
                  </a:cubicBezTo>
                  <a:cubicBezTo>
                    <a:pt x="1940" y="2420"/>
                    <a:pt x="1895" y="2191"/>
                    <a:pt x="1803" y="1986"/>
                  </a:cubicBezTo>
                  <a:cubicBezTo>
                    <a:pt x="1621" y="1575"/>
                    <a:pt x="1370" y="1164"/>
                    <a:pt x="1073" y="845"/>
                  </a:cubicBezTo>
                  <a:cubicBezTo>
                    <a:pt x="776" y="502"/>
                    <a:pt x="411" y="206"/>
                    <a:pt x="0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303875" y="2421250"/>
              <a:ext cx="37100" cy="58800"/>
            </a:xfrm>
            <a:custGeom>
              <a:rect b="b" l="l" r="r" t="t"/>
              <a:pathLst>
                <a:path extrusionOk="0" h="2352" w="1484">
                  <a:moveTo>
                    <a:pt x="1484" y="0"/>
                  </a:moveTo>
                  <a:lnTo>
                    <a:pt x="1484" y="0"/>
                  </a:lnTo>
                  <a:cubicBezTo>
                    <a:pt x="1256" y="91"/>
                    <a:pt x="1050" y="228"/>
                    <a:pt x="868" y="388"/>
                  </a:cubicBezTo>
                  <a:cubicBezTo>
                    <a:pt x="685" y="548"/>
                    <a:pt x="502" y="731"/>
                    <a:pt x="366" y="936"/>
                  </a:cubicBezTo>
                  <a:cubicBezTo>
                    <a:pt x="229" y="1141"/>
                    <a:pt x="114" y="1347"/>
                    <a:pt x="69" y="1598"/>
                  </a:cubicBezTo>
                  <a:cubicBezTo>
                    <a:pt x="0" y="1849"/>
                    <a:pt x="0" y="2123"/>
                    <a:pt x="92" y="2351"/>
                  </a:cubicBezTo>
                  <a:cubicBezTo>
                    <a:pt x="183" y="2123"/>
                    <a:pt x="297" y="1917"/>
                    <a:pt x="411" y="1735"/>
                  </a:cubicBezTo>
                  <a:cubicBezTo>
                    <a:pt x="502" y="1552"/>
                    <a:pt x="639" y="1370"/>
                    <a:pt x="754" y="1187"/>
                  </a:cubicBezTo>
                  <a:cubicBezTo>
                    <a:pt x="1005" y="822"/>
                    <a:pt x="1279" y="457"/>
                    <a:pt x="1484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4514425" y="2390325"/>
              <a:ext cx="100475" cy="39025"/>
            </a:xfrm>
            <a:custGeom>
              <a:rect b="b" l="l" r="r" t="t"/>
              <a:pathLst>
                <a:path extrusionOk="0" h="1561" w="4019">
                  <a:moveTo>
                    <a:pt x="2194" y="0"/>
                  </a:moveTo>
                  <a:cubicBezTo>
                    <a:pt x="2126" y="0"/>
                    <a:pt x="2057" y="2"/>
                    <a:pt x="1987" y="5"/>
                  </a:cubicBezTo>
                  <a:cubicBezTo>
                    <a:pt x="891" y="27"/>
                    <a:pt x="1" y="415"/>
                    <a:pt x="24" y="849"/>
                  </a:cubicBezTo>
                  <a:cubicBezTo>
                    <a:pt x="24" y="1255"/>
                    <a:pt x="824" y="1561"/>
                    <a:pt x="1843" y="1561"/>
                  </a:cubicBezTo>
                  <a:cubicBezTo>
                    <a:pt x="1913" y="1561"/>
                    <a:pt x="1984" y="1560"/>
                    <a:pt x="2055" y="1557"/>
                  </a:cubicBezTo>
                  <a:cubicBezTo>
                    <a:pt x="3151" y="1534"/>
                    <a:pt x="4018" y="1146"/>
                    <a:pt x="4018" y="712"/>
                  </a:cubicBezTo>
                  <a:cubicBezTo>
                    <a:pt x="3997" y="306"/>
                    <a:pt x="3195" y="0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4809450" y="2397200"/>
              <a:ext cx="41675" cy="16725"/>
            </a:xfrm>
            <a:custGeom>
              <a:rect b="b" l="l" r="r" t="t"/>
              <a:pathLst>
                <a:path extrusionOk="0" h="669" w="1667">
                  <a:moveTo>
                    <a:pt x="922" y="1"/>
                  </a:moveTo>
                  <a:cubicBezTo>
                    <a:pt x="889" y="1"/>
                    <a:pt x="856" y="2"/>
                    <a:pt x="822" y="3"/>
                  </a:cubicBezTo>
                  <a:cubicBezTo>
                    <a:pt x="366" y="49"/>
                    <a:pt x="1" y="209"/>
                    <a:pt x="1" y="391"/>
                  </a:cubicBezTo>
                  <a:cubicBezTo>
                    <a:pt x="21" y="559"/>
                    <a:pt x="329" y="668"/>
                    <a:pt x="731" y="668"/>
                  </a:cubicBezTo>
                  <a:cubicBezTo>
                    <a:pt x="768" y="668"/>
                    <a:pt x="806" y="667"/>
                    <a:pt x="845" y="665"/>
                  </a:cubicBezTo>
                  <a:cubicBezTo>
                    <a:pt x="1302" y="643"/>
                    <a:pt x="1667" y="460"/>
                    <a:pt x="1667" y="277"/>
                  </a:cubicBezTo>
                  <a:cubicBezTo>
                    <a:pt x="1646" y="129"/>
                    <a:pt x="1331" y="1"/>
                    <a:pt x="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447675" y="2398425"/>
              <a:ext cx="29125" cy="131875"/>
            </a:xfrm>
            <a:custGeom>
              <a:rect b="b" l="l" r="r" t="t"/>
              <a:pathLst>
                <a:path extrusionOk="0" h="5275" w="1165">
                  <a:moveTo>
                    <a:pt x="274" y="0"/>
                  </a:moveTo>
                  <a:cubicBezTo>
                    <a:pt x="92" y="1438"/>
                    <a:pt x="0" y="2830"/>
                    <a:pt x="46" y="4291"/>
                  </a:cubicBezTo>
                  <a:cubicBezTo>
                    <a:pt x="46" y="4337"/>
                    <a:pt x="46" y="4360"/>
                    <a:pt x="46" y="4405"/>
                  </a:cubicBezTo>
                  <a:cubicBezTo>
                    <a:pt x="69" y="4748"/>
                    <a:pt x="137" y="5250"/>
                    <a:pt x="571" y="5273"/>
                  </a:cubicBezTo>
                  <a:cubicBezTo>
                    <a:pt x="583" y="5274"/>
                    <a:pt x="594" y="5274"/>
                    <a:pt x="606" y="5274"/>
                  </a:cubicBezTo>
                  <a:cubicBezTo>
                    <a:pt x="841" y="5274"/>
                    <a:pt x="1031" y="5057"/>
                    <a:pt x="1096" y="4839"/>
                  </a:cubicBezTo>
                  <a:cubicBezTo>
                    <a:pt x="1164" y="4588"/>
                    <a:pt x="1119" y="4337"/>
                    <a:pt x="1073" y="4109"/>
                  </a:cubicBezTo>
                  <a:cubicBezTo>
                    <a:pt x="799" y="2739"/>
                    <a:pt x="525" y="1370"/>
                    <a:pt x="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476775" y="2326525"/>
              <a:ext cx="14275" cy="66200"/>
            </a:xfrm>
            <a:custGeom>
              <a:rect b="b" l="l" r="r" t="t"/>
              <a:pathLst>
                <a:path extrusionOk="0" h="2648" w="571">
                  <a:moveTo>
                    <a:pt x="137" y="0"/>
                  </a:moveTo>
                  <a:cubicBezTo>
                    <a:pt x="46" y="731"/>
                    <a:pt x="0" y="1438"/>
                    <a:pt x="23" y="2168"/>
                  </a:cubicBezTo>
                  <a:cubicBezTo>
                    <a:pt x="23" y="2168"/>
                    <a:pt x="23" y="2191"/>
                    <a:pt x="23" y="2214"/>
                  </a:cubicBezTo>
                  <a:cubicBezTo>
                    <a:pt x="23" y="2374"/>
                    <a:pt x="69" y="2648"/>
                    <a:pt x="274" y="2648"/>
                  </a:cubicBezTo>
                  <a:cubicBezTo>
                    <a:pt x="411" y="2648"/>
                    <a:pt x="503" y="2557"/>
                    <a:pt x="548" y="2420"/>
                  </a:cubicBezTo>
                  <a:cubicBezTo>
                    <a:pt x="571" y="2305"/>
                    <a:pt x="548" y="2191"/>
                    <a:pt x="525" y="2054"/>
                  </a:cubicBezTo>
                  <a:cubicBezTo>
                    <a:pt x="388" y="1370"/>
                    <a:pt x="251" y="685"/>
                    <a:pt x="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517275" y="2510825"/>
              <a:ext cx="14875" cy="66225"/>
            </a:xfrm>
            <a:custGeom>
              <a:rect b="b" l="l" r="r" t="t"/>
              <a:pathLst>
                <a:path extrusionOk="0" h="2649" w="595">
                  <a:moveTo>
                    <a:pt x="138" y="1"/>
                  </a:moveTo>
                  <a:cubicBezTo>
                    <a:pt x="47" y="708"/>
                    <a:pt x="1" y="1416"/>
                    <a:pt x="24" y="2146"/>
                  </a:cubicBezTo>
                  <a:cubicBezTo>
                    <a:pt x="24" y="2169"/>
                    <a:pt x="24" y="2192"/>
                    <a:pt x="24" y="2192"/>
                  </a:cubicBezTo>
                  <a:cubicBezTo>
                    <a:pt x="47" y="2374"/>
                    <a:pt x="69" y="2626"/>
                    <a:pt x="298" y="2648"/>
                  </a:cubicBezTo>
                  <a:cubicBezTo>
                    <a:pt x="412" y="2648"/>
                    <a:pt x="526" y="2534"/>
                    <a:pt x="549" y="2420"/>
                  </a:cubicBezTo>
                  <a:cubicBezTo>
                    <a:pt x="594" y="2306"/>
                    <a:pt x="572" y="2169"/>
                    <a:pt x="549" y="2055"/>
                  </a:cubicBezTo>
                  <a:cubicBezTo>
                    <a:pt x="412" y="1370"/>
                    <a:pt x="275" y="685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4420275" y="2540500"/>
              <a:ext cx="10875" cy="48050"/>
            </a:xfrm>
            <a:custGeom>
              <a:rect b="b" l="l" r="r" t="t"/>
              <a:pathLst>
                <a:path extrusionOk="0" h="1922" w="435">
                  <a:moveTo>
                    <a:pt x="115" y="1"/>
                  </a:moveTo>
                  <a:cubicBezTo>
                    <a:pt x="46" y="526"/>
                    <a:pt x="1" y="1051"/>
                    <a:pt x="23" y="1576"/>
                  </a:cubicBezTo>
                  <a:cubicBezTo>
                    <a:pt x="23" y="1576"/>
                    <a:pt x="23" y="1598"/>
                    <a:pt x="23" y="1598"/>
                  </a:cubicBezTo>
                  <a:cubicBezTo>
                    <a:pt x="46" y="1735"/>
                    <a:pt x="69" y="1918"/>
                    <a:pt x="229" y="1918"/>
                  </a:cubicBezTo>
                  <a:cubicBezTo>
                    <a:pt x="239" y="1920"/>
                    <a:pt x="248" y="1921"/>
                    <a:pt x="257" y="1921"/>
                  </a:cubicBezTo>
                  <a:cubicBezTo>
                    <a:pt x="334" y="1921"/>
                    <a:pt x="391" y="1840"/>
                    <a:pt x="412" y="1758"/>
                  </a:cubicBezTo>
                  <a:cubicBezTo>
                    <a:pt x="434" y="1690"/>
                    <a:pt x="412" y="1598"/>
                    <a:pt x="389" y="1507"/>
                  </a:cubicBezTo>
                  <a:cubicBezTo>
                    <a:pt x="297" y="1005"/>
                    <a:pt x="206" y="503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81325" y="2561625"/>
              <a:ext cx="18875" cy="85600"/>
            </a:xfrm>
            <a:custGeom>
              <a:rect b="b" l="l" r="r" t="t"/>
              <a:pathLst>
                <a:path extrusionOk="0" h="3424" w="755">
                  <a:moveTo>
                    <a:pt x="184" y="0"/>
                  </a:moveTo>
                  <a:cubicBezTo>
                    <a:pt x="69" y="936"/>
                    <a:pt x="1" y="1849"/>
                    <a:pt x="24" y="2785"/>
                  </a:cubicBezTo>
                  <a:cubicBezTo>
                    <a:pt x="24" y="2808"/>
                    <a:pt x="24" y="2830"/>
                    <a:pt x="24" y="2853"/>
                  </a:cubicBezTo>
                  <a:cubicBezTo>
                    <a:pt x="47" y="3082"/>
                    <a:pt x="92" y="3401"/>
                    <a:pt x="366" y="3424"/>
                  </a:cubicBezTo>
                  <a:cubicBezTo>
                    <a:pt x="526" y="3424"/>
                    <a:pt x="663" y="3287"/>
                    <a:pt x="709" y="3150"/>
                  </a:cubicBezTo>
                  <a:cubicBezTo>
                    <a:pt x="754" y="2990"/>
                    <a:pt x="709" y="2830"/>
                    <a:pt x="686" y="2671"/>
                  </a:cubicBezTo>
                  <a:cubicBezTo>
                    <a:pt x="526" y="1780"/>
                    <a:pt x="343" y="89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804325" y="2406400"/>
              <a:ext cx="102725" cy="126700"/>
            </a:xfrm>
            <a:custGeom>
              <a:rect b="b" l="l" r="r" t="t"/>
              <a:pathLst>
                <a:path extrusionOk="0" h="5068" w="4109">
                  <a:moveTo>
                    <a:pt x="3926" y="1"/>
                  </a:moveTo>
                  <a:lnTo>
                    <a:pt x="0" y="4954"/>
                  </a:lnTo>
                  <a:lnTo>
                    <a:pt x="206" y="5068"/>
                  </a:lnTo>
                  <a:lnTo>
                    <a:pt x="4109" y="138"/>
                  </a:lnTo>
                  <a:lnTo>
                    <a:pt x="3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659950" y="2515975"/>
              <a:ext cx="163225" cy="33950"/>
            </a:xfrm>
            <a:custGeom>
              <a:rect b="b" l="l" r="r" t="t"/>
              <a:pathLst>
                <a:path extrusionOk="0" h="1358" w="6529">
                  <a:moveTo>
                    <a:pt x="3378" y="0"/>
                  </a:moveTo>
                  <a:cubicBezTo>
                    <a:pt x="2237" y="0"/>
                    <a:pt x="1096" y="297"/>
                    <a:pt x="137" y="913"/>
                  </a:cubicBezTo>
                  <a:cubicBezTo>
                    <a:pt x="137" y="936"/>
                    <a:pt x="114" y="936"/>
                    <a:pt x="114" y="936"/>
                  </a:cubicBezTo>
                  <a:cubicBezTo>
                    <a:pt x="23" y="1004"/>
                    <a:pt x="0" y="1164"/>
                    <a:pt x="69" y="1255"/>
                  </a:cubicBezTo>
                  <a:cubicBezTo>
                    <a:pt x="122" y="1322"/>
                    <a:pt x="191" y="1357"/>
                    <a:pt x="261" y="1357"/>
                  </a:cubicBezTo>
                  <a:cubicBezTo>
                    <a:pt x="312" y="1357"/>
                    <a:pt x="364" y="1339"/>
                    <a:pt x="411" y="1301"/>
                  </a:cubicBezTo>
                  <a:cubicBezTo>
                    <a:pt x="1335" y="592"/>
                    <a:pt x="2526" y="220"/>
                    <a:pt x="3730" y="220"/>
                  </a:cubicBezTo>
                  <a:cubicBezTo>
                    <a:pt x="4698" y="220"/>
                    <a:pt x="5674" y="460"/>
                    <a:pt x="6528" y="959"/>
                  </a:cubicBezTo>
                  <a:cubicBezTo>
                    <a:pt x="5615" y="342"/>
                    <a:pt x="4497" y="23"/>
                    <a:pt x="3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735850" y="2381975"/>
              <a:ext cx="59925" cy="55725"/>
            </a:xfrm>
            <a:custGeom>
              <a:rect b="b" l="l" r="r" t="t"/>
              <a:pathLst>
                <a:path extrusionOk="0" h="2229" w="2397">
                  <a:moveTo>
                    <a:pt x="0" y="1617"/>
                  </a:moveTo>
                  <a:cubicBezTo>
                    <a:pt x="6" y="1622"/>
                    <a:pt x="13" y="1627"/>
                    <a:pt x="19" y="1632"/>
                  </a:cubicBezTo>
                  <a:lnTo>
                    <a:pt x="19" y="1632"/>
                  </a:lnTo>
                  <a:cubicBezTo>
                    <a:pt x="13" y="1626"/>
                    <a:pt x="6" y="1621"/>
                    <a:pt x="0" y="1617"/>
                  </a:cubicBezTo>
                  <a:close/>
                  <a:moveTo>
                    <a:pt x="1369" y="0"/>
                  </a:moveTo>
                  <a:cubicBezTo>
                    <a:pt x="986" y="0"/>
                    <a:pt x="597" y="236"/>
                    <a:pt x="479" y="590"/>
                  </a:cubicBezTo>
                  <a:cubicBezTo>
                    <a:pt x="656" y="537"/>
                    <a:pt x="860" y="484"/>
                    <a:pt x="1071" y="484"/>
                  </a:cubicBezTo>
                  <a:cubicBezTo>
                    <a:pt x="1132" y="484"/>
                    <a:pt x="1194" y="488"/>
                    <a:pt x="1255" y="498"/>
                  </a:cubicBezTo>
                  <a:cubicBezTo>
                    <a:pt x="1507" y="544"/>
                    <a:pt x="1758" y="704"/>
                    <a:pt x="1803" y="978"/>
                  </a:cubicBezTo>
                  <a:cubicBezTo>
                    <a:pt x="1849" y="1206"/>
                    <a:pt x="1712" y="1411"/>
                    <a:pt x="1529" y="1571"/>
                  </a:cubicBezTo>
                  <a:cubicBezTo>
                    <a:pt x="1314" y="1763"/>
                    <a:pt x="1023" y="1860"/>
                    <a:pt x="733" y="1860"/>
                  </a:cubicBezTo>
                  <a:cubicBezTo>
                    <a:pt x="478" y="1860"/>
                    <a:pt x="223" y="1785"/>
                    <a:pt x="19" y="1632"/>
                  </a:cubicBezTo>
                  <a:lnTo>
                    <a:pt x="19" y="1632"/>
                  </a:lnTo>
                  <a:cubicBezTo>
                    <a:pt x="107" y="1701"/>
                    <a:pt x="212" y="1806"/>
                    <a:pt x="297" y="1891"/>
                  </a:cubicBezTo>
                  <a:cubicBezTo>
                    <a:pt x="544" y="2107"/>
                    <a:pt x="874" y="2229"/>
                    <a:pt x="1196" y="2229"/>
                  </a:cubicBezTo>
                  <a:cubicBezTo>
                    <a:pt x="1351" y="2229"/>
                    <a:pt x="1503" y="2201"/>
                    <a:pt x="1643" y="2142"/>
                  </a:cubicBezTo>
                  <a:cubicBezTo>
                    <a:pt x="2077" y="1936"/>
                    <a:pt x="2397" y="1480"/>
                    <a:pt x="2351" y="1000"/>
                  </a:cubicBezTo>
                  <a:cubicBezTo>
                    <a:pt x="2328" y="544"/>
                    <a:pt x="1986" y="133"/>
                    <a:pt x="1552" y="19"/>
                  </a:cubicBezTo>
                  <a:cubicBezTo>
                    <a:pt x="1492" y="6"/>
                    <a:pt x="1431" y="0"/>
                    <a:pt x="1369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570925" y="2164025"/>
              <a:ext cx="244250" cy="73125"/>
            </a:xfrm>
            <a:custGeom>
              <a:rect b="b" l="l" r="r" t="t"/>
              <a:pathLst>
                <a:path extrusionOk="0" h="2925" w="9770">
                  <a:moveTo>
                    <a:pt x="1422" y="0"/>
                  </a:moveTo>
                  <a:cubicBezTo>
                    <a:pt x="1013" y="0"/>
                    <a:pt x="629" y="137"/>
                    <a:pt x="320" y="543"/>
                  </a:cubicBezTo>
                  <a:cubicBezTo>
                    <a:pt x="69" y="862"/>
                    <a:pt x="1" y="1296"/>
                    <a:pt x="46" y="1684"/>
                  </a:cubicBezTo>
                  <a:cubicBezTo>
                    <a:pt x="138" y="2643"/>
                    <a:pt x="1370" y="2665"/>
                    <a:pt x="2100" y="2757"/>
                  </a:cubicBezTo>
                  <a:cubicBezTo>
                    <a:pt x="2772" y="2869"/>
                    <a:pt x="3443" y="2925"/>
                    <a:pt x="4122" y="2925"/>
                  </a:cubicBezTo>
                  <a:cubicBezTo>
                    <a:pt x="4412" y="2925"/>
                    <a:pt x="4705" y="2914"/>
                    <a:pt x="4999" y="2894"/>
                  </a:cubicBezTo>
                  <a:cubicBezTo>
                    <a:pt x="6369" y="2825"/>
                    <a:pt x="7944" y="2620"/>
                    <a:pt x="9176" y="1958"/>
                  </a:cubicBezTo>
                  <a:cubicBezTo>
                    <a:pt x="9313" y="1889"/>
                    <a:pt x="9427" y="1798"/>
                    <a:pt x="9496" y="1684"/>
                  </a:cubicBezTo>
                  <a:cubicBezTo>
                    <a:pt x="9770" y="1205"/>
                    <a:pt x="9313" y="497"/>
                    <a:pt x="8834" y="337"/>
                  </a:cubicBezTo>
                  <a:cubicBezTo>
                    <a:pt x="8701" y="293"/>
                    <a:pt x="8565" y="275"/>
                    <a:pt x="8427" y="275"/>
                  </a:cubicBezTo>
                  <a:cubicBezTo>
                    <a:pt x="8068" y="275"/>
                    <a:pt x="7697" y="398"/>
                    <a:pt x="7350" y="497"/>
                  </a:cubicBezTo>
                  <a:cubicBezTo>
                    <a:pt x="6710" y="677"/>
                    <a:pt x="6048" y="762"/>
                    <a:pt x="5386" y="762"/>
                  </a:cubicBezTo>
                  <a:cubicBezTo>
                    <a:pt x="4701" y="762"/>
                    <a:pt x="4017" y="671"/>
                    <a:pt x="3356" y="497"/>
                  </a:cubicBezTo>
                  <a:cubicBezTo>
                    <a:pt x="2782" y="343"/>
                    <a:pt x="2071" y="0"/>
                    <a:pt x="14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16"/>
          <p:cNvGrpSpPr/>
          <p:nvPr/>
        </p:nvGrpSpPr>
        <p:grpSpPr>
          <a:xfrm>
            <a:off x="7828044" y="1236289"/>
            <a:ext cx="816722" cy="613417"/>
            <a:chOff x="1679525" y="3772500"/>
            <a:chExt cx="910200" cy="683625"/>
          </a:xfrm>
        </p:grpSpPr>
        <p:sp>
          <p:nvSpPr>
            <p:cNvPr id="269" name="Google Shape;269;p16"/>
            <p:cNvSpPr/>
            <p:nvPr/>
          </p:nvSpPr>
          <p:spPr>
            <a:xfrm>
              <a:off x="2427625" y="4080625"/>
              <a:ext cx="24000" cy="25"/>
            </a:xfrm>
            <a:custGeom>
              <a:rect b="b" l="l" r="r" t="t"/>
              <a:pathLst>
                <a:path extrusionOk="0" fill="none" h="1" w="960">
                  <a:moveTo>
                    <a:pt x="1" y="1"/>
                  </a:moveTo>
                  <a:lnTo>
                    <a:pt x="959" y="1"/>
                  </a:lnTo>
                </a:path>
              </a:pathLst>
            </a:custGeom>
            <a:noFill/>
            <a:ln cap="rnd" cmpd="sng" w="9700">
              <a:solidFill>
                <a:srgbClr val="20574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679525" y="3855675"/>
              <a:ext cx="795400" cy="537300"/>
            </a:xfrm>
            <a:custGeom>
              <a:rect b="b" l="l" r="r" t="t"/>
              <a:pathLst>
                <a:path extrusionOk="0" h="21492" w="31816">
                  <a:moveTo>
                    <a:pt x="15956" y="0"/>
                  </a:moveTo>
                  <a:cubicBezTo>
                    <a:pt x="15766" y="0"/>
                    <a:pt x="15579" y="48"/>
                    <a:pt x="15408" y="143"/>
                  </a:cubicBezTo>
                  <a:lnTo>
                    <a:pt x="9565" y="3293"/>
                  </a:lnTo>
                  <a:lnTo>
                    <a:pt x="594" y="97"/>
                  </a:lnTo>
                  <a:cubicBezTo>
                    <a:pt x="69" y="2288"/>
                    <a:pt x="1" y="4594"/>
                    <a:pt x="297" y="6831"/>
                  </a:cubicBezTo>
                  <a:cubicBezTo>
                    <a:pt x="503" y="8451"/>
                    <a:pt x="914" y="10026"/>
                    <a:pt x="1484" y="11533"/>
                  </a:cubicBezTo>
                  <a:lnTo>
                    <a:pt x="5661" y="12491"/>
                  </a:lnTo>
                  <a:lnTo>
                    <a:pt x="6985" y="13838"/>
                  </a:lnTo>
                  <a:lnTo>
                    <a:pt x="20886" y="21347"/>
                  </a:lnTo>
                  <a:cubicBezTo>
                    <a:pt x="21245" y="21448"/>
                    <a:pt x="21553" y="21492"/>
                    <a:pt x="21819" y="21492"/>
                  </a:cubicBezTo>
                  <a:cubicBezTo>
                    <a:pt x="23476" y="21492"/>
                    <a:pt x="23442" y="19795"/>
                    <a:pt x="23442" y="19795"/>
                  </a:cubicBezTo>
                  <a:lnTo>
                    <a:pt x="23442" y="19795"/>
                  </a:lnTo>
                  <a:cubicBezTo>
                    <a:pt x="23641" y="19832"/>
                    <a:pt x="23828" y="19848"/>
                    <a:pt x="24003" y="19848"/>
                  </a:cubicBezTo>
                  <a:cubicBezTo>
                    <a:pt x="25922" y="19848"/>
                    <a:pt x="26478" y="17855"/>
                    <a:pt x="26478" y="17855"/>
                  </a:cubicBezTo>
                  <a:cubicBezTo>
                    <a:pt x="26566" y="17860"/>
                    <a:pt x="26650" y="17863"/>
                    <a:pt x="26731" y="17863"/>
                  </a:cubicBezTo>
                  <a:cubicBezTo>
                    <a:pt x="29141" y="17863"/>
                    <a:pt x="28692" y="15641"/>
                    <a:pt x="28692" y="15641"/>
                  </a:cubicBezTo>
                  <a:lnTo>
                    <a:pt x="25656" y="12103"/>
                  </a:lnTo>
                  <a:lnTo>
                    <a:pt x="25474" y="10916"/>
                  </a:lnTo>
                  <a:lnTo>
                    <a:pt x="28829" y="13587"/>
                  </a:lnTo>
                  <a:lnTo>
                    <a:pt x="29719" y="14431"/>
                  </a:lnTo>
                  <a:cubicBezTo>
                    <a:pt x="29804" y="14438"/>
                    <a:pt x="29886" y="14441"/>
                    <a:pt x="29964" y="14441"/>
                  </a:cubicBezTo>
                  <a:cubicBezTo>
                    <a:pt x="31816" y="14441"/>
                    <a:pt x="31774" y="12697"/>
                    <a:pt x="31774" y="12697"/>
                  </a:cubicBezTo>
                  <a:lnTo>
                    <a:pt x="30176" y="10095"/>
                  </a:lnTo>
                  <a:lnTo>
                    <a:pt x="25314" y="6420"/>
                  </a:lnTo>
                  <a:lnTo>
                    <a:pt x="21822" y="5050"/>
                  </a:lnTo>
                  <a:lnTo>
                    <a:pt x="20110" y="2517"/>
                  </a:lnTo>
                  <a:lnTo>
                    <a:pt x="18398" y="554"/>
                  </a:lnTo>
                  <a:cubicBezTo>
                    <a:pt x="18192" y="325"/>
                    <a:pt x="17941" y="188"/>
                    <a:pt x="17645" y="166"/>
                  </a:cubicBezTo>
                  <a:lnTo>
                    <a:pt x="16070" y="6"/>
                  </a:lnTo>
                  <a:cubicBezTo>
                    <a:pt x="16032" y="2"/>
                    <a:pt x="15994" y="0"/>
                    <a:pt x="15956" y="0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121200" y="3832400"/>
              <a:ext cx="468525" cy="330425"/>
            </a:xfrm>
            <a:custGeom>
              <a:rect b="b" l="l" r="r" t="t"/>
              <a:pathLst>
                <a:path extrusionOk="0" h="13217" w="18741">
                  <a:moveTo>
                    <a:pt x="11984" y="1"/>
                  </a:moveTo>
                  <a:lnTo>
                    <a:pt x="10797" y="1370"/>
                  </a:lnTo>
                  <a:lnTo>
                    <a:pt x="9176" y="1165"/>
                  </a:lnTo>
                  <a:lnTo>
                    <a:pt x="4246" y="1644"/>
                  </a:lnTo>
                  <a:lnTo>
                    <a:pt x="366" y="5525"/>
                  </a:lnTo>
                  <a:cubicBezTo>
                    <a:pt x="69" y="5799"/>
                    <a:pt x="1" y="6232"/>
                    <a:pt x="137" y="6620"/>
                  </a:cubicBezTo>
                  <a:cubicBezTo>
                    <a:pt x="640" y="7899"/>
                    <a:pt x="1735" y="10843"/>
                    <a:pt x="1918" y="12007"/>
                  </a:cubicBezTo>
                  <a:cubicBezTo>
                    <a:pt x="1918" y="12007"/>
                    <a:pt x="2088" y="12053"/>
                    <a:pt x="2343" y="12053"/>
                  </a:cubicBezTo>
                  <a:cubicBezTo>
                    <a:pt x="3215" y="12053"/>
                    <a:pt x="5077" y="11521"/>
                    <a:pt x="4566" y="6826"/>
                  </a:cubicBezTo>
                  <a:lnTo>
                    <a:pt x="5136" y="6369"/>
                  </a:lnTo>
                  <a:lnTo>
                    <a:pt x="7647" y="7351"/>
                  </a:lnTo>
                  <a:lnTo>
                    <a:pt x="12509" y="11026"/>
                  </a:lnTo>
                  <a:lnTo>
                    <a:pt x="13855" y="13217"/>
                  </a:lnTo>
                  <a:lnTo>
                    <a:pt x="15385" y="11140"/>
                  </a:lnTo>
                  <a:lnTo>
                    <a:pt x="18717" y="9040"/>
                  </a:lnTo>
                  <a:cubicBezTo>
                    <a:pt x="18740" y="8560"/>
                    <a:pt x="18740" y="8081"/>
                    <a:pt x="18717" y="7602"/>
                  </a:cubicBezTo>
                  <a:cubicBezTo>
                    <a:pt x="18466" y="4589"/>
                    <a:pt x="16709" y="1553"/>
                    <a:pt x="13878" y="480"/>
                  </a:cubicBezTo>
                  <a:cubicBezTo>
                    <a:pt x="13262" y="252"/>
                    <a:pt x="12623" y="115"/>
                    <a:pt x="11984" y="1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1868400" y="4209600"/>
              <a:ext cx="114150" cy="82775"/>
            </a:xfrm>
            <a:custGeom>
              <a:rect b="b" l="l" r="r" t="t"/>
              <a:pathLst>
                <a:path extrusionOk="0" h="3311" w="4566">
                  <a:moveTo>
                    <a:pt x="1" y="0"/>
                  </a:moveTo>
                  <a:lnTo>
                    <a:pt x="252" y="2511"/>
                  </a:lnTo>
                  <a:lnTo>
                    <a:pt x="1393" y="3310"/>
                  </a:lnTo>
                  <a:lnTo>
                    <a:pt x="3744" y="2945"/>
                  </a:lnTo>
                  <a:cubicBezTo>
                    <a:pt x="3744" y="2945"/>
                    <a:pt x="4566" y="2397"/>
                    <a:pt x="3630" y="1096"/>
                  </a:cubicBezTo>
                  <a:cubicBezTo>
                    <a:pt x="3094" y="332"/>
                    <a:pt x="2092" y="174"/>
                    <a:pt x="1357" y="174"/>
                  </a:cubicBezTo>
                  <a:cubicBezTo>
                    <a:pt x="842" y="174"/>
                    <a:pt x="457" y="252"/>
                    <a:pt x="457" y="2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32325" y="4219775"/>
              <a:ext cx="232275" cy="114250"/>
            </a:xfrm>
            <a:custGeom>
              <a:rect b="b" l="l" r="r" t="t"/>
              <a:pathLst>
                <a:path extrusionOk="0" h="4570" w="9291">
                  <a:moveTo>
                    <a:pt x="7083" y="1"/>
                  </a:moveTo>
                  <a:cubicBezTo>
                    <a:pt x="6600" y="1"/>
                    <a:pt x="6209" y="73"/>
                    <a:pt x="6209" y="73"/>
                  </a:cubicBezTo>
                  <a:lnTo>
                    <a:pt x="3538" y="1693"/>
                  </a:lnTo>
                  <a:lnTo>
                    <a:pt x="1530" y="1785"/>
                  </a:lnTo>
                  <a:lnTo>
                    <a:pt x="1187" y="2538"/>
                  </a:lnTo>
                  <a:lnTo>
                    <a:pt x="0" y="2721"/>
                  </a:lnTo>
                  <a:lnTo>
                    <a:pt x="0" y="3451"/>
                  </a:lnTo>
                  <a:lnTo>
                    <a:pt x="1027" y="4569"/>
                  </a:lnTo>
                  <a:lnTo>
                    <a:pt x="5296" y="4569"/>
                  </a:lnTo>
                  <a:lnTo>
                    <a:pt x="8788" y="2241"/>
                  </a:lnTo>
                  <a:cubicBezTo>
                    <a:pt x="8788" y="2241"/>
                    <a:pt x="9290" y="1168"/>
                    <a:pt x="8628" y="461"/>
                  </a:cubicBezTo>
                  <a:cubicBezTo>
                    <a:pt x="8269" y="89"/>
                    <a:pt x="7619" y="1"/>
                    <a:pt x="7083" y="1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013350" y="4263675"/>
              <a:ext cx="218000" cy="117700"/>
            </a:xfrm>
            <a:custGeom>
              <a:rect b="b" l="l" r="r" t="t"/>
              <a:pathLst>
                <a:path extrusionOk="0" h="4708" w="8720">
                  <a:moveTo>
                    <a:pt x="6778" y="0"/>
                  </a:moveTo>
                  <a:cubicBezTo>
                    <a:pt x="6127" y="0"/>
                    <a:pt x="5547" y="485"/>
                    <a:pt x="5547" y="485"/>
                  </a:cubicBezTo>
                  <a:lnTo>
                    <a:pt x="2055" y="2813"/>
                  </a:lnTo>
                  <a:lnTo>
                    <a:pt x="1" y="2813"/>
                  </a:lnTo>
                  <a:lnTo>
                    <a:pt x="1393" y="4320"/>
                  </a:lnTo>
                  <a:lnTo>
                    <a:pt x="3744" y="4708"/>
                  </a:lnTo>
                  <a:lnTo>
                    <a:pt x="7830" y="2654"/>
                  </a:lnTo>
                  <a:cubicBezTo>
                    <a:pt x="7830" y="2654"/>
                    <a:pt x="8720" y="1878"/>
                    <a:pt x="7830" y="599"/>
                  </a:cubicBezTo>
                  <a:cubicBezTo>
                    <a:pt x="7514" y="146"/>
                    <a:pt x="7136" y="0"/>
                    <a:pt x="6778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110925" y="4330000"/>
              <a:ext cx="119300" cy="77625"/>
            </a:xfrm>
            <a:custGeom>
              <a:rect b="b" l="l" r="r" t="t"/>
              <a:pathLst>
                <a:path extrusionOk="0" h="3105" w="4772">
                  <a:moveTo>
                    <a:pt x="3927" y="1"/>
                  </a:moveTo>
                  <a:lnTo>
                    <a:pt x="1" y="1964"/>
                  </a:lnTo>
                  <a:lnTo>
                    <a:pt x="982" y="2877"/>
                  </a:lnTo>
                  <a:lnTo>
                    <a:pt x="2260" y="3105"/>
                  </a:lnTo>
                  <a:cubicBezTo>
                    <a:pt x="2260" y="3105"/>
                    <a:pt x="3858" y="2420"/>
                    <a:pt x="4315" y="1644"/>
                  </a:cubicBezTo>
                  <a:cubicBezTo>
                    <a:pt x="4771" y="891"/>
                    <a:pt x="3927" y="1"/>
                    <a:pt x="3927" y="1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261000" y="4214175"/>
              <a:ext cx="104450" cy="88100"/>
            </a:xfrm>
            <a:custGeom>
              <a:rect b="b" l="l" r="r" t="t"/>
              <a:pathLst>
                <a:path extrusionOk="0" h="3524" w="4178">
                  <a:moveTo>
                    <a:pt x="412" y="0"/>
                  </a:moveTo>
                  <a:lnTo>
                    <a:pt x="1" y="479"/>
                  </a:lnTo>
                  <a:lnTo>
                    <a:pt x="3242" y="3515"/>
                  </a:lnTo>
                  <a:cubicBezTo>
                    <a:pt x="3333" y="3521"/>
                    <a:pt x="3420" y="3524"/>
                    <a:pt x="3504" y="3524"/>
                  </a:cubicBezTo>
                  <a:cubicBezTo>
                    <a:pt x="3754" y="3524"/>
                    <a:pt x="3972" y="3498"/>
                    <a:pt x="4178" y="3447"/>
                  </a:cubicBezTo>
                  <a:cubicBezTo>
                    <a:pt x="2922" y="3150"/>
                    <a:pt x="412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316350" y="4107450"/>
              <a:ext cx="142700" cy="109225"/>
            </a:xfrm>
            <a:custGeom>
              <a:rect b="b" l="l" r="r" t="t"/>
              <a:pathLst>
                <a:path extrusionOk="0" h="4369" w="5708">
                  <a:moveTo>
                    <a:pt x="1" y="1"/>
                  </a:moveTo>
                  <a:lnTo>
                    <a:pt x="1" y="845"/>
                  </a:lnTo>
                  <a:lnTo>
                    <a:pt x="3356" y="3516"/>
                  </a:lnTo>
                  <a:lnTo>
                    <a:pt x="4246" y="4360"/>
                  </a:lnTo>
                  <a:cubicBezTo>
                    <a:pt x="4327" y="4366"/>
                    <a:pt x="4405" y="4368"/>
                    <a:pt x="4480" y="4368"/>
                  </a:cubicBezTo>
                  <a:cubicBezTo>
                    <a:pt x="5057" y="4368"/>
                    <a:pt x="5444" y="4217"/>
                    <a:pt x="5707" y="3995"/>
                  </a:cubicBezTo>
                  <a:lnTo>
                    <a:pt x="5707" y="3995"/>
                  </a:lnTo>
                  <a:cubicBezTo>
                    <a:pt x="5563" y="4051"/>
                    <a:pt x="5419" y="4076"/>
                    <a:pt x="5280" y="4076"/>
                  </a:cubicBezTo>
                  <a:cubicBezTo>
                    <a:pt x="4340" y="4076"/>
                    <a:pt x="3562" y="2968"/>
                    <a:pt x="3562" y="29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216500" y="4281500"/>
              <a:ext cx="66225" cy="70425"/>
            </a:xfrm>
            <a:custGeom>
              <a:rect b="b" l="l" r="r" t="t"/>
              <a:pathLst>
                <a:path extrusionOk="0" h="2817" w="2649">
                  <a:moveTo>
                    <a:pt x="229" y="0"/>
                  </a:moveTo>
                  <a:lnTo>
                    <a:pt x="0" y="434"/>
                  </a:lnTo>
                  <a:lnTo>
                    <a:pt x="1963" y="2762"/>
                  </a:lnTo>
                  <a:cubicBezTo>
                    <a:pt x="2147" y="2796"/>
                    <a:pt x="2319" y="2817"/>
                    <a:pt x="2478" y="2817"/>
                  </a:cubicBezTo>
                  <a:cubicBezTo>
                    <a:pt x="2536" y="2817"/>
                    <a:pt x="2593" y="2814"/>
                    <a:pt x="2648" y="2808"/>
                  </a:cubicBezTo>
                  <a:cubicBezTo>
                    <a:pt x="2055" y="2420"/>
                    <a:pt x="229" y="0"/>
                    <a:pt x="2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316350" y="4128575"/>
              <a:ext cx="83925" cy="97600"/>
            </a:xfrm>
            <a:custGeom>
              <a:rect b="b" l="l" r="r" t="t"/>
              <a:pathLst>
                <a:path extrusionOk="0" h="3904" w="3357">
                  <a:moveTo>
                    <a:pt x="1" y="0"/>
                  </a:moveTo>
                  <a:lnTo>
                    <a:pt x="183" y="1187"/>
                  </a:lnTo>
                  <a:lnTo>
                    <a:pt x="2512" y="3903"/>
                  </a:lnTo>
                  <a:lnTo>
                    <a:pt x="3356" y="26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013350" y="4272375"/>
              <a:ext cx="143250" cy="73625"/>
            </a:xfrm>
            <a:custGeom>
              <a:rect b="b" l="l" r="r" t="t"/>
              <a:pathLst>
                <a:path extrusionOk="0" h="2945" w="5730">
                  <a:moveTo>
                    <a:pt x="5730" y="0"/>
                  </a:moveTo>
                  <a:lnTo>
                    <a:pt x="2055" y="2465"/>
                  </a:lnTo>
                  <a:lnTo>
                    <a:pt x="1" y="2465"/>
                  </a:lnTo>
                  <a:lnTo>
                    <a:pt x="434" y="2945"/>
                  </a:lnTo>
                  <a:lnTo>
                    <a:pt x="2192" y="2831"/>
                  </a:lnTo>
                  <a:lnTo>
                    <a:pt x="5730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110925" y="4330000"/>
              <a:ext cx="98175" cy="56525"/>
            </a:xfrm>
            <a:custGeom>
              <a:rect b="b" l="l" r="r" t="t"/>
              <a:pathLst>
                <a:path extrusionOk="0" h="2261" w="3927">
                  <a:moveTo>
                    <a:pt x="3927" y="1"/>
                  </a:moveTo>
                  <a:lnTo>
                    <a:pt x="1" y="1964"/>
                  </a:lnTo>
                  <a:lnTo>
                    <a:pt x="320" y="2260"/>
                  </a:lnTo>
                  <a:lnTo>
                    <a:pt x="3927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962000" y="4221575"/>
              <a:ext cx="125550" cy="61650"/>
            </a:xfrm>
            <a:custGeom>
              <a:rect b="b" l="l" r="r" t="t"/>
              <a:pathLst>
                <a:path extrusionOk="0" h="2466" w="5022">
                  <a:moveTo>
                    <a:pt x="5022" y="1"/>
                  </a:moveTo>
                  <a:lnTo>
                    <a:pt x="2351" y="1621"/>
                  </a:lnTo>
                  <a:lnTo>
                    <a:pt x="343" y="1713"/>
                  </a:lnTo>
                  <a:lnTo>
                    <a:pt x="0" y="2466"/>
                  </a:lnTo>
                  <a:lnTo>
                    <a:pt x="2214" y="221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868400" y="4209600"/>
              <a:ext cx="67950" cy="20000"/>
            </a:xfrm>
            <a:custGeom>
              <a:rect b="b" l="l" r="r" t="t"/>
              <a:pathLst>
                <a:path extrusionOk="0" h="800" w="2718">
                  <a:moveTo>
                    <a:pt x="1" y="0"/>
                  </a:moveTo>
                  <a:lnTo>
                    <a:pt x="92" y="799"/>
                  </a:lnTo>
                  <a:cubicBezTo>
                    <a:pt x="92" y="799"/>
                    <a:pt x="1042" y="375"/>
                    <a:pt x="2167" y="375"/>
                  </a:cubicBezTo>
                  <a:cubicBezTo>
                    <a:pt x="2347" y="375"/>
                    <a:pt x="2531" y="386"/>
                    <a:pt x="2717" y="411"/>
                  </a:cubicBezTo>
                  <a:cubicBezTo>
                    <a:pt x="2265" y="226"/>
                    <a:pt x="1762" y="176"/>
                    <a:pt x="1346" y="176"/>
                  </a:cubicBezTo>
                  <a:cubicBezTo>
                    <a:pt x="837" y="176"/>
                    <a:pt x="457" y="252"/>
                    <a:pt x="457" y="2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249025" y="3975075"/>
              <a:ext cx="192325" cy="78625"/>
            </a:xfrm>
            <a:custGeom>
              <a:rect b="b" l="l" r="r" t="t"/>
              <a:pathLst>
                <a:path extrusionOk="0" h="3145" w="7693">
                  <a:moveTo>
                    <a:pt x="982" y="0"/>
                  </a:moveTo>
                  <a:lnTo>
                    <a:pt x="0" y="662"/>
                  </a:lnTo>
                  <a:lnTo>
                    <a:pt x="2534" y="1644"/>
                  </a:lnTo>
                  <a:lnTo>
                    <a:pt x="4269" y="2968"/>
                  </a:lnTo>
                  <a:cubicBezTo>
                    <a:pt x="4620" y="3092"/>
                    <a:pt x="4947" y="3144"/>
                    <a:pt x="5248" y="3144"/>
                  </a:cubicBezTo>
                  <a:cubicBezTo>
                    <a:pt x="6824" y="3144"/>
                    <a:pt x="7692" y="1712"/>
                    <a:pt x="7693" y="1712"/>
                  </a:cubicBezTo>
                  <a:lnTo>
                    <a:pt x="7693" y="1712"/>
                  </a:lnTo>
                  <a:cubicBezTo>
                    <a:pt x="7085" y="2074"/>
                    <a:pt x="6448" y="2218"/>
                    <a:pt x="5817" y="2218"/>
                  </a:cubicBezTo>
                  <a:cubicBezTo>
                    <a:pt x="3344" y="221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316350" y="4128575"/>
              <a:ext cx="60525" cy="48525"/>
            </a:xfrm>
            <a:custGeom>
              <a:rect b="b" l="l" r="r" t="t"/>
              <a:pathLst>
                <a:path extrusionOk="0" h="1941" w="2421">
                  <a:moveTo>
                    <a:pt x="1" y="0"/>
                  </a:moveTo>
                  <a:lnTo>
                    <a:pt x="183" y="1187"/>
                  </a:lnTo>
                  <a:lnTo>
                    <a:pt x="617" y="1667"/>
                  </a:lnTo>
                  <a:cubicBezTo>
                    <a:pt x="617" y="1667"/>
                    <a:pt x="819" y="1589"/>
                    <a:pt x="1153" y="1589"/>
                  </a:cubicBezTo>
                  <a:cubicBezTo>
                    <a:pt x="1474" y="1589"/>
                    <a:pt x="1917" y="1661"/>
                    <a:pt x="2420" y="194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807350" y="3772500"/>
              <a:ext cx="684225" cy="683625"/>
            </a:xfrm>
            <a:custGeom>
              <a:rect b="b" l="l" r="r" t="t"/>
              <a:pathLst>
                <a:path extrusionOk="0" fill="none" h="27345" w="27369">
                  <a:moveTo>
                    <a:pt x="27368" y="13673"/>
                  </a:moveTo>
                  <a:cubicBezTo>
                    <a:pt x="27368" y="21228"/>
                    <a:pt x="21251" y="27345"/>
                    <a:pt x="13696" y="27345"/>
                  </a:cubicBezTo>
                  <a:cubicBezTo>
                    <a:pt x="6141" y="27345"/>
                    <a:pt x="1" y="21228"/>
                    <a:pt x="1" y="13673"/>
                  </a:cubicBezTo>
                  <a:cubicBezTo>
                    <a:pt x="1" y="6117"/>
                    <a:pt x="6141" y="0"/>
                    <a:pt x="13696" y="0"/>
                  </a:cubicBezTo>
                  <a:cubicBezTo>
                    <a:pt x="21251" y="0"/>
                    <a:pt x="27368" y="6117"/>
                    <a:pt x="27368" y="13673"/>
                  </a:cubicBezTo>
                  <a:close/>
                </a:path>
              </a:pathLst>
            </a:custGeom>
            <a:noFill/>
            <a:ln cap="flat" cmpd="sng" w="28525">
              <a:solidFill>
                <a:schemeClr val="accent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928900" y="3894050"/>
              <a:ext cx="482200" cy="481625"/>
            </a:xfrm>
            <a:custGeom>
              <a:rect b="b" l="l" r="r" t="t"/>
              <a:pathLst>
                <a:path extrusionOk="0" fill="none" h="19265" w="19288">
                  <a:moveTo>
                    <a:pt x="0" y="19265"/>
                  </a:moveTo>
                  <a:lnTo>
                    <a:pt x="19288" y="0"/>
                  </a:lnTo>
                </a:path>
              </a:pathLst>
            </a:custGeom>
            <a:noFill/>
            <a:ln cap="flat" cmpd="sng" w="28525">
              <a:solidFill>
                <a:schemeClr val="accent5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 flipH="1">
            <a:off x="7955720" y="2486371"/>
            <a:ext cx="713950" cy="682059"/>
            <a:chOff x="2791125" y="3645750"/>
            <a:chExt cx="889325" cy="849600"/>
          </a:xfrm>
        </p:grpSpPr>
        <p:sp>
          <p:nvSpPr>
            <p:cNvPr id="289" name="Google Shape;289;p16"/>
            <p:cNvSpPr/>
            <p:nvPr/>
          </p:nvSpPr>
          <p:spPr>
            <a:xfrm>
              <a:off x="3196275" y="4298625"/>
              <a:ext cx="279050" cy="196725"/>
            </a:xfrm>
            <a:custGeom>
              <a:rect b="b" l="l" r="r" t="t"/>
              <a:pathLst>
                <a:path extrusionOk="0" h="7869" w="11162">
                  <a:moveTo>
                    <a:pt x="480" y="0"/>
                  </a:moveTo>
                  <a:lnTo>
                    <a:pt x="0" y="5433"/>
                  </a:lnTo>
                  <a:cubicBezTo>
                    <a:pt x="2633" y="6930"/>
                    <a:pt x="5486" y="7869"/>
                    <a:pt x="8355" y="7869"/>
                  </a:cubicBezTo>
                  <a:cubicBezTo>
                    <a:pt x="9291" y="7869"/>
                    <a:pt x="10229" y="7769"/>
                    <a:pt x="11162" y="7555"/>
                  </a:cubicBezTo>
                  <a:lnTo>
                    <a:pt x="11162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202550" y="4298625"/>
              <a:ext cx="272775" cy="165675"/>
            </a:xfrm>
            <a:custGeom>
              <a:rect b="b" l="l" r="r" t="t"/>
              <a:pathLst>
                <a:path extrusionOk="0" h="6627" w="10911">
                  <a:moveTo>
                    <a:pt x="229" y="0"/>
                  </a:moveTo>
                  <a:lnTo>
                    <a:pt x="0" y="2579"/>
                  </a:lnTo>
                  <a:cubicBezTo>
                    <a:pt x="1302" y="4337"/>
                    <a:pt x="3516" y="6300"/>
                    <a:pt x="6962" y="6551"/>
                  </a:cubicBezTo>
                  <a:cubicBezTo>
                    <a:pt x="7569" y="6602"/>
                    <a:pt x="8176" y="6626"/>
                    <a:pt x="8774" y="6626"/>
                  </a:cubicBezTo>
                  <a:cubicBezTo>
                    <a:pt x="9504" y="6626"/>
                    <a:pt x="10221" y="6591"/>
                    <a:pt x="10911" y="6528"/>
                  </a:cubicBezTo>
                  <a:lnTo>
                    <a:pt x="10911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39925" y="3793175"/>
              <a:ext cx="631150" cy="639025"/>
            </a:xfrm>
            <a:custGeom>
              <a:rect b="b" l="l" r="r" t="t"/>
              <a:pathLst>
                <a:path extrusionOk="0" h="25561" w="25246">
                  <a:moveTo>
                    <a:pt x="14803" y="0"/>
                  </a:moveTo>
                  <a:cubicBezTo>
                    <a:pt x="14435" y="0"/>
                    <a:pt x="14051" y="13"/>
                    <a:pt x="13650" y="41"/>
                  </a:cubicBezTo>
                  <a:cubicBezTo>
                    <a:pt x="4794" y="634"/>
                    <a:pt x="4931" y="10540"/>
                    <a:pt x="4931" y="10540"/>
                  </a:cubicBezTo>
                  <a:cubicBezTo>
                    <a:pt x="4931" y="10540"/>
                    <a:pt x="3904" y="9994"/>
                    <a:pt x="2787" y="9994"/>
                  </a:cubicBezTo>
                  <a:cubicBezTo>
                    <a:pt x="1457" y="9994"/>
                    <a:pt x="0" y="10769"/>
                    <a:pt x="0" y="14170"/>
                  </a:cubicBezTo>
                  <a:cubicBezTo>
                    <a:pt x="0" y="18172"/>
                    <a:pt x="2035" y="18888"/>
                    <a:pt x="3490" y="18888"/>
                  </a:cubicBezTo>
                  <a:cubicBezTo>
                    <a:pt x="4300" y="18888"/>
                    <a:pt x="4931" y="18666"/>
                    <a:pt x="4931" y="18666"/>
                  </a:cubicBezTo>
                  <a:cubicBezTo>
                    <a:pt x="4931" y="18666"/>
                    <a:pt x="7076" y="25012"/>
                    <a:pt x="13467" y="25491"/>
                  </a:cubicBezTo>
                  <a:cubicBezTo>
                    <a:pt x="14067" y="25539"/>
                    <a:pt x="14663" y="25561"/>
                    <a:pt x="15252" y="25561"/>
                  </a:cubicBezTo>
                  <a:cubicBezTo>
                    <a:pt x="17466" y="25561"/>
                    <a:pt x="19570" y="25253"/>
                    <a:pt x="21319" y="24875"/>
                  </a:cubicBezTo>
                  <a:cubicBezTo>
                    <a:pt x="23739" y="24372"/>
                    <a:pt x="25245" y="21953"/>
                    <a:pt x="24697" y="19533"/>
                  </a:cubicBezTo>
                  <a:cubicBezTo>
                    <a:pt x="23465" y="14124"/>
                    <a:pt x="23168" y="7094"/>
                    <a:pt x="23168" y="7094"/>
                  </a:cubicBezTo>
                  <a:cubicBezTo>
                    <a:pt x="23168" y="7094"/>
                    <a:pt x="23378" y="0"/>
                    <a:pt x="14803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2791125" y="3645750"/>
              <a:ext cx="889325" cy="581000"/>
            </a:xfrm>
            <a:custGeom>
              <a:rect b="b" l="l" r="r" t="t"/>
              <a:pathLst>
                <a:path extrusionOk="0" h="23240" w="35573">
                  <a:moveTo>
                    <a:pt x="29427" y="0"/>
                  </a:moveTo>
                  <a:cubicBezTo>
                    <a:pt x="27319" y="0"/>
                    <a:pt x="25473" y="1510"/>
                    <a:pt x="25473" y="1510"/>
                  </a:cubicBezTo>
                  <a:cubicBezTo>
                    <a:pt x="25473" y="1510"/>
                    <a:pt x="22392" y="664"/>
                    <a:pt x="19053" y="664"/>
                  </a:cubicBezTo>
                  <a:cubicBezTo>
                    <a:pt x="14871" y="664"/>
                    <a:pt x="10284" y="1991"/>
                    <a:pt x="10842" y="7969"/>
                  </a:cubicBezTo>
                  <a:cubicBezTo>
                    <a:pt x="10842" y="7969"/>
                    <a:pt x="0" y="11187"/>
                    <a:pt x="9952" y="20455"/>
                  </a:cubicBezTo>
                  <a:lnTo>
                    <a:pt x="9952" y="20455"/>
                  </a:lnTo>
                  <a:cubicBezTo>
                    <a:pt x="9952" y="20455"/>
                    <a:pt x="9529" y="15916"/>
                    <a:pt x="12721" y="15916"/>
                  </a:cubicBezTo>
                  <a:cubicBezTo>
                    <a:pt x="13310" y="15916"/>
                    <a:pt x="14022" y="16071"/>
                    <a:pt x="14883" y="16437"/>
                  </a:cubicBezTo>
                  <a:cubicBezTo>
                    <a:pt x="14883" y="16437"/>
                    <a:pt x="15225" y="21094"/>
                    <a:pt x="16960" y="23239"/>
                  </a:cubicBezTo>
                  <a:cubicBezTo>
                    <a:pt x="16960" y="23239"/>
                    <a:pt x="14997" y="16962"/>
                    <a:pt x="17462" y="14155"/>
                  </a:cubicBezTo>
                  <a:cubicBezTo>
                    <a:pt x="19927" y="11347"/>
                    <a:pt x="18398" y="10480"/>
                    <a:pt x="18398" y="10480"/>
                  </a:cubicBezTo>
                  <a:cubicBezTo>
                    <a:pt x="18398" y="10480"/>
                    <a:pt x="19466" y="8404"/>
                    <a:pt x="23213" y="8404"/>
                  </a:cubicBezTo>
                  <a:cubicBezTo>
                    <a:pt x="24082" y="8404"/>
                    <a:pt x="25095" y="8516"/>
                    <a:pt x="26272" y="8791"/>
                  </a:cubicBezTo>
                  <a:cubicBezTo>
                    <a:pt x="27220" y="9009"/>
                    <a:pt x="28104" y="9110"/>
                    <a:pt x="28912" y="9110"/>
                  </a:cubicBezTo>
                  <a:cubicBezTo>
                    <a:pt x="33437" y="9110"/>
                    <a:pt x="35573" y="5925"/>
                    <a:pt x="33074" y="2149"/>
                  </a:cubicBezTo>
                  <a:cubicBezTo>
                    <a:pt x="31980" y="516"/>
                    <a:pt x="30659" y="0"/>
                    <a:pt x="29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377725" y="4043050"/>
              <a:ext cx="58250" cy="53525"/>
            </a:xfrm>
            <a:custGeom>
              <a:rect b="b" l="l" r="r" t="t"/>
              <a:pathLst>
                <a:path extrusionOk="0" h="2141" w="2330">
                  <a:moveTo>
                    <a:pt x="1183" y="0"/>
                  </a:moveTo>
                  <a:cubicBezTo>
                    <a:pt x="1117" y="0"/>
                    <a:pt x="1050" y="7"/>
                    <a:pt x="982" y="20"/>
                  </a:cubicBezTo>
                  <a:cubicBezTo>
                    <a:pt x="389" y="112"/>
                    <a:pt x="1" y="682"/>
                    <a:pt x="115" y="1276"/>
                  </a:cubicBezTo>
                  <a:cubicBezTo>
                    <a:pt x="216" y="1779"/>
                    <a:pt x="654" y="2140"/>
                    <a:pt x="1163" y="2140"/>
                  </a:cubicBezTo>
                  <a:cubicBezTo>
                    <a:pt x="1231" y="2140"/>
                    <a:pt x="1300" y="2134"/>
                    <a:pt x="1370" y="2120"/>
                  </a:cubicBezTo>
                  <a:cubicBezTo>
                    <a:pt x="1941" y="2029"/>
                    <a:pt x="2329" y="1458"/>
                    <a:pt x="2238" y="888"/>
                  </a:cubicBezTo>
                  <a:cubicBezTo>
                    <a:pt x="2137" y="364"/>
                    <a:pt x="1681" y="0"/>
                    <a:pt x="1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3563750" y="4043050"/>
              <a:ext cx="58250" cy="53525"/>
            </a:xfrm>
            <a:custGeom>
              <a:rect b="b" l="l" r="r" t="t"/>
              <a:pathLst>
                <a:path extrusionOk="0" h="2141" w="2330">
                  <a:moveTo>
                    <a:pt x="1167" y="0"/>
                  </a:moveTo>
                  <a:cubicBezTo>
                    <a:pt x="1099" y="0"/>
                    <a:pt x="1029" y="7"/>
                    <a:pt x="960" y="20"/>
                  </a:cubicBezTo>
                  <a:cubicBezTo>
                    <a:pt x="389" y="112"/>
                    <a:pt x="1" y="682"/>
                    <a:pt x="115" y="1276"/>
                  </a:cubicBezTo>
                  <a:cubicBezTo>
                    <a:pt x="196" y="1779"/>
                    <a:pt x="649" y="2140"/>
                    <a:pt x="1146" y="2140"/>
                  </a:cubicBezTo>
                  <a:cubicBezTo>
                    <a:pt x="1213" y="2140"/>
                    <a:pt x="1280" y="2134"/>
                    <a:pt x="1348" y="2120"/>
                  </a:cubicBezTo>
                  <a:cubicBezTo>
                    <a:pt x="1941" y="2029"/>
                    <a:pt x="2329" y="1458"/>
                    <a:pt x="2215" y="888"/>
                  </a:cubicBezTo>
                  <a:cubicBezTo>
                    <a:pt x="2134" y="364"/>
                    <a:pt x="1681" y="0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3094125" y="4095475"/>
              <a:ext cx="53100" cy="115850"/>
            </a:xfrm>
            <a:custGeom>
              <a:rect b="b" l="l" r="r" t="t"/>
              <a:pathLst>
                <a:path extrusionOk="0" h="4634" w="2124">
                  <a:moveTo>
                    <a:pt x="1" y="0"/>
                  </a:moveTo>
                  <a:lnTo>
                    <a:pt x="1" y="0"/>
                  </a:lnTo>
                  <a:cubicBezTo>
                    <a:pt x="297" y="343"/>
                    <a:pt x="548" y="685"/>
                    <a:pt x="777" y="1050"/>
                  </a:cubicBezTo>
                  <a:cubicBezTo>
                    <a:pt x="1005" y="1393"/>
                    <a:pt x="1210" y="1781"/>
                    <a:pt x="1370" y="2146"/>
                  </a:cubicBezTo>
                  <a:cubicBezTo>
                    <a:pt x="1461" y="2351"/>
                    <a:pt x="1507" y="2557"/>
                    <a:pt x="1576" y="2739"/>
                  </a:cubicBezTo>
                  <a:cubicBezTo>
                    <a:pt x="1644" y="2945"/>
                    <a:pt x="1690" y="3150"/>
                    <a:pt x="1735" y="3356"/>
                  </a:cubicBezTo>
                  <a:cubicBezTo>
                    <a:pt x="1827" y="3767"/>
                    <a:pt x="1827" y="4200"/>
                    <a:pt x="1872" y="4634"/>
                  </a:cubicBezTo>
                  <a:cubicBezTo>
                    <a:pt x="2032" y="4223"/>
                    <a:pt x="2123" y="3767"/>
                    <a:pt x="2078" y="3310"/>
                  </a:cubicBezTo>
                  <a:cubicBezTo>
                    <a:pt x="2101" y="3082"/>
                    <a:pt x="2032" y="2854"/>
                    <a:pt x="2009" y="2625"/>
                  </a:cubicBezTo>
                  <a:cubicBezTo>
                    <a:pt x="1941" y="2420"/>
                    <a:pt x="1895" y="2192"/>
                    <a:pt x="1804" y="1986"/>
                  </a:cubicBezTo>
                  <a:cubicBezTo>
                    <a:pt x="1621" y="1553"/>
                    <a:pt x="1370" y="1164"/>
                    <a:pt x="1073" y="822"/>
                  </a:cubicBezTo>
                  <a:cubicBezTo>
                    <a:pt x="777" y="480"/>
                    <a:pt x="412" y="183"/>
                    <a:pt x="1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086700" y="4128575"/>
              <a:ext cx="37125" cy="58225"/>
            </a:xfrm>
            <a:custGeom>
              <a:rect b="b" l="l" r="r" t="t"/>
              <a:pathLst>
                <a:path extrusionOk="0" h="2329" w="1485">
                  <a:moveTo>
                    <a:pt x="1485" y="0"/>
                  </a:moveTo>
                  <a:lnTo>
                    <a:pt x="1485" y="0"/>
                  </a:lnTo>
                  <a:cubicBezTo>
                    <a:pt x="1256" y="69"/>
                    <a:pt x="1051" y="206"/>
                    <a:pt x="868" y="365"/>
                  </a:cubicBezTo>
                  <a:cubicBezTo>
                    <a:pt x="686" y="525"/>
                    <a:pt x="503" y="708"/>
                    <a:pt x="366" y="913"/>
                  </a:cubicBezTo>
                  <a:cubicBezTo>
                    <a:pt x="229" y="1119"/>
                    <a:pt x="115" y="1347"/>
                    <a:pt x="69" y="1598"/>
                  </a:cubicBezTo>
                  <a:cubicBezTo>
                    <a:pt x="1" y="1826"/>
                    <a:pt x="1" y="2100"/>
                    <a:pt x="92" y="2328"/>
                  </a:cubicBezTo>
                  <a:cubicBezTo>
                    <a:pt x="184" y="2100"/>
                    <a:pt x="298" y="1918"/>
                    <a:pt x="412" y="1712"/>
                  </a:cubicBezTo>
                  <a:cubicBezTo>
                    <a:pt x="526" y="1530"/>
                    <a:pt x="640" y="1347"/>
                    <a:pt x="754" y="1164"/>
                  </a:cubicBezTo>
                  <a:cubicBezTo>
                    <a:pt x="1005" y="799"/>
                    <a:pt x="1279" y="434"/>
                    <a:pt x="1485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18675" y="4089075"/>
              <a:ext cx="59950" cy="55525"/>
            </a:xfrm>
            <a:custGeom>
              <a:rect b="b" l="l" r="r" t="t"/>
              <a:pathLst>
                <a:path extrusionOk="0" h="2221" w="2398">
                  <a:moveTo>
                    <a:pt x="1337" y="1"/>
                  </a:moveTo>
                  <a:cubicBezTo>
                    <a:pt x="965" y="1"/>
                    <a:pt x="595" y="236"/>
                    <a:pt x="480" y="599"/>
                  </a:cubicBezTo>
                  <a:cubicBezTo>
                    <a:pt x="688" y="523"/>
                    <a:pt x="896" y="479"/>
                    <a:pt x="1117" y="479"/>
                  </a:cubicBezTo>
                  <a:cubicBezTo>
                    <a:pt x="1163" y="479"/>
                    <a:pt x="1209" y="481"/>
                    <a:pt x="1256" y="485"/>
                  </a:cubicBezTo>
                  <a:cubicBezTo>
                    <a:pt x="1507" y="530"/>
                    <a:pt x="1758" y="713"/>
                    <a:pt x="1804" y="964"/>
                  </a:cubicBezTo>
                  <a:cubicBezTo>
                    <a:pt x="1850" y="1192"/>
                    <a:pt x="1713" y="1420"/>
                    <a:pt x="1530" y="1557"/>
                  </a:cubicBezTo>
                  <a:cubicBezTo>
                    <a:pt x="1315" y="1749"/>
                    <a:pt x="1024" y="1846"/>
                    <a:pt x="734" y="1846"/>
                  </a:cubicBezTo>
                  <a:cubicBezTo>
                    <a:pt x="470" y="1846"/>
                    <a:pt x="207" y="1766"/>
                    <a:pt x="1" y="1603"/>
                  </a:cubicBezTo>
                  <a:lnTo>
                    <a:pt x="1" y="1603"/>
                  </a:lnTo>
                  <a:cubicBezTo>
                    <a:pt x="92" y="1694"/>
                    <a:pt x="229" y="1809"/>
                    <a:pt x="297" y="1877"/>
                  </a:cubicBezTo>
                  <a:cubicBezTo>
                    <a:pt x="539" y="2104"/>
                    <a:pt x="861" y="2220"/>
                    <a:pt x="1177" y="2220"/>
                  </a:cubicBezTo>
                  <a:cubicBezTo>
                    <a:pt x="1338" y="2220"/>
                    <a:pt x="1497" y="2190"/>
                    <a:pt x="1644" y="2128"/>
                  </a:cubicBezTo>
                  <a:cubicBezTo>
                    <a:pt x="2078" y="1945"/>
                    <a:pt x="2397" y="1466"/>
                    <a:pt x="2352" y="987"/>
                  </a:cubicBezTo>
                  <a:cubicBezTo>
                    <a:pt x="2329" y="530"/>
                    <a:pt x="1986" y="119"/>
                    <a:pt x="1553" y="28"/>
                  </a:cubicBezTo>
                  <a:cubicBezTo>
                    <a:pt x="1482" y="10"/>
                    <a:pt x="1410" y="1"/>
                    <a:pt x="1337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308675" y="4089200"/>
              <a:ext cx="350975" cy="274200"/>
            </a:xfrm>
            <a:custGeom>
              <a:rect b="b" l="l" r="r" t="t"/>
              <a:pathLst>
                <a:path extrusionOk="0" h="10968" w="14039">
                  <a:moveTo>
                    <a:pt x="13194" y="0"/>
                  </a:moveTo>
                  <a:cubicBezTo>
                    <a:pt x="11419" y="1096"/>
                    <a:pt x="6012" y="1274"/>
                    <a:pt x="2697" y="1274"/>
                  </a:cubicBezTo>
                  <a:cubicBezTo>
                    <a:pt x="1109" y="1274"/>
                    <a:pt x="1" y="1233"/>
                    <a:pt x="1" y="1233"/>
                  </a:cubicBezTo>
                  <a:lnTo>
                    <a:pt x="1" y="1233"/>
                  </a:lnTo>
                  <a:cubicBezTo>
                    <a:pt x="1279" y="4680"/>
                    <a:pt x="161" y="9861"/>
                    <a:pt x="161" y="9861"/>
                  </a:cubicBezTo>
                  <a:cubicBezTo>
                    <a:pt x="3009" y="10667"/>
                    <a:pt x="5305" y="10968"/>
                    <a:pt x="7147" y="10968"/>
                  </a:cubicBezTo>
                  <a:cubicBezTo>
                    <a:pt x="12553" y="10968"/>
                    <a:pt x="14039" y="8377"/>
                    <a:pt x="14039" y="8377"/>
                  </a:cubicBezTo>
                  <a:cubicBezTo>
                    <a:pt x="13582" y="6186"/>
                    <a:pt x="13194" y="0"/>
                    <a:pt x="1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163175" y="4056675"/>
              <a:ext cx="167800" cy="81050"/>
            </a:xfrm>
            <a:custGeom>
              <a:rect b="b" l="l" r="r" t="t"/>
              <a:pathLst>
                <a:path extrusionOk="0" fill="none" h="3242" w="6712">
                  <a:moveTo>
                    <a:pt x="6711" y="3241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rnd" cmpd="sng" w="685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163175" y="4259825"/>
              <a:ext cx="167800" cy="66200"/>
            </a:xfrm>
            <a:custGeom>
              <a:rect b="b" l="l" r="r" t="t"/>
              <a:pathLst>
                <a:path extrusionOk="0" fill="none" h="2648" w="6712">
                  <a:moveTo>
                    <a:pt x="6711" y="2648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cap="rnd" cmpd="sng" w="6850">
              <a:solidFill>
                <a:srgbClr val="FFFFFF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320675" y="3988775"/>
              <a:ext cx="82200" cy="47375"/>
            </a:xfrm>
            <a:custGeom>
              <a:rect b="b" l="l" r="r" t="t"/>
              <a:pathLst>
                <a:path extrusionOk="0" fill="none" h="1895" w="3288">
                  <a:moveTo>
                    <a:pt x="0" y="1895"/>
                  </a:moveTo>
                  <a:cubicBezTo>
                    <a:pt x="571" y="708"/>
                    <a:pt x="2009" y="0"/>
                    <a:pt x="3287" y="274"/>
                  </a:cubicBezTo>
                </a:path>
              </a:pathLst>
            </a:custGeom>
            <a:solidFill>
              <a:schemeClr val="dk2"/>
            </a:solidFill>
            <a:ln cap="rnd" cmpd="sng" w="18825">
              <a:solidFill>
                <a:srgbClr val="3E272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559200" y="3977925"/>
              <a:ext cx="74775" cy="26275"/>
            </a:xfrm>
            <a:custGeom>
              <a:rect b="b" l="l" r="r" t="t"/>
              <a:pathLst>
                <a:path extrusionOk="0" fill="none" h="1051" w="2991">
                  <a:moveTo>
                    <a:pt x="0" y="548"/>
                  </a:moveTo>
                  <a:cubicBezTo>
                    <a:pt x="936" y="0"/>
                    <a:pt x="2283" y="229"/>
                    <a:pt x="2990" y="1050"/>
                  </a:cubicBezTo>
                </a:path>
              </a:pathLst>
            </a:custGeom>
            <a:solidFill>
              <a:schemeClr val="dk2"/>
            </a:solidFill>
            <a:ln cap="rnd" cmpd="sng" w="18825">
              <a:solidFill>
                <a:srgbClr val="3E2723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16"/>
          <p:cNvGrpSpPr/>
          <p:nvPr/>
        </p:nvGrpSpPr>
        <p:grpSpPr>
          <a:xfrm flipH="1">
            <a:off x="7894520" y="3805111"/>
            <a:ext cx="683778" cy="642777"/>
            <a:chOff x="4122400" y="3596200"/>
            <a:chExt cx="923900" cy="868500"/>
          </a:xfrm>
        </p:grpSpPr>
        <p:sp>
          <p:nvSpPr>
            <p:cNvPr id="304" name="Google Shape;304;p16"/>
            <p:cNvSpPr/>
            <p:nvPr/>
          </p:nvSpPr>
          <p:spPr>
            <a:xfrm>
              <a:off x="4836850" y="3984775"/>
              <a:ext cx="180900" cy="126125"/>
            </a:xfrm>
            <a:custGeom>
              <a:rect b="b" l="l" r="r" t="t"/>
              <a:pathLst>
                <a:path extrusionOk="0" h="5045" w="7236">
                  <a:moveTo>
                    <a:pt x="2009" y="0"/>
                  </a:moveTo>
                  <a:lnTo>
                    <a:pt x="0" y="2602"/>
                  </a:lnTo>
                  <a:cubicBezTo>
                    <a:pt x="1963" y="3630"/>
                    <a:pt x="4109" y="4520"/>
                    <a:pt x="4885" y="4862"/>
                  </a:cubicBezTo>
                  <a:cubicBezTo>
                    <a:pt x="5227" y="4976"/>
                    <a:pt x="5570" y="5045"/>
                    <a:pt x="5912" y="5045"/>
                  </a:cubicBezTo>
                  <a:cubicBezTo>
                    <a:pt x="6437" y="4999"/>
                    <a:pt x="7053" y="4794"/>
                    <a:pt x="7122" y="4018"/>
                  </a:cubicBezTo>
                  <a:cubicBezTo>
                    <a:pt x="7236" y="2625"/>
                    <a:pt x="5821" y="2100"/>
                    <a:pt x="5821" y="2100"/>
                  </a:cubicBezTo>
                  <a:lnTo>
                    <a:pt x="2009" y="0"/>
                  </a:ln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786625" y="4049825"/>
              <a:ext cx="259675" cy="154925"/>
            </a:xfrm>
            <a:custGeom>
              <a:rect b="b" l="l" r="r" t="t"/>
              <a:pathLst>
                <a:path extrusionOk="0" h="6197" w="10387">
                  <a:moveTo>
                    <a:pt x="2009" y="0"/>
                  </a:moveTo>
                  <a:lnTo>
                    <a:pt x="1" y="2625"/>
                  </a:lnTo>
                  <a:cubicBezTo>
                    <a:pt x="1" y="2625"/>
                    <a:pt x="3082" y="4018"/>
                    <a:pt x="4543" y="4817"/>
                  </a:cubicBezTo>
                  <a:cubicBezTo>
                    <a:pt x="6026" y="5593"/>
                    <a:pt x="7693" y="6140"/>
                    <a:pt x="7693" y="6140"/>
                  </a:cubicBezTo>
                  <a:cubicBezTo>
                    <a:pt x="7693" y="6140"/>
                    <a:pt x="7942" y="6197"/>
                    <a:pt x="8278" y="6197"/>
                  </a:cubicBezTo>
                  <a:cubicBezTo>
                    <a:pt x="8821" y="6197"/>
                    <a:pt x="9588" y="6049"/>
                    <a:pt x="9884" y="5273"/>
                  </a:cubicBezTo>
                  <a:cubicBezTo>
                    <a:pt x="10386" y="4018"/>
                    <a:pt x="8902" y="3264"/>
                    <a:pt x="8902" y="3264"/>
                  </a:cubicBezTo>
                  <a:lnTo>
                    <a:pt x="6894" y="2260"/>
                  </a:lnTo>
                  <a:cubicBezTo>
                    <a:pt x="6118" y="1918"/>
                    <a:pt x="3972" y="1028"/>
                    <a:pt x="2009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734700" y="4115450"/>
              <a:ext cx="235125" cy="125750"/>
            </a:xfrm>
            <a:custGeom>
              <a:rect b="b" l="l" r="r" t="t"/>
              <a:pathLst>
                <a:path extrusionOk="0" h="5030" w="9405">
                  <a:moveTo>
                    <a:pt x="2078" y="0"/>
                  </a:moveTo>
                  <a:lnTo>
                    <a:pt x="0" y="2716"/>
                  </a:lnTo>
                  <a:cubicBezTo>
                    <a:pt x="0" y="2716"/>
                    <a:pt x="5161" y="5029"/>
                    <a:pt x="7269" y="5029"/>
                  </a:cubicBezTo>
                  <a:cubicBezTo>
                    <a:pt x="7338" y="5029"/>
                    <a:pt x="7403" y="5027"/>
                    <a:pt x="7464" y="5022"/>
                  </a:cubicBezTo>
                  <a:cubicBezTo>
                    <a:pt x="9404" y="4862"/>
                    <a:pt x="8263" y="2945"/>
                    <a:pt x="8263" y="2945"/>
                  </a:cubicBezTo>
                  <a:cubicBezTo>
                    <a:pt x="7738" y="2739"/>
                    <a:pt x="7168" y="2465"/>
                    <a:pt x="6620" y="2192"/>
                  </a:cubicBezTo>
                  <a:cubicBezTo>
                    <a:pt x="5159" y="1393"/>
                    <a:pt x="2078" y="0"/>
                    <a:pt x="2078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692475" y="4184500"/>
              <a:ext cx="108450" cy="78325"/>
            </a:xfrm>
            <a:custGeom>
              <a:rect b="b" l="l" r="r" t="t"/>
              <a:pathLst>
                <a:path extrusionOk="0" h="3133" w="4338">
                  <a:moveTo>
                    <a:pt x="1644" y="0"/>
                  </a:moveTo>
                  <a:lnTo>
                    <a:pt x="297" y="1781"/>
                  </a:lnTo>
                  <a:lnTo>
                    <a:pt x="0" y="1986"/>
                  </a:lnTo>
                  <a:cubicBezTo>
                    <a:pt x="0" y="1986"/>
                    <a:pt x="1737" y="3132"/>
                    <a:pt x="3002" y="3132"/>
                  </a:cubicBezTo>
                  <a:cubicBezTo>
                    <a:pt x="3549" y="3132"/>
                    <a:pt x="4007" y="2918"/>
                    <a:pt x="4200" y="2306"/>
                  </a:cubicBezTo>
                  <a:cubicBezTo>
                    <a:pt x="4200" y="2306"/>
                    <a:pt x="4337" y="1735"/>
                    <a:pt x="4018" y="1370"/>
                  </a:cubicBezTo>
                  <a:cubicBezTo>
                    <a:pt x="4018" y="1370"/>
                    <a:pt x="2694" y="776"/>
                    <a:pt x="1644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770650" y="4115450"/>
              <a:ext cx="178625" cy="101600"/>
            </a:xfrm>
            <a:custGeom>
              <a:rect b="b" l="l" r="r" t="t"/>
              <a:pathLst>
                <a:path extrusionOk="0" h="4064" w="7145">
                  <a:moveTo>
                    <a:pt x="640" y="0"/>
                  </a:moveTo>
                  <a:lnTo>
                    <a:pt x="0" y="822"/>
                  </a:lnTo>
                  <a:cubicBezTo>
                    <a:pt x="388" y="1027"/>
                    <a:pt x="959" y="1142"/>
                    <a:pt x="1210" y="1210"/>
                  </a:cubicBezTo>
                  <a:cubicBezTo>
                    <a:pt x="1986" y="1484"/>
                    <a:pt x="2831" y="1735"/>
                    <a:pt x="3652" y="2032"/>
                  </a:cubicBezTo>
                  <a:cubicBezTo>
                    <a:pt x="4954" y="2511"/>
                    <a:pt x="6232" y="3105"/>
                    <a:pt x="7145" y="4063"/>
                  </a:cubicBezTo>
                  <a:cubicBezTo>
                    <a:pt x="7145" y="3515"/>
                    <a:pt x="6825" y="2945"/>
                    <a:pt x="6825" y="2945"/>
                  </a:cubicBezTo>
                  <a:cubicBezTo>
                    <a:pt x="6300" y="2739"/>
                    <a:pt x="5730" y="2465"/>
                    <a:pt x="5182" y="2192"/>
                  </a:cubicBezTo>
                  <a:cubicBezTo>
                    <a:pt x="3721" y="1393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822575" y="4049825"/>
              <a:ext cx="203175" cy="95875"/>
            </a:xfrm>
            <a:custGeom>
              <a:rect b="b" l="l" r="r" t="t"/>
              <a:pathLst>
                <a:path extrusionOk="0" h="3835" w="8127">
                  <a:moveTo>
                    <a:pt x="571" y="0"/>
                  </a:moveTo>
                  <a:lnTo>
                    <a:pt x="1" y="754"/>
                  </a:lnTo>
                  <a:cubicBezTo>
                    <a:pt x="754" y="982"/>
                    <a:pt x="1507" y="1210"/>
                    <a:pt x="2237" y="1553"/>
                  </a:cubicBezTo>
                  <a:cubicBezTo>
                    <a:pt x="2740" y="1781"/>
                    <a:pt x="3242" y="2032"/>
                    <a:pt x="3721" y="2306"/>
                  </a:cubicBezTo>
                  <a:cubicBezTo>
                    <a:pt x="4497" y="2739"/>
                    <a:pt x="5250" y="3242"/>
                    <a:pt x="6095" y="3561"/>
                  </a:cubicBezTo>
                  <a:cubicBezTo>
                    <a:pt x="6563" y="3728"/>
                    <a:pt x="7080" y="3834"/>
                    <a:pt x="7583" y="3834"/>
                  </a:cubicBezTo>
                  <a:cubicBezTo>
                    <a:pt x="7767" y="3834"/>
                    <a:pt x="7949" y="3820"/>
                    <a:pt x="8126" y="3789"/>
                  </a:cubicBezTo>
                  <a:cubicBezTo>
                    <a:pt x="7807" y="3447"/>
                    <a:pt x="7464" y="3264"/>
                    <a:pt x="7464" y="3264"/>
                  </a:cubicBezTo>
                  <a:lnTo>
                    <a:pt x="5456" y="2260"/>
                  </a:lnTo>
                  <a:cubicBezTo>
                    <a:pt x="4680" y="1918"/>
                    <a:pt x="2534" y="1028"/>
                    <a:pt x="571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721000" y="4184500"/>
              <a:ext cx="69650" cy="33175"/>
            </a:xfrm>
            <a:custGeom>
              <a:rect b="b" l="l" r="r" t="t"/>
              <a:pathLst>
                <a:path extrusionOk="0" h="1327" w="2786">
                  <a:moveTo>
                    <a:pt x="503" y="0"/>
                  </a:moveTo>
                  <a:lnTo>
                    <a:pt x="1" y="662"/>
                  </a:lnTo>
                  <a:cubicBezTo>
                    <a:pt x="160" y="753"/>
                    <a:pt x="343" y="845"/>
                    <a:pt x="526" y="913"/>
                  </a:cubicBezTo>
                  <a:cubicBezTo>
                    <a:pt x="1183" y="1189"/>
                    <a:pt x="1899" y="1326"/>
                    <a:pt x="2619" y="1326"/>
                  </a:cubicBezTo>
                  <a:cubicBezTo>
                    <a:pt x="2674" y="1326"/>
                    <a:pt x="2730" y="1326"/>
                    <a:pt x="2785" y="1324"/>
                  </a:cubicBezTo>
                  <a:cubicBezTo>
                    <a:pt x="2466" y="1164"/>
                    <a:pt x="1370" y="639"/>
                    <a:pt x="503" y="0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4878500" y="3984775"/>
              <a:ext cx="131850" cy="77050"/>
            </a:xfrm>
            <a:custGeom>
              <a:rect b="b" l="l" r="r" t="t"/>
              <a:pathLst>
                <a:path extrusionOk="0" h="3082" w="5274">
                  <a:moveTo>
                    <a:pt x="343" y="0"/>
                  </a:moveTo>
                  <a:lnTo>
                    <a:pt x="0" y="411"/>
                  </a:lnTo>
                  <a:cubicBezTo>
                    <a:pt x="69" y="457"/>
                    <a:pt x="115" y="502"/>
                    <a:pt x="183" y="525"/>
                  </a:cubicBezTo>
                  <a:cubicBezTo>
                    <a:pt x="1553" y="1370"/>
                    <a:pt x="2991" y="2283"/>
                    <a:pt x="4520" y="2831"/>
                  </a:cubicBezTo>
                  <a:cubicBezTo>
                    <a:pt x="4657" y="2899"/>
                    <a:pt x="4931" y="2990"/>
                    <a:pt x="5273" y="3082"/>
                  </a:cubicBezTo>
                  <a:cubicBezTo>
                    <a:pt x="4931" y="2374"/>
                    <a:pt x="4155" y="2100"/>
                    <a:pt x="4155" y="2100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521875" y="3677900"/>
              <a:ext cx="488475" cy="639100"/>
            </a:xfrm>
            <a:custGeom>
              <a:rect b="b" l="l" r="r" t="t"/>
              <a:pathLst>
                <a:path extrusionOk="0" h="25564" w="19539">
                  <a:moveTo>
                    <a:pt x="5950" y="0"/>
                  </a:moveTo>
                  <a:cubicBezTo>
                    <a:pt x="5785" y="0"/>
                    <a:pt x="5619" y="21"/>
                    <a:pt x="5455" y="64"/>
                  </a:cubicBezTo>
                  <a:cubicBezTo>
                    <a:pt x="4610" y="269"/>
                    <a:pt x="3971" y="1159"/>
                    <a:pt x="4108" y="2027"/>
                  </a:cubicBezTo>
                  <a:cubicBezTo>
                    <a:pt x="4017" y="1551"/>
                    <a:pt x="3514" y="1236"/>
                    <a:pt x="3013" y="1236"/>
                  </a:cubicBezTo>
                  <a:cubicBezTo>
                    <a:pt x="2889" y="1236"/>
                    <a:pt x="2765" y="1256"/>
                    <a:pt x="2647" y="1296"/>
                  </a:cubicBezTo>
                  <a:cubicBezTo>
                    <a:pt x="2077" y="1502"/>
                    <a:pt x="1689" y="2095"/>
                    <a:pt x="1597" y="2712"/>
                  </a:cubicBezTo>
                  <a:cubicBezTo>
                    <a:pt x="1506" y="3328"/>
                    <a:pt x="1666" y="3944"/>
                    <a:pt x="1871" y="4515"/>
                  </a:cubicBezTo>
                  <a:cubicBezTo>
                    <a:pt x="2533" y="6318"/>
                    <a:pt x="3766" y="7939"/>
                    <a:pt x="3971" y="9856"/>
                  </a:cubicBezTo>
                  <a:cubicBezTo>
                    <a:pt x="4154" y="11591"/>
                    <a:pt x="3469" y="13280"/>
                    <a:pt x="2670" y="14832"/>
                  </a:cubicBezTo>
                  <a:cubicBezTo>
                    <a:pt x="1871" y="16361"/>
                    <a:pt x="935" y="17867"/>
                    <a:pt x="525" y="19557"/>
                  </a:cubicBezTo>
                  <a:cubicBezTo>
                    <a:pt x="0" y="21674"/>
                    <a:pt x="921" y="25564"/>
                    <a:pt x="3551" y="25564"/>
                  </a:cubicBezTo>
                  <a:cubicBezTo>
                    <a:pt x="3784" y="25564"/>
                    <a:pt x="4031" y="25533"/>
                    <a:pt x="4291" y="25468"/>
                  </a:cubicBezTo>
                  <a:cubicBezTo>
                    <a:pt x="5318" y="25194"/>
                    <a:pt x="6162" y="24281"/>
                    <a:pt x="6345" y="23209"/>
                  </a:cubicBezTo>
                  <a:cubicBezTo>
                    <a:pt x="6519" y="23305"/>
                    <a:pt x="6722" y="23353"/>
                    <a:pt x="6926" y="23353"/>
                  </a:cubicBezTo>
                  <a:cubicBezTo>
                    <a:pt x="7203" y="23353"/>
                    <a:pt x="7481" y="23265"/>
                    <a:pt x="7692" y="23094"/>
                  </a:cubicBezTo>
                  <a:cubicBezTo>
                    <a:pt x="8080" y="22798"/>
                    <a:pt x="8262" y="22273"/>
                    <a:pt x="8171" y="21816"/>
                  </a:cubicBezTo>
                  <a:cubicBezTo>
                    <a:pt x="9404" y="21793"/>
                    <a:pt x="10727" y="21520"/>
                    <a:pt x="11640" y="20652"/>
                  </a:cubicBezTo>
                  <a:cubicBezTo>
                    <a:pt x="12531" y="19785"/>
                    <a:pt x="12827" y="18210"/>
                    <a:pt x="11983" y="17274"/>
                  </a:cubicBezTo>
                  <a:cubicBezTo>
                    <a:pt x="12713" y="17228"/>
                    <a:pt x="13307" y="16430"/>
                    <a:pt x="13124" y="15722"/>
                  </a:cubicBezTo>
                  <a:lnTo>
                    <a:pt x="13124" y="15722"/>
                  </a:lnTo>
                  <a:cubicBezTo>
                    <a:pt x="13160" y="15722"/>
                    <a:pt x="13197" y="15723"/>
                    <a:pt x="13233" y="15723"/>
                  </a:cubicBezTo>
                  <a:cubicBezTo>
                    <a:pt x="15028" y="15723"/>
                    <a:pt x="16937" y="15170"/>
                    <a:pt x="18123" y="13827"/>
                  </a:cubicBezTo>
                  <a:cubicBezTo>
                    <a:pt x="19333" y="12435"/>
                    <a:pt x="19538" y="10107"/>
                    <a:pt x="18237" y="8806"/>
                  </a:cubicBezTo>
                  <a:cubicBezTo>
                    <a:pt x="18876" y="8281"/>
                    <a:pt x="19127" y="7322"/>
                    <a:pt x="18853" y="6546"/>
                  </a:cubicBezTo>
                  <a:cubicBezTo>
                    <a:pt x="18579" y="5747"/>
                    <a:pt x="17803" y="5177"/>
                    <a:pt x="16959" y="5154"/>
                  </a:cubicBezTo>
                  <a:cubicBezTo>
                    <a:pt x="17598" y="4035"/>
                    <a:pt x="17164" y="2415"/>
                    <a:pt x="16046" y="1776"/>
                  </a:cubicBezTo>
                  <a:cubicBezTo>
                    <a:pt x="15698" y="1577"/>
                    <a:pt x="15302" y="1484"/>
                    <a:pt x="14903" y="1484"/>
                  </a:cubicBezTo>
                  <a:cubicBezTo>
                    <a:pt x="14017" y="1484"/>
                    <a:pt x="13115" y="1941"/>
                    <a:pt x="12690" y="2712"/>
                  </a:cubicBezTo>
                  <a:cubicBezTo>
                    <a:pt x="12155" y="2214"/>
                    <a:pt x="11427" y="1925"/>
                    <a:pt x="10695" y="1925"/>
                  </a:cubicBezTo>
                  <a:cubicBezTo>
                    <a:pt x="10553" y="1925"/>
                    <a:pt x="10412" y="1936"/>
                    <a:pt x="10271" y="1958"/>
                  </a:cubicBezTo>
                  <a:cubicBezTo>
                    <a:pt x="9404" y="2095"/>
                    <a:pt x="8628" y="2666"/>
                    <a:pt x="8217" y="3442"/>
                  </a:cubicBezTo>
                  <a:cubicBezTo>
                    <a:pt x="8422" y="2597"/>
                    <a:pt x="8308" y="1639"/>
                    <a:pt x="7783" y="931"/>
                  </a:cubicBezTo>
                  <a:cubicBezTo>
                    <a:pt x="7357" y="376"/>
                    <a:pt x="6661" y="0"/>
                    <a:pt x="5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223975" y="3696550"/>
              <a:ext cx="706475" cy="768150"/>
            </a:xfrm>
            <a:custGeom>
              <a:rect b="b" l="l" r="r" t="t"/>
              <a:pathLst>
                <a:path extrusionOk="0" h="30726" w="28259">
                  <a:moveTo>
                    <a:pt x="22171" y="1"/>
                  </a:moveTo>
                  <a:cubicBezTo>
                    <a:pt x="21582" y="1"/>
                    <a:pt x="21137" y="505"/>
                    <a:pt x="21137" y="505"/>
                  </a:cubicBezTo>
                  <a:cubicBezTo>
                    <a:pt x="21137" y="505"/>
                    <a:pt x="20270" y="1304"/>
                    <a:pt x="19060" y="2445"/>
                  </a:cubicBezTo>
                  <a:cubicBezTo>
                    <a:pt x="16732" y="4590"/>
                    <a:pt x="13102" y="7877"/>
                    <a:pt x="11756" y="8745"/>
                  </a:cubicBezTo>
                  <a:cubicBezTo>
                    <a:pt x="9724" y="10046"/>
                    <a:pt x="6004" y="11780"/>
                    <a:pt x="6004" y="11780"/>
                  </a:cubicBezTo>
                  <a:lnTo>
                    <a:pt x="5456" y="11278"/>
                  </a:lnTo>
                  <a:lnTo>
                    <a:pt x="6232" y="7740"/>
                  </a:lnTo>
                  <a:cubicBezTo>
                    <a:pt x="6232" y="7740"/>
                    <a:pt x="9085" y="3198"/>
                    <a:pt x="5410" y="1121"/>
                  </a:cubicBezTo>
                  <a:cubicBezTo>
                    <a:pt x="5410" y="1121"/>
                    <a:pt x="5000" y="1988"/>
                    <a:pt x="4383" y="3084"/>
                  </a:cubicBezTo>
                  <a:cubicBezTo>
                    <a:pt x="4315" y="3198"/>
                    <a:pt x="4246" y="3312"/>
                    <a:pt x="4155" y="3449"/>
                  </a:cubicBezTo>
                  <a:cubicBezTo>
                    <a:pt x="4086" y="3586"/>
                    <a:pt x="4018" y="3700"/>
                    <a:pt x="3927" y="3837"/>
                  </a:cubicBezTo>
                  <a:cubicBezTo>
                    <a:pt x="3767" y="4111"/>
                    <a:pt x="3607" y="4362"/>
                    <a:pt x="3425" y="4636"/>
                  </a:cubicBezTo>
                  <a:cubicBezTo>
                    <a:pt x="3242" y="4910"/>
                    <a:pt x="3059" y="5207"/>
                    <a:pt x="2854" y="5458"/>
                  </a:cubicBezTo>
                  <a:cubicBezTo>
                    <a:pt x="2854" y="5503"/>
                    <a:pt x="2831" y="5503"/>
                    <a:pt x="2808" y="5526"/>
                  </a:cubicBezTo>
                  <a:cubicBezTo>
                    <a:pt x="2740" y="5618"/>
                    <a:pt x="2694" y="5709"/>
                    <a:pt x="2626" y="5800"/>
                  </a:cubicBezTo>
                  <a:cubicBezTo>
                    <a:pt x="2534" y="5914"/>
                    <a:pt x="2443" y="6028"/>
                    <a:pt x="2352" y="6143"/>
                  </a:cubicBezTo>
                  <a:cubicBezTo>
                    <a:pt x="2352" y="6143"/>
                    <a:pt x="937" y="10845"/>
                    <a:pt x="1" y="12739"/>
                  </a:cubicBezTo>
                  <a:lnTo>
                    <a:pt x="24" y="13378"/>
                  </a:lnTo>
                  <a:lnTo>
                    <a:pt x="320" y="19084"/>
                  </a:lnTo>
                  <a:lnTo>
                    <a:pt x="1188" y="22212"/>
                  </a:lnTo>
                  <a:lnTo>
                    <a:pt x="549" y="23421"/>
                  </a:lnTo>
                  <a:cubicBezTo>
                    <a:pt x="1667" y="24882"/>
                    <a:pt x="2945" y="26206"/>
                    <a:pt x="4383" y="27347"/>
                  </a:cubicBezTo>
                  <a:cubicBezTo>
                    <a:pt x="5410" y="28146"/>
                    <a:pt x="6460" y="28877"/>
                    <a:pt x="7579" y="29493"/>
                  </a:cubicBezTo>
                  <a:cubicBezTo>
                    <a:pt x="8378" y="29972"/>
                    <a:pt x="9222" y="30383"/>
                    <a:pt x="10067" y="30725"/>
                  </a:cubicBezTo>
                  <a:lnTo>
                    <a:pt x="12646" y="25932"/>
                  </a:lnTo>
                  <a:lnTo>
                    <a:pt x="19037" y="21299"/>
                  </a:lnTo>
                  <a:lnTo>
                    <a:pt x="27117" y="10730"/>
                  </a:lnTo>
                  <a:cubicBezTo>
                    <a:pt x="27117" y="10730"/>
                    <a:pt x="27619" y="10068"/>
                    <a:pt x="27026" y="9498"/>
                  </a:cubicBezTo>
                  <a:cubicBezTo>
                    <a:pt x="26886" y="9364"/>
                    <a:pt x="26686" y="9313"/>
                    <a:pt x="26464" y="9313"/>
                  </a:cubicBezTo>
                  <a:cubicBezTo>
                    <a:pt x="25778" y="9313"/>
                    <a:pt x="24880" y="9795"/>
                    <a:pt x="24880" y="9795"/>
                  </a:cubicBezTo>
                  <a:lnTo>
                    <a:pt x="27505" y="5891"/>
                  </a:lnTo>
                  <a:lnTo>
                    <a:pt x="27665" y="5663"/>
                  </a:lnTo>
                  <a:cubicBezTo>
                    <a:pt x="27665" y="5663"/>
                    <a:pt x="28258" y="4453"/>
                    <a:pt x="27254" y="3746"/>
                  </a:cubicBezTo>
                  <a:cubicBezTo>
                    <a:pt x="27045" y="3599"/>
                    <a:pt x="26833" y="3540"/>
                    <a:pt x="26629" y="3540"/>
                  </a:cubicBezTo>
                  <a:cubicBezTo>
                    <a:pt x="25850" y="3540"/>
                    <a:pt x="25177" y="4385"/>
                    <a:pt x="25177" y="4385"/>
                  </a:cubicBezTo>
                  <a:lnTo>
                    <a:pt x="24789" y="4887"/>
                  </a:lnTo>
                  <a:cubicBezTo>
                    <a:pt x="24926" y="4682"/>
                    <a:pt x="25930" y="2924"/>
                    <a:pt x="26798" y="1966"/>
                  </a:cubicBezTo>
                  <a:cubicBezTo>
                    <a:pt x="26798" y="1966"/>
                    <a:pt x="26340" y="634"/>
                    <a:pt x="25242" y="634"/>
                  </a:cubicBezTo>
                  <a:cubicBezTo>
                    <a:pt x="24733" y="634"/>
                    <a:pt x="24086" y="921"/>
                    <a:pt x="23283" y="1760"/>
                  </a:cubicBezTo>
                  <a:cubicBezTo>
                    <a:pt x="23351" y="1669"/>
                    <a:pt x="23762" y="1030"/>
                    <a:pt x="22917" y="299"/>
                  </a:cubicBezTo>
                  <a:cubicBezTo>
                    <a:pt x="22659" y="79"/>
                    <a:pt x="22404" y="1"/>
                    <a:pt x="22171" y="1"/>
                  </a:cubicBezTo>
                  <a:close/>
                </a:path>
              </a:pathLst>
            </a:custGeom>
            <a:solidFill>
              <a:srgbClr val="FFD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122400" y="3773625"/>
              <a:ext cx="211175" cy="276800"/>
            </a:xfrm>
            <a:custGeom>
              <a:rect b="b" l="l" r="r" t="t"/>
              <a:pathLst>
                <a:path extrusionOk="0" h="11072" w="8447">
                  <a:moveTo>
                    <a:pt x="8446" y="1"/>
                  </a:moveTo>
                  <a:lnTo>
                    <a:pt x="1873" y="92"/>
                  </a:lnTo>
                  <a:cubicBezTo>
                    <a:pt x="1850" y="184"/>
                    <a:pt x="1804" y="252"/>
                    <a:pt x="1781" y="321"/>
                  </a:cubicBezTo>
                  <a:cubicBezTo>
                    <a:pt x="366" y="3356"/>
                    <a:pt x="1" y="6803"/>
                    <a:pt x="435" y="10113"/>
                  </a:cubicBezTo>
                  <a:cubicBezTo>
                    <a:pt x="480" y="10432"/>
                    <a:pt x="526" y="10752"/>
                    <a:pt x="571" y="11071"/>
                  </a:cubicBezTo>
                  <a:cubicBezTo>
                    <a:pt x="1599" y="10774"/>
                    <a:pt x="2900" y="10432"/>
                    <a:pt x="3972" y="10295"/>
                  </a:cubicBezTo>
                  <a:lnTo>
                    <a:pt x="4087" y="10295"/>
                  </a:lnTo>
                  <a:lnTo>
                    <a:pt x="4064" y="9656"/>
                  </a:lnTo>
                  <a:cubicBezTo>
                    <a:pt x="5000" y="7762"/>
                    <a:pt x="6415" y="3060"/>
                    <a:pt x="6415" y="3060"/>
                  </a:cubicBezTo>
                  <a:cubicBezTo>
                    <a:pt x="6506" y="2945"/>
                    <a:pt x="6597" y="2831"/>
                    <a:pt x="6689" y="2717"/>
                  </a:cubicBezTo>
                  <a:cubicBezTo>
                    <a:pt x="6757" y="2603"/>
                    <a:pt x="6848" y="2489"/>
                    <a:pt x="6917" y="2375"/>
                  </a:cubicBezTo>
                  <a:cubicBezTo>
                    <a:pt x="7122" y="2124"/>
                    <a:pt x="7305" y="1827"/>
                    <a:pt x="7488" y="1553"/>
                  </a:cubicBezTo>
                  <a:cubicBezTo>
                    <a:pt x="7670" y="1279"/>
                    <a:pt x="7830" y="1028"/>
                    <a:pt x="7990" y="754"/>
                  </a:cubicBezTo>
                  <a:cubicBezTo>
                    <a:pt x="8081" y="617"/>
                    <a:pt x="8149" y="503"/>
                    <a:pt x="8218" y="366"/>
                  </a:cubicBezTo>
                  <a:cubicBezTo>
                    <a:pt x="8309" y="229"/>
                    <a:pt x="8378" y="115"/>
                    <a:pt x="8446" y="1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4706725" y="3930000"/>
              <a:ext cx="171225" cy="232825"/>
            </a:xfrm>
            <a:custGeom>
              <a:rect b="b" l="l" r="r" t="t"/>
              <a:pathLst>
                <a:path extrusionOk="0" h="9313" w="6849">
                  <a:moveTo>
                    <a:pt x="6849" y="0"/>
                  </a:moveTo>
                  <a:lnTo>
                    <a:pt x="6849" y="0"/>
                  </a:lnTo>
                  <a:cubicBezTo>
                    <a:pt x="6232" y="91"/>
                    <a:pt x="5570" y="457"/>
                    <a:pt x="5570" y="457"/>
                  </a:cubicBezTo>
                  <a:lnTo>
                    <a:pt x="754" y="6893"/>
                  </a:lnTo>
                  <a:cubicBezTo>
                    <a:pt x="754" y="6893"/>
                    <a:pt x="1" y="8331"/>
                    <a:pt x="115" y="9313"/>
                  </a:cubicBezTo>
                  <a:cubicBezTo>
                    <a:pt x="115" y="9313"/>
                    <a:pt x="754" y="7898"/>
                    <a:pt x="3060" y="4793"/>
                  </a:cubicBezTo>
                  <a:cubicBezTo>
                    <a:pt x="4817" y="2420"/>
                    <a:pt x="6255" y="685"/>
                    <a:pt x="6849" y="0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683350" y="3786200"/>
              <a:ext cx="199175" cy="303025"/>
            </a:xfrm>
            <a:custGeom>
              <a:rect b="b" l="l" r="r" t="t"/>
              <a:pathLst>
                <a:path extrusionOk="0" h="12121" w="7967">
                  <a:moveTo>
                    <a:pt x="7966" y="0"/>
                  </a:moveTo>
                  <a:lnTo>
                    <a:pt x="7966" y="0"/>
                  </a:lnTo>
                  <a:cubicBezTo>
                    <a:pt x="7327" y="160"/>
                    <a:pt x="6802" y="799"/>
                    <a:pt x="6802" y="799"/>
                  </a:cubicBezTo>
                  <a:lnTo>
                    <a:pt x="6414" y="1324"/>
                  </a:lnTo>
                  <a:cubicBezTo>
                    <a:pt x="6414" y="1324"/>
                    <a:pt x="1278" y="8993"/>
                    <a:pt x="753" y="9792"/>
                  </a:cubicBezTo>
                  <a:cubicBezTo>
                    <a:pt x="251" y="10568"/>
                    <a:pt x="0" y="12120"/>
                    <a:pt x="0" y="12120"/>
                  </a:cubicBezTo>
                  <a:cubicBezTo>
                    <a:pt x="0" y="12120"/>
                    <a:pt x="1073" y="10157"/>
                    <a:pt x="1826" y="9062"/>
                  </a:cubicBezTo>
                  <a:cubicBezTo>
                    <a:pt x="2488" y="8103"/>
                    <a:pt x="6391" y="2077"/>
                    <a:pt x="7966" y="0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806025" y="3735400"/>
              <a:ext cx="2875" cy="5175"/>
            </a:xfrm>
            <a:custGeom>
              <a:rect b="b" l="l" r="r" t="t"/>
              <a:pathLst>
                <a:path extrusionOk="0" h="207" w="115">
                  <a:moveTo>
                    <a:pt x="115" y="1"/>
                  </a:moveTo>
                  <a:lnTo>
                    <a:pt x="1" y="206"/>
                  </a:lnTo>
                  <a:cubicBezTo>
                    <a:pt x="1" y="206"/>
                    <a:pt x="69" y="138"/>
                    <a:pt x="115" y="1"/>
                  </a:cubicBezTo>
                  <a:close/>
                </a:path>
              </a:pathLst>
            </a:custGeom>
            <a:solidFill>
              <a:srgbClr val="FFC7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4601750" y="3712575"/>
              <a:ext cx="248800" cy="311600"/>
            </a:xfrm>
            <a:custGeom>
              <a:rect b="b" l="l" r="r" t="t"/>
              <a:pathLst>
                <a:path extrusionOk="0" h="12464" w="9952">
                  <a:moveTo>
                    <a:pt x="9952" y="1"/>
                  </a:moveTo>
                  <a:lnTo>
                    <a:pt x="9952" y="1"/>
                  </a:lnTo>
                  <a:cubicBezTo>
                    <a:pt x="9473" y="69"/>
                    <a:pt x="8879" y="389"/>
                    <a:pt x="8172" y="1119"/>
                  </a:cubicBezTo>
                  <a:lnTo>
                    <a:pt x="594" y="10729"/>
                  </a:lnTo>
                  <a:cubicBezTo>
                    <a:pt x="594" y="10729"/>
                    <a:pt x="0" y="11778"/>
                    <a:pt x="799" y="12463"/>
                  </a:cubicBezTo>
                  <a:cubicBezTo>
                    <a:pt x="799" y="12463"/>
                    <a:pt x="3743" y="7076"/>
                    <a:pt x="9952" y="1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4313000" y="3696650"/>
              <a:ext cx="475350" cy="378300"/>
            </a:xfrm>
            <a:custGeom>
              <a:rect b="b" l="l" r="r" t="t"/>
              <a:pathLst>
                <a:path extrusionOk="0" h="15132" w="19014">
                  <a:moveTo>
                    <a:pt x="18598" y="1"/>
                  </a:moveTo>
                  <a:cubicBezTo>
                    <a:pt x="18015" y="1"/>
                    <a:pt x="17576" y="501"/>
                    <a:pt x="17576" y="501"/>
                  </a:cubicBezTo>
                  <a:cubicBezTo>
                    <a:pt x="17576" y="501"/>
                    <a:pt x="10226" y="7417"/>
                    <a:pt x="8195" y="8741"/>
                  </a:cubicBezTo>
                  <a:cubicBezTo>
                    <a:pt x="6163" y="10042"/>
                    <a:pt x="2443" y="11776"/>
                    <a:pt x="2443" y="11776"/>
                  </a:cubicBezTo>
                  <a:cubicBezTo>
                    <a:pt x="2443" y="11776"/>
                    <a:pt x="914" y="14173"/>
                    <a:pt x="1" y="15132"/>
                  </a:cubicBezTo>
                  <a:cubicBezTo>
                    <a:pt x="1" y="15132"/>
                    <a:pt x="1233" y="14082"/>
                    <a:pt x="2557" y="12347"/>
                  </a:cubicBezTo>
                  <a:cubicBezTo>
                    <a:pt x="2557" y="12347"/>
                    <a:pt x="5273" y="11251"/>
                    <a:pt x="8263" y="9448"/>
                  </a:cubicBezTo>
                  <a:cubicBezTo>
                    <a:pt x="11276" y="7668"/>
                    <a:pt x="15293" y="3354"/>
                    <a:pt x="15293" y="3354"/>
                  </a:cubicBezTo>
                  <a:lnTo>
                    <a:pt x="16617" y="3810"/>
                  </a:lnTo>
                  <a:lnTo>
                    <a:pt x="17736" y="3171"/>
                  </a:lnTo>
                  <a:cubicBezTo>
                    <a:pt x="17736" y="3171"/>
                    <a:pt x="16503" y="2372"/>
                    <a:pt x="17439" y="1391"/>
                  </a:cubicBezTo>
                  <a:cubicBezTo>
                    <a:pt x="18078" y="706"/>
                    <a:pt x="18512" y="341"/>
                    <a:pt x="19014" y="90"/>
                  </a:cubicBezTo>
                  <a:cubicBezTo>
                    <a:pt x="18870" y="26"/>
                    <a:pt x="18730" y="1"/>
                    <a:pt x="18598" y="1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223975" y="3724550"/>
              <a:ext cx="157525" cy="594075"/>
            </a:xfrm>
            <a:custGeom>
              <a:rect b="b" l="l" r="r" t="t"/>
              <a:pathLst>
                <a:path extrusionOk="0" h="23763" w="6301">
                  <a:moveTo>
                    <a:pt x="5410" y="1"/>
                  </a:moveTo>
                  <a:cubicBezTo>
                    <a:pt x="5410" y="1"/>
                    <a:pt x="4999" y="868"/>
                    <a:pt x="4383" y="1964"/>
                  </a:cubicBezTo>
                  <a:cubicBezTo>
                    <a:pt x="4223" y="2238"/>
                    <a:pt x="4041" y="2535"/>
                    <a:pt x="3858" y="2854"/>
                  </a:cubicBezTo>
                  <a:cubicBezTo>
                    <a:pt x="3835" y="2854"/>
                    <a:pt x="3835" y="2854"/>
                    <a:pt x="3835" y="2877"/>
                  </a:cubicBezTo>
                  <a:cubicBezTo>
                    <a:pt x="3379" y="3607"/>
                    <a:pt x="2877" y="4383"/>
                    <a:pt x="2352" y="5023"/>
                  </a:cubicBezTo>
                  <a:cubicBezTo>
                    <a:pt x="2352" y="5023"/>
                    <a:pt x="937" y="9725"/>
                    <a:pt x="1" y="11619"/>
                  </a:cubicBezTo>
                  <a:lnTo>
                    <a:pt x="320" y="17964"/>
                  </a:lnTo>
                  <a:lnTo>
                    <a:pt x="1211" y="21092"/>
                  </a:lnTo>
                  <a:lnTo>
                    <a:pt x="549" y="22301"/>
                  </a:lnTo>
                  <a:cubicBezTo>
                    <a:pt x="937" y="22803"/>
                    <a:pt x="1347" y="23283"/>
                    <a:pt x="1781" y="23762"/>
                  </a:cubicBezTo>
                  <a:cubicBezTo>
                    <a:pt x="2306" y="22666"/>
                    <a:pt x="2763" y="21594"/>
                    <a:pt x="3014" y="20658"/>
                  </a:cubicBezTo>
                  <a:lnTo>
                    <a:pt x="2032" y="16572"/>
                  </a:lnTo>
                  <a:lnTo>
                    <a:pt x="1667" y="11824"/>
                  </a:lnTo>
                  <a:cubicBezTo>
                    <a:pt x="1667" y="11824"/>
                    <a:pt x="2808" y="9108"/>
                    <a:pt x="3402" y="6826"/>
                  </a:cubicBezTo>
                  <a:cubicBezTo>
                    <a:pt x="3402" y="6826"/>
                    <a:pt x="6301" y="3425"/>
                    <a:pt x="5410" y="1"/>
                  </a:cubicBezTo>
                  <a:close/>
                </a:path>
              </a:pathLst>
            </a:custGeom>
            <a:solidFill>
              <a:srgbClr val="FEE4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360375" y="3739400"/>
              <a:ext cx="510150" cy="251675"/>
            </a:xfrm>
            <a:custGeom>
              <a:rect b="b" l="l" r="r" t="t"/>
              <a:pathLst>
                <a:path extrusionOk="0" h="10067" w="20406">
                  <a:moveTo>
                    <a:pt x="7373" y="0"/>
                  </a:moveTo>
                  <a:cubicBezTo>
                    <a:pt x="4223" y="1028"/>
                    <a:pt x="2419" y="1233"/>
                    <a:pt x="1621" y="1279"/>
                  </a:cubicBezTo>
                  <a:cubicBezTo>
                    <a:pt x="2397" y="3401"/>
                    <a:pt x="822" y="5935"/>
                    <a:pt x="776" y="6026"/>
                  </a:cubicBezTo>
                  <a:lnTo>
                    <a:pt x="0" y="9564"/>
                  </a:lnTo>
                  <a:lnTo>
                    <a:pt x="548" y="10066"/>
                  </a:lnTo>
                  <a:cubicBezTo>
                    <a:pt x="548" y="10066"/>
                    <a:pt x="4268" y="8332"/>
                    <a:pt x="6300" y="7031"/>
                  </a:cubicBezTo>
                  <a:cubicBezTo>
                    <a:pt x="6756" y="6734"/>
                    <a:pt x="7464" y="6163"/>
                    <a:pt x="8308" y="5456"/>
                  </a:cubicBezTo>
                  <a:cubicBezTo>
                    <a:pt x="8308" y="5456"/>
                    <a:pt x="9554" y="5848"/>
                    <a:pt x="11326" y="5848"/>
                  </a:cubicBezTo>
                  <a:cubicBezTo>
                    <a:pt x="12808" y="5848"/>
                    <a:pt x="14659" y="5574"/>
                    <a:pt x="16457" y="4565"/>
                  </a:cubicBezTo>
                  <a:cubicBezTo>
                    <a:pt x="20406" y="2352"/>
                    <a:pt x="18032" y="115"/>
                    <a:pt x="18032" y="115"/>
                  </a:cubicBezTo>
                  <a:lnTo>
                    <a:pt x="18032" y="115"/>
                  </a:lnTo>
                  <a:cubicBezTo>
                    <a:pt x="16682" y="971"/>
                    <a:pt x="15332" y="1197"/>
                    <a:pt x="14265" y="1197"/>
                  </a:cubicBezTo>
                  <a:cubicBezTo>
                    <a:pt x="13852" y="1197"/>
                    <a:pt x="13482" y="1163"/>
                    <a:pt x="13170" y="1119"/>
                  </a:cubicBezTo>
                  <a:cubicBezTo>
                    <a:pt x="12554" y="1005"/>
                    <a:pt x="12166" y="868"/>
                    <a:pt x="12166" y="868"/>
                  </a:cubicBezTo>
                  <a:cubicBezTo>
                    <a:pt x="12009" y="893"/>
                    <a:pt x="11835" y="905"/>
                    <a:pt x="11649" y="905"/>
                  </a:cubicBezTo>
                  <a:cubicBezTo>
                    <a:pt x="9993" y="905"/>
                    <a:pt x="7373" y="0"/>
                    <a:pt x="7373" y="0"/>
                  </a:cubicBezTo>
                  <a:close/>
                </a:path>
              </a:pathLst>
            </a:custGeom>
            <a:solidFill>
              <a:srgbClr val="DC9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359800" y="3854675"/>
              <a:ext cx="208300" cy="136400"/>
            </a:xfrm>
            <a:custGeom>
              <a:rect b="b" l="l" r="r" t="t"/>
              <a:pathLst>
                <a:path extrusionOk="0" h="5456" w="8332">
                  <a:moveTo>
                    <a:pt x="6779" y="0"/>
                  </a:moveTo>
                  <a:cubicBezTo>
                    <a:pt x="6780" y="1"/>
                    <a:pt x="7555" y="753"/>
                    <a:pt x="7921" y="1004"/>
                  </a:cubicBezTo>
                  <a:cubicBezTo>
                    <a:pt x="7921" y="1004"/>
                    <a:pt x="4634" y="3721"/>
                    <a:pt x="1529" y="4291"/>
                  </a:cubicBezTo>
                  <a:cubicBezTo>
                    <a:pt x="1262" y="4343"/>
                    <a:pt x="1027" y="4366"/>
                    <a:pt x="818" y="4366"/>
                  </a:cubicBezTo>
                  <a:cubicBezTo>
                    <a:pt x="564" y="4366"/>
                    <a:pt x="348" y="4331"/>
                    <a:pt x="160" y="4268"/>
                  </a:cubicBezTo>
                  <a:lnTo>
                    <a:pt x="0" y="4953"/>
                  </a:lnTo>
                  <a:lnTo>
                    <a:pt x="571" y="5455"/>
                  </a:lnTo>
                  <a:cubicBezTo>
                    <a:pt x="571" y="5455"/>
                    <a:pt x="4291" y="3721"/>
                    <a:pt x="6323" y="2420"/>
                  </a:cubicBezTo>
                  <a:cubicBezTo>
                    <a:pt x="6779" y="2123"/>
                    <a:pt x="7487" y="1552"/>
                    <a:pt x="8331" y="845"/>
                  </a:cubicBezTo>
                  <a:cubicBezTo>
                    <a:pt x="8331" y="845"/>
                    <a:pt x="7441" y="571"/>
                    <a:pt x="6779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400875" y="3739400"/>
              <a:ext cx="410300" cy="63450"/>
            </a:xfrm>
            <a:custGeom>
              <a:rect b="b" l="l" r="r" t="t"/>
              <a:pathLst>
                <a:path extrusionOk="0" h="2538" w="16412">
                  <a:moveTo>
                    <a:pt x="5753" y="0"/>
                  </a:moveTo>
                  <a:cubicBezTo>
                    <a:pt x="2603" y="1028"/>
                    <a:pt x="799" y="1233"/>
                    <a:pt x="1" y="1279"/>
                  </a:cubicBezTo>
                  <a:cubicBezTo>
                    <a:pt x="138" y="1621"/>
                    <a:pt x="183" y="1963"/>
                    <a:pt x="206" y="2329"/>
                  </a:cubicBezTo>
                  <a:cubicBezTo>
                    <a:pt x="324" y="2345"/>
                    <a:pt x="458" y="2353"/>
                    <a:pt x="602" y="2353"/>
                  </a:cubicBezTo>
                  <a:cubicBezTo>
                    <a:pt x="2242" y="2353"/>
                    <a:pt x="5365" y="1370"/>
                    <a:pt x="5365" y="1370"/>
                  </a:cubicBezTo>
                  <a:cubicBezTo>
                    <a:pt x="5543" y="1354"/>
                    <a:pt x="5723" y="1346"/>
                    <a:pt x="5904" y="1346"/>
                  </a:cubicBezTo>
                  <a:cubicBezTo>
                    <a:pt x="7999" y="1346"/>
                    <a:pt x="10204" y="2351"/>
                    <a:pt x="10204" y="2351"/>
                  </a:cubicBezTo>
                  <a:cubicBezTo>
                    <a:pt x="10711" y="2481"/>
                    <a:pt x="11193" y="2538"/>
                    <a:pt x="11647" y="2538"/>
                  </a:cubicBezTo>
                  <a:cubicBezTo>
                    <a:pt x="14625" y="2538"/>
                    <a:pt x="16412" y="115"/>
                    <a:pt x="16412" y="115"/>
                  </a:cubicBezTo>
                  <a:lnTo>
                    <a:pt x="16412" y="115"/>
                  </a:lnTo>
                  <a:cubicBezTo>
                    <a:pt x="15078" y="977"/>
                    <a:pt x="13744" y="1201"/>
                    <a:pt x="12683" y="1201"/>
                  </a:cubicBezTo>
                  <a:cubicBezTo>
                    <a:pt x="12255" y="1201"/>
                    <a:pt x="11872" y="1165"/>
                    <a:pt x="11550" y="1119"/>
                  </a:cubicBezTo>
                  <a:cubicBezTo>
                    <a:pt x="10934" y="1005"/>
                    <a:pt x="10546" y="868"/>
                    <a:pt x="10546" y="868"/>
                  </a:cubicBezTo>
                  <a:cubicBezTo>
                    <a:pt x="10389" y="893"/>
                    <a:pt x="10215" y="905"/>
                    <a:pt x="10029" y="905"/>
                  </a:cubicBezTo>
                  <a:cubicBezTo>
                    <a:pt x="8373" y="905"/>
                    <a:pt x="5753" y="0"/>
                    <a:pt x="5753" y="0"/>
                  </a:cubicBez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152650" y="3773625"/>
              <a:ext cx="180925" cy="41700"/>
            </a:xfrm>
            <a:custGeom>
              <a:rect b="b" l="l" r="r" t="t"/>
              <a:pathLst>
                <a:path extrusionOk="0" h="1668" w="7237">
                  <a:moveTo>
                    <a:pt x="7236" y="1"/>
                  </a:moveTo>
                  <a:lnTo>
                    <a:pt x="663" y="92"/>
                  </a:lnTo>
                  <a:cubicBezTo>
                    <a:pt x="640" y="184"/>
                    <a:pt x="594" y="252"/>
                    <a:pt x="571" y="321"/>
                  </a:cubicBezTo>
                  <a:cubicBezTo>
                    <a:pt x="366" y="777"/>
                    <a:pt x="160" y="1211"/>
                    <a:pt x="1" y="1667"/>
                  </a:cubicBezTo>
                  <a:cubicBezTo>
                    <a:pt x="3402" y="960"/>
                    <a:pt x="6666" y="914"/>
                    <a:pt x="6688" y="914"/>
                  </a:cubicBezTo>
                  <a:cubicBezTo>
                    <a:pt x="6688" y="891"/>
                    <a:pt x="6688" y="891"/>
                    <a:pt x="6711" y="891"/>
                  </a:cubicBezTo>
                  <a:cubicBezTo>
                    <a:pt x="6711" y="868"/>
                    <a:pt x="6711" y="868"/>
                    <a:pt x="6711" y="868"/>
                  </a:cubicBezTo>
                  <a:lnTo>
                    <a:pt x="7236" y="1"/>
                  </a:lnTo>
                  <a:close/>
                </a:path>
              </a:pathLst>
            </a:custGeom>
            <a:solidFill>
              <a:srgbClr val="EAB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703325" y="4320750"/>
              <a:ext cx="42800" cy="37550"/>
            </a:xfrm>
            <a:custGeom>
              <a:rect b="b" l="l" r="r" t="t"/>
              <a:pathLst>
                <a:path extrusionOk="0" h="1502" w="1712">
                  <a:moveTo>
                    <a:pt x="846" y="1"/>
                  </a:moveTo>
                  <a:cubicBezTo>
                    <a:pt x="581" y="1"/>
                    <a:pt x="323" y="144"/>
                    <a:pt x="183" y="393"/>
                  </a:cubicBezTo>
                  <a:cubicBezTo>
                    <a:pt x="0" y="759"/>
                    <a:pt x="137" y="1215"/>
                    <a:pt x="502" y="1421"/>
                  </a:cubicBezTo>
                  <a:cubicBezTo>
                    <a:pt x="611" y="1475"/>
                    <a:pt x="728" y="1501"/>
                    <a:pt x="844" y="1501"/>
                  </a:cubicBezTo>
                  <a:cubicBezTo>
                    <a:pt x="1118" y="1501"/>
                    <a:pt x="1385" y="1357"/>
                    <a:pt x="1529" y="1101"/>
                  </a:cubicBezTo>
                  <a:cubicBezTo>
                    <a:pt x="1712" y="736"/>
                    <a:pt x="1575" y="279"/>
                    <a:pt x="1210" y="97"/>
                  </a:cubicBezTo>
                  <a:cubicBezTo>
                    <a:pt x="1094" y="32"/>
                    <a:pt x="969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004025" y="3775575"/>
              <a:ext cx="29150" cy="25925"/>
            </a:xfrm>
            <a:custGeom>
              <a:rect b="b" l="l" r="r" t="t"/>
              <a:pathLst>
                <a:path extrusionOk="0" h="1037" w="1166">
                  <a:moveTo>
                    <a:pt x="603" y="1"/>
                  </a:moveTo>
                  <a:cubicBezTo>
                    <a:pt x="421" y="1"/>
                    <a:pt x="234" y="105"/>
                    <a:pt x="138" y="265"/>
                  </a:cubicBezTo>
                  <a:cubicBezTo>
                    <a:pt x="1" y="516"/>
                    <a:pt x="92" y="836"/>
                    <a:pt x="343" y="973"/>
                  </a:cubicBezTo>
                  <a:cubicBezTo>
                    <a:pt x="422" y="1016"/>
                    <a:pt x="508" y="1037"/>
                    <a:pt x="593" y="1037"/>
                  </a:cubicBezTo>
                  <a:cubicBezTo>
                    <a:pt x="778" y="1037"/>
                    <a:pt x="957" y="940"/>
                    <a:pt x="1051" y="767"/>
                  </a:cubicBezTo>
                  <a:cubicBezTo>
                    <a:pt x="1165" y="516"/>
                    <a:pt x="1074" y="197"/>
                    <a:pt x="823" y="60"/>
                  </a:cubicBezTo>
                  <a:cubicBezTo>
                    <a:pt x="755" y="19"/>
                    <a:pt x="679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742125" y="3660775"/>
              <a:ext cx="20000" cy="17200"/>
            </a:xfrm>
            <a:custGeom>
              <a:rect b="b" l="l" r="r" t="t"/>
              <a:pathLst>
                <a:path extrusionOk="0" h="688" w="800">
                  <a:moveTo>
                    <a:pt x="401" y="0"/>
                  </a:moveTo>
                  <a:cubicBezTo>
                    <a:pt x="273" y="0"/>
                    <a:pt x="155" y="67"/>
                    <a:pt x="91" y="178"/>
                  </a:cubicBezTo>
                  <a:cubicBezTo>
                    <a:pt x="0" y="361"/>
                    <a:pt x="69" y="566"/>
                    <a:pt x="228" y="657"/>
                  </a:cubicBezTo>
                  <a:cubicBezTo>
                    <a:pt x="282" y="677"/>
                    <a:pt x="337" y="688"/>
                    <a:pt x="391" y="688"/>
                  </a:cubicBezTo>
                  <a:cubicBezTo>
                    <a:pt x="521" y="688"/>
                    <a:pt x="643" y="627"/>
                    <a:pt x="708" y="498"/>
                  </a:cubicBezTo>
                  <a:cubicBezTo>
                    <a:pt x="799" y="338"/>
                    <a:pt x="731" y="133"/>
                    <a:pt x="571" y="41"/>
                  </a:cubicBezTo>
                  <a:cubicBezTo>
                    <a:pt x="515" y="13"/>
                    <a:pt x="45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499025" y="3596200"/>
              <a:ext cx="66800" cy="58975"/>
            </a:xfrm>
            <a:custGeom>
              <a:rect b="b" l="l" r="r" t="t"/>
              <a:pathLst>
                <a:path extrusionOk="0" h="2359" w="2672">
                  <a:moveTo>
                    <a:pt x="1343" y="1"/>
                  </a:moveTo>
                  <a:cubicBezTo>
                    <a:pt x="925" y="1"/>
                    <a:pt x="518" y="221"/>
                    <a:pt x="297" y="616"/>
                  </a:cubicBezTo>
                  <a:cubicBezTo>
                    <a:pt x="1" y="1186"/>
                    <a:pt x="206" y="1917"/>
                    <a:pt x="777" y="2213"/>
                  </a:cubicBezTo>
                  <a:cubicBezTo>
                    <a:pt x="953" y="2312"/>
                    <a:pt x="1143" y="2359"/>
                    <a:pt x="1331" y="2359"/>
                  </a:cubicBezTo>
                  <a:cubicBezTo>
                    <a:pt x="1748" y="2359"/>
                    <a:pt x="2154" y="2128"/>
                    <a:pt x="2374" y="1734"/>
                  </a:cubicBezTo>
                  <a:cubicBezTo>
                    <a:pt x="2671" y="1163"/>
                    <a:pt x="2466" y="456"/>
                    <a:pt x="1895" y="136"/>
                  </a:cubicBezTo>
                  <a:cubicBezTo>
                    <a:pt x="1719" y="45"/>
                    <a:pt x="1530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2"/>
          <p:cNvSpPr txBox="1"/>
          <p:nvPr>
            <p:ph type="title"/>
          </p:nvPr>
        </p:nvSpPr>
        <p:spPr>
          <a:xfrm>
            <a:off x="901125" y="409575"/>
            <a:ext cx="7162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Penambahan</a:t>
            </a:r>
            <a:r>
              <a:rPr lang="en"/>
              <a:t> Kasus Covid Harian Hingga akhir Oktober</a:t>
            </a:r>
            <a:endParaRPr/>
          </a:p>
        </p:txBody>
      </p:sp>
      <p:sp>
        <p:nvSpPr>
          <p:cNvPr id="1383" name="Google Shape;1383;p52"/>
          <p:cNvSpPr txBox="1"/>
          <p:nvPr/>
        </p:nvSpPr>
        <p:spPr>
          <a:xfrm>
            <a:off x="1357350" y="2561100"/>
            <a:ext cx="642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Positif 573 (+53)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Sembuh 1557 (+752)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</a:t>
            </a: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Positif Meninggal 17 (+4)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Fira Sans Extra Condensed"/>
              <a:buChar char="-"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Penambahan Perawatan - 150 (-154)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384" name="Google Shape;1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0" y="1237625"/>
            <a:ext cx="63817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5" name="Google Shape;138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3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r>
              <a:rPr lang="en"/>
              <a:t> / Recomendation</a:t>
            </a:r>
            <a:endParaRPr/>
          </a:p>
        </p:txBody>
      </p:sp>
      <p:grpSp>
        <p:nvGrpSpPr>
          <p:cNvPr id="1391" name="Google Shape;1391;p53"/>
          <p:cNvGrpSpPr/>
          <p:nvPr/>
        </p:nvGrpSpPr>
        <p:grpSpPr>
          <a:xfrm>
            <a:off x="224383" y="1315269"/>
            <a:ext cx="8753247" cy="3722202"/>
            <a:chOff x="693473" y="1294425"/>
            <a:chExt cx="7881548" cy="3744670"/>
          </a:xfrm>
        </p:grpSpPr>
        <p:grpSp>
          <p:nvGrpSpPr>
            <p:cNvPr id="1392" name="Google Shape;1392;p53"/>
            <p:cNvGrpSpPr/>
            <p:nvPr/>
          </p:nvGrpSpPr>
          <p:grpSpPr>
            <a:xfrm>
              <a:off x="693473" y="1294425"/>
              <a:ext cx="7881548" cy="3744670"/>
              <a:chOff x="693473" y="1294425"/>
              <a:chExt cx="7881548" cy="3744670"/>
            </a:xfrm>
          </p:grpSpPr>
          <p:sp>
            <p:nvSpPr>
              <p:cNvPr id="1393" name="Google Shape;1393;p53"/>
              <p:cNvSpPr/>
              <p:nvPr/>
            </p:nvSpPr>
            <p:spPr>
              <a:xfrm>
                <a:off x="826943" y="1427901"/>
                <a:ext cx="617658" cy="616690"/>
              </a:xfrm>
              <a:custGeom>
                <a:rect b="b" l="l" r="r" t="t"/>
                <a:pathLst>
                  <a:path extrusionOk="0" h="15293" w="15317">
                    <a:moveTo>
                      <a:pt x="12189" y="0"/>
                    </a:moveTo>
                    <a:cubicBezTo>
                      <a:pt x="13422" y="1507"/>
                      <a:pt x="14175" y="3424"/>
                      <a:pt x="14175" y="5524"/>
                    </a:cubicBezTo>
                    <a:cubicBezTo>
                      <a:pt x="14175" y="10294"/>
                      <a:pt x="10294" y="14152"/>
                      <a:pt x="5524" y="14152"/>
                    </a:cubicBezTo>
                    <a:cubicBezTo>
                      <a:pt x="3424" y="14152"/>
                      <a:pt x="1507" y="13398"/>
                      <a:pt x="0" y="12166"/>
                    </a:cubicBezTo>
                    <a:lnTo>
                      <a:pt x="0" y="12166"/>
                    </a:lnTo>
                    <a:cubicBezTo>
                      <a:pt x="1598" y="14083"/>
                      <a:pt x="3995" y="15293"/>
                      <a:pt x="6665" y="15293"/>
                    </a:cubicBezTo>
                    <a:cubicBezTo>
                      <a:pt x="11436" y="15293"/>
                      <a:pt x="15316" y="11436"/>
                      <a:pt x="15316" y="6665"/>
                    </a:cubicBezTo>
                    <a:cubicBezTo>
                      <a:pt x="15316" y="3972"/>
                      <a:pt x="14083" y="1575"/>
                      <a:pt x="121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3"/>
              <p:cNvSpPr/>
              <p:nvPr/>
            </p:nvSpPr>
            <p:spPr>
              <a:xfrm>
                <a:off x="768032" y="1368828"/>
                <a:ext cx="563340" cy="562574"/>
              </a:xfrm>
              <a:custGeom>
                <a:rect b="b" l="l" r="r" t="t"/>
                <a:pathLst>
                  <a:path extrusionOk="0" h="13951" w="13970">
                    <a:moveTo>
                      <a:pt x="6792" y="1"/>
                    </a:moveTo>
                    <a:cubicBezTo>
                      <a:pt x="6780" y="1"/>
                      <a:pt x="6769" y="2"/>
                      <a:pt x="6757" y="4"/>
                    </a:cubicBezTo>
                    <a:cubicBezTo>
                      <a:pt x="6506" y="4"/>
                      <a:pt x="6232" y="27"/>
                      <a:pt x="5981" y="73"/>
                    </a:cubicBezTo>
                    <a:cubicBezTo>
                      <a:pt x="5867" y="96"/>
                      <a:pt x="5798" y="187"/>
                      <a:pt x="5821" y="278"/>
                    </a:cubicBezTo>
                    <a:cubicBezTo>
                      <a:pt x="5821" y="369"/>
                      <a:pt x="5912" y="438"/>
                      <a:pt x="6004" y="438"/>
                    </a:cubicBezTo>
                    <a:lnTo>
                      <a:pt x="6026" y="438"/>
                    </a:lnTo>
                    <a:cubicBezTo>
                      <a:pt x="6277" y="415"/>
                      <a:pt x="6528" y="392"/>
                      <a:pt x="6780" y="369"/>
                    </a:cubicBezTo>
                    <a:cubicBezTo>
                      <a:pt x="6894" y="369"/>
                      <a:pt x="6962" y="278"/>
                      <a:pt x="6962" y="187"/>
                    </a:cubicBezTo>
                    <a:cubicBezTo>
                      <a:pt x="6962" y="85"/>
                      <a:pt x="6889" y="1"/>
                      <a:pt x="6792" y="1"/>
                    </a:cubicBezTo>
                    <a:close/>
                    <a:moveTo>
                      <a:pt x="7924" y="68"/>
                    </a:moveTo>
                    <a:cubicBezTo>
                      <a:pt x="7830" y="68"/>
                      <a:pt x="7758" y="133"/>
                      <a:pt x="7738" y="232"/>
                    </a:cubicBezTo>
                    <a:cubicBezTo>
                      <a:pt x="7738" y="324"/>
                      <a:pt x="7807" y="415"/>
                      <a:pt x="7898" y="438"/>
                    </a:cubicBezTo>
                    <a:cubicBezTo>
                      <a:pt x="8149" y="484"/>
                      <a:pt x="8400" y="529"/>
                      <a:pt x="8651" y="598"/>
                    </a:cubicBezTo>
                    <a:lnTo>
                      <a:pt x="8697" y="598"/>
                    </a:lnTo>
                    <a:cubicBezTo>
                      <a:pt x="8765" y="598"/>
                      <a:pt x="8857" y="529"/>
                      <a:pt x="8880" y="461"/>
                    </a:cubicBezTo>
                    <a:cubicBezTo>
                      <a:pt x="8902" y="347"/>
                      <a:pt x="8834" y="255"/>
                      <a:pt x="8743" y="210"/>
                    </a:cubicBezTo>
                    <a:cubicBezTo>
                      <a:pt x="8491" y="141"/>
                      <a:pt x="8218" y="96"/>
                      <a:pt x="7966" y="73"/>
                    </a:cubicBezTo>
                    <a:cubicBezTo>
                      <a:pt x="7952" y="70"/>
                      <a:pt x="7937" y="68"/>
                      <a:pt x="7924" y="68"/>
                    </a:cubicBezTo>
                    <a:close/>
                    <a:moveTo>
                      <a:pt x="4879" y="332"/>
                    </a:moveTo>
                    <a:cubicBezTo>
                      <a:pt x="4858" y="332"/>
                      <a:pt x="4837" y="337"/>
                      <a:pt x="4817" y="347"/>
                    </a:cubicBezTo>
                    <a:cubicBezTo>
                      <a:pt x="4566" y="415"/>
                      <a:pt x="4314" y="529"/>
                      <a:pt x="4063" y="643"/>
                    </a:cubicBezTo>
                    <a:cubicBezTo>
                      <a:pt x="3972" y="689"/>
                      <a:pt x="3926" y="780"/>
                      <a:pt x="3972" y="894"/>
                    </a:cubicBezTo>
                    <a:cubicBezTo>
                      <a:pt x="4018" y="963"/>
                      <a:pt x="4086" y="986"/>
                      <a:pt x="4155" y="986"/>
                    </a:cubicBezTo>
                    <a:lnTo>
                      <a:pt x="4223" y="986"/>
                    </a:lnTo>
                    <a:cubicBezTo>
                      <a:pt x="4451" y="872"/>
                      <a:pt x="4680" y="780"/>
                      <a:pt x="4931" y="712"/>
                    </a:cubicBezTo>
                    <a:cubicBezTo>
                      <a:pt x="5022" y="666"/>
                      <a:pt x="5091" y="575"/>
                      <a:pt x="5045" y="461"/>
                    </a:cubicBezTo>
                    <a:cubicBezTo>
                      <a:pt x="5027" y="389"/>
                      <a:pt x="4954" y="332"/>
                      <a:pt x="4879" y="332"/>
                    </a:cubicBezTo>
                    <a:close/>
                    <a:moveTo>
                      <a:pt x="9784" y="603"/>
                    </a:moveTo>
                    <a:cubicBezTo>
                      <a:pt x="9713" y="603"/>
                      <a:pt x="9643" y="645"/>
                      <a:pt x="9610" y="712"/>
                    </a:cubicBezTo>
                    <a:cubicBezTo>
                      <a:pt x="9564" y="803"/>
                      <a:pt x="9610" y="917"/>
                      <a:pt x="9701" y="963"/>
                    </a:cubicBezTo>
                    <a:cubicBezTo>
                      <a:pt x="9929" y="1077"/>
                      <a:pt x="10158" y="1191"/>
                      <a:pt x="10386" y="1305"/>
                    </a:cubicBezTo>
                    <a:cubicBezTo>
                      <a:pt x="10409" y="1328"/>
                      <a:pt x="10432" y="1351"/>
                      <a:pt x="10477" y="1351"/>
                    </a:cubicBezTo>
                    <a:cubicBezTo>
                      <a:pt x="10546" y="1351"/>
                      <a:pt x="10591" y="1305"/>
                      <a:pt x="10637" y="1237"/>
                    </a:cubicBezTo>
                    <a:cubicBezTo>
                      <a:pt x="10683" y="1168"/>
                      <a:pt x="10660" y="1031"/>
                      <a:pt x="10569" y="986"/>
                    </a:cubicBezTo>
                    <a:cubicBezTo>
                      <a:pt x="10340" y="849"/>
                      <a:pt x="10112" y="735"/>
                      <a:pt x="9861" y="621"/>
                    </a:cubicBezTo>
                    <a:cubicBezTo>
                      <a:pt x="9837" y="608"/>
                      <a:pt x="9810" y="603"/>
                      <a:pt x="9784" y="603"/>
                    </a:cubicBezTo>
                    <a:close/>
                    <a:moveTo>
                      <a:pt x="3132" y="1191"/>
                    </a:moveTo>
                    <a:cubicBezTo>
                      <a:pt x="3100" y="1191"/>
                      <a:pt x="3067" y="1199"/>
                      <a:pt x="3036" y="1214"/>
                    </a:cubicBezTo>
                    <a:cubicBezTo>
                      <a:pt x="2808" y="1374"/>
                      <a:pt x="2603" y="1534"/>
                      <a:pt x="2397" y="1716"/>
                    </a:cubicBezTo>
                    <a:cubicBezTo>
                      <a:pt x="2329" y="1785"/>
                      <a:pt x="2306" y="1899"/>
                      <a:pt x="2374" y="1990"/>
                    </a:cubicBezTo>
                    <a:cubicBezTo>
                      <a:pt x="2420" y="2036"/>
                      <a:pt x="2466" y="2059"/>
                      <a:pt x="2534" y="2059"/>
                    </a:cubicBezTo>
                    <a:cubicBezTo>
                      <a:pt x="2580" y="2059"/>
                      <a:pt x="2625" y="2036"/>
                      <a:pt x="2648" y="1990"/>
                    </a:cubicBezTo>
                    <a:cubicBezTo>
                      <a:pt x="2831" y="1830"/>
                      <a:pt x="3036" y="1670"/>
                      <a:pt x="3242" y="1534"/>
                    </a:cubicBezTo>
                    <a:cubicBezTo>
                      <a:pt x="3333" y="1488"/>
                      <a:pt x="3356" y="1351"/>
                      <a:pt x="3287" y="1282"/>
                    </a:cubicBezTo>
                    <a:cubicBezTo>
                      <a:pt x="3257" y="1222"/>
                      <a:pt x="3196" y="1191"/>
                      <a:pt x="3132" y="1191"/>
                    </a:cubicBezTo>
                    <a:close/>
                    <a:moveTo>
                      <a:pt x="11415" y="1644"/>
                    </a:moveTo>
                    <a:cubicBezTo>
                      <a:pt x="11363" y="1644"/>
                      <a:pt x="11313" y="1667"/>
                      <a:pt x="11276" y="1716"/>
                    </a:cubicBezTo>
                    <a:cubicBezTo>
                      <a:pt x="11208" y="1785"/>
                      <a:pt x="11208" y="1899"/>
                      <a:pt x="11299" y="1967"/>
                    </a:cubicBezTo>
                    <a:cubicBezTo>
                      <a:pt x="11482" y="2127"/>
                      <a:pt x="11664" y="2310"/>
                      <a:pt x="11824" y="2492"/>
                    </a:cubicBezTo>
                    <a:cubicBezTo>
                      <a:pt x="11870" y="2538"/>
                      <a:pt x="11915" y="2561"/>
                      <a:pt x="11984" y="2561"/>
                    </a:cubicBezTo>
                    <a:cubicBezTo>
                      <a:pt x="12029" y="2561"/>
                      <a:pt x="12075" y="2538"/>
                      <a:pt x="12098" y="2515"/>
                    </a:cubicBezTo>
                    <a:cubicBezTo>
                      <a:pt x="12189" y="2447"/>
                      <a:pt x="12189" y="2310"/>
                      <a:pt x="12121" y="2241"/>
                    </a:cubicBezTo>
                    <a:cubicBezTo>
                      <a:pt x="11938" y="2036"/>
                      <a:pt x="11733" y="1853"/>
                      <a:pt x="11550" y="1693"/>
                    </a:cubicBezTo>
                    <a:cubicBezTo>
                      <a:pt x="11508" y="1662"/>
                      <a:pt x="11460" y="1644"/>
                      <a:pt x="11415" y="1644"/>
                    </a:cubicBezTo>
                    <a:close/>
                    <a:moveTo>
                      <a:pt x="1728" y="2496"/>
                    </a:moveTo>
                    <a:cubicBezTo>
                      <a:pt x="1670" y="2496"/>
                      <a:pt x="1615" y="2521"/>
                      <a:pt x="1575" y="2561"/>
                    </a:cubicBezTo>
                    <a:cubicBezTo>
                      <a:pt x="1393" y="2789"/>
                      <a:pt x="1256" y="2994"/>
                      <a:pt x="1096" y="3223"/>
                    </a:cubicBezTo>
                    <a:cubicBezTo>
                      <a:pt x="1050" y="3314"/>
                      <a:pt x="1073" y="3428"/>
                      <a:pt x="1165" y="3474"/>
                    </a:cubicBezTo>
                    <a:cubicBezTo>
                      <a:pt x="1187" y="3496"/>
                      <a:pt x="1233" y="3519"/>
                      <a:pt x="1256" y="3519"/>
                    </a:cubicBezTo>
                    <a:cubicBezTo>
                      <a:pt x="1324" y="3519"/>
                      <a:pt x="1393" y="3474"/>
                      <a:pt x="1416" y="3428"/>
                    </a:cubicBezTo>
                    <a:cubicBezTo>
                      <a:pt x="1553" y="3223"/>
                      <a:pt x="1712" y="3017"/>
                      <a:pt x="1872" y="2812"/>
                    </a:cubicBezTo>
                    <a:cubicBezTo>
                      <a:pt x="1941" y="2720"/>
                      <a:pt x="1918" y="2606"/>
                      <a:pt x="1849" y="2538"/>
                    </a:cubicBezTo>
                    <a:cubicBezTo>
                      <a:pt x="1811" y="2509"/>
                      <a:pt x="1769" y="2496"/>
                      <a:pt x="1728" y="2496"/>
                    </a:cubicBezTo>
                    <a:close/>
                    <a:moveTo>
                      <a:pt x="12692" y="3091"/>
                    </a:moveTo>
                    <a:cubicBezTo>
                      <a:pt x="12653" y="3091"/>
                      <a:pt x="12613" y="3104"/>
                      <a:pt x="12577" y="3131"/>
                    </a:cubicBezTo>
                    <a:cubicBezTo>
                      <a:pt x="12486" y="3177"/>
                      <a:pt x="12463" y="3291"/>
                      <a:pt x="12532" y="3382"/>
                    </a:cubicBezTo>
                    <a:cubicBezTo>
                      <a:pt x="12669" y="3588"/>
                      <a:pt x="12783" y="3816"/>
                      <a:pt x="12897" y="4044"/>
                    </a:cubicBezTo>
                    <a:cubicBezTo>
                      <a:pt x="12942" y="4113"/>
                      <a:pt x="13011" y="4158"/>
                      <a:pt x="13079" y="4158"/>
                    </a:cubicBezTo>
                    <a:cubicBezTo>
                      <a:pt x="13102" y="4158"/>
                      <a:pt x="13125" y="4136"/>
                      <a:pt x="13148" y="4136"/>
                    </a:cubicBezTo>
                    <a:cubicBezTo>
                      <a:pt x="13239" y="4090"/>
                      <a:pt x="13285" y="3976"/>
                      <a:pt x="13239" y="3885"/>
                    </a:cubicBezTo>
                    <a:cubicBezTo>
                      <a:pt x="13125" y="3633"/>
                      <a:pt x="12988" y="3405"/>
                      <a:pt x="12851" y="3177"/>
                    </a:cubicBezTo>
                    <a:cubicBezTo>
                      <a:pt x="12810" y="3122"/>
                      <a:pt x="12751" y="3091"/>
                      <a:pt x="12692" y="3091"/>
                    </a:cubicBezTo>
                    <a:close/>
                    <a:moveTo>
                      <a:pt x="723" y="4163"/>
                    </a:moveTo>
                    <a:cubicBezTo>
                      <a:pt x="652" y="4163"/>
                      <a:pt x="582" y="4206"/>
                      <a:pt x="548" y="4273"/>
                    </a:cubicBezTo>
                    <a:cubicBezTo>
                      <a:pt x="434" y="4524"/>
                      <a:pt x="366" y="4775"/>
                      <a:pt x="274" y="5026"/>
                    </a:cubicBezTo>
                    <a:cubicBezTo>
                      <a:pt x="252" y="5117"/>
                      <a:pt x="320" y="5231"/>
                      <a:pt x="411" y="5254"/>
                    </a:cubicBezTo>
                    <a:cubicBezTo>
                      <a:pt x="434" y="5277"/>
                      <a:pt x="457" y="5277"/>
                      <a:pt x="457" y="5277"/>
                    </a:cubicBezTo>
                    <a:cubicBezTo>
                      <a:pt x="548" y="5277"/>
                      <a:pt x="617" y="5208"/>
                      <a:pt x="640" y="5140"/>
                    </a:cubicBezTo>
                    <a:cubicBezTo>
                      <a:pt x="708" y="4889"/>
                      <a:pt x="799" y="4661"/>
                      <a:pt x="891" y="4432"/>
                    </a:cubicBezTo>
                    <a:cubicBezTo>
                      <a:pt x="936" y="4318"/>
                      <a:pt x="891" y="4204"/>
                      <a:pt x="799" y="4181"/>
                    </a:cubicBezTo>
                    <a:cubicBezTo>
                      <a:pt x="775" y="4169"/>
                      <a:pt x="749" y="4163"/>
                      <a:pt x="723" y="4163"/>
                    </a:cubicBezTo>
                    <a:close/>
                    <a:moveTo>
                      <a:pt x="13507" y="4851"/>
                    </a:moveTo>
                    <a:cubicBezTo>
                      <a:pt x="13486" y="4851"/>
                      <a:pt x="13465" y="4856"/>
                      <a:pt x="13445" y="4866"/>
                    </a:cubicBezTo>
                    <a:cubicBezTo>
                      <a:pt x="13353" y="4889"/>
                      <a:pt x="13285" y="5003"/>
                      <a:pt x="13308" y="5094"/>
                    </a:cubicBezTo>
                    <a:cubicBezTo>
                      <a:pt x="13376" y="5323"/>
                      <a:pt x="13445" y="5574"/>
                      <a:pt x="13490" y="5825"/>
                    </a:cubicBezTo>
                    <a:cubicBezTo>
                      <a:pt x="13513" y="5916"/>
                      <a:pt x="13582" y="5984"/>
                      <a:pt x="13673" y="5984"/>
                    </a:cubicBezTo>
                    <a:lnTo>
                      <a:pt x="13718" y="5984"/>
                    </a:lnTo>
                    <a:cubicBezTo>
                      <a:pt x="13810" y="5962"/>
                      <a:pt x="13878" y="5870"/>
                      <a:pt x="13855" y="5756"/>
                    </a:cubicBezTo>
                    <a:cubicBezTo>
                      <a:pt x="13810" y="5505"/>
                      <a:pt x="13764" y="5231"/>
                      <a:pt x="13673" y="4980"/>
                    </a:cubicBezTo>
                    <a:cubicBezTo>
                      <a:pt x="13655" y="4909"/>
                      <a:pt x="13582" y="4851"/>
                      <a:pt x="13507" y="4851"/>
                    </a:cubicBezTo>
                    <a:close/>
                    <a:moveTo>
                      <a:pt x="252" y="6030"/>
                    </a:moveTo>
                    <a:cubicBezTo>
                      <a:pt x="160" y="6030"/>
                      <a:pt x="69" y="6099"/>
                      <a:pt x="46" y="6190"/>
                    </a:cubicBezTo>
                    <a:cubicBezTo>
                      <a:pt x="23" y="6464"/>
                      <a:pt x="0" y="6715"/>
                      <a:pt x="0" y="6989"/>
                    </a:cubicBezTo>
                    <a:cubicBezTo>
                      <a:pt x="0" y="7103"/>
                      <a:pt x="92" y="7171"/>
                      <a:pt x="206" y="7171"/>
                    </a:cubicBezTo>
                    <a:cubicBezTo>
                      <a:pt x="297" y="7171"/>
                      <a:pt x="388" y="7080"/>
                      <a:pt x="388" y="6989"/>
                    </a:cubicBezTo>
                    <a:cubicBezTo>
                      <a:pt x="388" y="6738"/>
                      <a:pt x="388" y="6487"/>
                      <a:pt x="434" y="6236"/>
                    </a:cubicBezTo>
                    <a:cubicBezTo>
                      <a:pt x="434" y="6144"/>
                      <a:pt x="366" y="6030"/>
                      <a:pt x="252" y="6030"/>
                    </a:cubicBezTo>
                    <a:close/>
                    <a:moveTo>
                      <a:pt x="13787" y="6783"/>
                    </a:moveTo>
                    <a:cubicBezTo>
                      <a:pt x="13673" y="6783"/>
                      <a:pt x="13582" y="6875"/>
                      <a:pt x="13582" y="6989"/>
                    </a:cubicBezTo>
                    <a:cubicBezTo>
                      <a:pt x="13582" y="7240"/>
                      <a:pt x="13582" y="7491"/>
                      <a:pt x="13536" y="7742"/>
                    </a:cubicBezTo>
                    <a:cubicBezTo>
                      <a:pt x="13536" y="7833"/>
                      <a:pt x="13604" y="7925"/>
                      <a:pt x="13718" y="7947"/>
                    </a:cubicBezTo>
                    <a:lnTo>
                      <a:pt x="13741" y="7947"/>
                    </a:lnTo>
                    <a:cubicBezTo>
                      <a:pt x="13833" y="7947"/>
                      <a:pt x="13924" y="7879"/>
                      <a:pt x="13924" y="7765"/>
                    </a:cubicBezTo>
                    <a:cubicBezTo>
                      <a:pt x="13947" y="7514"/>
                      <a:pt x="13970" y="7240"/>
                      <a:pt x="13970" y="6989"/>
                    </a:cubicBezTo>
                    <a:lnTo>
                      <a:pt x="13970" y="6943"/>
                    </a:lnTo>
                    <a:cubicBezTo>
                      <a:pt x="13970" y="6852"/>
                      <a:pt x="13878" y="6783"/>
                      <a:pt x="13787" y="6783"/>
                    </a:cubicBezTo>
                    <a:close/>
                    <a:moveTo>
                      <a:pt x="310" y="7966"/>
                    </a:moveTo>
                    <a:cubicBezTo>
                      <a:pt x="298" y="7966"/>
                      <a:pt x="286" y="7967"/>
                      <a:pt x="274" y="7970"/>
                    </a:cubicBezTo>
                    <a:cubicBezTo>
                      <a:pt x="160" y="7970"/>
                      <a:pt x="92" y="8084"/>
                      <a:pt x="115" y="8176"/>
                    </a:cubicBezTo>
                    <a:cubicBezTo>
                      <a:pt x="160" y="8450"/>
                      <a:pt x="206" y="8701"/>
                      <a:pt x="297" y="8952"/>
                    </a:cubicBezTo>
                    <a:cubicBezTo>
                      <a:pt x="320" y="9043"/>
                      <a:pt x="388" y="9089"/>
                      <a:pt x="480" y="9089"/>
                    </a:cubicBezTo>
                    <a:lnTo>
                      <a:pt x="525" y="9089"/>
                    </a:lnTo>
                    <a:cubicBezTo>
                      <a:pt x="617" y="9066"/>
                      <a:pt x="685" y="8952"/>
                      <a:pt x="662" y="8860"/>
                    </a:cubicBezTo>
                    <a:cubicBezTo>
                      <a:pt x="594" y="8609"/>
                      <a:pt x="525" y="8358"/>
                      <a:pt x="480" y="8107"/>
                    </a:cubicBezTo>
                    <a:cubicBezTo>
                      <a:pt x="460" y="8028"/>
                      <a:pt x="388" y="7966"/>
                      <a:pt x="310" y="7966"/>
                    </a:cubicBezTo>
                    <a:close/>
                    <a:moveTo>
                      <a:pt x="13522" y="8696"/>
                    </a:moveTo>
                    <a:cubicBezTo>
                      <a:pt x="13439" y="8696"/>
                      <a:pt x="13350" y="8758"/>
                      <a:pt x="13330" y="8838"/>
                    </a:cubicBezTo>
                    <a:cubicBezTo>
                      <a:pt x="13262" y="9066"/>
                      <a:pt x="13171" y="9317"/>
                      <a:pt x="13079" y="9545"/>
                    </a:cubicBezTo>
                    <a:cubicBezTo>
                      <a:pt x="13034" y="9636"/>
                      <a:pt x="13079" y="9751"/>
                      <a:pt x="13171" y="9796"/>
                    </a:cubicBezTo>
                    <a:cubicBezTo>
                      <a:pt x="13193" y="9796"/>
                      <a:pt x="13216" y="9819"/>
                      <a:pt x="13239" y="9819"/>
                    </a:cubicBezTo>
                    <a:cubicBezTo>
                      <a:pt x="13330" y="9819"/>
                      <a:pt x="13399" y="9773"/>
                      <a:pt x="13422" y="9705"/>
                    </a:cubicBezTo>
                    <a:cubicBezTo>
                      <a:pt x="13513" y="9454"/>
                      <a:pt x="13604" y="9203"/>
                      <a:pt x="13696" y="8952"/>
                    </a:cubicBezTo>
                    <a:cubicBezTo>
                      <a:pt x="13718" y="8838"/>
                      <a:pt x="13650" y="8746"/>
                      <a:pt x="13559" y="8701"/>
                    </a:cubicBezTo>
                    <a:cubicBezTo>
                      <a:pt x="13547" y="8698"/>
                      <a:pt x="13534" y="8696"/>
                      <a:pt x="13522" y="8696"/>
                    </a:cubicBezTo>
                    <a:close/>
                    <a:moveTo>
                      <a:pt x="906" y="9797"/>
                    </a:moveTo>
                    <a:cubicBezTo>
                      <a:pt x="872" y="9797"/>
                      <a:pt x="835" y="9805"/>
                      <a:pt x="799" y="9819"/>
                    </a:cubicBezTo>
                    <a:cubicBezTo>
                      <a:pt x="708" y="9865"/>
                      <a:pt x="685" y="9979"/>
                      <a:pt x="731" y="10070"/>
                    </a:cubicBezTo>
                    <a:cubicBezTo>
                      <a:pt x="845" y="10298"/>
                      <a:pt x="982" y="10549"/>
                      <a:pt x="1119" y="10755"/>
                    </a:cubicBezTo>
                    <a:cubicBezTo>
                      <a:pt x="1165" y="10823"/>
                      <a:pt x="1210" y="10846"/>
                      <a:pt x="1279" y="10846"/>
                    </a:cubicBezTo>
                    <a:cubicBezTo>
                      <a:pt x="1324" y="10846"/>
                      <a:pt x="1347" y="10846"/>
                      <a:pt x="1370" y="10823"/>
                    </a:cubicBezTo>
                    <a:cubicBezTo>
                      <a:pt x="1461" y="10755"/>
                      <a:pt x="1484" y="10641"/>
                      <a:pt x="1438" y="10549"/>
                    </a:cubicBezTo>
                    <a:cubicBezTo>
                      <a:pt x="1302" y="10344"/>
                      <a:pt x="1187" y="10116"/>
                      <a:pt x="1073" y="9910"/>
                    </a:cubicBezTo>
                    <a:cubicBezTo>
                      <a:pt x="1042" y="9832"/>
                      <a:pt x="979" y="9797"/>
                      <a:pt x="906" y="9797"/>
                    </a:cubicBezTo>
                    <a:close/>
                    <a:moveTo>
                      <a:pt x="12709" y="10458"/>
                    </a:moveTo>
                    <a:cubicBezTo>
                      <a:pt x="12643" y="10458"/>
                      <a:pt x="12577" y="10489"/>
                      <a:pt x="12532" y="10549"/>
                    </a:cubicBezTo>
                    <a:cubicBezTo>
                      <a:pt x="12417" y="10755"/>
                      <a:pt x="12258" y="10960"/>
                      <a:pt x="12098" y="11166"/>
                    </a:cubicBezTo>
                    <a:cubicBezTo>
                      <a:pt x="12029" y="11234"/>
                      <a:pt x="12052" y="11348"/>
                      <a:pt x="12121" y="11417"/>
                    </a:cubicBezTo>
                    <a:cubicBezTo>
                      <a:pt x="12166" y="11463"/>
                      <a:pt x="12212" y="11463"/>
                      <a:pt x="12235" y="11463"/>
                    </a:cubicBezTo>
                    <a:cubicBezTo>
                      <a:pt x="12303" y="11463"/>
                      <a:pt x="12349" y="11440"/>
                      <a:pt x="12395" y="11394"/>
                    </a:cubicBezTo>
                    <a:cubicBezTo>
                      <a:pt x="12554" y="11189"/>
                      <a:pt x="12714" y="10983"/>
                      <a:pt x="12851" y="10755"/>
                    </a:cubicBezTo>
                    <a:cubicBezTo>
                      <a:pt x="12920" y="10664"/>
                      <a:pt x="12897" y="10549"/>
                      <a:pt x="12805" y="10481"/>
                    </a:cubicBezTo>
                    <a:cubicBezTo>
                      <a:pt x="12775" y="10466"/>
                      <a:pt x="12742" y="10458"/>
                      <a:pt x="12709" y="10458"/>
                    </a:cubicBezTo>
                    <a:close/>
                    <a:moveTo>
                      <a:pt x="1998" y="11388"/>
                    </a:moveTo>
                    <a:cubicBezTo>
                      <a:pt x="1952" y="11388"/>
                      <a:pt x="1906" y="11405"/>
                      <a:pt x="1872" y="11440"/>
                    </a:cubicBezTo>
                    <a:cubicBezTo>
                      <a:pt x="1781" y="11508"/>
                      <a:pt x="1781" y="11622"/>
                      <a:pt x="1849" y="11714"/>
                    </a:cubicBezTo>
                    <a:cubicBezTo>
                      <a:pt x="2032" y="11896"/>
                      <a:pt x="2215" y="12079"/>
                      <a:pt x="2420" y="12261"/>
                    </a:cubicBezTo>
                    <a:cubicBezTo>
                      <a:pt x="2466" y="12284"/>
                      <a:pt x="2511" y="12307"/>
                      <a:pt x="2557" y="12307"/>
                    </a:cubicBezTo>
                    <a:cubicBezTo>
                      <a:pt x="2603" y="12307"/>
                      <a:pt x="2648" y="12284"/>
                      <a:pt x="2694" y="12239"/>
                    </a:cubicBezTo>
                    <a:cubicBezTo>
                      <a:pt x="2762" y="12170"/>
                      <a:pt x="2739" y="12033"/>
                      <a:pt x="2671" y="11965"/>
                    </a:cubicBezTo>
                    <a:cubicBezTo>
                      <a:pt x="2488" y="11805"/>
                      <a:pt x="2306" y="11645"/>
                      <a:pt x="2123" y="11440"/>
                    </a:cubicBezTo>
                    <a:cubicBezTo>
                      <a:pt x="2089" y="11405"/>
                      <a:pt x="2043" y="11388"/>
                      <a:pt x="1998" y="11388"/>
                    </a:cubicBezTo>
                    <a:close/>
                    <a:moveTo>
                      <a:pt x="11438" y="11916"/>
                    </a:moveTo>
                    <a:cubicBezTo>
                      <a:pt x="11395" y="11916"/>
                      <a:pt x="11354" y="11933"/>
                      <a:pt x="11322" y="11965"/>
                    </a:cubicBezTo>
                    <a:cubicBezTo>
                      <a:pt x="11116" y="12124"/>
                      <a:pt x="10911" y="12284"/>
                      <a:pt x="10706" y="12421"/>
                    </a:cubicBezTo>
                    <a:cubicBezTo>
                      <a:pt x="10637" y="12490"/>
                      <a:pt x="10614" y="12604"/>
                      <a:pt x="10660" y="12695"/>
                    </a:cubicBezTo>
                    <a:cubicBezTo>
                      <a:pt x="10706" y="12741"/>
                      <a:pt x="10774" y="12764"/>
                      <a:pt x="10820" y="12764"/>
                    </a:cubicBezTo>
                    <a:cubicBezTo>
                      <a:pt x="10865" y="12764"/>
                      <a:pt x="10888" y="12764"/>
                      <a:pt x="10934" y="12741"/>
                    </a:cubicBezTo>
                    <a:cubicBezTo>
                      <a:pt x="11139" y="12581"/>
                      <a:pt x="11367" y="12421"/>
                      <a:pt x="11550" y="12261"/>
                    </a:cubicBezTo>
                    <a:cubicBezTo>
                      <a:pt x="11641" y="12193"/>
                      <a:pt x="11641" y="12056"/>
                      <a:pt x="11573" y="11987"/>
                    </a:cubicBezTo>
                    <a:cubicBezTo>
                      <a:pt x="11536" y="11939"/>
                      <a:pt x="11486" y="11916"/>
                      <a:pt x="11438" y="11916"/>
                    </a:cubicBezTo>
                    <a:close/>
                    <a:moveTo>
                      <a:pt x="3489" y="12604"/>
                    </a:moveTo>
                    <a:cubicBezTo>
                      <a:pt x="3424" y="12604"/>
                      <a:pt x="3363" y="12634"/>
                      <a:pt x="3333" y="12695"/>
                    </a:cubicBezTo>
                    <a:cubicBezTo>
                      <a:pt x="3264" y="12786"/>
                      <a:pt x="3287" y="12901"/>
                      <a:pt x="3379" y="12969"/>
                    </a:cubicBezTo>
                    <a:cubicBezTo>
                      <a:pt x="3607" y="13106"/>
                      <a:pt x="3858" y="13220"/>
                      <a:pt x="4086" y="13334"/>
                    </a:cubicBezTo>
                    <a:cubicBezTo>
                      <a:pt x="4109" y="13357"/>
                      <a:pt x="4155" y="13357"/>
                      <a:pt x="4177" y="13357"/>
                    </a:cubicBezTo>
                    <a:cubicBezTo>
                      <a:pt x="4246" y="13357"/>
                      <a:pt x="4314" y="13311"/>
                      <a:pt x="4337" y="13243"/>
                    </a:cubicBezTo>
                    <a:cubicBezTo>
                      <a:pt x="4383" y="13152"/>
                      <a:pt x="4337" y="13037"/>
                      <a:pt x="4246" y="12992"/>
                    </a:cubicBezTo>
                    <a:cubicBezTo>
                      <a:pt x="4018" y="12878"/>
                      <a:pt x="3789" y="12764"/>
                      <a:pt x="3584" y="12627"/>
                    </a:cubicBezTo>
                    <a:cubicBezTo>
                      <a:pt x="3554" y="12611"/>
                      <a:pt x="3521" y="12604"/>
                      <a:pt x="3489" y="12604"/>
                    </a:cubicBezTo>
                    <a:close/>
                    <a:moveTo>
                      <a:pt x="9814" y="12974"/>
                    </a:moveTo>
                    <a:cubicBezTo>
                      <a:pt x="9785" y="12974"/>
                      <a:pt x="9755" y="12980"/>
                      <a:pt x="9724" y="12992"/>
                    </a:cubicBezTo>
                    <a:cubicBezTo>
                      <a:pt x="9496" y="13083"/>
                      <a:pt x="9268" y="13174"/>
                      <a:pt x="9039" y="13266"/>
                    </a:cubicBezTo>
                    <a:cubicBezTo>
                      <a:pt x="8925" y="13289"/>
                      <a:pt x="8880" y="13403"/>
                      <a:pt x="8902" y="13494"/>
                    </a:cubicBezTo>
                    <a:cubicBezTo>
                      <a:pt x="8925" y="13585"/>
                      <a:pt x="9016" y="13631"/>
                      <a:pt x="9085" y="13631"/>
                    </a:cubicBezTo>
                    <a:cubicBezTo>
                      <a:pt x="9108" y="13631"/>
                      <a:pt x="9131" y="13631"/>
                      <a:pt x="9153" y="13608"/>
                    </a:cubicBezTo>
                    <a:cubicBezTo>
                      <a:pt x="9404" y="13540"/>
                      <a:pt x="9656" y="13448"/>
                      <a:pt x="9884" y="13334"/>
                    </a:cubicBezTo>
                    <a:cubicBezTo>
                      <a:pt x="9998" y="13289"/>
                      <a:pt x="10021" y="13174"/>
                      <a:pt x="9975" y="13083"/>
                    </a:cubicBezTo>
                    <a:cubicBezTo>
                      <a:pt x="9958" y="13016"/>
                      <a:pt x="9893" y="12974"/>
                      <a:pt x="9814" y="12974"/>
                    </a:cubicBezTo>
                    <a:close/>
                    <a:moveTo>
                      <a:pt x="5275" y="13353"/>
                    </a:moveTo>
                    <a:cubicBezTo>
                      <a:pt x="5182" y="13353"/>
                      <a:pt x="5110" y="13415"/>
                      <a:pt x="5091" y="13494"/>
                    </a:cubicBezTo>
                    <a:cubicBezTo>
                      <a:pt x="5068" y="13608"/>
                      <a:pt x="5113" y="13699"/>
                      <a:pt x="5227" y="13745"/>
                    </a:cubicBezTo>
                    <a:cubicBezTo>
                      <a:pt x="5479" y="13791"/>
                      <a:pt x="5730" y="13859"/>
                      <a:pt x="6004" y="13882"/>
                    </a:cubicBezTo>
                    <a:lnTo>
                      <a:pt x="6026" y="13882"/>
                    </a:lnTo>
                    <a:cubicBezTo>
                      <a:pt x="6118" y="13882"/>
                      <a:pt x="6209" y="13814"/>
                      <a:pt x="6209" y="13722"/>
                    </a:cubicBezTo>
                    <a:cubicBezTo>
                      <a:pt x="6232" y="13631"/>
                      <a:pt x="6163" y="13540"/>
                      <a:pt x="6049" y="13517"/>
                    </a:cubicBezTo>
                    <a:cubicBezTo>
                      <a:pt x="5798" y="13471"/>
                      <a:pt x="5547" y="13425"/>
                      <a:pt x="5319" y="13357"/>
                    </a:cubicBezTo>
                    <a:cubicBezTo>
                      <a:pt x="5304" y="13354"/>
                      <a:pt x="5289" y="13353"/>
                      <a:pt x="5275" y="13353"/>
                    </a:cubicBezTo>
                    <a:close/>
                    <a:moveTo>
                      <a:pt x="7979" y="13512"/>
                    </a:moveTo>
                    <a:cubicBezTo>
                      <a:pt x="7967" y="13512"/>
                      <a:pt x="7955" y="13514"/>
                      <a:pt x="7944" y="13517"/>
                    </a:cubicBezTo>
                    <a:cubicBezTo>
                      <a:pt x="7693" y="13540"/>
                      <a:pt x="7442" y="13562"/>
                      <a:pt x="7190" y="13585"/>
                    </a:cubicBezTo>
                    <a:cubicBezTo>
                      <a:pt x="7076" y="13585"/>
                      <a:pt x="6985" y="13677"/>
                      <a:pt x="7008" y="13768"/>
                    </a:cubicBezTo>
                    <a:cubicBezTo>
                      <a:pt x="7008" y="13882"/>
                      <a:pt x="7076" y="13950"/>
                      <a:pt x="7190" y="13950"/>
                    </a:cubicBezTo>
                    <a:cubicBezTo>
                      <a:pt x="7464" y="13950"/>
                      <a:pt x="7715" y="13928"/>
                      <a:pt x="7989" y="13882"/>
                    </a:cubicBezTo>
                    <a:cubicBezTo>
                      <a:pt x="8081" y="13882"/>
                      <a:pt x="8172" y="13768"/>
                      <a:pt x="8149" y="13677"/>
                    </a:cubicBezTo>
                    <a:cubicBezTo>
                      <a:pt x="8129" y="13577"/>
                      <a:pt x="8057" y="13512"/>
                      <a:pt x="7979" y="135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3"/>
              <p:cNvSpPr/>
              <p:nvPr/>
            </p:nvSpPr>
            <p:spPr>
              <a:xfrm>
                <a:off x="693475" y="1294433"/>
                <a:ext cx="2602092" cy="712462"/>
              </a:xfrm>
              <a:custGeom>
                <a:rect b="b" l="l" r="r" t="t"/>
                <a:pathLst>
                  <a:path extrusionOk="0" h="17668" w="64528">
                    <a:moveTo>
                      <a:pt x="8834" y="366"/>
                    </a:moveTo>
                    <a:cubicBezTo>
                      <a:pt x="13490" y="366"/>
                      <a:pt x="17279" y="4155"/>
                      <a:pt x="17279" y="8834"/>
                    </a:cubicBezTo>
                    <a:cubicBezTo>
                      <a:pt x="17279" y="13490"/>
                      <a:pt x="13490" y="17279"/>
                      <a:pt x="8834" y="17279"/>
                    </a:cubicBezTo>
                    <a:cubicBezTo>
                      <a:pt x="4178" y="17279"/>
                      <a:pt x="389" y="13490"/>
                      <a:pt x="389" y="8834"/>
                    </a:cubicBezTo>
                    <a:cubicBezTo>
                      <a:pt x="389" y="4155"/>
                      <a:pt x="4178" y="366"/>
                      <a:pt x="8834" y="366"/>
                    </a:cubicBezTo>
                    <a:close/>
                    <a:moveTo>
                      <a:pt x="8834" y="0"/>
                    </a:moveTo>
                    <a:cubicBezTo>
                      <a:pt x="3972" y="0"/>
                      <a:pt x="1" y="3949"/>
                      <a:pt x="1" y="8834"/>
                    </a:cubicBezTo>
                    <a:cubicBezTo>
                      <a:pt x="1" y="13696"/>
                      <a:pt x="3972" y="17667"/>
                      <a:pt x="8834" y="17667"/>
                    </a:cubicBezTo>
                    <a:cubicBezTo>
                      <a:pt x="13650" y="17667"/>
                      <a:pt x="17553" y="13787"/>
                      <a:pt x="17667" y="9016"/>
                    </a:cubicBezTo>
                    <a:lnTo>
                      <a:pt x="64345" y="9016"/>
                    </a:lnTo>
                    <a:cubicBezTo>
                      <a:pt x="64436" y="9016"/>
                      <a:pt x="64528" y="8925"/>
                      <a:pt x="64528" y="8834"/>
                    </a:cubicBezTo>
                    <a:cubicBezTo>
                      <a:pt x="64528" y="8720"/>
                      <a:pt x="64436" y="8628"/>
                      <a:pt x="64345" y="8628"/>
                    </a:cubicBezTo>
                    <a:lnTo>
                      <a:pt x="17667" y="8628"/>
                    </a:lnTo>
                    <a:cubicBezTo>
                      <a:pt x="17553" y="3858"/>
                      <a:pt x="13650" y="0"/>
                      <a:pt x="88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3"/>
              <p:cNvSpPr/>
              <p:nvPr/>
            </p:nvSpPr>
            <p:spPr>
              <a:xfrm flipH="1">
                <a:off x="7817461" y="3224540"/>
                <a:ext cx="616731" cy="617618"/>
              </a:xfrm>
              <a:custGeom>
                <a:rect b="b" l="l" r="r" t="t"/>
                <a:pathLst>
                  <a:path extrusionOk="0" h="15316" w="15294">
                    <a:moveTo>
                      <a:pt x="12166" y="0"/>
                    </a:moveTo>
                    <a:lnTo>
                      <a:pt x="12166" y="0"/>
                    </a:lnTo>
                    <a:cubicBezTo>
                      <a:pt x="13421" y="1507"/>
                      <a:pt x="14152" y="3424"/>
                      <a:pt x="14152" y="5524"/>
                    </a:cubicBezTo>
                    <a:cubicBezTo>
                      <a:pt x="14152" y="10294"/>
                      <a:pt x="10294" y="14175"/>
                      <a:pt x="5524" y="14175"/>
                    </a:cubicBezTo>
                    <a:cubicBezTo>
                      <a:pt x="3424" y="14175"/>
                      <a:pt x="1507" y="13421"/>
                      <a:pt x="0" y="12166"/>
                    </a:cubicBezTo>
                    <a:lnTo>
                      <a:pt x="0" y="12166"/>
                    </a:lnTo>
                    <a:cubicBezTo>
                      <a:pt x="1598" y="14083"/>
                      <a:pt x="3972" y="15316"/>
                      <a:pt x="6665" y="15316"/>
                    </a:cubicBezTo>
                    <a:cubicBezTo>
                      <a:pt x="11436" y="15316"/>
                      <a:pt x="15293" y="11436"/>
                      <a:pt x="15293" y="6665"/>
                    </a:cubicBezTo>
                    <a:cubicBezTo>
                      <a:pt x="15293" y="3995"/>
                      <a:pt x="14083" y="1598"/>
                      <a:pt x="12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3"/>
              <p:cNvSpPr/>
              <p:nvPr/>
            </p:nvSpPr>
            <p:spPr>
              <a:xfrm flipH="1">
                <a:off x="7929763" y="3165628"/>
                <a:ext cx="563340" cy="563340"/>
              </a:xfrm>
              <a:custGeom>
                <a:rect b="b" l="l" r="r" t="t"/>
                <a:pathLst>
                  <a:path extrusionOk="0" h="13970" w="13970">
                    <a:moveTo>
                      <a:pt x="6757" y="0"/>
                    </a:moveTo>
                    <a:cubicBezTo>
                      <a:pt x="6506" y="23"/>
                      <a:pt x="6232" y="46"/>
                      <a:pt x="5958" y="69"/>
                    </a:cubicBezTo>
                    <a:cubicBezTo>
                      <a:pt x="5866" y="92"/>
                      <a:pt x="5798" y="183"/>
                      <a:pt x="5798" y="297"/>
                    </a:cubicBezTo>
                    <a:cubicBezTo>
                      <a:pt x="5821" y="388"/>
                      <a:pt x="5889" y="457"/>
                      <a:pt x="6003" y="457"/>
                    </a:cubicBezTo>
                    <a:lnTo>
                      <a:pt x="6026" y="457"/>
                    </a:lnTo>
                    <a:cubicBezTo>
                      <a:pt x="6277" y="411"/>
                      <a:pt x="6528" y="388"/>
                      <a:pt x="6779" y="388"/>
                    </a:cubicBezTo>
                    <a:cubicBezTo>
                      <a:pt x="6871" y="388"/>
                      <a:pt x="6962" y="297"/>
                      <a:pt x="6962" y="183"/>
                    </a:cubicBezTo>
                    <a:cubicBezTo>
                      <a:pt x="6962" y="92"/>
                      <a:pt x="6848" y="0"/>
                      <a:pt x="6757" y="0"/>
                    </a:cubicBezTo>
                    <a:close/>
                    <a:moveTo>
                      <a:pt x="7915" y="65"/>
                    </a:moveTo>
                    <a:cubicBezTo>
                      <a:pt x="7834" y="65"/>
                      <a:pt x="7759" y="147"/>
                      <a:pt x="7738" y="229"/>
                    </a:cubicBezTo>
                    <a:cubicBezTo>
                      <a:pt x="7715" y="343"/>
                      <a:pt x="7784" y="434"/>
                      <a:pt x="7898" y="434"/>
                    </a:cubicBezTo>
                    <a:cubicBezTo>
                      <a:pt x="8149" y="480"/>
                      <a:pt x="8400" y="525"/>
                      <a:pt x="8628" y="594"/>
                    </a:cubicBezTo>
                    <a:lnTo>
                      <a:pt x="8674" y="594"/>
                    </a:lnTo>
                    <a:cubicBezTo>
                      <a:pt x="8765" y="594"/>
                      <a:pt x="8857" y="548"/>
                      <a:pt x="8879" y="457"/>
                    </a:cubicBezTo>
                    <a:cubicBezTo>
                      <a:pt x="8902" y="343"/>
                      <a:pt x="8834" y="252"/>
                      <a:pt x="8742" y="229"/>
                    </a:cubicBezTo>
                    <a:cubicBezTo>
                      <a:pt x="8469" y="160"/>
                      <a:pt x="8217" y="115"/>
                      <a:pt x="7944" y="69"/>
                    </a:cubicBezTo>
                    <a:cubicBezTo>
                      <a:pt x="7934" y="66"/>
                      <a:pt x="7924" y="65"/>
                      <a:pt x="7915" y="65"/>
                    </a:cubicBezTo>
                    <a:close/>
                    <a:moveTo>
                      <a:pt x="4849" y="337"/>
                    </a:moveTo>
                    <a:cubicBezTo>
                      <a:pt x="4831" y="337"/>
                      <a:pt x="4813" y="339"/>
                      <a:pt x="4794" y="343"/>
                    </a:cubicBezTo>
                    <a:cubicBezTo>
                      <a:pt x="4543" y="434"/>
                      <a:pt x="4291" y="525"/>
                      <a:pt x="4063" y="640"/>
                    </a:cubicBezTo>
                    <a:cubicBezTo>
                      <a:pt x="3972" y="685"/>
                      <a:pt x="3926" y="799"/>
                      <a:pt x="3972" y="891"/>
                    </a:cubicBezTo>
                    <a:cubicBezTo>
                      <a:pt x="3995" y="959"/>
                      <a:pt x="4063" y="1005"/>
                      <a:pt x="4132" y="1005"/>
                    </a:cubicBezTo>
                    <a:cubicBezTo>
                      <a:pt x="4177" y="1005"/>
                      <a:pt x="4200" y="1005"/>
                      <a:pt x="4223" y="982"/>
                    </a:cubicBezTo>
                    <a:cubicBezTo>
                      <a:pt x="4451" y="891"/>
                      <a:pt x="4680" y="776"/>
                      <a:pt x="4931" y="708"/>
                    </a:cubicBezTo>
                    <a:cubicBezTo>
                      <a:pt x="5022" y="685"/>
                      <a:pt x="5068" y="571"/>
                      <a:pt x="5045" y="480"/>
                    </a:cubicBezTo>
                    <a:cubicBezTo>
                      <a:pt x="5007" y="385"/>
                      <a:pt x="4937" y="337"/>
                      <a:pt x="4849" y="337"/>
                    </a:cubicBezTo>
                    <a:close/>
                    <a:moveTo>
                      <a:pt x="9784" y="599"/>
                    </a:moveTo>
                    <a:cubicBezTo>
                      <a:pt x="9713" y="599"/>
                      <a:pt x="9643" y="641"/>
                      <a:pt x="9610" y="708"/>
                    </a:cubicBezTo>
                    <a:cubicBezTo>
                      <a:pt x="9564" y="822"/>
                      <a:pt x="9610" y="913"/>
                      <a:pt x="9701" y="959"/>
                    </a:cubicBezTo>
                    <a:cubicBezTo>
                      <a:pt x="9929" y="1073"/>
                      <a:pt x="10158" y="1187"/>
                      <a:pt x="10363" y="1324"/>
                    </a:cubicBezTo>
                    <a:cubicBezTo>
                      <a:pt x="10409" y="1324"/>
                      <a:pt x="10431" y="1347"/>
                      <a:pt x="10477" y="1347"/>
                    </a:cubicBezTo>
                    <a:cubicBezTo>
                      <a:pt x="10523" y="1347"/>
                      <a:pt x="10591" y="1301"/>
                      <a:pt x="10637" y="1256"/>
                    </a:cubicBezTo>
                    <a:cubicBezTo>
                      <a:pt x="10683" y="1165"/>
                      <a:pt x="10660" y="1050"/>
                      <a:pt x="10568" y="982"/>
                    </a:cubicBezTo>
                    <a:cubicBezTo>
                      <a:pt x="10340" y="845"/>
                      <a:pt x="10089" y="731"/>
                      <a:pt x="9861" y="617"/>
                    </a:cubicBezTo>
                    <a:cubicBezTo>
                      <a:pt x="9836" y="604"/>
                      <a:pt x="9810" y="599"/>
                      <a:pt x="9784" y="599"/>
                    </a:cubicBezTo>
                    <a:close/>
                    <a:moveTo>
                      <a:pt x="3128" y="1193"/>
                    </a:moveTo>
                    <a:cubicBezTo>
                      <a:pt x="3089" y="1193"/>
                      <a:pt x="3049" y="1206"/>
                      <a:pt x="3013" y="1233"/>
                    </a:cubicBezTo>
                    <a:cubicBezTo>
                      <a:pt x="2808" y="1370"/>
                      <a:pt x="2602" y="1553"/>
                      <a:pt x="2397" y="1712"/>
                    </a:cubicBezTo>
                    <a:cubicBezTo>
                      <a:pt x="2306" y="1781"/>
                      <a:pt x="2306" y="1918"/>
                      <a:pt x="2374" y="1986"/>
                    </a:cubicBezTo>
                    <a:cubicBezTo>
                      <a:pt x="2420" y="2032"/>
                      <a:pt x="2465" y="2055"/>
                      <a:pt x="2511" y="2055"/>
                    </a:cubicBezTo>
                    <a:cubicBezTo>
                      <a:pt x="2557" y="2055"/>
                      <a:pt x="2602" y="2032"/>
                      <a:pt x="2648" y="2009"/>
                    </a:cubicBezTo>
                    <a:cubicBezTo>
                      <a:pt x="2831" y="1849"/>
                      <a:pt x="3036" y="1689"/>
                      <a:pt x="3242" y="1553"/>
                    </a:cubicBezTo>
                    <a:cubicBezTo>
                      <a:pt x="3333" y="1484"/>
                      <a:pt x="3356" y="1370"/>
                      <a:pt x="3287" y="1279"/>
                    </a:cubicBezTo>
                    <a:cubicBezTo>
                      <a:pt x="3246" y="1223"/>
                      <a:pt x="3188" y="1193"/>
                      <a:pt x="3128" y="1193"/>
                    </a:cubicBezTo>
                    <a:close/>
                    <a:moveTo>
                      <a:pt x="11411" y="1641"/>
                    </a:moveTo>
                    <a:cubicBezTo>
                      <a:pt x="11363" y="1641"/>
                      <a:pt x="11313" y="1663"/>
                      <a:pt x="11276" y="1712"/>
                    </a:cubicBezTo>
                    <a:cubicBezTo>
                      <a:pt x="11208" y="1781"/>
                      <a:pt x="11208" y="1918"/>
                      <a:pt x="11276" y="1986"/>
                    </a:cubicBezTo>
                    <a:cubicBezTo>
                      <a:pt x="11481" y="2146"/>
                      <a:pt x="11664" y="2329"/>
                      <a:pt x="11824" y="2511"/>
                    </a:cubicBezTo>
                    <a:cubicBezTo>
                      <a:pt x="11869" y="2534"/>
                      <a:pt x="11915" y="2557"/>
                      <a:pt x="11961" y="2557"/>
                    </a:cubicBezTo>
                    <a:cubicBezTo>
                      <a:pt x="12006" y="2557"/>
                      <a:pt x="12052" y="2557"/>
                      <a:pt x="12098" y="2511"/>
                    </a:cubicBezTo>
                    <a:cubicBezTo>
                      <a:pt x="12166" y="2443"/>
                      <a:pt x="12189" y="2329"/>
                      <a:pt x="12098" y="2237"/>
                    </a:cubicBezTo>
                    <a:cubicBezTo>
                      <a:pt x="11938" y="2055"/>
                      <a:pt x="11733" y="1872"/>
                      <a:pt x="11527" y="1689"/>
                    </a:cubicBezTo>
                    <a:cubicBezTo>
                      <a:pt x="11495" y="1658"/>
                      <a:pt x="11454" y="1641"/>
                      <a:pt x="11411" y="1641"/>
                    </a:cubicBezTo>
                    <a:close/>
                    <a:moveTo>
                      <a:pt x="1700" y="2508"/>
                    </a:moveTo>
                    <a:cubicBezTo>
                      <a:pt x="1646" y="2508"/>
                      <a:pt x="1589" y="2531"/>
                      <a:pt x="1552" y="2580"/>
                    </a:cubicBezTo>
                    <a:cubicBezTo>
                      <a:pt x="1393" y="2785"/>
                      <a:pt x="1233" y="2991"/>
                      <a:pt x="1096" y="3219"/>
                    </a:cubicBezTo>
                    <a:cubicBezTo>
                      <a:pt x="1050" y="3310"/>
                      <a:pt x="1073" y="3424"/>
                      <a:pt x="1164" y="3493"/>
                    </a:cubicBezTo>
                    <a:cubicBezTo>
                      <a:pt x="1187" y="3516"/>
                      <a:pt x="1210" y="3516"/>
                      <a:pt x="1256" y="3516"/>
                    </a:cubicBezTo>
                    <a:cubicBezTo>
                      <a:pt x="1324" y="3516"/>
                      <a:pt x="1370" y="3493"/>
                      <a:pt x="1416" y="3424"/>
                    </a:cubicBezTo>
                    <a:cubicBezTo>
                      <a:pt x="1552" y="3219"/>
                      <a:pt x="1689" y="3013"/>
                      <a:pt x="1849" y="2808"/>
                    </a:cubicBezTo>
                    <a:cubicBezTo>
                      <a:pt x="1918" y="2739"/>
                      <a:pt x="1918" y="2625"/>
                      <a:pt x="1826" y="2557"/>
                    </a:cubicBezTo>
                    <a:cubicBezTo>
                      <a:pt x="1795" y="2525"/>
                      <a:pt x="1748" y="2508"/>
                      <a:pt x="1700" y="2508"/>
                    </a:cubicBezTo>
                    <a:close/>
                    <a:moveTo>
                      <a:pt x="12673" y="3105"/>
                    </a:moveTo>
                    <a:cubicBezTo>
                      <a:pt x="12640" y="3105"/>
                      <a:pt x="12608" y="3112"/>
                      <a:pt x="12577" y="3127"/>
                    </a:cubicBezTo>
                    <a:cubicBezTo>
                      <a:pt x="12486" y="3196"/>
                      <a:pt x="12463" y="3310"/>
                      <a:pt x="12531" y="3401"/>
                    </a:cubicBezTo>
                    <a:cubicBezTo>
                      <a:pt x="12646" y="3607"/>
                      <a:pt x="12783" y="3812"/>
                      <a:pt x="12897" y="4040"/>
                    </a:cubicBezTo>
                    <a:cubicBezTo>
                      <a:pt x="12919" y="4109"/>
                      <a:pt x="12988" y="4155"/>
                      <a:pt x="13056" y="4155"/>
                    </a:cubicBezTo>
                    <a:cubicBezTo>
                      <a:pt x="13102" y="4155"/>
                      <a:pt x="13125" y="4155"/>
                      <a:pt x="13148" y="4132"/>
                    </a:cubicBezTo>
                    <a:cubicBezTo>
                      <a:pt x="13239" y="4086"/>
                      <a:pt x="13285" y="3972"/>
                      <a:pt x="13239" y="3881"/>
                    </a:cubicBezTo>
                    <a:cubicBezTo>
                      <a:pt x="13125" y="3630"/>
                      <a:pt x="12988" y="3401"/>
                      <a:pt x="12828" y="3196"/>
                    </a:cubicBezTo>
                    <a:cubicBezTo>
                      <a:pt x="12798" y="3135"/>
                      <a:pt x="12737" y="3105"/>
                      <a:pt x="12673" y="3105"/>
                    </a:cubicBezTo>
                    <a:close/>
                    <a:moveTo>
                      <a:pt x="709" y="4160"/>
                    </a:moveTo>
                    <a:cubicBezTo>
                      <a:pt x="630" y="4160"/>
                      <a:pt x="565" y="4202"/>
                      <a:pt x="548" y="4269"/>
                    </a:cubicBezTo>
                    <a:cubicBezTo>
                      <a:pt x="434" y="4520"/>
                      <a:pt x="343" y="4771"/>
                      <a:pt x="274" y="5022"/>
                    </a:cubicBezTo>
                    <a:cubicBezTo>
                      <a:pt x="251" y="5136"/>
                      <a:pt x="297" y="5227"/>
                      <a:pt x="411" y="5273"/>
                    </a:cubicBezTo>
                    <a:lnTo>
                      <a:pt x="457" y="5273"/>
                    </a:lnTo>
                    <a:cubicBezTo>
                      <a:pt x="548" y="5273"/>
                      <a:pt x="617" y="5227"/>
                      <a:pt x="639" y="5136"/>
                    </a:cubicBezTo>
                    <a:cubicBezTo>
                      <a:pt x="708" y="4885"/>
                      <a:pt x="799" y="4657"/>
                      <a:pt x="891" y="4429"/>
                    </a:cubicBezTo>
                    <a:cubicBezTo>
                      <a:pt x="936" y="4337"/>
                      <a:pt x="891" y="4223"/>
                      <a:pt x="799" y="4177"/>
                    </a:cubicBezTo>
                    <a:cubicBezTo>
                      <a:pt x="769" y="4165"/>
                      <a:pt x="738" y="4160"/>
                      <a:pt x="709" y="4160"/>
                    </a:cubicBezTo>
                    <a:close/>
                    <a:moveTo>
                      <a:pt x="13491" y="4857"/>
                    </a:moveTo>
                    <a:cubicBezTo>
                      <a:pt x="13476" y="4857"/>
                      <a:pt x="13460" y="4858"/>
                      <a:pt x="13444" y="4862"/>
                    </a:cubicBezTo>
                    <a:cubicBezTo>
                      <a:pt x="13330" y="4885"/>
                      <a:pt x="13285" y="4999"/>
                      <a:pt x="13307" y="5090"/>
                    </a:cubicBezTo>
                    <a:cubicBezTo>
                      <a:pt x="13376" y="5342"/>
                      <a:pt x="13444" y="5593"/>
                      <a:pt x="13490" y="5821"/>
                    </a:cubicBezTo>
                    <a:cubicBezTo>
                      <a:pt x="13490" y="5912"/>
                      <a:pt x="13581" y="5981"/>
                      <a:pt x="13673" y="5981"/>
                    </a:cubicBezTo>
                    <a:lnTo>
                      <a:pt x="13696" y="5981"/>
                    </a:lnTo>
                    <a:cubicBezTo>
                      <a:pt x="13810" y="5958"/>
                      <a:pt x="13878" y="5867"/>
                      <a:pt x="13855" y="5775"/>
                    </a:cubicBezTo>
                    <a:cubicBezTo>
                      <a:pt x="13810" y="5501"/>
                      <a:pt x="13741" y="5250"/>
                      <a:pt x="13673" y="4999"/>
                    </a:cubicBezTo>
                    <a:cubicBezTo>
                      <a:pt x="13654" y="4904"/>
                      <a:pt x="13571" y="4857"/>
                      <a:pt x="13491" y="4857"/>
                    </a:cubicBezTo>
                    <a:close/>
                    <a:moveTo>
                      <a:pt x="251" y="6026"/>
                    </a:moveTo>
                    <a:cubicBezTo>
                      <a:pt x="137" y="6026"/>
                      <a:pt x="46" y="6095"/>
                      <a:pt x="46" y="6209"/>
                    </a:cubicBezTo>
                    <a:cubicBezTo>
                      <a:pt x="23" y="6460"/>
                      <a:pt x="0" y="6711"/>
                      <a:pt x="0" y="6962"/>
                    </a:cubicBezTo>
                    <a:cubicBezTo>
                      <a:pt x="0" y="6962"/>
                      <a:pt x="0" y="6985"/>
                      <a:pt x="0" y="7008"/>
                    </a:cubicBezTo>
                    <a:cubicBezTo>
                      <a:pt x="0" y="7099"/>
                      <a:pt x="92" y="7190"/>
                      <a:pt x="183" y="7190"/>
                    </a:cubicBezTo>
                    <a:cubicBezTo>
                      <a:pt x="297" y="7190"/>
                      <a:pt x="388" y="7099"/>
                      <a:pt x="388" y="6985"/>
                    </a:cubicBezTo>
                    <a:cubicBezTo>
                      <a:pt x="388" y="6734"/>
                      <a:pt x="388" y="6483"/>
                      <a:pt x="411" y="6255"/>
                    </a:cubicBezTo>
                    <a:cubicBezTo>
                      <a:pt x="434" y="6140"/>
                      <a:pt x="366" y="6049"/>
                      <a:pt x="251" y="6026"/>
                    </a:cubicBezTo>
                    <a:close/>
                    <a:moveTo>
                      <a:pt x="13764" y="6780"/>
                    </a:moveTo>
                    <a:cubicBezTo>
                      <a:pt x="13673" y="6780"/>
                      <a:pt x="13581" y="6871"/>
                      <a:pt x="13581" y="6985"/>
                    </a:cubicBezTo>
                    <a:cubicBezTo>
                      <a:pt x="13581" y="7236"/>
                      <a:pt x="13559" y="7487"/>
                      <a:pt x="13536" y="7738"/>
                    </a:cubicBezTo>
                    <a:cubicBezTo>
                      <a:pt x="13536" y="7829"/>
                      <a:pt x="13604" y="7944"/>
                      <a:pt x="13696" y="7944"/>
                    </a:cubicBezTo>
                    <a:lnTo>
                      <a:pt x="13718" y="7944"/>
                    </a:lnTo>
                    <a:cubicBezTo>
                      <a:pt x="13832" y="7944"/>
                      <a:pt x="13901" y="7875"/>
                      <a:pt x="13924" y="7784"/>
                    </a:cubicBezTo>
                    <a:cubicBezTo>
                      <a:pt x="13947" y="7510"/>
                      <a:pt x="13969" y="7236"/>
                      <a:pt x="13969" y="6985"/>
                    </a:cubicBezTo>
                    <a:cubicBezTo>
                      <a:pt x="13969" y="6985"/>
                      <a:pt x="13969" y="6962"/>
                      <a:pt x="13969" y="6962"/>
                    </a:cubicBezTo>
                    <a:cubicBezTo>
                      <a:pt x="13969" y="6848"/>
                      <a:pt x="13878" y="6780"/>
                      <a:pt x="13764" y="6780"/>
                    </a:cubicBezTo>
                    <a:close/>
                    <a:moveTo>
                      <a:pt x="294" y="7962"/>
                    </a:moveTo>
                    <a:cubicBezTo>
                      <a:pt x="281" y="7962"/>
                      <a:pt x="266" y="7963"/>
                      <a:pt x="251" y="7966"/>
                    </a:cubicBezTo>
                    <a:cubicBezTo>
                      <a:pt x="160" y="7989"/>
                      <a:pt x="92" y="8081"/>
                      <a:pt x="92" y="8195"/>
                    </a:cubicBezTo>
                    <a:cubicBezTo>
                      <a:pt x="137" y="8446"/>
                      <a:pt x="206" y="8720"/>
                      <a:pt x="274" y="8971"/>
                    </a:cubicBezTo>
                    <a:cubicBezTo>
                      <a:pt x="297" y="9039"/>
                      <a:pt x="388" y="9108"/>
                      <a:pt x="457" y="9108"/>
                    </a:cubicBezTo>
                    <a:cubicBezTo>
                      <a:pt x="480" y="9108"/>
                      <a:pt x="502" y="9108"/>
                      <a:pt x="525" y="9085"/>
                    </a:cubicBezTo>
                    <a:cubicBezTo>
                      <a:pt x="617" y="9062"/>
                      <a:pt x="685" y="8948"/>
                      <a:pt x="639" y="8857"/>
                    </a:cubicBezTo>
                    <a:cubicBezTo>
                      <a:pt x="571" y="8606"/>
                      <a:pt x="525" y="8377"/>
                      <a:pt x="480" y="8126"/>
                    </a:cubicBezTo>
                    <a:cubicBezTo>
                      <a:pt x="460" y="8027"/>
                      <a:pt x="388" y="7962"/>
                      <a:pt x="294" y="7962"/>
                    </a:cubicBezTo>
                    <a:close/>
                    <a:moveTo>
                      <a:pt x="13487" y="8705"/>
                    </a:moveTo>
                    <a:cubicBezTo>
                      <a:pt x="13407" y="8705"/>
                      <a:pt x="13343" y="8763"/>
                      <a:pt x="13307" y="8834"/>
                    </a:cubicBezTo>
                    <a:cubicBezTo>
                      <a:pt x="13239" y="9085"/>
                      <a:pt x="13171" y="9313"/>
                      <a:pt x="13056" y="9541"/>
                    </a:cubicBezTo>
                    <a:cubicBezTo>
                      <a:pt x="13011" y="9656"/>
                      <a:pt x="13056" y="9770"/>
                      <a:pt x="13171" y="9792"/>
                    </a:cubicBezTo>
                    <a:cubicBezTo>
                      <a:pt x="13193" y="9815"/>
                      <a:pt x="13216" y="9815"/>
                      <a:pt x="13239" y="9815"/>
                    </a:cubicBezTo>
                    <a:cubicBezTo>
                      <a:pt x="13307" y="9815"/>
                      <a:pt x="13376" y="9770"/>
                      <a:pt x="13422" y="9701"/>
                    </a:cubicBezTo>
                    <a:cubicBezTo>
                      <a:pt x="13513" y="9450"/>
                      <a:pt x="13604" y="9199"/>
                      <a:pt x="13673" y="8948"/>
                    </a:cubicBezTo>
                    <a:cubicBezTo>
                      <a:pt x="13718" y="8857"/>
                      <a:pt x="13650" y="8743"/>
                      <a:pt x="13559" y="8720"/>
                    </a:cubicBezTo>
                    <a:cubicBezTo>
                      <a:pt x="13534" y="8710"/>
                      <a:pt x="13510" y="8705"/>
                      <a:pt x="13487" y="8705"/>
                    </a:cubicBezTo>
                    <a:close/>
                    <a:moveTo>
                      <a:pt x="876" y="9797"/>
                    </a:moveTo>
                    <a:cubicBezTo>
                      <a:pt x="850" y="9797"/>
                      <a:pt x="824" y="9803"/>
                      <a:pt x="799" y="9815"/>
                    </a:cubicBezTo>
                    <a:cubicBezTo>
                      <a:pt x="708" y="9861"/>
                      <a:pt x="662" y="9975"/>
                      <a:pt x="708" y="10066"/>
                    </a:cubicBezTo>
                    <a:cubicBezTo>
                      <a:pt x="845" y="10317"/>
                      <a:pt x="959" y="10546"/>
                      <a:pt x="1119" y="10774"/>
                    </a:cubicBezTo>
                    <a:cubicBezTo>
                      <a:pt x="1142" y="10820"/>
                      <a:pt x="1210" y="10865"/>
                      <a:pt x="1279" y="10865"/>
                    </a:cubicBezTo>
                    <a:cubicBezTo>
                      <a:pt x="1301" y="10865"/>
                      <a:pt x="1347" y="10842"/>
                      <a:pt x="1370" y="10820"/>
                    </a:cubicBezTo>
                    <a:cubicBezTo>
                      <a:pt x="1461" y="10774"/>
                      <a:pt x="1484" y="10660"/>
                      <a:pt x="1438" y="10569"/>
                    </a:cubicBezTo>
                    <a:cubicBezTo>
                      <a:pt x="1301" y="10340"/>
                      <a:pt x="1164" y="10135"/>
                      <a:pt x="1050" y="9907"/>
                    </a:cubicBezTo>
                    <a:cubicBezTo>
                      <a:pt x="1017" y="9840"/>
                      <a:pt x="947" y="9797"/>
                      <a:pt x="876" y="9797"/>
                    </a:cubicBezTo>
                    <a:close/>
                    <a:moveTo>
                      <a:pt x="12691" y="10460"/>
                    </a:moveTo>
                    <a:cubicBezTo>
                      <a:pt x="12631" y="10460"/>
                      <a:pt x="12573" y="10490"/>
                      <a:pt x="12531" y="10546"/>
                    </a:cubicBezTo>
                    <a:cubicBezTo>
                      <a:pt x="12394" y="10751"/>
                      <a:pt x="12258" y="10957"/>
                      <a:pt x="12098" y="11162"/>
                    </a:cubicBezTo>
                    <a:cubicBezTo>
                      <a:pt x="12029" y="11230"/>
                      <a:pt x="12029" y="11367"/>
                      <a:pt x="12121" y="11436"/>
                    </a:cubicBezTo>
                    <a:cubicBezTo>
                      <a:pt x="12143" y="11459"/>
                      <a:pt x="12189" y="11482"/>
                      <a:pt x="12235" y="11482"/>
                    </a:cubicBezTo>
                    <a:cubicBezTo>
                      <a:pt x="12303" y="11482"/>
                      <a:pt x="12349" y="11436"/>
                      <a:pt x="12394" y="11390"/>
                    </a:cubicBezTo>
                    <a:cubicBezTo>
                      <a:pt x="12554" y="11185"/>
                      <a:pt x="12714" y="10979"/>
                      <a:pt x="12851" y="10751"/>
                    </a:cubicBezTo>
                    <a:cubicBezTo>
                      <a:pt x="12919" y="10660"/>
                      <a:pt x="12897" y="10546"/>
                      <a:pt x="12805" y="10500"/>
                    </a:cubicBezTo>
                    <a:cubicBezTo>
                      <a:pt x="12769" y="10473"/>
                      <a:pt x="12730" y="10460"/>
                      <a:pt x="12691" y="10460"/>
                    </a:cubicBezTo>
                    <a:close/>
                    <a:moveTo>
                      <a:pt x="1984" y="11387"/>
                    </a:moveTo>
                    <a:cubicBezTo>
                      <a:pt x="1939" y="11387"/>
                      <a:pt x="1892" y="11404"/>
                      <a:pt x="1849" y="11436"/>
                    </a:cubicBezTo>
                    <a:cubicBezTo>
                      <a:pt x="1781" y="11504"/>
                      <a:pt x="1781" y="11641"/>
                      <a:pt x="1849" y="11710"/>
                    </a:cubicBezTo>
                    <a:cubicBezTo>
                      <a:pt x="2032" y="11915"/>
                      <a:pt x="2214" y="12098"/>
                      <a:pt x="2420" y="12258"/>
                    </a:cubicBezTo>
                    <a:cubicBezTo>
                      <a:pt x="2443" y="12303"/>
                      <a:pt x="2488" y="12303"/>
                      <a:pt x="2534" y="12303"/>
                    </a:cubicBezTo>
                    <a:cubicBezTo>
                      <a:pt x="2602" y="12303"/>
                      <a:pt x="2648" y="12280"/>
                      <a:pt x="2694" y="12258"/>
                    </a:cubicBezTo>
                    <a:cubicBezTo>
                      <a:pt x="2762" y="12166"/>
                      <a:pt x="2739" y="12052"/>
                      <a:pt x="2671" y="11984"/>
                    </a:cubicBezTo>
                    <a:cubicBezTo>
                      <a:pt x="2465" y="11824"/>
                      <a:pt x="2283" y="11641"/>
                      <a:pt x="2123" y="11459"/>
                    </a:cubicBezTo>
                    <a:cubicBezTo>
                      <a:pt x="2086" y="11410"/>
                      <a:pt x="2037" y="11387"/>
                      <a:pt x="1984" y="11387"/>
                    </a:cubicBezTo>
                    <a:close/>
                    <a:moveTo>
                      <a:pt x="11421" y="11920"/>
                    </a:moveTo>
                    <a:cubicBezTo>
                      <a:pt x="11379" y="11920"/>
                      <a:pt x="11337" y="11932"/>
                      <a:pt x="11299" y="11961"/>
                    </a:cubicBezTo>
                    <a:cubicBezTo>
                      <a:pt x="11116" y="12143"/>
                      <a:pt x="10911" y="12280"/>
                      <a:pt x="10705" y="12440"/>
                    </a:cubicBezTo>
                    <a:cubicBezTo>
                      <a:pt x="10614" y="12486"/>
                      <a:pt x="10591" y="12600"/>
                      <a:pt x="10660" y="12691"/>
                    </a:cubicBezTo>
                    <a:cubicBezTo>
                      <a:pt x="10705" y="12760"/>
                      <a:pt x="10751" y="12783"/>
                      <a:pt x="10820" y="12783"/>
                    </a:cubicBezTo>
                    <a:cubicBezTo>
                      <a:pt x="10842" y="12783"/>
                      <a:pt x="10888" y="12760"/>
                      <a:pt x="10934" y="12737"/>
                    </a:cubicBezTo>
                    <a:cubicBezTo>
                      <a:pt x="11139" y="12600"/>
                      <a:pt x="11345" y="12440"/>
                      <a:pt x="11550" y="12258"/>
                    </a:cubicBezTo>
                    <a:cubicBezTo>
                      <a:pt x="11641" y="12189"/>
                      <a:pt x="11641" y="12075"/>
                      <a:pt x="11573" y="11984"/>
                    </a:cubicBezTo>
                    <a:cubicBezTo>
                      <a:pt x="11533" y="11944"/>
                      <a:pt x="11478" y="11920"/>
                      <a:pt x="11421" y="11920"/>
                    </a:cubicBezTo>
                    <a:close/>
                    <a:moveTo>
                      <a:pt x="3488" y="12623"/>
                    </a:moveTo>
                    <a:cubicBezTo>
                      <a:pt x="3422" y="12623"/>
                      <a:pt x="3356" y="12653"/>
                      <a:pt x="3310" y="12714"/>
                    </a:cubicBezTo>
                    <a:cubicBezTo>
                      <a:pt x="3264" y="12805"/>
                      <a:pt x="3287" y="12920"/>
                      <a:pt x="3378" y="12965"/>
                    </a:cubicBezTo>
                    <a:cubicBezTo>
                      <a:pt x="3607" y="13102"/>
                      <a:pt x="3835" y="13239"/>
                      <a:pt x="4086" y="13330"/>
                    </a:cubicBezTo>
                    <a:cubicBezTo>
                      <a:pt x="4109" y="13353"/>
                      <a:pt x="4132" y="13353"/>
                      <a:pt x="4155" y="13353"/>
                    </a:cubicBezTo>
                    <a:cubicBezTo>
                      <a:pt x="4246" y="13353"/>
                      <a:pt x="4314" y="13308"/>
                      <a:pt x="4337" y="13239"/>
                    </a:cubicBezTo>
                    <a:cubicBezTo>
                      <a:pt x="4383" y="13148"/>
                      <a:pt x="4337" y="13034"/>
                      <a:pt x="4246" y="12988"/>
                    </a:cubicBezTo>
                    <a:cubicBezTo>
                      <a:pt x="4018" y="12897"/>
                      <a:pt x="3789" y="12783"/>
                      <a:pt x="3584" y="12646"/>
                    </a:cubicBezTo>
                    <a:cubicBezTo>
                      <a:pt x="3553" y="12630"/>
                      <a:pt x="3521" y="12623"/>
                      <a:pt x="3488" y="12623"/>
                    </a:cubicBezTo>
                    <a:close/>
                    <a:moveTo>
                      <a:pt x="9800" y="12970"/>
                    </a:moveTo>
                    <a:cubicBezTo>
                      <a:pt x="9774" y="12970"/>
                      <a:pt x="9748" y="12976"/>
                      <a:pt x="9724" y="12988"/>
                    </a:cubicBezTo>
                    <a:cubicBezTo>
                      <a:pt x="9496" y="13102"/>
                      <a:pt x="9267" y="13193"/>
                      <a:pt x="9016" y="13262"/>
                    </a:cubicBezTo>
                    <a:cubicBezTo>
                      <a:pt x="8925" y="13285"/>
                      <a:pt x="8879" y="13399"/>
                      <a:pt x="8902" y="13513"/>
                    </a:cubicBezTo>
                    <a:cubicBezTo>
                      <a:pt x="8925" y="13581"/>
                      <a:pt x="8994" y="13627"/>
                      <a:pt x="9085" y="13627"/>
                    </a:cubicBezTo>
                    <a:lnTo>
                      <a:pt x="9153" y="13627"/>
                    </a:lnTo>
                    <a:cubicBezTo>
                      <a:pt x="9404" y="13536"/>
                      <a:pt x="9655" y="13445"/>
                      <a:pt x="9884" y="13330"/>
                    </a:cubicBezTo>
                    <a:cubicBezTo>
                      <a:pt x="9975" y="13285"/>
                      <a:pt x="10021" y="13171"/>
                      <a:pt x="9975" y="13079"/>
                    </a:cubicBezTo>
                    <a:cubicBezTo>
                      <a:pt x="9942" y="13012"/>
                      <a:pt x="9871" y="12970"/>
                      <a:pt x="9800" y="12970"/>
                    </a:cubicBezTo>
                    <a:close/>
                    <a:moveTo>
                      <a:pt x="5264" y="13370"/>
                    </a:moveTo>
                    <a:cubicBezTo>
                      <a:pt x="5175" y="13370"/>
                      <a:pt x="5106" y="13418"/>
                      <a:pt x="5068" y="13513"/>
                    </a:cubicBezTo>
                    <a:cubicBezTo>
                      <a:pt x="5045" y="13604"/>
                      <a:pt x="5113" y="13718"/>
                      <a:pt x="5205" y="13741"/>
                    </a:cubicBezTo>
                    <a:cubicBezTo>
                      <a:pt x="5456" y="13810"/>
                      <a:pt x="5729" y="13855"/>
                      <a:pt x="6003" y="13901"/>
                    </a:cubicBezTo>
                    <a:lnTo>
                      <a:pt x="6026" y="13901"/>
                    </a:lnTo>
                    <a:cubicBezTo>
                      <a:pt x="6118" y="13901"/>
                      <a:pt x="6186" y="13833"/>
                      <a:pt x="6209" y="13741"/>
                    </a:cubicBezTo>
                    <a:cubicBezTo>
                      <a:pt x="6232" y="13627"/>
                      <a:pt x="6140" y="13536"/>
                      <a:pt x="6049" y="13513"/>
                    </a:cubicBezTo>
                    <a:cubicBezTo>
                      <a:pt x="5798" y="13490"/>
                      <a:pt x="5547" y="13445"/>
                      <a:pt x="5319" y="13376"/>
                    </a:cubicBezTo>
                    <a:cubicBezTo>
                      <a:pt x="5300" y="13372"/>
                      <a:pt x="5281" y="13370"/>
                      <a:pt x="5264" y="13370"/>
                    </a:cubicBezTo>
                    <a:close/>
                    <a:moveTo>
                      <a:pt x="7921" y="13513"/>
                    </a:moveTo>
                    <a:cubicBezTo>
                      <a:pt x="7670" y="13559"/>
                      <a:pt x="7419" y="13581"/>
                      <a:pt x="7167" y="13581"/>
                    </a:cubicBezTo>
                    <a:cubicBezTo>
                      <a:pt x="7076" y="13581"/>
                      <a:pt x="6985" y="13673"/>
                      <a:pt x="6985" y="13787"/>
                    </a:cubicBezTo>
                    <a:cubicBezTo>
                      <a:pt x="6985" y="13878"/>
                      <a:pt x="7076" y="13969"/>
                      <a:pt x="7190" y="13969"/>
                    </a:cubicBezTo>
                    <a:cubicBezTo>
                      <a:pt x="7441" y="13947"/>
                      <a:pt x="7715" y="13924"/>
                      <a:pt x="7989" y="13901"/>
                    </a:cubicBezTo>
                    <a:cubicBezTo>
                      <a:pt x="8080" y="13878"/>
                      <a:pt x="8149" y="13787"/>
                      <a:pt x="8149" y="13673"/>
                    </a:cubicBezTo>
                    <a:cubicBezTo>
                      <a:pt x="8126" y="13581"/>
                      <a:pt x="8035" y="13513"/>
                      <a:pt x="7921" y="135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3"/>
              <p:cNvSpPr/>
              <p:nvPr/>
            </p:nvSpPr>
            <p:spPr>
              <a:xfrm flipH="1">
                <a:off x="5965568" y="3091072"/>
                <a:ext cx="2602092" cy="712462"/>
              </a:xfrm>
              <a:custGeom>
                <a:rect b="b" l="l" r="r" t="t"/>
                <a:pathLst>
                  <a:path extrusionOk="0" h="17668" w="64528">
                    <a:moveTo>
                      <a:pt x="8834" y="389"/>
                    </a:moveTo>
                    <a:cubicBezTo>
                      <a:pt x="13490" y="389"/>
                      <a:pt x="17279" y="4178"/>
                      <a:pt x="17279" y="8834"/>
                    </a:cubicBezTo>
                    <a:cubicBezTo>
                      <a:pt x="17279" y="13490"/>
                      <a:pt x="13490" y="17279"/>
                      <a:pt x="8834" y="17279"/>
                    </a:cubicBezTo>
                    <a:cubicBezTo>
                      <a:pt x="4178" y="17279"/>
                      <a:pt x="366" y="13490"/>
                      <a:pt x="366" y="8834"/>
                    </a:cubicBezTo>
                    <a:cubicBezTo>
                      <a:pt x="366" y="4178"/>
                      <a:pt x="4178" y="389"/>
                      <a:pt x="8834" y="389"/>
                    </a:cubicBezTo>
                    <a:close/>
                    <a:moveTo>
                      <a:pt x="8834" y="1"/>
                    </a:moveTo>
                    <a:cubicBezTo>
                      <a:pt x="3949" y="1"/>
                      <a:pt x="0" y="3972"/>
                      <a:pt x="0" y="8834"/>
                    </a:cubicBezTo>
                    <a:cubicBezTo>
                      <a:pt x="0" y="13696"/>
                      <a:pt x="3949" y="17667"/>
                      <a:pt x="8834" y="17667"/>
                    </a:cubicBezTo>
                    <a:cubicBezTo>
                      <a:pt x="13627" y="17667"/>
                      <a:pt x="17553" y="13810"/>
                      <a:pt x="17667" y="9017"/>
                    </a:cubicBezTo>
                    <a:lnTo>
                      <a:pt x="64322" y="9017"/>
                    </a:lnTo>
                    <a:cubicBezTo>
                      <a:pt x="64436" y="9017"/>
                      <a:pt x="64528" y="8948"/>
                      <a:pt x="64528" y="8834"/>
                    </a:cubicBezTo>
                    <a:cubicBezTo>
                      <a:pt x="64528" y="8720"/>
                      <a:pt x="64436" y="8651"/>
                      <a:pt x="64322" y="8651"/>
                    </a:cubicBezTo>
                    <a:lnTo>
                      <a:pt x="17667" y="8651"/>
                    </a:lnTo>
                    <a:cubicBezTo>
                      <a:pt x="17553" y="3858"/>
                      <a:pt x="13627" y="1"/>
                      <a:pt x="8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3"/>
              <p:cNvSpPr/>
              <p:nvPr/>
            </p:nvSpPr>
            <p:spPr>
              <a:xfrm flipH="1">
                <a:off x="7824862" y="1429748"/>
                <a:ext cx="616731" cy="616731"/>
              </a:xfrm>
              <a:custGeom>
                <a:rect b="b" l="l" r="r" t="t"/>
                <a:pathLst>
                  <a:path extrusionOk="0" h="15294" w="15294">
                    <a:moveTo>
                      <a:pt x="12167" y="0"/>
                    </a:moveTo>
                    <a:lnTo>
                      <a:pt x="12167" y="0"/>
                    </a:lnTo>
                    <a:cubicBezTo>
                      <a:pt x="13422" y="1507"/>
                      <a:pt x="14153" y="3424"/>
                      <a:pt x="14153" y="5524"/>
                    </a:cubicBezTo>
                    <a:cubicBezTo>
                      <a:pt x="14153" y="10294"/>
                      <a:pt x="10295" y="14152"/>
                      <a:pt x="5525" y="14152"/>
                    </a:cubicBezTo>
                    <a:cubicBezTo>
                      <a:pt x="3425" y="14152"/>
                      <a:pt x="1507" y="13421"/>
                      <a:pt x="1" y="12166"/>
                    </a:cubicBezTo>
                    <a:lnTo>
                      <a:pt x="1" y="12166"/>
                    </a:lnTo>
                    <a:cubicBezTo>
                      <a:pt x="1599" y="14083"/>
                      <a:pt x="3973" y="15293"/>
                      <a:pt x="6666" y="15293"/>
                    </a:cubicBezTo>
                    <a:cubicBezTo>
                      <a:pt x="11436" y="15293"/>
                      <a:pt x="15294" y="11436"/>
                      <a:pt x="15294" y="6665"/>
                    </a:cubicBezTo>
                    <a:cubicBezTo>
                      <a:pt x="15294" y="3972"/>
                      <a:pt x="14084" y="1575"/>
                      <a:pt x="121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3"/>
              <p:cNvSpPr/>
              <p:nvPr/>
            </p:nvSpPr>
            <p:spPr>
              <a:xfrm flipH="1">
                <a:off x="7937124" y="1368981"/>
                <a:ext cx="563340" cy="563340"/>
              </a:xfrm>
              <a:custGeom>
                <a:rect b="b" l="l" r="r" t="t"/>
                <a:pathLst>
                  <a:path extrusionOk="0" h="13970" w="13970">
                    <a:moveTo>
                      <a:pt x="6756" y="1"/>
                    </a:moveTo>
                    <a:cubicBezTo>
                      <a:pt x="6505" y="24"/>
                      <a:pt x="6231" y="46"/>
                      <a:pt x="5958" y="69"/>
                    </a:cubicBezTo>
                    <a:cubicBezTo>
                      <a:pt x="5866" y="92"/>
                      <a:pt x="5798" y="183"/>
                      <a:pt x="5798" y="297"/>
                    </a:cubicBezTo>
                    <a:cubicBezTo>
                      <a:pt x="5821" y="389"/>
                      <a:pt x="5889" y="457"/>
                      <a:pt x="5980" y="457"/>
                    </a:cubicBezTo>
                    <a:lnTo>
                      <a:pt x="6026" y="457"/>
                    </a:lnTo>
                    <a:cubicBezTo>
                      <a:pt x="6277" y="412"/>
                      <a:pt x="6528" y="389"/>
                      <a:pt x="6779" y="389"/>
                    </a:cubicBezTo>
                    <a:cubicBezTo>
                      <a:pt x="6871" y="389"/>
                      <a:pt x="6962" y="297"/>
                      <a:pt x="6962" y="183"/>
                    </a:cubicBezTo>
                    <a:cubicBezTo>
                      <a:pt x="6962" y="92"/>
                      <a:pt x="6871" y="1"/>
                      <a:pt x="6756" y="1"/>
                    </a:cubicBezTo>
                    <a:close/>
                    <a:moveTo>
                      <a:pt x="7914" y="66"/>
                    </a:moveTo>
                    <a:cubicBezTo>
                      <a:pt x="7834" y="66"/>
                      <a:pt x="7758" y="147"/>
                      <a:pt x="7738" y="229"/>
                    </a:cubicBezTo>
                    <a:cubicBezTo>
                      <a:pt x="7715" y="343"/>
                      <a:pt x="7784" y="434"/>
                      <a:pt x="7898" y="434"/>
                    </a:cubicBezTo>
                    <a:cubicBezTo>
                      <a:pt x="8149" y="480"/>
                      <a:pt x="8400" y="526"/>
                      <a:pt x="8628" y="594"/>
                    </a:cubicBezTo>
                    <a:lnTo>
                      <a:pt x="8674" y="594"/>
                    </a:lnTo>
                    <a:cubicBezTo>
                      <a:pt x="8765" y="594"/>
                      <a:pt x="8856" y="549"/>
                      <a:pt x="8879" y="457"/>
                    </a:cubicBezTo>
                    <a:cubicBezTo>
                      <a:pt x="8902" y="343"/>
                      <a:pt x="8834" y="252"/>
                      <a:pt x="8742" y="229"/>
                    </a:cubicBezTo>
                    <a:cubicBezTo>
                      <a:pt x="8468" y="161"/>
                      <a:pt x="8217" y="115"/>
                      <a:pt x="7943" y="69"/>
                    </a:cubicBezTo>
                    <a:cubicBezTo>
                      <a:pt x="7934" y="67"/>
                      <a:pt x="7924" y="66"/>
                      <a:pt x="7914" y="66"/>
                    </a:cubicBezTo>
                    <a:close/>
                    <a:moveTo>
                      <a:pt x="4848" y="337"/>
                    </a:moveTo>
                    <a:cubicBezTo>
                      <a:pt x="4831" y="337"/>
                      <a:pt x="4812" y="339"/>
                      <a:pt x="4793" y="343"/>
                    </a:cubicBezTo>
                    <a:cubicBezTo>
                      <a:pt x="4542" y="434"/>
                      <a:pt x="4291" y="526"/>
                      <a:pt x="4063" y="640"/>
                    </a:cubicBezTo>
                    <a:cubicBezTo>
                      <a:pt x="3972" y="686"/>
                      <a:pt x="3926" y="800"/>
                      <a:pt x="3972" y="891"/>
                    </a:cubicBezTo>
                    <a:cubicBezTo>
                      <a:pt x="3995" y="959"/>
                      <a:pt x="4063" y="1005"/>
                      <a:pt x="4131" y="1005"/>
                    </a:cubicBezTo>
                    <a:cubicBezTo>
                      <a:pt x="4177" y="1005"/>
                      <a:pt x="4200" y="1005"/>
                      <a:pt x="4223" y="982"/>
                    </a:cubicBezTo>
                    <a:cubicBezTo>
                      <a:pt x="4451" y="891"/>
                      <a:pt x="4679" y="777"/>
                      <a:pt x="4930" y="708"/>
                    </a:cubicBezTo>
                    <a:cubicBezTo>
                      <a:pt x="5022" y="686"/>
                      <a:pt x="5067" y="571"/>
                      <a:pt x="5045" y="480"/>
                    </a:cubicBezTo>
                    <a:cubicBezTo>
                      <a:pt x="5006" y="385"/>
                      <a:pt x="4937" y="337"/>
                      <a:pt x="4848" y="337"/>
                    </a:cubicBezTo>
                    <a:close/>
                    <a:moveTo>
                      <a:pt x="9784" y="599"/>
                    </a:moveTo>
                    <a:cubicBezTo>
                      <a:pt x="9713" y="599"/>
                      <a:pt x="9643" y="642"/>
                      <a:pt x="9610" y="708"/>
                    </a:cubicBezTo>
                    <a:cubicBezTo>
                      <a:pt x="9564" y="822"/>
                      <a:pt x="9610" y="914"/>
                      <a:pt x="9701" y="959"/>
                    </a:cubicBezTo>
                    <a:cubicBezTo>
                      <a:pt x="9929" y="1074"/>
                      <a:pt x="10157" y="1188"/>
                      <a:pt x="10363" y="1325"/>
                    </a:cubicBezTo>
                    <a:cubicBezTo>
                      <a:pt x="10408" y="1347"/>
                      <a:pt x="10431" y="1347"/>
                      <a:pt x="10477" y="1347"/>
                    </a:cubicBezTo>
                    <a:cubicBezTo>
                      <a:pt x="10523" y="1347"/>
                      <a:pt x="10591" y="1302"/>
                      <a:pt x="10637" y="1256"/>
                    </a:cubicBezTo>
                    <a:cubicBezTo>
                      <a:pt x="10682" y="1165"/>
                      <a:pt x="10660" y="1051"/>
                      <a:pt x="10568" y="982"/>
                    </a:cubicBezTo>
                    <a:cubicBezTo>
                      <a:pt x="10340" y="845"/>
                      <a:pt x="10089" y="731"/>
                      <a:pt x="9861" y="617"/>
                    </a:cubicBezTo>
                    <a:cubicBezTo>
                      <a:pt x="9836" y="605"/>
                      <a:pt x="9810" y="599"/>
                      <a:pt x="9784" y="599"/>
                    </a:cubicBezTo>
                    <a:close/>
                    <a:moveTo>
                      <a:pt x="3128" y="1194"/>
                    </a:moveTo>
                    <a:cubicBezTo>
                      <a:pt x="3089" y="1194"/>
                      <a:pt x="3049" y="1206"/>
                      <a:pt x="3013" y="1233"/>
                    </a:cubicBezTo>
                    <a:cubicBezTo>
                      <a:pt x="2808" y="1370"/>
                      <a:pt x="2602" y="1553"/>
                      <a:pt x="2397" y="1713"/>
                    </a:cubicBezTo>
                    <a:cubicBezTo>
                      <a:pt x="2305" y="1781"/>
                      <a:pt x="2305" y="1918"/>
                      <a:pt x="2374" y="1987"/>
                    </a:cubicBezTo>
                    <a:cubicBezTo>
                      <a:pt x="2420" y="2032"/>
                      <a:pt x="2465" y="2055"/>
                      <a:pt x="2511" y="2055"/>
                    </a:cubicBezTo>
                    <a:cubicBezTo>
                      <a:pt x="2557" y="2055"/>
                      <a:pt x="2602" y="2032"/>
                      <a:pt x="2648" y="2009"/>
                    </a:cubicBezTo>
                    <a:cubicBezTo>
                      <a:pt x="2830" y="1850"/>
                      <a:pt x="3036" y="1690"/>
                      <a:pt x="3241" y="1553"/>
                    </a:cubicBezTo>
                    <a:cubicBezTo>
                      <a:pt x="3333" y="1484"/>
                      <a:pt x="3355" y="1370"/>
                      <a:pt x="3287" y="1279"/>
                    </a:cubicBezTo>
                    <a:cubicBezTo>
                      <a:pt x="3245" y="1224"/>
                      <a:pt x="3187" y="1194"/>
                      <a:pt x="3128" y="1194"/>
                    </a:cubicBezTo>
                    <a:close/>
                    <a:moveTo>
                      <a:pt x="11401" y="1641"/>
                    </a:moveTo>
                    <a:cubicBezTo>
                      <a:pt x="11346" y="1641"/>
                      <a:pt x="11290" y="1664"/>
                      <a:pt x="11253" y="1713"/>
                    </a:cubicBezTo>
                    <a:cubicBezTo>
                      <a:pt x="11185" y="1781"/>
                      <a:pt x="11207" y="1918"/>
                      <a:pt x="11276" y="1987"/>
                    </a:cubicBezTo>
                    <a:cubicBezTo>
                      <a:pt x="11481" y="2146"/>
                      <a:pt x="11664" y="2329"/>
                      <a:pt x="11824" y="2512"/>
                    </a:cubicBezTo>
                    <a:cubicBezTo>
                      <a:pt x="11869" y="2534"/>
                      <a:pt x="11915" y="2557"/>
                      <a:pt x="11961" y="2557"/>
                    </a:cubicBezTo>
                    <a:cubicBezTo>
                      <a:pt x="12006" y="2557"/>
                      <a:pt x="12052" y="2557"/>
                      <a:pt x="12098" y="2512"/>
                    </a:cubicBezTo>
                    <a:cubicBezTo>
                      <a:pt x="12166" y="2443"/>
                      <a:pt x="12166" y="2329"/>
                      <a:pt x="12098" y="2238"/>
                    </a:cubicBezTo>
                    <a:cubicBezTo>
                      <a:pt x="11915" y="2055"/>
                      <a:pt x="11732" y="1872"/>
                      <a:pt x="11527" y="1690"/>
                    </a:cubicBezTo>
                    <a:cubicBezTo>
                      <a:pt x="11495" y="1658"/>
                      <a:pt x="11449" y="1641"/>
                      <a:pt x="11401" y="1641"/>
                    </a:cubicBezTo>
                    <a:close/>
                    <a:moveTo>
                      <a:pt x="1700" y="2508"/>
                    </a:moveTo>
                    <a:cubicBezTo>
                      <a:pt x="1645" y="2508"/>
                      <a:pt x="1589" y="2531"/>
                      <a:pt x="1552" y="2580"/>
                    </a:cubicBezTo>
                    <a:cubicBezTo>
                      <a:pt x="1392" y="2785"/>
                      <a:pt x="1233" y="2991"/>
                      <a:pt x="1096" y="3219"/>
                    </a:cubicBezTo>
                    <a:cubicBezTo>
                      <a:pt x="1050" y="3310"/>
                      <a:pt x="1073" y="3425"/>
                      <a:pt x="1164" y="3493"/>
                    </a:cubicBezTo>
                    <a:cubicBezTo>
                      <a:pt x="1187" y="3516"/>
                      <a:pt x="1210" y="3516"/>
                      <a:pt x="1256" y="3516"/>
                    </a:cubicBezTo>
                    <a:cubicBezTo>
                      <a:pt x="1324" y="3516"/>
                      <a:pt x="1370" y="3493"/>
                      <a:pt x="1415" y="3425"/>
                    </a:cubicBezTo>
                    <a:cubicBezTo>
                      <a:pt x="1552" y="3219"/>
                      <a:pt x="1689" y="3014"/>
                      <a:pt x="1849" y="2808"/>
                    </a:cubicBezTo>
                    <a:cubicBezTo>
                      <a:pt x="1917" y="2740"/>
                      <a:pt x="1917" y="2626"/>
                      <a:pt x="1826" y="2557"/>
                    </a:cubicBezTo>
                    <a:cubicBezTo>
                      <a:pt x="1794" y="2525"/>
                      <a:pt x="1748" y="2508"/>
                      <a:pt x="1700" y="2508"/>
                    </a:cubicBezTo>
                    <a:close/>
                    <a:moveTo>
                      <a:pt x="12672" y="3105"/>
                    </a:moveTo>
                    <a:cubicBezTo>
                      <a:pt x="12640" y="3105"/>
                      <a:pt x="12607" y="3113"/>
                      <a:pt x="12577" y="3128"/>
                    </a:cubicBezTo>
                    <a:cubicBezTo>
                      <a:pt x="12486" y="3196"/>
                      <a:pt x="12463" y="3310"/>
                      <a:pt x="12531" y="3402"/>
                    </a:cubicBezTo>
                    <a:cubicBezTo>
                      <a:pt x="12645" y="3607"/>
                      <a:pt x="12782" y="3813"/>
                      <a:pt x="12896" y="4041"/>
                    </a:cubicBezTo>
                    <a:cubicBezTo>
                      <a:pt x="12919" y="4109"/>
                      <a:pt x="12988" y="4155"/>
                      <a:pt x="13056" y="4155"/>
                    </a:cubicBezTo>
                    <a:cubicBezTo>
                      <a:pt x="13102" y="4155"/>
                      <a:pt x="13125" y="4155"/>
                      <a:pt x="13147" y="4132"/>
                    </a:cubicBezTo>
                    <a:cubicBezTo>
                      <a:pt x="13239" y="4086"/>
                      <a:pt x="13284" y="3972"/>
                      <a:pt x="13239" y="3881"/>
                    </a:cubicBezTo>
                    <a:cubicBezTo>
                      <a:pt x="13125" y="3630"/>
                      <a:pt x="12988" y="3402"/>
                      <a:pt x="12828" y="3196"/>
                    </a:cubicBezTo>
                    <a:cubicBezTo>
                      <a:pt x="12798" y="3135"/>
                      <a:pt x="12737" y="3105"/>
                      <a:pt x="12672" y="3105"/>
                    </a:cubicBezTo>
                    <a:close/>
                    <a:moveTo>
                      <a:pt x="709" y="4160"/>
                    </a:moveTo>
                    <a:cubicBezTo>
                      <a:pt x="630" y="4160"/>
                      <a:pt x="565" y="4202"/>
                      <a:pt x="548" y="4269"/>
                    </a:cubicBezTo>
                    <a:cubicBezTo>
                      <a:pt x="434" y="4520"/>
                      <a:pt x="342" y="4771"/>
                      <a:pt x="274" y="5022"/>
                    </a:cubicBezTo>
                    <a:cubicBezTo>
                      <a:pt x="251" y="5136"/>
                      <a:pt x="297" y="5228"/>
                      <a:pt x="411" y="5273"/>
                    </a:cubicBezTo>
                    <a:lnTo>
                      <a:pt x="457" y="5273"/>
                    </a:lnTo>
                    <a:cubicBezTo>
                      <a:pt x="548" y="5273"/>
                      <a:pt x="616" y="5228"/>
                      <a:pt x="639" y="5136"/>
                    </a:cubicBezTo>
                    <a:cubicBezTo>
                      <a:pt x="708" y="4908"/>
                      <a:pt x="799" y="4657"/>
                      <a:pt x="890" y="4429"/>
                    </a:cubicBezTo>
                    <a:cubicBezTo>
                      <a:pt x="936" y="4338"/>
                      <a:pt x="890" y="4223"/>
                      <a:pt x="799" y="4178"/>
                    </a:cubicBezTo>
                    <a:cubicBezTo>
                      <a:pt x="768" y="4166"/>
                      <a:pt x="738" y="4160"/>
                      <a:pt x="709" y="4160"/>
                    </a:cubicBezTo>
                    <a:close/>
                    <a:moveTo>
                      <a:pt x="13491" y="4857"/>
                    </a:moveTo>
                    <a:cubicBezTo>
                      <a:pt x="13475" y="4857"/>
                      <a:pt x="13459" y="4859"/>
                      <a:pt x="13444" y="4863"/>
                    </a:cubicBezTo>
                    <a:cubicBezTo>
                      <a:pt x="13330" y="4885"/>
                      <a:pt x="13284" y="4999"/>
                      <a:pt x="13307" y="5091"/>
                    </a:cubicBezTo>
                    <a:cubicBezTo>
                      <a:pt x="13376" y="5342"/>
                      <a:pt x="13444" y="5593"/>
                      <a:pt x="13490" y="5821"/>
                    </a:cubicBezTo>
                    <a:cubicBezTo>
                      <a:pt x="13490" y="5935"/>
                      <a:pt x="13581" y="5981"/>
                      <a:pt x="13672" y="5981"/>
                    </a:cubicBezTo>
                    <a:lnTo>
                      <a:pt x="13695" y="5981"/>
                    </a:lnTo>
                    <a:cubicBezTo>
                      <a:pt x="13809" y="5958"/>
                      <a:pt x="13878" y="5867"/>
                      <a:pt x="13855" y="5776"/>
                    </a:cubicBezTo>
                    <a:cubicBezTo>
                      <a:pt x="13809" y="5502"/>
                      <a:pt x="13741" y="5251"/>
                      <a:pt x="13672" y="4999"/>
                    </a:cubicBezTo>
                    <a:cubicBezTo>
                      <a:pt x="13653" y="4904"/>
                      <a:pt x="13571" y="4857"/>
                      <a:pt x="13491" y="4857"/>
                    </a:cubicBezTo>
                    <a:close/>
                    <a:moveTo>
                      <a:pt x="251" y="6027"/>
                    </a:moveTo>
                    <a:cubicBezTo>
                      <a:pt x="137" y="6027"/>
                      <a:pt x="46" y="6095"/>
                      <a:pt x="46" y="6209"/>
                    </a:cubicBezTo>
                    <a:cubicBezTo>
                      <a:pt x="0" y="6460"/>
                      <a:pt x="0" y="6734"/>
                      <a:pt x="0" y="6985"/>
                    </a:cubicBezTo>
                    <a:lnTo>
                      <a:pt x="0" y="7008"/>
                    </a:lnTo>
                    <a:cubicBezTo>
                      <a:pt x="0" y="7099"/>
                      <a:pt x="91" y="7191"/>
                      <a:pt x="183" y="7191"/>
                    </a:cubicBezTo>
                    <a:cubicBezTo>
                      <a:pt x="297" y="7191"/>
                      <a:pt x="388" y="7099"/>
                      <a:pt x="388" y="6985"/>
                    </a:cubicBezTo>
                    <a:cubicBezTo>
                      <a:pt x="388" y="6734"/>
                      <a:pt x="388" y="6483"/>
                      <a:pt x="411" y="6255"/>
                    </a:cubicBezTo>
                    <a:cubicBezTo>
                      <a:pt x="434" y="6141"/>
                      <a:pt x="365" y="6049"/>
                      <a:pt x="251" y="6027"/>
                    </a:cubicBezTo>
                    <a:close/>
                    <a:moveTo>
                      <a:pt x="13764" y="6780"/>
                    </a:moveTo>
                    <a:cubicBezTo>
                      <a:pt x="13672" y="6780"/>
                      <a:pt x="13581" y="6871"/>
                      <a:pt x="13581" y="6985"/>
                    </a:cubicBezTo>
                    <a:cubicBezTo>
                      <a:pt x="13581" y="7236"/>
                      <a:pt x="13558" y="7487"/>
                      <a:pt x="13536" y="7739"/>
                    </a:cubicBezTo>
                    <a:cubicBezTo>
                      <a:pt x="13536" y="7830"/>
                      <a:pt x="13604" y="7944"/>
                      <a:pt x="13695" y="7944"/>
                    </a:cubicBezTo>
                    <a:lnTo>
                      <a:pt x="13718" y="7944"/>
                    </a:lnTo>
                    <a:cubicBezTo>
                      <a:pt x="13832" y="7944"/>
                      <a:pt x="13901" y="7875"/>
                      <a:pt x="13924" y="7784"/>
                    </a:cubicBezTo>
                    <a:cubicBezTo>
                      <a:pt x="13946" y="7510"/>
                      <a:pt x="13969" y="7259"/>
                      <a:pt x="13969" y="6985"/>
                    </a:cubicBezTo>
                    <a:lnTo>
                      <a:pt x="13969" y="6962"/>
                    </a:lnTo>
                    <a:cubicBezTo>
                      <a:pt x="13969" y="6848"/>
                      <a:pt x="13878" y="6780"/>
                      <a:pt x="13764" y="6780"/>
                    </a:cubicBezTo>
                    <a:close/>
                    <a:moveTo>
                      <a:pt x="294" y="7962"/>
                    </a:moveTo>
                    <a:cubicBezTo>
                      <a:pt x="280" y="7962"/>
                      <a:pt x="266" y="7964"/>
                      <a:pt x="251" y="7967"/>
                    </a:cubicBezTo>
                    <a:cubicBezTo>
                      <a:pt x="160" y="7990"/>
                      <a:pt x="91" y="8081"/>
                      <a:pt x="91" y="8195"/>
                    </a:cubicBezTo>
                    <a:cubicBezTo>
                      <a:pt x="137" y="8446"/>
                      <a:pt x="206" y="8720"/>
                      <a:pt x="274" y="8971"/>
                    </a:cubicBezTo>
                    <a:cubicBezTo>
                      <a:pt x="297" y="9040"/>
                      <a:pt x="388" y="9108"/>
                      <a:pt x="457" y="9108"/>
                    </a:cubicBezTo>
                    <a:cubicBezTo>
                      <a:pt x="479" y="9108"/>
                      <a:pt x="502" y="9108"/>
                      <a:pt x="525" y="9085"/>
                    </a:cubicBezTo>
                    <a:cubicBezTo>
                      <a:pt x="616" y="9062"/>
                      <a:pt x="685" y="8948"/>
                      <a:pt x="639" y="8857"/>
                    </a:cubicBezTo>
                    <a:cubicBezTo>
                      <a:pt x="571" y="8606"/>
                      <a:pt x="525" y="8378"/>
                      <a:pt x="479" y="8127"/>
                    </a:cubicBezTo>
                    <a:cubicBezTo>
                      <a:pt x="460" y="8027"/>
                      <a:pt x="388" y="7962"/>
                      <a:pt x="294" y="7962"/>
                    </a:cubicBezTo>
                    <a:close/>
                    <a:moveTo>
                      <a:pt x="13487" y="8705"/>
                    </a:moveTo>
                    <a:cubicBezTo>
                      <a:pt x="13406" y="8705"/>
                      <a:pt x="13343" y="8763"/>
                      <a:pt x="13307" y="8834"/>
                    </a:cubicBezTo>
                    <a:cubicBezTo>
                      <a:pt x="13239" y="9085"/>
                      <a:pt x="13170" y="9313"/>
                      <a:pt x="13056" y="9542"/>
                    </a:cubicBezTo>
                    <a:cubicBezTo>
                      <a:pt x="13011" y="9656"/>
                      <a:pt x="13056" y="9770"/>
                      <a:pt x="13170" y="9793"/>
                    </a:cubicBezTo>
                    <a:cubicBezTo>
                      <a:pt x="13193" y="9816"/>
                      <a:pt x="13216" y="9816"/>
                      <a:pt x="13239" y="9816"/>
                    </a:cubicBezTo>
                    <a:cubicBezTo>
                      <a:pt x="13307" y="9816"/>
                      <a:pt x="13376" y="9770"/>
                      <a:pt x="13421" y="9702"/>
                    </a:cubicBezTo>
                    <a:cubicBezTo>
                      <a:pt x="13513" y="9450"/>
                      <a:pt x="13604" y="9199"/>
                      <a:pt x="13672" y="8948"/>
                    </a:cubicBezTo>
                    <a:cubicBezTo>
                      <a:pt x="13718" y="8857"/>
                      <a:pt x="13650" y="8743"/>
                      <a:pt x="13558" y="8720"/>
                    </a:cubicBezTo>
                    <a:cubicBezTo>
                      <a:pt x="13533" y="8710"/>
                      <a:pt x="13509" y="8705"/>
                      <a:pt x="13487" y="8705"/>
                    </a:cubicBezTo>
                    <a:close/>
                    <a:moveTo>
                      <a:pt x="876" y="9798"/>
                    </a:moveTo>
                    <a:cubicBezTo>
                      <a:pt x="850" y="9798"/>
                      <a:pt x="823" y="9803"/>
                      <a:pt x="799" y="9816"/>
                    </a:cubicBezTo>
                    <a:cubicBezTo>
                      <a:pt x="708" y="9861"/>
                      <a:pt x="662" y="9975"/>
                      <a:pt x="708" y="10067"/>
                    </a:cubicBezTo>
                    <a:cubicBezTo>
                      <a:pt x="845" y="10318"/>
                      <a:pt x="959" y="10546"/>
                      <a:pt x="1119" y="10774"/>
                    </a:cubicBezTo>
                    <a:cubicBezTo>
                      <a:pt x="1141" y="10820"/>
                      <a:pt x="1210" y="10866"/>
                      <a:pt x="1278" y="10866"/>
                    </a:cubicBezTo>
                    <a:cubicBezTo>
                      <a:pt x="1301" y="10866"/>
                      <a:pt x="1347" y="10843"/>
                      <a:pt x="1370" y="10820"/>
                    </a:cubicBezTo>
                    <a:cubicBezTo>
                      <a:pt x="1461" y="10774"/>
                      <a:pt x="1484" y="10660"/>
                      <a:pt x="1438" y="10569"/>
                    </a:cubicBezTo>
                    <a:cubicBezTo>
                      <a:pt x="1301" y="10363"/>
                      <a:pt x="1164" y="10135"/>
                      <a:pt x="1050" y="9907"/>
                    </a:cubicBezTo>
                    <a:cubicBezTo>
                      <a:pt x="1017" y="9840"/>
                      <a:pt x="947" y="9798"/>
                      <a:pt x="876" y="9798"/>
                    </a:cubicBezTo>
                    <a:close/>
                    <a:moveTo>
                      <a:pt x="12691" y="10461"/>
                    </a:moveTo>
                    <a:cubicBezTo>
                      <a:pt x="12631" y="10461"/>
                      <a:pt x="12573" y="10491"/>
                      <a:pt x="12531" y="10546"/>
                    </a:cubicBezTo>
                    <a:cubicBezTo>
                      <a:pt x="12394" y="10751"/>
                      <a:pt x="12257" y="10957"/>
                      <a:pt x="12098" y="11162"/>
                    </a:cubicBezTo>
                    <a:cubicBezTo>
                      <a:pt x="12029" y="11231"/>
                      <a:pt x="12029" y="11368"/>
                      <a:pt x="12120" y="11436"/>
                    </a:cubicBezTo>
                    <a:cubicBezTo>
                      <a:pt x="12143" y="11459"/>
                      <a:pt x="12189" y="11482"/>
                      <a:pt x="12234" y="11482"/>
                    </a:cubicBezTo>
                    <a:cubicBezTo>
                      <a:pt x="12303" y="11482"/>
                      <a:pt x="12349" y="11436"/>
                      <a:pt x="12394" y="11391"/>
                    </a:cubicBezTo>
                    <a:cubicBezTo>
                      <a:pt x="12554" y="11185"/>
                      <a:pt x="12714" y="10980"/>
                      <a:pt x="12851" y="10751"/>
                    </a:cubicBezTo>
                    <a:cubicBezTo>
                      <a:pt x="12919" y="10660"/>
                      <a:pt x="12896" y="10546"/>
                      <a:pt x="12805" y="10500"/>
                    </a:cubicBezTo>
                    <a:cubicBezTo>
                      <a:pt x="12769" y="10473"/>
                      <a:pt x="12730" y="10461"/>
                      <a:pt x="12691" y="10461"/>
                    </a:cubicBezTo>
                    <a:close/>
                    <a:moveTo>
                      <a:pt x="1984" y="11387"/>
                    </a:moveTo>
                    <a:cubicBezTo>
                      <a:pt x="1939" y="11387"/>
                      <a:pt x="1891" y="11404"/>
                      <a:pt x="1849" y="11436"/>
                    </a:cubicBezTo>
                    <a:cubicBezTo>
                      <a:pt x="1780" y="11505"/>
                      <a:pt x="1780" y="11642"/>
                      <a:pt x="1849" y="11710"/>
                    </a:cubicBezTo>
                    <a:cubicBezTo>
                      <a:pt x="2032" y="11916"/>
                      <a:pt x="2214" y="12098"/>
                      <a:pt x="2420" y="12258"/>
                    </a:cubicBezTo>
                    <a:cubicBezTo>
                      <a:pt x="2442" y="12304"/>
                      <a:pt x="2488" y="12304"/>
                      <a:pt x="2534" y="12304"/>
                    </a:cubicBezTo>
                    <a:cubicBezTo>
                      <a:pt x="2602" y="12304"/>
                      <a:pt x="2648" y="12281"/>
                      <a:pt x="2693" y="12258"/>
                    </a:cubicBezTo>
                    <a:cubicBezTo>
                      <a:pt x="2762" y="12167"/>
                      <a:pt x="2739" y="12053"/>
                      <a:pt x="2671" y="11984"/>
                    </a:cubicBezTo>
                    <a:cubicBezTo>
                      <a:pt x="2465" y="11824"/>
                      <a:pt x="2283" y="11642"/>
                      <a:pt x="2123" y="11459"/>
                    </a:cubicBezTo>
                    <a:cubicBezTo>
                      <a:pt x="2086" y="11410"/>
                      <a:pt x="2036" y="11387"/>
                      <a:pt x="1984" y="11387"/>
                    </a:cubicBezTo>
                    <a:close/>
                    <a:moveTo>
                      <a:pt x="11420" y="11920"/>
                    </a:moveTo>
                    <a:cubicBezTo>
                      <a:pt x="11379" y="11920"/>
                      <a:pt x="11337" y="11933"/>
                      <a:pt x="11299" y="11961"/>
                    </a:cubicBezTo>
                    <a:cubicBezTo>
                      <a:pt x="11116" y="12144"/>
                      <a:pt x="10911" y="12281"/>
                      <a:pt x="10705" y="12441"/>
                    </a:cubicBezTo>
                    <a:cubicBezTo>
                      <a:pt x="10614" y="12486"/>
                      <a:pt x="10591" y="12600"/>
                      <a:pt x="10660" y="12692"/>
                    </a:cubicBezTo>
                    <a:cubicBezTo>
                      <a:pt x="10705" y="12760"/>
                      <a:pt x="10751" y="12783"/>
                      <a:pt x="10819" y="12783"/>
                    </a:cubicBezTo>
                    <a:cubicBezTo>
                      <a:pt x="10842" y="12783"/>
                      <a:pt x="10888" y="12760"/>
                      <a:pt x="10933" y="12737"/>
                    </a:cubicBezTo>
                    <a:cubicBezTo>
                      <a:pt x="11139" y="12600"/>
                      <a:pt x="11344" y="12441"/>
                      <a:pt x="11550" y="12258"/>
                    </a:cubicBezTo>
                    <a:cubicBezTo>
                      <a:pt x="11641" y="12189"/>
                      <a:pt x="11641" y="12075"/>
                      <a:pt x="11573" y="11984"/>
                    </a:cubicBezTo>
                    <a:cubicBezTo>
                      <a:pt x="11533" y="11944"/>
                      <a:pt x="11478" y="11920"/>
                      <a:pt x="11420" y="11920"/>
                    </a:cubicBezTo>
                    <a:close/>
                    <a:moveTo>
                      <a:pt x="3487" y="12623"/>
                    </a:moveTo>
                    <a:cubicBezTo>
                      <a:pt x="3421" y="12623"/>
                      <a:pt x="3355" y="12654"/>
                      <a:pt x="3310" y="12714"/>
                    </a:cubicBezTo>
                    <a:cubicBezTo>
                      <a:pt x="3264" y="12806"/>
                      <a:pt x="3287" y="12920"/>
                      <a:pt x="3378" y="12966"/>
                    </a:cubicBezTo>
                    <a:cubicBezTo>
                      <a:pt x="3607" y="13102"/>
                      <a:pt x="3835" y="13239"/>
                      <a:pt x="4086" y="13331"/>
                    </a:cubicBezTo>
                    <a:cubicBezTo>
                      <a:pt x="4109" y="13354"/>
                      <a:pt x="4131" y="13354"/>
                      <a:pt x="4154" y="13354"/>
                    </a:cubicBezTo>
                    <a:cubicBezTo>
                      <a:pt x="4246" y="13354"/>
                      <a:pt x="4314" y="13308"/>
                      <a:pt x="4337" y="13239"/>
                    </a:cubicBezTo>
                    <a:cubicBezTo>
                      <a:pt x="4383" y="13148"/>
                      <a:pt x="4337" y="13034"/>
                      <a:pt x="4246" y="12988"/>
                    </a:cubicBezTo>
                    <a:cubicBezTo>
                      <a:pt x="4017" y="12897"/>
                      <a:pt x="3789" y="12783"/>
                      <a:pt x="3584" y="12646"/>
                    </a:cubicBezTo>
                    <a:cubicBezTo>
                      <a:pt x="3553" y="12631"/>
                      <a:pt x="3520" y="12623"/>
                      <a:pt x="3487" y="12623"/>
                    </a:cubicBezTo>
                    <a:close/>
                    <a:moveTo>
                      <a:pt x="9800" y="12970"/>
                    </a:moveTo>
                    <a:cubicBezTo>
                      <a:pt x="9774" y="12970"/>
                      <a:pt x="9748" y="12976"/>
                      <a:pt x="9724" y="12988"/>
                    </a:cubicBezTo>
                    <a:cubicBezTo>
                      <a:pt x="9495" y="13102"/>
                      <a:pt x="9267" y="13194"/>
                      <a:pt x="9016" y="13262"/>
                    </a:cubicBezTo>
                    <a:cubicBezTo>
                      <a:pt x="8925" y="13285"/>
                      <a:pt x="8879" y="13399"/>
                      <a:pt x="8902" y="13513"/>
                    </a:cubicBezTo>
                    <a:cubicBezTo>
                      <a:pt x="8925" y="13582"/>
                      <a:pt x="8993" y="13627"/>
                      <a:pt x="9085" y="13627"/>
                    </a:cubicBezTo>
                    <a:lnTo>
                      <a:pt x="9153" y="13627"/>
                    </a:lnTo>
                    <a:cubicBezTo>
                      <a:pt x="9404" y="13536"/>
                      <a:pt x="9632" y="13445"/>
                      <a:pt x="9883" y="13331"/>
                    </a:cubicBezTo>
                    <a:cubicBezTo>
                      <a:pt x="9975" y="13285"/>
                      <a:pt x="10020" y="13171"/>
                      <a:pt x="9975" y="13080"/>
                    </a:cubicBezTo>
                    <a:cubicBezTo>
                      <a:pt x="9941" y="13013"/>
                      <a:pt x="9871" y="12970"/>
                      <a:pt x="9800" y="12970"/>
                    </a:cubicBezTo>
                    <a:close/>
                    <a:moveTo>
                      <a:pt x="5263" y="13371"/>
                    </a:moveTo>
                    <a:cubicBezTo>
                      <a:pt x="5175" y="13371"/>
                      <a:pt x="5105" y="13418"/>
                      <a:pt x="5067" y="13513"/>
                    </a:cubicBezTo>
                    <a:cubicBezTo>
                      <a:pt x="5045" y="13605"/>
                      <a:pt x="5113" y="13719"/>
                      <a:pt x="5204" y="13742"/>
                    </a:cubicBezTo>
                    <a:cubicBezTo>
                      <a:pt x="5455" y="13810"/>
                      <a:pt x="5729" y="13856"/>
                      <a:pt x="6003" y="13901"/>
                    </a:cubicBezTo>
                    <a:lnTo>
                      <a:pt x="6026" y="13901"/>
                    </a:lnTo>
                    <a:cubicBezTo>
                      <a:pt x="6117" y="13901"/>
                      <a:pt x="6186" y="13833"/>
                      <a:pt x="6209" y="13742"/>
                    </a:cubicBezTo>
                    <a:cubicBezTo>
                      <a:pt x="6231" y="13627"/>
                      <a:pt x="6140" y="13536"/>
                      <a:pt x="6049" y="13513"/>
                    </a:cubicBezTo>
                    <a:cubicBezTo>
                      <a:pt x="5798" y="13490"/>
                      <a:pt x="5547" y="13445"/>
                      <a:pt x="5318" y="13376"/>
                    </a:cubicBezTo>
                    <a:cubicBezTo>
                      <a:pt x="5299" y="13373"/>
                      <a:pt x="5281" y="13371"/>
                      <a:pt x="5263" y="13371"/>
                    </a:cubicBezTo>
                    <a:close/>
                    <a:moveTo>
                      <a:pt x="7920" y="13513"/>
                    </a:moveTo>
                    <a:cubicBezTo>
                      <a:pt x="7669" y="13559"/>
                      <a:pt x="7418" y="13582"/>
                      <a:pt x="7167" y="13582"/>
                    </a:cubicBezTo>
                    <a:cubicBezTo>
                      <a:pt x="7076" y="13582"/>
                      <a:pt x="6985" y="13673"/>
                      <a:pt x="6985" y="13787"/>
                    </a:cubicBezTo>
                    <a:cubicBezTo>
                      <a:pt x="6985" y="13879"/>
                      <a:pt x="7076" y="13970"/>
                      <a:pt x="7190" y="13970"/>
                    </a:cubicBezTo>
                    <a:cubicBezTo>
                      <a:pt x="7441" y="13947"/>
                      <a:pt x="7715" y="13924"/>
                      <a:pt x="7989" y="13901"/>
                    </a:cubicBezTo>
                    <a:cubicBezTo>
                      <a:pt x="8080" y="13879"/>
                      <a:pt x="8149" y="13787"/>
                      <a:pt x="8149" y="13673"/>
                    </a:cubicBezTo>
                    <a:cubicBezTo>
                      <a:pt x="8126" y="13582"/>
                      <a:pt x="8035" y="13513"/>
                      <a:pt x="7920" y="135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 flipH="1">
                <a:off x="5972929" y="1294425"/>
                <a:ext cx="2602092" cy="712462"/>
              </a:xfrm>
              <a:custGeom>
                <a:rect b="b" l="l" r="r" t="t"/>
                <a:pathLst>
                  <a:path extrusionOk="0" h="17668" w="64528">
                    <a:moveTo>
                      <a:pt x="8834" y="389"/>
                    </a:moveTo>
                    <a:cubicBezTo>
                      <a:pt x="13490" y="389"/>
                      <a:pt x="17279" y="4178"/>
                      <a:pt x="17279" y="8834"/>
                    </a:cubicBezTo>
                    <a:cubicBezTo>
                      <a:pt x="17279" y="13491"/>
                      <a:pt x="13490" y="17280"/>
                      <a:pt x="8834" y="17280"/>
                    </a:cubicBezTo>
                    <a:cubicBezTo>
                      <a:pt x="4177" y="17280"/>
                      <a:pt x="365" y="13491"/>
                      <a:pt x="365" y="8834"/>
                    </a:cubicBezTo>
                    <a:cubicBezTo>
                      <a:pt x="365" y="4178"/>
                      <a:pt x="4177" y="389"/>
                      <a:pt x="8834" y="389"/>
                    </a:cubicBezTo>
                    <a:close/>
                    <a:moveTo>
                      <a:pt x="8834" y="1"/>
                    </a:moveTo>
                    <a:cubicBezTo>
                      <a:pt x="3949" y="1"/>
                      <a:pt x="0" y="3973"/>
                      <a:pt x="0" y="8834"/>
                    </a:cubicBezTo>
                    <a:cubicBezTo>
                      <a:pt x="0" y="13696"/>
                      <a:pt x="3949" y="17668"/>
                      <a:pt x="8834" y="17668"/>
                    </a:cubicBezTo>
                    <a:cubicBezTo>
                      <a:pt x="13627" y="17668"/>
                      <a:pt x="17553" y="13810"/>
                      <a:pt x="17667" y="9017"/>
                    </a:cubicBezTo>
                    <a:lnTo>
                      <a:pt x="64322" y="9017"/>
                    </a:lnTo>
                    <a:cubicBezTo>
                      <a:pt x="64436" y="9017"/>
                      <a:pt x="64527" y="8948"/>
                      <a:pt x="64527" y="8834"/>
                    </a:cubicBezTo>
                    <a:cubicBezTo>
                      <a:pt x="64527" y="8720"/>
                      <a:pt x="64436" y="8652"/>
                      <a:pt x="64322" y="8652"/>
                    </a:cubicBezTo>
                    <a:lnTo>
                      <a:pt x="17667" y="8652"/>
                    </a:lnTo>
                    <a:cubicBezTo>
                      <a:pt x="17553" y="3858"/>
                      <a:pt x="13627" y="1"/>
                      <a:pt x="8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3"/>
              <p:cNvSpPr/>
              <p:nvPr/>
            </p:nvSpPr>
            <p:spPr>
              <a:xfrm flipH="1">
                <a:off x="8256079" y="2377772"/>
                <a:ext cx="23950" cy="32942"/>
              </a:xfrm>
              <a:custGeom>
                <a:rect b="b" l="l" r="r" t="t"/>
                <a:pathLst>
                  <a:path extrusionOk="0" h="817" w="594">
                    <a:moveTo>
                      <a:pt x="214" y="0"/>
                    </a:moveTo>
                    <a:cubicBezTo>
                      <a:pt x="188" y="0"/>
                      <a:pt x="162" y="6"/>
                      <a:pt x="137" y="18"/>
                    </a:cubicBezTo>
                    <a:cubicBezTo>
                      <a:pt x="23" y="64"/>
                      <a:pt x="0" y="178"/>
                      <a:pt x="46" y="292"/>
                    </a:cubicBezTo>
                    <a:cubicBezTo>
                      <a:pt x="114" y="406"/>
                      <a:pt x="160" y="543"/>
                      <a:pt x="206" y="680"/>
                    </a:cubicBezTo>
                    <a:cubicBezTo>
                      <a:pt x="228" y="748"/>
                      <a:pt x="297" y="817"/>
                      <a:pt x="388" y="817"/>
                    </a:cubicBezTo>
                    <a:cubicBezTo>
                      <a:pt x="411" y="817"/>
                      <a:pt x="411" y="817"/>
                      <a:pt x="434" y="794"/>
                    </a:cubicBezTo>
                    <a:cubicBezTo>
                      <a:pt x="525" y="771"/>
                      <a:pt x="594" y="680"/>
                      <a:pt x="571" y="566"/>
                    </a:cubicBezTo>
                    <a:cubicBezTo>
                      <a:pt x="525" y="406"/>
                      <a:pt x="457" y="246"/>
                      <a:pt x="388" y="109"/>
                    </a:cubicBezTo>
                    <a:cubicBezTo>
                      <a:pt x="355" y="43"/>
                      <a:pt x="285" y="0"/>
                      <a:pt x="2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3"/>
              <p:cNvSpPr txBox="1"/>
              <p:nvPr/>
            </p:nvSpPr>
            <p:spPr>
              <a:xfrm>
                <a:off x="856629" y="1457047"/>
                <a:ext cx="386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</a:t>
                </a:r>
                <a:endParaRPr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04" name="Google Shape;1404;p53"/>
              <p:cNvSpPr txBox="1"/>
              <p:nvPr/>
            </p:nvSpPr>
            <p:spPr>
              <a:xfrm flipH="1">
                <a:off x="8025471" y="1457047"/>
                <a:ext cx="386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</a:t>
                </a:r>
                <a:endParaRPr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05" name="Google Shape;1405;p53"/>
              <p:cNvSpPr txBox="1"/>
              <p:nvPr/>
            </p:nvSpPr>
            <p:spPr>
              <a:xfrm flipH="1">
                <a:off x="8025471" y="3253744"/>
                <a:ext cx="386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</a:t>
                </a:r>
                <a:endParaRPr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06" name="Google Shape;1406;p53"/>
              <p:cNvSpPr txBox="1"/>
              <p:nvPr/>
            </p:nvSpPr>
            <p:spPr>
              <a:xfrm>
                <a:off x="768027" y="2022707"/>
                <a:ext cx="2527500" cy="104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Hindari kegiatan yang melibatkan banyak orang seperti demonstrasi, dan bepergian ke kelurahan/kecamatan/kota yang banyak kasus Covid-19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7" name="Google Shape;1407;p53"/>
              <p:cNvSpPr txBox="1"/>
              <p:nvPr/>
            </p:nvSpPr>
            <p:spPr>
              <a:xfrm flipH="1">
                <a:off x="5809665" y="2067149"/>
                <a:ext cx="2602200" cy="91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Penambahan personel satgas Covid-19 di kelurahan yang banyak kasus seperti Lebak Bulus, Kapuk, atau daerah dengan positivity rate tinggi, seperti Senayan  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8" name="Google Shape;1408;p53"/>
              <p:cNvSpPr txBox="1"/>
              <p:nvPr/>
            </p:nvSpPr>
            <p:spPr>
              <a:xfrm>
                <a:off x="758341" y="3946795"/>
                <a:ext cx="2602200" cy="10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Penambahan Nakes dan tambahan obat-obatan ke kelurahan dengan presentasi sembuh rendah seperti Bali Mester, dan presentasi meninggal tinggi seperti Utan Kayu Utara, Mangga Besar, dan Cikoko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09" name="Google Shape;1409;p53"/>
              <p:cNvSpPr txBox="1"/>
              <p:nvPr/>
            </p:nvSpPr>
            <p:spPr>
              <a:xfrm flipH="1">
                <a:off x="6104542" y="4005447"/>
                <a:ext cx="2312700" cy="5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Patuhi (untuk masyarakat) dan tegakkan (untuk pemerintah) Peraturan PSBB Transisi yang sedang berlaku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10" name="Google Shape;1410;p53"/>
              <p:cNvSpPr/>
              <p:nvPr/>
            </p:nvSpPr>
            <p:spPr>
              <a:xfrm>
                <a:off x="826941" y="3224540"/>
                <a:ext cx="616731" cy="617618"/>
              </a:xfrm>
              <a:custGeom>
                <a:rect b="b" l="l" r="r" t="t"/>
                <a:pathLst>
                  <a:path extrusionOk="0" h="15316" w="15294">
                    <a:moveTo>
                      <a:pt x="12166" y="0"/>
                    </a:moveTo>
                    <a:lnTo>
                      <a:pt x="12166" y="0"/>
                    </a:lnTo>
                    <a:cubicBezTo>
                      <a:pt x="13421" y="1507"/>
                      <a:pt x="14152" y="3424"/>
                      <a:pt x="14152" y="5524"/>
                    </a:cubicBezTo>
                    <a:cubicBezTo>
                      <a:pt x="14152" y="10294"/>
                      <a:pt x="10294" y="14175"/>
                      <a:pt x="5524" y="14175"/>
                    </a:cubicBezTo>
                    <a:cubicBezTo>
                      <a:pt x="3424" y="14175"/>
                      <a:pt x="1507" y="13421"/>
                      <a:pt x="0" y="12166"/>
                    </a:cubicBezTo>
                    <a:lnTo>
                      <a:pt x="0" y="12166"/>
                    </a:lnTo>
                    <a:cubicBezTo>
                      <a:pt x="1598" y="14083"/>
                      <a:pt x="3972" y="15316"/>
                      <a:pt x="6665" y="15316"/>
                    </a:cubicBezTo>
                    <a:cubicBezTo>
                      <a:pt x="11436" y="15316"/>
                      <a:pt x="15293" y="11436"/>
                      <a:pt x="15293" y="6665"/>
                    </a:cubicBezTo>
                    <a:cubicBezTo>
                      <a:pt x="15293" y="3995"/>
                      <a:pt x="14083" y="1598"/>
                      <a:pt x="121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3"/>
              <p:cNvSpPr/>
              <p:nvPr/>
            </p:nvSpPr>
            <p:spPr>
              <a:xfrm>
                <a:off x="768030" y="3165628"/>
                <a:ext cx="563340" cy="563340"/>
              </a:xfrm>
              <a:custGeom>
                <a:rect b="b" l="l" r="r" t="t"/>
                <a:pathLst>
                  <a:path extrusionOk="0" h="13970" w="13970">
                    <a:moveTo>
                      <a:pt x="6757" y="0"/>
                    </a:moveTo>
                    <a:cubicBezTo>
                      <a:pt x="6506" y="23"/>
                      <a:pt x="6232" y="46"/>
                      <a:pt x="5958" y="69"/>
                    </a:cubicBezTo>
                    <a:cubicBezTo>
                      <a:pt x="5866" y="92"/>
                      <a:pt x="5798" y="183"/>
                      <a:pt x="5798" y="297"/>
                    </a:cubicBezTo>
                    <a:cubicBezTo>
                      <a:pt x="5821" y="388"/>
                      <a:pt x="5889" y="457"/>
                      <a:pt x="6003" y="457"/>
                    </a:cubicBezTo>
                    <a:lnTo>
                      <a:pt x="6026" y="457"/>
                    </a:lnTo>
                    <a:cubicBezTo>
                      <a:pt x="6277" y="411"/>
                      <a:pt x="6528" y="388"/>
                      <a:pt x="6779" y="388"/>
                    </a:cubicBezTo>
                    <a:cubicBezTo>
                      <a:pt x="6871" y="388"/>
                      <a:pt x="6962" y="297"/>
                      <a:pt x="6962" y="183"/>
                    </a:cubicBezTo>
                    <a:cubicBezTo>
                      <a:pt x="6962" y="92"/>
                      <a:pt x="6848" y="0"/>
                      <a:pt x="6757" y="0"/>
                    </a:cubicBezTo>
                    <a:close/>
                    <a:moveTo>
                      <a:pt x="7915" y="65"/>
                    </a:moveTo>
                    <a:cubicBezTo>
                      <a:pt x="7834" y="65"/>
                      <a:pt x="7759" y="147"/>
                      <a:pt x="7738" y="229"/>
                    </a:cubicBezTo>
                    <a:cubicBezTo>
                      <a:pt x="7715" y="343"/>
                      <a:pt x="7784" y="434"/>
                      <a:pt x="7898" y="434"/>
                    </a:cubicBezTo>
                    <a:cubicBezTo>
                      <a:pt x="8149" y="480"/>
                      <a:pt x="8400" y="525"/>
                      <a:pt x="8628" y="594"/>
                    </a:cubicBezTo>
                    <a:lnTo>
                      <a:pt x="8674" y="594"/>
                    </a:lnTo>
                    <a:cubicBezTo>
                      <a:pt x="8765" y="594"/>
                      <a:pt x="8857" y="548"/>
                      <a:pt x="8879" y="457"/>
                    </a:cubicBezTo>
                    <a:cubicBezTo>
                      <a:pt x="8902" y="343"/>
                      <a:pt x="8834" y="252"/>
                      <a:pt x="8742" y="229"/>
                    </a:cubicBezTo>
                    <a:cubicBezTo>
                      <a:pt x="8469" y="160"/>
                      <a:pt x="8217" y="115"/>
                      <a:pt x="7944" y="69"/>
                    </a:cubicBezTo>
                    <a:cubicBezTo>
                      <a:pt x="7934" y="66"/>
                      <a:pt x="7924" y="65"/>
                      <a:pt x="7915" y="65"/>
                    </a:cubicBezTo>
                    <a:close/>
                    <a:moveTo>
                      <a:pt x="4849" y="337"/>
                    </a:moveTo>
                    <a:cubicBezTo>
                      <a:pt x="4831" y="337"/>
                      <a:pt x="4813" y="339"/>
                      <a:pt x="4794" y="343"/>
                    </a:cubicBezTo>
                    <a:cubicBezTo>
                      <a:pt x="4543" y="434"/>
                      <a:pt x="4291" y="525"/>
                      <a:pt x="4063" y="640"/>
                    </a:cubicBezTo>
                    <a:cubicBezTo>
                      <a:pt x="3972" y="685"/>
                      <a:pt x="3926" y="799"/>
                      <a:pt x="3972" y="891"/>
                    </a:cubicBezTo>
                    <a:cubicBezTo>
                      <a:pt x="3995" y="959"/>
                      <a:pt x="4063" y="1005"/>
                      <a:pt x="4132" y="1005"/>
                    </a:cubicBezTo>
                    <a:cubicBezTo>
                      <a:pt x="4177" y="1005"/>
                      <a:pt x="4200" y="1005"/>
                      <a:pt x="4223" y="982"/>
                    </a:cubicBezTo>
                    <a:cubicBezTo>
                      <a:pt x="4451" y="891"/>
                      <a:pt x="4680" y="776"/>
                      <a:pt x="4931" y="708"/>
                    </a:cubicBezTo>
                    <a:cubicBezTo>
                      <a:pt x="5022" y="685"/>
                      <a:pt x="5068" y="571"/>
                      <a:pt x="5045" y="480"/>
                    </a:cubicBezTo>
                    <a:cubicBezTo>
                      <a:pt x="5007" y="385"/>
                      <a:pt x="4937" y="337"/>
                      <a:pt x="4849" y="337"/>
                    </a:cubicBezTo>
                    <a:close/>
                    <a:moveTo>
                      <a:pt x="9784" y="599"/>
                    </a:moveTo>
                    <a:cubicBezTo>
                      <a:pt x="9713" y="599"/>
                      <a:pt x="9643" y="641"/>
                      <a:pt x="9610" y="708"/>
                    </a:cubicBezTo>
                    <a:cubicBezTo>
                      <a:pt x="9564" y="822"/>
                      <a:pt x="9610" y="913"/>
                      <a:pt x="9701" y="959"/>
                    </a:cubicBezTo>
                    <a:cubicBezTo>
                      <a:pt x="9929" y="1073"/>
                      <a:pt x="10158" y="1187"/>
                      <a:pt x="10363" y="1324"/>
                    </a:cubicBezTo>
                    <a:cubicBezTo>
                      <a:pt x="10409" y="1324"/>
                      <a:pt x="10431" y="1347"/>
                      <a:pt x="10477" y="1347"/>
                    </a:cubicBezTo>
                    <a:cubicBezTo>
                      <a:pt x="10523" y="1347"/>
                      <a:pt x="10591" y="1301"/>
                      <a:pt x="10637" y="1256"/>
                    </a:cubicBezTo>
                    <a:cubicBezTo>
                      <a:pt x="10683" y="1165"/>
                      <a:pt x="10660" y="1050"/>
                      <a:pt x="10568" y="982"/>
                    </a:cubicBezTo>
                    <a:cubicBezTo>
                      <a:pt x="10340" y="845"/>
                      <a:pt x="10089" y="731"/>
                      <a:pt x="9861" y="617"/>
                    </a:cubicBezTo>
                    <a:cubicBezTo>
                      <a:pt x="9836" y="604"/>
                      <a:pt x="9810" y="599"/>
                      <a:pt x="9784" y="599"/>
                    </a:cubicBezTo>
                    <a:close/>
                    <a:moveTo>
                      <a:pt x="3128" y="1193"/>
                    </a:moveTo>
                    <a:cubicBezTo>
                      <a:pt x="3089" y="1193"/>
                      <a:pt x="3049" y="1206"/>
                      <a:pt x="3013" y="1233"/>
                    </a:cubicBezTo>
                    <a:cubicBezTo>
                      <a:pt x="2808" y="1370"/>
                      <a:pt x="2602" y="1553"/>
                      <a:pt x="2397" y="1712"/>
                    </a:cubicBezTo>
                    <a:cubicBezTo>
                      <a:pt x="2306" y="1781"/>
                      <a:pt x="2306" y="1918"/>
                      <a:pt x="2374" y="1986"/>
                    </a:cubicBezTo>
                    <a:cubicBezTo>
                      <a:pt x="2420" y="2032"/>
                      <a:pt x="2465" y="2055"/>
                      <a:pt x="2511" y="2055"/>
                    </a:cubicBezTo>
                    <a:cubicBezTo>
                      <a:pt x="2557" y="2055"/>
                      <a:pt x="2602" y="2032"/>
                      <a:pt x="2648" y="2009"/>
                    </a:cubicBezTo>
                    <a:cubicBezTo>
                      <a:pt x="2831" y="1849"/>
                      <a:pt x="3036" y="1689"/>
                      <a:pt x="3242" y="1553"/>
                    </a:cubicBezTo>
                    <a:cubicBezTo>
                      <a:pt x="3333" y="1484"/>
                      <a:pt x="3356" y="1370"/>
                      <a:pt x="3287" y="1279"/>
                    </a:cubicBezTo>
                    <a:cubicBezTo>
                      <a:pt x="3246" y="1223"/>
                      <a:pt x="3188" y="1193"/>
                      <a:pt x="3128" y="1193"/>
                    </a:cubicBezTo>
                    <a:close/>
                    <a:moveTo>
                      <a:pt x="11411" y="1641"/>
                    </a:moveTo>
                    <a:cubicBezTo>
                      <a:pt x="11363" y="1641"/>
                      <a:pt x="11313" y="1663"/>
                      <a:pt x="11276" y="1712"/>
                    </a:cubicBezTo>
                    <a:cubicBezTo>
                      <a:pt x="11208" y="1781"/>
                      <a:pt x="11208" y="1918"/>
                      <a:pt x="11276" y="1986"/>
                    </a:cubicBezTo>
                    <a:cubicBezTo>
                      <a:pt x="11481" y="2146"/>
                      <a:pt x="11664" y="2329"/>
                      <a:pt x="11824" y="2511"/>
                    </a:cubicBezTo>
                    <a:cubicBezTo>
                      <a:pt x="11869" y="2534"/>
                      <a:pt x="11915" y="2557"/>
                      <a:pt x="11961" y="2557"/>
                    </a:cubicBezTo>
                    <a:cubicBezTo>
                      <a:pt x="12006" y="2557"/>
                      <a:pt x="12052" y="2557"/>
                      <a:pt x="12098" y="2511"/>
                    </a:cubicBezTo>
                    <a:cubicBezTo>
                      <a:pt x="12166" y="2443"/>
                      <a:pt x="12189" y="2329"/>
                      <a:pt x="12098" y="2237"/>
                    </a:cubicBezTo>
                    <a:cubicBezTo>
                      <a:pt x="11938" y="2055"/>
                      <a:pt x="11733" y="1872"/>
                      <a:pt x="11527" y="1689"/>
                    </a:cubicBezTo>
                    <a:cubicBezTo>
                      <a:pt x="11495" y="1658"/>
                      <a:pt x="11454" y="1641"/>
                      <a:pt x="11411" y="1641"/>
                    </a:cubicBezTo>
                    <a:close/>
                    <a:moveTo>
                      <a:pt x="1700" y="2508"/>
                    </a:moveTo>
                    <a:cubicBezTo>
                      <a:pt x="1646" y="2508"/>
                      <a:pt x="1589" y="2531"/>
                      <a:pt x="1552" y="2580"/>
                    </a:cubicBezTo>
                    <a:cubicBezTo>
                      <a:pt x="1393" y="2785"/>
                      <a:pt x="1233" y="2991"/>
                      <a:pt x="1096" y="3219"/>
                    </a:cubicBezTo>
                    <a:cubicBezTo>
                      <a:pt x="1050" y="3310"/>
                      <a:pt x="1073" y="3424"/>
                      <a:pt x="1164" y="3493"/>
                    </a:cubicBezTo>
                    <a:cubicBezTo>
                      <a:pt x="1187" y="3516"/>
                      <a:pt x="1210" y="3516"/>
                      <a:pt x="1256" y="3516"/>
                    </a:cubicBezTo>
                    <a:cubicBezTo>
                      <a:pt x="1324" y="3516"/>
                      <a:pt x="1370" y="3493"/>
                      <a:pt x="1416" y="3424"/>
                    </a:cubicBezTo>
                    <a:cubicBezTo>
                      <a:pt x="1552" y="3219"/>
                      <a:pt x="1689" y="3013"/>
                      <a:pt x="1849" y="2808"/>
                    </a:cubicBezTo>
                    <a:cubicBezTo>
                      <a:pt x="1918" y="2739"/>
                      <a:pt x="1918" y="2625"/>
                      <a:pt x="1826" y="2557"/>
                    </a:cubicBezTo>
                    <a:cubicBezTo>
                      <a:pt x="1795" y="2525"/>
                      <a:pt x="1748" y="2508"/>
                      <a:pt x="1700" y="2508"/>
                    </a:cubicBezTo>
                    <a:close/>
                    <a:moveTo>
                      <a:pt x="12673" y="3105"/>
                    </a:moveTo>
                    <a:cubicBezTo>
                      <a:pt x="12640" y="3105"/>
                      <a:pt x="12608" y="3112"/>
                      <a:pt x="12577" y="3127"/>
                    </a:cubicBezTo>
                    <a:cubicBezTo>
                      <a:pt x="12486" y="3196"/>
                      <a:pt x="12463" y="3310"/>
                      <a:pt x="12531" y="3401"/>
                    </a:cubicBezTo>
                    <a:cubicBezTo>
                      <a:pt x="12646" y="3607"/>
                      <a:pt x="12783" y="3812"/>
                      <a:pt x="12897" y="4040"/>
                    </a:cubicBezTo>
                    <a:cubicBezTo>
                      <a:pt x="12919" y="4109"/>
                      <a:pt x="12988" y="4155"/>
                      <a:pt x="13056" y="4155"/>
                    </a:cubicBezTo>
                    <a:cubicBezTo>
                      <a:pt x="13102" y="4155"/>
                      <a:pt x="13125" y="4155"/>
                      <a:pt x="13148" y="4132"/>
                    </a:cubicBezTo>
                    <a:cubicBezTo>
                      <a:pt x="13239" y="4086"/>
                      <a:pt x="13285" y="3972"/>
                      <a:pt x="13239" y="3881"/>
                    </a:cubicBezTo>
                    <a:cubicBezTo>
                      <a:pt x="13125" y="3630"/>
                      <a:pt x="12988" y="3401"/>
                      <a:pt x="12828" y="3196"/>
                    </a:cubicBezTo>
                    <a:cubicBezTo>
                      <a:pt x="12798" y="3135"/>
                      <a:pt x="12737" y="3105"/>
                      <a:pt x="12673" y="3105"/>
                    </a:cubicBezTo>
                    <a:close/>
                    <a:moveTo>
                      <a:pt x="709" y="4160"/>
                    </a:moveTo>
                    <a:cubicBezTo>
                      <a:pt x="630" y="4160"/>
                      <a:pt x="565" y="4202"/>
                      <a:pt x="548" y="4269"/>
                    </a:cubicBezTo>
                    <a:cubicBezTo>
                      <a:pt x="434" y="4520"/>
                      <a:pt x="343" y="4771"/>
                      <a:pt x="274" y="5022"/>
                    </a:cubicBezTo>
                    <a:cubicBezTo>
                      <a:pt x="251" y="5136"/>
                      <a:pt x="297" y="5227"/>
                      <a:pt x="411" y="5273"/>
                    </a:cubicBezTo>
                    <a:lnTo>
                      <a:pt x="457" y="5273"/>
                    </a:lnTo>
                    <a:cubicBezTo>
                      <a:pt x="548" y="5273"/>
                      <a:pt x="617" y="5227"/>
                      <a:pt x="639" y="5136"/>
                    </a:cubicBezTo>
                    <a:cubicBezTo>
                      <a:pt x="708" y="4885"/>
                      <a:pt x="799" y="4657"/>
                      <a:pt x="891" y="4429"/>
                    </a:cubicBezTo>
                    <a:cubicBezTo>
                      <a:pt x="936" y="4337"/>
                      <a:pt x="891" y="4223"/>
                      <a:pt x="799" y="4177"/>
                    </a:cubicBezTo>
                    <a:cubicBezTo>
                      <a:pt x="769" y="4165"/>
                      <a:pt x="738" y="4160"/>
                      <a:pt x="709" y="4160"/>
                    </a:cubicBezTo>
                    <a:close/>
                    <a:moveTo>
                      <a:pt x="13491" y="4857"/>
                    </a:moveTo>
                    <a:cubicBezTo>
                      <a:pt x="13476" y="4857"/>
                      <a:pt x="13460" y="4858"/>
                      <a:pt x="13444" y="4862"/>
                    </a:cubicBezTo>
                    <a:cubicBezTo>
                      <a:pt x="13330" y="4885"/>
                      <a:pt x="13285" y="4999"/>
                      <a:pt x="13307" y="5090"/>
                    </a:cubicBezTo>
                    <a:cubicBezTo>
                      <a:pt x="13376" y="5342"/>
                      <a:pt x="13444" y="5593"/>
                      <a:pt x="13490" y="5821"/>
                    </a:cubicBezTo>
                    <a:cubicBezTo>
                      <a:pt x="13490" y="5912"/>
                      <a:pt x="13581" y="5981"/>
                      <a:pt x="13673" y="5981"/>
                    </a:cubicBezTo>
                    <a:lnTo>
                      <a:pt x="13696" y="5981"/>
                    </a:lnTo>
                    <a:cubicBezTo>
                      <a:pt x="13810" y="5958"/>
                      <a:pt x="13878" y="5867"/>
                      <a:pt x="13855" y="5775"/>
                    </a:cubicBezTo>
                    <a:cubicBezTo>
                      <a:pt x="13810" y="5501"/>
                      <a:pt x="13741" y="5250"/>
                      <a:pt x="13673" y="4999"/>
                    </a:cubicBezTo>
                    <a:cubicBezTo>
                      <a:pt x="13654" y="4904"/>
                      <a:pt x="13571" y="4857"/>
                      <a:pt x="13491" y="4857"/>
                    </a:cubicBezTo>
                    <a:close/>
                    <a:moveTo>
                      <a:pt x="251" y="6026"/>
                    </a:moveTo>
                    <a:cubicBezTo>
                      <a:pt x="137" y="6026"/>
                      <a:pt x="46" y="6095"/>
                      <a:pt x="46" y="6209"/>
                    </a:cubicBezTo>
                    <a:cubicBezTo>
                      <a:pt x="23" y="6460"/>
                      <a:pt x="0" y="6711"/>
                      <a:pt x="0" y="6962"/>
                    </a:cubicBezTo>
                    <a:cubicBezTo>
                      <a:pt x="0" y="6962"/>
                      <a:pt x="0" y="6985"/>
                      <a:pt x="0" y="7008"/>
                    </a:cubicBezTo>
                    <a:cubicBezTo>
                      <a:pt x="0" y="7099"/>
                      <a:pt x="92" y="7190"/>
                      <a:pt x="183" y="7190"/>
                    </a:cubicBezTo>
                    <a:cubicBezTo>
                      <a:pt x="297" y="7190"/>
                      <a:pt x="388" y="7099"/>
                      <a:pt x="388" y="6985"/>
                    </a:cubicBezTo>
                    <a:cubicBezTo>
                      <a:pt x="388" y="6734"/>
                      <a:pt x="388" y="6483"/>
                      <a:pt x="411" y="6255"/>
                    </a:cubicBezTo>
                    <a:cubicBezTo>
                      <a:pt x="434" y="6140"/>
                      <a:pt x="366" y="6049"/>
                      <a:pt x="251" y="6026"/>
                    </a:cubicBezTo>
                    <a:close/>
                    <a:moveTo>
                      <a:pt x="13764" y="6780"/>
                    </a:moveTo>
                    <a:cubicBezTo>
                      <a:pt x="13673" y="6780"/>
                      <a:pt x="13581" y="6871"/>
                      <a:pt x="13581" y="6985"/>
                    </a:cubicBezTo>
                    <a:cubicBezTo>
                      <a:pt x="13581" y="7236"/>
                      <a:pt x="13559" y="7487"/>
                      <a:pt x="13536" y="7738"/>
                    </a:cubicBezTo>
                    <a:cubicBezTo>
                      <a:pt x="13536" y="7829"/>
                      <a:pt x="13604" y="7944"/>
                      <a:pt x="13696" y="7944"/>
                    </a:cubicBezTo>
                    <a:lnTo>
                      <a:pt x="13718" y="7944"/>
                    </a:lnTo>
                    <a:cubicBezTo>
                      <a:pt x="13832" y="7944"/>
                      <a:pt x="13901" y="7875"/>
                      <a:pt x="13924" y="7784"/>
                    </a:cubicBezTo>
                    <a:cubicBezTo>
                      <a:pt x="13947" y="7510"/>
                      <a:pt x="13969" y="7236"/>
                      <a:pt x="13969" y="6985"/>
                    </a:cubicBezTo>
                    <a:cubicBezTo>
                      <a:pt x="13969" y="6985"/>
                      <a:pt x="13969" y="6962"/>
                      <a:pt x="13969" y="6962"/>
                    </a:cubicBezTo>
                    <a:cubicBezTo>
                      <a:pt x="13969" y="6848"/>
                      <a:pt x="13878" y="6780"/>
                      <a:pt x="13764" y="6780"/>
                    </a:cubicBezTo>
                    <a:close/>
                    <a:moveTo>
                      <a:pt x="294" y="7962"/>
                    </a:moveTo>
                    <a:cubicBezTo>
                      <a:pt x="281" y="7962"/>
                      <a:pt x="266" y="7963"/>
                      <a:pt x="251" y="7966"/>
                    </a:cubicBezTo>
                    <a:cubicBezTo>
                      <a:pt x="160" y="7989"/>
                      <a:pt x="92" y="8081"/>
                      <a:pt x="92" y="8195"/>
                    </a:cubicBezTo>
                    <a:cubicBezTo>
                      <a:pt x="137" y="8446"/>
                      <a:pt x="206" y="8720"/>
                      <a:pt x="274" y="8971"/>
                    </a:cubicBezTo>
                    <a:cubicBezTo>
                      <a:pt x="297" y="9039"/>
                      <a:pt x="388" y="9108"/>
                      <a:pt x="457" y="9108"/>
                    </a:cubicBezTo>
                    <a:cubicBezTo>
                      <a:pt x="480" y="9108"/>
                      <a:pt x="502" y="9108"/>
                      <a:pt x="525" y="9085"/>
                    </a:cubicBezTo>
                    <a:cubicBezTo>
                      <a:pt x="617" y="9062"/>
                      <a:pt x="685" y="8948"/>
                      <a:pt x="639" y="8857"/>
                    </a:cubicBezTo>
                    <a:cubicBezTo>
                      <a:pt x="571" y="8606"/>
                      <a:pt x="525" y="8377"/>
                      <a:pt x="480" y="8126"/>
                    </a:cubicBezTo>
                    <a:cubicBezTo>
                      <a:pt x="460" y="8027"/>
                      <a:pt x="388" y="7962"/>
                      <a:pt x="294" y="7962"/>
                    </a:cubicBezTo>
                    <a:close/>
                    <a:moveTo>
                      <a:pt x="13487" y="8705"/>
                    </a:moveTo>
                    <a:cubicBezTo>
                      <a:pt x="13407" y="8705"/>
                      <a:pt x="13343" y="8763"/>
                      <a:pt x="13307" y="8834"/>
                    </a:cubicBezTo>
                    <a:cubicBezTo>
                      <a:pt x="13239" y="9085"/>
                      <a:pt x="13171" y="9313"/>
                      <a:pt x="13056" y="9541"/>
                    </a:cubicBezTo>
                    <a:cubicBezTo>
                      <a:pt x="13011" y="9656"/>
                      <a:pt x="13056" y="9770"/>
                      <a:pt x="13171" y="9792"/>
                    </a:cubicBezTo>
                    <a:cubicBezTo>
                      <a:pt x="13193" y="9815"/>
                      <a:pt x="13216" y="9815"/>
                      <a:pt x="13239" y="9815"/>
                    </a:cubicBezTo>
                    <a:cubicBezTo>
                      <a:pt x="13307" y="9815"/>
                      <a:pt x="13376" y="9770"/>
                      <a:pt x="13422" y="9701"/>
                    </a:cubicBezTo>
                    <a:cubicBezTo>
                      <a:pt x="13513" y="9450"/>
                      <a:pt x="13604" y="9199"/>
                      <a:pt x="13673" y="8948"/>
                    </a:cubicBezTo>
                    <a:cubicBezTo>
                      <a:pt x="13718" y="8857"/>
                      <a:pt x="13650" y="8743"/>
                      <a:pt x="13559" y="8720"/>
                    </a:cubicBezTo>
                    <a:cubicBezTo>
                      <a:pt x="13534" y="8710"/>
                      <a:pt x="13510" y="8705"/>
                      <a:pt x="13487" y="8705"/>
                    </a:cubicBezTo>
                    <a:close/>
                    <a:moveTo>
                      <a:pt x="876" y="9797"/>
                    </a:moveTo>
                    <a:cubicBezTo>
                      <a:pt x="850" y="9797"/>
                      <a:pt x="824" y="9803"/>
                      <a:pt x="799" y="9815"/>
                    </a:cubicBezTo>
                    <a:cubicBezTo>
                      <a:pt x="708" y="9861"/>
                      <a:pt x="662" y="9975"/>
                      <a:pt x="708" y="10066"/>
                    </a:cubicBezTo>
                    <a:cubicBezTo>
                      <a:pt x="845" y="10317"/>
                      <a:pt x="959" y="10546"/>
                      <a:pt x="1119" y="10774"/>
                    </a:cubicBezTo>
                    <a:cubicBezTo>
                      <a:pt x="1142" y="10820"/>
                      <a:pt x="1210" y="10865"/>
                      <a:pt x="1279" y="10865"/>
                    </a:cubicBezTo>
                    <a:cubicBezTo>
                      <a:pt x="1301" y="10865"/>
                      <a:pt x="1347" y="10842"/>
                      <a:pt x="1370" y="10820"/>
                    </a:cubicBezTo>
                    <a:cubicBezTo>
                      <a:pt x="1461" y="10774"/>
                      <a:pt x="1484" y="10660"/>
                      <a:pt x="1438" y="10569"/>
                    </a:cubicBezTo>
                    <a:cubicBezTo>
                      <a:pt x="1301" y="10340"/>
                      <a:pt x="1164" y="10135"/>
                      <a:pt x="1050" y="9907"/>
                    </a:cubicBezTo>
                    <a:cubicBezTo>
                      <a:pt x="1017" y="9840"/>
                      <a:pt x="947" y="9797"/>
                      <a:pt x="876" y="9797"/>
                    </a:cubicBezTo>
                    <a:close/>
                    <a:moveTo>
                      <a:pt x="12691" y="10460"/>
                    </a:moveTo>
                    <a:cubicBezTo>
                      <a:pt x="12631" y="10460"/>
                      <a:pt x="12573" y="10490"/>
                      <a:pt x="12531" y="10546"/>
                    </a:cubicBezTo>
                    <a:cubicBezTo>
                      <a:pt x="12394" y="10751"/>
                      <a:pt x="12258" y="10957"/>
                      <a:pt x="12098" y="11162"/>
                    </a:cubicBezTo>
                    <a:cubicBezTo>
                      <a:pt x="12029" y="11230"/>
                      <a:pt x="12029" y="11367"/>
                      <a:pt x="12121" y="11436"/>
                    </a:cubicBezTo>
                    <a:cubicBezTo>
                      <a:pt x="12143" y="11459"/>
                      <a:pt x="12189" y="11482"/>
                      <a:pt x="12235" y="11482"/>
                    </a:cubicBezTo>
                    <a:cubicBezTo>
                      <a:pt x="12303" y="11482"/>
                      <a:pt x="12349" y="11436"/>
                      <a:pt x="12394" y="11390"/>
                    </a:cubicBezTo>
                    <a:cubicBezTo>
                      <a:pt x="12554" y="11185"/>
                      <a:pt x="12714" y="10979"/>
                      <a:pt x="12851" y="10751"/>
                    </a:cubicBezTo>
                    <a:cubicBezTo>
                      <a:pt x="12919" y="10660"/>
                      <a:pt x="12897" y="10546"/>
                      <a:pt x="12805" y="10500"/>
                    </a:cubicBezTo>
                    <a:cubicBezTo>
                      <a:pt x="12769" y="10473"/>
                      <a:pt x="12730" y="10460"/>
                      <a:pt x="12691" y="10460"/>
                    </a:cubicBezTo>
                    <a:close/>
                    <a:moveTo>
                      <a:pt x="1984" y="11387"/>
                    </a:moveTo>
                    <a:cubicBezTo>
                      <a:pt x="1939" y="11387"/>
                      <a:pt x="1892" y="11404"/>
                      <a:pt x="1849" y="11436"/>
                    </a:cubicBezTo>
                    <a:cubicBezTo>
                      <a:pt x="1781" y="11504"/>
                      <a:pt x="1781" y="11641"/>
                      <a:pt x="1849" y="11710"/>
                    </a:cubicBezTo>
                    <a:cubicBezTo>
                      <a:pt x="2032" y="11915"/>
                      <a:pt x="2214" y="12098"/>
                      <a:pt x="2420" y="12258"/>
                    </a:cubicBezTo>
                    <a:cubicBezTo>
                      <a:pt x="2443" y="12303"/>
                      <a:pt x="2488" y="12303"/>
                      <a:pt x="2534" y="12303"/>
                    </a:cubicBezTo>
                    <a:cubicBezTo>
                      <a:pt x="2602" y="12303"/>
                      <a:pt x="2648" y="12280"/>
                      <a:pt x="2694" y="12258"/>
                    </a:cubicBezTo>
                    <a:cubicBezTo>
                      <a:pt x="2762" y="12166"/>
                      <a:pt x="2739" y="12052"/>
                      <a:pt x="2671" y="11984"/>
                    </a:cubicBezTo>
                    <a:cubicBezTo>
                      <a:pt x="2465" y="11824"/>
                      <a:pt x="2283" y="11641"/>
                      <a:pt x="2123" y="11459"/>
                    </a:cubicBezTo>
                    <a:cubicBezTo>
                      <a:pt x="2086" y="11410"/>
                      <a:pt x="2037" y="11387"/>
                      <a:pt x="1984" y="11387"/>
                    </a:cubicBezTo>
                    <a:close/>
                    <a:moveTo>
                      <a:pt x="11421" y="11920"/>
                    </a:moveTo>
                    <a:cubicBezTo>
                      <a:pt x="11379" y="11920"/>
                      <a:pt x="11337" y="11932"/>
                      <a:pt x="11299" y="11961"/>
                    </a:cubicBezTo>
                    <a:cubicBezTo>
                      <a:pt x="11116" y="12143"/>
                      <a:pt x="10911" y="12280"/>
                      <a:pt x="10705" y="12440"/>
                    </a:cubicBezTo>
                    <a:cubicBezTo>
                      <a:pt x="10614" y="12486"/>
                      <a:pt x="10591" y="12600"/>
                      <a:pt x="10660" y="12691"/>
                    </a:cubicBezTo>
                    <a:cubicBezTo>
                      <a:pt x="10705" y="12760"/>
                      <a:pt x="10751" y="12783"/>
                      <a:pt x="10820" y="12783"/>
                    </a:cubicBezTo>
                    <a:cubicBezTo>
                      <a:pt x="10842" y="12783"/>
                      <a:pt x="10888" y="12760"/>
                      <a:pt x="10934" y="12737"/>
                    </a:cubicBezTo>
                    <a:cubicBezTo>
                      <a:pt x="11139" y="12600"/>
                      <a:pt x="11345" y="12440"/>
                      <a:pt x="11550" y="12258"/>
                    </a:cubicBezTo>
                    <a:cubicBezTo>
                      <a:pt x="11641" y="12189"/>
                      <a:pt x="11641" y="12075"/>
                      <a:pt x="11573" y="11984"/>
                    </a:cubicBezTo>
                    <a:cubicBezTo>
                      <a:pt x="11533" y="11944"/>
                      <a:pt x="11478" y="11920"/>
                      <a:pt x="11421" y="11920"/>
                    </a:cubicBezTo>
                    <a:close/>
                    <a:moveTo>
                      <a:pt x="3488" y="12623"/>
                    </a:moveTo>
                    <a:cubicBezTo>
                      <a:pt x="3422" y="12623"/>
                      <a:pt x="3356" y="12653"/>
                      <a:pt x="3310" y="12714"/>
                    </a:cubicBezTo>
                    <a:cubicBezTo>
                      <a:pt x="3264" y="12805"/>
                      <a:pt x="3287" y="12920"/>
                      <a:pt x="3378" y="12965"/>
                    </a:cubicBezTo>
                    <a:cubicBezTo>
                      <a:pt x="3607" y="13102"/>
                      <a:pt x="3835" y="13239"/>
                      <a:pt x="4086" y="13330"/>
                    </a:cubicBezTo>
                    <a:cubicBezTo>
                      <a:pt x="4109" y="13353"/>
                      <a:pt x="4132" y="13353"/>
                      <a:pt x="4155" y="13353"/>
                    </a:cubicBezTo>
                    <a:cubicBezTo>
                      <a:pt x="4246" y="13353"/>
                      <a:pt x="4314" y="13308"/>
                      <a:pt x="4337" y="13239"/>
                    </a:cubicBezTo>
                    <a:cubicBezTo>
                      <a:pt x="4383" y="13148"/>
                      <a:pt x="4337" y="13034"/>
                      <a:pt x="4246" y="12988"/>
                    </a:cubicBezTo>
                    <a:cubicBezTo>
                      <a:pt x="4018" y="12897"/>
                      <a:pt x="3789" y="12783"/>
                      <a:pt x="3584" y="12646"/>
                    </a:cubicBezTo>
                    <a:cubicBezTo>
                      <a:pt x="3553" y="12630"/>
                      <a:pt x="3521" y="12623"/>
                      <a:pt x="3488" y="12623"/>
                    </a:cubicBezTo>
                    <a:close/>
                    <a:moveTo>
                      <a:pt x="9800" y="12970"/>
                    </a:moveTo>
                    <a:cubicBezTo>
                      <a:pt x="9774" y="12970"/>
                      <a:pt x="9748" y="12976"/>
                      <a:pt x="9724" y="12988"/>
                    </a:cubicBezTo>
                    <a:cubicBezTo>
                      <a:pt x="9496" y="13102"/>
                      <a:pt x="9267" y="13193"/>
                      <a:pt x="9016" y="13262"/>
                    </a:cubicBezTo>
                    <a:cubicBezTo>
                      <a:pt x="8925" y="13285"/>
                      <a:pt x="8879" y="13399"/>
                      <a:pt x="8902" y="13513"/>
                    </a:cubicBezTo>
                    <a:cubicBezTo>
                      <a:pt x="8925" y="13581"/>
                      <a:pt x="8994" y="13627"/>
                      <a:pt x="9085" y="13627"/>
                    </a:cubicBezTo>
                    <a:lnTo>
                      <a:pt x="9153" y="13627"/>
                    </a:lnTo>
                    <a:cubicBezTo>
                      <a:pt x="9404" y="13536"/>
                      <a:pt x="9655" y="13445"/>
                      <a:pt x="9884" y="13330"/>
                    </a:cubicBezTo>
                    <a:cubicBezTo>
                      <a:pt x="9975" y="13285"/>
                      <a:pt x="10021" y="13171"/>
                      <a:pt x="9975" y="13079"/>
                    </a:cubicBezTo>
                    <a:cubicBezTo>
                      <a:pt x="9942" y="13012"/>
                      <a:pt x="9871" y="12970"/>
                      <a:pt x="9800" y="12970"/>
                    </a:cubicBezTo>
                    <a:close/>
                    <a:moveTo>
                      <a:pt x="5264" y="13370"/>
                    </a:moveTo>
                    <a:cubicBezTo>
                      <a:pt x="5175" y="13370"/>
                      <a:pt x="5106" y="13418"/>
                      <a:pt x="5068" y="13513"/>
                    </a:cubicBezTo>
                    <a:cubicBezTo>
                      <a:pt x="5045" y="13604"/>
                      <a:pt x="5113" y="13718"/>
                      <a:pt x="5205" y="13741"/>
                    </a:cubicBezTo>
                    <a:cubicBezTo>
                      <a:pt x="5456" y="13810"/>
                      <a:pt x="5729" y="13855"/>
                      <a:pt x="6003" y="13901"/>
                    </a:cubicBezTo>
                    <a:lnTo>
                      <a:pt x="6026" y="13901"/>
                    </a:lnTo>
                    <a:cubicBezTo>
                      <a:pt x="6118" y="13901"/>
                      <a:pt x="6186" y="13833"/>
                      <a:pt x="6209" y="13741"/>
                    </a:cubicBezTo>
                    <a:cubicBezTo>
                      <a:pt x="6232" y="13627"/>
                      <a:pt x="6140" y="13536"/>
                      <a:pt x="6049" y="13513"/>
                    </a:cubicBezTo>
                    <a:cubicBezTo>
                      <a:pt x="5798" y="13490"/>
                      <a:pt x="5547" y="13445"/>
                      <a:pt x="5319" y="13376"/>
                    </a:cubicBezTo>
                    <a:cubicBezTo>
                      <a:pt x="5300" y="13372"/>
                      <a:pt x="5281" y="13370"/>
                      <a:pt x="5264" y="13370"/>
                    </a:cubicBezTo>
                    <a:close/>
                    <a:moveTo>
                      <a:pt x="7921" y="13513"/>
                    </a:moveTo>
                    <a:cubicBezTo>
                      <a:pt x="7670" y="13559"/>
                      <a:pt x="7419" y="13581"/>
                      <a:pt x="7167" y="13581"/>
                    </a:cubicBezTo>
                    <a:cubicBezTo>
                      <a:pt x="7076" y="13581"/>
                      <a:pt x="6985" y="13673"/>
                      <a:pt x="6985" y="13787"/>
                    </a:cubicBezTo>
                    <a:cubicBezTo>
                      <a:pt x="6985" y="13878"/>
                      <a:pt x="7076" y="13969"/>
                      <a:pt x="7190" y="13969"/>
                    </a:cubicBezTo>
                    <a:cubicBezTo>
                      <a:pt x="7441" y="13947"/>
                      <a:pt x="7715" y="13924"/>
                      <a:pt x="7989" y="13901"/>
                    </a:cubicBezTo>
                    <a:cubicBezTo>
                      <a:pt x="8080" y="13878"/>
                      <a:pt x="8149" y="13787"/>
                      <a:pt x="8149" y="13673"/>
                    </a:cubicBezTo>
                    <a:cubicBezTo>
                      <a:pt x="8126" y="13581"/>
                      <a:pt x="8035" y="13513"/>
                      <a:pt x="7921" y="135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3"/>
              <p:cNvSpPr/>
              <p:nvPr/>
            </p:nvSpPr>
            <p:spPr>
              <a:xfrm>
                <a:off x="693473" y="3091072"/>
                <a:ext cx="2602092" cy="712462"/>
              </a:xfrm>
              <a:custGeom>
                <a:rect b="b" l="l" r="r" t="t"/>
                <a:pathLst>
                  <a:path extrusionOk="0" h="17668" w="64528">
                    <a:moveTo>
                      <a:pt x="8834" y="389"/>
                    </a:moveTo>
                    <a:cubicBezTo>
                      <a:pt x="13490" y="389"/>
                      <a:pt x="17279" y="4178"/>
                      <a:pt x="17279" y="8834"/>
                    </a:cubicBezTo>
                    <a:cubicBezTo>
                      <a:pt x="17279" y="13490"/>
                      <a:pt x="13490" y="17279"/>
                      <a:pt x="8834" y="17279"/>
                    </a:cubicBezTo>
                    <a:cubicBezTo>
                      <a:pt x="4178" y="17279"/>
                      <a:pt x="366" y="13490"/>
                      <a:pt x="366" y="8834"/>
                    </a:cubicBezTo>
                    <a:cubicBezTo>
                      <a:pt x="366" y="4178"/>
                      <a:pt x="4178" y="389"/>
                      <a:pt x="8834" y="389"/>
                    </a:cubicBezTo>
                    <a:close/>
                    <a:moveTo>
                      <a:pt x="8834" y="1"/>
                    </a:moveTo>
                    <a:cubicBezTo>
                      <a:pt x="3949" y="1"/>
                      <a:pt x="0" y="3972"/>
                      <a:pt x="0" y="8834"/>
                    </a:cubicBezTo>
                    <a:cubicBezTo>
                      <a:pt x="0" y="13696"/>
                      <a:pt x="3949" y="17667"/>
                      <a:pt x="8834" y="17667"/>
                    </a:cubicBezTo>
                    <a:cubicBezTo>
                      <a:pt x="13627" y="17667"/>
                      <a:pt x="17553" y="13810"/>
                      <a:pt x="17667" y="9017"/>
                    </a:cubicBezTo>
                    <a:lnTo>
                      <a:pt x="64322" y="9017"/>
                    </a:lnTo>
                    <a:cubicBezTo>
                      <a:pt x="64436" y="9017"/>
                      <a:pt x="64528" y="8948"/>
                      <a:pt x="64528" y="8834"/>
                    </a:cubicBezTo>
                    <a:cubicBezTo>
                      <a:pt x="64528" y="8720"/>
                      <a:pt x="64436" y="8651"/>
                      <a:pt x="64322" y="8651"/>
                    </a:cubicBezTo>
                    <a:lnTo>
                      <a:pt x="17667" y="8651"/>
                    </a:lnTo>
                    <a:cubicBezTo>
                      <a:pt x="17553" y="3858"/>
                      <a:pt x="13627" y="1"/>
                      <a:pt x="8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3"/>
              <p:cNvSpPr txBox="1"/>
              <p:nvPr/>
            </p:nvSpPr>
            <p:spPr>
              <a:xfrm>
                <a:off x="849261" y="3253744"/>
                <a:ext cx="386400" cy="38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</a:t>
                </a:r>
                <a:endParaRPr sz="25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414" name="Google Shape;1414;p53"/>
            <p:cNvGrpSpPr/>
            <p:nvPr/>
          </p:nvGrpSpPr>
          <p:grpSpPr>
            <a:xfrm>
              <a:off x="3275781" y="1405130"/>
              <a:ext cx="2683123" cy="2676153"/>
              <a:chOff x="3229943" y="1233530"/>
              <a:chExt cx="2683123" cy="2676153"/>
            </a:xfrm>
          </p:grpSpPr>
          <p:sp>
            <p:nvSpPr>
              <p:cNvPr id="1415" name="Google Shape;1415;p53"/>
              <p:cNvSpPr/>
              <p:nvPr/>
            </p:nvSpPr>
            <p:spPr>
              <a:xfrm>
                <a:off x="3610027" y="1620683"/>
                <a:ext cx="1908790" cy="1908668"/>
              </a:xfrm>
              <a:custGeom>
                <a:rect b="b" l="l" r="r" t="t"/>
                <a:pathLst>
                  <a:path extrusionOk="0" h="6187" w="6187">
                    <a:moveTo>
                      <a:pt x="3105" y="937"/>
                    </a:moveTo>
                    <a:cubicBezTo>
                      <a:pt x="3356" y="937"/>
                      <a:pt x="3607" y="1074"/>
                      <a:pt x="3812" y="1165"/>
                    </a:cubicBezTo>
                    <a:cubicBezTo>
                      <a:pt x="4109" y="1256"/>
                      <a:pt x="4383" y="1279"/>
                      <a:pt x="4589" y="1484"/>
                    </a:cubicBezTo>
                    <a:cubicBezTo>
                      <a:pt x="4817" y="1713"/>
                      <a:pt x="4862" y="2032"/>
                      <a:pt x="4977" y="2329"/>
                    </a:cubicBezTo>
                    <a:cubicBezTo>
                      <a:pt x="5068" y="2557"/>
                      <a:pt x="5250" y="2831"/>
                      <a:pt x="5250" y="3105"/>
                    </a:cubicBezTo>
                    <a:cubicBezTo>
                      <a:pt x="5250" y="3356"/>
                      <a:pt x="5022" y="3584"/>
                      <a:pt x="4931" y="3813"/>
                    </a:cubicBezTo>
                    <a:cubicBezTo>
                      <a:pt x="4840" y="4109"/>
                      <a:pt x="4862" y="4360"/>
                      <a:pt x="4680" y="4566"/>
                    </a:cubicBezTo>
                    <a:cubicBezTo>
                      <a:pt x="4452" y="4817"/>
                      <a:pt x="4155" y="4817"/>
                      <a:pt x="3858" y="4931"/>
                    </a:cubicBezTo>
                    <a:cubicBezTo>
                      <a:pt x="3607" y="5022"/>
                      <a:pt x="3356" y="5251"/>
                      <a:pt x="3105" y="5251"/>
                    </a:cubicBezTo>
                    <a:cubicBezTo>
                      <a:pt x="2785" y="5251"/>
                      <a:pt x="2626" y="5068"/>
                      <a:pt x="2352" y="4931"/>
                    </a:cubicBezTo>
                    <a:cubicBezTo>
                      <a:pt x="2101" y="4817"/>
                      <a:pt x="1735" y="4794"/>
                      <a:pt x="1530" y="4566"/>
                    </a:cubicBezTo>
                    <a:cubicBezTo>
                      <a:pt x="1324" y="4360"/>
                      <a:pt x="1279" y="4109"/>
                      <a:pt x="1188" y="3813"/>
                    </a:cubicBezTo>
                    <a:cubicBezTo>
                      <a:pt x="1096" y="3584"/>
                      <a:pt x="936" y="3356"/>
                      <a:pt x="936" y="3105"/>
                    </a:cubicBezTo>
                    <a:cubicBezTo>
                      <a:pt x="936" y="2831"/>
                      <a:pt x="1142" y="2557"/>
                      <a:pt x="1233" y="2329"/>
                    </a:cubicBezTo>
                    <a:cubicBezTo>
                      <a:pt x="1347" y="2009"/>
                      <a:pt x="1393" y="1736"/>
                      <a:pt x="1621" y="1530"/>
                    </a:cubicBezTo>
                    <a:cubicBezTo>
                      <a:pt x="1827" y="1325"/>
                      <a:pt x="2192" y="1302"/>
                      <a:pt x="2443" y="1211"/>
                    </a:cubicBezTo>
                    <a:cubicBezTo>
                      <a:pt x="2694" y="1119"/>
                      <a:pt x="2831" y="937"/>
                      <a:pt x="3105" y="937"/>
                    </a:cubicBezTo>
                    <a:close/>
                    <a:moveTo>
                      <a:pt x="3105" y="1"/>
                    </a:moveTo>
                    <a:cubicBezTo>
                      <a:pt x="2717" y="1"/>
                      <a:pt x="2511" y="275"/>
                      <a:pt x="2169" y="412"/>
                    </a:cubicBezTo>
                    <a:cubicBezTo>
                      <a:pt x="1804" y="549"/>
                      <a:pt x="1279" y="571"/>
                      <a:pt x="982" y="845"/>
                    </a:cubicBezTo>
                    <a:cubicBezTo>
                      <a:pt x="640" y="1165"/>
                      <a:pt x="594" y="1553"/>
                      <a:pt x="411" y="1987"/>
                    </a:cubicBezTo>
                    <a:cubicBezTo>
                      <a:pt x="275" y="2329"/>
                      <a:pt x="1" y="2694"/>
                      <a:pt x="1" y="3105"/>
                    </a:cubicBezTo>
                    <a:cubicBezTo>
                      <a:pt x="1" y="3447"/>
                      <a:pt x="229" y="3790"/>
                      <a:pt x="343" y="4109"/>
                    </a:cubicBezTo>
                    <a:cubicBezTo>
                      <a:pt x="503" y="4520"/>
                      <a:pt x="571" y="4908"/>
                      <a:pt x="845" y="5205"/>
                    </a:cubicBezTo>
                    <a:cubicBezTo>
                      <a:pt x="1142" y="5502"/>
                      <a:pt x="1667" y="5570"/>
                      <a:pt x="2032" y="5730"/>
                    </a:cubicBezTo>
                    <a:cubicBezTo>
                      <a:pt x="2420" y="5913"/>
                      <a:pt x="2648" y="6186"/>
                      <a:pt x="3105" y="6186"/>
                    </a:cubicBezTo>
                    <a:cubicBezTo>
                      <a:pt x="3470" y="6186"/>
                      <a:pt x="3835" y="5844"/>
                      <a:pt x="4178" y="5730"/>
                    </a:cubicBezTo>
                    <a:cubicBezTo>
                      <a:pt x="4634" y="5570"/>
                      <a:pt x="5022" y="5547"/>
                      <a:pt x="5365" y="5205"/>
                    </a:cubicBezTo>
                    <a:cubicBezTo>
                      <a:pt x="5638" y="4908"/>
                      <a:pt x="5593" y="4543"/>
                      <a:pt x="5730" y="4132"/>
                    </a:cubicBezTo>
                    <a:cubicBezTo>
                      <a:pt x="5844" y="3813"/>
                      <a:pt x="6186" y="3470"/>
                      <a:pt x="6186" y="3105"/>
                    </a:cubicBezTo>
                    <a:cubicBezTo>
                      <a:pt x="6186" y="2717"/>
                      <a:pt x="6049" y="2169"/>
                      <a:pt x="5912" y="1827"/>
                    </a:cubicBezTo>
                    <a:cubicBezTo>
                      <a:pt x="5753" y="1370"/>
                      <a:pt x="5547" y="1302"/>
                      <a:pt x="5228" y="982"/>
                    </a:cubicBezTo>
                    <a:cubicBezTo>
                      <a:pt x="4908" y="708"/>
                      <a:pt x="4543" y="480"/>
                      <a:pt x="4132" y="320"/>
                    </a:cubicBezTo>
                    <a:cubicBezTo>
                      <a:pt x="3812" y="206"/>
                      <a:pt x="3470" y="1"/>
                      <a:pt x="31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53"/>
              <p:cNvSpPr/>
              <p:nvPr/>
            </p:nvSpPr>
            <p:spPr>
              <a:xfrm>
                <a:off x="4426961" y="1233530"/>
                <a:ext cx="281984" cy="648151"/>
              </a:xfrm>
              <a:custGeom>
                <a:rect b="b" l="l" r="r" t="t"/>
                <a:pathLst>
                  <a:path extrusionOk="0" h="2101" w="914">
                    <a:moveTo>
                      <a:pt x="457" y="0"/>
                    </a:moveTo>
                    <a:cubicBezTo>
                      <a:pt x="206" y="0"/>
                      <a:pt x="0" y="206"/>
                      <a:pt x="0" y="457"/>
                    </a:cubicBezTo>
                    <a:cubicBezTo>
                      <a:pt x="0" y="594"/>
                      <a:pt x="69" y="777"/>
                      <a:pt x="183" y="891"/>
                    </a:cubicBezTo>
                    <a:cubicBezTo>
                      <a:pt x="274" y="1005"/>
                      <a:pt x="320" y="1142"/>
                      <a:pt x="320" y="1279"/>
                    </a:cubicBezTo>
                    <a:lnTo>
                      <a:pt x="320" y="1963"/>
                    </a:lnTo>
                    <a:cubicBezTo>
                      <a:pt x="320" y="2032"/>
                      <a:pt x="388" y="2100"/>
                      <a:pt x="457" y="2100"/>
                    </a:cubicBezTo>
                    <a:cubicBezTo>
                      <a:pt x="525" y="2100"/>
                      <a:pt x="594" y="2055"/>
                      <a:pt x="594" y="1963"/>
                    </a:cubicBezTo>
                    <a:lnTo>
                      <a:pt x="594" y="1279"/>
                    </a:lnTo>
                    <a:cubicBezTo>
                      <a:pt x="594" y="1142"/>
                      <a:pt x="639" y="1005"/>
                      <a:pt x="731" y="891"/>
                    </a:cubicBezTo>
                    <a:cubicBezTo>
                      <a:pt x="845" y="777"/>
                      <a:pt x="913" y="594"/>
                      <a:pt x="913" y="457"/>
                    </a:cubicBezTo>
                    <a:cubicBezTo>
                      <a:pt x="913" y="206"/>
                      <a:pt x="708" y="0"/>
                      <a:pt x="4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53"/>
              <p:cNvSpPr/>
              <p:nvPr/>
            </p:nvSpPr>
            <p:spPr>
              <a:xfrm>
                <a:off x="4426961" y="3261532"/>
                <a:ext cx="281984" cy="648151"/>
              </a:xfrm>
              <a:custGeom>
                <a:rect b="b" l="l" r="r" t="t"/>
                <a:pathLst>
                  <a:path extrusionOk="0" h="2101" w="914">
                    <a:moveTo>
                      <a:pt x="457" y="0"/>
                    </a:moveTo>
                    <a:cubicBezTo>
                      <a:pt x="388" y="0"/>
                      <a:pt x="320" y="69"/>
                      <a:pt x="320" y="137"/>
                    </a:cubicBezTo>
                    <a:lnTo>
                      <a:pt x="320" y="822"/>
                    </a:lnTo>
                    <a:cubicBezTo>
                      <a:pt x="320" y="982"/>
                      <a:pt x="274" y="1096"/>
                      <a:pt x="183" y="1210"/>
                    </a:cubicBezTo>
                    <a:cubicBezTo>
                      <a:pt x="69" y="1324"/>
                      <a:pt x="0" y="1507"/>
                      <a:pt x="0" y="1644"/>
                    </a:cubicBezTo>
                    <a:cubicBezTo>
                      <a:pt x="0" y="1895"/>
                      <a:pt x="206" y="2100"/>
                      <a:pt x="457" y="2100"/>
                    </a:cubicBezTo>
                    <a:cubicBezTo>
                      <a:pt x="708" y="2100"/>
                      <a:pt x="913" y="1895"/>
                      <a:pt x="913" y="1644"/>
                    </a:cubicBezTo>
                    <a:cubicBezTo>
                      <a:pt x="913" y="1507"/>
                      <a:pt x="845" y="1324"/>
                      <a:pt x="731" y="1210"/>
                    </a:cubicBezTo>
                    <a:cubicBezTo>
                      <a:pt x="639" y="1096"/>
                      <a:pt x="594" y="982"/>
                      <a:pt x="594" y="822"/>
                    </a:cubicBezTo>
                    <a:lnTo>
                      <a:pt x="594" y="137"/>
                    </a:lnTo>
                    <a:cubicBezTo>
                      <a:pt x="594" y="69"/>
                      <a:pt x="548" y="0"/>
                      <a:pt x="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3"/>
              <p:cNvSpPr/>
              <p:nvPr/>
            </p:nvSpPr>
            <p:spPr>
              <a:xfrm>
                <a:off x="3807165" y="1395486"/>
                <a:ext cx="443955" cy="587377"/>
              </a:xfrm>
              <a:custGeom>
                <a:rect b="b" l="l" r="r" t="t"/>
                <a:pathLst>
                  <a:path extrusionOk="0" h="1904" w="1439">
                    <a:moveTo>
                      <a:pt x="526" y="0"/>
                    </a:moveTo>
                    <a:cubicBezTo>
                      <a:pt x="457" y="0"/>
                      <a:pt x="366" y="0"/>
                      <a:pt x="297" y="46"/>
                    </a:cubicBezTo>
                    <a:cubicBezTo>
                      <a:pt x="92" y="183"/>
                      <a:pt x="1" y="457"/>
                      <a:pt x="138" y="662"/>
                    </a:cubicBezTo>
                    <a:cubicBezTo>
                      <a:pt x="206" y="799"/>
                      <a:pt x="366" y="913"/>
                      <a:pt x="503" y="982"/>
                    </a:cubicBezTo>
                    <a:cubicBezTo>
                      <a:pt x="640" y="1005"/>
                      <a:pt x="754" y="1096"/>
                      <a:pt x="822" y="1233"/>
                    </a:cubicBezTo>
                    <a:lnTo>
                      <a:pt x="1165" y="1826"/>
                    </a:lnTo>
                    <a:cubicBezTo>
                      <a:pt x="1199" y="1878"/>
                      <a:pt x="1246" y="1903"/>
                      <a:pt x="1296" y="1903"/>
                    </a:cubicBezTo>
                    <a:cubicBezTo>
                      <a:pt x="1313" y="1903"/>
                      <a:pt x="1330" y="1901"/>
                      <a:pt x="1347" y="1895"/>
                    </a:cubicBezTo>
                    <a:cubicBezTo>
                      <a:pt x="1416" y="1849"/>
                      <a:pt x="1439" y="1758"/>
                      <a:pt x="1393" y="1689"/>
                    </a:cubicBezTo>
                    <a:lnTo>
                      <a:pt x="1051" y="1096"/>
                    </a:lnTo>
                    <a:cubicBezTo>
                      <a:pt x="982" y="982"/>
                      <a:pt x="959" y="822"/>
                      <a:pt x="982" y="685"/>
                    </a:cubicBezTo>
                    <a:cubicBezTo>
                      <a:pt x="1028" y="525"/>
                      <a:pt x="1005" y="343"/>
                      <a:pt x="914" y="229"/>
                    </a:cubicBezTo>
                    <a:cubicBezTo>
                      <a:pt x="845" y="69"/>
                      <a:pt x="685" y="0"/>
                      <a:pt x="5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3"/>
              <p:cNvSpPr/>
              <p:nvPr/>
            </p:nvSpPr>
            <p:spPr>
              <a:xfrm>
                <a:off x="4884790" y="3162816"/>
                <a:ext cx="443646" cy="587686"/>
              </a:xfrm>
              <a:custGeom>
                <a:rect b="b" l="l" r="r" t="t"/>
                <a:pathLst>
                  <a:path extrusionOk="0" h="1905" w="1438">
                    <a:moveTo>
                      <a:pt x="160" y="1"/>
                    </a:moveTo>
                    <a:cubicBezTo>
                      <a:pt x="137" y="1"/>
                      <a:pt x="114" y="1"/>
                      <a:pt x="114" y="23"/>
                    </a:cubicBezTo>
                    <a:cubicBezTo>
                      <a:pt x="46" y="46"/>
                      <a:pt x="0" y="138"/>
                      <a:pt x="46" y="206"/>
                    </a:cubicBezTo>
                    <a:lnTo>
                      <a:pt x="388" y="799"/>
                    </a:lnTo>
                    <a:cubicBezTo>
                      <a:pt x="457" y="936"/>
                      <a:pt x="479" y="1073"/>
                      <a:pt x="457" y="1210"/>
                    </a:cubicBezTo>
                    <a:cubicBezTo>
                      <a:pt x="434" y="1370"/>
                      <a:pt x="457" y="1553"/>
                      <a:pt x="525" y="1690"/>
                    </a:cubicBezTo>
                    <a:cubicBezTo>
                      <a:pt x="617" y="1828"/>
                      <a:pt x="772" y="1904"/>
                      <a:pt x="926" y="1904"/>
                    </a:cubicBezTo>
                    <a:cubicBezTo>
                      <a:pt x="1000" y="1904"/>
                      <a:pt x="1074" y="1887"/>
                      <a:pt x="1141" y="1849"/>
                    </a:cubicBezTo>
                    <a:cubicBezTo>
                      <a:pt x="1370" y="1712"/>
                      <a:pt x="1438" y="1439"/>
                      <a:pt x="1324" y="1233"/>
                    </a:cubicBezTo>
                    <a:cubicBezTo>
                      <a:pt x="1233" y="1096"/>
                      <a:pt x="1096" y="982"/>
                      <a:pt x="936" y="936"/>
                    </a:cubicBezTo>
                    <a:cubicBezTo>
                      <a:pt x="799" y="891"/>
                      <a:pt x="685" y="799"/>
                      <a:pt x="616" y="685"/>
                    </a:cubicBezTo>
                    <a:lnTo>
                      <a:pt x="274" y="69"/>
                    </a:lnTo>
                    <a:cubicBezTo>
                      <a:pt x="251" y="23"/>
                      <a:pt x="205" y="1"/>
                      <a:pt x="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3"/>
              <p:cNvSpPr/>
              <p:nvPr/>
            </p:nvSpPr>
            <p:spPr>
              <a:xfrm>
                <a:off x="3370624" y="1831997"/>
                <a:ext cx="613022" cy="416470"/>
              </a:xfrm>
              <a:custGeom>
                <a:rect b="b" l="l" r="r" t="t"/>
                <a:pathLst>
                  <a:path extrusionOk="0" h="1350" w="1987">
                    <a:moveTo>
                      <a:pt x="526" y="1"/>
                    </a:moveTo>
                    <a:cubicBezTo>
                      <a:pt x="366" y="1"/>
                      <a:pt x="206" y="69"/>
                      <a:pt x="115" y="229"/>
                    </a:cubicBezTo>
                    <a:cubicBezTo>
                      <a:pt x="1" y="434"/>
                      <a:pt x="69" y="731"/>
                      <a:pt x="297" y="845"/>
                    </a:cubicBezTo>
                    <a:cubicBezTo>
                      <a:pt x="380" y="894"/>
                      <a:pt x="509" y="932"/>
                      <a:pt x="635" y="932"/>
                    </a:cubicBezTo>
                    <a:cubicBezTo>
                      <a:pt x="684" y="932"/>
                      <a:pt x="732" y="926"/>
                      <a:pt x="777" y="914"/>
                    </a:cubicBezTo>
                    <a:cubicBezTo>
                      <a:pt x="811" y="908"/>
                      <a:pt x="845" y="905"/>
                      <a:pt x="879" y="905"/>
                    </a:cubicBezTo>
                    <a:cubicBezTo>
                      <a:pt x="981" y="905"/>
                      <a:pt x="1079" y="931"/>
                      <a:pt x="1165" y="982"/>
                    </a:cubicBezTo>
                    <a:lnTo>
                      <a:pt x="1758" y="1324"/>
                    </a:lnTo>
                    <a:cubicBezTo>
                      <a:pt x="1784" y="1342"/>
                      <a:pt x="1810" y="1349"/>
                      <a:pt x="1835" y="1349"/>
                    </a:cubicBezTo>
                    <a:cubicBezTo>
                      <a:pt x="1876" y="1349"/>
                      <a:pt x="1913" y="1330"/>
                      <a:pt x="1941" y="1302"/>
                    </a:cubicBezTo>
                    <a:cubicBezTo>
                      <a:pt x="1986" y="1233"/>
                      <a:pt x="1964" y="1142"/>
                      <a:pt x="1895" y="1096"/>
                    </a:cubicBezTo>
                    <a:lnTo>
                      <a:pt x="1302" y="754"/>
                    </a:lnTo>
                    <a:cubicBezTo>
                      <a:pt x="1165" y="685"/>
                      <a:pt x="1096" y="571"/>
                      <a:pt x="1051" y="434"/>
                    </a:cubicBezTo>
                    <a:cubicBezTo>
                      <a:pt x="982" y="274"/>
                      <a:pt x="868" y="138"/>
                      <a:pt x="754" y="69"/>
                    </a:cubicBezTo>
                    <a:cubicBezTo>
                      <a:pt x="662" y="23"/>
                      <a:pt x="594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53"/>
              <p:cNvSpPr/>
              <p:nvPr/>
            </p:nvSpPr>
            <p:spPr>
              <a:xfrm>
                <a:off x="5152268" y="2895356"/>
                <a:ext cx="619809" cy="418321"/>
              </a:xfrm>
              <a:custGeom>
                <a:rect b="b" l="l" r="r" t="t"/>
                <a:pathLst>
                  <a:path extrusionOk="0" h="1356" w="2009">
                    <a:moveTo>
                      <a:pt x="160" y="0"/>
                    </a:moveTo>
                    <a:cubicBezTo>
                      <a:pt x="114" y="0"/>
                      <a:pt x="69" y="23"/>
                      <a:pt x="46" y="69"/>
                    </a:cubicBezTo>
                    <a:cubicBezTo>
                      <a:pt x="0" y="114"/>
                      <a:pt x="23" y="206"/>
                      <a:pt x="92" y="251"/>
                    </a:cubicBezTo>
                    <a:lnTo>
                      <a:pt x="708" y="594"/>
                    </a:lnTo>
                    <a:cubicBezTo>
                      <a:pt x="822" y="662"/>
                      <a:pt x="913" y="776"/>
                      <a:pt x="959" y="913"/>
                    </a:cubicBezTo>
                    <a:cubicBezTo>
                      <a:pt x="1005" y="1073"/>
                      <a:pt x="1119" y="1210"/>
                      <a:pt x="1256" y="1301"/>
                    </a:cubicBezTo>
                    <a:cubicBezTo>
                      <a:pt x="1321" y="1338"/>
                      <a:pt x="1396" y="1355"/>
                      <a:pt x="1471" y="1355"/>
                    </a:cubicBezTo>
                    <a:cubicBezTo>
                      <a:pt x="1632" y="1355"/>
                      <a:pt x="1794" y="1274"/>
                      <a:pt x="1872" y="1119"/>
                    </a:cubicBezTo>
                    <a:cubicBezTo>
                      <a:pt x="2009" y="913"/>
                      <a:pt x="1918" y="616"/>
                      <a:pt x="1712" y="502"/>
                    </a:cubicBezTo>
                    <a:cubicBezTo>
                      <a:pt x="1614" y="453"/>
                      <a:pt x="1491" y="416"/>
                      <a:pt x="1371" y="416"/>
                    </a:cubicBezTo>
                    <a:cubicBezTo>
                      <a:pt x="1324" y="416"/>
                      <a:pt x="1278" y="421"/>
                      <a:pt x="1233" y="434"/>
                    </a:cubicBezTo>
                    <a:cubicBezTo>
                      <a:pt x="1199" y="440"/>
                      <a:pt x="1164" y="442"/>
                      <a:pt x="1131" y="442"/>
                    </a:cubicBezTo>
                    <a:cubicBezTo>
                      <a:pt x="1029" y="442"/>
                      <a:pt x="930" y="417"/>
                      <a:pt x="845" y="365"/>
                    </a:cubicBezTo>
                    <a:lnTo>
                      <a:pt x="229" y="23"/>
                    </a:lnTo>
                    <a:cubicBezTo>
                      <a:pt x="206" y="0"/>
                      <a:pt x="183" y="0"/>
                      <a:pt x="1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3"/>
              <p:cNvSpPr/>
              <p:nvPr/>
            </p:nvSpPr>
            <p:spPr>
              <a:xfrm>
                <a:off x="3229943" y="2430465"/>
                <a:ext cx="654980" cy="281966"/>
              </a:xfrm>
              <a:custGeom>
                <a:rect b="b" l="l" r="r" t="t"/>
                <a:pathLst>
                  <a:path extrusionOk="0" h="914" w="2123">
                    <a:moveTo>
                      <a:pt x="457" y="1"/>
                    </a:moveTo>
                    <a:cubicBezTo>
                      <a:pt x="205" y="1"/>
                      <a:pt x="0" y="206"/>
                      <a:pt x="0" y="457"/>
                    </a:cubicBezTo>
                    <a:cubicBezTo>
                      <a:pt x="0" y="708"/>
                      <a:pt x="205" y="914"/>
                      <a:pt x="457" y="914"/>
                    </a:cubicBezTo>
                    <a:cubicBezTo>
                      <a:pt x="594" y="914"/>
                      <a:pt x="776" y="845"/>
                      <a:pt x="890" y="731"/>
                    </a:cubicBezTo>
                    <a:cubicBezTo>
                      <a:pt x="1004" y="640"/>
                      <a:pt x="1141" y="594"/>
                      <a:pt x="1278" y="594"/>
                    </a:cubicBezTo>
                    <a:lnTo>
                      <a:pt x="1963" y="594"/>
                    </a:lnTo>
                    <a:cubicBezTo>
                      <a:pt x="2032" y="594"/>
                      <a:pt x="2100" y="549"/>
                      <a:pt x="2100" y="480"/>
                    </a:cubicBezTo>
                    <a:cubicBezTo>
                      <a:pt x="2123" y="389"/>
                      <a:pt x="2054" y="320"/>
                      <a:pt x="1963" y="320"/>
                    </a:cubicBezTo>
                    <a:lnTo>
                      <a:pt x="1278" y="320"/>
                    </a:lnTo>
                    <a:cubicBezTo>
                      <a:pt x="1141" y="320"/>
                      <a:pt x="1004" y="275"/>
                      <a:pt x="890" y="183"/>
                    </a:cubicBezTo>
                    <a:cubicBezTo>
                      <a:pt x="776" y="69"/>
                      <a:pt x="594" y="1"/>
                      <a:pt x="4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53"/>
              <p:cNvSpPr/>
              <p:nvPr/>
            </p:nvSpPr>
            <p:spPr>
              <a:xfrm>
                <a:off x="5257778" y="2430465"/>
                <a:ext cx="655288" cy="281966"/>
              </a:xfrm>
              <a:custGeom>
                <a:rect b="b" l="l" r="r" t="t"/>
                <a:pathLst>
                  <a:path extrusionOk="0" h="914" w="2124">
                    <a:moveTo>
                      <a:pt x="1667" y="1"/>
                    </a:moveTo>
                    <a:cubicBezTo>
                      <a:pt x="1507" y="1"/>
                      <a:pt x="1325" y="69"/>
                      <a:pt x="1210" y="183"/>
                    </a:cubicBezTo>
                    <a:cubicBezTo>
                      <a:pt x="1096" y="275"/>
                      <a:pt x="982" y="320"/>
                      <a:pt x="845" y="320"/>
                    </a:cubicBezTo>
                    <a:lnTo>
                      <a:pt x="138" y="320"/>
                    </a:lnTo>
                    <a:cubicBezTo>
                      <a:pt x="69" y="320"/>
                      <a:pt x="1" y="366"/>
                      <a:pt x="1" y="434"/>
                    </a:cubicBezTo>
                    <a:cubicBezTo>
                      <a:pt x="1" y="526"/>
                      <a:pt x="69" y="594"/>
                      <a:pt x="138" y="594"/>
                    </a:cubicBezTo>
                    <a:lnTo>
                      <a:pt x="845" y="594"/>
                    </a:lnTo>
                    <a:cubicBezTo>
                      <a:pt x="982" y="594"/>
                      <a:pt x="1096" y="640"/>
                      <a:pt x="1210" y="731"/>
                    </a:cubicBezTo>
                    <a:cubicBezTo>
                      <a:pt x="1325" y="845"/>
                      <a:pt x="1507" y="914"/>
                      <a:pt x="1667" y="914"/>
                    </a:cubicBezTo>
                    <a:cubicBezTo>
                      <a:pt x="1918" y="914"/>
                      <a:pt x="2124" y="708"/>
                      <a:pt x="2124" y="457"/>
                    </a:cubicBezTo>
                    <a:cubicBezTo>
                      <a:pt x="2124" y="206"/>
                      <a:pt x="1918" y="1"/>
                      <a:pt x="16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3"/>
              <p:cNvSpPr/>
              <p:nvPr/>
            </p:nvSpPr>
            <p:spPr>
              <a:xfrm>
                <a:off x="3370624" y="2895356"/>
                <a:ext cx="613022" cy="418321"/>
              </a:xfrm>
              <a:custGeom>
                <a:rect b="b" l="l" r="r" t="t"/>
                <a:pathLst>
                  <a:path extrusionOk="0" h="1356" w="1987">
                    <a:moveTo>
                      <a:pt x="1827" y="0"/>
                    </a:moveTo>
                    <a:cubicBezTo>
                      <a:pt x="1804" y="0"/>
                      <a:pt x="1781" y="0"/>
                      <a:pt x="1758" y="23"/>
                    </a:cubicBezTo>
                    <a:lnTo>
                      <a:pt x="1165" y="365"/>
                    </a:lnTo>
                    <a:cubicBezTo>
                      <a:pt x="1079" y="417"/>
                      <a:pt x="981" y="442"/>
                      <a:pt x="879" y="442"/>
                    </a:cubicBezTo>
                    <a:cubicBezTo>
                      <a:pt x="845" y="442"/>
                      <a:pt x="811" y="440"/>
                      <a:pt x="777" y="434"/>
                    </a:cubicBezTo>
                    <a:cubicBezTo>
                      <a:pt x="732" y="421"/>
                      <a:pt x="684" y="416"/>
                      <a:pt x="635" y="416"/>
                    </a:cubicBezTo>
                    <a:cubicBezTo>
                      <a:pt x="509" y="416"/>
                      <a:pt x="380" y="453"/>
                      <a:pt x="297" y="502"/>
                    </a:cubicBezTo>
                    <a:cubicBezTo>
                      <a:pt x="69" y="616"/>
                      <a:pt x="1" y="913"/>
                      <a:pt x="115" y="1119"/>
                    </a:cubicBezTo>
                    <a:cubicBezTo>
                      <a:pt x="208" y="1274"/>
                      <a:pt x="365" y="1355"/>
                      <a:pt x="527" y="1355"/>
                    </a:cubicBezTo>
                    <a:cubicBezTo>
                      <a:pt x="604" y="1355"/>
                      <a:pt x="681" y="1338"/>
                      <a:pt x="754" y="1301"/>
                    </a:cubicBezTo>
                    <a:cubicBezTo>
                      <a:pt x="868" y="1210"/>
                      <a:pt x="982" y="1073"/>
                      <a:pt x="1051" y="913"/>
                    </a:cubicBezTo>
                    <a:cubicBezTo>
                      <a:pt x="1096" y="776"/>
                      <a:pt x="1165" y="662"/>
                      <a:pt x="1302" y="594"/>
                    </a:cubicBezTo>
                    <a:lnTo>
                      <a:pt x="1895" y="251"/>
                    </a:lnTo>
                    <a:cubicBezTo>
                      <a:pt x="1964" y="228"/>
                      <a:pt x="1986" y="137"/>
                      <a:pt x="1964" y="92"/>
                    </a:cubicBezTo>
                    <a:cubicBezTo>
                      <a:pt x="1941" y="23"/>
                      <a:pt x="1895" y="0"/>
                      <a:pt x="1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3"/>
              <p:cNvSpPr/>
              <p:nvPr/>
            </p:nvSpPr>
            <p:spPr>
              <a:xfrm>
                <a:off x="5152268" y="1831997"/>
                <a:ext cx="619809" cy="416162"/>
              </a:xfrm>
              <a:custGeom>
                <a:rect b="b" l="l" r="r" t="t"/>
                <a:pathLst>
                  <a:path extrusionOk="0" h="1349" w="2009">
                    <a:moveTo>
                      <a:pt x="1484" y="1"/>
                    </a:moveTo>
                    <a:cubicBezTo>
                      <a:pt x="1393" y="1"/>
                      <a:pt x="1324" y="23"/>
                      <a:pt x="1256" y="69"/>
                    </a:cubicBezTo>
                    <a:cubicBezTo>
                      <a:pt x="1119" y="138"/>
                      <a:pt x="1005" y="274"/>
                      <a:pt x="959" y="434"/>
                    </a:cubicBezTo>
                    <a:cubicBezTo>
                      <a:pt x="913" y="571"/>
                      <a:pt x="822" y="685"/>
                      <a:pt x="708" y="754"/>
                    </a:cubicBezTo>
                    <a:lnTo>
                      <a:pt x="92" y="1096"/>
                    </a:lnTo>
                    <a:cubicBezTo>
                      <a:pt x="46" y="1142"/>
                      <a:pt x="0" y="1210"/>
                      <a:pt x="46" y="1279"/>
                    </a:cubicBezTo>
                    <a:cubicBezTo>
                      <a:pt x="61" y="1323"/>
                      <a:pt x="104" y="1348"/>
                      <a:pt x="151" y="1348"/>
                    </a:cubicBezTo>
                    <a:cubicBezTo>
                      <a:pt x="177" y="1348"/>
                      <a:pt x="204" y="1341"/>
                      <a:pt x="229" y="1324"/>
                    </a:cubicBezTo>
                    <a:lnTo>
                      <a:pt x="845" y="982"/>
                    </a:lnTo>
                    <a:cubicBezTo>
                      <a:pt x="930" y="931"/>
                      <a:pt x="1029" y="905"/>
                      <a:pt x="1131" y="905"/>
                    </a:cubicBezTo>
                    <a:cubicBezTo>
                      <a:pt x="1164" y="905"/>
                      <a:pt x="1199" y="908"/>
                      <a:pt x="1233" y="914"/>
                    </a:cubicBezTo>
                    <a:cubicBezTo>
                      <a:pt x="1278" y="926"/>
                      <a:pt x="1324" y="932"/>
                      <a:pt x="1371" y="932"/>
                    </a:cubicBezTo>
                    <a:cubicBezTo>
                      <a:pt x="1491" y="932"/>
                      <a:pt x="1614" y="894"/>
                      <a:pt x="1712" y="845"/>
                    </a:cubicBezTo>
                    <a:cubicBezTo>
                      <a:pt x="1918" y="731"/>
                      <a:pt x="2009" y="434"/>
                      <a:pt x="1872" y="229"/>
                    </a:cubicBezTo>
                    <a:cubicBezTo>
                      <a:pt x="1781" y="69"/>
                      <a:pt x="1644" y="1"/>
                      <a:pt x="14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3"/>
              <p:cNvSpPr/>
              <p:nvPr/>
            </p:nvSpPr>
            <p:spPr>
              <a:xfrm>
                <a:off x="3807165" y="3162816"/>
                <a:ext cx="443955" cy="587686"/>
              </a:xfrm>
              <a:custGeom>
                <a:rect b="b" l="l" r="r" t="t"/>
                <a:pathLst>
                  <a:path extrusionOk="0" h="1905" w="1439">
                    <a:moveTo>
                      <a:pt x="1279" y="1"/>
                    </a:moveTo>
                    <a:cubicBezTo>
                      <a:pt x="1233" y="1"/>
                      <a:pt x="1188" y="23"/>
                      <a:pt x="1165" y="69"/>
                    </a:cubicBezTo>
                    <a:lnTo>
                      <a:pt x="822" y="685"/>
                    </a:lnTo>
                    <a:cubicBezTo>
                      <a:pt x="754" y="799"/>
                      <a:pt x="640" y="891"/>
                      <a:pt x="503" y="936"/>
                    </a:cubicBezTo>
                    <a:cubicBezTo>
                      <a:pt x="366" y="982"/>
                      <a:pt x="206" y="1096"/>
                      <a:pt x="138" y="1233"/>
                    </a:cubicBezTo>
                    <a:cubicBezTo>
                      <a:pt x="1" y="1439"/>
                      <a:pt x="92" y="1712"/>
                      <a:pt x="297" y="1849"/>
                    </a:cubicBezTo>
                    <a:cubicBezTo>
                      <a:pt x="372" y="1887"/>
                      <a:pt x="451" y="1904"/>
                      <a:pt x="528" y="1904"/>
                    </a:cubicBezTo>
                    <a:cubicBezTo>
                      <a:pt x="687" y="1904"/>
                      <a:pt x="837" y="1828"/>
                      <a:pt x="914" y="1690"/>
                    </a:cubicBezTo>
                    <a:cubicBezTo>
                      <a:pt x="1005" y="1553"/>
                      <a:pt x="1028" y="1370"/>
                      <a:pt x="982" y="1210"/>
                    </a:cubicBezTo>
                    <a:cubicBezTo>
                      <a:pt x="959" y="1073"/>
                      <a:pt x="982" y="936"/>
                      <a:pt x="1051" y="799"/>
                    </a:cubicBezTo>
                    <a:lnTo>
                      <a:pt x="1393" y="206"/>
                    </a:lnTo>
                    <a:cubicBezTo>
                      <a:pt x="1439" y="138"/>
                      <a:pt x="1416" y="69"/>
                      <a:pt x="1370" y="23"/>
                    </a:cubicBezTo>
                    <a:cubicBezTo>
                      <a:pt x="1347" y="1"/>
                      <a:pt x="1325" y="1"/>
                      <a:pt x="1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3"/>
              <p:cNvSpPr/>
              <p:nvPr/>
            </p:nvSpPr>
            <p:spPr>
              <a:xfrm>
                <a:off x="4891577" y="1395486"/>
                <a:ext cx="436859" cy="584909"/>
              </a:xfrm>
              <a:custGeom>
                <a:rect b="b" l="l" r="r" t="t"/>
                <a:pathLst>
                  <a:path extrusionOk="0" h="1896" w="1416">
                    <a:moveTo>
                      <a:pt x="891" y="0"/>
                    </a:moveTo>
                    <a:cubicBezTo>
                      <a:pt x="754" y="0"/>
                      <a:pt x="594" y="69"/>
                      <a:pt x="503" y="229"/>
                    </a:cubicBezTo>
                    <a:cubicBezTo>
                      <a:pt x="435" y="343"/>
                      <a:pt x="412" y="525"/>
                      <a:pt x="435" y="685"/>
                    </a:cubicBezTo>
                    <a:cubicBezTo>
                      <a:pt x="457" y="822"/>
                      <a:pt x="435" y="982"/>
                      <a:pt x="366" y="1096"/>
                    </a:cubicBezTo>
                    <a:lnTo>
                      <a:pt x="24" y="1689"/>
                    </a:lnTo>
                    <a:cubicBezTo>
                      <a:pt x="1" y="1758"/>
                      <a:pt x="1" y="1826"/>
                      <a:pt x="69" y="1872"/>
                    </a:cubicBezTo>
                    <a:cubicBezTo>
                      <a:pt x="85" y="1888"/>
                      <a:pt x="107" y="1896"/>
                      <a:pt x="131" y="1896"/>
                    </a:cubicBezTo>
                    <a:cubicBezTo>
                      <a:pt x="174" y="1896"/>
                      <a:pt x="222" y="1871"/>
                      <a:pt x="252" y="1826"/>
                    </a:cubicBezTo>
                    <a:lnTo>
                      <a:pt x="594" y="1233"/>
                    </a:lnTo>
                    <a:cubicBezTo>
                      <a:pt x="663" y="1096"/>
                      <a:pt x="777" y="1005"/>
                      <a:pt x="914" y="982"/>
                    </a:cubicBezTo>
                    <a:cubicBezTo>
                      <a:pt x="1074" y="913"/>
                      <a:pt x="1211" y="799"/>
                      <a:pt x="1302" y="662"/>
                    </a:cubicBezTo>
                    <a:cubicBezTo>
                      <a:pt x="1416" y="457"/>
                      <a:pt x="1348" y="183"/>
                      <a:pt x="1119" y="46"/>
                    </a:cubicBezTo>
                    <a:cubicBezTo>
                      <a:pt x="1051" y="0"/>
                      <a:pt x="982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3"/>
              <p:cNvSpPr/>
              <p:nvPr/>
            </p:nvSpPr>
            <p:spPr>
              <a:xfrm>
                <a:off x="3891697" y="1874260"/>
                <a:ext cx="296176" cy="272402"/>
              </a:xfrm>
              <a:custGeom>
                <a:rect b="b" l="l" r="r" t="t"/>
                <a:pathLst>
                  <a:path extrusionOk="0" h="883" w="960">
                    <a:moveTo>
                      <a:pt x="160" y="1"/>
                    </a:moveTo>
                    <a:cubicBezTo>
                      <a:pt x="115" y="1"/>
                      <a:pt x="92" y="23"/>
                      <a:pt x="92" y="46"/>
                    </a:cubicBezTo>
                    <a:cubicBezTo>
                      <a:pt x="23" y="115"/>
                      <a:pt x="1" y="160"/>
                      <a:pt x="343" y="526"/>
                    </a:cubicBezTo>
                    <a:cubicBezTo>
                      <a:pt x="634" y="798"/>
                      <a:pt x="766" y="883"/>
                      <a:pt x="842" y="883"/>
                    </a:cubicBezTo>
                    <a:cubicBezTo>
                      <a:pt x="861" y="883"/>
                      <a:pt x="877" y="877"/>
                      <a:pt x="891" y="868"/>
                    </a:cubicBezTo>
                    <a:cubicBezTo>
                      <a:pt x="959" y="799"/>
                      <a:pt x="891" y="662"/>
                      <a:pt x="548" y="320"/>
                    </a:cubicBezTo>
                    <a:cubicBezTo>
                      <a:pt x="297" y="69"/>
                      <a:pt x="206" y="1"/>
                      <a:pt x="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3"/>
              <p:cNvSpPr/>
              <p:nvPr/>
            </p:nvSpPr>
            <p:spPr>
              <a:xfrm>
                <a:off x="3659389" y="2275603"/>
                <a:ext cx="359421" cy="142834"/>
              </a:xfrm>
              <a:custGeom>
                <a:rect b="b" l="l" r="r" t="t"/>
                <a:pathLst>
                  <a:path extrusionOk="0" h="463" w="1165">
                    <a:moveTo>
                      <a:pt x="137" y="1"/>
                    </a:moveTo>
                    <a:cubicBezTo>
                      <a:pt x="46" y="1"/>
                      <a:pt x="46" y="46"/>
                      <a:pt x="23" y="92"/>
                    </a:cubicBezTo>
                    <a:cubicBezTo>
                      <a:pt x="0" y="183"/>
                      <a:pt x="0" y="229"/>
                      <a:pt x="503" y="366"/>
                    </a:cubicBezTo>
                    <a:cubicBezTo>
                      <a:pt x="742" y="434"/>
                      <a:pt x="896" y="463"/>
                      <a:pt x="993" y="463"/>
                    </a:cubicBezTo>
                    <a:cubicBezTo>
                      <a:pt x="1090" y="463"/>
                      <a:pt x="1130" y="434"/>
                      <a:pt x="1142" y="389"/>
                    </a:cubicBezTo>
                    <a:cubicBezTo>
                      <a:pt x="1164" y="297"/>
                      <a:pt x="1050" y="229"/>
                      <a:pt x="571" y="92"/>
                    </a:cubicBezTo>
                    <a:cubicBezTo>
                      <a:pt x="343" y="23"/>
                      <a:pt x="20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3"/>
              <p:cNvSpPr/>
              <p:nvPr/>
            </p:nvSpPr>
            <p:spPr>
              <a:xfrm>
                <a:off x="3652293" y="2676947"/>
                <a:ext cx="359421" cy="136972"/>
              </a:xfrm>
              <a:custGeom>
                <a:rect b="b" l="l" r="r" t="t"/>
                <a:pathLst>
                  <a:path extrusionOk="0" h="444" w="1165">
                    <a:moveTo>
                      <a:pt x="1005" y="1"/>
                    </a:moveTo>
                    <a:cubicBezTo>
                      <a:pt x="891" y="1"/>
                      <a:pt x="731" y="23"/>
                      <a:pt x="480" y="92"/>
                    </a:cubicBezTo>
                    <a:cubicBezTo>
                      <a:pt x="1" y="229"/>
                      <a:pt x="1" y="275"/>
                      <a:pt x="23" y="366"/>
                    </a:cubicBezTo>
                    <a:cubicBezTo>
                      <a:pt x="35" y="414"/>
                      <a:pt x="54" y="443"/>
                      <a:pt x="139" y="443"/>
                    </a:cubicBezTo>
                    <a:cubicBezTo>
                      <a:pt x="215" y="443"/>
                      <a:pt x="345" y="420"/>
                      <a:pt x="571" y="366"/>
                    </a:cubicBezTo>
                    <a:cubicBezTo>
                      <a:pt x="1051" y="229"/>
                      <a:pt x="1165" y="160"/>
                      <a:pt x="1142" y="69"/>
                    </a:cubicBezTo>
                    <a:cubicBezTo>
                      <a:pt x="1119" y="23"/>
                      <a:pt x="1073" y="1"/>
                      <a:pt x="10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53"/>
              <p:cNvSpPr/>
              <p:nvPr/>
            </p:nvSpPr>
            <p:spPr>
              <a:xfrm>
                <a:off x="3863622" y="2951501"/>
                <a:ext cx="302963" cy="272094"/>
              </a:xfrm>
              <a:custGeom>
                <a:rect b="b" l="l" r="r" t="t"/>
                <a:pathLst>
                  <a:path extrusionOk="0" h="882" w="982">
                    <a:moveTo>
                      <a:pt x="845" y="1"/>
                    </a:moveTo>
                    <a:cubicBezTo>
                      <a:pt x="776" y="1"/>
                      <a:pt x="639" y="92"/>
                      <a:pt x="366" y="366"/>
                    </a:cubicBezTo>
                    <a:cubicBezTo>
                      <a:pt x="0" y="731"/>
                      <a:pt x="23" y="777"/>
                      <a:pt x="92" y="845"/>
                    </a:cubicBezTo>
                    <a:cubicBezTo>
                      <a:pt x="113" y="867"/>
                      <a:pt x="134" y="881"/>
                      <a:pt x="163" y="881"/>
                    </a:cubicBezTo>
                    <a:cubicBezTo>
                      <a:pt x="229" y="881"/>
                      <a:pt x="334" y="808"/>
                      <a:pt x="571" y="571"/>
                    </a:cubicBezTo>
                    <a:cubicBezTo>
                      <a:pt x="936" y="206"/>
                      <a:pt x="982" y="92"/>
                      <a:pt x="913" y="24"/>
                    </a:cubicBezTo>
                    <a:cubicBezTo>
                      <a:pt x="891" y="1"/>
                      <a:pt x="86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3"/>
              <p:cNvSpPr/>
              <p:nvPr/>
            </p:nvSpPr>
            <p:spPr>
              <a:xfrm>
                <a:off x="4272089" y="3113458"/>
                <a:ext cx="162280" cy="347676"/>
              </a:xfrm>
              <a:custGeom>
                <a:rect b="b" l="l" r="r" t="t"/>
                <a:pathLst>
                  <a:path extrusionOk="0" h="1127" w="526">
                    <a:moveTo>
                      <a:pt x="388" y="1"/>
                    </a:moveTo>
                    <a:cubicBezTo>
                      <a:pt x="320" y="1"/>
                      <a:pt x="228" y="138"/>
                      <a:pt x="114" y="594"/>
                    </a:cubicBezTo>
                    <a:cubicBezTo>
                      <a:pt x="0" y="1074"/>
                      <a:pt x="23" y="1096"/>
                      <a:pt x="114" y="1119"/>
                    </a:cubicBezTo>
                    <a:cubicBezTo>
                      <a:pt x="130" y="1123"/>
                      <a:pt x="146" y="1127"/>
                      <a:pt x="161" y="1127"/>
                    </a:cubicBezTo>
                    <a:cubicBezTo>
                      <a:pt x="231" y="1127"/>
                      <a:pt x="294" y="1054"/>
                      <a:pt x="388" y="640"/>
                    </a:cubicBezTo>
                    <a:cubicBezTo>
                      <a:pt x="525" y="161"/>
                      <a:pt x="502" y="46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53"/>
              <p:cNvSpPr/>
              <p:nvPr/>
            </p:nvSpPr>
            <p:spPr>
              <a:xfrm>
                <a:off x="4666365" y="3120553"/>
                <a:ext cx="169375" cy="347676"/>
              </a:xfrm>
              <a:custGeom>
                <a:rect b="b" l="l" r="r" t="t"/>
                <a:pathLst>
                  <a:path extrusionOk="0" h="1127" w="549">
                    <a:moveTo>
                      <a:pt x="137" y="1"/>
                    </a:moveTo>
                    <a:cubicBezTo>
                      <a:pt x="137" y="1"/>
                      <a:pt x="115" y="1"/>
                      <a:pt x="115" y="23"/>
                    </a:cubicBezTo>
                    <a:cubicBezTo>
                      <a:pt x="23" y="46"/>
                      <a:pt x="0" y="183"/>
                      <a:pt x="137" y="663"/>
                    </a:cubicBezTo>
                    <a:cubicBezTo>
                      <a:pt x="250" y="1056"/>
                      <a:pt x="301" y="1126"/>
                      <a:pt x="366" y="1126"/>
                    </a:cubicBezTo>
                    <a:cubicBezTo>
                      <a:pt x="380" y="1126"/>
                      <a:pt x="395" y="1123"/>
                      <a:pt x="411" y="1119"/>
                    </a:cubicBezTo>
                    <a:cubicBezTo>
                      <a:pt x="503" y="1096"/>
                      <a:pt x="548" y="1073"/>
                      <a:pt x="411" y="571"/>
                    </a:cubicBezTo>
                    <a:cubicBezTo>
                      <a:pt x="297" y="138"/>
                      <a:pt x="229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53"/>
              <p:cNvSpPr/>
              <p:nvPr/>
            </p:nvSpPr>
            <p:spPr>
              <a:xfrm>
                <a:off x="4940938" y="2972787"/>
                <a:ext cx="303271" cy="273328"/>
              </a:xfrm>
              <a:custGeom>
                <a:rect b="b" l="l" r="r" t="t"/>
                <a:pathLst>
                  <a:path extrusionOk="0" h="886" w="983">
                    <a:moveTo>
                      <a:pt x="138" y="0"/>
                    </a:moveTo>
                    <a:cubicBezTo>
                      <a:pt x="115" y="0"/>
                      <a:pt x="92" y="23"/>
                      <a:pt x="69" y="23"/>
                    </a:cubicBezTo>
                    <a:cubicBezTo>
                      <a:pt x="1" y="92"/>
                      <a:pt x="69" y="229"/>
                      <a:pt x="434" y="571"/>
                    </a:cubicBezTo>
                    <a:cubicBezTo>
                      <a:pt x="663" y="814"/>
                      <a:pt x="759" y="885"/>
                      <a:pt x="818" y="885"/>
                    </a:cubicBezTo>
                    <a:cubicBezTo>
                      <a:pt x="848" y="885"/>
                      <a:pt x="868" y="868"/>
                      <a:pt x="891" y="845"/>
                    </a:cubicBezTo>
                    <a:cubicBezTo>
                      <a:pt x="959" y="776"/>
                      <a:pt x="982" y="731"/>
                      <a:pt x="617" y="365"/>
                    </a:cubicBezTo>
                    <a:cubicBezTo>
                      <a:pt x="343" y="92"/>
                      <a:pt x="20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3"/>
              <p:cNvSpPr/>
              <p:nvPr/>
            </p:nvSpPr>
            <p:spPr>
              <a:xfrm>
                <a:off x="5117097" y="2705019"/>
                <a:ext cx="352326" cy="139749"/>
              </a:xfrm>
              <a:custGeom>
                <a:rect b="b" l="l" r="r" t="t"/>
                <a:pathLst>
                  <a:path extrusionOk="0" h="453" w="1142">
                    <a:moveTo>
                      <a:pt x="160" y="1"/>
                    </a:moveTo>
                    <a:cubicBezTo>
                      <a:pt x="69" y="1"/>
                      <a:pt x="23" y="24"/>
                      <a:pt x="23" y="69"/>
                    </a:cubicBezTo>
                    <a:cubicBezTo>
                      <a:pt x="0" y="161"/>
                      <a:pt x="114" y="229"/>
                      <a:pt x="594" y="366"/>
                    </a:cubicBezTo>
                    <a:cubicBezTo>
                      <a:pt x="810" y="428"/>
                      <a:pt x="933" y="453"/>
                      <a:pt x="1006" y="453"/>
                    </a:cubicBezTo>
                    <a:cubicBezTo>
                      <a:pt x="1094" y="453"/>
                      <a:pt x="1106" y="416"/>
                      <a:pt x="1119" y="366"/>
                    </a:cubicBezTo>
                    <a:cubicBezTo>
                      <a:pt x="1142" y="275"/>
                      <a:pt x="1142" y="229"/>
                      <a:pt x="662" y="92"/>
                    </a:cubicBezTo>
                    <a:cubicBezTo>
                      <a:pt x="411" y="24"/>
                      <a:pt x="251" y="1"/>
                      <a:pt x="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3"/>
              <p:cNvSpPr/>
              <p:nvPr/>
            </p:nvSpPr>
            <p:spPr>
              <a:xfrm>
                <a:off x="5124193" y="2303676"/>
                <a:ext cx="352326" cy="143142"/>
              </a:xfrm>
              <a:custGeom>
                <a:rect b="b" l="l" r="r" t="t"/>
                <a:pathLst>
                  <a:path extrusionOk="0" h="464" w="1142">
                    <a:moveTo>
                      <a:pt x="1004" y="1"/>
                    </a:moveTo>
                    <a:cubicBezTo>
                      <a:pt x="936" y="1"/>
                      <a:pt x="799" y="47"/>
                      <a:pt x="594" y="92"/>
                    </a:cubicBezTo>
                    <a:cubicBezTo>
                      <a:pt x="91" y="229"/>
                      <a:pt x="0" y="298"/>
                      <a:pt x="23" y="389"/>
                    </a:cubicBezTo>
                    <a:cubicBezTo>
                      <a:pt x="34" y="435"/>
                      <a:pt x="74" y="463"/>
                      <a:pt x="171" y="463"/>
                    </a:cubicBezTo>
                    <a:cubicBezTo>
                      <a:pt x="268" y="463"/>
                      <a:pt x="422" y="435"/>
                      <a:pt x="662" y="366"/>
                    </a:cubicBezTo>
                    <a:cubicBezTo>
                      <a:pt x="1141" y="229"/>
                      <a:pt x="1141" y="183"/>
                      <a:pt x="1119" y="92"/>
                    </a:cubicBezTo>
                    <a:cubicBezTo>
                      <a:pt x="1119" y="47"/>
                      <a:pt x="1096" y="1"/>
                      <a:pt x="1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3"/>
              <p:cNvSpPr/>
              <p:nvPr/>
            </p:nvSpPr>
            <p:spPr>
              <a:xfrm>
                <a:off x="4969013" y="1895546"/>
                <a:ext cx="296176" cy="274870"/>
              </a:xfrm>
              <a:custGeom>
                <a:rect b="b" l="l" r="r" t="t"/>
                <a:pathLst>
                  <a:path extrusionOk="0" h="891" w="960">
                    <a:moveTo>
                      <a:pt x="800" y="0"/>
                    </a:moveTo>
                    <a:cubicBezTo>
                      <a:pt x="731" y="0"/>
                      <a:pt x="640" y="91"/>
                      <a:pt x="389" y="320"/>
                    </a:cubicBezTo>
                    <a:cubicBezTo>
                      <a:pt x="47" y="685"/>
                      <a:pt x="1" y="799"/>
                      <a:pt x="69" y="867"/>
                    </a:cubicBezTo>
                    <a:cubicBezTo>
                      <a:pt x="79" y="883"/>
                      <a:pt x="94" y="891"/>
                      <a:pt x="114" y="891"/>
                    </a:cubicBezTo>
                    <a:cubicBezTo>
                      <a:pt x="186" y="891"/>
                      <a:pt x="328" y="787"/>
                      <a:pt x="594" y="502"/>
                    </a:cubicBezTo>
                    <a:cubicBezTo>
                      <a:pt x="960" y="160"/>
                      <a:pt x="937" y="114"/>
                      <a:pt x="868" y="46"/>
                    </a:cubicBezTo>
                    <a:cubicBezTo>
                      <a:pt x="845" y="23"/>
                      <a:pt x="823" y="0"/>
                      <a:pt x="8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3"/>
              <p:cNvSpPr/>
              <p:nvPr/>
            </p:nvSpPr>
            <p:spPr>
              <a:xfrm>
                <a:off x="4694439" y="1662946"/>
                <a:ext cx="169375" cy="339346"/>
              </a:xfrm>
              <a:custGeom>
                <a:rect b="b" l="l" r="r" t="t"/>
                <a:pathLst>
                  <a:path extrusionOk="0" h="1100" w="549">
                    <a:moveTo>
                      <a:pt x="366" y="1"/>
                    </a:moveTo>
                    <a:cubicBezTo>
                      <a:pt x="297" y="1"/>
                      <a:pt x="252" y="69"/>
                      <a:pt x="138" y="457"/>
                    </a:cubicBezTo>
                    <a:cubicBezTo>
                      <a:pt x="1" y="959"/>
                      <a:pt x="24" y="1074"/>
                      <a:pt x="115" y="1096"/>
                    </a:cubicBezTo>
                    <a:cubicBezTo>
                      <a:pt x="123" y="1098"/>
                      <a:pt x="131" y="1100"/>
                      <a:pt x="139" y="1100"/>
                    </a:cubicBezTo>
                    <a:cubicBezTo>
                      <a:pt x="223" y="1100"/>
                      <a:pt x="308" y="983"/>
                      <a:pt x="412" y="526"/>
                    </a:cubicBezTo>
                    <a:cubicBezTo>
                      <a:pt x="549" y="46"/>
                      <a:pt x="503" y="24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3"/>
              <p:cNvSpPr/>
              <p:nvPr/>
            </p:nvSpPr>
            <p:spPr>
              <a:xfrm>
                <a:off x="4300164" y="1649064"/>
                <a:ext cx="162280" cy="346133"/>
              </a:xfrm>
              <a:custGeom>
                <a:rect b="b" l="l" r="r" t="t"/>
                <a:pathLst>
                  <a:path extrusionOk="0" h="1122" w="526">
                    <a:moveTo>
                      <a:pt x="183" y="0"/>
                    </a:moveTo>
                    <a:cubicBezTo>
                      <a:pt x="160" y="0"/>
                      <a:pt x="137" y="23"/>
                      <a:pt x="137" y="23"/>
                    </a:cubicBezTo>
                    <a:cubicBezTo>
                      <a:pt x="46" y="46"/>
                      <a:pt x="1" y="69"/>
                      <a:pt x="115" y="571"/>
                    </a:cubicBezTo>
                    <a:cubicBezTo>
                      <a:pt x="239" y="1007"/>
                      <a:pt x="326" y="1122"/>
                      <a:pt x="409" y="1122"/>
                    </a:cubicBezTo>
                    <a:cubicBezTo>
                      <a:pt x="418" y="1122"/>
                      <a:pt x="426" y="1121"/>
                      <a:pt x="434" y="1119"/>
                    </a:cubicBezTo>
                    <a:cubicBezTo>
                      <a:pt x="525" y="1096"/>
                      <a:pt x="525" y="959"/>
                      <a:pt x="389" y="479"/>
                    </a:cubicBezTo>
                    <a:cubicBezTo>
                      <a:pt x="297" y="91"/>
                      <a:pt x="229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3"/>
              <p:cNvSpPr/>
              <p:nvPr/>
            </p:nvSpPr>
            <p:spPr>
              <a:xfrm>
                <a:off x="4060760" y="2078479"/>
                <a:ext cx="1042476" cy="972072"/>
              </a:xfrm>
              <a:custGeom>
                <a:rect b="b" l="l" r="r" t="t"/>
                <a:pathLst>
                  <a:path extrusionOk="0" h="3151" w="3379">
                    <a:moveTo>
                      <a:pt x="2260" y="1119"/>
                    </a:moveTo>
                    <a:cubicBezTo>
                      <a:pt x="2260" y="1142"/>
                      <a:pt x="2260" y="1142"/>
                      <a:pt x="2237" y="1142"/>
                    </a:cubicBezTo>
                    <a:cubicBezTo>
                      <a:pt x="2237" y="1142"/>
                      <a:pt x="2260" y="1119"/>
                      <a:pt x="2260" y="1119"/>
                    </a:cubicBezTo>
                    <a:close/>
                    <a:moveTo>
                      <a:pt x="1690" y="0"/>
                    </a:moveTo>
                    <a:cubicBezTo>
                      <a:pt x="1507" y="0"/>
                      <a:pt x="1507" y="754"/>
                      <a:pt x="1507" y="891"/>
                    </a:cubicBezTo>
                    <a:cubicBezTo>
                      <a:pt x="1507" y="913"/>
                      <a:pt x="1507" y="913"/>
                      <a:pt x="1507" y="936"/>
                    </a:cubicBezTo>
                    <a:cubicBezTo>
                      <a:pt x="1484" y="913"/>
                      <a:pt x="1484" y="913"/>
                      <a:pt x="1484" y="891"/>
                    </a:cubicBezTo>
                    <a:cubicBezTo>
                      <a:pt x="1420" y="784"/>
                      <a:pt x="1078" y="220"/>
                      <a:pt x="902" y="220"/>
                    </a:cubicBezTo>
                    <a:cubicBezTo>
                      <a:pt x="890" y="220"/>
                      <a:pt x="878" y="223"/>
                      <a:pt x="868" y="229"/>
                    </a:cubicBezTo>
                    <a:cubicBezTo>
                      <a:pt x="845" y="229"/>
                      <a:pt x="822" y="252"/>
                      <a:pt x="822" y="274"/>
                    </a:cubicBezTo>
                    <a:cubicBezTo>
                      <a:pt x="777" y="411"/>
                      <a:pt x="959" y="777"/>
                      <a:pt x="1142" y="1096"/>
                    </a:cubicBezTo>
                    <a:cubicBezTo>
                      <a:pt x="1142" y="1119"/>
                      <a:pt x="1142" y="1119"/>
                      <a:pt x="1142" y="1119"/>
                    </a:cubicBezTo>
                    <a:lnTo>
                      <a:pt x="1119" y="1119"/>
                    </a:lnTo>
                    <a:cubicBezTo>
                      <a:pt x="837" y="937"/>
                      <a:pt x="519" y="792"/>
                      <a:pt x="354" y="792"/>
                    </a:cubicBezTo>
                    <a:cubicBezTo>
                      <a:pt x="332" y="792"/>
                      <a:pt x="313" y="794"/>
                      <a:pt x="297" y="799"/>
                    </a:cubicBezTo>
                    <a:cubicBezTo>
                      <a:pt x="274" y="799"/>
                      <a:pt x="252" y="822"/>
                      <a:pt x="252" y="822"/>
                    </a:cubicBezTo>
                    <a:cubicBezTo>
                      <a:pt x="229" y="845"/>
                      <a:pt x="229" y="868"/>
                      <a:pt x="229" y="891"/>
                    </a:cubicBezTo>
                    <a:cubicBezTo>
                      <a:pt x="274" y="1028"/>
                      <a:pt x="594" y="1279"/>
                      <a:pt x="913" y="1461"/>
                    </a:cubicBezTo>
                    <a:cubicBezTo>
                      <a:pt x="754" y="1461"/>
                      <a:pt x="0" y="1484"/>
                      <a:pt x="0" y="1667"/>
                    </a:cubicBezTo>
                    <a:cubicBezTo>
                      <a:pt x="0" y="1849"/>
                      <a:pt x="754" y="1872"/>
                      <a:pt x="913" y="1872"/>
                    </a:cubicBezTo>
                    <a:lnTo>
                      <a:pt x="936" y="1872"/>
                    </a:lnTo>
                    <a:cubicBezTo>
                      <a:pt x="936" y="1872"/>
                      <a:pt x="913" y="1872"/>
                      <a:pt x="913" y="1895"/>
                    </a:cubicBezTo>
                    <a:cubicBezTo>
                      <a:pt x="708" y="2009"/>
                      <a:pt x="525" y="2123"/>
                      <a:pt x="411" y="2237"/>
                    </a:cubicBezTo>
                    <a:cubicBezTo>
                      <a:pt x="252" y="2351"/>
                      <a:pt x="183" y="2443"/>
                      <a:pt x="229" y="2511"/>
                    </a:cubicBezTo>
                    <a:cubicBezTo>
                      <a:pt x="252" y="2534"/>
                      <a:pt x="274" y="2557"/>
                      <a:pt x="320" y="2557"/>
                    </a:cubicBezTo>
                    <a:cubicBezTo>
                      <a:pt x="548" y="2557"/>
                      <a:pt x="1005" y="2306"/>
                      <a:pt x="1119" y="2237"/>
                    </a:cubicBezTo>
                    <a:cubicBezTo>
                      <a:pt x="1119" y="2237"/>
                      <a:pt x="1119" y="2215"/>
                      <a:pt x="1142" y="2215"/>
                    </a:cubicBezTo>
                    <a:cubicBezTo>
                      <a:pt x="1142" y="2237"/>
                      <a:pt x="1119" y="2237"/>
                      <a:pt x="1119" y="2260"/>
                    </a:cubicBezTo>
                    <a:cubicBezTo>
                      <a:pt x="936" y="2557"/>
                      <a:pt x="777" y="2945"/>
                      <a:pt x="799" y="3082"/>
                    </a:cubicBezTo>
                    <a:cubicBezTo>
                      <a:pt x="799" y="3105"/>
                      <a:pt x="822" y="3128"/>
                      <a:pt x="845" y="3128"/>
                    </a:cubicBezTo>
                    <a:cubicBezTo>
                      <a:pt x="845" y="3128"/>
                      <a:pt x="868" y="3150"/>
                      <a:pt x="891" y="3150"/>
                    </a:cubicBezTo>
                    <a:cubicBezTo>
                      <a:pt x="936" y="3150"/>
                      <a:pt x="1028" y="3082"/>
                      <a:pt x="1119" y="2945"/>
                    </a:cubicBezTo>
                    <a:cubicBezTo>
                      <a:pt x="1233" y="2831"/>
                      <a:pt x="1347" y="2648"/>
                      <a:pt x="1461" y="2443"/>
                    </a:cubicBezTo>
                    <a:cubicBezTo>
                      <a:pt x="1507" y="2374"/>
                      <a:pt x="1553" y="2306"/>
                      <a:pt x="1575" y="2237"/>
                    </a:cubicBezTo>
                    <a:cubicBezTo>
                      <a:pt x="1598" y="2215"/>
                      <a:pt x="1575" y="2169"/>
                      <a:pt x="1553" y="2169"/>
                    </a:cubicBezTo>
                    <a:cubicBezTo>
                      <a:pt x="1546" y="2162"/>
                      <a:pt x="1539" y="2159"/>
                      <a:pt x="1533" y="2159"/>
                    </a:cubicBezTo>
                    <a:cubicBezTo>
                      <a:pt x="1516" y="2159"/>
                      <a:pt x="1500" y="2176"/>
                      <a:pt x="1484" y="2192"/>
                    </a:cubicBezTo>
                    <a:cubicBezTo>
                      <a:pt x="1461" y="2260"/>
                      <a:pt x="1416" y="2329"/>
                      <a:pt x="1370" y="2397"/>
                    </a:cubicBezTo>
                    <a:cubicBezTo>
                      <a:pt x="1142" y="2785"/>
                      <a:pt x="959" y="2991"/>
                      <a:pt x="891" y="3036"/>
                    </a:cubicBezTo>
                    <a:cubicBezTo>
                      <a:pt x="891" y="2945"/>
                      <a:pt x="982" y="2694"/>
                      <a:pt x="1210" y="2306"/>
                    </a:cubicBezTo>
                    <a:cubicBezTo>
                      <a:pt x="1256" y="2237"/>
                      <a:pt x="1301" y="2146"/>
                      <a:pt x="1347" y="2078"/>
                    </a:cubicBezTo>
                    <a:cubicBezTo>
                      <a:pt x="1347" y="2078"/>
                      <a:pt x="1347" y="2055"/>
                      <a:pt x="1347" y="2055"/>
                    </a:cubicBezTo>
                    <a:cubicBezTo>
                      <a:pt x="1347" y="2055"/>
                      <a:pt x="1347" y="2032"/>
                      <a:pt x="1347" y="2032"/>
                    </a:cubicBezTo>
                    <a:lnTo>
                      <a:pt x="1324" y="2032"/>
                    </a:lnTo>
                    <a:cubicBezTo>
                      <a:pt x="1324" y="2032"/>
                      <a:pt x="1324" y="2009"/>
                      <a:pt x="1324" y="2009"/>
                    </a:cubicBezTo>
                    <a:lnTo>
                      <a:pt x="1256" y="2009"/>
                    </a:lnTo>
                    <a:cubicBezTo>
                      <a:pt x="1210" y="2055"/>
                      <a:pt x="1142" y="2100"/>
                      <a:pt x="1050" y="2146"/>
                    </a:cubicBezTo>
                    <a:cubicBezTo>
                      <a:pt x="662" y="2374"/>
                      <a:pt x="411" y="2466"/>
                      <a:pt x="320" y="2466"/>
                    </a:cubicBezTo>
                    <a:cubicBezTo>
                      <a:pt x="366" y="2397"/>
                      <a:pt x="571" y="2192"/>
                      <a:pt x="959" y="1986"/>
                    </a:cubicBezTo>
                    <a:cubicBezTo>
                      <a:pt x="1050" y="1941"/>
                      <a:pt x="1119" y="1895"/>
                      <a:pt x="1187" y="1849"/>
                    </a:cubicBezTo>
                    <a:cubicBezTo>
                      <a:pt x="1187" y="1849"/>
                      <a:pt x="1187" y="1849"/>
                      <a:pt x="1210" y="1826"/>
                    </a:cubicBezTo>
                    <a:cubicBezTo>
                      <a:pt x="1210" y="1826"/>
                      <a:pt x="1210" y="1826"/>
                      <a:pt x="1210" y="1804"/>
                    </a:cubicBezTo>
                    <a:cubicBezTo>
                      <a:pt x="1210" y="1804"/>
                      <a:pt x="1210" y="1804"/>
                      <a:pt x="1210" y="1781"/>
                    </a:cubicBezTo>
                    <a:cubicBezTo>
                      <a:pt x="1187" y="1781"/>
                      <a:pt x="1187" y="1781"/>
                      <a:pt x="1187" y="1758"/>
                    </a:cubicBezTo>
                    <a:lnTo>
                      <a:pt x="913" y="1758"/>
                    </a:lnTo>
                    <a:cubicBezTo>
                      <a:pt x="457" y="1758"/>
                      <a:pt x="183" y="1712"/>
                      <a:pt x="115" y="1667"/>
                    </a:cubicBezTo>
                    <a:cubicBezTo>
                      <a:pt x="183" y="1621"/>
                      <a:pt x="457" y="1575"/>
                      <a:pt x="913" y="1575"/>
                    </a:cubicBezTo>
                    <a:lnTo>
                      <a:pt x="1187" y="1575"/>
                    </a:lnTo>
                    <a:cubicBezTo>
                      <a:pt x="1187" y="1553"/>
                      <a:pt x="1210" y="1553"/>
                      <a:pt x="1210" y="1553"/>
                    </a:cubicBezTo>
                    <a:cubicBezTo>
                      <a:pt x="1210" y="1553"/>
                      <a:pt x="1210" y="1553"/>
                      <a:pt x="1210" y="1530"/>
                    </a:cubicBezTo>
                    <a:cubicBezTo>
                      <a:pt x="1210" y="1530"/>
                      <a:pt x="1210" y="1507"/>
                      <a:pt x="1210" y="1507"/>
                    </a:cubicBezTo>
                    <a:cubicBezTo>
                      <a:pt x="1210" y="1507"/>
                      <a:pt x="1210" y="1507"/>
                      <a:pt x="1210" y="1484"/>
                    </a:cubicBezTo>
                    <a:lnTo>
                      <a:pt x="1187" y="1484"/>
                    </a:lnTo>
                    <a:cubicBezTo>
                      <a:pt x="1119" y="1438"/>
                      <a:pt x="1050" y="1416"/>
                      <a:pt x="982" y="1370"/>
                    </a:cubicBezTo>
                    <a:cubicBezTo>
                      <a:pt x="571" y="1142"/>
                      <a:pt x="366" y="959"/>
                      <a:pt x="343" y="891"/>
                    </a:cubicBezTo>
                    <a:cubicBezTo>
                      <a:pt x="411" y="891"/>
                      <a:pt x="685" y="959"/>
                      <a:pt x="1073" y="1187"/>
                    </a:cubicBezTo>
                    <a:cubicBezTo>
                      <a:pt x="1142" y="1233"/>
                      <a:pt x="1210" y="1279"/>
                      <a:pt x="1279" y="1324"/>
                    </a:cubicBezTo>
                    <a:lnTo>
                      <a:pt x="1301" y="1324"/>
                    </a:lnTo>
                    <a:cubicBezTo>
                      <a:pt x="1347" y="1324"/>
                      <a:pt x="1370" y="1302"/>
                      <a:pt x="1370" y="1279"/>
                    </a:cubicBezTo>
                    <a:cubicBezTo>
                      <a:pt x="1370" y="1279"/>
                      <a:pt x="1347" y="1279"/>
                      <a:pt x="1347" y="1256"/>
                    </a:cubicBezTo>
                    <a:cubicBezTo>
                      <a:pt x="1301" y="1187"/>
                      <a:pt x="1256" y="1119"/>
                      <a:pt x="1233" y="1050"/>
                    </a:cubicBezTo>
                    <a:cubicBezTo>
                      <a:pt x="1005" y="662"/>
                      <a:pt x="913" y="389"/>
                      <a:pt x="913" y="320"/>
                    </a:cubicBezTo>
                    <a:lnTo>
                      <a:pt x="913" y="320"/>
                    </a:lnTo>
                    <a:cubicBezTo>
                      <a:pt x="982" y="343"/>
                      <a:pt x="1165" y="548"/>
                      <a:pt x="1393" y="959"/>
                    </a:cubicBezTo>
                    <a:cubicBezTo>
                      <a:pt x="1438" y="1028"/>
                      <a:pt x="1484" y="1096"/>
                      <a:pt x="1507" y="1165"/>
                    </a:cubicBezTo>
                    <a:cubicBezTo>
                      <a:pt x="1507" y="1165"/>
                      <a:pt x="1507" y="1165"/>
                      <a:pt x="1530" y="1187"/>
                    </a:cubicBezTo>
                    <a:lnTo>
                      <a:pt x="1598" y="1187"/>
                    </a:lnTo>
                    <a:cubicBezTo>
                      <a:pt x="1598" y="1187"/>
                      <a:pt x="1598" y="1165"/>
                      <a:pt x="1598" y="1165"/>
                    </a:cubicBezTo>
                    <a:cubicBezTo>
                      <a:pt x="1598" y="1165"/>
                      <a:pt x="1598" y="1165"/>
                      <a:pt x="1598" y="1142"/>
                    </a:cubicBezTo>
                    <a:cubicBezTo>
                      <a:pt x="1598" y="1073"/>
                      <a:pt x="1598" y="982"/>
                      <a:pt x="1598" y="891"/>
                    </a:cubicBezTo>
                    <a:cubicBezTo>
                      <a:pt x="1598" y="434"/>
                      <a:pt x="1667" y="183"/>
                      <a:pt x="1690" y="115"/>
                    </a:cubicBezTo>
                    <a:cubicBezTo>
                      <a:pt x="1735" y="183"/>
                      <a:pt x="1804" y="434"/>
                      <a:pt x="1804" y="891"/>
                    </a:cubicBezTo>
                    <a:cubicBezTo>
                      <a:pt x="1804" y="982"/>
                      <a:pt x="1804" y="1073"/>
                      <a:pt x="1781" y="1142"/>
                    </a:cubicBezTo>
                    <a:cubicBezTo>
                      <a:pt x="1781" y="1142"/>
                      <a:pt x="1804" y="1142"/>
                      <a:pt x="1804" y="1165"/>
                    </a:cubicBezTo>
                    <a:cubicBezTo>
                      <a:pt x="1804" y="1187"/>
                      <a:pt x="1804" y="1187"/>
                      <a:pt x="1804" y="1187"/>
                    </a:cubicBezTo>
                    <a:lnTo>
                      <a:pt x="1826" y="1187"/>
                    </a:lnTo>
                    <a:cubicBezTo>
                      <a:pt x="1826" y="1187"/>
                      <a:pt x="1826" y="1187"/>
                      <a:pt x="1826" y="1210"/>
                    </a:cubicBezTo>
                    <a:lnTo>
                      <a:pt x="1849" y="1210"/>
                    </a:lnTo>
                    <a:cubicBezTo>
                      <a:pt x="1849" y="1210"/>
                      <a:pt x="1849" y="1210"/>
                      <a:pt x="1849" y="1187"/>
                    </a:cubicBezTo>
                    <a:lnTo>
                      <a:pt x="1872" y="1187"/>
                    </a:lnTo>
                    <a:cubicBezTo>
                      <a:pt x="1895" y="1187"/>
                      <a:pt x="1895" y="1187"/>
                      <a:pt x="1895" y="1165"/>
                    </a:cubicBezTo>
                    <a:cubicBezTo>
                      <a:pt x="1918" y="1096"/>
                      <a:pt x="1963" y="1028"/>
                      <a:pt x="2009" y="959"/>
                    </a:cubicBezTo>
                    <a:cubicBezTo>
                      <a:pt x="2237" y="571"/>
                      <a:pt x="2420" y="366"/>
                      <a:pt x="2488" y="320"/>
                    </a:cubicBezTo>
                    <a:lnTo>
                      <a:pt x="2488" y="320"/>
                    </a:lnTo>
                    <a:cubicBezTo>
                      <a:pt x="2488" y="411"/>
                      <a:pt x="2397" y="662"/>
                      <a:pt x="2169" y="1050"/>
                    </a:cubicBezTo>
                    <a:cubicBezTo>
                      <a:pt x="2123" y="1142"/>
                      <a:pt x="2078" y="1210"/>
                      <a:pt x="2055" y="1279"/>
                    </a:cubicBezTo>
                    <a:lnTo>
                      <a:pt x="2032" y="1279"/>
                    </a:lnTo>
                    <a:cubicBezTo>
                      <a:pt x="2032" y="1302"/>
                      <a:pt x="2032" y="1302"/>
                      <a:pt x="2032" y="1302"/>
                    </a:cubicBezTo>
                    <a:cubicBezTo>
                      <a:pt x="2032" y="1302"/>
                      <a:pt x="2032" y="1324"/>
                      <a:pt x="2032" y="1324"/>
                    </a:cubicBezTo>
                    <a:lnTo>
                      <a:pt x="2055" y="1324"/>
                    </a:lnTo>
                    <a:cubicBezTo>
                      <a:pt x="2055" y="1324"/>
                      <a:pt x="2055" y="1347"/>
                      <a:pt x="2055" y="1347"/>
                    </a:cubicBezTo>
                    <a:lnTo>
                      <a:pt x="2123" y="1347"/>
                    </a:lnTo>
                    <a:cubicBezTo>
                      <a:pt x="2169" y="1302"/>
                      <a:pt x="2237" y="1256"/>
                      <a:pt x="2329" y="1210"/>
                    </a:cubicBezTo>
                    <a:cubicBezTo>
                      <a:pt x="2717" y="982"/>
                      <a:pt x="2968" y="913"/>
                      <a:pt x="3059" y="913"/>
                    </a:cubicBezTo>
                    <a:cubicBezTo>
                      <a:pt x="3013" y="982"/>
                      <a:pt x="2808" y="1165"/>
                      <a:pt x="2420" y="1393"/>
                    </a:cubicBezTo>
                    <a:cubicBezTo>
                      <a:pt x="2329" y="1438"/>
                      <a:pt x="2260" y="1461"/>
                      <a:pt x="2192" y="1507"/>
                    </a:cubicBezTo>
                    <a:cubicBezTo>
                      <a:pt x="2192" y="1507"/>
                      <a:pt x="2192" y="1530"/>
                      <a:pt x="2169" y="1530"/>
                    </a:cubicBezTo>
                    <a:cubicBezTo>
                      <a:pt x="2169" y="1530"/>
                      <a:pt x="2169" y="1530"/>
                      <a:pt x="2169" y="1553"/>
                    </a:cubicBezTo>
                    <a:cubicBezTo>
                      <a:pt x="2169" y="1553"/>
                      <a:pt x="2169" y="1553"/>
                      <a:pt x="2169" y="1575"/>
                    </a:cubicBezTo>
                    <a:cubicBezTo>
                      <a:pt x="2192" y="1575"/>
                      <a:pt x="2192" y="1575"/>
                      <a:pt x="2192" y="1598"/>
                    </a:cubicBezTo>
                    <a:lnTo>
                      <a:pt x="2466" y="1598"/>
                    </a:lnTo>
                    <a:cubicBezTo>
                      <a:pt x="2922" y="1598"/>
                      <a:pt x="3196" y="1644"/>
                      <a:pt x="3264" y="1690"/>
                    </a:cubicBezTo>
                    <a:cubicBezTo>
                      <a:pt x="3196" y="1735"/>
                      <a:pt x="2922" y="1781"/>
                      <a:pt x="2466" y="1781"/>
                    </a:cubicBezTo>
                    <a:lnTo>
                      <a:pt x="2192" y="1781"/>
                    </a:lnTo>
                    <a:cubicBezTo>
                      <a:pt x="2192" y="1804"/>
                      <a:pt x="2192" y="1804"/>
                      <a:pt x="2192" y="1804"/>
                    </a:cubicBezTo>
                    <a:lnTo>
                      <a:pt x="2169" y="1804"/>
                    </a:lnTo>
                    <a:cubicBezTo>
                      <a:pt x="2169" y="1804"/>
                      <a:pt x="2169" y="1804"/>
                      <a:pt x="2169" y="1826"/>
                    </a:cubicBezTo>
                    <a:cubicBezTo>
                      <a:pt x="2169" y="1826"/>
                      <a:pt x="2169" y="1849"/>
                      <a:pt x="2169" y="1849"/>
                    </a:cubicBezTo>
                    <a:cubicBezTo>
                      <a:pt x="2169" y="1849"/>
                      <a:pt x="2169" y="1872"/>
                      <a:pt x="2169" y="1872"/>
                    </a:cubicBezTo>
                    <a:lnTo>
                      <a:pt x="2192" y="1872"/>
                    </a:lnTo>
                    <a:cubicBezTo>
                      <a:pt x="2260" y="1918"/>
                      <a:pt x="2351" y="1963"/>
                      <a:pt x="2420" y="1986"/>
                    </a:cubicBezTo>
                    <a:cubicBezTo>
                      <a:pt x="2808" y="2215"/>
                      <a:pt x="3013" y="2397"/>
                      <a:pt x="3036" y="2466"/>
                    </a:cubicBezTo>
                    <a:cubicBezTo>
                      <a:pt x="2968" y="2466"/>
                      <a:pt x="2694" y="2397"/>
                      <a:pt x="2306" y="2169"/>
                    </a:cubicBezTo>
                    <a:cubicBezTo>
                      <a:pt x="2237" y="2123"/>
                      <a:pt x="2169" y="2078"/>
                      <a:pt x="2100" y="2032"/>
                    </a:cubicBezTo>
                    <a:lnTo>
                      <a:pt x="2032" y="2032"/>
                    </a:lnTo>
                    <a:cubicBezTo>
                      <a:pt x="2032" y="2032"/>
                      <a:pt x="2032" y="2055"/>
                      <a:pt x="2032" y="2055"/>
                    </a:cubicBezTo>
                    <a:cubicBezTo>
                      <a:pt x="2032" y="2078"/>
                      <a:pt x="2032" y="2078"/>
                      <a:pt x="2032" y="2078"/>
                    </a:cubicBezTo>
                    <a:cubicBezTo>
                      <a:pt x="2032" y="2078"/>
                      <a:pt x="2032" y="2100"/>
                      <a:pt x="2032" y="2100"/>
                    </a:cubicBezTo>
                    <a:cubicBezTo>
                      <a:pt x="2078" y="2169"/>
                      <a:pt x="2123" y="2237"/>
                      <a:pt x="2146" y="2306"/>
                    </a:cubicBezTo>
                    <a:cubicBezTo>
                      <a:pt x="2374" y="2717"/>
                      <a:pt x="2466" y="2968"/>
                      <a:pt x="2466" y="3036"/>
                    </a:cubicBezTo>
                    <a:cubicBezTo>
                      <a:pt x="2397" y="3013"/>
                      <a:pt x="2215" y="2808"/>
                      <a:pt x="1986" y="2420"/>
                    </a:cubicBezTo>
                    <a:cubicBezTo>
                      <a:pt x="1941" y="2329"/>
                      <a:pt x="1895" y="2260"/>
                      <a:pt x="1872" y="2192"/>
                    </a:cubicBezTo>
                    <a:cubicBezTo>
                      <a:pt x="1856" y="2176"/>
                      <a:pt x="1840" y="2159"/>
                      <a:pt x="1824" y="2159"/>
                    </a:cubicBezTo>
                    <a:cubicBezTo>
                      <a:pt x="1817" y="2159"/>
                      <a:pt x="1810" y="2162"/>
                      <a:pt x="1804" y="2169"/>
                    </a:cubicBezTo>
                    <a:cubicBezTo>
                      <a:pt x="1781" y="2169"/>
                      <a:pt x="1758" y="2215"/>
                      <a:pt x="1781" y="2237"/>
                    </a:cubicBezTo>
                    <a:cubicBezTo>
                      <a:pt x="1804" y="2306"/>
                      <a:pt x="1849" y="2374"/>
                      <a:pt x="1895" y="2466"/>
                    </a:cubicBezTo>
                    <a:cubicBezTo>
                      <a:pt x="1963" y="2580"/>
                      <a:pt x="2306" y="3150"/>
                      <a:pt x="2488" y="3150"/>
                    </a:cubicBezTo>
                    <a:cubicBezTo>
                      <a:pt x="2488" y="3150"/>
                      <a:pt x="2511" y="3150"/>
                      <a:pt x="2511" y="3128"/>
                    </a:cubicBezTo>
                    <a:cubicBezTo>
                      <a:pt x="2694" y="3036"/>
                      <a:pt x="2329" y="2397"/>
                      <a:pt x="2237" y="2260"/>
                    </a:cubicBezTo>
                    <a:cubicBezTo>
                      <a:pt x="2237" y="2260"/>
                      <a:pt x="2237" y="2237"/>
                      <a:pt x="2215" y="2237"/>
                    </a:cubicBezTo>
                    <a:cubicBezTo>
                      <a:pt x="2237" y="2237"/>
                      <a:pt x="2260" y="2237"/>
                      <a:pt x="2260" y="2260"/>
                    </a:cubicBezTo>
                    <a:cubicBezTo>
                      <a:pt x="2374" y="2306"/>
                      <a:pt x="2831" y="2580"/>
                      <a:pt x="3036" y="2580"/>
                    </a:cubicBezTo>
                    <a:cubicBezTo>
                      <a:pt x="3082" y="2580"/>
                      <a:pt x="3128" y="2557"/>
                      <a:pt x="3150" y="2534"/>
                    </a:cubicBezTo>
                    <a:cubicBezTo>
                      <a:pt x="3242" y="2351"/>
                      <a:pt x="2580" y="1986"/>
                      <a:pt x="2466" y="1895"/>
                    </a:cubicBezTo>
                    <a:cubicBezTo>
                      <a:pt x="2625" y="1895"/>
                      <a:pt x="3379" y="1872"/>
                      <a:pt x="3379" y="1690"/>
                    </a:cubicBezTo>
                    <a:cubicBezTo>
                      <a:pt x="3379" y="1507"/>
                      <a:pt x="2625" y="1484"/>
                      <a:pt x="2466" y="1484"/>
                    </a:cubicBezTo>
                    <a:lnTo>
                      <a:pt x="2443" y="1484"/>
                    </a:lnTo>
                    <a:cubicBezTo>
                      <a:pt x="2443" y="1484"/>
                      <a:pt x="2466" y="1484"/>
                      <a:pt x="2466" y="1461"/>
                    </a:cubicBezTo>
                    <a:cubicBezTo>
                      <a:pt x="2785" y="1279"/>
                      <a:pt x="3128" y="1050"/>
                      <a:pt x="3150" y="913"/>
                    </a:cubicBezTo>
                    <a:cubicBezTo>
                      <a:pt x="3173" y="891"/>
                      <a:pt x="3150" y="868"/>
                      <a:pt x="3150" y="845"/>
                    </a:cubicBezTo>
                    <a:cubicBezTo>
                      <a:pt x="3134" y="817"/>
                      <a:pt x="3100" y="805"/>
                      <a:pt x="3055" y="805"/>
                    </a:cubicBezTo>
                    <a:cubicBezTo>
                      <a:pt x="2842" y="805"/>
                      <a:pt x="2373" y="1063"/>
                      <a:pt x="2260" y="1119"/>
                    </a:cubicBezTo>
                    <a:cubicBezTo>
                      <a:pt x="2329" y="982"/>
                      <a:pt x="2694" y="320"/>
                      <a:pt x="2534" y="229"/>
                    </a:cubicBezTo>
                    <a:cubicBezTo>
                      <a:pt x="2523" y="223"/>
                      <a:pt x="2512" y="220"/>
                      <a:pt x="2499" y="220"/>
                    </a:cubicBezTo>
                    <a:cubicBezTo>
                      <a:pt x="2324" y="220"/>
                      <a:pt x="1982" y="786"/>
                      <a:pt x="1918" y="913"/>
                    </a:cubicBezTo>
                    <a:cubicBezTo>
                      <a:pt x="1918" y="913"/>
                      <a:pt x="1895" y="936"/>
                      <a:pt x="1895" y="936"/>
                    </a:cubicBezTo>
                    <a:cubicBezTo>
                      <a:pt x="1895" y="936"/>
                      <a:pt x="1895" y="913"/>
                      <a:pt x="1895" y="891"/>
                    </a:cubicBezTo>
                    <a:cubicBezTo>
                      <a:pt x="1895" y="754"/>
                      <a:pt x="1895" y="0"/>
                      <a:pt x="16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1" name="Google Shape;144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54"/>
          <p:cNvSpPr txBox="1"/>
          <p:nvPr>
            <p:ph type="title"/>
          </p:nvPr>
        </p:nvSpPr>
        <p:spPr>
          <a:xfrm>
            <a:off x="4087850" y="2316450"/>
            <a:ext cx="40368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TERIMAKASIH</a:t>
            </a:r>
            <a:endParaRPr sz="3000"/>
          </a:p>
        </p:txBody>
      </p:sp>
      <p:grpSp>
        <p:nvGrpSpPr>
          <p:cNvPr id="1447" name="Google Shape;1447;p54"/>
          <p:cNvGrpSpPr/>
          <p:nvPr/>
        </p:nvGrpSpPr>
        <p:grpSpPr>
          <a:xfrm>
            <a:off x="1230670" y="1286444"/>
            <a:ext cx="2343696" cy="2570614"/>
            <a:chOff x="3499275" y="1782925"/>
            <a:chExt cx="2139775" cy="2346950"/>
          </a:xfrm>
        </p:grpSpPr>
        <p:sp>
          <p:nvSpPr>
            <p:cNvPr id="1448" name="Google Shape;1448;p54"/>
            <p:cNvSpPr/>
            <p:nvPr/>
          </p:nvSpPr>
          <p:spPr>
            <a:xfrm>
              <a:off x="4279375" y="2909500"/>
              <a:ext cx="196125" cy="255025"/>
            </a:xfrm>
            <a:custGeom>
              <a:rect b="b" l="l" r="r" t="t"/>
              <a:pathLst>
                <a:path extrusionOk="0" h="10201" w="7845">
                  <a:moveTo>
                    <a:pt x="3910" y="0"/>
                  </a:moveTo>
                  <a:cubicBezTo>
                    <a:pt x="2130" y="0"/>
                    <a:pt x="702" y="652"/>
                    <a:pt x="702" y="1454"/>
                  </a:cubicBezTo>
                  <a:cubicBezTo>
                    <a:pt x="702" y="1905"/>
                    <a:pt x="1203" y="2331"/>
                    <a:pt x="1980" y="2582"/>
                  </a:cubicBezTo>
                  <a:cubicBezTo>
                    <a:pt x="3083" y="6692"/>
                    <a:pt x="0" y="10201"/>
                    <a:pt x="0" y="10201"/>
                  </a:cubicBezTo>
                  <a:lnTo>
                    <a:pt x="7845" y="10201"/>
                  </a:lnTo>
                  <a:cubicBezTo>
                    <a:pt x="7845" y="10201"/>
                    <a:pt x="4737" y="6692"/>
                    <a:pt x="5840" y="2582"/>
                  </a:cubicBezTo>
                  <a:cubicBezTo>
                    <a:pt x="6617" y="2331"/>
                    <a:pt x="7118" y="1905"/>
                    <a:pt x="7118" y="1454"/>
                  </a:cubicBezTo>
                  <a:cubicBezTo>
                    <a:pt x="7118" y="652"/>
                    <a:pt x="5689" y="0"/>
                    <a:pt x="3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4444150" y="3012050"/>
              <a:ext cx="231225" cy="238325"/>
            </a:xfrm>
            <a:custGeom>
              <a:rect b="b" l="l" r="r" t="t"/>
              <a:pathLst>
                <a:path extrusionOk="0" h="9533" w="9249">
                  <a:moveTo>
                    <a:pt x="5220" y="0"/>
                  </a:moveTo>
                  <a:cubicBezTo>
                    <a:pt x="4892" y="0"/>
                    <a:pt x="4640" y="92"/>
                    <a:pt x="4512" y="284"/>
                  </a:cubicBezTo>
                  <a:cubicBezTo>
                    <a:pt x="4286" y="610"/>
                    <a:pt x="4437" y="1137"/>
                    <a:pt x="4863" y="1663"/>
                  </a:cubicBezTo>
                  <a:cubicBezTo>
                    <a:pt x="3710" y="4971"/>
                    <a:pt x="1" y="5924"/>
                    <a:pt x="1" y="5924"/>
                  </a:cubicBezTo>
                  <a:lnTo>
                    <a:pt x="2682" y="7728"/>
                  </a:lnTo>
                  <a:lnTo>
                    <a:pt x="5364" y="9533"/>
                  </a:lnTo>
                  <a:cubicBezTo>
                    <a:pt x="5364" y="9533"/>
                    <a:pt x="4863" y="5723"/>
                    <a:pt x="7469" y="3442"/>
                  </a:cubicBezTo>
                  <a:cubicBezTo>
                    <a:pt x="7722" y="3508"/>
                    <a:pt x="7954" y="3542"/>
                    <a:pt x="8157" y="3542"/>
                  </a:cubicBezTo>
                  <a:cubicBezTo>
                    <a:pt x="8497" y="3542"/>
                    <a:pt x="8757" y="3446"/>
                    <a:pt x="8898" y="3242"/>
                  </a:cubicBezTo>
                  <a:cubicBezTo>
                    <a:pt x="9249" y="2690"/>
                    <a:pt x="8572" y="1613"/>
                    <a:pt x="7344" y="786"/>
                  </a:cubicBezTo>
                  <a:cubicBezTo>
                    <a:pt x="6581" y="277"/>
                    <a:pt x="5787" y="0"/>
                    <a:pt x="5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4558200" y="3115325"/>
              <a:ext cx="298250" cy="275400"/>
            </a:xfrm>
            <a:custGeom>
              <a:rect b="b" l="l" r="r" t="t"/>
              <a:pathLst>
                <a:path extrusionOk="0" h="11016" w="11930">
                  <a:moveTo>
                    <a:pt x="7999" y="1"/>
                  </a:moveTo>
                  <a:cubicBezTo>
                    <a:pt x="7826" y="1"/>
                    <a:pt x="7671" y="45"/>
                    <a:pt x="7544" y="138"/>
                  </a:cubicBezTo>
                  <a:cubicBezTo>
                    <a:pt x="7168" y="414"/>
                    <a:pt x="7118" y="1066"/>
                    <a:pt x="7368" y="1843"/>
                  </a:cubicBezTo>
                  <a:cubicBezTo>
                    <a:pt x="5295" y="4358"/>
                    <a:pt x="2074" y="4652"/>
                    <a:pt x="681" y="4652"/>
                  </a:cubicBezTo>
                  <a:cubicBezTo>
                    <a:pt x="255" y="4652"/>
                    <a:pt x="0" y="4625"/>
                    <a:pt x="0" y="4625"/>
                  </a:cubicBezTo>
                  <a:lnTo>
                    <a:pt x="0" y="4625"/>
                  </a:lnTo>
                  <a:lnTo>
                    <a:pt x="2281" y="7833"/>
                  </a:lnTo>
                  <a:lnTo>
                    <a:pt x="4561" y="11016"/>
                  </a:lnTo>
                  <a:cubicBezTo>
                    <a:pt x="4561" y="11016"/>
                    <a:pt x="5614" y="6479"/>
                    <a:pt x="9599" y="4976"/>
                  </a:cubicBezTo>
                  <a:cubicBezTo>
                    <a:pt x="10042" y="5316"/>
                    <a:pt x="10486" y="5507"/>
                    <a:pt x="10842" y="5507"/>
                  </a:cubicBezTo>
                  <a:cubicBezTo>
                    <a:pt x="11010" y="5507"/>
                    <a:pt x="11158" y="5465"/>
                    <a:pt x="11278" y="5377"/>
                  </a:cubicBezTo>
                  <a:cubicBezTo>
                    <a:pt x="11930" y="4900"/>
                    <a:pt x="11604" y="3371"/>
                    <a:pt x="10577" y="1918"/>
                  </a:cubicBezTo>
                  <a:cubicBezTo>
                    <a:pt x="9750" y="749"/>
                    <a:pt x="8713" y="1"/>
                    <a:pt x="7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4654675" y="3287275"/>
              <a:ext cx="239375" cy="209350"/>
            </a:xfrm>
            <a:custGeom>
              <a:rect b="b" l="l" r="r" t="t"/>
              <a:pathLst>
                <a:path extrusionOk="0" h="8374" w="9575">
                  <a:moveTo>
                    <a:pt x="7013" y="1"/>
                  </a:moveTo>
                  <a:cubicBezTo>
                    <a:pt x="6926" y="1"/>
                    <a:pt x="6844" y="17"/>
                    <a:pt x="6768" y="52"/>
                  </a:cubicBezTo>
                  <a:cubicBezTo>
                    <a:pt x="6417" y="203"/>
                    <a:pt x="6291" y="729"/>
                    <a:pt x="6367" y="1406"/>
                  </a:cubicBezTo>
                  <a:cubicBezTo>
                    <a:pt x="5013" y="2509"/>
                    <a:pt x="3422" y="2784"/>
                    <a:pt x="2169" y="2784"/>
                  </a:cubicBezTo>
                  <a:cubicBezTo>
                    <a:pt x="916" y="2784"/>
                    <a:pt x="1" y="2509"/>
                    <a:pt x="1" y="2509"/>
                  </a:cubicBezTo>
                  <a:lnTo>
                    <a:pt x="1" y="2509"/>
                  </a:lnTo>
                  <a:lnTo>
                    <a:pt x="1354" y="5441"/>
                  </a:lnTo>
                  <a:lnTo>
                    <a:pt x="2682" y="8373"/>
                  </a:lnTo>
                  <a:cubicBezTo>
                    <a:pt x="2682" y="8373"/>
                    <a:pt x="4236" y="4864"/>
                    <a:pt x="7670" y="4263"/>
                  </a:cubicBezTo>
                  <a:cubicBezTo>
                    <a:pt x="8048" y="4661"/>
                    <a:pt x="8426" y="4885"/>
                    <a:pt x="8742" y="4885"/>
                  </a:cubicBezTo>
                  <a:cubicBezTo>
                    <a:pt x="8824" y="4885"/>
                    <a:pt x="8901" y="4870"/>
                    <a:pt x="8973" y="4839"/>
                  </a:cubicBezTo>
                  <a:cubicBezTo>
                    <a:pt x="9575" y="4564"/>
                    <a:pt x="9550" y="3286"/>
                    <a:pt x="8948" y="1957"/>
                  </a:cubicBezTo>
                  <a:cubicBezTo>
                    <a:pt x="8423" y="797"/>
                    <a:pt x="7611" y="1"/>
                    <a:pt x="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4702925" y="3482175"/>
              <a:ext cx="266325" cy="197475"/>
            </a:xfrm>
            <a:custGeom>
              <a:rect b="b" l="l" r="r" t="t"/>
              <a:pathLst>
                <a:path extrusionOk="0" h="7899" w="10653">
                  <a:moveTo>
                    <a:pt x="702" y="1"/>
                  </a:moveTo>
                  <a:lnTo>
                    <a:pt x="351" y="3911"/>
                  </a:lnTo>
                  <a:lnTo>
                    <a:pt x="1" y="7820"/>
                  </a:lnTo>
                  <a:cubicBezTo>
                    <a:pt x="1" y="7820"/>
                    <a:pt x="2372" y="6081"/>
                    <a:pt x="5344" y="6081"/>
                  </a:cubicBezTo>
                  <a:cubicBezTo>
                    <a:pt x="6114" y="6081"/>
                    <a:pt x="6925" y="6198"/>
                    <a:pt x="7745" y="6492"/>
                  </a:cubicBezTo>
                  <a:cubicBezTo>
                    <a:pt x="7945" y="7294"/>
                    <a:pt x="8321" y="7845"/>
                    <a:pt x="8773" y="7896"/>
                  </a:cubicBezTo>
                  <a:cubicBezTo>
                    <a:pt x="8793" y="7898"/>
                    <a:pt x="8814" y="7899"/>
                    <a:pt x="8835" y="7899"/>
                  </a:cubicBezTo>
                  <a:cubicBezTo>
                    <a:pt x="9613" y="7899"/>
                    <a:pt x="10331" y="6546"/>
                    <a:pt x="10502" y="4813"/>
                  </a:cubicBezTo>
                  <a:cubicBezTo>
                    <a:pt x="10652" y="3058"/>
                    <a:pt x="10126" y="1555"/>
                    <a:pt x="9349" y="1480"/>
                  </a:cubicBezTo>
                  <a:cubicBezTo>
                    <a:pt x="9336" y="1479"/>
                    <a:pt x="9324" y="1479"/>
                    <a:pt x="9311" y="1479"/>
                  </a:cubicBezTo>
                  <a:cubicBezTo>
                    <a:pt x="8849" y="1479"/>
                    <a:pt x="8413" y="1926"/>
                    <a:pt x="8096" y="2683"/>
                  </a:cubicBezTo>
                  <a:cubicBezTo>
                    <a:pt x="7703" y="2748"/>
                    <a:pt x="7318" y="2778"/>
                    <a:pt x="6944" y="2778"/>
                  </a:cubicBezTo>
                  <a:cubicBezTo>
                    <a:pt x="3336" y="2778"/>
                    <a:pt x="702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4623350" y="3645725"/>
              <a:ext cx="238750" cy="205975"/>
            </a:xfrm>
            <a:custGeom>
              <a:rect b="b" l="l" r="r" t="t"/>
              <a:pathLst>
                <a:path extrusionOk="0" h="8239" w="9550">
                  <a:moveTo>
                    <a:pt x="2507" y="0"/>
                  </a:moveTo>
                  <a:lnTo>
                    <a:pt x="1254" y="2983"/>
                  </a:lnTo>
                  <a:lnTo>
                    <a:pt x="1" y="5965"/>
                  </a:lnTo>
                  <a:cubicBezTo>
                    <a:pt x="1" y="5965"/>
                    <a:pt x="1043" y="5613"/>
                    <a:pt x="2434" y="5613"/>
                  </a:cubicBezTo>
                  <a:cubicBezTo>
                    <a:pt x="3641" y="5613"/>
                    <a:pt x="5111" y="5878"/>
                    <a:pt x="6392" y="6867"/>
                  </a:cubicBezTo>
                  <a:cubicBezTo>
                    <a:pt x="6341" y="7544"/>
                    <a:pt x="6492" y="8045"/>
                    <a:pt x="6868" y="8196"/>
                  </a:cubicBezTo>
                  <a:cubicBezTo>
                    <a:pt x="6937" y="8225"/>
                    <a:pt x="7010" y="8238"/>
                    <a:pt x="7087" y="8238"/>
                  </a:cubicBezTo>
                  <a:cubicBezTo>
                    <a:pt x="7678" y="8238"/>
                    <a:pt x="8463" y="7414"/>
                    <a:pt x="8973" y="6216"/>
                  </a:cubicBezTo>
                  <a:cubicBezTo>
                    <a:pt x="9549" y="4887"/>
                    <a:pt x="9499" y="3584"/>
                    <a:pt x="8898" y="3334"/>
                  </a:cubicBezTo>
                  <a:cubicBezTo>
                    <a:pt x="8830" y="3304"/>
                    <a:pt x="8757" y="3290"/>
                    <a:pt x="8680" y="3290"/>
                  </a:cubicBezTo>
                  <a:cubicBezTo>
                    <a:pt x="8363" y="3290"/>
                    <a:pt x="7983" y="3531"/>
                    <a:pt x="7620" y="3935"/>
                  </a:cubicBezTo>
                  <a:cubicBezTo>
                    <a:pt x="4186" y="3459"/>
                    <a:pt x="2507" y="0"/>
                    <a:pt x="2507" y="0"/>
                  </a:cubicBez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4484250" y="3749100"/>
              <a:ext cx="287000" cy="289725"/>
            </a:xfrm>
            <a:custGeom>
              <a:rect b="b" l="l" r="r" t="t"/>
              <a:pathLst>
                <a:path extrusionOk="0" h="11589" w="11480">
                  <a:moveTo>
                    <a:pt x="6241" y="1"/>
                  </a:moveTo>
                  <a:lnTo>
                    <a:pt x="3133" y="2382"/>
                  </a:lnTo>
                  <a:lnTo>
                    <a:pt x="1" y="4762"/>
                  </a:lnTo>
                  <a:cubicBezTo>
                    <a:pt x="1" y="4762"/>
                    <a:pt x="4587" y="5665"/>
                    <a:pt x="6216" y="9575"/>
                  </a:cubicBezTo>
                  <a:cubicBezTo>
                    <a:pt x="5740" y="10276"/>
                    <a:pt x="5590" y="10903"/>
                    <a:pt x="5890" y="11279"/>
                  </a:cubicBezTo>
                  <a:cubicBezTo>
                    <a:pt x="6050" y="11489"/>
                    <a:pt x="6327" y="11589"/>
                    <a:pt x="6680" y="11589"/>
                  </a:cubicBezTo>
                  <a:cubicBezTo>
                    <a:pt x="7379" y="11589"/>
                    <a:pt x="8374" y="11194"/>
                    <a:pt x="9324" y="10477"/>
                  </a:cubicBezTo>
                  <a:cubicBezTo>
                    <a:pt x="10727" y="9399"/>
                    <a:pt x="11479" y="7996"/>
                    <a:pt x="11003" y="7369"/>
                  </a:cubicBezTo>
                  <a:cubicBezTo>
                    <a:pt x="10835" y="7159"/>
                    <a:pt x="10558" y="7059"/>
                    <a:pt x="10211" y="7059"/>
                  </a:cubicBezTo>
                  <a:cubicBezTo>
                    <a:pt x="9936" y="7059"/>
                    <a:pt x="9617" y="7122"/>
                    <a:pt x="9274" y="7244"/>
                  </a:cubicBezTo>
                  <a:cubicBezTo>
                    <a:pt x="5916" y="4662"/>
                    <a:pt x="6241" y="1"/>
                    <a:pt x="6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4350175" y="3839950"/>
              <a:ext cx="203650" cy="231850"/>
            </a:xfrm>
            <a:custGeom>
              <a:rect b="b" l="l" r="r" t="t"/>
              <a:pathLst>
                <a:path extrusionOk="0" h="9274" w="8146">
                  <a:moveTo>
                    <a:pt x="6065" y="1"/>
                  </a:moveTo>
                  <a:lnTo>
                    <a:pt x="3033" y="1078"/>
                  </a:lnTo>
                  <a:lnTo>
                    <a:pt x="0" y="2181"/>
                  </a:lnTo>
                  <a:cubicBezTo>
                    <a:pt x="0" y="2181"/>
                    <a:pt x="3359" y="4036"/>
                    <a:pt x="3634" y="7494"/>
                  </a:cubicBezTo>
                  <a:cubicBezTo>
                    <a:pt x="3108" y="7921"/>
                    <a:pt x="2832" y="8372"/>
                    <a:pt x="2958" y="8748"/>
                  </a:cubicBezTo>
                  <a:cubicBezTo>
                    <a:pt x="3087" y="9094"/>
                    <a:pt x="3574" y="9274"/>
                    <a:pt x="4221" y="9274"/>
                  </a:cubicBezTo>
                  <a:cubicBezTo>
                    <a:pt x="4699" y="9274"/>
                    <a:pt x="5265" y="9175"/>
                    <a:pt x="5840" y="8973"/>
                  </a:cubicBezTo>
                  <a:cubicBezTo>
                    <a:pt x="7218" y="8472"/>
                    <a:pt x="8146" y="7570"/>
                    <a:pt x="7945" y="6968"/>
                  </a:cubicBezTo>
                  <a:cubicBezTo>
                    <a:pt x="7828" y="6616"/>
                    <a:pt x="7358" y="6439"/>
                    <a:pt x="6742" y="6439"/>
                  </a:cubicBezTo>
                  <a:cubicBezTo>
                    <a:pt x="6701" y="6439"/>
                    <a:pt x="6659" y="6440"/>
                    <a:pt x="6617" y="6442"/>
                  </a:cubicBezTo>
                  <a:cubicBezTo>
                    <a:pt x="4637" y="3560"/>
                    <a:pt x="6065" y="1"/>
                    <a:pt x="6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4147150" y="3859375"/>
              <a:ext cx="217450" cy="270500"/>
            </a:xfrm>
            <a:custGeom>
              <a:rect b="b" l="l" r="r" t="t"/>
              <a:pathLst>
                <a:path extrusionOk="0" h="10820" w="8698">
                  <a:moveTo>
                    <a:pt x="978" y="1"/>
                  </a:moveTo>
                  <a:cubicBezTo>
                    <a:pt x="978" y="1"/>
                    <a:pt x="3384" y="3986"/>
                    <a:pt x="1605" y="7820"/>
                  </a:cubicBezTo>
                  <a:cubicBezTo>
                    <a:pt x="778" y="7946"/>
                    <a:pt x="201" y="8271"/>
                    <a:pt x="126" y="8748"/>
                  </a:cubicBezTo>
                  <a:cubicBezTo>
                    <a:pt x="1" y="9524"/>
                    <a:pt x="1304" y="10402"/>
                    <a:pt x="3033" y="10702"/>
                  </a:cubicBezTo>
                  <a:cubicBezTo>
                    <a:pt x="3463" y="10782"/>
                    <a:pt x="3880" y="10820"/>
                    <a:pt x="4265" y="10820"/>
                  </a:cubicBezTo>
                  <a:cubicBezTo>
                    <a:pt x="5454" y="10820"/>
                    <a:pt x="6354" y="10462"/>
                    <a:pt x="6467" y="9875"/>
                  </a:cubicBezTo>
                  <a:cubicBezTo>
                    <a:pt x="6542" y="9399"/>
                    <a:pt x="6116" y="8898"/>
                    <a:pt x="5389" y="8497"/>
                  </a:cubicBezTo>
                  <a:cubicBezTo>
                    <a:pt x="5038" y="4286"/>
                    <a:pt x="8698" y="1379"/>
                    <a:pt x="8698" y="1379"/>
                  </a:cubicBezTo>
                  <a:lnTo>
                    <a:pt x="4838" y="6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4000550" y="3771650"/>
              <a:ext cx="221200" cy="236900"/>
            </a:xfrm>
            <a:custGeom>
              <a:rect b="b" l="l" r="r" t="t"/>
              <a:pathLst>
                <a:path extrusionOk="0" h="9476" w="8848">
                  <a:moveTo>
                    <a:pt x="3158" y="1"/>
                  </a:moveTo>
                  <a:lnTo>
                    <a:pt x="3158" y="1"/>
                  </a:lnTo>
                  <a:cubicBezTo>
                    <a:pt x="3158" y="1"/>
                    <a:pt x="4060" y="3710"/>
                    <a:pt x="1679" y="6292"/>
                  </a:cubicBezTo>
                  <a:cubicBezTo>
                    <a:pt x="1494" y="6257"/>
                    <a:pt x="1320" y="6240"/>
                    <a:pt x="1162" y="6240"/>
                  </a:cubicBezTo>
                  <a:cubicBezTo>
                    <a:pt x="741" y="6240"/>
                    <a:pt x="428" y="6363"/>
                    <a:pt x="301" y="6617"/>
                  </a:cubicBezTo>
                  <a:cubicBezTo>
                    <a:pt x="0" y="7194"/>
                    <a:pt x="802" y="8221"/>
                    <a:pt x="2080" y="8898"/>
                  </a:cubicBezTo>
                  <a:cubicBezTo>
                    <a:pt x="2810" y="9277"/>
                    <a:pt x="3531" y="9475"/>
                    <a:pt x="4078" y="9475"/>
                  </a:cubicBezTo>
                  <a:cubicBezTo>
                    <a:pt x="4508" y="9475"/>
                    <a:pt x="4830" y="9352"/>
                    <a:pt x="4963" y="9099"/>
                  </a:cubicBezTo>
                  <a:cubicBezTo>
                    <a:pt x="5163" y="8748"/>
                    <a:pt x="4938" y="8246"/>
                    <a:pt x="4486" y="7770"/>
                  </a:cubicBezTo>
                  <a:cubicBezTo>
                    <a:pt x="5263" y="4362"/>
                    <a:pt x="8847" y="3008"/>
                    <a:pt x="8847" y="3008"/>
                  </a:cubicBezTo>
                  <a:lnTo>
                    <a:pt x="5990" y="1505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3810700" y="3623150"/>
              <a:ext cx="297000" cy="270900"/>
            </a:xfrm>
            <a:custGeom>
              <a:rect b="b" l="l" r="r" t="t"/>
              <a:pathLst>
                <a:path extrusionOk="0" h="10836" w="11880">
                  <a:moveTo>
                    <a:pt x="7694" y="1"/>
                  </a:moveTo>
                  <a:cubicBezTo>
                    <a:pt x="7694" y="1"/>
                    <a:pt x="6391" y="4487"/>
                    <a:pt x="2331" y="5765"/>
                  </a:cubicBezTo>
                  <a:cubicBezTo>
                    <a:pt x="1886" y="5391"/>
                    <a:pt x="1440" y="5182"/>
                    <a:pt x="1076" y="5182"/>
                  </a:cubicBezTo>
                  <a:cubicBezTo>
                    <a:pt x="928" y="5182"/>
                    <a:pt x="793" y="5217"/>
                    <a:pt x="677" y="5289"/>
                  </a:cubicBezTo>
                  <a:cubicBezTo>
                    <a:pt x="0" y="5715"/>
                    <a:pt x="226" y="7269"/>
                    <a:pt x="1178" y="8773"/>
                  </a:cubicBezTo>
                  <a:cubicBezTo>
                    <a:pt x="1968" y="10019"/>
                    <a:pt x="2998" y="10835"/>
                    <a:pt x="3713" y="10835"/>
                  </a:cubicBezTo>
                  <a:cubicBezTo>
                    <a:pt x="3861" y="10835"/>
                    <a:pt x="3995" y="10801"/>
                    <a:pt x="4110" y="10728"/>
                  </a:cubicBezTo>
                  <a:cubicBezTo>
                    <a:pt x="4511" y="10477"/>
                    <a:pt x="4587" y="9826"/>
                    <a:pt x="4386" y="9024"/>
                  </a:cubicBezTo>
                  <a:cubicBezTo>
                    <a:pt x="6334" y="6907"/>
                    <a:pt x="9071" y="6563"/>
                    <a:pt x="10641" y="6563"/>
                  </a:cubicBezTo>
                  <a:cubicBezTo>
                    <a:pt x="11395" y="6563"/>
                    <a:pt x="11880" y="6643"/>
                    <a:pt x="11880" y="6643"/>
                  </a:cubicBezTo>
                  <a:lnTo>
                    <a:pt x="9775" y="3334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3793150" y="3457125"/>
              <a:ext cx="210550" cy="161050"/>
            </a:xfrm>
            <a:custGeom>
              <a:rect b="b" l="l" r="r" t="t"/>
              <a:pathLst>
                <a:path extrusionOk="0" h="6442" w="8422">
                  <a:moveTo>
                    <a:pt x="8346" y="0"/>
                  </a:moveTo>
                  <a:cubicBezTo>
                    <a:pt x="8346" y="0"/>
                    <a:pt x="6266" y="1878"/>
                    <a:pt x="3540" y="1878"/>
                  </a:cubicBezTo>
                  <a:cubicBezTo>
                    <a:pt x="3086" y="1878"/>
                    <a:pt x="2614" y="1826"/>
                    <a:pt x="2131" y="1705"/>
                  </a:cubicBezTo>
                  <a:cubicBezTo>
                    <a:pt x="1905" y="1053"/>
                    <a:pt x="1554" y="652"/>
                    <a:pt x="1178" y="652"/>
                  </a:cubicBezTo>
                  <a:cubicBezTo>
                    <a:pt x="527" y="652"/>
                    <a:pt x="0" y="1855"/>
                    <a:pt x="25" y="3309"/>
                  </a:cubicBezTo>
                  <a:cubicBezTo>
                    <a:pt x="50" y="4762"/>
                    <a:pt x="577" y="5940"/>
                    <a:pt x="1228" y="5940"/>
                  </a:cubicBezTo>
                  <a:cubicBezTo>
                    <a:pt x="1629" y="5940"/>
                    <a:pt x="1955" y="5514"/>
                    <a:pt x="2156" y="4862"/>
                  </a:cubicBezTo>
                  <a:cubicBezTo>
                    <a:pt x="2680" y="4718"/>
                    <a:pt x="3193" y="4657"/>
                    <a:pt x="3686" y="4657"/>
                  </a:cubicBezTo>
                  <a:cubicBezTo>
                    <a:pt x="6351" y="4657"/>
                    <a:pt x="8421" y="6441"/>
                    <a:pt x="8421" y="6441"/>
                  </a:cubicBezTo>
                  <a:lnTo>
                    <a:pt x="8396" y="3208"/>
                  </a:lnTo>
                  <a:lnTo>
                    <a:pt x="8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3754300" y="3273000"/>
              <a:ext cx="283225" cy="229875"/>
            </a:xfrm>
            <a:custGeom>
              <a:rect b="b" l="l" r="r" t="t"/>
              <a:pathLst>
                <a:path extrusionOk="0" h="9195" w="11329">
                  <a:moveTo>
                    <a:pt x="2536" y="0"/>
                  </a:moveTo>
                  <a:cubicBezTo>
                    <a:pt x="1789" y="0"/>
                    <a:pt x="895" y="1172"/>
                    <a:pt x="477" y="2754"/>
                  </a:cubicBezTo>
                  <a:cubicBezTo>
                    <a:pt x="0" y="4458"/>
                    <a:pt x="251" y="6012"/>
                    <a:pt x="1003" y="6237"/>
                  </a:cubicBezTo>
                  <a:cubicBezTo>
                    <a:pt x="1061" y="6253"/>
                    <a:pt x="1121" y="6260"/>
                    <a:pt x="1180" y="6260"/>
                  </a:cubicBezTo>
                  <a:cubicBezTo>
                    <a:pt x="1607" y="6260"/>
                    <a:pt x="2061" y="5879"/>
                    <a:pt x="2457" y="5285"/>
                  </a:cubicBezTo>
                  <a:cubicBezTo>
                    <a:pt x="6692" y="5310"/>
                    <a:pt x="9274" y="9195"/>
                    <a:pt x="9274" y="9195"/>
                  </a:cubicBezTo>
                  <a:lnTo>
                    <a:pt x="10301" y="5410"/>
                  </a:lnTo>
                  <a:lnTo>
                    <a:pt x="11329" y="1626"/>
                  </a:lnTo>
                  <a:lnTo>
                    <a:pt x="11329" y="1626"/>
                  </a:lnTo>
                  <a:cubicBezTo>
                    <a:pt x="11329" y="1626"/>
                    <a:pt x="9498" y="2536"/>
                    <a:pt x="7193" y="2536"/>
                  </a:cubicBezTo>
                  <a:cubicBezTo>
                    <a:pt x="6012" y="2536"/>
                    <a:pt x="4707" y="2297"/>
                    <a:pt x="3459" y="1576"/>
                  </a:cubicBezTo>
                  <a:cubicBezTo>
                    <a:pt x="3409" y="749"/>
                    <a:pt x="3158" y="147"/>
                    <a:pt x="2707" y="22"/>
                  </a:cubicBezTo>
                  <a:cubicBezTo>
                    <a:pt x="2651" y="7"/>
                    <a:pt x="2594" y="0"/>
                    <a:pt x="2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3896525" y="3141575"/>
              <a:ext cx="243775" cy="222825"/>
            </a:xfrm>
            <a:custGeom>
              <a:rect b="b" l="l" r="r" t="t"/>
              <a:pathLst>
                <a:path extrusionOk="0" h="8913" w="9751">
                  <a:moveTo>
                    <a:pt x="3077" y="1"/>
                  </a:moveTo>
                  <a:cubicBezTo>
                    <a:pt x="2491" y="1"/>
                    <a:pt x="1640" y="656"/>
                    <a:pt x="978" y="1670"/>
                  </a:cubicBezTo>
                  <a:cubicBezTo>
                    <a:pt x="201" y="2898"/>
                    <a:pt x="1" y="4176"/>
                    <a:pt x="552" y="4527"/>
                  </a:cubicBezTo>
                  <a:cubicBezTo>
                    <a:pt x="641" y="4586"/>
                    <a:pt x="749" y="4615"/>
                    <a:pt x="871" y="4615"/>
                  </a:cubicBezTo>
                  <a:cubicBezTo>
                    <a:pt x="1163" y="4615"/>
                    <a:pt x="1534" y="4451"/>
                    <a:pt x="1905" y="4151"/>
                  </a:cubicBezTo>
                  <a:cubicBezTo>
                    <a:pt x="5214" y="5229"/>
                    <a:pt x="6266" y="8913"/>
                    <a:pt x="6266" y="8913"/>
                  </a:cubicBezTo>
                  <a:lnTo>
                    <a:pt x="8021" y="6231"/>
                  </a:lnTo>
                  <a:lnTo>
                    <a:pt x="9750" y="3525"/>
                  </a:lnTo>
                  <a:lnTo>
                    <a:pt x="9750" y="3525"/>
                  </a:lnTo>
                  <a:cubicBezTo>
                    <a:pt x="9750" y="3525"/>
                    <a:pt x="9411" y="3574"/>
                    <a:pt x="8873" y="3574"/>
                  </a:cubicBezTo>
                  <a:cubicBezTo>
                    <a:pt x="7615" y="3574"/>
                    <a:pt x="5268" y="3303"/>
                    <a:pt x="3635" y="1494"/>
                  </a:cubicBezTo>
                  <a:cubicBezTo>
                    <a:pt x="3785" y="843"/>
                    <a:pt x="3735" y="316"/>
                    <a:pt x="3409" y="91"/>
                  </a:cubicBezTo>
                  <a:cubicBezTo>
                    <a:pt x="3313" y="30"/>
                    <a:pt x="3201" y="1"/>
                    <a:pt x="30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4014325" y="2971500"/>
              <a:ext cx="268200" cy="288275"/>
            </a:xfrm>
            <a:custGeom>
              <a:rect b="b" l="l" r="r" t="t"/>
              <a:pathLst>
                <a:path extrusionOk="0" h="11531" w="10728">
                  <a:moveTo>
                    <a:pt x="4940" y="0"/>
                  </a:moveTo>
                  <a:cubicBezTo>
                    <a:pt x="4278" y="0"/>
                    <a:pt x="3418" y="228"/>
                    <a:pt x="2557" y="678"/>
                  </a:cubicBezTo>
                  <a:cubicBezTo>
                    <a:pt x="978" y="1480"/>
                    <a:pt x="1" y="2708"/>
                    <a:pt x="351" y="3410"/>
                  </a:cubicBezTo>
                  <a:cubicBezTo>
                    <a:pt x="522" y="3732"/>
                    <a:pt x="936" y="3882"/>
                    <a:pt x="1474" y="3882"/>
                  </a:cubicBezTo>
                  <a:cubicBezTo>
                    <a:pt x="1648" y="3882"/>
                    <a:pt x="1835" y="3867"/>
                    <a:pt x="2031" y="3836"/>
                  </a:cubicBezTo>
                  <a:cubicBezTo>
                    <a:pt x="4888" y="6994"/>
                    <a:pt x="3735" y="11531"/>
                    <a:pt x="3735" y="11531"/>
                  </a:cubicBezTo>
                  <a:lnTo>
                    <a:pt x="7219" y="9726"/>
                  </a:lnTo>
                  <a:lnTo>
                    <a:pt x="10727" y="7921"/>
                  </a:lnTo>
                  <a:cubicBezTo>
                    <a:pt x="10727" y="7921"/>
                    <a:pt x="6366" y="6217"/>
                    <a:pt x="5464" y="2082"/>
                  </a:cubicBezTo>
                  <a:cubicBezTo>
                    <a:pt x="6016" y="1480"/>
                    <a:pt x="6291" y="879"/>
                    <a:pt x="6066" y="478"/>
                  </a:cubicBezTo>
                  <a:cubicBezTo>
                    <a:pt x="5906" y="159"/>
                    <a:pt x="5492" y="0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4205425" y="3023925"/>
              <a:ext cx="119075" cy="148750"/>
            </a:xfrm>
            <a:custGeom>
              <a:rect b="b" l="l" r="r" t="t"/>
              <a:pathLst>
                <a:path extrusionOk="0" h="5950" w="4763">
                  <a:moveTo>
                    <a:pt x="2344" y="0"/>
                  </a:moveTo>
                  <a:cubicBezTo>
                    <a:pt x="2142" y="0"/>
                    <a:pt x="1926" y="19"/>
                    <a:pt x="1705" y="60"/>
                  </a:cubicBezTo>
                  <a:cubicBezTo>
                    <a:pt x="728" y="210"/>
                    <a:pt x="1" y="687"/>
                    <a:pt x="76" y="1138"/>
                  </a:cubicBezTo>
                  <a:cubicBezTo>
                    <a:pt x="126" y="1388"/>
                    <a:pt x="427" y="1564"/>
                    <a:pt x="878" y="1639"/>
                  </a:cubicBezTo>
                  <a:cubicBezTo>
                    <a:pt x="1855" y="3769"/>
                    <a:pt x="477" y="5950"/>
                    <a:pt x="477" y="5950"/>
                  </a:cubicBezTo>
                  <a:lnTo>
                    <a:pt x="2632" y="5599"/>
                  </a:lnTo>
                  <a:lnTo>
                    <a:pt x="4763" y="5248"/>
                  </a:lnTo>
                  <a:cubicBezTo>
                    <a:pt x="4763" y="5248"/>
                    <a:pt x="2758" y="3619"/>
                    <a:pt x="2983" y="1288"/>
                  </a:cubicBezTo>
                  <a:cubicBezTo>
                    <a:pt x="3384" y="1063"/>
                    <a:pt x="3610" y="787"/>
                    <a:pt x="3585" y="536"/>
                  </a:cubicBezTo>
                  <a:cubicBezTo>
                    <a:pt x="3527" y="209"/>
                    <a:pt x="3011" y="0"/>
                    <a:pt x="2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4"/>
            <p:cNvSpPr/>
            <p:nvPr/>
          </p:nvSpPr>
          <p:spPr>
            <a:xfrm>
              <a:off x="3964200" y="3136650"/>
              <a:ext cx="785750" cy="776975"/>
            </a:xfrm>
            <a:custGeom>
              <a:rect b="b" l="l" r="r" t="t"/>
              <a:pathLst>
                <a:path extrusionOk="0" h="31079" w="31430">
                  <a:moveTo>
                    <a:pt x="15689" y="1"/>
                  </a:moveTo>
                  <a:cubicBezTo>
                    <a:pt x="7384" y="1"/>
                    <a:pt x="494" y="6555"/>
                    <a:pt x="151" y="14925"/>
                  </a:cubicBezTo>
                  <a:cubicBezTo>
                    <a:pt x="1" y="19085"/>
                    <a:pt x="1454" y="22895"/>
                    <a:pt x="3985" y="25777"/>
                  </a:cubicBezTo>
                  <a:cubicBezTo>
                    <a:pt x="6692" y="28885"/>
                    <a:pt x="10627" y="30890"/>
                    <a:pt x="15063" y="31065"/>
                  </a:cubicBezTo>
                  <a:cubicBezTo>
                    <a:pt x="15280" y="31074"/>
                    <a:pt x="15495" y="31078"/>
                    <a:pt x="15709" y="31078"/>
                  </a:cubicBezTo>
                  <a:cubicBezTo>
                    <a:pt x="23996" y="31078"/>
                    <a:pt x="30886" y="24532"/>
                    <a:pt x="31204" y="16153"/>
                  </a:cubicBezTo>
                  <a:cubicBezTo>
                    <a:pt x="31429" y="10739"/>
                    <a:pt x="28823" y="5852"/>
                    <a:pt x="24737" y="2919"/>
                  </a:cubicBezTo>
                  <a:cubicBezTo>
                    <a:pt x="22357" y="1215"/>
                    <a:pt x="19449" y="138"/>
                    <a:pt x="16291" y="12"/>
                  </a:cubicBezTo>
                  <a:cubicBezTo>
                    <a:pt x="16090" y="5"/>
                    <a:pt x="15889" y="1"/>
                    <a:pt x="15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4"/>
            <p:cNvSpPr/>
            <p:nvPr/>
          </p:nvSpPr>
          <p:spPr>
            <a:xfrm>
              <a:off x="4023100" y="3602575"/>
              <a:ext cx="195500" cy="161500"/>
            </a:xfrm>
            <a:custGeom>
              <a:rect b="b" l="l" r="r" t="t"/>
              <a:pathLst>
                <a:path extrusionOk="0" h="6460" w="7820">
                  <a:moveTo>
                    <a:pt x="2636" y="1"/>
                  </a:moveTo>
                  <a:cubicBezTo>
                    <a:pt x="1942" y="1"/>
                    <a:pt x="1333" y="230"/>
                    <a:pt x="928" y="699"/>
                  </a:cubicBezTo>
                  <a:cubicBezTo>
                    <a:pt x="0" y="1801"/>
                    <a:pt x="552" y="3831"/>
                    <a:pt x="2206" y="5235"/>
                  </a:cubicBezTo>
                  <a:cubicBezTo>
                    <a:pt x="3157" y="6042"/>
                    <a:pt x="4248" y="6459"/>
                    <a:pt x="5185" y="6459"/>
                  </a:cubicBezTo>
                  <a:cubicBezTo>
                    <a:pt x="5878" y="6459"/>
                    <a:pt x="6488" y="6230"/>
                    <a:pt x="6893" y="5761"/>
                  </a:cubicBezTo>
                  <a:cubicBezTo>
                    <a:pt x="7820" y="4659"/>
                    <a:pt x="7269" y="2628"/>
                    <a:pt x="5614" y="1225"/>
                  </a:cubicBezTo>
                  <a:cubicBezTo>
                    <a:pt x="4664" y="418"/>
                    <a:pt x="3573" y="1"/>
                    <a:pt x="2636" y="1"/>
                  </a:cubicBez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4395275" y="3206200"/>
              <a:ext cx="195525" cy="161625"/>
            </a:xfrm>
            <a:custGeom>
              <a:rect b="b" l="l" r="r" t="t"/>
              <a:pathLst>
                <a:path extrusionOk="0" h="6465" w="7821">
                  <a:moveTo>
                    <a:pt x="2612" y="1"/>
                  </a:moveTo>
                  <a:cubicBezTo>
                    <a:pt x="1928" y="1"/>
                    <a:pt x="1329" y="225"/>
                    <a:pt x="928" y="689"/>
                  </a:cubicBezTo>
                  <a:cubicBezTo>
                    <a:pt x="1" y="1792"/>
                    <a:pt x="552" y="3822"/>
                    <a:pt x="2206" y="5225"/>
                  </a:cubicBezTo>
                  <a:cubicBezTo>
                    <a:pt x="3165" y="6039"/>
                    <a:pt x="4266" y="6465"/>
                    <a:pt x="5209" y="6465"/>
                  </a:cubicBezTo>
                  <a:cubicBezTo>
                    <a:pt x="5893" y="6465"/>
                    <a:pt x="6492" y="6240"/>
                    <a:pt x="6893" y="5777"/>
                  </a:cubicBezTo>
                  <a:cubicBezTo>
                    <a:pt x="7820" y="4674"/>
                    <a:pt x="7269" y="2644"/>
                    <a:pt x="5615" y="1240"/>
                  </a:cubicBezTo>
                  <a:cubicBezTo>
                    <a:pt x="4656" y="427"/>
                    <a:pt x="3555" y="1"/>
                    <a:pt x="2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3999300" y="3360250"/>
              <a:ext cx="125950" cy="158675"/>
            </a:xfrm>
            <a:custGeom>
              <a:rect b="b" l="l" r="r" t="t"/>
              <a:pathLst>
                <a:path extrusionOk="0" h="6347" w="5038">
                  <a:moveTo>
                    <a:pt x="2917" y="1"/>
                  </a:moveTo>
                  <a:cubicBezTo>
                    <a:pt x="1864" y="1"/>
                    <a:pt x="788" y="1112"/>
                    <a:pt x="426" y="2672"/>
                  </a:cubicBezTo>
                  <a:cubicBezTo>
                    <a:pt x="0" y="4402"/>
                    <a:pt x="602" y="6031"/>
                    <a:pt x="1779" y="6306"/>
                  </a:cubicBezTo>
                  <a:cubicBezTo>
                    <a:pt x="1892" y="6333"/>
                    <a:pt x="2006" y="6346"/>
                    <a:pt x="2120" y="6346"/>
                  </a:cubicBezTo>
                  <a:cubicBezTo>
                    <a:pt x="3174" y="6346"/>
                    <a:pt x="4250" y="5235"/>
                    <a:pt x="4612" y="3675"/>
                  </a:cubicBezTo>
                  <a:cubicBezTo>
                    <a:pt x="5038" y="1945"/>
                    <a:pt x="4436" y="316"/>
                    <a:pt x="3258" y="41"/>
                  </a:cubicBezTo>
                  <a:cubicBezTo>
                    <a:pt x="3145" y="14"/>
                    <a:pt x="3031" y="1"/>
                    <a:pt x="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4115200" y="3467175"/>
              <a:ext cx="108425" cy="132150"/>
            </a:xfrm>
            <a:custGeom>
              <a:rect b="b" l="l" r="r" t="t"/>
              <a:pathLst>
                <a:path extrusionOk="0" h="5286" w="4337">
                  <a:moveTo>
                    <a:pt x="1749" y="1"/>
                  </a:moveTo>
                  <a:cubicBezTo>
                    <a:pt x="1633" y="1"/>
                    <a:pt x="1517" y="17"/>
                    <a:pt x="1404" y="49"/>
                  </a:cubicBezTo>
                  <a:cubicBezTo>
                    <a:pt x="427" y="325"/>
                    <a:pt x="1" y="1729"/>
                    <a:pt x="427" y="3157"/>
                  </a:cubicBezTo>
                  <a:cubicBezTo>
                    <a:pt x="802" y="4416"/>
                    <a:pt x="1723" y="5286"/>
                    <a:pt x="2588" y="5286"/>
                  </a:cubicBezTo>
                  <a:cubicBezTo>
                    <a:pt x="2704" y="5286"/>
                    <a:pt x="2820" y="5270"/>
                    <a:pt x="2933" y="5237"/>
                  </a:cubicBezTo>
                  <a:cubicBezTo>
                    <a:pt x="3910" y="4937"/>
                    <a:pt x="4337" y="3558"/>
                    <a:pt x="3910" y="2130"/>
                  </a:cubicBezTo>
                  <a:cubicBezTo>
                    <a:pt x="3535" y="871"/>
                    <a:pt x="2614" y="1"/>
                    <a:pt x="17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4288125" y="3491625"/>
              <a:ext cx="110325" cy="134200"/>
            </a:xfrm>
            <a:custGeom>
              <a:rect b="b" l="l" r="r" t="t"/>
              <a:pathLst>
                <a:path extrusionOk="0" h="5368" w="4413">
                  <a:moveTo>
                    <a:pt x="1782" y="0"/>
                  </a:moveTo>
                  <a:cubicBezTo>
                    <a:pt x="1663" y="0"/>
                    <a:pt x="1545" y="16"/>
                    <a:pt x="1430" y="49"/>
                  </a:cubicBezTo>
                  <a:cubicBezTo>
                    <a:pt x="452" y="350"/>
                    <a:pt x="1" y="1753"/>
                    <a:pt x="452" y="3207"/>
                  </a:cubicBezTo>
                  <a:cubicBezTo>
                    <a:pt x="825" y="4479"/>
                    <a:pt x="1736" y="5368"/>
                    <a:pt x="2613" y="5368"/>
                  </a:cubicBezTo>
                  <a:cubicBezTo>
                    <a:pt x="2737" y="5368"/>
                    <a:pt x="2862" y="5350"/>
                    <a:pt x="2983" y="5312"/>
                  </a:cubicBezTo>
                  <a:cubicBezTo>
                    <a:pt x="3961" y="5036"/>
                    <a:pt x="4412" y="3608"/>
                    <a:pt x="3961" y="2154"/>
                  </a:cubicBezTo>
                  <a:cubicBezTo>
                    <a:pt x="3585" y="873"/>
                    <a:pt x="2665" y="0"/>
                    <a:pt x="1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4602050" y="3331375"/>
              <a:ext cx="79600" cy="97375"/>
            </a:xfrm>
            <a:custGeom>
              <a:rect b="b" l="l" r="r" t="t"/>
              <a:pathLst>
                <a:path extrusionOk="0" h="3895" w="3184">
                  <a:moveTo>
                    <a:pt x="1299" y="1"/>
                  </a:moveTo>
                  <a:cubicBezTo>
                    <a:pt x="1208" y="1"/>
                    <a:pt x="1117" y="14"/>
                    <a:pt x="1028" y="43"/>
                  </a:cubicBezTo>
                  <a:cubicBezTo>
                    <a:pt x="326" y="243"/>
                    <a:pt x="0" y="1271"/>
                    <a:pt x="301" y="2324"/>
                  </a:cubicBezTo>
                  <a:cubicBezTo>
                    <a:pt x="586" y="3243"/>
                    <a:pt x="1253" y="3895"/>
                    <a:pt x="1885" y="3895"/>
                  </a:cubicBezTo>
                  <a:cubicBezTo>
                    <a:pt x="1976" y="3895"/>
                    <a:pt x="2067" y="3881"/>
                    <a:pt x="2156" y="3852"/>
                  </a:cubicBezTo>
                  <a:cubicBezTo>
                    <a:pt x="2858" y="3652"/>
                    <a:pt x="3183" y="2624"/>
                    <a:pt x="2858" y="1572"/>
                  </a:cubicBezTo>
                  <a:cubicBezTo>
                    <a:pt x="2595" y="652"/>
                    <a:pt x="1931" y="1"/>
                    <a:pt x="1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4201050" y="3331425"/>
              <a:ext cx="83350" cy="97275"/>
            </a:xfrm>
            <a:custGeom>
              <a:rect b="b" l="l" r="r" t="t"/>
              <a:pathLst>
                <a:path extrusionOk="0" h="3891" w="3334">
                  <a:moveTo>
                    <a:pt x="2057" y="1"/>
                  </a:moveTo>
                  <a:cubicBezTo>
                    <a:pt x="1429" y="1"/>
                    <a:pt x="738" y="581"/>
                    <a:pt x="401" y="1444"/>
                  </a:cubicBezTo>
                  <a:cubicBezTo>
                    <a:pt x="0" y="2497"/>
                    <a:pt x="251" y="3550"/>
                    <a:pt x="928" y="3825"/>
                  </a:cubicBezTo>
                  <a:cubicBezTo>
                    <a:pt x="1039" y="3869"/>
                    <a:pt x="1157" y="3890"/>
                    <a:pt x="1276" y="3890"/>
                  </a:cubicBezTo>
                  <a:cubicBezTo>
                    <a:pt x="1904" y="3890"/>
                    <a:pt x="2596" y="3307"/>
                    <a:pt x="2933" y="2422"/>
                  </a:cubicBezTo>
                  <a:cubicBezTo>
                    <a:pt x="3334" y="1394"/>
                    <a:pt x="3083" y="342"/>
                    <a:pt x="2406" y="66"/>
                  </a:cubicBezTo>
                  <a:cubicBezTo>
                    <a:pt x="2294" y="22"/>
                    <a:pt x="2177" y="1"/>
                    <a:pt x="20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4516825" y="3691075"/>
              <a:ext cx="83375" cy="97275"/>
            </a:xfrm>
            <a:custGeom>
              <a:rect b="b" l="l" r="r" t="t"/>
              <a:pathLst>
                <a:path extrusionOk="0" h="3891" w="3335">
                  <a:moveTo>
                    <a:pt x="2058" y="1"/>
                  </a:moveTo>
                  <a:cubicBezTo>
                    <a:pt x="1429" y="1"/>
                    <a:pt x="739" y="581"/>
                    <a:pt x="402" y="1444"/>
                  </a:cubicBezTo>
                  <a:cubicBezTo>
                    <a:pt x="1" y="2497"/>
                    <a:pt x="252" y="3550"/>
                    <a:pt x="928" y="3825"/>
                  </a:cubicBezTo>
                  <a:cubicBezTo>
                    <a:pt x="1040" y="3869"/>
                    <a:pt x="1157" y="3890"/>
                    <a:pt x="1276" y="3890"/>
                  </a:cubicBezTo>
                  <a:cubicBezTo>
                    <a:pt x="1905" y="3890"/>
                    <a:pt x="2596" y="3307"/>
                    <a:pt x="2933" y="2422"/>
                  </a:cubicBezTo>
                  <a:cubicBezTo>
                    <a:pt x="3334" y="1394"/>
                    <a:pt x="3084" y="342"/>
                    <a:pt x="2407" y="66"/>
                  </a:cubicBezTo>
                  <a:cubicBezTo>
                    <a:pt x="2295" y="22"/>
                    <a:pt x="2177" y="1"/>
                    <a:pt x="2058" y="1"/>
                  </a:cubicBez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>
              <a:off x="4243650" y="3716675"/>
              <a:ext cx="137875" cy="109425"/>
            </a:xfrm>
            <a:custGeom>
              <a:rect b="b" l="l" r="r" t="t"/>
              <a:pathLst>
                <a:path extrusionOk="0" h="4377" w="5515">
                  <a:moveTo>
                    <a:pt x="3666" y="0"/>
                  </a:moveTo>
                  <a:cubicBezTo>
                    <a:pt x="3038" y="0"/>
                    <a:pt x="2304" y="260"/>
                    <a:pt x="1655" y="771"/>
                  </a:cubicBezTo>
                  <a:cubicBezTo>
                    <a:pt x="477" y="1674"/>
                    <a:pt x="1" y="3052"/>
                    <a:pt x="627" y="3854"/>
                  </a:cubicBezTo>
                  <a:cubicBezTo>
                    <a:pt x="899" y="4205"/>
                    <a:pt x="1344" y="4377"/>
                    <a:pt x="1859" y="4377"/>
                  </a:cubicBezTo>
                  <a:cubicBezTo>
                    <a:pt x="2485" y="4377"/>
                    <a:pt x="3214" y="4123"/>
                    <a:pt x="3860" y="3628"/>
                  </a:cubicBezTo>
                  <a:cubicBezTo>
                    <a:pt x="5038" y="2701"/>
                    <a:pt x="5514" y="1323"/>
                    <a:pt x="4888" y="521"/>
                  </a:cubicBezTo>
                  <a:cubicBezTo>
                    <a:pt x="4618" y="172"/>
                    <a:pt x="4177" y="0"/>
                    <a:pt x="3666" y="0"/>
                  </a:cubicBez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>
              <a:off x="4400300" y="3574600"/>
              <a:ext cx="134725" cy="164825"/>
            </a:xfrm>
            <a:custGeom>
              <a:rect b="b" l="l" r="r" t="t"/>
              <a:pathLst>
                <a:path extrusionOk="0" h="6593" w="5389">
                  <a:moveTo>
                    <a:pt x="3217" y="0"/>
                  </a:moveTo>
                  <a:cubicBezTo>
                    <a:pt x="2130" y="0"/>
                    <a:pt x="989" y="1083"/>
                    <a:pt x="527" y="2670"/>
                  </a:cubicBezTo>
                  <a:cubicBezTo>
                    <a:pt x="0" y="4449"/>
                    <a:pt x="552" y="6179"/>
                    <a:pt x="1730" y="6529"/>
                  </a:cubicBezTo>
                  <a:cubicBezTo>
                    <a:pt x="1875" y="6572"/>
                    <a:pt x="2023" y="6592"/>
                    <a:pt x="2173" y="6592"/>
                  </a:cubicBezTo>
                  <a:cubicBezTo>
                    <a:pt x="3259" y="6592"/>
                    <a:pt x="4400" y="5512"/>
                    <a:pt x="4862" y="3948"/>
                  </a:cubicBezTo>
                  <a:cubicBezTo>
                    <a:pt x="5389" y="2143"/>
                    <a:pt x="4837" y="414"/>
                    <a:pt x="3659" y="63"/>
                  </a:cubicBezTo>
                  <a:cubicBezTo>
                    <a:pt x="3514" y="21"/>
                    <a:pt x="3366" y="0"/>
                    <a:pt x="3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4443525" y="3390750"/>
              <a:ext cx="107800" cy="132150"/>
            </a:xfrm>
            <a:custGeom>
              <a:rect b="b" l="l" r="r" t="t"/>
              <a:pathLst>
                <a:path extrusionOk="0" h="5286" w="4312">
                  <a:moveTo>
                    <a:pt x="1724" y="0"/>
                  </a:moveTo>
                  <a:cubicBezTo>
                    <a:pt x="1608" y="0"/>
                    <a:pt x="1492" y="16"/>
                    <a:pt x="1379" y="49"/>
                  </a:cubicBezTo>
                  <a:cubicBezTo>
                    <a:pt x="427" y="324"/>
                    <a:pt x="1" y="1728"/>
                    <a:pt x="427" y="3157"/>
                  </a:cubicBezTo>
                  <a:cubicBezTo>
                    <a:pt x="780" y="4416"/>
                    <a:pt x="1698" y="5285"/>
                    <a:pt x="2580" y="5285"/>
                  </a:cubicBezTo>
                  <a:cubicBezTo>
                    <a:pt x="2699" y="5285"/>
                    <a:pt x="2817" y="5269"/>
                    <a:pt x="2933" y="5237"/>
                  </a:cubicBezTo>
                  <a:cubicBezTo>
                    <a:pt x="3885" y="4961"/>
                    <a:pt x="4311" y="3558"/>
                    <a:pt x="3885" y="2129"/>
                  </a:cubicBezTo>
                  <a:cubicBezTo>
                    <a:pt x="3510" y="870"/>
                    <a:pt x="2589" y="0"/>
                    <a:pt x="1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4542525" y="3474125"/>
              <a:ext cx="151650" cy="191600"/>
            </a:xfrm>
            <a:custGeom>
              <a:rect b="b" l="l" r="r" t="t"/>
              <a:pathLst>
                <a:path extrusionOk="0" h="7664" w="6066">
                  <a:moveTo>
                    <a:pt x="3524" y="0"/>
                  </a:moveTo>
                  <a:cubicBezTo>
                    <a:pt x="2240" y="0"/>
                    <a:pt x="932" y="1329"/>
                    <a:pt x="502" y="3230"/>
                  </a:cubicBezTo>
                  <a:cubicBezTo>
                    <a:pt x="0" y="5310"/>
                    <a:pt x="727" y="7290"/>
                    <a:pt x="2131" y="7616"/>
                  </a:cubicBezTo>
                  <a:cubicBezTo>
                    <a:pt x="2267" y="7648"/>
                    <a:pt x="2404" y="7663"/>
                    <a:pt x="2542" y="7663"/>
                  </a:cubicBezTo>
                  <a:cubicBezTo>
                    <a:pt x="3821" y="7663"/>
                    <a:pt x="5112" y="6334"/>
                    <a:pt x="5564" y="4433"/>
                  </a:cubicBezTo>
                  <a:cubicBezTo>
                    <a:pt x="6066" y="2353"/>
                    <a:pt x="5339" y="373"/>
                    <a:pt x="3935" y="47"/>
                  </a:cubicBezTo>
                  <a:cubicBezTo>
                    <a:pt x="3799" y="16"/>
                    <a:pt x="3662" y="0"/>
                    <a:pt x="3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4018075" y="3173275"/>
              <a:ext cx="731875" cy="740350"/>
            </a:xfrm>
            <a:custGeom>
              <a:rect b="b" l="l" r="r" t="t"/>
              <a:pathLst>
                <a:path extrusionOk="0" h="29614" w="29275">
                  <a:moveTo>
                    <a:pt x="20101" y="1"/>
                  </a:moveTo>
                  <a:cubicBezTo>
                    <a:pt x="21480" y="2432"/>
                    <a:pt x="22207" y="5264"/>
                    <a:pt x="22081" y="8272"/>
                  </a:cubicBezTo>
                  <a:cubicBezTo>
                    <a:pt x="21764" y="16628"/>
                    <a:pt x="14896" y="23197"/>
                    <a:pt x="6587" y="23197"/>
                  </a:cubicBezTo>
                  <a:cubicBezTo>
                    <a:pt x="6372" y="23197"/>
                    <a:pt x="6157" y="23193"/>
                    <a:pt x="5941" y="23184"/>
                  </a:cubicBezTo>
                  <a:cubicBezTo>
                    <a:pt x="3836" y="23109"/>
                    <a:pt x="1830" y="22582"/>
                    <a:pt x="1" y="21730"/>
                  </a:cubicBezTo>
                  <a:lnTo>
                    <a:pt x="1" y="21730"/>
                  </a:lnTo>
                  <a:cubicBezTo>
                    <a:pt x="527" y="22658"/>
                    <a:pt x="1154" y="23535"/>
                    <a:pt x="1830" y="24312"/>
                  </a:cubicBezTo>
                  <a:cubicBezTo>
                    <a:pt x="4537" y="27420"/>
                    <a:pt x="8472" y="29425"/>
                    <a:pt x="12908" y="29600"/>
                  </a:cubicBezTo>
                  <a:cubicBezTo>
                    <a:pt x="13125" y="29609"/>
                    <a:pt x="13340" y="29613"/>
                    <a:pt x="13554" y="29613"/>
                  </a:cubicBezTo>
                  <a:cubicBezTo>
                    <a:pt x="21841" y="29613"/>
                    <a:pt x="28731" y="23067"/>
                    <a:pt x="29049" y="14688"/>
                  </a:cubicBezTo>
                  <a:cubicBezTo>
                    <a:pt x="29274" y="9274"/>
                    <a:pt x="26668" y="4387"/>
                    <a:pt x="22582" y="1454"/>
                  </a:cubicBezTo>
                  <a:cubicBezTo>
                    <a:pt x="21806" y="903"/>
                    <a:pt x="20978" y="427"/>
                    <a:pt x="20101" y="1"/>
                  </a:cubicBezTo>
                  <a:close/>
                </a:path>
              </a:pathLst>
            </a:custGeom>
            <a:solidFill>
              <a:srgbClr val="F66E43">
                <a:alpha val="59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4102675" y="3214925"/>
              <a:ext cx="133475" cy="126000"/>
            </a:xfrm>
            <a:custGeom>
              <a:rect b="b" l="l" r="r" t="t"/>
              <a:pathLst>
                <a:path extrusionOk="0" h="5040" w="5339">
                  <a:moveTo>
                    <a:pt x="3563" y="1"/>
                  </a:moveTo>
                  <a:cubicBezTo>
                    <a:pt x="2800" y="1"/>
                    <a:pt x="1894" y="459"/>
                    <a:pt x="1203" y="1267"/>
                  </a:cubicBezTo>
                  <a:cubicBezTo>
                    <a:pt x="176" y="2470"/>
                    <a:pt x="0" y="4024"/>
                    <a:pt x="802" y="4701"/>
                  </a:cubicBezTo>
                  <a:cubicBezTo>
                    <a:pt x="1065" y="4931"/>
                    <a:pt x="1404" y="5040"/>
                    <a:pt x="1776" y="5040"/>
                  </a:cubicBezTo>
                  <a:cubicBezTo>
                    <a:pt x="2539" y="5040"/>
                    <a:pt x="3445" y="4582"/>
                    <a:pt x="4136" y="3773"/>
                  </a:cubicBezTo>
                  <a:cubicBezTo>
                    <a:pt x="5163" y="2570"/>
                    <a:pt x="5339" y="1042"/>
                    <a:pt x="4537" y="340"/>
                  </a:cubicBezTo>
                  <a:cubicBezTo>
                    <a:pt x="4274" y="110"/>
                    <a:pt x="3935" y="1"/>
                    <a:pt x="3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21850" y="3174500"/>
              <a:ext cx="348400" cy="379900"/>
            </a:xfrm>
            <a:custGeom>
              <a:rect b="b" l="l" r="r" t="t"/>
              <a:pathLst>
                <a:path extrusionOk="0" h="15196" w="13936">
                  <a:moveTo>
                    <a:pt x="10089" y="1"/>
                  </a:moveTo>
                  <a:cubicBezTo>
                    <a:pt x="9486" y="1"/>
                    <a:pt x="8869" y="146"/>
                    <a:pt x="8296" y="428"/>
                  </a:cubicBezTo>
                  <a:cubicBezTo>
                    <a:pt x="4211" y="2408"/>
                    <a:pt x="1178" y="6368"/>
                    <a:pt x="351" y="10804"/>
                  </a:cubicBezTo>
                  <a:cubicBezTo>
                    <a:pt x="0" y="12659"/>
                    <a:pt x="852" y="14563"/>
                    <a:pt x="2782" y="15090"/>
                  </a:cubicBezTo>
                  <a:cubicBezTo>
                    <a:pt x="3048" y="15161"/>
                    <a:pt x="3327" y="15195"/>
                    <a:pt x="3612" y="15195"/>
                  </a:cubicBezTo>
                  <a:cubicBezTo>
                    <a:pt x="5126" y="15195"/>
                    <a:pt x="6769" y="14220"/>
                    <a:pt x="7043" y="12659"/>
                  </a:cubicBezTo>
                  <a:cubicBezTo>
                    <a:pt x="7594" y="9802"/>
                    <a:pt x="9173" y="7696"/>
                    <a:pt x="11780" y="6418"/>
                  </a:cubicBezTo>
                  <a:cubicBezTo>
                    <a:pt x="13484" y="5616"/>
                    <a:pt x="13935" y="3210"/>
                    <a:pt x="13033" y="1681"/>
                  </a:cubicBezTo>
                  <a:cubicBezTo>
                    <a:pt x="12372" y="542"/>
                    <a:pt x="11255" y="1"/>
                    <a:pt x="10089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585125" y="1881300"/>
              <a:ext cx="2053925" cy="2053300"/>
            </a:xfrm>
            <a:custGeom>
              <a:rect b="b" l="l" r="r" t="t"/>
              <a:pathLst>
                <a:path extrusionOk="0" h="82132" w="82157">
                  <a:moveTo>
                    <a:pt x="41078" y="10827"/>
                  </a:moveTo>
                  <a:cubicBezTo>
                    <a:pt x="57745" y="10827"/>
                    <a:pt x="71329" y="24386"/>
                    <a:pt x="71329" y="41053"/>
                  </a:cubicBezTo>
                  <a:cubicBezTo>
                    <a:pt x="71329" y="57745"/>
                    <a:pt x="57745" y="71304"/>
                    <a:pt x="41078" y="71304"/>
                  </a:cubicBezTo>
                  <a:cubicBezTo>
                    <a:pt x="24387" y="71304"/>
                    <a:pt x="10828" y="57745"/>
                    <a:pt x="10828" y="41053"/>
                  </a:cubicBezTo>
                  <a:cubicBezTo>
                    <a:pt x="10828" y="24386"/>
                    <a:pt x="24387" y="10827"/>
                    <a:pt x="41078" y="10827"/>
                  </a:cubicBezTo>
                  <a:close/>
                  <a:moveTo>
                    <a:pt x="41078" y="0"/>
                  </a:moveTo>
                  <a:cubicBezTo>
                    <a:pt x="30101" y="0"/>
                    <a:pt x="19800" y="4261"/>
                    <a:pt x="12031" y="12031"/>
                  </a:cubicBezTo>
                  <a:cubicBezTo>
                    <a:pt x="4286" y="19775"/>
                    <a:pt x="1" y="30101"/>
                    <a:pt x="1" y="41053"/>
                  </a:cubicBezTo>
                  <a:cubicBezTo>
                    <a:pt x="1" y="52031"/>
                    <a:pt x="4286" y="62357"/>
                    <a:pt x="12031" y="70101"/>
                  </a:cubicBezTo>
                  <a:cubicBezTo>
                    <a:pt x="19800" y="77870"/>
                    <a:pt x="30101" y="82131"/>
                    <a:pt x="41078" y="82131"/>
                  </a:cubicBezTo>
                  <a:cubicBezTo>
                    <a:pt x="52056" y="82131"/>
                    <a:pt x="62357" y="77870"/>
                    <a:pt x="70126" y="70101"/>
                  </a:cubicBezTo>
                  <a:cubicBezTo>
                    <a:pt x="77871" y="62357"/>
                    <a:pt x="82156" y="52031"/>
                    <a:pt x="82156" y="41053"/>
                  </a:cubicBezTo>
                  <a:cubicBezTo>
                    <a:pt x="82156" y="30101"/>
                    <a:pt x="77871" y="19775"/>
                    <a:pt x="70126" y="12031"/>
                  </a:cubicBezTo>
                  <a:cubicBezTo>
                    <a:pt x="62357" y="4261"/>
                    <a:pt x="52056" y="0"/>
                    <a:pt x="410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4823225" y="2695600"/>
              <a:ext cx="590875" cy="583825"/>
            </a:xfrm>
            <a:custGeom>
              <a:rect b="b" l="l" r="r" t="t"/>
              <a:pathLst>
                <a:path extrusionOk="0" h="23353" w="23635">
                  <a:moveTo>
                    <a:pt x="11794" y="1"/>
                  </a:moveTo>
                  <a:cubicBezTo>
                    <a:pt x="5558" y="1"/>
                    <a:pt x="395" y="4927"/>
                    <a:pt x="126" y="11213"/>
                  </a:cubicBezTo>
                  <a:cubicBezTo>
                    <a:pt x="1" y="14321"/>
                    <a:pt x="1128" y="17203"/>
                    <a:pt x="3008" y="19384"/>
                  </a:cubicBezTo>
                  <a:cubicBezTo>
                    <a:pt x="5063" y="21689"/>
                    <a:pt x="7996" y="23218"/>
                    <a:pt x="11329" y="23343"/>
                  </a:cubicBezTo>
                  <a:cubicBezTo>
                    <a:pt x="11484" y="23349"/>
                    <a:pt x="11639" y="23352"/>
                    <a:pt x="11793" y="23352"/>
                  </a:cubicBezTo>
                  <a:cubicBezTo>
                    <a:pt x="18052" y="23352"/>
                    <a:pt x="23215" y="18427"/>
                    <a:pt x="23459" y="12140"/>
                  </a:cubicBezTo>
                  <a:cubicBezTo>
                    <a:pt x="23635" y="8080"/>
                    <a:pt x="21680" y="4396"/>
                    <a:pt x="18597" y="2190"/>
                  </a:cubicBezTo>
                  <a:cubicBezTo>
                    <a:pt x="16818" y="912"/>
                    <a:pt x="14637" y="110"/>
                    <a:pt x="12256" y="10"/>
                  </a:cubicBezTo>
                  <a:cubicBezTo>
                    <a:pt x="12102" y="4"/>
                    <a:pt x="11947" y="1"/>
                    <a:pt x="11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5078250" y="2531575"/>
              <a:ext cx="94625" cy="192475"/>
            </a:xfrm>
            <a:custGeom>
              <a:rect b="b" l="l" r="r" t="t"/>
              <a:pathLst>
                <a:path extrusionOk="0" h="7699" w="3785">
                  <a:moveTo>
                    <a:pt x="1661" y="1"/>
                  </a:moveTo>
                  <a:cubicBezTo>
                    <a:pt x="1298" y="1"/>
                    <a:pt x="928" y="41"/>
                    <a:pt x="602" y="155"/>
                  </a:cubicBezTo>
                  <a:cubicBezTo>
                    <a:pt x="526" y="180"/>
                    <a:pt x="476" y="205"/>
                    <a:pt x="401" y="230"/>
                  </a:cubicBezTo>
                  <a:cubicBezTo>
                    <a:pt x="276" y="280"/>
                    <a:pt x="176" y="380"/>
                    <a:pt x="100" y="506"/>
                  </a:cubicBezTo>
                  <a:cubicBezTo>
                    <a:pt x="0" y="681"/>
                    <a:pt x="75" y="882"/>
                    <a:pt x="226" y="1032"/>
                  </a:cubicBezTo>
                  <a:cubicBezTo>
                    <a:pt x="451" y="1283"/>
                    <a:pt x="777" y="1458"/>
                    <a:pt x="1153" y="1558"/>
                  </a:cubicBezTo>
                  <a:lnTo>
                    <a:pt x="902" y="7624"/>
                  </a:lnTo>
                  <a:lnTo>
                    <a:pt x="2206" y="7699"/>
                  </a:lnTo>
                  <a:lnTo>
                    <a:pt x="2456" y="1709"/>
                  </a:lnTo>
                  <a:cubicBezTo>
                    <a:pt x="2882" y="1684"/>
                    <a:pt x="3459" y="1533"/>
                    <a:pt x="3584" y="1082"/>
                  </a:cubicBezTo>
                  <a:cubicBezTo>
                    <a:pt x="3785" y="330"/>
                    <a:pt x="2782" y="80"/>
                    <a:pt x="2231" y="30"/>
                  </a:cubicBezTo>
                  <a:cubicBezTo>
                    <a:pt x="2047" y="12"/>
                    <a:pt x="1855" y="1"/>
                    <a:pt x="1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5184125" y="2579850"/>
              <a:ext cx="110925" cy="173025"/>
            </a:xfrm>
            <a:custGeom>
              <a:rect b="b" l="l" r="r" t="t"/>
              <a:pathLst>
                <a:path extrusionOk="0" h="6921" w="4437">
                  <a:moveTo>
                    <a:pt x="1823" y="1"/>
                  </a:moveTo>
                  <a:cubicBezTo>
                    <a:pt x="1792" y="1"/>
                    <a:pt x="1761" y="2"/>
                    <a:pt x="1730" y="3"/>
                  </a:cubicBezTo>
                  <a:cubicBezTo>
                    <a:pt x="1680" y="3"/>
                    <a:pt x="1605" y="3"/>
                    <a:pt x="1555" y="28"/>
                  </a:cubicBezTo>
                  <a:cubicBezTo>
                    <a:pt x="1429" y="28"/>
                    <a:pt x="1304" y="79"/>
                    <a:pt x="1229" y="179"/>
                  </a:cubicBezTo>
                  <a:cubicBezTo>
                    <a:pt x="1078" y="304"/>
                    <a:pt x="1078" y="505"/>
                    <a:pt x="1179" y="655"/>
                  </a:cubicBezTo>
                  <a:cubicBezTo>
                    <a:pt x="1304" y="956"/>
                    <a:pt x="1555" y="1181"/>
                    <a:pt x="1830" y="1382"/>
                  </a:cubicBezTo>
                  <a:lnTo>
                    <a:pt x="1" y="6520"/>
                  </a:lnTo>
                  <a:lnTo>
                    <a:pt x="1104" y="6921"/>
                  </a:lnTo>
                  <a:lnTo>
                    <a:pt x="2908" y="1833"/>
                  </a:lnTo>
                  <a:cubicBezTo>
                    <a:pt x="3058" y="1873"/>
                    <a:pt x="3237" y="1905"/>
                    <a:pt x="3411" y="1905"/>
                  </a:cubicBezTo>
                  <a:cubicBezTo>
                    <a:pt x="3673" y="1905"/>
                    <a:pt x="3926" y="1833"/>
                    <a:pt x="4061" y="1607"/>
                  </a:cubicBezTo>
                  <a:cubicBezTo>
                    <a:pt x="4437" y="1006"/>
                    <a:pt x="3635" y="505"/>
                    <a:pt x="3184" y="329"/>
                  </a:cubicBezTo>
                  <a:cubicBezTo>
                    <a:pt x="2762" y="165"/>
                    <a:pt x="2274" y="1"/>
                    <a:pt x="1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5368350" y="2780975"/>
              <a:ext cx="216800" cy="129175"/>
            </a:xfrm>
            <a:custGeom>
              <a:rect b="b" l="l" r="r" t="t"/>
              <a:pathLst>
                <a:path extrusionOk="0" h="5167" w="8672">
                  <a:moveTo>
                    <a:pt x="6914" y="1"/>
                  </a:moveTo>
                  <a:cubicBezTo>
                    <a:pt x="6692" y="1"/>
                    <a:pt x="6536" y="145"/>
                    <a:pt x="6466" y="354"/>
                  </a:cubicBezTo>
                  <a:cubicBezTo>
                    <a:pt x="6291" y="680"/>
                    <a:pt x="6266" y="1106"/>
                    <a:pt x="6291" y="1507"/>
                  </a:cubicBezTo>
                  <a:lnTo>
                    <a:pt x="0" y="3813"/>
                  </a:lnTo>
                  <a:lnTo>
                    <a:pt x="476" y="5166"/>
                  </a:lnTo>
                  <a:lnTo>
                    <a:pt x="6692" y="2911"/>
                  </a:lnTo>
                  <a:cubicBezTo>
                    <a:pt x="6903" y="3310"/>
                    <a:pt x="7247" y="3820"/>
                    <a:pt x="7723" y="3820"/>
                  </a:cubicBezTo>
                  <a:cubicBezTo>
                    <a:pt x="7755" y="3820"/>
                    <a:pt x="7787" y="3818"/>
                    <a:pt x="7820" y="3813"/>
                  </a:cubicBezTo>
                  <a:cubicBezTo>
                    <a:pt x="8672" y="3688"/>
                    <a:pt x="8522" y="2560"/>
                    <a:pt x="8321" y="1984"/>
                  </a:cubicBezTo>
                  <a:cubicBezTo>
                    <a:pt x="8146" y="1432"/>
                    <a:pt x="7920" y="806"/>
                    <a:pt x="7519" y="354"/>
                  </a:cubicBezTo>
                  <a:cubicBezTo>
                    <a:pt x="7469" y="304"/>
                    <a:pt x="7419" y="254"/>
                    <a:pt x="7369" y="204"/>
                  </a:cubicBezTo>
                  <a:cubicBezTo>
                    <a:pt x="7243" y="104"/>
                    <a:pt x="7118" y="29"/>
                    <a:pt x="6968" y="4"/>
                  </a:cubicBezTo>
                  <a:cubicBezTo>
                    <a:pt x="6949" y="2"/>
                    <a:pt x="6932" y="1"/>
                    <a:pt x="69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5291275" y="2699350"/>
              <a:ext cx="168575" cy="140000"/>
            </a:xfrm>
            <a:custGeom>
              <a:rect b="b" l="l" r="r" t="t"/>
              <a:pathLst>
                <a:path extrusionOk="0" h="5600" w="6743">
                  <a:moveTo>
                    <a:pt x="4601" y="1"/>
                  </a:moveTo>
                  <a:cubicBezTo>
                    <a:pt x="4569" y="1"/>
                    <a:pt x="4539" y="4"/>
                    <a:pt x="4512" y="10"/>
                  </a:cubicBezTo>
                  <a:cubicBezTo>
                    <a:pt x="4311" y="35"/>
                    <a:pt x="4211" y="211"/>
                    <a:pt x="4186" y="386"/>
                  </a:cubicBezTo>
                  <a:cubicBezTo>
                    <a:pt x="4136" y="712"/>
                    <a:pt x="4211" y="1038"/>
                    <a:pt x="4361" y="1339"/>
                  </a:cubicBezTo>
                  <a:lnTo>
                    <a:pt x="1" y="4672"/>
                  </a:lnTo>
                  <a:lnTo>
                    <a:pt x="727" y="5599"/>
                  </a:lnTo>
                  <a:lnTo>
                    <a:pt x="5013" y="2341"/>
                  </a:lnTo>
                  <a:cubicBezTo>
                    <a:pt x="5215" y="2563"/>
                    <a:pt x="5546" y="2817"/>
                    <a:pt x="5863" y="2817"/>
                  </a:cubicBezTo>
                  <a:cubicBezTo>
                    <a:pt x="5940" y="2817"/>
                    <a:pt x="6017" y="2802"/>
                    <a:pt x="6091" y="2767"/>
                  </a:cubicBezTo>
                  <a:cubicBezTo>
                    <a:pt x="6742" y="2441"/>
                    <a:pt x="6341" y="1614"/>
                    <a:pt x="6041" y="1213"/>
                  </a:cubicBezTo>
                  <a:cubicBezTo>
                    <a:pt x="5765" y="812"/>
                    <a:pt x="5439" y="386"/>
                    <a:pt x="5013" y="136"/>
                  </a:cubicBezTo>
                  <a:cubicBezTo>
                    <a:pt x="4963" y="111"/>
                    <a:pt x="4913" y="86"/>
                    <a:pt x="4863" y="61"/>
                  </a:cubicBezTo>
                  <a:cubicBezTo>
                    <a:pt x="4789" y="24"/>
                    <a:pt x="4689" y="1"/>
                    <a:pt x="4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5257450" y="2580950"/>
              <a:ext cx="169200" cy="202000"/>
            </a:xfrm>
            <a:custGeom>
              <a:rect b="b" l="l" r="r" t="t"/>
              <a:pathLst>
                <a:path extrusionOk="0" h="8080" w="6768">
                  <a:moveTo>
                    <a:pt x="3497" y="0"/>
                  </a:moveTo>
                  <a:cubicBezTo>
                    <a:pt x="3385" y="0"/>
                    <a:pt x="3277" y="28"/>
                    <a:pt x="3183" y="85"/>
                  </a:cubicBezTo>
                  <a:cubicBezTo>
                    <a:pt x="2958" y="210"/>
                    <a:pt x="2932" y="436"/>
                    <a:pt x="2983" y="661"/>
                  </a:cubicBezTo>
                  <a:cubicBezTo>
                    <a:pt x="3083" y="1037"/>
                    <a:pt x="3283" y="1388"/>
                    <a:pt x="3584" y="1689"/>
                  </a:cubicBezTo>
                  <a:lnTo>
                    <a:pt x="0" y="7303"/>
                  </a:lnTo>
                  <a:lnTo>
                    <a:pt x="1228" y="8080"/>
                  </a:lnTo>
                  <a:lnTo>
                    <a:pt x="4737" y="2541"/>
                  </a:lnTo>
                  <a:cubicBezTo>
                    <a:pt x="4988" y="2659"/>
                    <a:pt x="5309" y="2777"/>
                    <a:pt x="5608" y="2777"/>
                  </a:cubicBezTo>
                  <a:cubicBezTo>
                    <a:pt x="5815" y="2777"/>
                    <a:pt x="6011" y="2720"/>
                    <a:pt x="6166" y="2566"/>
                  </a:cubicBezTo>
                  <a:cubicBezTo>
                    <a:pt x="6767" y="1939"/>
                    <a:pt x="5940" y="1162"/>
                    <a:pt x="5439" y="812"/>
                  </a:cubicBezTo>
                  <a:cubicBezTo>
                    <a:pt x="4963" y="486"/>
                    <a:pt x="4411" y="135"/>
                    <a:pt x="3835" y="35"/>
                  </a:cubicBezTo>
                  <a:cubicBezTo>
                    <a:pt x="3760" y="10"/>
                    <a:pt x="3684" y="10"/>
                    <a:pt x="3609" y="10"/>
                  </a:cubicBezTo>
                  <a:cubicBezTo>
                    <a:pt x="3572" y="3"/>
                    <a:pt x="3534" y="0"/>
                    <a:pt x="3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5382125" y="2948450"/>
              <a:ext cx="196150" cy="90150"/>
            </a:xfrm>
            <a:custGeom>
              <a:rect b="b" l="l" r="r" t="t"/>
              <a:pathLst>
                <a:path extrusionOk="0" h="3606" w="7846">
                  <a:moveTo>
                    <a:pt x="7132" y="1"/>
                  </a:moveTo>
                  <a:cubicBezTo>
                    <a:pt x="6998" y="1"/>
                    <a:pt x="6871" y="69"/>
                    <a:pt x="6768" y="172"/>
                  </a:cubicBezTo>
                  <a:cubicBezTo>
                    <a:pt x="6517" y="397"/>
                    <a:pt x="6341" y="748"/>
                    <a:pt x="6241" y="1099"/>
                  </a:cubicBezTo>
                  <a:lnTo>
                    <a:pt x="51" y="848"/>
                  </a:lnTo>
                  <a:lnTo>
                    <a:pt x="1" y="2202"/>
                  </a:lnTo>
                  <a:lnTo>
                    <a:pt x="6091" y="2427"/>
                  </a:lnTo>
                  <a:cubicBezTo>
                    <a:pt x="6116" y="2853"/>
                    <a:pt x="6266" y="3455"/>
                    <a:pt x="6742" y="3580"/>
                  </a:cubicBezTo>
                  <a:cubicBezTo>
                    <a:pt x="6808" y="3598"/>
                    <a:pt x="6869" y="3606"/>
                    <a:pt x="6927" y="3606"/>
                  </a:cubicBezTo>
                  <a:cubicBezTo>
                    <a:pt x="7536" y="3606"/>
                    <a:pt x="7749" y="2705"/>
                    <a:pt x="7795" y="2202"/>
                  </a:cubicBezTo>
                  <a:cubicBezTo>
                    <a:pt x="7845" y="1676"/>
                    <a:pt x="7845" y="1049"/>
                    <a:pt x="7670" y="548"/>
                  </a:cubicBezTo>
                  <a:cubicBezTo>
                    <a:pt x="7645" y="473"/>
                    <a:pt x="7620" y="422"/>
                    <a:pt x="7595" y="347"/>
                  </a:cubicBezTo>
                  <a:cubicBezTo>
                    <a:pt x="7545" y="222"/>
                    <a:pt x="7444" y="122"/>
                    <a:pt x="7319" y="46"/>
                  </a:cubicBezTo>
                  <a:cubicBezTo>
                    <a:pt x="7256" y="15"/>
                    <a:pt x="7193" y="1"/>
                    <a:pt x="7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5352675" y="3052975"/>
              <a:ext cx="173600" cy="104375"/>
            </a:xfrm>
            <a:custGeom>
              <a:rect b="b" l="l" r="r" t="t"/>
              <a:pathLst>
                <a:path extrusionOk="0" h="4175" w="6944">
                  <a:moveTo>
                    <a:pt x="402" y="1"/>
                  </a:moveTo>
                  <a:lnTo>
                    <a:pt x="1" y="1129"/>
                  </a:lnTo>
                  <a:lnTo>
                    <a:pt x="5088" y="2933"/>
                  </a:lnTo>
                  <a:cubicBezTo>
                    <a:pt x="5013" y="3309"/>
                    <a:pt x="4963" y="3860"/>
                    <a:pt x="5339" y="4086"/>
                  </a:cubicBezTo>
                  <a:cubicBezTo>
                    <a:pt x="5444" y="4147"/>
                    <a:pt x="5546" y="4174"/>
                    <a:pt x="5642" y="4174"/>
                  </a:cubicBezTo>
                  <a:cubicBezTo>
                    <a:pt x="6098" y="4174"/>
                    <a:pt x="6447" y="3577"/>
                    <a:pt x="6592" y="3184"/>
                  </a:cubicBezTo>
                  <a:cubicBezTo>
                    <a:pt x="6768" y="2758"/>
                    <a:pt x="6943" y="2231"/>
                    <a:pt x="6943" y="1755"/>
                  </a:cubicBezTo>
                  <a:cubicBezTo>
                    <a:pt x="6943" y="1680"/>
                    <a:pt x="6918" y="1630"/>
                    <a:pt x="6918" y="1580"/>
                  </a:cubicBezTo>
                  <a:cubicBezTo>
                    <a:pt x="6893" y="1454"/>
                    <a:pt x="6868" y="1329"/>
                    <a:pt x="6768" y="1229"/>
                  </a:cubicBezTo>
                  <a:cubicBezTo>
                    <a:pt x="6688" y="1163"/>
                    <a:pt x="6602" y="1131"/>
                    <a:pt x="6512" y="1131"/>
                  </a:cubicBezTo>
                  <a:cubicBezTo>
                    <a:pt x="6432" y="1131"/>
                    <a:pt x="6349" y="1156"/>
                    <a:pt x="6266" y="1204"/>
                  </a:cubicBezTo>
                  <a:cubicBezTo>
                    <a:pt x="5991" y="1329"/>
                    <a:pt x="5765" y="1555"/>
                    <a:pt x="5565" y="1855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5216075" y="3212125"/>
              <a:ext cx="130375" cy="211950"/>
            </a:xfrm>
            <a:custGeom>
              <a:rect b="b" l="l" r="r" t="t"/>
              <a:pathLst>
                <a:path extrusionOk="0" h="8478" w="5215">
                  <a:moveTo>
                    <a:pt x="1379" y="1"/>
                  </a:moveTo>
                  <a:lnTo>
                    <a:pt x="1" y="502"/>
                  </a:lnTo>
                  <a:lnTo>
                    <a:pt x="2257" y="6718"/>
                  </a:lnTo>
                  <a:cubicBezTo>
                    <a:pt x="1856" y="6918"/>
                    <a:pt x="1304" y="7294"/>
                    <a:pt x="1379" y="7820"/>
                  </a:cubicBezTo>
                  <a:cubicBezTo>
                    <a:pt x="1453" y="8324"/>
                    <a:pt x="1877" y="8477"/>
                    <a:pt x="2331" y="8477"/>
                  </a:cubicBezTo>
                  <a:cubicBezTo>
                    <a:pt x="2645" y="8477"/>
                    <a:pt x="2973" y="8404"/>
                    <a:pt x="3209" y="8322"/>
                  </a:cubicBezTo>
                  <a:cubicBezTo>
                    <a:pt x="3760" y="8146"/>
                    <a:pt x="4362" y="7921"/>
                    <a:pt x="4813" y="7520"/>
                  </a:cubicBezTo>
                  <a:cubicBezTo>
                    <a:pt x="4863" y="7469"/>
                    <a:pt x="4938" y="7419"/>
                    <a:pt x="4963" y="7369"/>
                  </a:cubicBezTo>
                  <a:cubicBezTo>
                    <a:pt x="5089" y="7244"/>
                    <a:pt x="5164" y="7119"/>
                    <a:pt x="5164" y="6968"/>
                  </a:cubicBezTo>
                  <a:cubicBezTo>
                    <a:pt x="5214" y="6718"/>
                    <a:pt x="5039" y="6567"/>
                    <a:pt x="4838" y="6467"/>
                  </a:cubicBezTo>
                  <a:cubicBezTo>
                    <a:pt x="4560" y="6328"/>
                    <a:pt x="4250" y="6283"/>
                    <a:pt x="3921" y="6283"/>
                  </a:cubicBezTo>
                  <a:cubicBezTo>
                    <a:pt x="3836" y="6283"/>
                    <a:pt x="3748" y="6286"/>
                    <a:pt x="3660" y="6292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5266200" y="3160750"/>
              <a:ext cx="141025" cy="161050"/>
            </a:xfrm>
            <a:custGeom>
              <a:rect b="b" l="l" r="r" t="t"/>
              <a:pathLst>
                <a:path extrusionOk="0" h="6442" w="5641">
                  <a:moveTo>
                    <a:pt x="953" y="1"/>
                  </a:moveTo>
                  <a:lnTo>
                    <a:pt x="1" y="702"/>
                  </a:lnTo>
                  <a:lnTo>
                    <a:pt x="3284" y="5013"/>
                  </a:lnTo>
                  <a:cubicBezTo>
                    <a:pt x="3009" y="5264"/>
                    <a:pt x="2683" y="5715"/>
                    <a:pt x="2858" y="6091"/>
                  </a:cubicBezTo>
                  <a:cubicBezTo>
                    <a:pt x="2977" y="6348"/>
                    <a:pt x="3182" y="6441"/>
                    <a:pt x="3411" y="6441"/>
                  </a:cubicBezTo>
                  <a:cubicBezTo>
                    <a:pt x="3762" y="6441"/>
                    <a:pt x="4169" y="6223"/>
                    <a:pt x="4412" y="6041"/>
                  </a:cubicBezTo>
                  <a:cubicBezTo>
                    <a:pt x="4788" y="5765"/>
                    <a:pt x="5214" y="5439"/>
                    <a:pt x="5465" y="5013"/>
                  </a:cubicBezTo>
                  <a:cubicBezTo>
                    <a:pt x="5490" y="4963"/>
                    <a:pt x="5515" y="4913"/>
                    <a:pt x="5540" y="4863"/>
                  </a:cubicBezTo>
                  <a:cubicBezTo>
                    <a:pt x="5615" y="4737"/>
                    <a:pt x="5640" y="4612"/>
                    <a:pt x="5615" y="4487"/>
                  </a:cubicBezTo>
                  <a:cubicBezTo>
                    <a:pt x="5565" y="4286"/>
                    <a:pt x="5415" y="4211"/>
                    <a:pt x="5214" y="4186"/>
                  </a:cubicBezTo>
                  <a:cubicBezTo>
                    <a:pt x="5151" y="4176"/>
                    <a:pt x="5087" y="4171"/>
                    <a:pt x="5023" y="4171"/>
                  </a:cubicBezTo>
                  <a:cubicBezTo>
                    <a:pt x="4777" y="4171"/>
                    <a:pt x="4519" y="4243"/>
                    <a:pt x="4262" y="4362"/>
                  </a:cubicBezTo>
                  <a:lnTo>
                    <a:pt x="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5323225" y="3126925"/>
              <a:ext cx="201775" cy="159425"/>
            </a:xfrm>
            <a:custGeom>
              <a:rect b="b" l="l" r="r" t="t"/>
              <a:pathLst>
                <a:path extrusionOk="0" h="6377" w="8071">
                  <a:moveTo>
                    <a:pt x="753" y="0"/>
                  </a:moveTo>
                  <a:lnTo>
                    <a:pt x="1" y="1203"/>
                  </a:lnTo>
                  <a:lnTo>
                    <a:pt x="5540" y="4737"/>
                  </a:lnTo>
                  <a:cubicBezTo>
                    <a:pt x="5339" y="5163"/>
                    <a:pt x="5139" y="5790"/>
                    <a:pt x="5515" y="6166"/>
                  </a:cubicBezTo>
                  <a:cubicBezTo>
                    <a:pt x="5664" y="6315"/>
                    <a:pt x="5826" y="6376"/>
                    <a:pt x="5990" y="6376"/>
                  </a:cubicBezTo>
                  <a:cubicBezTo>
                    <a:pt x="6487" y="6376"/>
                    <a:pt x="7005" y="5816"/>
                    <a:pt x="7269" y="5439"/>
                  </a:cubicBezTo>
                  <a:cubicBezTo>
                    <a:pt x="7595" y="4963"/>
                    <a:pt x="7921" y="4411"/>
                    <a:pt x="8046" y="3835"/>
                  </a:cubicBezTo>
                  <a:cubicBezTo>
                    <a:pt x="8046" y="3760"/>
                    <a:pt x="8071" y="3684"/>
                    <a:pt x="8071" y="3609"/>
                  </a:cubicBezTo>
                  <a:cubicBezTo>
                    <a:pt x="8071" y="3459"/>
                    <a:pt x="8071" y="3308"/>
                    <a:pt x="7971" y="3183"/>
                  </a:cubicBezTo>
                  <a:cubicBezTo>
                    <a:pt x="7879" y="3019"/>
                    <a:pt x="7735" y="2961"/>
                    <a:pt x="7576" y="2961"/>
                  </a:cubicBezTo>
                  <a:cubicBezTo>
                    <a:pt x="7517" y="2961"/>
                    <a:pt x="7456" y="2969"/>
                    <a:pt x="7394" y="2983"/>
                  </a:cubicBezTo>
                  <a:cubicBezTo>
                    <a:pt x="7043" y="3058"/>
                    <a:pt x="6692" y="3283"/>
                    <a:pt x="6392" y="3559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5063200" y="3251600"/>
              <a:ext cx="95900" cy="195625"/>
            </a:xfrm>
            <a:custGeom>
              <a:rect b="b" l="l" r="r" t="t"/>
              <a:pathLst>
                <a:path extrusionOk="0" h="7825" w="3836">
                  <a:moveTo>
                    <a:pt x="1580" y="1"/>
                  </a:moveTo>
                  <a:lnTo>
                    <a:pt x="1329" y="6091"/>
                  </a:lnTo>
                  <a:cubicBezTo>
                    <a:pt x="903" y="6116"/>
                    <a:pt x="301" y="6241"/>
                    <a:pt x="176" y="6718"/>
                  </a:cubicBezTo>
                  <a:cubicBezTo>
                    <a:pt x="1" y="7494"/>
                    <a:pt x="1003" y="7745"/>
                    <a:pt x="1580" y="7795"/>
                  </a:cubicBezTo>
                  <a:cubicBezTo>
                    <a:pt x="1763" y="7813"/>
                    <a:pt x="1955" y="7824"/>
                    <a:pt x="2151" y="7824"/>
                  </a:cubicBezTo>
                  <a:cubicBezTo>
                    <a:pt x="2516" y="7824"/>
                    <a:pt x="2891" y="7784"/>
                    <a:pt x="3234" y="7670"/>
                  </a:cubicBezTo>
                  <a:cubicBezTo>
                    <a:pt x="3284" y="7645"/>
                    <a:pt x="3359" y="7620"/>
                    <a:pt x="3409" y="7595"/>
                  </a:cubicBezTo>
                  <a:cubicBezTo>
                    <a:pt x="3535" y="7520"/>
                    <a:pt x="3660" y="7444"/>
                    <a:pt x="3735" y="7319"/>
                  </a:cubicBezTo>
                  <a:cubicBezTo>
                    <a:pt x="3835" y="7119"/>
                    <a:pt x="3760" y="6918"/>
                    <a:pt x="3610" y="6768"/>
                  </a:cubicBezTo>
                  <a:cubicBezTo>
                    <a:pt x="3384" y="6517"/>
                    <a:pt x="3033" y="6342"/>
                    <a:pt x="2657" y="6216"/>
                  </a:cubicBezTo>
                  <a:lnTo>
                    <a:pt x="2908" y="51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4941650" y="3222150"/>
              <a:ext cx="110925" cy="173025"/>
            </a:xfrm>
            <a:custGeom>
              <a:rect b="b" l="l" r="r" t="t"/>
              <a:pathLst>
                <a:path extrusionOk="0" h="6921" w="4437">
                  <a:moveTo>
                    <a:pt x="3334" y="1"/>
                  </a:moveTo>
                  <a:lnTo>
                    <a:pt x="1529" y="5088"/>
                  </a:lnTo>
                  <a:cubicBezTo>
                    <a:pt x="1388" y="5060"/>
                    <a:pt x="1223" y="5036"/>
                    <a:pt x="1059" y="5036"/>
                  </a:cubicBezTo>
                  <a:cubicBezTo>
                    <a:pt x="786" y="5036"/>
                    <a:pt x="517" y="5104"/>
                    <a:pt x="376" y="5339"/>
                  </a:cubicBezTo>
                  <a:cubicBezTo>
                    <a:pt x="0" y="5941"/>
                    <a:pt x="802" y="6417"/>
                    <a:pt x="1254" y="6592"/>
                  </a:cubicBezTo>
                  <a:cubicBezTo>
                    <a:pt x="1676" y="6756"/>
                    <a:pt x="2141" y="6920"/>
                    <a:pt x="2610" y="6920"/>
                  </a:cubicBezTo>
                  <a:cubicBezTo>
                    <a:pt x="2642" y="6920"/>
                    <a:pt x="2675" y="6920"/>
                    <a:pt x="2707" y="6918"/>
                  </a:cubicBezTo>
                  <a:lnTo>
                    <a:pt x="2883" y="6918"/>
                  </a:lnTo>
                  <a:cubicBezTo>
                    <a:pt x="3008" y="6893"/>
                    <a:pt x="3133" y="6843"/>
                    <a:pt x="3209" y="6768"/>
                  </a:cubicBezTo>
                  <a:cubicBezTo>
                    <a:pt x="3359" y="6617"/>
                    <a:pt x="3334" y="6442"/>
                    <a:pt x="3259" y="6266"/>
                  </a:cubicBezTo>
                  <a:cubicBezTo>
                    <a:pt x="3133" y="5991"/>
                    <a:pt x="2883" y="5740"/>
                    <a:pt x="2607" y="5565"/>
                  </a:cubicBezTo>
                  <a:lnTo>
                    <a:pt x="4437" y="402"/>
                  </a:lnTo>
                  <a:lnTo>
                    <a:pt x="3334" y="1"/>
                  </a:ln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4660325" y="3076175"/>
              <a:ext cx="217450" cy="129150"/>
            </a:xfrm>
            <a:custGeom>
              <a:rect b="b" l="l" r="r" t="t"/>
              <a:pathLst>
                <a:path extrusionOk="0" h="5166" w="8698">
                  <a:moveTo>
                    <a:pt x="8196" y="0"/>
                  </a:moveTo>
                  <a:lnTo>
                    <a:pt x="1980" y="2256"/>
                  </a:lnTo>
                  <a:cubicBezTo>
                    <a:pt x="1769" y="1856"/>
                    <a:pt x="1425" y="1347"/>
                    <a:pt x="949" y="1347"/>
                  </a:cubicBezTo>
                  <a:cubicBezTo>
                    <a:pt x="917" y="1347"/>
                    <a:pt x="885" y="1349"/>
                    <a:pt x="852" y="1354"/>
                  </a:cubicBezTo>
                  <a:cubicBezTo>
                    <a:pt x="0" y="1479"/>
                    <a:pt x="151" y="2607"/>
                    <a:pt x="351" y="3183"/>
                  </a:cubicBezTo>
                  <a:cubicBezTo>
                    <a:pt x="527" y="3734"/>
                    <a:pt x="777" y="4361"/>
                    <a:pt x="1153" y="4812"/>
                  </a:cubicBezTo>
                  <a:cubicBezTo>
                    <a:pt x="1203" y="4862"/>
                    <a:pt x="1253" y="4912"/>
                    <a:pt x="1304" y="4963"/>
                  </a:cubicBezTo>
                  <a:cubicBezTo>
                    <a:pt x="1429" y="5063"/>
                    <a:pt x="1554" y="5138"/>
                    <a:pt x="1705" y="5163"/>
                  </a:cubicBezTo>
                  <a:cubicBezTo>
                    <a:pt x="1723" y="5165"/>
                    <a:pt x="1741" y="5166"/>
                    <a:pt x="1758" y="5166"/>
                  </a:cubicBezTo>
                  <a:cubicBezTo>
                    <a:pt x="1980" y="5166"/>
                    <a:pt x="2138" y="5021"/>
                    <a:pt x="2231" y="4812"/>
                  </a:cubicBezTo>
                  <a:cubicBezTo>
                    <a:pt x="2381" y="4461"/>
                    <a:pt x="2431" y="4060"/>
                    <a:pt x="2381" y="3659"/>
                  </a:cubicBezTo>
                  <a:lnTo>
                    <a:pt x="8697" y="1354"/>
                  </a:lnTo>
                  <a:lnTo>
                    <a:pt x="81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4776850" y="3135700"/>
              <a:ext cx="168575" cy="140525"/>
            </a:xfrm>
            <a:custGeom>
              <a:rect b="b" l="l" r="r" t="t"/>
              <a:pathLst>
                <a:path extrusionOk="0" h="5621" w="6743">
                  <a:moveTo>
                    <a:pt x="6016" y="0"/>
                  </a:moveTo>
                  <a:lnTo>
                    <a:pt x="1730" y="3283"/>
                  </a:lnTo>
                  <a:cubicBezTo>
                    <a:pt x="1511" y="3064"/>
                    <a:pt x="1198" y="2798"/>
                    <a:pt x="877" y="2798"/>
                  </a:cubicBezTo>
                  <a:cubicBezTo>
                    <a:pt x="794" y="2798"/>
                    <a:pt x="710" y="2816"/>
                    <a:pt x="628" y="2857"/>
                  </a:cubicBezTo>
                  <a:cubicBezTo>
                    <a:pt x="1" y="3158"/>
                    <a:pt x="402" y="3985"/>
                    <a:pt x="703" y="4411"/>
                  </a:cubicBezTo>
                  <a:cubicBezTo>
                    <a:pt x="953" y="4787"/>
                    <a:pt x="1304" y="5213"/>
                    <a:pt x="1730" y="5464"/>
                  </a:cubicBezTo>
                  <a:cubicBezTo>
                    <a:pt x="1780" y="5489"/>
                    <a:pt x="1831" y="5514"/>
                    <a:pt x="1881" y="5539"/>
                  </a:cubicBezTo>
                  <a:cubicBezTo>
                    <a:pt x="1963" y="5580"/>
                    <a:pt x="2061" y="5621"/>
                    <a:pt x="2163" y="5621"/>
                  </a:cubicBezTo>
                  <a:cubicBezTo>
                    <a:pt x="2186" y="5621"/>
                    <a:pt x="2209" y="5619"/>
                    <a:pt x="2232" y="5614"/>
                  </a:cubicBezTo>
                  <a:cubicBezTo>
                    <a:pt x="2432" y="5564"/>
                    <a:pt x="2532" y="5414"/>
                    <a:pt x="2557" y="5213"/>
                  </a:cubicBezTo>
                  <a:cubicBezTo>
                    <a:pt x="2582" y="4912"/>
                    <a:pt x="2507" y="4587"/>
                    <a:pt x="2382" y="4261"/>
                  </a:cubicBezTo>
                  <a:lnTo>
                    <a:pt x="6743" y="927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4810075" y="3192075"/>
              <a:ext cx="169200" cy="202425"/>
            </a:xfrm>
            <a:custGeom>
              <a:rect b="b" l="l" r="r" t="t"/>
              <a:pathLst>
                <a:path extrusionOk="0" h="8097" w="6768">
                  <a:moveTo>
                    <a:pt x="5539" y="1"/>
                  </a:moveTo>
                  <a:lnTo>
                    <a:pt x="2030" y="5565"/>
                  </a:lnTo>
                  <a:cubicBezTo>
                    <a:pt x="1784" y="5434"/>
                    <a:pt x="1471" y="5321"/>
                    <a:pt x="1177" y="5321"/>
                  </a:cubicBezTo>
                  <a:cubicBezTo>
                    <a:pt x="963" y="5321"/>
                    <a:pt x="760" y="5381"/>
                    <a:pt x="602" y="5540"/>
                  </a:cubicBezTo>
                  <a:cubicBezTo>
                    <a:pt x="0" y="6141"/>
                    <a:pt x="802" y="6943"/>
                    <a:pt x="1304" y="7269"/>
                  </a:cubicBezTo>
                  <a:cubicBezTo>
                    <a:pt x="1780" y="7595"/>
                    <a:pt x="2356" y="7946"/>
                    <a:pt x="2933" y="8046"/>
                  </a:cubicBezTo>
                  <a:cubicBezTo>
                    <a:pt x="3008" y="8071"/>
                    <a:pt x="3083" y="8071"/>
                    <a:pt x="3133" y="8096"/>
                  </a:cubicBezTo>
                  <a:cubicBezTo>
                    <a:pt x="3284" y="8096"/>
                    <a:pt x="3459" y="8071"/>
                    <a:pt x="3584" y="7996"/>
                  </a:cubicBezTo>
                  <a:cubicBezTo>
                    <a:pt x="3785" y="7870"/>
                    <a:pt x="3835" y="7645"/>
                    <a:pt x="3785" y="7419"/>
                  </a:cubicBezTo>
                  <a:cubicBezTo>
                    <a:pt x="3685" y="7043"/>
                    <a:pt x="3459" y="6718"/>
                    <a:pt x="3183" y="6417"/>
                  </a:cubicBezTo>
                  <a:lnTo>
                    <a:pt x="6767" y="778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4658450" y="2936550"/>
              <a:ext cx="196125" cy="90475"/>
            </a:xfrm>
            <a:custGeom>
              <a:rect b="b" l="l" r="r" t="t"/>
              <a:pathLst>
                <a:path extrusionOk="0" h="3619" w="7845">
                  <a:moveTo>
                    <a:pt x="929" y="1"/>
                  </a:moveTo>
                  <a:cubicBezTo>
                    <a:pt x="288" y="1"/>
                    <a:pt x="73" y="892"/>
                    <a:pt x="50" y="1400"/>
                  </a:cubicBezTo>
                  <a:cubicBezTo>
                    <a:pt x="0" y="1951"/>
                    <a:pt x="0" y="2553"/>
                    <a:pt x="176" y="3079"/>
                  </a:cubicBezTo>
                  <a:cubicBezTo>
                    <a:pt x="201" y="3129"/>
                    <a:pt x="226" y="3204"/>
                    <a:pt x="251" y="3254"/>
                  </a:cubicBezTo>
                  <a:cubicBezTo>
                    <a:pt x="301" y="3380"/>
                    <a:pt x="401" y="3505"/>
                    <a:pt x="526" y="3555"/>
                  </a:cubicBezTo>
                  <a:cubicBezTo>
                    <a:pt x="597" y="3599"/>
                    <a:pt x="664" y="3618"/>
                    <a:pt x="729" y="3618"/>
                  </a:cubicBezTo>
                  <a:cubicBezTo>
                    <a:pt x="850" y="3618"/>
                    <a:pt x="964" y="3552"/>
                    <a:pt x="1078" y="3455"/>
                  </a:cubicBezTo>
                  <a:cubicBezTo>
                    <a:pt x="1328" y="3204"/>
                    <a:pt x="1504" y="2878"/>
                    <a:pt x="1604" y="2502"/>
                  </a:cubicBezTo>
                  <a:lnTo>
                    <a:pt x="7795" y="2753"/>
                  </a:lnTo>
                  <a:lnTo>
                    <a:pt x="7845" y="1425"/>
                  </a:lnTo>
                  <a:lnTo>
                    <a:pt x="1754" y="1174"/>
                  </a:lnTo>
                  <a:cubicBezTo>
                    <a:pt x="1729" y="748"/>
                    <a:pt x="1579" y="146"/>
                    <a:pt x="1103" y="21"/>
                  </a:cubicBezTo>
                  <a:cubicBezTo>
                    <a:pt x="1042" y="7"/>
                    <a:pt x="984" y="1"/>
                    <a:pt x="929" y="1"/>
                  </a:cubicBez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4709825" y="2818100"/>
              <a:ext cx="173575" cy="103950"/>
            </a:xfrm>
            <a:custGeom>
              <a:rect b="b" l="l" r="r" t="t"/>
              <a:pathLst>
                <a:path extrusionOk="0" h="4158" w="6943">
                  <a:moveTo>
                    <a:pt x="1316" y="0"/>
                  </a:moveTo>
                  <a:cubicBezTo>
                    <a:pt x="865" y="0"/>
                    <a:pt x="515" y="605"/>
                    <a:pt x="351" y="975"/>
                  </a:cubicBezTo>
                  <a:cubicBezTo>
                    <a:pt x="176" y="1426"/>
                    <a:pt x="0" y="1927"/>
                    <a:pt x="25" y="2428"/>
                  </a:cubicBezTo>
                  <a:cubicBezTo>
                    <a:pt x="25" y="2478"/>
                    <a:pt x="25" y="2529"/>
                    <a:pt x="50" y="2604"/>
                  </a:cubicBezTo>
                  <a:cubicBezTo>
                    <a:pt x="50" y="2729"/>
                    <a:pt x="100" y="2829"/>
                    <a:pt x="201" y="2930"/>
                  </a:cubicBezTo>
                  <a:cubicBezTo>
                    <a:pt x="267" y="3009"/>
                    <a:pt x="354" y="3040"/>
                    <a:pt x="447" y="3040"/>
                  </a:cubicBezTo>
                  <a:cubicBezTo>
                    <a:pt x="531" y="3040"/>
                    <a:pt x="619" y="3015"/>
                    <a:pt x="702" y="2980"/>
                  </a:cubicBezTo>
                  <a:cubicBezTo>
                    <a:pt x="978" y="2854"/>
                    <a:pt x="1203" y="2604"/>
                    <a:pt x="1404" y="2328"/>
                  </a:cubicBezTo>
                  <a:lnTo>
                    <a:pt x="6567" y="4158"/>
                  </a:lnTo>
                  <a:lnTo>
                    <a:pt x="6943" y="3055"/>
                  </a:lnTo>
                  <a:lnTo>
                    <a:pt x="1880" y="1225"/>
                  </a:lnTo>
                  <a:cubicBezTo>
                    <a:pt x="1955" y="849"/>
                    <a:pt x="2005" y="323"/>
                    <a:pt x="1629" y="97"/>
                  </a:cubicBezTo>
                  <a:cubicBezTo>
                    <a:pt x="1521" y="30"/>
                    <a:pt x="1416" y="0"/>
                    <a:pt x="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4888400" y="2513700"/>
              <a:ext cx="143500" cy="234800"/>
            </a:xfrm>
            <a:custGeom>
              <a:rect b="b" l="l" r="r" t="t"/>
              <a:pathLst>
                <a:path extrusionOk="0" h="9392" w="5740">
                  <a:moveTo>
                    <a:pt x="3189" y="1"/>
                  </a:moveTo>
                  <a:cubicBezTo>
                    <a:pt x="2837" y="1"/>
                    <a:pt x="2467" y="85"/>
                    <a:pt x="2206" y="168"/>
                  </a:cubicBezTo>
                  <a:cubicBezTo>
                    <a:pt x="1579" y="369"/>
                    <a:pt x="902" y="619"/>
                    <a:pt x="401" y="1070"/>
                  </a:cubicBezTo>
                  <a:cubicBezTo>
                    <a:pt x="351" y="1121"/>
                    <a:pt x="301" y="1171"/>
                    <a:pt x="251" y="1221"/>
                  </a:cubicBezTo>
                  <a:cubicBezTo>
                    <a:pt x="125" y="1346"/>
                    <a:pt x="25" y="1496"/>
                    <a:pt x="25" y="1672"/>
                  </a:cubicBezTo>
                  <a:cubicBezTo>
                    <a:pt x="0" y="1948"/>
                    <a:pt x="176" y="2123"/>
                    <a:pt x="401" y="2248"/>
                  </a:cubicBezTo>
                  <a:cubicBezTo>
                    <a:pt x="668" y="2373"/>
                    <a:pt x="972" y="2422"/>
                    <a:pt x="1287" y="2422"/>
                  </a:cubicBezTo>
                  <a:cubicBezTo>
                    <a:pt x="1417" y="2422"/>
                    <a:pt x="1548" y="2413"/>
                    <a:pt x="1679" y="2399"/>
                  </a:cubicBezTo>
                  <a:lnTo>
                    <a:pt x="4236" y="9391"/>
                  </a:lnTo>
                  <a:lnTo>
                    <a:pt x="5740" y="8840"/>
                  </a:lnTo>
                  <a:lnTo>
                    <a:pt x="3233" y="1973"/>
                  </a:lnTo>
                  <a:cubicBezTo>
                    <a:pt x="3709" y="1722"/>
                    <a:pt x="4311" y="1296"/>
                    <a:pt x="4211" y="720"/>
                  </a:cubicBezTo>
                  <a:cubicBezTo>
                    <a:pt x="4138" y="164"/>
                    <a:pt x="3681" y="1"/>
                    <a:pt x="31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4829500" y="2653700"/>
              <a:ext cx="141000" cy="161200"/>
            </a:xfrm>
            <a:custGeom>
              <a:rect b="b" l="l" r="r" t="t"/>
              <a:pathLst>
                <a:path extrusionOk="0" h="6448" w="5640">
                  <a:moveTo>
                    <a:pt x="2238" y="0"/>
                  </a:moveTo>
                  <a:cubicBezTo>
                    <a:pt x="1885" y="0"/>
                    <a:pt x="1473" y="215"/>
                    <a:pt x="1228" y="383"/>
                  </a:cubicBezTo>
                  <a:cubicBezTo>
                    <a:pt x="852" y="658"/>
                    <a:pt x="426" y="1009"/>
                    <a:pt x="176" y="1410"/>
                  </a:cubicBezTo>
                  <a:cubicBezTo>
                    <a:pt x="126" y="1460"/>
                    <a:pt x="100" y="1511"/>
                    <a:pt x="75" y="1586"/>
                  </a:cubicBezTo>
                  <a:cubicBezTo>
                    <a:pt x="25" y="1686"/>
                    <a:pt x="0" y="1811"/>
                    <a:pt x="25" y="1937"/>
                  </a:cubicBezTo>
                  <a:cubicBezTo>
                    <a:pt x="75" y="2137"/>
                    <a:pt x="226" y="2212"/>
                    <a:pt x="426" y="2237"/>
                  </a:cubicBezTo>
                  <a:cubicBezTo>
                    <a:pt x="491" y="2248"/>
                    <a:pt x="556" y="2253"/>
                    <a:pt x="622" y="2253"/>
                  </a:cubicBezTo>
                  <a:cubicBezTo>
                    <a:pt x="865" y="2253"/>
                    <a:pt x="1117" y="2186"/>
                    <a:pt x="1354" y="2087"/>
                  </a:cubicBezTo>
                  <a:lnTo>
                    <a:pt x="4687" y="6448"/>
                  </a:lnTo>
                  <a:lnTo>
                    <a:pt x="5639" y="5721"/>
                  </a:lnTo>
                  <a:lnTo>
                    <a:pt x="2356" y="1435"/>
                  </a:lnTo>
                  <a:cubicBezTo>
                    <a:pt x="2632" y="1160"/>
                    <a:pt x="2958" y="734"/>
                    <a:pt x="2782" y="333"/>
                  </a:cubicBezTo>
                  <a:cubicBezTo>
                    <a:pt x="2665" y="88"/>
                    <a:pt x="2463" y="0"/>
                    <a:pt x="2238" y="0"/>
                  </a:cubicBez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4711075" y="2689225"/>
              <a:ext cx="202400" cy="158900"/>
            </a:xfrm>
            <a:custGeom>
              <a:rect b="b" l="l" r="r" t="t"/>
              <a:pathLst>
                <a:path extrusionOk="0" h="6356" w="8096">
                  <a:moveTo>
                    <a:pt x="2086" y="0"/>
                  </a:moveTo>
                  <a:cubicBezTo>
                    <a:pt x="1589" y="0"/>
                    <a:pt x="1089" y="542"/>
                    <a:pt x="827" y="917"/>
                  </a:cubicBezTo>
                  <a:cubicBezTo>
                    <a:pt x="502" y="1393"/>
                    <a:pt x="176" y="1969"/>
                    <a:pt x="50" y="2546"/>
                  </a:cubicBezTo>
                  <a:cubicBezTo>
                    <a:pt x="50" y="2621"/>
                    <a:pt x="25" y="2671"/>
                    <a:pt x="25" y="2746"/>
                  </a:cubicBezTo>
                  <a:cubicBezTo>
                    <a:pt x="0" y="2897"/>
                    <a:pt x="25" y="3072"/>
                    <a:pt x="101" y="3197"/>
                  </a:cubicBezTo>
                  <a:cubicBezTo>
                    <a:pt x="209" y="3342"/>
                    <a:pt x="343" y="3395"/>
                    <a:pt x="494" y="3395"/>
                  </a:cubicBezTo>
                  <a:cubicBezTo>
                    <a:pt x="552" y="3395"/>
                    <a:pt x="614" y="3387"/>
                    <a:pt x="677" y="3373"/>
                  </a:cubicBezTo>
                  <a:cubicBezTo>
                    <a:pt x="1053" y="3298"/>
                    <a:pt x="1404" y="3072"/>
                    <a:pt x="1705" y="2796"/>
                  </a:cubicBezTo>
                  <a:lnTo>
                    <a:pt x="7319" y="6355"/>
                  </a:lnTo>
                  <a:lnTo>
                    <a:pt x="8096" y="5152"/>
                  </a:lnTo>
                  <a:lnTo>
                    <a:pt x="2557" y="1643"/>
                  </a:lnTo>
                  <a:cubicBezTo>
                    <a:pt x="2757" y="1217"/>
                    <a:pt x="2958" y="566"/>
                    <a:pt x="2582" y="215"/>
                  </a:cubicBezTo>
                  <a:cubicBezTo>
                    <a:pt x="2423" y="63"/>
                    <a:pt x="2255" y="0"/>
                    <a:pt x="20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4870850" y="2967775"/>
              <a:ext cx="144125" cy="190600"/>
            </a:xfrm>
            <a:custGeom>
              <a:rect b="b" l="l" r="r" t="t"/>
              <a:pathLst>
                <a:path extrusionOk="0" h="7624" w="5765">
                  <a:moveTo>
                    <a:pt x="1411" y="0"/>
                  </a:moveTo>
                  <a:cubicBezTo>
                    <a:pt x="1282" y="0"/>
                    <a:pt x="1153" y="16"/>
                    <a:pt x="1028" y="50"/>
                  </a:cubicBezTo>
                  <a:cubicBezTo>
                    <a:pt x="0" y="351"/>
                    <a:pt x="251" y="1705"/>
                    <a:pt x="376" y="2507"/>
                  </a:cubicBezTo>
                  <a:cubicBezTo>
                    <a:pt x="502" y="3509"/>
                    <a:pt x="853" y="4512"/>
                    <a:pt x="1379" y="5389"/>
                  </a:cubicBezTo>
                  <a:cubicBezTo>
                    <a:pt x="1680" y="5890"/>
                    <a:pt x="2030" y="6341"/>
                    <a:pt x="2431" y="6767"/>
                  </a:cubicBezTo>
                  <a:cubicBezTo>
                    <a:pt x="2682" y="7018"/>
                    <a:pt x="2958" y="7268"/>
                    <a:pt x="3284" y="7444"/>
                  </a:cubicBezTo>
                  <a:cubicBezTo>
                    <a:pt x="3522" y="7554"/>
                    <a:pt x="3787" y="7624"/>
                    <a:pt x="4050" y="7624"/>
                  </a:cubicBezTo>
                  <a:cubicBezTo>
                    <a:pt x="4146" y="7624"/>
                    <a:pt x="4242" y="7614"/>
                    <a:pt x="4336" y="7594"/>
                  </a:cubicBezTo>
                  <a:cubicBezTo>
                    <a:pt x="4712" y="7494"/>
                    <a:pt x="5038" y="7218"/>
                    <a:pt x="5238" y="6893"/>
                  </a:cubicBezTo>
                  <a:cubicBezTo>
                    <a:pt x="5439" y="6567"/>
                    <a:pt x="5564" y="6166"/>
                    <a:pt x="5614" y="5790"/>
                  </a:cubicBezTo>
                  <a:cubicBezTo>
                    <a:pt x="5765" y="4662"/>
                    <a:pt x="5539" y="3459"/>
                    <a:pt x="4963" y="2481"/>
                  </a:cubicBezTo>
                  <a:cubicBezTo>
                    <a:pt x="4361" y="1479"/>
                    <a:pt x="3459" y="677"/>
                    <a:pt x="2406" y="251"/>
                  </a:cubicBezTo>
                  <a:cubicBezTo>
                    <a:pt x="2098" y="106"/>
                    <a:pt x="1751" y="0"/>
                    <a:pt x="1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4"/>
            <p:cNvSpPr/>
            <p:nvPr/>
          </p:nvSpPr>
          <p:spPr>
            <a:xfrm>
              <a:off x="4930375" y="2805450"/>
              <a:ext cx="98400" cy="150025"/>
            </a:xfrm>
            <a:custGeom>
              <a:rect b="b" l="l" r="r" t="t"/>
              <a:pathLst>
                <a:path extrusionOk="0" h="6001" w="3936">
                  <a:moveTo>
                    <a:pt x="1630" y="1"/>
                  </a:moveTo>
                  <a:cubicBezTo>
                    <a:pt x="1299" y="1"/>
                    <a:pt x="1001" y="107"/>
                    <a:pt x="827" y="378"/>
                  </a:cubicBezTo>
                  <a:cubicBezTo>
                    <a:pt x="326" y="1155"/>
                    <a:pt x="25" y="1982"/>
                    <a:pt x="0" y="2909"/>
                  </a:cubicBezTo>
                  <a:cubicBezTo>
                    <a:pt x="0" y="3436"/>
                    <a:pt x="76" y="3987"/>
                    <a:pt x="251" y="4513"/>
                  </a:cubicBezTo>
                  <a:cubicBezTo>
                    <a:pt x="401" y="4939"/>
                    <a:pt x="602" y="5340"/>
                    <a:pt x="953" y="5641"/>
                  </a:cubicBezTo>
                  <a:cubicBezTo>
                    <a:pt x="1210" y="5861"/>
                    <a:pt x="1560" y="6001"/>
                    <a:pt x="1897" y="6001"/>
                  </a:cubicBezTo>
                  <a:cubicBezTo>
                    <a:pt x="2020" y="6001"/>
                    <a:pt x="2142" y="5982"/>
                    <a:pt x="2256" y="5942"/>
                  </a:cubicBezTo>
                  <a:cubicBezTo>
                    <a:pt x="2532" y="5867"/>
                    <a:pt x="2732" y="5666"/>
                    <a:pt x="2908" y="5441"/>
                  </a:cubicBezTo>
                  <a:cubicBezTo>
                    <a:pt x="3334" y="4889"/>
                    <a:pt x="3584" y="4263"/>
                    <a:pt x="3735" y="3586"/>
                  </a:cubicBezTo>
                  <a:cubicBezTo>
                    <a:pt x="3860" y="3085"/>
                    <a:pt x="3935" y="2558"/>
                    <a:pt x="3835" y="2007"/>
                  </a:cubicBezTo>
                  <a:cubicBezTo>
                    <a:pt x="3760" y="1481"/>
                    <a:pt x="3534" y="954"/>
                    <a:pt x="3108" y="578"/>
                  </a:cubicBezTo>
                  <a:cubicBezTo>
                    <a:pt x="2769" y="271"/>
                    <a:pt x="2157" y="1"/>
                    <a:pt x="16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4"/>
            <p:cNvSpPr/>
            <p:nvPr/>
          </p:nvSpPr>
          <p:spPr>
            <a:xfrm>
              <a:off x="5080125" y="3013200"/>
              <a:ext cx="158550" cy="122850"/>
            </a:xfrm>
            <a:custGeom>
              <a:rect b="b" l="l" r="r" t="t"/>
              <a:pathLst>
                <a:path extrusionOk="0" h="4914" w="6342">
                  <a:moveTo>
                    <a:pt x="1421" y="0"/>
                  </a:moveTo>
                  <a:cubicBezTo>
                    <a:pt x="783" y="0"/>
                    <a:pt x="201" y="194"/>
                    <a:pt x="76" y="890"/>
                  </a:cubicBezTo>
                  <a:cubicBezTo>
                    <a:pt x="0" y="1216"/>
                    <a:pt x="76" y="1567"/>
                    <a:pt x="201" y="1893"/>
                  </a:cubicBezTo>
                  <a:cubicBezTo>
                    <a:pt x="552" y="2820"/>
                    <a:pt x="1203" y="3647"/>
                    <a:pt x="2030" y="4173"/>
                  </a:cubicBezTo>
                  <a:cubicBezTo>
                    <a:pt x="2762" y="4661"/>
                    <a:pt x="3630" y="4913"/>
                    <a:pt x="4497" y="4913"/>
                  </a:cubicBezTo>
                  <a:cubicBezTo>
                    <a:pt x="4611" y="4913"/>
                    <a:pt x="4724" y="4909"/>
                    <a:pt x="4837" y="4900"/>
                  </a:cubicBezTo>
                  <a:cubicBezTo>
                    <a:pt x="5314" y="4875"/>
                    <a:pt x="5790" y="4750"/>
                    <a:pt x="6091" y="4399"/>
                  </a:cubicBezTo>
                  <a:cubicBezTo>
                    <a:pt x="6266" y="4173"/>
                    <a:pt x="6341" y="3873"/>
                    <a:pt x="6316" y="3597"/>
                  </a:cubicBezTo>
                  <a:cubicBezTo>
                    <a:pt x="6316" y="3296"/>
                    <a:pt x="6241" y="3020"/>
                    <a:pt x="6116" y="2770"/>
                  </a:cubicBezTo>
                  <a:cubicBezTo>
                    <a:pt x="5690" y="1792"/>
                    <a:pt x="4837" y="1015"/>
                    <a:pt x="3885" y="564"/>
                  </a:cubicBezTo>
                  <a:cubicBezTo>
                    <a:pt x="3534" y="414"/>
                    <a:pt x="3208" y="314"/>
                    <a:pt x="2858" y="213"/>
                  </a:cubicBezTo>
                  <a:cubicBezTo>
                    <a:pt x="2479" y="124"/>
                    <a:pt x="1932" y="0"/>
                    <a:pt x="1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5187275" y="2789000"/>
              <a:ext cx="157275" cy="216675"/>
            </a:xfrm>
            <a:custGeom>
              <a:rect b="b" l="l" r="r" t="t"/>
              <a:pathLst>
                <a:path extrusionOk="0" h="8667" w="6291">
                  <a:moveTo>
                    <a:pt x="1827" y="0"/>
                  </a:moveTo>
                  <a:cubicBezTo>
                    <a:pt x="1508" y="0"/>
                    <a:pt x="1193" y="118"/>
                    <a:pt x="902" y="409"/>
                  </a:cubicBezTo>
                  <a:cubicBezTo>
                    <a:pt x="602" y="735"/>
                    <a:pt x="426" y="1161"/>
                    <a:pt x="326" y="1587"/>
                  </a:cubicBezTo>
                  <a:cubicBezTo>
                    <a:pt x="0" y="2840"/>
                    <a:pt x="100" y="4194"/>
                    <a:pt x="602" y="5397"/>
                  </a:cubicBezTo>
                  <a:cubicBezTo>
                    <a:pt x="1103" y="6575"/>
                    <a:pt x="2005" y="7602"/>
                    <a:pt x="3108" y="8254"/>
                  </a:cubicBezTo>
                  <a:cubicBezTo>
                    <a:pt x="3506" y="8482"/>
                    <a:pt x="3963" y="8666"/>
                    <a:pt x="4400" y="8666"/>
                  </a:cubicBezTo>
                  <a:cubicBezTo>
                    <a:pt x="4540" y="8666"/>
                    <a:pt x="4678" y="8647"/>
                    <a:pt x="4812" y="8605"/>
                  </a:cubicBezTo>
                  <a:cubicBezTo>
                    <a:pt x="5188" y="8480"/>
                    <a:pt x="5464" y="8229"/>
                    <a:pt x="5664" y="7903"/>
                  </a:cubicBezTo>
                  <a:cubicBezTo>
                    <a:pt x="5865" y="7602"/>
                    <a:pt x="5990" y="7226"/>
                    <a:pt x="6040" y="6851"/>
                  </a:cubicBezTo>
                  <a:cubicBezTo>
                    <a:pt x="6291" y="5497"/>
                    <a:pt x="5965" y="4043"/>
                    <a:pt x="5238" y="2866"/>
                  </a:cubicBezTo>
                  <a:cubicBezTo>
                    <a:pt x="5013" y="2465"/>
                    <a:pt x="4712" y="2089"/>
                    <a:pt x="4411" y="1738"/>
                  </a:cubicBezTo>
                  <a:cubicBezTo>
                    <a:pt x="3826" y="1096"/>
                    <a:pt x="2801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5055675" y="2872350"/>
              <a:ext cx="90875" cy="66500"/>
            </a:xfrm>
            <a:custGeom>
              <a:rect b="b" l="l" r="r" t="t"/>
              <a:pathLst>
                <a:path extrusionOk="0" h="2660" w="3635">
                  <a:moveTo>
                    <a:pt x="2299" y="0"/>
                  </a:moveTo>
                  <a:cubicBezTo>
                    <a:pt x="2023" y="0"/>
                    <a:pt x="1742" y="64"/>
                    <a:pt x="1505" y="183"/>
                  </a:cubicBezTo>
                  <a:cubicBezTo>
                    <a:pt x="1154" y="359"/>
                    <a:pt x="878" y="609"/>
                    <a:pt x="602" y="860"/>
                  </a:cubicBezTo>
                  <a:cubicBezTo>
                    <a:pt x="427" y="1010"/>
                    <a:pt x="277" y="1186"/>
                    <a:pt x="176" y="1361"/>
                  </a:cubicBezTo>
                  <a:cubicBezTo>
                    <a:pt x="51" y="1562"/>
                    <a:pt x="1" y="1812"/>
                    <a:pt x="76" y="2013"/>
                  </a:cubicBezTo>
                  <a:cubicBezTo>
                    <a:pt x="151" y="2188"/>
                    <a:pt x="302" y="2339"/>
                    <a:pt x="452" y="2414"/>
                  </a:cubicBezTo>
                  <a:cubicBezTo>
                    <a:pt x="627" y="2514"/>
                    <a:pt x="803" y="2564"/>
                    <a:pt x="978" y="2589"/>
                  </a:cubicBezTo>
                  <a:cubicBezTo>
                    <a:pt x="1211" y="2633"/>
                    <a:pt x="1453" y="2660"/>
                    <a:pt x="1693" y="2660"/>
                  </a:cubicBezTo>
                  <a:cubicBezTo>
                    <a:pt x="1866" y="2660"/>
                    <a:pt x="2038" y="2646"/>
                    <a:pt x="2206" y="2614"/>
                  </a:cubicBezTo>
                  <a:cubicBezTo>
                    <a:pt x="2632" y="2514"/>
                    <a:pt x="3008" y="2313"/>
                    <a:pt x="3259" y="1988"/>
                  </a:cubicBezTo>
                  <a:cubicBezTo>
                    <a:pt x="3535" y="1662"/>
                    <a:pt x="3635" y="1211"/>
                    <a:pt x="3535" y="810"/>
                  </a:cubicBezTo>
                  <a:cubicBezTo>
                    <a:pt x="3369" y="246"/>
                    <a:pt x="2841" y="0"/>
                    <a:pt x="2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5030625" y="3156050"/>
              <a:ext cx="85225" cy="57875"/>
            </a:xfrm>
            <a:custGeom>
              <a:rect b="b" l="l" r="r" t="t"/>
              <a:pathLst>
                <a:path extrusionOk="0" h="2315" w="3409">
                  <a:moveTo>
                    <a:pt x="1529" y="1"/>
                  </a:moveTo>
                  <a:cubicBezTo>
                    <a:pt x="1360" y="1"/>
                    <a:pt x="1191" y="13"/>
                    <a:pt x="1028" y="38"/>
                  </a:cubicBezTo>
                  <a:cubicBezTo>
                    <a:pt x="827" y="63"/>
                    <a:pt x="627" y="88"/>
                    <a:pt x="452" y="164"/>
                  </a:cubicBezTo>
                  <a:cubicBezTo>
                    <a:pt x="276" y="239"/>
                    <a:pt x="101" y="389"/>
                    <a:pt x="51" y="565"/>
                  </a:cubicBezTo>
                  <a:cubicBezTo>
                    <a:pt x="0" y="715"/>
                    <a:pt x="25" y="890"/>
                    <a:pt x="76" y="1041"/>
                  </a:cubicBezTo>
                  <a:cubicBezTo>
                    <a:pt x="151" y="1191"/>
                    <a:pt x="251" y="1341"/>
                    <a:pt x="351" y="1467"/>
                  </a:cubicBezTo>
                  <a:cubicBezTo>
                    <a:pt x="602" y="1742"/>
                    <a:pt x="878" y="1993"/>
                    <a:pt x="1228" y="2143"/>
                  </a:cubicBezTo>
                  <a:cubicBezTo>
                    <a:pt x="1452" y="2247"/>
                    <a:pt x="1699" y="2314"/>
                    <a:pt x="1954" y="2314"/>
                  </a:cubicBezTo>
                  <a:cubicBezTo>
                    <a:pt x="2070" y="2314"/>
                    <a:pt x="2188" y="2300"/>
                    <a:pt x="2306" y="2269"/>
                  </a:cubicBezTo>
                  <a:cubicBezTo>
                    <a:pt x="2657" y="2194"/>
                    <a:pt x="2983" y="1943"/>
                    <a:pt x="3108" y="1592"/>
                  </a:cubicBezTo>
                  <a:cubicBezTo>
                    <a:pt x="3409" y="865"/>
                    <a:pt x="2707" y="189"/>
                    <a:pt x="2030" y="38"/>
                  </a:cubicBezTo>
                  <a:cubicBezTo>
                    <a:pt x="1868" y="13"/>
                    <a:pt x="1698" y="1"/>
                    <a:pt x="1529" y="1"/>
                  </a:cubicBezTo>
                  <a:close/>
                </a:path>
              </a:pathLst>
            </a:custGeom>
            <a:solidFill>
              <a:srgbClr val="575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4878375" y="2737175"/>
              <a:ext cx="262550" cy="212700"/>
            </a:xfrm>
            <a:custGeom>
              <a:rect b="b" l="l" r="r" t="t"/>
              <a:pathLst>
                <a:path extrusionOk="0" h="8508" w="10502">
                  <a:moveTo>
                    <a:pt x="8462" y="0"/>
                  </a:moveTo>
                  <a:cubicBezTo>
                    <a:pt x="4546" y="0"/>
                    <a:pt x="995" y="2669"/>
                    <a:pt x="176" y="6543"/>
                  </a:cubicBezTo>
                  <a:cubicBezTo>
                    <a:pt x="0" y="7345"/>
                    <a:pt x="326" y="8172"/>
                    <a:pt x="1153" y="8447"/>
                  </a:cubicBezTo>
                  <a:cubicBezTo>
                    <a:pt x="1280" y="8488"/>
                    <a:pt x="1416" y="8508"/>
                    <a:pt x="1556" y="8508"/>
                  </a:cubicBezTo>
                  <a:cubicBezTo>
                    <a:pt x="2190" y="8508"/>
                    <a:pt x="2889" y="8106"/>
                    <a:pt x="3033" y="7470"/>
                  </a:cubicBezTo>
                  <a:cubicBezTo>
                    <a:pt x="3577" y="4897"/>
                    <a:pt x="5684" y="3008"/>
                    <a:pt x="8342" y="3008"/>
                  </a:cubicBezTo>
                  <a:cubicBezTo>
                    <a:pt x="8377" y="3008"/>
                    <a:pt x="8411" y="3008"/>
                    <a:pt x="8446" y="3009"/>
                  </a:cubicBezTo>
                  <a:cubicBezTo>
                    <a:pt x="10376" y="3009"/>
                    <a:pt x="10501" y="26"/>
                    <a:pt x="8572" y="1"/>
                  </a:cubicBezTo>
                  <a:cubicBezTo>
                    <a:pt x="8535" y="1"/>
                    <a:pt x="8499" y="0"/>
                    <a:pt x="8462" y="0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4898425" y="2750350"/>
              <a:ext cx="515675" cy="529075"/>
            </a:xfrm>
            <a:custGeom>
              <a:rect b="b" l="l" r="r" t="t"/>
              <a:pathLst>
                <a:path extrusionOk="0" h="21163" w="20627">
                  <a:moveTo>
                    <a:pt x="15589" y="0"/>
                  </a:moveTo>
                  <a:cubicBezTo>
                    <a:pt x="15940" y="652"/>
                    <a:pt x="16216" y="1329"/>
                    <a:pt x="16391" y="2031"/>
                  </a:cubicBezTo>
                  <a:cubicBezTo>
                    <a:pt x="16742" y="3434"/>
                    <a:pt x="16617" y="5063"/>
                    <a:pt x="15689" y="6191"/>
                  </a:cubicBezTo>
                  <a:cubicBezTo>
                    <a:pt x="15138" y="6868"/>
                    <a:pt x="14286" y="7394"/>
                    <a:pt x="14136" y="8271"/>
                  </a:cubicBezTo>
                  <a:cubicBezTo>
                    <a:pt x="14035" y="8923"/>
                    <a:pt x="14386" y="9600"/>
                    <a:pt x="14186" y="10226"/>
                  </a:cubicBezTo>
                  <a:cubicBezTo>
                    <a:pt x="13903" y="11053"/>
                    <a:pt x="12921" y="11294"/>
                    <a:pt x="12011" y="11294"/>
                  </a:cubicBezTo>
                  <a:cubicBezTo>
                    <a:pt x="11873" y="11294"/>
                    <a:pt x="11736" y="11289"/>
                    <a:pt x="11604" y="11279"/>
                  </a:cubicBezTo>
                  <a:cubicBezTo>
                    <a:pt x="11298" y="11255"/>
                    <a:pt x="10970" y="11229"/>
                    <a:pt x="10645" y="11229"/>
                  </a:cubicBezTo>
                  <a:cubicBezTo>
                    <a:pt x="9932" y="11229"/>
                    <a:pt x="9235" y="11354"/>
                    <a:pt x="8822" y="11905"/>
                  </a:cubicBezTo>
                  <a:cubicBezTo>
                    <a:pt x="8095" y="12858"/>
                    <a:pt x="8722" y="14512"/>
                    <a:pt x="7795" y="15264"/>
                  </a:cubicBezTo>
                  <a:cubicBezTo>
                    <a:pt x="7168" y="15790"/>
                    <a:pt x="6166" y="15514"/>
                    <a:pt x="5464" y="15940"/>
                  </a:cubicBezTo>
                  <a:cubicBezTo>
                    <a:pt x="4912" y="16266"/>
                    <a:pt x="4662" y="16918"/>
                    <a:pt x="4236" y="17394"/>
                  </a:cubicBezTo>
                  <a:cubicBezTo>
                    <a:pt x="3767" y="17889"/>
                    <a:pt x="3103" y="18106"/>
                    <a:pt x="2417" y="18106"/>
                  </a:cubicBezTo>
                  <a:cubicBezTo>
                    <a:pt x="1783" y="18106"/>
                    <a:pt x="1132" y="17920"/>
                    <a:pt x="602" y="17595"/>
                  </a:cubicBezTo>
                  <a:cubicBezTo>
                    <a:pt x="376" y="17469"/>
                    <a:pt x="201" y="17344"/>
                    <a:pt x="0" y="17194"/>
                  </a:cubicBezTo>
                  <a:lnTo>
                    <a:pt x="0" y="17194"/>
                  </a:lnTo>
                  <a:cubicBezTo>
                    <a:pt x="2055" y="19499"/>
                    <a:pt x="4988" y="21028"/>
                    <a:pt x="8321" y="21153"/>
                  </a:cubicBezTo>
                  <a:cubicBezTo>
                    <a:pt x="8476" y="21159"/>
                    <a:pt x="8631" y="21162"/>
                    <a:pt x="8785" y="21162"/>
                  </a:cubicBezTo>
                  <a:cubicBezTo>
                    <a:pt x="15044" y="21162"/>
                    <a:pt x="20207" y="16237"/>
                    <a:pt x="20451" y="9950"/>
                  </a:cubicBezTo>
                  <a:cubicBezTo>
                    <a:pt x="20627" y="5890"/>
                    <a:pt x="18672" y="2206"/>
                    <a:pt x="15589" y="0"/>
                  </a:cubicBezTo>
                  <a:close/>
                </a:path>
              </a:pathLst>
            </a:custGeom>
            <a:solidFill>
              <a:srgbClr val="621156">
                <a:alpha val="54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3618950" y="2781475"/>
              <a:ext cx="427350" cy="422700"/>
            </a:xfrm>
            <a:custGeom>
              <a:rect b="b" l="l" r="r" t="t"/>
              <a:pathLst>
                <a:path extrusionOk="0" h="16908" w="17094">
                  <a:moveTo>
                    <a:pt x="8506" y="1"/>
                  </a:moveTo>
                  <a:cubicBezTo>
                    <a:pt x="4006" y="1"/>
                    <a:pt x="272" y="3565"/>
                    <a:pt x="101" y="8104"/>
                  </a:cubicBezTo>
                  <a:cubicBezTo>
                    <a:pt x="1" y="10360"/>
                    <a:pt x="803" y="12440"/>
                    <a:pt x="2181" y="14019"/>
                  </a:cubicBezTo>
                  <a:cubicBezTo>
                    <a:pt x="3660" y="15698"/>
                    <a:pt x="5790" y="16801"/>
                    <a:pt x="8196" y="16901"/>
                  </a:cubicBezTo>
                  <a:cubicBezTo>
                    <a:pt x="8305" y="16905"/>
                    <a:pt x="8413" y="16907"/>
                    <a:pt x="8520" y="16907"/>
                  </a:cubicBezTo>
                  <a:cubicBezTo>
                    <a:pt x="13039" y="16907"/>
                    <a:pt x="16798" y="13334"/>
                    <a:pt x="16993" y="8781"/>
                  </a:cubicBezTo>
                  <a:cubicBezTo>
                    <a:pt x="17094" y="5823"/>
                    <a:pt x="15690" y="3167"/>
                    <a:pt x="13460" y="1588"/>
                  </a:cubicBezTo>
                  <a:cubicBezTo>
                    <a:pt x="12156" y="635"/>
                    <a:pt x="10577" y="84"/>
                    <a:pt x="8873" y="9"/>
                  </a:cubicBezTo>
                  <a:cubicBezTo>
                    <a:pt x="8750" y="3"/>
                    <a:pt x="8628" y="1"/>
                    <a:pt x="8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3803175" y="2662475"/>
              <a:ext cx="68325" cy="139275"/>
            </a:xfrm>
            <a:custGeom>
              <a:rect b="b" l="l" r="r" t="t"/>
              <a:pathLst>
                <a:path extrusionOk="0" h="5571" w="2733">
                  <a:moveTo>
                    <a:pt x="1167" y="0"/>
                  </a:moveTo>
                  <a:cubicBezTo>
                    <a:pt x="915" y="0"/>
                    <a:pt x="657" y="30"/>
                    <a:pt x="426" y="107"/>
                  </a:cubicBezTo>
                  <a:cubicBezTo>
                    <a:pt x="401" y="132"/>
                    <a:pt x="351" y="157"/>
                    <a:pt x="301" y="157"/>
                  </a:cubicBezTo>
                  <a:cubicBezTo>
                    <a:pt x="226" y="207"/>
                    <a:pt x="126" y="282"/>
                    <a:pt x="76" y="358"/>
                  </a:cubicBezTo>
                  <a:cubicBezTo>
                    <a:pt x="0" y="508"/>
                    <a:pt x="76" y="633"/>
                    <a:pt x="176" y="759"/>
                  </a:cubicBezTo>
                  <a:cubicBezTo>
                    <a:pt x="326" y="934"/>
                    <a:pt x="577" y="1059"/>
                    <a:pt x="827" y="1135"/>
                  </a:cubicBezTo>
                  <a:lnTo>
                    <a:pt x="677" y="5520"/>
                  </a:lnTo>
                  <a:lnTo>
                    <a:pt x="1604" y="5571"/>
                  </a:lnTo>
                  <a:lnTo>
                    <a:pt x="1780" y="1235"/>
                  </a:lnTo>
                  <a:cubicBezTo>
                    <a:pt x="2081" y="1210"/>
                    <a:pt x="2507" y="1109"/>
                    <a:pt x="2607" y="784"/>
                  </a:cubicBezTo>
                  <a:cubicBezTo>
                    <a:pt x="2732" y="232"/>
                    <a:pt x="2030" y="57"/>
                    <a:pt x="1629" y="32"/>
                  </a:cubicBezTo>
                  <a:cubicBezTo>
                    <a:pt x="1484" y="12"/>
                    <a:pt x="1327" y="0"/>
                    <a:pt x="1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3880250" y="2697625"/>
              <a:ext cx="80225" cy="125425"/>
            </a:xfrm>
            <a:custGeom>
              <a:rect b="b" l="l" r="r" t="t"/>
              <a:pathLst>
                <a:path extrusionOk="0" h="5017" w="3209">
                  <a:moveTo>
                    <a:pt x="1345" y="1"/>
                  </a:moveTo>
                  <a:cubicBezTo>
                    <a:pt x="1315" y="1"/>
                    <a:pt x="1284" y="2"/>
                    <a:pt x="1253" y="4"/>
                  </a:cubicBezTo>
                  <a:lnTo>
                    <a:pt x="1128" y="4"/>
                  </a:lnTo>
                  <a:cubicBezTo>
                    <a:pt x="1028" y="29"/>
                    <a:pt x="952" y="54"/>
                    <a:pt x="877" y="104"/>
                  </a:cubicBezTo>
                  <a:cubicBezTo>
                    <a:pt x="777" y="230"/>
                    <a:pt x="777" y="355"/>
                    <a:pt x="852" y="480"/>
                  </a:cubicBezTo>
                  <a:cubicBezTo>
                    <a:pt x="927" y="681"/>
                    <a:pt x="1103" y="856"/>
                    <a:pt x="1328" y="982"/>
                  </a:cubicBezTo>
                  <a:lnTo>
                    <a:pt x="0" y="4716"/>
                  </a:lnTo>
                  <a:lnTo>
                    <a:pt x="802" y="5017"/>
                  </a:lnTo>
                  <a:lnTo>
                    <a:pt x="2105" y="1333"/>
                  </a:lnTo>
                  <a:cubicBezTo>
                    <a:pt x="2214" y="1352"/>
                    <a:pt x="2337" y="1372"/>
                    <a:pt x="2458" y="1372"/>
                  </a:cubicBezTo>
                  <a:cubicBezTo>
                    <a:pt x="2645" y="1372"/>
                    <a:pt x="2826" y="1325"/>
                    <a:pt x="2932" y="1157"/>
                  </a:cubicBezTo>
                  <a:cubicBezTo>
                    <a:pt x="3208" y="706"/>
                    <a:pt x="2632" y="380"/>
                    <a:pt x="2281" y="230"/>
                  </a:cubicBezTo>
                  <a:cubicBezTo>
                    <a:pt x="2006" y="115"/>
                    <a:pt x="1669" y="1"/>
                    <a:pt x="1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4013075" y="2843000"/>
              <a:ext cx="157300" cy="93475"/>
            </a:xfrm>
            <a:custGeom>
              <a:rect b="b" l="l" r="r" t="t"/>
              <a:pathLst>
                <a:path extrusionOk="0" h="3739" w="6292">
                  <a:moveTo>
                    <a:pt x="5019" y="1"/>
                  </a:moveTo>
                  <a:cubicBezTo>
                    <a:pt x="4866" y="1"/>
                    <a:pt x="4756" y="117"/>
                    <a:pt x="4687" y="254"/>
                  </a:cubicBezTo>
                  <a:cubicBezTo>
                    <a:pt x="4562" y="505"/>
                    <a:pt x="4537" y="806"/>
                    <a:pt x="4587" y="1107"/>
                  </a:cubicBezTo>
                  <a:lnTo>
                    <a:pt x="0" y="2761"/>
                  </a:lnTo>
                  <a:lnTo>
                    <a:pt x="376" y="3738"/>
                  </a:lnTo>
                  <a:lnTo>
                    <a:pt x="4863" y="2109"/>
                  </a:lnTo>
                  <a:cubicBezTo>
                    <a:pt x="5004" y="2392"/>
                    <a:pt x="5257" y="2765"/>
                    <a:pt x="5622" y="2765"/>
                  </a:cubicBezTo>
                  <a:cubicBezTo>
                    <a:pt x="5644" y="2765"/>
                    <a:pt x="5667" y="2764"/>
                    <a:pt x="5690" y="2761"/>
                  </a:cubicBezTo>
                  <a:cubicBezTo>
                    <a:pt x="6291" y="2660"/>
                    <a:pt x="6191" y="1858"/>
                    <a:pt x="6041" y="1432"/>
                  </a:cubicBezTo>
                  <a:cubicBezTo>
                    <a:pt x="5915" y="1031"/>
                    <a:pt x="5740" y="580"/>
                    <a:pt x="5464" y="254"/>
                  </a:cubicBezTo>
                  <a:cubicBezTo>
                    <a:pt x="5414" y="229"/>
                    <a:pt x="5389" y="179"/>
                    <a:pt x="5339" y="154"/>
                  </a:cubicBezTo>
                  <a:cubicBezTo>
                    <a:pt x="5264" y="79"/>
                    <a:pt x="5163" y="29"/>
                    <a:pt x="5063" y="4"/>
                  </a:cubicBezTo>
                  <a:cubicBezTo>
                    <a:pt x="5048" y="2"/>
                    <a:pt x="5033" y="1"/>
                    <a:pt x="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3957925" y="2783950"/>
              <a:ext cx="121600" cy="101775"/>
            </a:xfrm>
            <a:custGeom>
              <a:rect b="b" l="l" r="r" t="t"/>
              <a:pathLst>
                <a:path extrusionOk="0" h="4071" w="4864">
                  <a:moveTo>
                    <a:pt x="3324" y="0"/>
                  </a:moveTo>
                  <a:cubicBezTo>
                    <a:pt x="3301" y="0"/>
                    <a:pt x="3279" y="3"/>
                    <a:pt x="3259" y="10"/>
                  </a:cubicBezTo>
                  <a:cubicBezTo>
                    <a:pt x="3109" y="35"/>
                    <a:pt x="3033" y="160"/>
                    <a:pt x="3033" y="286"/>
                  </a:cubicBezTo>
                  <a:cubicBezTo>
                    <a:pt x="2983" y="511"/>
                    <a:pt x="3033" y="762"/>
                    <a:pt x="3134" y="987"/>
                  </a:cubicBezTo>
                  <a:lnTo>
                    <a:pt x="1" y="3393"/>
                  </a:lnTo>
                  <a:lnTo>
                    <a:pt x="502" y="4070"/>
                  </a:lnTo>
                  <a:lnTo>
                    <a:pt x="3610" y="1689"/>
                  </a:lnTo>
                  <a:cubicBezTo>
                    <a:pt x="3768" y="1847"/>
                    <a:pt x="3988" y="2036"/>
                    <a:pt x="4221" y="2036"/>
                  </a:cubicBezTo>
                  <a:cubicBezTo>
                    <a:pt x="4284" y="2036"/>
                    <a:pt x="4348" y="2022"/>
                    <a:pt x="4412" y="1990"/>
                  </a:cubicBezTo>
                  <a:cubicBezTo>
                    <a:pt x="4863" y="1789"/>
                    <a:pt x="4562" y="1163"/>
                    <a:pt x="4362" y="887"/>
                  </a:cubicBezTo>
                  <a:cubicBezTo>
                    <a:pt x="4161" y="586"/>
                    <a:pt x="3936" y="286"/>
                    <a:pt x="3610" y="110"/>
                  </a:cubicBezTo>
                  <a:cubicBezTo>
                    <a:pt x="3585" y="85"/>
                    <a:pt x="3560" y="60"/>
                    <a:pt x="3510" y="60"/>
                  </a:cubicBezTo>
                  <a:cubicBezTo>
                    <a:pt x="3455" y="23"/>
                    <a:pt x="3386" y="0"/>
                    <a:pt x="3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3933500" y="2698350"/>
              <a:ext cx="122200" cy="146000"/>
            </a:xfrm>
            <a:custGeom>
              <a:rect b="b" l="l" r="r" t="t"/>
              <a:pathLst>
                <a:path extrusionOk="0" h="5840" w="4888">
                  <a:moveTo>
                    <a:pt x="2607" y="0"/>
                  </a:moveTo>
                  <a:cubicBezTo>
                    <a:pt x="2507" y="0"/>
                    <a:pt x="2381" y="0"/>
                    <a:pt x="2281" y="50"/>
                  </a:cubicBezTo>
                  <a:cubicBezTo>
                    <a:pt x="2131" y="151"/>
                    <a:pt x="2106" y="326"/>
                    <a:pt x="2156" y="476"/>
                  </a:cubicBezTo>
                  <a:cubicBezTo>
                    <a:pt x="2206" y="752"/>
                    <a:pt x="2381" y="1003"/>
                    <a:pt x="2582" y="1203"/>
                  </a:cubicBezTo>
                  <a:lnTo>
                    <a:pt x="0" y="5289"/>
                  </a:lnTo>
                  <a:lnTo>
                    <a:pt x="878" y="5840"/>
                  </a:lnTo>
                  <a:lnTo>
                    <a:pt x="3409" y="1830"/>
                  </a:lnTo>
                  <a:cubicBezTo>
                    <a:pt x="3588" y="1919"/>
                    <a:pt x="3828" y="2009"/>
                    <a:pt x="4047" y="2009"/>
                  </a:cubicBezTo>
                  <a:cubicBezTo>
                    <a:pt x="4196" y="2009"/>
                    <a:pt x="4335" y="1967"/>
                    <a:pt x="4437" y="1855"/>
                  </a:cubicBezTo>
                  <a:cubicBezTo>
                    <a:pt x="4888" y="1404"/>
                    <a:pt x="4286" y="827"/>
                    <a:pt x="3935" y="577"/>
                  </a:cubicBezTo>
                  <a:cubicBezTo>
                    <a:pt x="3584" y="351"/>
                    <a:pt x="3183" y="101"/>
                    <a:pt x="2757" y="25"/>
                  </a:cubicBezTo>
                  <a:cubicBezTo>
                    <a:pt x="2707" y="0"/>
                    <a:pt x="2657" y="0"/>
                    <a:pt x="2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4023725" y="2964350"/>
              <a:ext cx="141625" cy="65325"/>
            </a:xfrm>
            <a:custGeom>
              <a:rect b="b" l="l" r="r" t="t"/>
              <a:pathLst>
                <a:path extrusionOk="0" h="2613" w="5665">
                  <a:moveTo>
                    <a:pt x="5146" y="1"/>
                  </a:moveTo>
                  <a:cubicBezTo>
                    <a:pt x="5055" y="1"/>
                    <a:pt x="4971" y="45"/>
                    <a:pt x="4888" y="112"/>
                  </a:cubicBezTo>
                  <a:cubicBezTo>
                    <a:pt x="4712" y="288"/>
                    <a:pt x="4587" y="538"/>
                    <a:pt x="4487" y="789"/>
                  </a:cubicBezTo>
                  <a:lnTo>
                    <a:pt x="26" y="613"/>
                  </a:lnTo>
                  <a:lnTo>
                    <a:pt x="0" y="1591"/>
                  </a:lnTo>
                  <a:lnTo>
                    <a:pt x="4386" y="1766"/>
                  </a:lnTo>
                  <a:cubicBezTo>
                    <a:pt x="4412" y="2067"/>
                    <a:pt x="4512" y="2518"/>
                    <a:pt x="4863" y="2593"/>
                  </a:cubicBezTo>
                  <a:cubicBezTo>
                    <a:pt x="4912" y="2607"/>
                    <a:pt x="4958" y="2613"/>
                    <a:pt x="5001" y="2613"/>
                  </a:cubicBezTo>
                  <a:cubicBezTo>
                    <a:pt x="5444" y="2613"/>
                    <a:pt x="5594" y="1956"/>
                    <a:pt x="5640" y="1591"/>
                  </a:cubicBezTo>
                  <a:cubicBezTo>
                    <a:pt x="5665" y="1215"/>
                    <a:pt x="5665" y="764"/>
                    <a:pt x="5539" y="388"/>
                  </a:cubicBezTo>
                  <a:cubicBezTo>
                    <a:pt x="5514" y="338"/>
                    <a:pt x="5514" y="288"/>
                    <a:pt x="5489" y="263"/>
                  </a:cubicBezTo>
                  <a:cubicBezTo>
                    <a:pt x="5439" y="162"/>
                    <a:pt x="5389" y="87"/>
                    <a:pt x="5289" y="37"/>
                  </a:cubicBezTo>
                  <a:cubicBezTo>
                    <a:pt x="5239" y="12"/>
                    <a:pt x="5191" y="1"/>
                    <a:pt x="5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4002425" y="3040450"/>
              <a:ext cx="125325" cy="75150"/>
            </a:xfrm>
            <a:custGeom>
              <a:rect b="b" l="l" r="r" t="t"/>
              <a:pathLst>
                <a:path extrusionOk="0" h="3006" w="5013">
                  <a:moveTo>
                    <a:pt x="276" y="1"/>
                  </a:moveTo>
                  <a:lnTo>
                    <a:pt x="0" y="803"/>
                  </a:lnTo>
                  <a:lnTo>
                    <a:pt x="3685" y="2106"/>
                  </a:lnTo>
                  <a:cubicBezTo>
                    <a:pt x="3609" y="2382"/>
                    <a:pt x="3584" y="2783"/>
                    <a:pt x="3860" y="2933"/>
                  </a:cubicBezTo>
                  <a:cubicBezTo>
                    <a:pt x="3938" y="2983"/>
                    <a:pt x="4013" y="3005"/>
                    <a:pt x="4085" y="3005"/>
                  </a:cubicBezTo>
                  <a:cubicBezTo>
                    <a:pt x="4407" y="3005"/>
                    <a:pt x="4660" y="2568"/>
                    <a:pt x="4762" y="2281"/>
                  </a:cubicBezTo>
                  <a:cubicBezTo>
                    <a:pt x="4888" y="1981"/>
                    <a:pt x="5013" y="1605"/>
                    <a:pt x="5013" y="1254"/>
                  </a:cubicBezTo>
                  <a:cubicBezTo>
                    <a:pt x="5013" y="1204"/>
                    <a:pt x="5013" y="1153"/>
                    <a:pt x="4988" y="1128"/>
                  </a:cubicBezTo>
                  <a:cubicBezTo>
                    <a:pt x="4988" y="1028"/>
                    <a:pt x="4938" y="953"/>
                    <a:pt x="4888" y="878"/>
                  </a:cubicBezTo>
                  <a:cubicBezTo>
                    <a:pt x="4834" y="824"/>
                    <a:pt x="4773" y="799"/>
                    <a:pt x="4709" y="799"/>
                  </a:cubicBezTo>
                  <a:cubicBezTo>
                    <a:pt x="4653" y="799"/>
                    <a:pt x="4595" y="818"/>
                    <a:pt x="4537" y="853"/>
                  </a:cubicBezTo>
                  <a:cubicBezTo>
                    <a:pt x="4311" y="953"/>
                    <a:pt x="4161" y="1103"/>
                    <a:pt x="4010" y="132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3903425" y="3155125"/>
              <a:ext cx="94000" cy="153575"/>
            </a:xfrm>
            <a:custGeom>
              <a:rect b="b" l="l" r="r" t="t"/>
              <a:pathLst>
                <a:path extrusionOk="0" h="6143" w="3760">
                  <a:moveTo>
                    <a:pt x="978" y="0"/>
                  </a:moveTo>
                  <a:lnTo>
                    <a:pt x="0" y="351"/>
                  </a:lnTo>
                  <a:lnTo>
                    <a:pt x="1629" y="4862"/>
                  </a:lnTo>
                  <a:cubicBezTo>
                    <a:pt x="1329" y="5013"/>
                    <a:pt x="928" y="5288"/>
                    <a:pt x="978" y="5664"/>
                  </a:cubicBezTo>
                  <a:cubicBezTo>
                    <a:pt x="1037" y="6035"/>
                    <a:pt x="1342" y="6142"/>
                    <a:pt x="1670" y="6142"/>
                  </a:cubicBezTo>
                  <a:cubicBezTo>
                    <a:pt x="1896" y="6142"/>
                    <a:pt x="2132" y="6091"/>
                    <a:pt x="2306" y="6040"/>
                  </a:cubicBezTo>
                  <a:cubicBezTo>
                    <a:pt x="2707" y="5915"/>
                    <a:pt x="3158" y="5739"/>
                    <a:pt x="3484" y="5439"/>
                  </a:cubicBezTo>
                  <a:cubicBezTo>
                    <a:pt x="3509" y="5414"/>
                    <a:pt x="3559" y="5363"/>
                    <a:pt x="3584" y="5338"/>
                  </a:cubicBezTo>
                  <a:cubicBezTo>
                    <a:pt x="3660" y="5263"/>
                    <a:pt x="3735" y="5163"/>
                    <a:pt x="3735" y="5038"/>
                  </a:cubicBezTo>
                  <a:cubicBezTo>
                    <a:pt x="3760" y="4862"/>
                    <a:pt x="3635" y="4737"/>
                    <a:pt x="3484" y="4687"/>
                  </a:cubicBezTo>
                  <a:cubicBezTo>
                    <a:pt x="3290" y="4590"/>
                    <a:pt x="3065" y="4553"/>
                    <a:pt x="2834" y="4553"/>
                  </a:cubicBezTo>
                  <a:cubicBezTo>
                    <a:pt x="2767" y="4553"/>
                    <a:pt x="2700" y="4556"/>
                    <a:pt x="2632" y="4561"/>
                  </a:cubicBezTo>
                  <a:lnTo>
                    <a:pt x="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3939775" y="3118150"/>
              <a:ext cx="101525" cy="116350"/>
            </a:xfrm>
            <a:custGeom>
              <a:rect b="b" l="l" r="r" t="t"/>
              <a:pathLst>
                <a:path extrusionOk="0" h="4654" w="4061">
                  <a:moveTo>
                    <a:pt x="677" y="0"/>
                  </a:moveTo>
                  <a:lnTo>
                    <a:pt x="0" y="502"/>
                  </a:lnTo>
                  <a:lnTo>
                    <a:pt x="2356" y="3609"/>
                  </a:lnTo>
                  <a:cubicBezTo>
                    <a:pt x="2155" y="3810"/>
                    <a:pt x="1930" y="4111"/>
                    <a:pt x="2055" y="4411"/>
                  </a:cubicBezTo>
                  <a:cubicBezTo>
                    <a:pt x="2144" y="4589"/>
                    <a:pt x="2290" y="4654"/>
                    <a:pt x="2454" y="4654"/>
                  </a:cubicBezTo>
                  <a:cubicBezTo>
                    <a:pt x="2707" y="4654"/>
                    <a:pt x="3000" y="4498"/>
                    <a:pt x="3183" y="4361"/>
                  </a:cubicBezTo>
                  <a:cubicBezTo>
                    <a:pt x="3459" y="4161"/>
                    <a:pt x="3759" y="3935"/>
                    <a:pt x="3960" y="3634"/>
                  </a:cubicBezTo>
                  <a:cubicBezTo>
                    <a:pt x="3960" y="3584"/>
                    <a:pt x="3985" y="3559"/>
                    <a:pt x="4010" y="3509"/>
                  </a:cubicBezTo>
                  <a:cubicBezTo>
                    <a:pt x="4035" y="3434"/>
                    <a:pt x="4060" y="3334"/>
                    <a:pt x="4060" y="3258"/>
                  </a:cubicBezTo>
                  <a:cubicBezTo>
                    <a:pt x="4010" y="3108"/>
                    <a:pt x="3910" y="3033"/>
                    <a:pt x="3759" y="3033"/>
                  </a:cubicBezTo>
                  <a:cubicBezTo>
                    <a:pt x="3699" y="3019"/>
                    <a:pt x="3639" y="3013"/>
                    <a:pt x="3578" y="3013"/>
                  </a:cubicBezTo>
                  <a:cubicBezTo>
                    <a:pt x="3413" y="3013"/>
                    <a:pt x="3248" y="3060"/>
                    <a:pt x="3083" y="3133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3980500" y="3093700"/>
              <a:ext cx="146625" cy="115225"/>
            </a:xfrm>
            <a:custGeom>
              <a:rect b="b" l="l" r="r" t="t"/>
              <a:pathLst>
                <a:path extrusionOk="0" h="4609" w="5865">
                  <a:moveTo>
                    <a:pt x="552" y="1"/>
                  </a:moveTo>
                  <a:lnTo>
                    <a:pt x="0" y="878"/>
                  </a:lnTo>
                  <a:lnTo>
                    <a:pt x="4010" y="3409"/>
                  </a:lnTo>
                  <a:cubicBezTo>
                    <a:pt x="3860" y="3710"/>
                    <a:pt x="3734" y="4186"/>
                    <a:pt x="4010" y="4462"/>
                  </a:cubicBezTo>
                  <a:cubicBezTo>
                    <a:pt x="4114" y="4566"/>
                    <a:pt x="4228" y="4609"/>
                    <a:pt x="4343" y="4609"/>
                  </a:cubicBezTo>
                  <a:cubicBezTo>
                    <a:pt x="4699" y="4609"/>
                    <a:pt x="5074" y="4201"/>
                    <a:pt x="5263" y="3936"/>
                  </a:cubicBezTo>
                  <a:cubicBezTo>
                    <a:pt x="5514" y="3585"/>
                    <a:pt x="5740" y="3184"/>
                    <a:pt x="5840" y="2758"/>
                  </a:cubicBezTo>
                  <a:cubicBezTo>
                    <a:pt x="5840" y="2708"/>
                    <a:pt x="5840" y="2658"/>
                    <a:pt x="5840" y="2607"/>
                  </a:cubicBezTo>
                  <a:cubicBezTo>
                    <a:pt x="5865" y="2507"/>
                    <a:pt x="5840" y="2382"/>
                    <a:pt x="5790" y="2282"/>
                  </a:cubicBezTo>
                  <a:cubicBezTo>
                    <a:pt x="5720" y="2177"/>
                    <a:pt x="5625" y="2133"/>
                    <a:pt x="5515" y="2133"/>
                  </a:cubicBezTo>
                  <a:cubicBezTo>
                    <a:pt x="5468" y="2133"/>
                    <a:pt x="5417" y="2141"/>
                    <a:pt x="5364" y="2156"/>
                  </a:cubicBezTo>
                  <a:cubicBezTo>
                    <a:pt x="5113" y="2206"/>
                    <a:pt x="4862" y="2382"/>
                    <a:pt x="4637" y="2582"/>
                  </a:cubicBez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3792525" y="3183925"/>
              <a:ext cx="69575" cy="141350"/>
            </a:xfrm>
            <a:custGeom>
              <a:rect b="b" l="l" r="r" t="t"/>
              <a:pathLst>
                <a:path extrusionOk="0" h="5654" w="2783">
                  <a:moveTo>
                    <a:pt x="1153" y="1"/>
                  </a:moveTo>
                  <a:lnTo>
                    <a:pt x="978" y="4387"/>
                  </a:lnTo>
                  <a:cubicBezTo>
                    <a:pt x="652" y="4412"/>
                    <a:pt x="226" y="4512"/>
                    <a:pt x="126" y="4863"/>
                  </a:cubicBezTo>
                  <a:cubicBezTo>
                    <a:pt x="0" y="5414"/>
                    <a:pt x="727" y="5615"/>
                    <a:pt x="1128" y="5640"/>
                  </a:cubicBezTo>
                  <a:cubicBezTo>
                    <a:pt x="1252" y="5648"/>
                    <a:pt x="1378" y="5653"/>
                    <a:pt x="1505" y="5653"/>
                  </a:cubicBezTo>
                  <a:cubicBezTo>
                    <a:pt x="1788" y="5653"/>
                    <a:pt x="2071" y="5626"/>
                    <a:pt x="2331" y="5540"/>
                  </a:cubicBezTo>
                  <a:cubicBezTo>
                    <a:pt x="2381" y="5515"/>
                    <a:pt x="2431" y="5515"/>
                    <a:pt x="2482" y="5490"/>
                  </a:cubicBezTo>
                  <a:cubicBezTo>
                    <a:pt x="2557" y="5440"/>
                    <a:pt x="2657" y="5389"/>
                    <a:pt x="2707" y="5289"/>
                  </a:cubicBezTo>
                  <a:cubicBezTo>
                    <a:pt x="2782" y="5139"/>
                    <a:pt x="2732" y="5013"/>
                    <a:pt x="2607" y="4888"/>
                  </a:cubicBezTo>
                  <a:cubicBezTo>
                    <a:pt x="2431" y="4713"/>
                    <a:pt x="2206" y="4587"/>
                    <a:pt x="1930" y="4487"/>
                  </a:cubicBezTo>
                  <a:lnTo>
                    <a:pt x="2106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3704800" y="3162625"/>
              <a:ext cx="80225" cy="125350"/>
            </a:xfrm>
            <a:custGeom>
              <a:rect b="b" l="l" r="r" t="t"/>
              <a:pathLst>
                <a:path extrusionOk="0" h="5014" w="3209">
                  <a:moveTo>
                    <a:pt x="2407" y="1"/>
                  </a:moveTo>
                  <a:lnTo>
                    <a:pt x="1078" y="3685"/>
                  </a:lnTo>
                  <a:cubicBezTo>
                    <a:pt x="982" y="3656"/>
                    <a:pt x="864" y="3635"/>
                    <a:pt x="745" y="3635"/>
                  </a:cubicBezTo>
                  <a:cubicBezTo>
                    <a:pt x="553" y="3635"/>
                    <a:pt x="359" y="3690"/>
                    <a:pt x="251" y="3860"/>
                  </a:cubicBezTo>
                  <a:cubicBezTo>
                    <a:pt x="1" y="4287"/>
                    <a:pt x="577" y="4637"/>
                    <a:pt x="903" y="4763"/>
                  </a:cubicBezTo>
                  <a:cubicBezTo>
                    <a:pt x="1229" y="4888"/>
                    <a:pt x="1605" y="5013"/>
                    <a:pt x="1955" y="5013"/>
                  </a:cubicBezTo>
                  <a:cubicBezTo>
                    <a:pt x="1980" y="5013"/>
                    <a:pt x="2031" y="5013"/>
                    <a:pt x="2081" y="4988"/>
                  </a:cubicBezTo>
                  <a:cubicBezTo>
                    <a:pt x="2156" y="4988"/>
                    <a:pt x="2256" y="4963"/>
                    <a:pt x="2306" y="4888"/>
                  </a:cubicBezTo>
                  <a:cubicBezTo>
                    <a:pt x="2432" y="4788"/>
                    <a:pt x="2407" y="4662"/>
                    <a:pt x="2356" y="4537"/>
                  </a:cubicBezTo>
                  <a:cubicBezTo>
                    <a:pt x="2256" y="4337"/>
                    <a:pt x="2081" y="4161"/>
                    <a:pt x="1880" y="4011"/>
                  </a:cubicBezTo>
                  <a:lnTo>
                    <a:pt x="3209" y="27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3501175" y="3056750"/>
              <a:ext cx="156650" cy="93450"/>
            </a:xfrm>
            <a:custGeom>
              <a:rect b="b" l="l" r="r" t="t"/>
              <a:pathLst>
                <a:path extrusionOk="0" h="3738" w="6266">
                  <a:moveTo>
                    <a:pt x="5915" y="0"/>
                  </a:moveTo>
                  <a:lnTo>
                    <a:pt x="1429" y="1629"/>
                  </a:lnTo>
                  <a:cubicBezTo>
                    <a:pt x="1287" y="1346"/>
                    <a:pt x="1012" y="973"/>
                    <a:pt x="666" y="973"/>
                  </a:cubicBezTo>
                  <a:cubicBezTo>
                    <a:pt x="645" y="973"/>
                    <a:pt x="623" y="975"/>
                    <a:pt x="602" y="978"/>
                  </a:cubicBezTo>
                  <a:cubicBezTo>
                    <a:pt x="0" y="1078"/>
                    <a:pt x="100" y="1880"/>
                    <a:pt x="251" y="2306"/>
                  </a:cubicBezTo>
                  <a:cubicBezTo>
                    <a:pt x="376" y="2707"/>
                    <a:pt x="551" y="3158"/>
                    <a:pt x="827" y="3484"/>
                  </a:cubicBezTo>
                  <a:cubicBezTo>
                    <a:pt x="877" y="3509"/>
                    <a:pt x="902" y="3559"/>
                    <a:pt x="952" y="3584"/>
                  </a:cubicBezTo>
                  <a:cubicBezTo>
                    <a:pt x="1028" y="3659"/>
                    <a:pt x="1128" y="3735"/>
                    <a:pt x="1228" y="3735"/>
                  </a:cubicBezTo>
                  <a:cubicBezTo>
                    <a:pt x="1243" y="3737"/>
                    <a:pt x="1258" y="3738"/>
                    <a:pt x="1273" y="3738"/>
                  </a:cubicBezTo>
                  <a:cubicBezTo>
                    <a:pt x="1425" y="3738"/>
                    <a:pt x="1535" y="3621"/>
                    <a:pt x="1604" y="3484"/>
                  </a:cubicBezTo>
                  <a:cubicBezTo>
                    <a:pt x="1729" y="3233"/>
                    <a:pt x="1755" y="2933"/>
                    <a:pt x="1704" y="2632"/>
                  </a:cubicBezTo>
                  <a:lnTo>
                    <a:pt x="6266" y="978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3585125" y="3099975"/>
              <a:ext cx="122200" cy="101525"/>
            </a:xfrm>
            <a:custGeom>
              <a:rect b="b" l="l" r="r" t="t"/>
              <a:pathLst>
                <a:path extrusionOk="0" h="4061" w="4888">
                  <a:moveTo>
                    <a:pt x="4361" y="1"/>
                  </a:moveTo>
                  <a:lnTo>
                    <a:pt x="1254" y="2356"/>
                  </a:lnTo>
                  <a:cubicBezTo>
                    <a:pt x="1113" y="2196"/>
                    <a:pt x="877" y="2020"/>
                    <a:pt x="647" y="2020"/>
                  </a:cubicBezTo>
                  <a:cubicBezTo>
                    <a:pt x="589" y="2020"/>
                    <a:pt x="532" y="2031"/>
                    <a:pt x="477" y="2056"/>
                  </a:cubicBezTo>
                  <a:cubicBezTo>
                    <a:pt x="1" y="2281"/>
                    <a:pt x="301" y="2883"/>
                    <a:pt x="502" y="3183"/>
                  </a:cubicBezTo>
                  <a:cubicBezTo>
                    <a:pt x="702" y="3459"/>
                    <a:pt x="953" y="3760"/>
                    <a:pt x="1254" y="3960"/>
                  </a:cubicBezTo>
                  <a:cubicBezTo>
                    <a:pt x="1279" y="3960"/>
                    <a:pt x="1329" y="3985"/>
                    <a:pt x="1354" y="4011"/>
                  </a:cubicBezTo>
                  <a:cubicBezTo>
                    <a:pt x="1454" y="4061"/>
                    <a:pt x="1529" y="4061"/>
                    <a:pt x="1630" y="4061"/>
                  </a:cubicBezTo>
                  <a:cubicBezTo>
                    <a:pt x="1780" y="4011"/>
                    <a:pt x="1830" y="3910"/>
                    <a:pt x="1855" y="3760"/>
                  </a:cubicBezTo>
                  <a:cubicBezTo>
                    <a:pt x="1880" y="3534"/>
                    <a:pt x="1830" y="3309"/>
                    <a:pt x="1730" y="3083"/>
                  </a:cubicBezTo>
                  <a:lnTo>
                    <a:pt x="4888" y="677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3609550" y="3140700"/>
              <a:ext cx="122225" cy="146275"/>
            </a:xfrm>
            <a:custGeom>
              <a:rect b="b" l="l" r="r" t="t"/>
              <a:pathLst>
                <a:path extrusionOk="0" h="5851" w="4889">
                  <a:moveTo>
                    <a:pt x="4011" y="1"/>
                  </a:moveTo>
                  <a:lnTo>
                    <a:pt x="1455" y="4011"/>
                  </a:lnTo>
                  <a:cubicBezTo>
                    <a:pt x="1283" y="3925"/>
                    <a:pt x="1063" y="3848"/>
                    <a:pt x="855" y="3848"/>
                  </a:cubicBezTo>
                  <a:cubicBezTo>
                    <a:pt x="697" y="3848"/>
                    <a:pt x="546" y="3892"/>
                    <a:pt x="427" y="4011"/>
                  </a:cubicBezTo>
                  <a:cubicBezTo>
                    <a:pt x="1" y="4437"/>
                    <a:pt x="577" y="5013"/>
                    <a:pt x="928" y="5264"/>
                  </a:cubicBezTo>
                  <a:cubicBezTo>
                    <a:pt x="1279" y="5514"/>
                    <a:pt x="1680" y="5740"/>
                    <a:pt x="2106" y="5840"/>
                  </a:cubicBezTo>
                  <a:lnTo>
                    <a:pt x="2257" y="5840"/>
                  </a:lnTo>
                  <a:cubicBezTo>
                    <a:pt x="2290" y="5847"/>
                    <a:pt x="2322" y="5850"/>
                    <a:pt x="2352" y="5850"/>
                  </a:cubicBezTo>
                  <a:cubicBezTo>
                    <a:pt x="2436" y="5850"/>
                    <a:pt x="2509" y="5827"/>
                    <a:pt x="2582" y="5790"/>
                  </a:cubicBezTo>
                  <a:cubicBezTo>
                    <a:pt x="2733" y="5690"/>
                    <a:pt x="2758" y="5539"/>
                    <a:pt x="2733" y="5364"/>
                  </a:cubicBezTo>
                  <a:cubicBezTo>
                    <a:pt x="2658" y="5113"/>
                    <a:pt x="2507" y="4863"/>
                    <a:pt x="2307" y="4637"/>
                  </a:cubicBezTo>
                  <a:lnTo>
                    <a:pt x="4888" y="577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3499275" y="2955500"/>
              <a:ext cx="142275" cy="65800"/>
            </a:xfrm>
            <a:custGeom>
              <a:rect b="b" l="l" r="r" t="t"/>
              <a:pathLst>
                <a:path extrusionOk="0" h="2632" w="5691">
                  <a:moveTo>
                    <a:pt x="681" y="1"/>
                  </a:moveTo>
                  <a:cubicBezTo>
                    <a:pt x="225" y="1"/>
                    <a:pt x="74" y="648"/>
                    <a:pt x="51" y="1018"/>
                  </a:cubicBezTo>
                  <a:cubicBezTo>
                    <a:pt x="1" y="1419"/>
                    <a:pt x="1" y="1845"/>
                    <a:pt x="126" y="2221"/>
                  </a:cubicBezTo>
                  <a:cubicBezTo>
                    <a:pt x="151" y="2271"/>
                    <a:pt x="176" y="2321"/>
                    <a:pt x="201" y="2371"/>
                  </a:cubicBezTo>
                  <a:cubicBezTo>
                    <a:pt x="226" y="2446"/>
                    <a:pt x="302" y="2546"/>
                    <a:pt x="377" y="2597"/>
                  </a:cubicBezTo>
                  <a:cubicBezTo>
                    <a:pt x="425" y="2621"/>
                    <a:pt x="473" y="2632"/>
                    <a:pt x="520" y="2632"/>
                  </a:cubicBezTo>
                  <a:cubicBezTo>
                    <a:pt x="618" y="2632"/>
                    <a:pt x="710" y="2581"/>
                    <a:pt x="778" y="2496"/>
                  </a:cubicBezTo>
                  <a:cubicBezTo>
                    <a:pt x="978" y="2346"/>
                    <a:pt x="1104" y="2095"/>
                    <a:pt x="1179" y="1820"/>
                  </a:cubicBezTo>
                  <a:lnTo>
                    <a:pt x="5640" y="1995"/>
                  </a:lnTo>
                  <a:lnTo>
                    <a:pt x="5690" y="1043"/>
                  </a:lnTo>
                  <a:lnTo>
                    <a:pt x="1279" y="867"/>
                  </a:lnTo>
                  <a:cubicBezTo>
                    <a:pt x="1254" y="541"/>
                    <a:pt x="1154" y="115"/>
                    <a:pt x="803" y="15"/>
                  </a:cubicBezTo>
                  <a:cubicBezTo>
                    <a:pt x="760" y="5"/>
                    <a:pt x="720" y="1"/>
                    <a:pt x="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3536875" y="2869750"/>
              <a:ext cx="125975" cy="75475"/>
            </a:xfrm>
            <a:custGeom>
              <a:rect b="b" l="l" r="r" t="t"/>
              <a:pathLst>
                <a:path extrusionOk="0" h="3019" w="5039">
                  <a:moveTo>
                    <a:pt x="959" y="0"/>
                  </a:moveTo>
                  <a:cubicBezTo>
                    <a:pt x="622" y="0"/>
                    <a:pt x="376" y="443"/>
                    <a:pt x="251" y="713"/>
                  </a:cubicBezTo>
                  <a:cubicBezTo>
                    <a:pt x="126" y="1039"/>
                    <a:pt x="1" y="1415"/>
                    <a:pt x="26" y="1766"/>
                  </a:cubicBezTo>
                  <a:cubicBezTo>
                    <a:pt x="26" y="1791"/>
                    <a:pt x="26" y="1841"/>
                    <a:pt x="26" y="1891"/>
                  </a:cubicBezTo>
                  <a:cubicBezTo>
                    <a:pt x="51" y="1966"/>
                    <a:pt x="76" y="2067"/>
                    <a:pt x="126" y="2117"/>
                  </a:cubicBezTo>
                  <a:cubicBezTo>
                    <a:pt x="193" y="2184"/>
                    <a:pt x="261" y="2208"/>
                    <a:pt x="328" y="2208"/>
                  </a:cubicBezTo>
                  <a:cubicBezTo>
                    <a:pt x="386" y="2208"/>
                    <a:pt x="444" y="2190"/>
                    <a:pt x="502" y="2167"/>
                  </a:cubicBezTo>
                  <a:cubicBezTo>
                    <a:pt x="702" y="2067"/>
                    <a:pt x="878" y="1891"/>
                    <a:pt x="1003" y="1691"/>
                  </a:cubicBezTo>
                  <a:lnTo>
                    <a:pt x="4738" y="3019"/>
                  </a:lnTo>
                  <a:lnTo>
                    <a:pt x="5038" y="2217"/>
                  </a:lnTo>
                  <a:lnTo>
                    <a:pt x="1354" y="914"/>
                  </a:lnTo>
                  <a:cubicBezTo>
                    <a:pt x="1404" y="638"/>
                    <a:pt x="1454" y="237"/>
                    <a:pt x="1179" y="62"/>
                  </a:cubicBezTo>
                  <a:cubicBezTo>
                    <a:pt x="1102" y="19"/>
                    <a:pt x="1028" y="0"/>
                    <a:pt x="9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3665950" y="2649625"/>
              <a:ext cx="104050" cy="169675"/>
            </a:xfrm>
            <a:custGeom>
              <a:rect b="b" l="l" r="r" t="t"/>
              <a:pathLst>
                <a:path extrusionOk="0" h="6787" w="4162">
                  <a:moveTo>
                    <a:pt x="2299" y="1"/>
                  </a:moveTo>
                  <a:cubicBezTo>
                    <a:pt x="2049" y="1"/>
                    <a:pt x="1789" y="58"/>
                    <a:pt x="1605" y="120"/>
                  </a:cubicBezTo>
                  <a:cubicBezTo>
                    <a:pt x="1154" y="270"/>
                    <a:pt x="652" y="445"/>
                    <a:pt x="301" y="771"/>
                  </a:cubicBezTo>
                  <a:cubicBezTo>
                    <a:pt x="251" y="796"/>
                    <a:pt x="226" y="846"/>
                    <a:pt x="176" y="897"/>
                  </a:cubicBezTo>
                  <a:cubicBezTo>
                    <a:pt x="101" y="972"/>
                    <a:pt x="26" y="1097"/>
                    <a:pt x="26" y="1222"/>
                  </a:cubicBezTo>
                  <a:cubicBezTo>
                    <a:pt x="1" y="1423"/>
                    <a:pt x="126" y="1548"/>
                    <a:pt x="301" y="1623"/>
                  </a:cubicBezTo>
                  <a:cubicBezTo>
                    <a:pt x="515" y="1721"/>
                    <a:pt x="759" y="1757"/>
                    <a:pt x="1010" y="1757"/>
                  </a:cubicBezTo>
                  <a:cubicBezTo>
                    <a:pt x="1082" y="1757"/>
                    <a:pt x="1155" y="1754"/>
                    <a:pt x="1229" y="1749"/>
                  </a:cubicBezTo>
                  <a:lnTo>
                    <a:pt x="3058" y="6786"/>
                  </a:lnTo>
                  <a:lnTo>
                    <a:pt x="4161" y="6385"/>
                  </a:lnTo>
                  <a:lnTo>
                    <a:pt x="2331" y="1423"/>
                  </a:lnTo>
                  <a:cubicBezTo>
                    <a:pt x="2682" y="1247"/>
                    <a:pt x="3108" y="947"/>
                    <a:pt x="3058" y="521"/>
                  </a:cubicBezTo>
                  <a:cubicBezTo>
                    <a:pt x="2999" y="121"/>
                    <a:pt x="2660" y="1"/>
                    <a:pt x="2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3623350" y="2750875"/>
              <a:ext cx="102150" cy="116675"/>
            </a:xfrm>
            <a:custGeom>
              <a:rect b="b" l="l" r="r" t="t"/>
              <a:pathLst>
                <a:path extrusionOk="0" h="4667" w="4086">
                  <a:moveTo>
                    <a:pt x="1606" y="0"/>
                  </a:moveTo>
                  <a:cubicBezTo>
                    <a:pt x="1356" y="0"/>
                    <a:pt x="1070" y="159"/>
                    <a:pt x="903" y="280"/>
                  </a:cubicBezTo>
                  <a:cubicBezTo>
                    <a:pt x="602" y="481"/>
                    <a:pt x="301" y="731"/>
                    <a:pt x="126" y="1032"/>
                  </a:cubicBezTo>
                  <a:cubicBezTo>
                    <a:pt x="101" y="1057"/>
                    <a:pt x="76" y="1107"/>
                    <a:pt x="50" y="1132"/>
                  </a:cubicBezTo>
                  <a:cubicBezTo>
                    <a:pt x="25" y="1233"/>
                    <a:pt x="0" y="1308"/>
                    <a:pt x="25" y="1408"/>
                  </a:cubicBezTo>
                  <a:cubicBezTo>
                    <a:pt x="50" y="1558"/>
                    <a:pt x="176" y="1609"/>
                    <a:pt x="301" y="1634"/>
                  </a:cubicBezTo>
                  <a:cubicBezTo>
                    <a:pt x="340" y="1638"/>
                    <a:pt x="379" y="1640"/>
                    <a:pt x="419" y="1640"/>
                  </a:cubicBezTo>
                  <a:cubicBezTo>
                    <a:pt x="612" y="1640"/>
                    <a:pt x="816" y="1591"/>
                    <a:pt x="1003" y="1508"/>
                  </a:cubicBezTo>
                  <a:lnTo>
                    <a:pt x="3409" y="4666"/>
                  </a:lnTo>
                  <a:lnTo>
                    <a:pt x="4086" y="4140"/>
                  </a:lnTo>
                  <a:lnTo>
                    <a:pt x="1705" y="1032"/>
                  </a:lnTo>
                  <a:cubicBezTo>
                    <a:pt x="1905" y="857"/>
                    <a:pt x="2156" y="531"/>
                    <a:pt x="2005" y="255"/>
                  </a:cubicBezTo>
                  <a:cubicBezTo>
                    <a:pt x="1916" y="67"/>
                    <a:pt x="1769" y="0"/>
                    <a:pt x="1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3538125" y="2776675"/>
              <a:ext cx="146025" cy="115300"/>
            </a:xfrm>
            <a:custGeom>
              <a:rect b="b" l="l" r="r" t="t"/>
              <a:pathLst>
                <a:path extrusionOk="0" h="4612" w="5841">
                  <a:moveTo>
                    <a:pt x="1501" y="0"/>
                  </a:moveTo>
                  <a:cubicBezTo>
                    <a:pt x="1136" y="0"/>
                    <a:pt x="765" y="395"/>
                    <a:pt x="577" y="677"/>
                  </a:cubicBezTo>
                  <a:cubicBezTo>
                    <a:pt x="352" y="1003"/>
                    <a:pt x="101" y="1429"/>
                    <a:pt x="26" y="1830"/>
                  </a:cubicBezTo>
                  <a:cubicBezTo>
                    <a:pt x="1" y="1880"/>
                    <a:pt x="1" y="1930"/>
                    <a:pt x="1" y="2005"/>
                  </a:cubicBezTo>
                  <a:cubicBezTo>
                    <a:pt x="1" y="2105"/>
                    <a:pt x="1" y="2206"/>
                    <a:pt x="51" y="2306"/>
                  </a:cubicBezTo>
                  <a:cubicBezTo>
                    <a:pt x="130" y="2424"/>
                    <a:pt x="255" y="2465"/>
                    <a:pt x="377" y="2465"/>
                  </a:cubicBezTo>
                  <a:cubicBezTo>
                    <a:pt x="411" y="2465"/>
                    <a:pt x="445" y="2462"/>
                    <a:pt x="477" y="2456"/>
                  </a:cubicBezTo>
                  <a:cubicBezTo>
                    <a:pt x="753" y="2381"/>
                    <a:pt x="1003" y="2231"/>
                    <a:pt x="1204" y="2030"/>
                  </a:cubicBezTo>
                  <a:lnTo>
                    <a:pt x="5289" y="4612"/>
                  </a:lnTo>
                  <a:lnTo>
                    <a:pt x="5840" y="3734"/>
                  </a:lnTo>
                  <a:lnTo>
                    <a:pt x="1830" y="1178"/>
                  </a:lnTo>
                  <a:cubicBezTo>
                    <a:pt x="1981" y="877"/>
                    <a:pt x="2131" y="426"/>
                    <a:pt x="1855" y="150"/>
                  </a:cubicBezTo>
                  <a:cubicBezTo>
                    <a:pt x="1743" y="44"/>
                    <a:pt x="1622" y="0"/>
                    <a:pt x="1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3653425" y="2978300"/>
              <a:ext cx="104025" cy="137850"/>
            </a:xfrm>
            <a:custGeom>
              <a:rect b="b" l="l" r="r" t="t"/>
              <a:pathLst>
                <a:path extrusionOk="0" h="5514" w="4161">
                  <a:moveTo>
                    <a:pt x="1018" y="1"/>
                  </a:moveTo>
                  <a:cubicBezTo>
                    <a:pt x="929" y="1"/>
                    <a:pt x="840" y="10"/>
                    <a:pt x="752" y="30"/>
                  </a:cubicBezTo>
                  <a:cubicBezTo>
                    <a:pt x="0" y="256"/>
                    <a:pt x="176" y="1233"/>
                    <a:pt x="251" y="1810"/>
                  </a:cubicBezTo>
                  <a:cubicBezTo>
                    <a:pt x="376" y="2537"/>
                    <a:pt x="627" y="3263"/>
                    <a:pt x="1003" y="3915"/>
                  </a:cubicBezTo>
                  <a:cubicBezTo>
                    <a:pt x="1203" y="4266"/>
                    <a:pt x="1454" y="4592"/>
                    <a:pt x="1755" y="4893"/>
                  </a:cubicBezTo>
                  <a:cubicBezTo>
                    <a:pt x="1930" y="5093"/>
                    <a:pt x="2131" y="5269"/>
                    <a:pt x="2381" y="5369"/>
                  </a:cubicBezTo>
                  <a:cubicBezTo>
                    <a:pt x="2549" y="5462"/>
                    <a:pt x="2743" y="5513"/>
                    <a:pt x="2935" y="5513"/>
                  </a:cubicBezTo>
                  <a:cubicBezTo>
                    <a:pt x="3002" y="5513"/>
                    <a:pt x="3068" y="5507"/>
                    <a:pt x="3133" y="5494"/>
                  </a:cubicBezTo>
                  <a:cubicBezTo>
                    <a:pt x="3409" y="5419"/>
                    <a:pt x="3634" y="5218"/>
                    <a:pt x="3785" y="4993"/>
                  </a:cubicBezTo>
                  <a:cubicBezTo>
                    <a:pt x="3935" y="4742"/>
                    <a:pt x="4010" y="4467"/>
                    <a:pt x="4061" y="4191"/>
                  </a:cubicBezTo>
                  <a:cubicBezTo>
                    <a:pt x="4161" y="3364"/>
                    <a:pt x="4010" y="2512"/>
                    <a:pt x="3584" y="1785"/>
                  </a:cubicBezTo>
                  <a:cubicBezTo>
                    <a:pt x="3158" y="1083"/>
                    <a:pt x="2507" y="507"/>
                    <a:pt x="1730" y="181"/>
                  </a:cubicBezTo>
                  <a:cubicBezTo>
                    <a:pt x="1510" y="71"/>
                    <a:pt x="1262" y="1"/>
                    <a:pt x="1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3696025" y="2860725"/>
              <a:ext cx="71450" cy="108675"/>
            </a:xfrm>
            <a:custGeom>
              <a:rect b="b" l="l" r="r" t="t"/>
              <a:pathLst>
                <a:path extrusionOk="0" h="4347" w="2858">
                  <a:moveTo>
                    <a:pt x="1205" y="0"/>
                  </a:moveTo>
                  <a:cubicBezTo>
                    <a:pt x="961" y="0"/>
                    <a:pt x="738" y="78"/>
                    <a:pt x="602" y="272"/>
                  </a:cubicBezTo>
                  <a:cubicBezTo>
                    <a:pt x="251" y="824"/>
                    <a:pt x="26" y="1450"/>
                    <a:pt x="26" y="2102"/>
                  </a:cubicBezTo>
                  <a:cubicBezTo>
                    <a:pt x="1" y="2503"/>
                    <a:pt x="76" y="2904"/>
                    <a:pt x="201" y="3280"/>
                  </a:cubicBezTo>
                  <a:cubicBezTo>
                    <a:pt x="301" y="3580"/>
                    <a:pt x="452" y="3856"/>
                    <a:pt x="702" y="4082"/>
                  </a:cubicBezTo>
                  <a:cubicBezTo>
                    <a:pt x="887" y="4248"/>
                    <a:pt x="1154" y="4346"/>
                    <a:pt x="1401" y="4346"/>
                  </a:cubicBezTo>
                  <a:cubicBezTo>
                    <a:pt x="1490" y="4346"/>
                    <a:pt x="1576" y="4334"/>
                    <a:pt x="1655" y="4307"/>
                  </a:cubicBezTo>
                  <a:cubicBezTo>
                    <a:pt x="1855" y="4232"/>
                    <a:pt x="2006" y="4107"/>
                    <a:pt x="2131" y="3956"/>
                  </a:cubicBezTo>
                  <a:cubicBezTo>
                    <a:pt x="2432" y="3555"/>
                    <a:pt x="2607" y="3079"/>
                    <a:pt x="2707" y="2603"/>
                  </a:cubicBezTo>
                  <a:cubicBezTo>
                    <a:pt x="2808" y="2227"/>
                    <a:pt x="2858" y="1851"/>
                    <a:pt x="2808" y="1475"/>
                  </a:cubicBezTo>
                  <a:cubicBezTo>
                    <a:pt x="2732" y="1074"/>
                    <a:pt x="2582" y="698"/>
                    <a:pt x="2256" y="423"/>
                  </a:cubicBezTo>
                  <a:cubicBezTo>
                    <a:pt x="2026" y="193"/>
                    <a:pt x="1590" y="0"/>
                    <a:pt x="1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3805050" y="3011375"/>
              <a:ext cx="114700" cy="88825"/>
            </a:xfrm>
            <a:custGeom>
              <a:rect b="b" l="l" r="r" t="t"/>
              <a:pathLst>
                <a:path extrusionOk="0" h="3553" w="4588">
                  <a:moveTo>
                    <a:pt x="999" y="1"/>
                  </a:moveTo>
                  <a:cubicBezTo>
                    <a:pt x="543" y="1"/>
                    <a:pt x="134" y="140"/>
                    <a:pt x="51" y="637"/>
                  </a:cubicBezTo>
                  <a:cubicBezTo>
                    <a:pt x="1" y="888"/>
                    <a:pt x="51" y="1138"/>
                    <a:pt x="126" y="1364"/>
                  </a:cubicBezTo>
                  <a:cubicBezTo>
                    <a:pt x="377" y="2041"/>
                    <a:pt x="853" y="2617"/>
                    <a:pt x="1454" y="3018"/>
                  </a:cubicBezTo>
                  <a:cubicBezTo>
                    <a:pt x="1989" y="3375"/>
                    <a:pt x="2623" y="3553"/>
                    <a:pt x="3267" y="3553"/>
                  </a:cubicBezTo>
                  <a:cubicBezTo>
                    <a:pt x="3348" y="3553"/>
                    <a:pt x="3429" y="3550"/>
                    <a:pt x="3509" y="3545"/>
                  </a:cubicBezTo>
                  <a:cubicBezTo>
                    <a:pt x="3835" y="3519"/>
                    <a:pt x="4186" y="3444"/>
                    <a:pt x="4387" y="3169"/>
                  </a:cubicBezTo>
                  <a:cubicBezTo>
                    <a:pt x="4512" y="3018"/>
                    <a:pt x="4587" y="2793"/>
                    <a:pt x="4562" y="2592"/>
                  </a:cubicBezTo>
                  <a:cubicBezTo>
                    <a:pt x="4562" y="2392"/>
                    <a:pt x="4512" y="2166"/>
                    <a:pt x="4412" y="1991"/>
                  </a:cubicBezTo>
                  <a:cubicBezTo>
                    <a:pt x="4111" y="1289"/>
                    <a:pt x="3484" y="737"/>
                    <a:pt x="2783" y="412"/>
                  </a:cubicBezTo>
                  <a:cubicBezTo>
                    <a:pt x="2557" y="286"/>
                    <a:pt x="2306" y="211"/>
                    <a:pt x="2056" y="161"/>
                  </a:cubicBezTo>
                  <a:cubicBezTo>
                    <a:pt x="1774" y="93"/>
                    <a:pt x="1371" y="1"/>
                    <a:pt x="9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3882125" y="2848850"/>
              <a:ext cx="114050" cy="156950"/>
            </a:xfrm>
            <a:custGeom>
              <a:rect b="b" l="l" r="r" t="t"/>
              <a:pathLst>
                <a:path extrusionOk="0" h="6278" w="4562">
                  <a:moveTo>
                    <a:pt x="1342" y="1"/>
                  </a:moveTo>
                  <a:cubicBezTo>
                    <a:pt x="1113" y="1"/>
                    <a:pt x="887" y="86"/>
                    <a:pt x="677" y="296"/>
                  </a:cubicBezTo>
                  <a:cubicBezTo>
                    <a:pt x="451" y="522"/>
                    <a:pt x="326" y="847"/>
                    <a:pt x="251" y="1148"/>
                  </a:cubicBezTo>
                  <a:cubicBezTo>
                    <a:pt x="0" y="2050"/>
                    <a:pt x="75" y="3053"/>
                    <a:pt x="451" y="3905"/>
                  </a:cubicBezTo>
                  <a:cubicBezTo>
                    <a:pt x="802" y="4757"/>
                    <a:pt x="1454" y="5509"/>
                    <a:pt x="2256" y="5960"/>
                  </a:cubicBezTo>
                  <a:cubicBezTo>
                    <a:pt x="2545" y="6134"/>
                    <a:pt x="2879" y="6278"/>
                    <a:pt x="3212" y="6278"/>
                  </a:cubicBezTo>
                  <a:cubicBezTo>
                    <a:pt x="3311" y="6278"/>
                    <a:pt x="3411" y="6265"/>
                    <a:pt x="3509" y="6236"/>
                  </a:cubicBezTo>
                  <a:cubicBezTo>
                    <a:pt x="3760" y="6136"/>
                    <a:pt x="3960" y="5960"/>
                    <a:pt x="4111" y="5735"/>
                  </a:cubicBezTo>
                  <a:cubicBezTo>
                    <a:pt x="4261" y="5509"/>
                    <a:pt x="4336" y="5233"/>
                    <a:pt x="4386" y="4958"/>
                  </a:cubicBezTo>
                  <a:cubicBezTo>
                    <a:pt x="4562" y="3980"/>
                    <a:pt x="4311" y="2928"/>
                    <a:pt x="3810" y="2076"/>
                  </a:cubicBezTo>
                  <a:cubicBezTo>
                    <a:pt x="3634" y="1775"/>
                    <a:pt x="3434" y="1499"/>
                    <a:pt x="3208" y="1248"/>
                  </a:cubicBezTo>
                  <a:cubicBezTo>
                    <a:pt x="2774" y="795"/>
                    <a:pt x="2041" y="1"/>
                    <a:pt x="1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3787500" y="2909275"/>
              <a:ext cx="65825" cy="48125"/>
            </a:xfrm>
            <a:custGeom>
              <a:rect b="b" l="l" r="r" t="t"/>
              <a:pathLst>
                <a:path extrusionOk="0" h="1925" w="2633">
                  <a:moveTo>
                    <a:pt x="1663" y="1"/>
                  </a:moveTo>
                  <a:cubicBezTo>
                    <a:pt x="1459" y="1"/>
                    <a:pt x="1251" y="49"/>
                    <a:pt x="1079" y="135"/>
                  </a:cubicBezTo>
                  <a:cubicBezTo>
                    <a:pt x="828" y="260"/>
                    <a:pt x="627" y="435"/>
                    <a:pt x="427" y="611"/>
                  </a:cubicBezTo>
                  <a:cubicBezTo>
                    <a:pt x="302" y="736"/>
                    <a:pt x="176" y="836"/>
                    <a:pt x="101" y="987"/>
                  </a:cubicBezTo>
                  <a:cubicBezTo>
                    <a:pt x="26" y="1137"/>
                    <a:pt x="1" y="1313"/>
                    <a:pt x="51" y="1463"/>
                  </a:cubicBezTo>
                  <a:cubicBezTo>
                    <a:pt x="101" y="1588"/>
                    <a:pt x="201" y="1689"/>
                    <a:pt x="302" y="1739"/>
                  </a:cubicBezTo>
                  <a:cubicBezTo>
                    <a:pt x="427" y="1814"/>
                    <a:pt x="552" y="1839"/>
                    <a:pt x="703" y="1864"/>
                  </a:cubicBezTo>
                  <a:cubicBezTo>
                    <a:pt x="854" y="1905"/>
                    <a:pt x="1021" y="1924"/>
                    <a:pt x="1187" y="1924"/>
                  </a:cubicBezTo>
                  <a:cubicBezTo>
                    <a:pt x="1322" y="1924"/>
                    <a:pt x="1456" y="1912"/>
                    <a:pt x="1580" y="1889"/>
                  </a:cubicBezTo>
                  <a:cubicBezTo>
                    <a:pt x="1881" y="1814"/>
                    <a:pt x="2156" y="1664"/>
                    <a:pt x="2357" y="1438"/>
                  </a:cubicBezTo>
                  <a:cubicBezTo>
                    <a:pt x="2532" y="1212"/>
                    <a:pt x="2632" y="887"/>
                    <a:pt x="2532" y="586"/>
                  </a:cubicBezTo>
                  <a:cubicBezTo>
                    <a:pt x="2433" y="175"/>
                    <a:pt x="2054" y="1"/>
                    <a:pt x="1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3768700" y="3114600"/>
              <a:ext cx="62075" cy="41775"/>
            </a:xfrm>
            <a:custGeom>
              <a:rect b="b" l="l" r="r" t="t"/>
              <a:pathLst>
                <a:path extrusionOk="0" h="1671" w="2483">
                  <a:moveTo>
                    <a:pt x="1062" y="1"/>
                  </a:moveTo>
                  <a:cubicBezTo>
                    <a:pt x="960" y="1"/>
                    <a:pt x="857" y="7"/>
                    <a:pt x="753" y="17"/>
                  </a:cubicBezTo>
                  <a:cubicBezTo>
                    <a:pt x="602" y="42"/>
                    <a:pt x="477" y="67"/>
                    <a:pt x="327" y="117"/>
                  </a:cubicBezTo>
                  <a:cubicBezTo>
                    <a:pt x="201" y="167"/>
                    <a:pt x="76" y="268"/>
                    <a:pt x="51" y="418"/>
                  </a:cubicBezTo>
                  <a:cubicBezTo>
                    <a:pt x="1" y="518"/>
                    <a:pt x="26" y="644"/>
                    <a:pt x="76" y="769"/>
                  </a:cubicBezTo>
                  <a:cubicBezTo>
                    <a:pt x="126" y="869"/>
                    <a:pt x="201" y="969"/>
                    <a:pt x="277" y="1045"/>
                  </a:cubicBezTo>
                  <a:cubicBezTo>
                    <a:pt x="452" y="1245"/>
                    <a:pt x="653" y="1421"/>
                    <a:pt x="903" y="1546"/>
                  </a:cubicBezTo>
                  <a:cubicBezTo>
                    <a:pt x="1057" y="1631"/>
                    <a:pt x="1235" y="1670"/>
                    <a:pt x="1420" y="1670"/>
                  </a:cubicBezTo>
                  <a:cubicBezTo>
                    <a:pt x="1506" y="1670"/>
                    <a:pt x="1593" y="1662"/>
                    <a:pt x="1680" y="1646"/>
                  </a:cubicBezTo>
                  <a:cubicBezTo>
                    <a:pt x="1931" y="1571"/>
                    <a:pt x="2156" y="1395"/>
                    <a:pt x="2257" y="1145"/>
                  </a:cubicBezTo>
                  <a:cubicBezTo>
                    <a:pt x="2482" y="619"/>
                    <a:pt x="1981" y="142"/>
                    <a:pt x="1480" y="42"/>
                  </a:cubicBezTo>
                  <a:cubicBezTo>
                    <a:pt x="1347" y="13"/>
                    <a:pt x="1207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3659050" y="2811125"/>
              <a:ext cx="189675" cy="154150"/>
            </a:xfrm>
            <a:custGeom>
              <a:rect b="b" l="l" r="r" t="t"/>
              <a:pathLst>
                <a:path extrusionOk="0" h="6166" w="7587">
                  <a:moveTo>
                    <a:pt x="6137" y="0"/>
                  </a:moveTo>
                  <a:cubicBezTo>
                    <a:pt x="3301" y="0"/>
                    <a:pt x="724" y="1948"/>
                    <a:pt x="126" y="4762"/>
                  </a:cubicBezTo>
                  <a:cubicBezTo>
                    <a:pt x="1" y="5314"/>
                    <a:pt x="226" y="5915"/>
                    <a:pt x="828" y="6116"/>
                  </a:cubicBezTo>
                  <a:cubicBezTo>
                    <a:pt x="924" y="6150"/>
                    <a:pt x="1029" y="6166"/>
                    <a:pt x="1136" y="6166"/>
                  </a:cubicBezTo>
                  <a:cubicBezTo>
                    <a:pt x="1586" y="6166"/>
                    <a:pt x="2080" y="5880"/>
                    <a:pt x="2181" y="5414"/>
                  </a:cubicBezTo>
                  <a:cubicBezTo>
                    <a:pt x="2579" y="3551"/>
                    <a:pt x="4109" y="2181"/>
                    <a:pt x="6039" y="2181"/>
                  </a:cubicBezTo>
                  <a:cubicBezTo>
                    <a:pt x="6056" y="2181"/>
                    <a:pt x="6074" y="2181"/>
                    <a:pt x="6091" y="2181"/>
                  </a:cubicBezTo>
                  <a:cubicBezTo>
                    <a:pt x="6099" y="2181"/>
                    <a:pt x="6107" y="2181"/>
                    <a:pt x="6115" y="2181"/>
                  </a:cubicBezTo>
                  <a:cubicBezTo>
                    <a:pt x="7496" y="2181"/>
                    <a:pt x="7587" y="25"/>
                    <a:pt x="6191" y="1"/>
                  </a:cubicBezTo>
                  <a:cubicBezTo>
                    <a:pt x="6173" y="0"/>
                    <a:pt x="6155" y="0"/>
                    <a:pt x="6137" y="0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4578875" y="1782925"/>
              <a:ext cx="202400" cy="262550"/>
            </a:xfrm>
            <a:custGeom>
              <a:rect b="b" l="l" r="r" t="t"/>
              <a:pathLst>
                <a:path extrusionOk="0" h="10502" w="8096">
                  <a:moveTo>
                    <a:pt x="4035" y="1"/>
                  </a:moveTo>
                  <a:cubicBezTo>
                    <a:pt x="2206" y="1"/>
                    <a:pt x="727" y="652"/>
                    <a:pt x="727" y="1479"/>
                  </a:cubicBezTo>
                  <a:cubicBezTo>
                    <a:pt x="727" y="1955"/>
                    <a:pt x="1253" y="2381"/>
                    <a:pt x="2055" y="2657"/>
                  </a:cubicBezTo>
                  <a:cubicBezTo>
                    <a:pt x="3183" y="6893"/>
                    <a:pt x="0" y="10502"/>
                    <a:pt x="0" y="10502"/>
                  </a:cubicBezTo>
                  <a:lnTo>
                    <a:pt x="8095" y="10502"/>
                  </a:lnTo>
                  <a:cubicBezTo>
                    <a:pt x="8095" y="10502"/>
                    <a:pt x="4912" y="6893"/>
                    <a:pt x="6040" y="2657"/>
                  </a:cubicBezTo>
                  <a:cubicBezTo>
                    <a:pt x="6842" y="2381"/>
                    <a:pt x="7369" y="1955"/>
                    <a:pt x="7369" y="1479"/>
                  </a:cubicBezTo>
                  <a:cubicBezTo>
                    <a:pt x="7369" y="652"/>
                    <a:pt x="5865" y="1"/>
                    <a:pt x="4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4749300" y="1888350"/>
              <a:ext cx="238750" cy="246100"/>
            </a:xfrm>
            <a:custGeom>
              <a:rect b="b" l="l" r="r" t="t"/>
              <a:pathLst>
                <a:path extrusionOk="0" h="9844" w="9550">
                  <a:moveTo>
                    <a:pt x="5407" y="0"/>
                  </a:moveTo>
                  <a:cubicBezTo>
                    <a:pt x="5052" y="0"/>
                    <a:pt x="4778" y="104"/>
                    <a:pt x="4637" y="320"/>
                  </a:cubicBezTo>
                  <a:cubicBezTo>
                    <a:pt x="4411" y="646"/>
                    <a:pt x="4587" y="1172"/>
                    <a:pt x="5013" y="1723"/>
                  </a:cubicBezTo>
                  <a:cubicBezTo>
                    <a:pt x="3835" y="5132"/>
                    <a:pt x="0" y="6134"/>
                    <a:pt x="0" y="6134"/>
                  </a:cubicBezTo>
                  <a:lnTo>
                    <a:pt x="2757" y="7989"/>
                  </a:lnTo>
                  <a:lnTo>
                    <a:pt x="5514" y="9844"/>
                  </a:lnTo>
                  <a:cubicBezTo>
                    <a:pt x="5514" y="9844"/>
                    <a:pt x="5013" y="5909"/>
                    <a:pt x="7720" y="3553"/>
                  </a:cubicBezTo>
                  <a:cubicBezTo>
                    <a:pt x="7972" y="3618"/>
                    <a:pt x="8207" y="3653"/>
                    <a:pt x="8415" y="3653"/>
                  </a:cubicBezTo>
                  <a:cubicBezTo>
                    <a:pt x="8763" y="3653"/>
                    <a:pt x="9032" y="3557"/>
                    <a:pt x="9173" y="3352"/>
                  </a:cubicBezTo>
                  <a:cubicBezTo>
                    <a:pt x="9549" y="2801"/>
                    <a:pt x="8847" y="1673"/>
                    <a:pt x="7594" y="821"/>
                  </a:cubicBezTo>
                  <a:cubicBezTo>
                    <a:pt x="6811" y="288"/>
                    <a:pt x="5998" y="0"/>
                    <a:pt x="5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4867075" y="1995100"/>
              <a:ext cx="307675" cy="284725"/>
            </a:xfrm>
            <a:custGeom>
              <a:rect b="b" l="l" r="r" t="t"/>
              <a:pathLst>
                <a:path extrusionOk="0" h="11389" w="12307">
                  <a:moveTo>
                    <a:pt x="8245" y="1"/>
                  </a:moveTo>
                  <a:cubicBezTo>
                    <a:pt x="8073" y="1"/>
                    <a:pt x="7920" y="44"/>
                    <a:pt x="7796" y="135"/>
                  </a:cubicBezTo>
                  <a:cubicBezTo>
                    <a:pt x="7395" y="411"/>
                    <a:pt x="7344" y="1088"/>
                    <a:pt x="7595" y="1915"/>
                  </a:cubicBezTo>
                  <a:cubicBezTo>
                    <a:pt x="5430" y="4525"/>
                    <a:pt x="2086" y="4823"/>
                    <a:pt x="670" y="4823"/>
                  </a:cubicBezTo>
                  <a:cubicBezTo>
                    <a:pt x="251" y="4823"/>
                    <a:pt x="1" y="4797"/>
                    <a:pt x="1" y="4797"/>
                  </a:cubicBezTo>
                  <a:lnTo>
                    <a:pt x="1" y="4797"/>
                  </a:lnTo>
                  <a:lnTo>
                    <a:pt x="2357" y="8080"/>
                  </a:lnTo>
                  <a:lnTo>
                    <a:pt x="4713" y="11388"/>
                  </a:lnTo>
                  <a:cubicBezTo>
                    <a:pt x="4713" y="11388"/>
                    <a:pt x="5790" y="6702"/>
                    <a:pt x="9901" y="5148"/>
                  </a:cubicBezTo>
                  <a:cubicBezTo>
                    <a:pt x="10378" y="5489"/>
                    <a:pt x="10832" y="5679"/>
                    <a:pt x="11192" y="5679"/>
                  </a:cubicBezTo>
                  <a:cubicBezTo>
                    <a:pt x="11362" y="5679"/>
                    <a:pt x="11510" y="5637"/>
                    <a:pt x="11630" y="5549"/>
                  </a:cubicBezTo>
                  <a:cubicBezTo>
                    <a:pt x="12307" y="5072"/>
                    <a:pt x="11981" y="3468"/>
                    <a:pt x="10928" y="1990"/>
                  </a:cubicBezTo>
                  <a:cubicBezTo>
                    <a:pt x="10057" y="774"/>
                    <a:pt x="8973" y="1"/>
                    <a:pt x="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4966075" y="2172650"/>
              <a:ext cx="247525" cy="216200"/>
            </a:xfrm>
            <a:custGeom>
              <a:rect b="b" l="l" r="r" t="t"/>
              <a:pathLst>
                <a:path extrusionOk="0" h="8648" w="9901">
                  <a:moveTo>
                    <a:pt x="7259" y="0"/>
                  </a:moveTo>
                  <a:cubicBezTo>
                    <a:pt x="7174" y="0"/>
                    <a:pt x="7093" y="16"/>
                    <a:pt x="7018" y="51"/>
                  </a:cubicBezTo>
                  <a:cubicBezTo>
                    <a:pt x="6643" y="226"/>
                    <a:pt x="6517" y="752"/>
                    <a:pt x="6592" y="1454"/>
                  </a:cubicBezTo>
                  <a:cubicBezTo>
                    <a:pt x="5194" y="2601"/>
                    <a:pt x="3535" y="2886"/>
                    <a:pt x="2232" y="2886"/>
                  </a:cubicBezTo>
                  <a:cubicBezTo>
                    <a:pt x="943" y="2886"/>
                    <a:pt x="1" y="2607"/>
                    <a:pt x="1" y="2607"/>
                  </a:cubicBezTo>
                  <a:lnTo>
                    <a:pt x="1" y="2607"/>
                  </a:lnTo>
                  <a:lnTo>
                    <a:pt x="1404" y="5640"/>
                  </a:lnTo>
                  <a:lnTo>
                    <a:pt x="2783" y="8647"/>
                  </a:lnTo>
                  <a:cubicBezTo>
                    <a:pt x="2783" y="8647"/>
                    <a:pt x="4387" y="5038"/>
                    <a:pt x="7946" y="4412"/>
                  </a:cubicBezTo>
                  <a:cubicBezTo>
                    <a:pt x="8329" y="4815"/>
                    <a:pt x="8729" y="5056"/>
                    <a:pt x="9067" y="5056"/>
                  </a:cubicBezTo>
                  <a:cubicBezTo>
                    <a:pt x="9148" y="5056"/>
                    <a:pt x="9226" y="5042"/>
                    <a:pt x="9299" y="5013"/>
                  </a:cubicBezTo>
                  <a:cubicBezTo>
                    <a:pt x="9901" y="4712"/>
                    <a:pt x="9876" y="3384"/>
                    <a:pt x="9249" y="2006"/>
                  </a:cubicBezTo>
                  <a:cubicBezTo>
                    <a:pt x="8700" y="820"/>
                    <a:pt x="7863" y="0"/>
                    <a:pt x="72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5016200" y="2374400"/>
              <a:ext cx="275100" cy="203125"/>
            </a:xfrm>
            <a:custGeom>
              <a:rect b="b" l="l" r="r" t="t"/>
              <a:pathLst>
                <a:path extrusionOk="0" h="8125" w="11004">
                  <a:moveTo>
                    <a:pt x="728" y="1"/>
                  </a:moveTo>
                  <a:lnTo>
                    <a:pt x="352" y="4036"/>
                  </a:lnTo>
                  <a:lnTo>
                    <a:pt x="1" y="8071"/>
                  </a:lnTo>
                  <a:cubicBezTo>
                    <a:pt x="1" y="8071"/>
                    <a:pt x="2453" y="6268"/>
                    <a:pt x="5521" y="6268"/>
                  </a:cubicBezTo>
                  <a:cubicBezTo>
                    <a:pt x="6316" y="6268"/>
                    <a:pt x="7151" y="6389"/>
                    <a:pt x="7996" y="6693"/>
                  </a:cubicBezTo>
                  <a:cubicBezTo>
                    <a:pt x="8196" y="7520"/>
                    <a:pt x="8597" y="8096"/>
                    <a:pt x="9074" y="8121"/>
                  </a:cubicBezTo>
                  <a:cubicBezTo>
                    <a:pt x="9094" y="8123"/>
                    <a:pt x="9115" y="8124"/>
                    <a:pt x="9135" y="8124"/>
                  </a:cubicBezTo>
                  <a:cubicBezTo>
                    <a:pt x="9916" y="8124"/>
                    <a:pt x="10682" y="6746"/>
                    <a:pt x="10853" y="4963"/>
                  </a:cubicBezTo>
                  <a:cubicBezTo>
                    <a:pt x="11004" y="3134"/>
                    <a:pt x="10477" y="1605"/>
                    <a:pt x="9650" y="1530"/>
                  </a:cubicBezTo>
                  <a:cubicBezTo>
                    <a:pt x="9627" y="1527"/>
                    <a:pt x="9604" y="1526"/>
                    <a:pt x="9581" y="1526"/>
                  </a:cubicBezTo>
                  <a:cubicBezTo>
                    <a:pt x="9128" y="1526"/>
                    <a:pt x="8681" y="1993"/>
                    <a:pt x="8347" y="2733"/>
                  </a:cubicBezTo>
                  <a:cubicBezTo>
                    <a:pt x="7927" y="2806"/>
                    <a:pt x="7517" y="2839"/>
                    <a:pt x="7118" y="2839"/>
                  </a:cubicBezTo>
                  <a:cubicBezTo>
                    <a:pt x="3423" y="2839"/>
                    <a:pt x="728" y="1"/>
                    <a:pt x="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4934125" y="2542950"/>
              <a:ext cx="246275" cy="212850"/>
            </a:xfrm>
            <a:custGeom>
              <a:rect b="b" l="l" r="r" t="t"/>
              <a:pathLst>
                <a:path extrusionOk="0" h="8514" w="9851">
                  <a:moveTo>
                    <a:pt x="2582" y="1"/>
                  </a:moveTo>
                  <a:lnTo>
                    <a:pt x="1304" y="3083"/>
                  </a:lnTo>
                  <a:lnTo>
                    <a:pt x="1" y="6141"/>
                  </a:lnTo>
                  <a:lnTo>
                    <a:pt x="1" y="6141"/>
                  </a:lnTo>
                  <a:cubicBezTo>
                    <a:pt x="1" y="6141"/>
                    <a:pt x="1064" y="5787"/>
                    <a:pt x="2490" y="5787"/>
                  </a:cubicBezTo>
                  <a:cubicBezTo>
                    <a:pt x="3745" y="5787"/>
                    <a:pt x="5280" y="6061"/>
                    <a:pt x="6617" y="7093"/>
                  </a:cubicBezTo>
                  <a:cubicBezTo>
                    <a:pt x="6567" y="7795"/>
                    <a:pt x="6718" y="8322"/>
                    <a:pt x="7093" y="8472"/>
                  </a:cubicBezTo>
                  <a:cubicBezTo>
                    <a:pt x="7161" y="8500"/>
                    <a:pt x="7233" y="8514"/>
                    <a:pt x="7309" y="8514"/>
                  </a:cubicBezTo>
                  <a:cubicBezTo>
                    <a:pt x="7910" y="8514"/>
                    <a:pt x="8740" y="7665"/>
                    <a:pt x="9274" y="6442"/>
                  </a:cubicBezTo>
                  <a:cubicBezTo>
                    <a:pt x="9850" y="5038"/>
                    <a:pt x="9825" y="3710"/>
                    <a:pt x="9199" y="3434"/>
                  </a:cubicBezTo>
                  <a:cubicBezTo>
                    <a:pt x="9130" y="3407"/>
                    <a:pt x="9057" y="3393"/>
                    <a:pt x="8982" y="3393"/>
                  </a:cubicBezTo>
                  <a:cubicBezTo>
                    <a:pt x="8648" y="3393"/>
                    <a:pt x="8259" y="3656"/>
                    <a:pt x="7870" y="4086"/>
                  </a:cubicBezTo>
                  <a:cubicBezTo>
                    <a:pt x="4312" y="3585"/>
                    <a:pt x="2582" y="1"/>
                    <a:pt x="2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4790650" y="2649475"/>
              <a:ext cx="296400" cy="299375"/>
            </a:xfrm>
            <a:custGeom>
              <a:rect b="b" l="l" r="r" t="t"/>
              <a:pathLst>
                <a:path extrusionOk="0" h="11975" w="11856">
                  <a:moveTo>
                    <a:pt x="6441" y="0"/>
                  </a:moveTo>
                  <a:lnTo>
                    <a:pt x="3208" y="2457"/>
                  </a:lnTo>
                  <a:lnTo>
                    <a:pt x="0" y="4938"/>
                  </a:lnTo>
                  <a:cubicBezTo>
                    <a:pt x="0" y="4938"/>
                    <a:pt x="4737" y="5865"/>
                    <a:pt x="6416" y="9900"/>
                  </a:cubicBezTo>
                  <a:cubicBezTo>
                    <a:pt x="5940" y="10602"/>
                    <a:pt x="5790" y="11279"/>
                    <a:pt x="6066" y="11655"/>
                  </a:cubicBezTo>
                  <a:cubicBezTo>
                    <a:pt x="6233" y="11872"/>
                    <a:pt x="6519" y="11975"/>
                    <a:pt x="6881" y="11975"/>
                  </a:cubicBezTo>
                  <a:cubicBezTo>
                    <a:pt x="7605" y="11975"/>
                    <a:pt x="8630" y="11563"/>
                    <a:pt x="9599" y="10827"/>
                  </a:cubicBezTo>
                  <a:cubicBezTo>
                    <a:pt x="11078" y="9700"/>
                    <a:pt x="11855" y="8271"/>
                    <a:pt x="11354" y="7619"/>
                  </a:cubicBezTo>
                  <a:cubicBezTo>
                    <a:pt x="11186" y="7410"/>
                    <a:pt x="10901" y="7309"/>
                    <a:pt x="10543" y="7309"/>
                  </a:cubicBezTo>
                  <a:cubicBezTo>
                    <a:pt x="10259" y="7309"/>
                    <a:pt x="9929" y="7372"/>
                    <a:pt x="9574" y="7494"/>
                  </a:cubicBezTo>
                  <a:cubicBezTo>
                    <a:pt x="6091" y="4812"/>
                    <a:pt x="6441" y="1"/>
                    <a:pt x="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4652175" y="2743450"/>
              <a:ext cx="210550" cy="239800"/>
            </a:xfrm>
            <a:custGeom>
              <a:rect b="b" l="l" r="r" t="t"/>
              <a:pathLst>
                <a:path extrusionOk="0" h="9592" w="8422">
                  <a:moveTo>
                    <a:pt x="6266" y="1"/>
                  </a:moveTo>
                  <a:lnTo>
                    <a:pt x="3133" y="1129"/>
                  </a:lnTo>
                  <a:lnTo>
                    <a:pt x="0" y="2231"/>
                  </a:lnTo>
                  <a:cubicBezTo>
                    <a:pt x="0" y="2231"/>
                    <a:pt x="3459" y="4161"/>
                    <a:pt x="3760" y="7745"/>
                  </a:cubicBezTo>
                  <a:cubicBezTo>
                    <a:pt x="3208" y="8171"/>
                    <a:pt x="2933" y="8647"/>
                    <a:pt x="3058" y="9023"/>
                  </a:cubicBezTo>
                  <a:cubicBezTo>
                    <a:pt x="3188" y="9399"/>
                    <a:pt x="3684" y="9591"/>
                    <a:pt x="4353" y="9591"/>
                  </a:cubicBezTo>
                  <a:cubicBezTo>
                    <a:pt x="4847" y="9591"/>
                    <a:pt x="5435" y="9487"/>
                    <a:pt x="6041" y="9274"/>
                  </a:cubicBezTo>
                  <a:cubicBezTo>
                    <a:pt x="7444" y="8748"/>
                    <a:pt x="8422" y="7820"/>
                    <a:pt x="8196" y="7194"/>
                  </a:cubicBezTo>
                  <a:cubicBezTo>
                    <a:pt x="8046" y="6818"/>
                    <a:pt x="7544" y="6642"/>
                    <a:pt x="6843" y="6642"/>
                  </a:cubicBezTo>
                  <a:cubicBezTo>
                    <a:pt x="4787" y="3685"/>
                    <a:pt x="6266" y="1"/>
                    <a:pt x="6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4442275" y="2763500"/>
              <a:ext cx="224325" cy="279550"/>
            </a:xfrm>
            <a:custGeom>
              <a:rect b="b" l="l" r="r" t="t"/>
              <a:pathLst>
                <a:path extrusionOk="0" h="11182" w="8973">
                  <a:moveTo>
                    <a:pt x="1003" y="1"/>
                  </a:moveTo>
                  <a:cubicBezTo>
                    <a:pt x="1003" y="1"/>
                    <a:pt x="3509" y="4111"/>
                    <a:pt x="1655" y="8096"/>
                  </a:cubicBezTo>
                  <a:cubicBezTo>
                    <a:pt x="802" y="8221"/>
                    <a:pt x="226" y="8547"/>
                    <a:pt x="126" y="9023"/>
                  </a:cubicBezTo>
                  <a:cubicBezTo>
                    <a:pt x="0" y="9825"/>
                    <a:pt x="1329" y="10753"/>
                    <a:pt x="3133" y="11079"/>
                  </a:cubicBezTo>
                  <a:cubicBezTo>
                    <a:pt x="3552" y="11148"/>
                    <a:pt x="3959" y="11182"/>
                    <a:pt x="4339" y="11182"/>
                  </a:cubicBezTo>
                  <a:cubicBezTo>
                    <a:pt x="5594" y="11182"/>
                    <a:pt x="6552" y="10817"/>
                    <a:pt x="6667" y="10201"/>
                  </a:cubicBezTo>
                  <a:cubicBezTo>
                    <a:pt x="6767" y="9725"/>
                    <a:pt x="6316" y="9199"/>
                    <a:pt x="5564" y="8798"/>
                  </a:cubicBezTo>
                  <a:cubicBezTo>
                    <a:pt x="5213" y="4412"/>
                    <a:pt x="8973" y="1429"/>
                    <a:pt x="8973" y="1429"/>
                  </a:cubicBezTo>
                  <a:lnTo>
                    <a:pt x="4988" y="703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4"/>
            <p:cNvSpPr/>
            <p:nvPr/>
          </p:nvSpPr>
          <p:spPr>
            <a:xfrm>
              <a:off x="4290650" y="2672650"/>
              <a:ext cx="228725" cy="244875"/>
            </a:xfrm>
            <a:custGeom>
              <a:rect b="b" l="l" r="r" t="t"/>
              <a:pathLst>
                <a:path extrusionOk="0" h="9795" w="9149">
                  <a:moveTo>
                    <a:pt x="3258" y="1"/>
                  </a:moveTo>
                  <a:cubicBezTo>
                    <a:pt x="3258" y="1"/>
                    <a:pt x="4186" y="3860"/>
                    <a:pt x="1755" y="6492"/>
                  </a:cubicBezTo>
                  <a:cubicBezTo>
                    <a:pt x="1584" y="6468"/>
                    <a:pt x="1423" y="6455"/>
                    <a:pt x="1274" y="6455"/>
                  </a:cubicBezTo>
                  <a:cubicBezTo>
                    <a:pt x="807" y="6455"/>
                    <a:pt x="459" y="6577"/>
                    <a:pt x="326" y="6843"/>
                  </a:cubicBezTo>
                  <a:cubicBezTo>
                    <a:pt x="0" y="7444"/>
                    <a:pt x="827" y="8497"/>
                    <a:pt x="2156" y="9199"/>
                  </a:cubicBezTo>
                  <a:cubicBezTo>
                    <a:pt x="2896" y="9590"/>
                    <a:pt x="3644" y="9794"/>
                    <a:pt x="4214" y="9794"/>
                  </a:cubicBezTo>
                  <a:cubicBezTo>
                    <a:pt x="4666" y="9794"/>
                    <a:pt x="5005" y="9665"/>
                    <a:pt x="5138" y="9399"/>
                  </a:cubicBezTo>
                  <a:cubicBezTo>
                    <a:pt x="5339" y="9048"/>
                    <a:pt x="5113" y="8522"/>
                    <a:pt x="4637" y="8021"/>
                  </a:cubicBezTo>
                  <a:cubicBezTo>
                    <a:pt x="5439" y="4512"/>
                    <a:pt x="9148" y="3108"/>
                    <a:pt x="9148" y="3108"/>
                  </a:cubicBezTo>
                  <a:lnTo>
                    <a:pt x="6216" y="1555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4"/>
            <p:cNvSpPr/>
            <p:nvPr/>
          </p:nvSpPr>
          <p:spPr>
            <a:xfrm>
              <a:off x="4095150" y="2519775"/>
              <a:ext cx="306425" cy="279600"/>
            </a:xfrm>
            <a:custGeom>
              <a:rect b="b" l="l" r="r" t="t"/>
              <a:pathLst>
                <a:path extrusionOk="0" h="11184" w="12257">
                  <a:moveTo>
                    <a:pt x="7920" y="0"/>
                  </a:moveTo>
                  <a:cubicBezTo>
                    <a:pt x="7920" y="0"/>
                    <a:pt x="6567" y="4637"/>
                    <a:pt x="2407" y="5940"/>
                  </a:cubicBezTo>
                  <a:cubicBezTo>
                    <a:pt x="1928" y="5568"/>
                    <a:pt x="1461" y="5346"/>
                    <a:pt x="1087" y="5346"/>
                  </a:cubicBezTo>
                  <a:cubicBezTo>
                    <a:pt x="933" y="5346"/>
                    <a:pt x="794" y="5384"/>
                    <a:pt x="677" y="5464"/>
                  </a:cubicBezTo>
                  <a:cubicBezTo>
                    <a:pt x="1" y="5890"/>
                    <a:pt x="226" y="7519"/>
                    <a:pt x="1204" y="9048"/>
                  </a:cubicBezTo>
                  <a:cubicBezTo>
                    <a:pt x="2017" y="10342"/>
                    <a:pt x="3092" y="11184"/>
                    <a:pt x="3834" y="11184"/>
                  </a:cubicBezTo>
                  <a:cubicBezTo>
                    <a:pt x="3983" y="11184"/>
                    <a:pt x="4119" y="11149"/>
                    <a:pt x="4236" y="11078"/>
                  </a:cubicBezTo>
                  <a:cubicBezTo>
                    <a:pt x="4637" y="10802"/>
                    <a:pt x="4737" y="10126"/>
                    <a:pt x="4512" y="9299"/>
                  </a:cubicBezTo>
                  <a:cubicBezTo>
                    <a:pt x="6543" y="7114"/>
                    <a:pt x="9398" y="6766"/>
                    <a:pt x="11014" y="6766"/>
                  </a:cubicBezTo>
                  <a:cubicBezTo>
                    <a:pt x="11771" y="6766"/>
                    <a:pt x="12256" y="6843"/>
                    <a:pt x="12256" y="6843"/>
                  </a:cubicBezTo>
                  <a:lnTo>
                    <a:pt x="10101" y="3434"/>
                  </a:lnTo>
                  <a:lnTo>
                    <a:pt x="7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4076975" y="2348100"/>
              <a:ext cx="217450" cy="166050"/>
            </a:xfrm>
            <a:custGeom>
              <a:rect b="b" l="l" r="r" t="t"/>
              <a:pathLst>
                <a:path extrusionOk="0" h="6642" w="8698">
                  <a:moveTo>
                    <a:pt x="8622" y="0"/>
                  </a:moveTo>
                  <a:cubicBezTo>
                    <a:pt x="8622" y="0"/>
                    <a:pt x="6461" y="1942"/>
                    <a:pt x="3658" y="1942"/>
                  </a:cubicBezTo>
                  <a:cubicBezTo>
                    <a:pt x="3182" y="1942"/>
                    <a:pt x="2687" y="1886"/>
                    <a:pt x="2181" y="1755"/>
                  </a:cubicBezTo>
                  <a:cubicBezTo>
                    <a:pt x="1956" y="1103"/>
                    <a:pt x="1605" y="677"/>
                    <a:pt x="1204" y="677"/>
                  </a:cubicBezTo>
                  <a:cubicBezTo>
                    <a:pt x="527" y="677"/>
                    <a:pt x="1" y="1905"/>
                    <a:pt x="1" y="3409"/>
                  </a:cubicBezTo>
                  <a:cubicBezTo>
                    <a:pt x="26" y="4912"/>
                    <a:pt x="602" y="6141"/>
                    <a:pt x="1254" y="6141"/>
                  </a:cubicBezTo>
                  <a:cubicBezTo>
                    <a:pt x="1655" y="6115"/>
                    <a:pt x="2006" y="5689"/>
                    <a:pt x="2231" y="5038"/>
                  </a:cubicBezTo>
                  <a:cubicBezTo>
                    <a:pt x="2782" y="4882"/>
                    <a:pt x="3321" y="4817"/>
                    <a:pt x="3838" y="4817"/>
                  </a:cubicBezTo>
                  <a:cubicBezTo>
                    <a:pt x="6571" y="4817"/>
                    <a:pt x="8698" y="6642"/>
                    <a:pt x="8698" y="6642"/>
                  </a:cubicBezTo>
                  <a:lnTo>
                    <a:pt x="8647" y="3308"/>
                  </a:lnTo>
                  <a:lnTo>
                    <a:pt x="8622" y="0"/>
                  </a:ln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4036875" y="2158200"/>
              <a:ext cx="292025" cy="237525"/>
            </a:xfrm>
            <a:custGeom>
              <a:rect b="b" l="l" r="r" t="t"/>
              <a:pathLst>
                <a:path extrusionOk="0" h="9501" w="11681">
                  <a:moveTo>
                    <a:pt x="2591" y="1"/>
                  </a:moveTo>
                  <a:cubicBezTo>
                    <a:pt x="1823" y="1"/>
                    <a:pt x="916" y="1194"/>
                    <a:pt x="477" y="2834"/>
                  </a:cubicBezTo>
                  <a:cubicBezTo>
                    <a:pt x="1" y="4614"/>
                    <a:pt x="251" y="6218"/>
                    <a:pt x="1028" y="6418"/>
                  </a:cubicBezTo>
                  <a:cubicBezTo>
                    <a:pt x="1089" y="6434"/>
                    <a:pt x="1151" y="6442"/>
                    <a:pt x="1214" y="6442"/>
                  </a:cubicBezTo>
                  <a:cubicBezTo>
                    <a:pt x="1644" y="6442"/>
                    <a:pt x="2117" y="6075"/>
                    <a:pt x="2532" y="5441"/>
                  </a:cubicBezTo>
                  <a:cubicBezTo>
                    <a:pt x="6918" y="5466"/>
                    <a:pt x="9575" y="9501"/>
                    <a:pt x="9575" y="9501"/>
                  </a:cubicBezTo>
                  <a:lnTo>
                    <a:pt x="10627" y="5591"/>
                  </a:lnTo>
                  <a:lnTo>
                    <a:pt x="11680" y="1681"/>
                  </a:lnTo>
                  <a:lnTo>
                    <a:pt x="11680" y="1681"/>
                  </a:lnTo>
                  <a:cubicBezTo>
                    <a:pt x="11680" y="1681"/>
                    <a:pt x="9808" y="2606"/>
                    <a:pt x="7442" y="2606"/>
                  </a:cubicBezTo>
                  <a:cubicBezTo>
                    <a:pt x="6217" y="2606"/>
                    <a:pt x="4859" y="2358"/>
                    <a:pt x="3560" y="1606"/>
                  </a:cubicBezTo>
                  <a:cubicBezTo>
                    <a:pt x="3510" y="754"/>
                    <a:pt x="3234" y="153"/>
                    <a:pt x="2783" y="27"/>
                  </a:cubicBezTo>
                  <a:cubicBezTo>
                    <a:pt x="2720" y="10"/>
                    <a:pt x="2656" y="1"/>
                    <a:pt x="2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4183500" y="2022300"/>
              <a:ext cx="251900" cy="230575"/>
            </a:xfrm>
            <a:custGeom>
              <a:rect b="b" l="l" r="r" t="t"/>
              <a:pathLst>
                <a:path extrusionOk="0" h="9223" w="10076">
                  <a:moveTo>
                    <a:pt x="3178" y="1"/>
                  </a:moveTo>
                  <a:cubicBezTo>
                    <a:pt x="2566" y="1"/>
                    <a:pt x="1687" y="679"/>
                    <a:pt x="1028" y="1729"/>
                  </a:cubicBezTo>
                  <a:cubicBezTo>
                    <a:pt x="201" y="2982"/>
                    <a:pt x="0" y="4310"/>
                    <a:pt x="552" y="4661"/>
                  </a:cubicBezTo>
                  <a:cubicBezTo>
                    <a:pt x="656" y="4728"/>
                    <a:pt x="776" y="4760"/>
                    <a:pt x="908" y="4760"/>
                  </a:cubicBezTo>
                  <a:cubicBezTo>
                    <a:pt x="1219" y="4760"/>
                    <a:pt x="1593" y="4584"/>
                    <a:pt x="1980" y="4285"/>
                  </a:cubicBezTo>
                  <a:cubicBezTo>
                    <a:pt x="5389" y="5388"/>
                    <a:pt x="6467" y="9223"/>
                    <a:pt x="6467" y="9223"/>
                  </a:cubicBezTo>
                  <a:lnTo>
                    <a:pt x="8271" y="6416"/>
                  </a:lnTo>
                  <a:lnTo>
                    <a:pt x="10076" y="3634"/>
                  </a:lnTo>
                  <a:lnTo>
                    <a:pt x="10076" y="3634"/>
                  </a:lnTo>
                  <a:cubicBezTo>
                    <a:pt x="10076" y="3634"/>
                    <a:pt x="9718" y="3686"/>
                    <a:pt x="9151" y="3686"/>
                  </a:cubicBezTo>
                  <a:cubicBezTo>
                    <a:pt x="7845" y="3686"/>
                    <a:pt x="5430" y="3406"/>
                    <a:pt x="3735" y="1553"/>
                  </a:cubicBezTo>
                  <a:cubicBezTo>
                    <a:pt x="3910" y="877"/>
                    <a:pt x="3860" y="300"/>
                    <a:pt x="3534" y="100"/>
                  </a:cubicBezTo>
                  <a:cubicBezTo>
                    <a:pt x="3431" y="33"/>
                    <a:pt x="3311" y="1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4305050" y="1846550"/>
              <a:ext cx="276975" cy="297300"/>
            </a:xfrm>
            <a:custGeom>
              <a:rect b="b" l="l" r="r" t="t"/>
              <a:pathLst>
                <a:path extrusionOk="0" h="11892" w="11079">
                  <a:moveTo>
                    <a:pt x="5116" y="0"/>
                  </a:moveTo>
                  <a:cubicBezTo>
                    <a:pt x="4436" y="0"/>
                    <a:pt x="3550" y="235"/>
                    <a:pt x="2657" y="689"/>
                  </a:cubicBezTo>
                  <a:cubicBezTo>
                    <a:pt x="1028" y="1541"/>
                    <a:pt x="1" y="2794"/>
                    <a:pt x="377" y="3521"/>
                  </a:cubicBezTo>
                  <a:cubicBezTo>
                    <a:pt x="548" y="3863"/>
                    <a:pt x="964" y="4018"/>
                    <a:pt x="1527" y="4018"/>
                  </a:cubicBezTo>
                  <a:cubicBezTo>
                    <a:pt x="1706" y="4018"/>
                    <a:pt x="1900" y="4002"/>
                    <a:pt x="2106" y="3972"/>
                  </a:cubicBezTo>
                  <a:cubicBezTo>
                    <a:pt x="5038" y="7230"/>
                    <a:pt x="3860" y="11892"/>
                    <a:pt x="3860" y="11892"/>
                  </a:cubicBezTo>
                  <a:lnTo>
                    <a:pt x="7469" y="10037"/>
                  </a:lnTo>
                  <a:lnTo>
                    <a:pt x="11078" y="8182"/>
                  </a:lnTo>
                  <a:cubicBezTo>
                    <a:pt x="11078" y="8182"/>
                    <a:pt x="6567" y="6428"/>
                    <a:pt x="5640" y="2142"/>
                  </a:cubicBezTo>
                  <a:cubicBezTo>
                    <a:pt x="6241" y="1541"/>
                    <a:pt x="6492" y="914"/>
                    <a:pt x="6266" y="488"/>
                  </a:cubicBezTo>
                  <a:cubicBezTo>
                    <a:pt x="6097" y="160"/>
                    <a:pt x="5676" y="0"/>
                    <a:pt x="5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4502425" y="1900475"/>
              <a:ext cx="122825" cy="154400"/>
            </a:xfrm>
            <a:custGeom>
              <a:rect b="b" l="l" r="r" t="t"/>
              <a:pathLst>
                <a:path extrusionOk="0" h="6176" w="4913">
                  <a:moveTo>
                    <a:pt x="2416" y="1"/>
                  </a:moveTo>
                  <a:cubicBezTo>
                    <a:pt x="2209" y="1"/>
                    <a:pt x="1986" y="20"/>
                    <a:pt x="1755" y="60"/>
                  </a:cubicBezTo>
                  <a:cubicBezTo>
                    <a:pt x="752" y="236"/>
                    <a:pt x="0" y="737"/>
                    <a:pt x="76" y="1163"/>
                  </a:cubicBezTo>
                  <a:cubicBezTo>
                    <a:pt x="126" y="1439"/>
                    <a:pt x="452" y="1614"/>
                    <a:pt x="903" y="1690"/>
                  </a:cubicBezTo>
                  <a:cubicBezTo>
                    <a:pt x="1905" y="3895"/>
                    <a:pt x="502" y="6176"/>
                    <a:pt x="502" y="6176"/>
                  </a:cubicBezTo>
                  <a:lnTo>
                    <a:pt x="2707" y="5800"/>
                  </a:lnTo>
                  <a:lnTo>
                    <a:pt x="4913" y="5424"/>
                  </a:lnTo>
                  <a:cubicBezTo>
                    <a:pt x="4913" y="5424"/>
                    <a:pt x="2858" y="3745"/>
                    <a:pt x="3083" y="1339"/>
                  </a:cubicBezTo>
                  <a:cubicBezTo>
                    <a:pt x="3484" y="1113"/>
                    <a:pt x="3735" y="837"/>
                    <a:pt x="3685" y="562"/>
                  </a:cubicBezTo>
                  <a:cubicBezTo>
                    <a:pt x="3627" y="214"/>
                    <a:pt x="3109" y="1"/>
                    <a:pt x="2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4253050" y="2017575"/>
              <a:ext cx="811425" cy="802050"/>
            </a:xfrm>
            <a:custGeom>
              <a:rect b="b" l="l" r="r" t="t"/>
              <a:pathLst>
                <a:path extrusionOk="0" h="32082" w="32457">
                  <a:moveTo>
                    <a:pt x="16197" y="0"/>
                  </a:moveTo>
                  <a:cubicBezTo>
                    <a:pt x="7635" y="0"/>
                    <a:pt x="518" y="6771"/>
                    <a:pt x="176" y="15402"/>
                  </a:cubicBezTo>
                  <a:cubicBezTo>
                    <a:pt x="0" y="19687"/>
                    <a:pt x="1529" y="23647"/>
                    <a:pt x="4136" y="26630"/>
                  </a:cubicBezTo>
                  <a:cubicBezTo>
                    <a:pt x="6943" y="29813"/>
                    <a:pt x="11003" y="31893"/>
                    <a:pt x="15564" y="32068"/>
                  </a:cubicBezTo>
                  <a:cubicBezTo>
                    <a:pt x="15781" y="32077"/>
                    <a:pt x="15997" y="32081"/>
                    <a:pt x="16212" y="32081"/>
                  </a:cubicBezTo>
                  <a:cubicBezTo>
                    <a:pt x="24797" y="32081"/>
                    <a:pt x="31914" y="25311"/>
                    <a:pt x="32256" y="16680"/>
                  </a:cubicBezTo>
                  <a:cubicBezTo>
                    <a:pt x="32457" y="11091"/>
                    <a:pt x="29800" y="6028"/>
                    <a:pt x="25565" y="2996"/>
                  </a:cubicBezTo>
                  <a:cubicBezTo>
                    <a:pt x="23083" y="1216"/>
                    <a:pt x="20101" y="138"/>
                    <a:pt x="16843" y="13"/>
                  </a:cubicBezTo>
                  <a:cubicBezTo>
                    <a:pt x="16626" y="4"/>
                    <a:pt x="16411" y="0"/>
                    <a:pt x="16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4313825" y="2498400"/>
              <a:ext cx="202400" cy="166825"/>
            </a:xfrm>
            <a:custGeom>
              <a:rect b="b" l="l" r="r" t="t"/>
              <a:pathLst>
                <a:path extrusionOk="0" h="6673" w="8096">
                  <a:moveTo>
                    <a:pt x="2714" y="0"/>
                  </a:moveTo>
                  <a:cubicBezTo>
                    <a:pt x="2008" y="0"/>
                    <a:pt x="1389" y="231"/>
                    <a:pt x="978" y="705"/>
                  </a:cubicBezTo>
                  <a:cubicBezTo>
                    <a:pt x="1" y="1858"/>
                    <a:pt x="602" y="3938"/>
                    <a:pt x="2306" y="5392"/>
                  </a:cubicBezTo>
                  <a:cubicBezTo>
                    <a:pt x="3280" y="6234"/>
                    <a:pt x="4422" y="6673"/>
                    <a:pt x="5395" y="6673"/>
                  </a:cubicBezTo>
                  <a:cubicBezTo>
                    <a:pt x="6101" y="6673"/>
                    <a:pt x="6718" y="6442"/>
                    <a:pt x="7118" y="5968"/>
                  </a:cubicBezTo>
                  <a:cubicBezTo>
                    <a:pt x="8096" y="4815"/>
                    <a:pt x="7519" y="2710"/>
                    <a:pt x="5815" y="1281"/>
                  </a:cubicBezTo>
                  <a:cubicBezTo>
                    <a:pt x="4827" y="439"/>
                    <a:pt x="3688" y="0"/>
                    <a:pt x="2714" y="0"/>
                  </a:cubicBezTo>
                  <a:close/>
                </a:path>
              </a:pathLst>
            </a:custGeom>
            <a:solidFill>
              <a:srgbClr val="FE63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4698550" y="2089250"/>
              <a:ext cx="202400" cy="166825"/>
            </a:xfrm>
            <a:custGeom>
              <a:rect b="b" l="l" r="r" t="t"/>
              <a:pathLst>
                <a:path extrusionOk="0" h="6673" w="8096">
                  <a:moveTo>
                    <a:pt x="2703" y="0"/>
                  </a:moveTo>
                  <a:cubicBezTo>
                    <a:pt x="1995" y="0"/>
                    <a:pt x="1378" y="231"/>
                    <a:pt x="978" y="705"/>
                  </a:cubicBezTo>
                  <a:cubicBezTo>
                    <a:pt x="0" y="1833"/>
                    <a:pt x="577" y="3938"/>
                    <a:pt x="2281" y="5392"/>
                  </a:cubicBezTo>
                  <a:cubicBezTo>
                    <a:pt x="3269" y="6234"/>
                    <a:pt x="4408" y="6673"/>
                    <a:pt x="5382" y="6673"/>
                  </a:cubicBezTo>
                  <a:cubicBezTo>
                    <a:pt x="6088" y="6673"/>
                    <a:pt x="6707" y="6442"/>
                    <a:pt x="7118" y="5968"/>
                  </a:cubicBezTo>
                  <a:cubicBezTo>
                    <a:pt x="8095" y="4815"/>
                    <a:pt x="7494" y="2710"/>
                    <a:pt x="5815" y="1281"/>
                  </a:cubicBezTo>
                  <a:cubicBezTo>
                    <a:pt x="4827" y="439"/>
                    <a:pt x="3679" y="0"/>
                    <a:pt x="2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4290025" y="2247950"/>
              <a:ext cx="129725" cy="163800"/>
            </a:xfrm>
            <a:custGeom>
              <a:rect b="b" l="l" r="r" t="t"/>
              <a:pathLst>
                <a:path extrusionOk="0" h="6552" w="5189">
                  <a:moveTo>
                    <a:pt x="2990" y="1"/>
                  </a:moveTo>
                  <a:cubicBezTo>
                    <a:pt x="1900" y="1"/>
                    <a:pt x="809" y="1154"/>
                    <a:pt x="426" y="2753"/>
                  </a:cubicBezTo>
                  <a:cubicBezTo>
                    <a:pt x="0" y="4558"/>
                    <a:pt x="627" y="6237"/>
                    <a:pt x="1805" y="6512"/>
                  </a:cubicBezTo>
                  <a:cubicBezTo>
                    <a:pt x="1920" y="6539"/>
                    <a:pt x="2037" y="6552"/>
                    <a:pt x="2154" y="6552"/>
                  </a:cubicBezTo>
                  <a:cubicBezTo>
                    <a:pt x="3255" y="6552"/>
                    <a:pt x="4377" y="5414"/>
                    <a:pt x="4762" y="3806"/>
                  </a:cubicBezTo>
                  <a:cubicBezTo>
                    <a:pt x="5188" y="2001"/>
                    <a:pt x="4562" y="322"/>
                    <a:pt x="3359" y="46"/>
                  </a:cubicBezTo>
                  <a:cubicBezTo>
                    <a:pt x="3236" y="16"/>
                    <a:pt x="3113" y="1"/>
                    <a:pt x="2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4409700" y="2358600"/>
              <a:ext cx="111550" cy="136275"/>
            </a:xfrm>
            <a:custGeom>
              <a:rect b="b" l="l" r="r" t="t"/>
              <a:pathLst>
                <a:path extrusionOk="0" h="5451" w="4462">
                  <a:moveTo>
                    <a:pt x="1808" y="1"/>
                  </a:moveTo>
                  <a:cubicBezTo>
                    <a:pt x="1681" y="1"/>
                    <a:pt x="1554" y="19"/>
                    <a:pt x="1429" y="56"/>
                  </a:cubicBezTo>
                  <a:cubicBezTo>
                    <a:pt x="426" y="332"/>
                    <a:pt x="0" y="1786"/>
                    <a:pt x="426" y="3264"/>
                  </a:cubicBezTo>
                  <a:cubicBezTo>
                    <a:pt x="821" y="4559"/>
                    <a:pt x="1754" y="5450"/>
                    <a:pt x="2636" y="5450"/>
                  </a:cubicBezTo>
                  <a:cubicBezTo>
                    <a:pt x="2762" y="5450"/>
                    <a:pt x="2886" y="5432"/>
                    <a:pt x="3008" y="5395"/>
                  </a:cubicBezTo>
                  <a:cubicBezTo>
                    <a:pt x="4010" y="5119"/>
                    <a:pt x="4461" y="3665"/>
                    <a:pt x="4010" y="2187"/>
                  </a:cubicBezTo>
                  <a:cubicBezTo>
                    <a:pt x="3637" y="892"/>
                    <a:pt x="2707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4588275" y="2383700"/>
              <a:ext cx="113425" cy="138700"/>
            </a:xfrm>
            <a:custGeom>
              <a:rect b="b" l="l" r="r" t="t"/>
              <a:pathLst>
                <a:path extrusionOk="0" h="5548" w="4537">
                  <a:moveTo>
                    <a:pt x="1827" y="0"/>
                  </a:moveTo>
                  <a:cubicBezTo>
                    <a:pt x="1701" y="0"/>
                    <a:pt x="1576" y="18"/>
                    <a:pt x="1454" y="55"/>
                  </a:cubicBezTo>
                  <a:cubicBezTo>
                    <a:pt x="451" y="356"/>
                    <a:pt x="0" y="1809"/>
                    <a:pt x="451" y="3313"/>
                  </a:cubicBezTo>
                  <a:cubicBezTo>
                    <a:pt x="825" y="4633"/>
                    <a:pt x="1779" y="5548"/>
                    <a:pt x="2702" y="5548"/>
                  </a:cubicBezTo>
                  <a:cubicBezTo>
                    <a:pt x="2830" y="5548"/>
                    <a:pt x="2957" y="5530"/>
                    <a:pt x="3083" y="5493"/>
                  </a:cubicBezTo>
                  <a:cubicBezTo>
                    <a:pt x="4085" y="5193"/>
                    <a:pt x="4536" y="3739"/>
                    <a:pt x="4085" y="2235"/>
                  </a:cubicBezTo>
                  <a:cubicBezTo>
                    <a:pt x="3689" y="915"/>
                    <a:pt x="2733" y="0"/>
                    <a:pt x="18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4912200" y="2218175"/>
              <a:ext cx="82100" cy="100725"/>
            </a:xfrm>
            <a:custGeom>
              <a:rect b="b" l="l" r="r" t="t"/>
              <a:pathLst>
                <a:path extrusionOk="0" h="4029" w="3284">
                  <a:moveTo>
                    <a:pt x="1308" y="0"/>
                  </a:moveTo>
                  <a:cubicBezTo>
                    <a:pt x="1222" y="0"/>
                    <a:pt x="1137" y="11"/>
                    <a:pt x="1053" y="34"/>
                  </a:cubicBezTo>
                  <a:cubicBezTo>
                    <a:pt x="326" y="260"/>
                    <a:pt x="1" y="1312"/>
                    <a:pt x="326" y="2415"/>
                  </a:cubicBezTo>
                  <a:cubicBezTo>
                    <a:pt x="615" y="3369"/>
                    <a:pt x="1315" y="4028"/>
                    <a:pt x="1976" y="4028"/>
                  </a:cubicBezTo>
                  <a:cubicBezTo>
                    <a:pt x="2062" y="4028"/>
                    <a:pt x="2148" y="4017"/>
                    <a:pt x="2231" y="3994"/>
                  </a:cubicBezTo>
                  <a:cubicBezTo>
                    <a:pt x="2958" y="3769"/>
                    <a:pt x="3284" y="2716"/>
                    <a:pt x="2958" y="1613"/>
                  </a:cubicBezTo>
                  <a:cubicBezTo>
                    <a:pt x="2670" y="659"/>
                    <a:pt x="1969" y="0"/>
                    <a:pt x="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4498050" y="2218425"/>
              <a:ext cx="85850" cy="100200"/>
            </a:xfrm>
            <a:custGeom>
              <a:rect b="b" l="l" r="r" t="t"/>
              <a:pathLst>
                <a:path extrusionOk="0" h="4008" w="3434">
                  <a:moveTo>
                    <a:pt x="2107" y="1"/>
                  </a:moveTo>
                  <a:cubicBezTo>
                    <a:pt x="1462" y="1"/>
                    <a:pt x="761" y="604"/>
                    <a:pt x="426" y="1503"/>
                  </a:cubicBezTo>
                  <a:cubicBezTo>
                    <a:pt x="0" y="2581"/>
                    <a:pt x="251" y="3658"/>
                    <a:pt x="977" y="3934"/>
                  </a:cubicBezTo>
                  <a:cubicBezTo>
                    <a:pt x="1094" y="3984"/>
                    <a:pt x="1216" y="4007"/>
                    <a:pt x="1341" y="4007"/>
                  </a:cubicBezTo>
                  <a:cubicBezTo>
                    <a:pt x="1972" y="4007"/>
                    <a:pt x="2677" y="3405"/>
                    <a:pt x="3033" y="2505"/>
                  </a:cubicBezTo>
                  <a:cubicBezTo>
                    <a:pt x="3434" y="1428"/>
                    <a:pt x="3183" y="350"/>
                    <a:pt x="2481" y="74"/>
                  </a:cubicBezTo>
                  <a:cubicBezTo>
                    <a:pt x="2361" y="25"/>
                    <a:pt x="2235" y="1"/>
                    <a:pt x="2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4824475" y="2589625"/>
              <a:ext cx="85875" cy="100350"/>
            </a:xfrm>
            <a:custGeom>
              <a:rect b="b" l="l" r="r" t="t"/>
              <a:pathLst>
                <a:path extrusionOk="0" h="4014" w="3435">
                  <a:moveTo>
                    <a:pt x="2108" y="0"/>
                  </a:moveTo>
                  <a:cubicBezTo>
                    <a:pt x="1462" y="0"/>
                    <a:pt x="762" y="607"/>
                    <a:pt x="402" y="1517"/>
                  </a:cubicBezTo>
                  <a:cubicBezTo>
                    <a:pt x="1" y="2570"/>
                    <a:pt x="226" y="3673"/>
                    <a:pt x="953" y="3948"/>
                  </a:cubicBezTo>
                  <a:cubicBezTo>
                    <a:pt x="1069" y="3992"/>
                    <a:pt x="1189" y="4013"/>
                    <a:pt x="1311" y="4013"/>
                  </a:cubicBezTo>
                  <a:cubicBezTo>
                    <a:pt x="1955" y="4013"/>
                    <a:pt x="2650" y="3426"/>
                    <a:pt x="3008" y="2520"/>
                  </a:cubicBezTo>
                  <a:cubicBezTo>
                    <a:pt x="3434" y="1442"/>
                    <a:pt x="3184" y="339"/>
                    <a:pt x="2457" y="64"/>
                  </a:cubicBezTo>
                  <a:cubicBezTo>
                    <a:pt x="2344" y="21"/>
                    <a:pt x="2227" y="0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4541900" y="2616050"/>
              <a:ext cx="142250" cy="113350"/>
            </a:xfrm>
            <a:custGeom>
              <a:rect b="b" l="l" r="r" t="t"/>
              <a:pathLst>
                <a:path extrusionOk="0" h="4534" w="5690">
                  <a:moveTo>
                    <a:pt x="3755" y="0"/>
                  </a:moveTo>
                  <a:cubicBezTo>
                    <a:pt x="3107" y="0"/>
                    <a:pt x="2361" y="266"/>
                    <a:pt x="1705" y="786"/>
                  </a:cubicBezTo>
                  <a:cubicBezTo>
                    <a:pt x="477" y="1738"/>
                    <a:pt x="0" y="3167"/>
                    <a:pt x="652" y="3994"/>
                  </a:cubicBezTo>
                  <a:cubicBezTo>
                    <a:pt x="934" y="4355"/>
                    <a:pt x="1394" y="4533"/>
                    <a:pt x="1926" y="4533"/>
                  </a:cubicBezTo>
                  <a:cubicBezTo>
                    <a:pt x="2576" y="4533"/>
                    <a:pt x="3335" y="4267"/>
                    <a:pt x="4010" y="3743"/>
                  </a:cubicBezTo>
                  <a:cubicBezTo>
                    <a:pt x="5213" y="2791"/>
                    <a:pt x="5690" y="1362"/>
                    <a:pt x="5063" y="560"/>
                  </a:cubicBezTo>
                  <a:cubicBezTo>
                    <a:pt x="4767" y="185"/>
                    <a:pt x="4295" y="0"/>
                    <a:pt x="37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4703550" y="2469375"/>
              <a:ext cx="139750" cy="170575"/>
            </a:xfrm>
            <a:custGeom>
              <a:rect b="b" l="l" r="r" t="t"/>
              <a:pathLst>
                <a:path extrusionOk="0" h="6823" w="5590">
                  <a:moveTo>
                    <a:pt x="3340" y="1"/>
                  </a:moveTo>
                  <a:cubicBezTo>
                    <a:pt x="2210" y="1"/>
                    <a:pt x="1039" y="1128"/>
                    <a:pt x="552" y="2743"/>
                  </a:cubicBezTo>
                  <a:cubicBezTo>
                    <a:pt x="1" y="4598"/>
                    <a:pt x="577" y="6402"/>
                    <a:pt x="1805" y="6753"/>
                  </a:cubicBezTo>
                  <a:cubicBezTo>
                    <a:pt x="1957" y="6800"/>
                    <a:pt x="2112" y="6822"/>
                    <a:pt x="2268" y="6822"/>
                  </a:cubicBezTo>
                  <a:cubicBezTo>
                    <a:pt x="3379" y="6822"/>
                    <a:pt x="4555" y="5697"/>
                    <a:pt x="5038" y="4072"/>
                  </a:cubicBezTo>
                  <a:cubicBezTo>
                    <a:pt x="5590" y="2217"/>
                    <a:pt x="5013" y="437"/>
                    <a:pt x="3785" y="61"/>
                  </a:cubicBezTo>
                  <a:cubicBezTo>
                    <a:pt x="3638" y="20"/>
                    <a:pt x="3489" y="1"/>
                    <a:pt x="3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4748050" y="2279650"/>
              <a:ext cx="111550" cy="136275"/>
            </a:xfrm>
            <a:custGeom>
              <a:rect b="b" l="l" r="r" t="t"/>
              <a:pathLst>
                <a:path extrusionOk="0" h="5451" w="4462">
                  <a:moveTo>
                    <a:pt x="1808" y="1"/>
                  </a:moveTo>
                  <a:cubicBezTo>
                    <a:pt x="1681" y="1"/>
                    <a:pt x="1553" y="19"/>
                    <a:pt x="1429" y="56"/>
                  </a:cubicBezTo>
                  <a:cubicBezTo>
                    <a:pt x="451" y="357"/>
                    <a:pt x="0" y="1786"/>
                    <a:pt x="451" y="3264"/>
                  </a:cubicBezTo>
                  <a:cubicBezTo>
                    <a:pt x="824" y="4559"/>
                    <a:pt x="1754" y="5450"/>
                    <a:pt x="2653" y="5450"/>
                  </a:cubicBezTo>
                  <a:cubicBezTo>
                    <a:pt x="2781" y="5450"/>
                    <a:pt x="2908" y="5432"/>
                    <a:pt x="3033" y="5395"/>
                  </a:cubicBezTo>
                  <a:cubicBezTo>
                    <a:pt x="4035" y="5119"/>
                    <a:pt x="4461" y="3665"/>
                    <a:pt x="4035" y="2187"/>
                  </a:cubicBezTo>
                  <a:cubicBezTo>
                    <a:pt x="3640" y="892"/>
                    <a:pt x="2707" y="1"/>
                    <a:pt x="18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4850175" y="2365600"/>
              <a:ext cx="157300" cy="198100"/>
            </a:xfrm>
            <a:custGeom>
              <a:rect b="b" l="l" r="r" t="t"/>
              <a:pathLst>
                <a:path extrusionOk="0" h="7924" w="6292">
                  <a:moveTo>
                    <a:pt x="3651" y="1"/>
                  </a:moveTo>
                  <a:cubicBezTo>
                    <a:pt x="2330" y="1"/>
                    <a:pt x="1001" y="1393"/>
                    <a:pt x="527" y="3335"/>
                  </a:cubicBezTo>
                  <a:cubicBezTo>
                    <a:pt x="0" y="5491"/>
                    <a:pt x="777" y="7521"/>
                    <a:pt x="2206" y="7872"/>
                  </a:cubicBezTo>
                  <a:cubicBezTo>
                    <a:pt x="2350" y="7906"/>
                    <a:pt x="2495" y="7923"/>
                    <a:pt x="2641" y="7923"/>
                  </a:cubicBezTo>
                  <a:cubicBezTo>
                    <a:pt x="3966" y="7923"/>
                    <a:pt x="5313" y="6530"/>
                    <a:pt x="5765" y="4588"/>
                  </a:cubicBezTo>
                  <a:cubicBezTo>
                    <a:pt x="6291" y="2433"/>
                    <a:pt x="5539" y="403"/>
                    <a:pt x="4086" y="52"/>
                  </a:cubicBezTo>
                  <a:cubicBezTo>
                    <a:pt x="3942" y="17"/>
                    <a:pt x="3797" y="1"/>
                    <a:pt x="36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4309450" y="2054850"/>
              <a:ext cx="755025" cy="764775"/>
            </a:xfrm>
            <a:custGeom>
              <a:rect b="b" l="l" r="r" t="t"/>
              <a:pathLst>
                <a:path extrusionOk="0" h="30591" w="30201">
                  <a:moveTo>
                    <a:pt x="20727" y="1"/>
                  </a:moveTo>
                  <a:cubicBezTo>
                    <a:pt x="22156" y="2532"/>
                    <a:pt x="22933" y="5439"/>
                    <a:pt x="22807" y="8547"/>
                  </a:cubicBezTo>
                  <a:cubicBezTo>
                    <a:pt x="22465" y="17179"/>
                    <a:pt x="15347" y="23974"/>
                    <a:pt x="6761" y="23974"/>
                  </a:cubicBezTo>
                  <a:cubicBezTo>
                    <a:pt x="6547" y="23974"/>
                    <a:pt x="6332" y="23969"/>
                    <a:pt x="6115" y="23961"/>
                  </a:cubicBezTo>
                  <a:cubicBezTo>
                    <a:pt x="3935" y="23861"/>
                    <a:pt x="1855" y="23334"/>
                    <a:pt x="0" y="22457"/>
                  </a:cubicBezTo>
                  <a:lnTo>
                    <a:pt x="0" y="22457"/>
                  </a:lnTo>
                  <a:cubicBezTo>
                    <a:pt x="526" y="23409"/>
                    <a:pt x="1153" y="24312"/>
                    <a:pt x="1880" y="25139"/>
                  </a:cubicBezTo>
                  <a:cubicBezTo>
                    <a:pt x="4687" y="28322"/>
                    <a:pt x="8747" y="30402"/>
                    <a:pt x="13308" y="30577"/>
                  </a:cubicBezTo>
                  <a:cubicBezTo>
                    <a:pt x="13525" y="30586"/>
                    <a:pt x="13741" y="30590"/>
                    <a:pt x="13956" y="30590"/>
                  </a:cubicBezTo>
                  <a:cubicBezTo>
                    <a:pt x="22541" y="30590"/>
                    <a:pt x="29658" y="23820"/>
                    <a:pt x="30000" y="15189"/>
                  </a:cubicBezTo>
                  <a:cubicBezTo>
                    <a:pt x="30201" y="9600"/>
                    <a:pt x="27544" y="4537"/>
                    <a:pt x="23309" y="1505"/>
                  </a:cubicBezTo>
                  <a:cubicBezTo>
                    <a:pt x="22506" y="928"/>
                    <a:pt x="21629" y="427"/>
                    <a:pt x="20727" y="1"/>
                  </a:cubicBezTo>
                  <a:close/>
                </a:path>
              </a:pathLst>
            </a:custGeom>
            <a:solidFill>
              <a:srgbClr val="F66E43">
                <a:alpha val="59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4395900" y="2098125"/>
              <a:ext cx="138500" cy="130250"/>
            </a:xfrm>
            <a:custGeom>
              <a:rect b="b" l="l" r="r" t="t"/>
              <a:pathLst>
                <a:path extrusionOk="0" h="5210" w="5540">
                  <a:moveTo>
                    <a:pt x="3700" y="1"/>
                  </a:moveTo>
                  <a:cubicBezTo>
                    <a:pt x="2910" y="1"/>
                    <a:pt x="1980" y="475"/>
                    <a:pt x="1254" y="1302"/>
                  </a:cubicBezTo>
                  <a:cubicBezTo>
                    <a:pt x="201" y="2556"/>
                    <a:pt x="1" y="4160"/>
                    <a:pt x="853" y="4861"/>
                  </a:cubicBezTo>
                  <a:cubicBezTo>
                    <a:pt x="1122" y="5098"/>
                    <a:pt x="1468" y="5210"/>
                    <a:pt x="1849" y="5210"/>
                  </a:cubicBezTo>
                  <a:cubicBezTo>
                    <a:pt x="2638" y="5210"/>
                    <a:pt x="3576" y="4729"/>
                    <a:pt x="4287" y="3884"/>
                  </a:cubicBezTo>
                  <a:cubicBezTo>
                    <a:pt x="5364" y="2656"/>
                    <a:pt x="5540" y="1052"/>
                    <a:pt x="4713" y="350"/>
                  </a:cubicBezTo>
                  <a:cubicBezTo>
                    <a:pt x="4434" y="113"/>
                    <a:pt x="4084" y="1"/>
                    <a:pt x="3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4"/>
            <p:cNvSpPr/>
            <p:nvPr/>
          </p:nvSpPr>
          <p:spPr>
            <a:xfrm>
              <a:off x="4313200" y="2056300"/>
              <a:ext cx="359675" cy="392375"/>
            </a:xfrm>
            <a:custGeom>
              <a:rect b="b" l="l" r="r" t="t"/>
              <a:pathLst>
                <a:path extrusionOk="0" h="15695" w="14387">
                  <a:moveTo>
                    <a:pt x="10420" y="1"/>
                  </a:moveTo>
                  <a:cubicBezTo>
                    <a:pt x="9792" y="1"/>
                    <a:pt x="9149" y="152"/>
                    <a:pt x="8547" y="444"/>
                  </a:cubicBezTo>
                  <a:cubicBezTo>
                    <a:pt x="4336" y="2474"/>
                    <a:pt x="1203" y="6584"/>
                    <a:pt x="351" y="11171"/>
                  </a:cubicBezTo>
                  <a:cubicBezTo>
                    <a:pt x="0" y="13076"/>
                    <a:pt x="878" y="15031"/>
                    <a:pt x="2858" y="15582"/>
                  </a:cubicBezTo>
                  <a:cubicBezTo>
                    <a:pt x="3137" y="15658"/>
                    <a:pt x="3430" y="15694"/>
                    <a:pt x="3727" y="15694"/>
                  </a:cubicBezTo>
                  <a:cubicBezTo>
                    <a:pt x="5296" y="15694"/>
                    <a:pt x="6974" y="14677"/>
                    <a:pt x="7269" y="13076"/>
                  </a:cubicBezTo>
                  <a:cubicBezTo>
                    <a:pt x="7820" y="10118"/>
                    <a:pt x="9449" y="7963"/>
                    <a:pt x="12156" y="6635"/>
                  </a:cubicBezTo>
                  <a:cubicBezTo>
                    <a:pt x="13910" y="5782"/>
                    <a:pt x="14387" y="3301"/>
                    <a:pt x="13459" y="1722"/>
                  </a:cubicBezTo>
                  <a:cubicBezTo>
                    <a:pt x="12768" y="553"/>
                    <a:pt x="11622" y="1"/>
                    <a:pt x="10420" y="1"/>
                  </a:cubicBezTo>
                  <a:close/>
                </a:path>
              </a:pathLst>
            </a:custGeom>
            <a:solidFill>
              <a:srgbClr val="FFFFFF">
                <a:alpha val="27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4"/>
            <p:cNvSpPr/>
            <p:nvPr/>
          </p:nvSpPr>
          <p:spPr>
            <a:xfrm>
              <a:off x="3917200" y="2190200"/>
              <a:ext cx="1452425" cy="1451775"/>
            </a:xfrm>
            <a:custGeom>
              <a:rect b="b" l="l" r="r" t="t"/>
              <a:pathLst>
                <a:path extrusionOk="0" h="58071" w="58097">
                  <a:moveTo>
                    <a:pt x="8347" y="0"/>
                  </a:moveTo>
                  <a:lnTo>
                    <a:pt x="1" y="8346"/>
                  </a:lnTo>
                  <a:lnTo>
                    <a:pt x="49750" y="58071"/>
                  </a:lnTo>
                  <a:lnTo>
                    <a:pt x="58096" y="49725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3673475" y="2821150"/>
              <a:ext cx="372825" cy="383025"/>
            </a:xfrm>
            <a:custGeom>
              <a:rect b="b" l="l" r="r" t="t"/>
              <a:pathLst>
                <a:path extrusionOk="0" h="15321" w="14913">
                  <a:moveTo>
                    <a:pt x="11279" y="1"/>
                  </a:moveTo>
                  <a:lnTo>
                    <a:pt x="11279" y="1"/>
                  </a:lnTo>
                  <a:cubicBezTo>
                    <a:pt x="11529" y="452"/>
                    <a:pt x="11730" y="953"/>
                    <a:pt x="11855" y="1454"/>
                  </a:cubicBezTo>
                  <a:cubicBezTo>
                    <a:pt x="12106" y="2482"/>
                    <a:pt x="12005" y="3660"/>
                    <a:pt x="11354" y="4462"/>
                  </a:cubicBezTo>
                  <a:cubicBezTo>
                    <a:pt x="10953" y="4963"/>
                    <a:pt x="10326" y="5339"/>
                    <a:pt x="10226" y="5991"/>
                  </a:cubicBezTo>
                  <a:cubicBezTo>
                    <a:pt x="10151" y="6442"/>
                    <a:pt x="10401" y="6943"/>
                    <a:pt x="10251" y="7394"/>
                  </a:cubicBezTo>
                  <a:cubicBezTo>
                    <a:pt x="10062" y="7982"/>
                    <a:pt x="9399" y="8165"/>
                    <a:pt x="8761" y="8165"/>
                  </a:cubicBezTo>
                  <a:cubicBezTo>
                    <a:pt x="8638" y="8165"/>
                    <a:pt x="8515" y="8158"/>
                    <a:pt x="8396" y="8146"/>
                  </a:cubicBezTo>
                  <a:cubicBezTo>
                    <a:pt x="8170" y="8130"/>
                    <a:pt x="7931" y="8112"/>
                    <a:pt x="7696" y="8112"/>
                  </a:cubicBezTo>
                  <a:cubicBezTo>
                    <a:pt x="7177" y="8112"/>
                    <a:pt x="6677" y="8200"/>
                    <a:pt x="6366" y="8597"/>
                  </a:cubicBezTo>
                  <a:cubicBezTo>
                    <a:pt x="5840" y="9299"/>
                    <a:pt x="6316" y="10477"/>
                    <a:pt x="5640" y="11028"/>
                  </a:cubicBezTo>
                  <a:cubicBezTo>
                    <a:pt x="5163" y="11404"/>
                    <a:pt x="4462" y="11229"/>
                    <a:pt x="3935" y="11529"/>
                  </a:cubicBezTo>
                  <a:cubicBezTo>
                    <a:pt x="3559" y="11780"/>
                    <a:pt x="3384" y="12256"/>
                    <a:pt x="3058" y="12582"/>
                  </a:cubicBezTo>
                  <a:cubicBezTo>
                    <a:pt x="2715" y="12939"/>
                    <a:pt x="2226" y="13100"/>
                    <a:pt x="1722" y="13100"/>
                  </a:cubicBezTo>
                  <a:cubicBezTo>
                    <a:pt x="1270" y="13100"/>
                    <a:pt x="806" y="12970"/>
                    <a:pt x="426" y="12732"/>
                  </a:cubicBezTo>
                  <a:cubicBezTo>
                    <a:pt x="276" y="12632"/>
                    <a:pt x="126" y="12532"/>
                    <a:pt x="0" y="12432"/>
                  </a:cubicBezTo>
                  <a:lnTo>
                    <a:pt x="0" y="12432"/>
                  </a:lnTo>
                  <a:cubicBezTo>
                    <a:pt x="1479" y="14111"/>
                    <a:pt x="3609" y="15214"/>
                    <a:pt x="6015" y="15314"/>
                  </a:cubicBezTo>
                  <a:cubicBezTo>
                    <a:pt x="6124" y="15318"/>
                    <a:pt x="6232" y="15320"/>
                    <a:pt x="6339" y="15320"/>
                  </a:cubicBezTo>
                  <a:cubicBezTo>
                    <a:pt x="10858" y="15320"/>
                    <a:pt x="14617" y="11747"/>
                    <a:pt x="14812" y="7194"/>
                  </a:cubicBezTo>
                  <a:cubicBezTo>
                    <a:pt x="14913" y="4236"/>
                    <a:pt x="13509" y="1580"/>
                    <a:pt x="11279" y="1"/>
                  </a:cubicBezTo>
                  <a:close/>
                </a:path>
              </a:pathLst>
            </a:custGeom>
            <a:solidFill>
              <a:srgbClr val="621156">
                <a:alpha val="549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2" name="Google Shape;157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Istilah-istilah Dalam Penanganan Covid 19</a:t>
            </a:r>
            <a:endParaRPr/>
          </a:p>
        </p:txBody>
      </p:sp>
      <p:grpSp>
        <p:nvGrpSpPr>
          <p:cNvPr id="335" name="Google Shape;335;p17"/>
          <p:cNvGrpSpPr/>
          <p:nvPr/>
        </p:nvGrpSpPr>
        <p:grpSpPr>
          <a:xfrm>
            <a:off x="457200" y="2405900"/>
            <a:ext cx="8188294" cy="558775"/>
            <a:chOff x="457209" y="1784900"/>
            <a:chExt cx="7259126" cy="558775"/>
          </a:xfrm>
        </p:grpSpPr>
        <p:sp>
          <p:nvSpPr>
            <p:cNvPr id="336" name="Google Shape;336;p17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Pelaku Perjalanan</a:t>
              </a:r>
              <a:endParaRPr i="0" sz="1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yang melakukan perjalanan domestik / luar negeri dalam 14 hari terakhir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457200" y="1167600"/>
            <a:ext cx="8188294" cy="1176075"/>
            <a:chOff x="457209" y="1167599"/>
            <a:chExt cx="7259126" cy="1176075"/>
          </a:xfrm>
        </p:grpSpPr>
        <p:sp>
          <p:nvSpPr>
            <p:cNvPr id="341" name="Google Shape;341;p17"/>
            <p:cNvSpPr/>
            <p:nvPr/>
          </p:nvSpPr>
          <p:spPr>
            <a:xfrm>
              <a:off x="457209" y="1183725"/>
              <a:ext cx="893700" cy="5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1443335" y="1191125"/>
              <a:ext cx="6273000" cy="5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508804" y="1167599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Suspek</a:t>
              </a:r>
              <a:endParaRPr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Probable</a:t>
              </a:r>
              <a:endParaRPr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7" name="Google Shape;347;p17"/>
            <p:cNvSpPr txBox="1"/>
            <p:nvPr/>
          </p:nvSpPr>
          <p:spPr>
            <a:xfrm>
              <a:off x="1443335" y="1183724"/>
              <a:ext cx="604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yang memiliki ISPA / Gejala Covid-19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48" name="Google Shape;348;p17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dengan gejala ISPA berat tetapi belum terkonfirmasi Covid-19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457200" y="3015500"/>
            <a:ext cx="8188294" cy="558775"/>
            <a:chOff x="457209" y="1784900"/>
            <a:chExt cx="7259126" cy="558775"/>
          </a:xfrm>
        </p:grpSpPr>
        <p:sp>
          <p:nvSpPr>
            <p:cNvPr id="350" name="Google Shape;350;p17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Kontak Erat</a:t>
              </a:r>
              <a:endParaRPr i="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3" name="Google Shape;353;p17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yang memiliki riwayat kontak dengan kasus probable atau konfirmasi COVID-19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4" name="Google Shape;354;p17"/>
          <p:cNvGrpSpPr/>
          <p:nvPr/>
        </p:nvGrpSpPr>
        <p:grpSpPr>
          <a:xfrm>
            <a:off x="457200" y="3625100"/>
            <a:ext cx="8188294" cy="558775"/>
            <a:chOff x="457209" y="1784900"/>
            <a:chExt cx="7259126" cy="558775"/>
          </a:xfrm>
        </p:grpSpPr>
        <p:sp>
          <p:nvSpPr>
            <p:cNvPr id="355" name="Google Shape;355;p17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Discarded</a:t>
              </a:r>
              <a:endParaRPr i="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suspek yang PCR negatif 2x dalam 2 hari, Orang kontak erat yang sudah selesai karantina 14 hari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457200" y="4234700"/>
            <a:ext cx="8188294" cy="558775"/>
            <a:chOff x="457209" y="1784900"/>
            <a:chExt cx="7259126" cy="558775"/>
          </a:xfrm>
        </p:grpSpPr>
        <p:sp>
          <p:nvSpPr>
            <p:cNvPr id="360" name="Google Shape;360;p17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Positif</a:t>
              </a:r>
              <a:endParaRPr i="0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3" name="Google Shape;363;p17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yang sudah dinyatakan positif terinfeksi virus Corona berdasarkan hasil pemeriksaan laboratorium berupa PCR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64" name="Google Shape;36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/>
          <p:nvPr>
            <p:ph type="title"/>
          </p:nvPr>
        </p:nvSpPr>
        <p:spPr>
          <a:xfrm>
            <a:off x="457075" y="409575"/>
            <a:ext cx="8245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Istilah-istilah Dalam Penanganan Covid 19</a:t>
            </a:r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457200" y="2405900"/>
            <a:ext cx="8188294" cy="558775"/>
            <a:chOff x="457209" y="1784900"/>
            <a:chExt cx="7259126" cy="558775"/>
          </a:xfrm>
        </p:grpSpPr>
        <p:sp>
          <p:nvSpPr>
            <p:cNvPr id="371" name="Google Shape;371;p18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Selesai Isolasi</a:t>
              </a:r>
              <a:endParaRPr i="0" sz="1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4" name="Google Shape;374;p18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dengan status suspek, probable, pelaku perjalanan, kontak erat, dan discarded yang sudah selesai melakukan isolasi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457200" y="1167600"/>
            <a:ext cx="8188294" cy="1176075"/>
            <a:chOff x="457209" y="1167599"/>
            <a:chExt cx="7259126" cy="1176075"/>
          </a:xfrm>
        </p:grpSpPr>
        <p:sp>
          <p:nvSpPr>
            <p:cNvPr id="376" name="Google Shape;376;p18"/>
            <p:cNvSpPr/>
            <p:nvPr/>
          </p:nvSpPr>
          <p:spPr>
            <a:xfrm>
              <a:off x="457209" y="1183725"/>
              <a:ext cx="893700" cy="5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443335" y="1191125"/>
              <a:ext cx="6273000" cy="53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508804" y="1167599"/>
              <a:ext cx="790500" cy="5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Perawatan</a:t>
              </a:r>
              <a:endParaRPr i="0" sz="12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1" name="Google Shape;381;p18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Isolasi</a:t>
              </a:r>
              <a:endParaRPr i="0" sz="16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2" name="Google Shape;382;p18"/>
            <p:cNvSpPr txBox="1"/>
            <p:nvPr/>
          </p:nvSpPr>
          <p:spPr>
            <a:xfrm>
              <a:off x="1443335" y="1183724"/>
              <a:ext cx="6042900" cy="48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Perawatan bagi orang dengan status suspek, probable, pelaku perjalanan, dan positif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Pemisahan orang dengan status suspek, probable, pelaku perjalanan, kontak erat, discarded, dan positif dengan orang yang sehat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4" name="Google Shape;384;p18"/>
          <p:cNvGrpSpPr/>
          <p:nvPr/>
        </p:nvGrpSpPr>
        <p:grpSpPr>
          <a:xfrm>
            <a:off x="457200" y="3015500"/>
            <a:ext cx="8188294" cy="558775"/>
            <a:chOff x="457209" y="1784900"/>
            <a:chExt cx="7259126" cy="558775"/>
          </a:xfrm>
        </p:grpSpPr>
        <p:sp>
          <p:nvSpPr>
            <p:cNvPr id="385" name="Google Shape;385;p18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8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Sembuh</a:t>
              </a:r>
              <a:endParaRPr i="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8" name="Google Shape;388;p18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dengan status positif yang sudah menyelesaikan isolasi dan tanpa gejala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89" name="Google Shape;389;p18"/>
          <p:cNvGrpSpPr/>
          <p:nvPr/>
        </p:nvGrpSpPr>
        <p:grpSpPr>
          <a:xfrm>
            <a:off x="457200" y="3625100"/>
            <a:ext cx="8188294" cy="558775"/>
            <a:chOff x="457209" y="1784900"/>
            <a:chExt cx="7259126" cy="558775"/>
          </a:xfrm>
        </p:grpSpPr>
        <p:sp>
          <p:nvSpPr>
            <p:cNvPr id="390" name="Google Shape;390;p18"/>
            <p:cNvSpPr/>
            <p:nvPr/>
          </p:nvSpPr>
          <p:spPr>
            <a:xfrm>
              <a:off x="1443335" y="1789874"/>
              <a:ext cx="6273000" cy="55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57209" y="1784900"/>
              <a:ext cx="893700" cy="553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8"/>
            <p:cNvSpPr txBox="1"/>
            <p:nvPr/>
          </p:nvSpPr>
          <p:spPr>
            <a:xfrm>
              <a:off x="505615" y="1876743"/>
              <a:ext cx="7905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Open Sans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Meninggal</a:t>
              </a:r>
              <a:endParaRPr i="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18"/>
            <p:cNvSpPr txBox="1"/>
            <p:nvPr/>
          </p:nvSpPr>
          <p:spPr>
            <a:xfrm>
              <a:off x="1665675" y="1887258"/>
              <a:ext cx="58128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Orang dengan status suspek, probable, atau positif yang meninggal dunia</a:t>
              </a:r>
              <a:endPara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94" name="Google Shape;3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9"/>
          <p:cNvGrpSpPr/>
          <p:nvPr/>
        </p:nvGrpSpPr>
        <p:grpSpPr>
          <a:xfrm>
            <a:off x="324625" y="902575"/>
            <a:ext cx="8494751" cy="3217933"/>
            <a:chOff x="324625" y="902575"/>
            <a:chExt cx="8494751" cy="3217933"/>
          </a:xfrm>
        </p:grpSpPr>
        <p:grpSp>
          <p:nvGrpSpPr>
            <p:cNvPr id="400" name="Google Shape;400;p19"/>
            <p:cNvGrpSpPr/>
            <p:nvPr/>
          </p:nvGrpSpPr>
          <p:grpSpPr>
            <a:xfrm>
              <a:off x="3409370" y="1549894"/>
              <a:ext cx="2343696" cy="2570614"/>
              <a:chOff x="3499275" y="1782925"/>
              <a:chExt cx="2139775" cy="2346950"/>
            </a:xfrm>
          </p:grpSpPr>
          <p:sp>
            <p:nvSpPr>
              <p:cNvPr id="401" name="Google Shape;401;p19"/>
              <p:cNvSpPr/>
              <p:nvPr/>
            </p:nvSpPr>
            <p:spPr>
              <a:xfrm>
                <a:off x="4279375" y="2909500"/>
                <a:ext cx="196125" cy="255025"/>
              </a:xfrm>
              <a:custGeom>
                <a:rect b="b" l="l" r="r" t="t"/>
                <a:pathLst>
                  <a:path extrusionOk="0" h="10201" w="7845">
                    <a:moveTo>
                      <a:pt x="3910" y="0"/>
                    </a:moveTo>
                    <a:cubicBezTo>
                      <a:pt x="2130" y="0"/>
                      <a:pt x="702" y="652"/>
                      <a:pt x="702" y="1454"/>
                    </a:cubicBezTo>
                    <a:cubicBezTo>
                      <a:pt x="702" y="1905"/>
                      <a:pt x="1203" y="2331"/>
                      <a:pt x="1980" y="2582"/>
                    </a:cubicBezTo>
                    <a:cubicBezTo>
                      <a:pt x="3083" y="6692"/>
                      <a:pt x="0" y="10201"/>
                      <a:pt x="0" y="10201"/>
                    </a:cubicBezTo>
                    <a:lnTo>
                      <a:pt x="7845" y="10201"/>
                    </a:lnTo>
                    <a:cubicBezTo>
                      <a:pt x="7845" y="10201"/>
                      <a:pt x="4737" y="6692"/>
                      <a:pt x="5840" y="2582"/>
                    </a:cubicBezTo>
                    <a:cubicBezTo>
                      <a:pt x="6617" y="2331"/>
                      <a:pt x="7118" y="1905"/>
                      <a:pt x="7118" y="1454"/>
                    </a:cubicBezTo>
                    <a:cubicBezTo>
                      <a:pt x="7118" y="652"/>
                      <a:pt x="5689" y="0"/>
                      <a:pt x="39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4444150" y="3012050"/>
                <a:ext cx="231225" cy="238325"/>
              </a:xfrm>
              <a:custGeom>
                <a:rect b="b" l="l" r="r" t="t"/>
                <a:pathLst>
                  <a:path extrusionOk="0" h="9533" w="9249">
                    <a:moveTo>
                      <a:pt x="5220" y="0"/>
                    </a:moveTo>
                    <a:cubicBezTo>
                      <a:pt x="4892" y="0"/>
                      <a:pt x="4640" y="92"/>
                      <a:pt x="4512" y="284"/>
                    </a:cubicBezTo>
                    <a:cubicBezTo>
                      <a:pt x="4286" y="610"/>
                      <a:pt x="4437" y="1137"/>
                      <a:pt x="4863" y="1663"/>
                    </a:cubicBezTo>
                    <a:cubicBezTo>
                      <a:pt x="3710" y="4971"/>
                      <a:pt x="1" y="5924"/>
                      <a:pt x="1" y="5924"/>
                    </a:cubicBezTo>
                    <a:lnTo>
                      <a:pt x="2682" y="7728"/>
                    </a:lnTo>
                    <a:lnTo>
                      <a:pt x="5364" y="9533"/>
                    </a:lnTo>
                    <a:cubicBezTo>
                      <a:pt x="5364" y="9533"/>
                      <a:pt x="4863" y="5723"/>
                      <a:pt x="7469" y="3442"/>
                    </a:cubicBezTo>
                    <a:cubicBezTo>
                      <a:pt x="7722" y="3508"/>
                      <a:pt x="7954" y="3542"/>
                      <a:pt x="8157" y="3542"/>
                    </a:cubicBezTo>
                    <a:cubicBezTo>
                      <a:pt x="8497" y="3542"/>
                      <a:pt x="8757" y="3446"/>
                      <a:pt x="8898" y="3242"/>
                    </a:cubicBezTo>
                    <a:cubicBezTo>
                      <a:pt x="9249" y="2690"/>
                      <a:pt x="8572" y="1613"/>
                      <a:pt x="7344" y="786"/>
                    </a:cubicBezTo>
                    <a:cubicBezTo>
                      <a:pt x="6581" y="277"/>
                      <a:pt x="5787" y="0"/>
                      <a:pt x="5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4558200" y="3115325"/>
                <a:ext cx="298250" cy="275400"/>
              </a:xfrm>
              <a:custGeom>
                <a:rect b="b" l="l" r="r" t="t"/>
                <a:pathLst>
                  <a:path extrusionOk="0" h="11016" w="11930">
                    <a:moveTo>
                      <a:pt x="7999" y="1"/>
                    </a:moveTo>
                    <a:cubicBezTo>
                      <a:pt x="7826" y="1"/>
                      <a:pt x="7671" y="45"/>
                      <a:pt x="7544" y="138"/>
                    </a:cubicBezTo>
                    <a:cubicBezTo>
                      <a:pt x="7168" y="414"/>
                      <a:pt x="7118" y="1066"/>
                      <a:pt x="7368" y="1843"/>
                    </a:cubicBezTo>
                    <a:cubicBezTo>
                      <a:pt x="5295" y="4358"/>
                      <a:pt x="2074" y="4652"/>
                      <a:pt x="681" y="4652"/>
                    </a:cubicBezTo>
                    <a:cubicBezTo>
                      <a:pt x="255" y="4652"/>
                      <a:pt x="0" y="4625"/>
                      <a:pt x="0" y="4625"/>
                    </a:cubicBezTo>
                    <a:lnTo>
                      <a:pt x="0" y="4625"/>
                    </a:lnTo>
                    <a:lnTo>
                      <a:pt x="2281" y="7833"/>
                    </a:lnTo>
                    <a:lnTo>
                      <a:pt x="4561" y="11016"/>
                    </a:lnTo>
                    <a:cubicBezTo>
                      <a:pt x="4561" y="11016"/>
                      <a:pt x="5614" y="6479"/>
                      <a:pt x="9599" y="4976"/>
                    </a:cubicBezTo>
                    <a:cubicBezTo>
                      <a:pt x="10042" y="5316"/>
                      <a:pt x="10486" y="5507"/>
                      <a:pt x="10842" y="5507"/>
                    </a:cubicBezTo>
                    <a:cubicBezTo>
                      <a:pt x="11010" y="5507"/>
                      <a:pt x="11158" y="5465"/>
                      <a:pt x="11278" y="5377"/>
                    </a:cubicBezTo>
                    <a:cubicBezTo>
                      <a:pt x="11930" y="4900"/>
                      <a:pt x="11604" y="3371"/>
                      <a:pt x="10577" y="1918"/>
                    </a:cubicBezTo>
                    <a:cubicBezTo>
                      <a:pt x="9750" y="749"/>
                      <a:pt x="8713" y="1"/>
                      <a:pt x="79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4654675" y="3287275"/>
                <a:ext cx="239375" cy="209350"/>
              </a:xfrm>
              <a:custGeom>
                <a:rect b="b" l="l" r="r" t="t"/>
                <a:pathLst>
                  <a:path extrusionOk="0" h="8374" w="9575">
                    <a:moveTo>
                      <a:pt x="7013" y="1"/>
                    </a:moveTo>
                    <a:cubicBezTo>
                      <a:pt x="6926" y="1"/>
                      <a:pt x="6844" y="17"/>
                      <a:pt x="6768" y="52"/>
                    </a:cubicBezTo>
                    <a:cubicBezTo>
                      <a:pt x="6417" y="203"/>
                      <a:pt x="6291" y="729"/>
                      <a:pt x="6367" y="1406"/>
                    </a:cubicBezTo>
                    <a:cubicBezTo>
                      <a:pt x="5013" y="2509"/>
                      <a:pt x="3422" y="2784"/>
                      <a:pt x="2169" y="2784"/>
                    </a:cubicBezTo>
                    <a:cubicBezTo>
                      <a:pt x="916" y="2784"/>
                      <a:pt x="1" y="2509"/>
                      <a:pt x="1" y="2509"/>
                    </a:cubicBezTo>
                    <a:lnTo>
                      <a:pt x="1" y="2509"/>
                    </a:lnTo>
                    <a:lnTo>
                      <a:pt x="1354" y="5441"/>
                    </a:lnTo>
                    <a:lnTo>
                      <a:pt x="2682" y="8373"/>
                    </a:lnTo>
                    <a:cubicBezTo>
                      <a:pt x="2682" y="8373"/>
                      <a:pt x="4236" y="4864"/>
                      <a:pt x="7670" y="4263"/>
                    </a:cubicBezTo>
                    <a:cubicBezTo>
                      <a:pt x="8048" y="4661"/>
                      <a:pt x="8426" y="4885"/>
                      <a:pt x="8742" y="4885"/>
                    </a:cubicBezTo>
                    <a:cubicBezTo>
                      <a:pt x="8824" y="4885"/>
                      <a:pt x="8901" y="4870"/>
                      <a:pt x="8973" y="4839"/>
                    </a:cubicBezTo>
                    <a:cubicBezTo>
                      <a:pt x="9575" y="4564"/>
                      <a:pt x="9550" y="3286"/>
                      <a:pt x="8948" y="1957"/>
                    </a:cubicBezTo>
                    <a:cubicBezTo>
                      <a:pt x="8423" y="797"/>
                      <a:pt x="7611" y="1"/>
                      <a:pt x="70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4702925" y="3482175"/>
                <a:ext cx="266325" cy="197475"/>
              </a:xfrm>
              <a:custGeom>
                <a:rect b="b" l="l" r="r" t="t"/>
                <a:pathLst>
                  <a:path extrusionOk="0" h="7899" w="10653">
                    <a:moveTo>
                      <a:pt x="702" y="1"/>
                    </a:moveTo>
                    <a:lnTo>
                      <a:pt x="351" y="3911"/>
                    </a:lnTo>
                    <a:lnTo>
                      <a:pt x="1" y="7820"/>
                    </a:lnTo>
                    <a:cubicBezTo>
                      <a:pt x="1" y="7820"/>
                      <a:pt x="2372" y="6081"/>
                      <a:pt x="5344" y="6081"/>
                    </a:cubicBezTo>
                    <a:cubicBezTo>
                      <a:pt x="6114" y="6081"/>
                      <a:pt x="6925" y="6198"/>
                      <a:pt x="7745" y="6492"/>
                    </a:cubicBezTo>
                    <a:cubicBezTo>
                      <a:pt x="7945" y="7294"/>
                      <a:pt x="8321" y="7845"/>
                      <a:pt x="8773" y="7896"/>
                    </a:cubicBezTo>
                    <a:cubicBezTo>
                      <a:pt x="8793" y="7898"/>
                      <a:pt x="8814" y="7899"/>
                      <a:pt x="8835" y="7899"/>
                    </a:cubicBezTo>
                    <a:cubicBezTo>
                      <a:pt x="9613" y="7899"/>
                      <a:pt x="10331" y="6546"/>
                      <a:pt x="10502" y="4813"/>
                    </a:cubicBezTo>
                    <a:cubicBezTo>
                      <a:pt x="10652" y="3058"/>
                      <a:pt x="10126" y="1555"/>
                      <a:pt x="9349" y="1480"/>
                    </a:cubicBezTo>
                    <a:cubicBezTo>
                      <a:pt x="9336" y="1479"/>
                      <a:pt x="9324" y="1479"/>
                      <a:pt x="9311" y="1479"/>
                    </a:cubicBezTo>
                    <a:cubicBezTo>
                      <a:pt x="8849" y="1479"/>
                      <a:pt x="8413" y="1926"/>
                      <a:pt x="8096" y="2683"/>
                    </a:cubicBezTo>
                    <a:cubicBezTo>
                      <a:pt x="7703" y="2748"/>
                      <a:pt x="7318" y="2778"/>
                      <a:pt x="6944" y="2778"/>
                    </a:cubicBezTo>
                    <a:cubicBezTo>
                      <a:pt x="3336" y="2778"/>
                      <a:pt x="702" y="1"/>
                      <a:pt x="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4623350" y="3645725"/>
                <a:ext cx="238750" cy="205975"/>
              </a:xfrm>
              <a:custGeom>
                <a:rect b="b" l="l" r="r" t="t"/>
                <a:pathLst>
                  <a:path extrusionOk="0" h="8239" w="9550">
                    <a:moveTo>
                      <a:pt x="2507" y="0"/>
                    </a:moveTo>
                    <a:lnTo>
                      <a:pt x="1254" y="2983"/>
                    </a:lnTo>
                    <a:lnTo>
                      <a:pt x="1" y="5965"/>
                    </a:lnTo>
                    <a:cubicBezTo>
                      <a:pt x="1" y="5965"/>
                      <a:pt x="1043" y="5613"/>
                      <a:pt x="2434" y="5613"/>
                    </a:cubicBezTo>
                    <a:cubicBezTo>
                      <a:pt x="3641" y="5613"/>
                      <a:pt x="5111" y="5878"/>
                      <a:pt x="6392" y="6867"/>
                    </a:cubicBezTo>
                    <a:cubicBezTo>
                      <a:pt x="6341" y="7544"/>
                      <a:pt x="6492" y="8045"/>
                      <a:pt x="6868" y="8196"/>
                    </a:cubicBezTo>
                    <a:cubicBezTo>
                      <a:pt x="6937" y="8225"/>
                      <a:pt x="7010" y="8238"/>
                      <a:pt x="7087" y="8238"/>
                    </a:cubicBezTo>
                    <a:cubicBezTo>
                      <a:pt x="7678" y="8238"/>
                      <a:pt x="8463" y="7414"/>
                      <a:pt x="8973" y="6216"/>
                    </a:cubicBezTo>
                    <a:cubicBezTo>
                      <a:pt x="9549" y="4887"/>
                      <a:pt x="9499" y="3584"/>
                      <a:pt x="8898" y="3334"/>
                    </a:cubicBezTo>
                    <a:cubicBezTo>
                      <a:pt x="8830" y="3304"/>
                      <a:pt x="8757" y="3290"/>
                      <a:pt x="8680" y="3290"/>
                    </a:cubicBezTo>
                    <a:cubicBezTo>
                      <a:pt x="8363" y="3290"/>
                      <a:pt x="7983" y="3531"/>
                      <a:pt x="7620" y="3935"/>
                    </a:cubicBezTo>
                    <a:cubicBezTo>
                      <a:pt x="4186" y="3459"/>
                      <a:pt x="2507" y="0"/>
                      <a:pt x="2507" y="0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4484250" y="3749100"/>
                <a:ext cx="287000" cy="289725"/>
              </a:xfrm>
              <a:custGeom>
                <a:rect b="b" l="l" r="r" t="t"/>
                <a:pathLst>
                  <a:path extrusionOk="0" h="11589" w="11480">
                    <a:moveTo>
                      <a:pt x="6241" y="1"/>
                    </a:moveTo>
                    <a:lnTo>
                      <a:pt x="3133" y="2382"/>
                    </a:lnTo>
                    <a:lnTo>
                      <a:pt x="1" y="4762"/>
                    </a:lnTo>
                    <a:cubicBezTo>
                      <a:pt x="1" y="4762"/>
                      <a:pt x="4587" y="5665"/>
                      <a:pt x="6216" y="9575"/>
                    </a:cubicBezTo>
                    <a:cubicBezTo>
                      <a:pt x="5740" y="10276"/>
                      <a:pt x="5590" y="10903"/>
                      <a:pt x="5890" y="11279"/>
                    </a:cubicBezTo>
                    <a:cubicBezTo>
                      <a:pt x="6050" y="11489"/>
                      <a:pt x="6327" y="11589"/>
                      <a:pt x="6680" y="11589"/>
                    </a:cubicBezTo>
                    <a:cubicBezTo>
                      <a:pt x="7379" y="11589"/>
                      <a:pt x="8374" y="11194"/>
                      <a:pt x="9324" y="10477"/>
                    </a:cubicBezTo>
                    <a:cubicBezTo>
                      <a:pt x="10727" y="9399"/>
                      <a:pt x="11479" y="7996"/>
                      <a:pt x="11003" y="7369"/>
                    </a:cubicBezTo>
                    <a:cubicBezTo>
                      <a:pt x="10835" y="7159"/>
                      <a:pt x="10558" y="7059"/>
                      <a:pt x="10211" y="7059"/>
                    </a:cubicBezTo>
                    <a:cubicBezTo>
                      <a:pt x="9936" y="7059"/>
                      <a:pt x="9617" y="7122"/>
                      <a:pt x="9274" y="7244"/>
                    </a:cubicBezTo>
                    <a:cubicBezTo>
                      <a:pt x="5916" y="4662"/>
                      <a:pt x="6241" y="1"/>
                      <a:pt x="6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4350175" y="3839950"/>
                <a:ext cx="203650" cy="231850"/>
              </a:xfrm>
              <a:custGeom>
                <a:rect b="b" l="l" r="r" t="t"/>
                <a:pathLst>
                  <a:path extrusionOk="0" h="9274" w="8146">
                    <a:moveTo>
                      <a:pt x="6065" y="1"/>
                    </a:moveTo>
                    <a:lnTo>
                      <a:pt x="3033" y="1078"/>
                    </a:lnTo>
                    <a:lnTo>
                      <a:pt x="0" y="2181"/>
                    </a:lnTo>
                    <a:cubicBezTo>
                      <a:pt x="0" y="2181"/>
                      <a:pt x="3359" y="4036"/>
                      <a:pt x="3634" y="7494"/>
                    </a:cubicBezTo>
                    <a:cubicBezTo>
                      <a:pt x="3108" y="7921"/>
                      <a:pt x="2832" y="8372"/>
                      <a:pt x="2958" y="8748"/>
                    </a:cubicBezTo>
                    <a:cubicBezTo>
                      <a:pt x="3087" y="9094"/>
                      <a:pt x="3574" y="9274"/>
                      <a:pt x="4221" y="9274"/>
                    </a:cubicBezTo>
                    <a:cubicBezTo>
                      <a:pt x="4699" y="9274"/>
                      <a:pt x="5265" y="9175"/>
                      <a:pt x="5840" y="8973"/>
                    </a:cubicBezTo>
                    <a:cubicBezTo>
                      <a:pt x="7218" y="8472"/>
                      <a:pt x="8146" y="7570"/>
                      <a:pt x="7945" y="6968"/>
                    </a:cubicBezTo>
                    <a:cubicBezTo>
                      <a:pt x="7828" y="6616"/>
                      <a:pt x="7358" y="6439"/>
                      <a:pt x="6742" y="6439"/>
                    </a:cubicBezTo>
                    <a:cubicBezTo>
                      <a:pt x="6701" y="6439"/>
                      <a:pt x="6659" y="6440"/>
                      <a:pt x="6617" y="6442"/>
                    </a:cubicBezTo>
                    <a:cubicBezTo>
                      <a:pt x="4637" y="3560"/>
                      <a:pt x="6065" y="1"/>
                      <a:pt x="60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4147150" y="3859375"/>
                <a:ext cx="217450" cy="270500"/>
              </a:xfrm>
              <a:custGeom>
                <a:rect b="b" l="l" r="r" t="t"/>
                <a:pathLst>
                  <a:path extrusionOk="0" h="10820" w="8698">
                    <a:moveTo>
                      <a:pt x="978" y="1"/>
                    </a:moveTo>
                    <a:cubicBezTo>
                      <a:pt x="978" y="1"/>
                      <a:pt x="3384" y="3986"/>
                      <a:pt x="1605" y="7820"/>
                    </a:cubicBezTo>
                    <a:cubicBezTo>
                      <a:pt x="778" y="7946"/>
                      <a:pt x="201" y="8271"/>
                      <a:pt x="126" y="8748"/>
                    </a:cubicBezTo>
                    <a:cubicBezTo>
                      <a:pt x="1" y="9524"/>
                      <a:pt x="1304" y="10402"/>
                      <a:pt x="3033" y="10702"/>
                    </a:cubicBezTo>
                    <a:cubicBezTo>
                      <a:pt x="3463" y="10782"/>
                      <a:pt x="3880" y="10820"/>
                      <a:pt x="4265" y="10820"/>
                    </a:cubicBezTo>
                    <a:cubicBezTo>
                      <a:pt x="5454" y="10820"/>
                      <a:pt x="6354" y="10462"/>
                      <a:pt x="6467" y="9875"/>
                    </a:cubicBezTo>
                    <a:cubicBezTo>
                      <a:pt x="6542" y="9399"/>
                      <a:pt x="6116" y="8898"/>
                      <a:pt x="5389" y="8497"/>
                    </a:cubicBezTo>
                    <a:cubicBezTo>
                      <a:pt x="5038" y="4286"/>
                      <a:pt x="8698" y="1379"/>
                      <a:pt x="8698" y="1379"/>
                    </a:cubicBezTo>
                    <a:lnTo>
                      <a:pt x="4838" y="677"/>
                    </a:ln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4000550" y="3771650"/>
                <a:ext cx="221200" cy="236900"/>
              </a:xfrm>
              <a:custGeom>
                <a:rect b="b" l="l" r="r" t="t"/>
                <a:pathLst>
                  <a:path extrusionOk="0" h="9476" w="8848">
                    <a:moveTo>
                      <a:pt x="3158" y="1"/>
                    </a:moveTo>
                    <a:lnTo>
                      <a:pt x="3158" y="1"/>
                    </a:lnTo>
                    <a:cubicBezTo>
                      <a:pt x="3158" y="1"/>
                      <a:pt x="4060" y="3710"/>
                      <a:pt x="1679" y="6292"/>
                    </a:cubicBezTo>
                    <a:cubicBezTo>
                      <a:pt x="1494" y="6257"/>
                      <a:pt x="1320" y="6240"/>
                      <a:pt x="1162" y="6240"/>
                    </a:cubicBezTo>
                    <a:cubicBezTo>
                      <a:pt x="741" y="6240"/>
                      <a:pt x="428" y="6363"/>
                      <a:pt x="301" y="6617"/>
                    </a:cubicBezTo>
                    <a:cubicBezTo>
                      <a:pt x="0" y="7194"/>
                      <a:pt x="802" y="8221"/>
                      <a:pt x="2080" y="8898"/>
                    </a:cubicBezTo>
                    <a:cubicBezTo>
                      <a:pt x="2810" y="9277"/>
                      <a:pt x="3531" y="9475"/>
                      <a:pt x="4078" y="9475"/>
                    </a:cubicBezTo>
                    <a:cubicBezTo>
                      <a:pt x="4508" y="9475"/>
                      <a:pt x="4830" y="9352"/>
                      <a:pt x="4963" y="9099"/>
                    </a:cubicBezTo>
                    <a:cubicBezTo>
                      <a:pt x="5163" y="8748"/>
                      <a:pt x="4938" y="8246"/>
                      <a:pt x="4486" y="7770"/>
                    </a:cubicBezTo>
                    <a:cubicBezTo>
                      <a:pt x="5263" y="4362"/>
                      <a:pt x="8847" y="3008"/>
                      <a:pt x="8847" y="3008"/>
                    </a:cubicBezTo>
                    <a:lnTo>
                      <a:pt x="5990" y="1505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3810700" y="3623150"/>
                <a:ext cx="297000" cy="270900"/>
              </a:xfrm>
              <a:custGeom>
                <a:rect b="b" l="l" r="r" t="t"/>
                <a:pathLst>
                  <a:path extrusionOk="0" h="10836" w="11880">
                    <a:moveTo>
                      <a:pt x="7694" y="1"/>
                    </a:moveTo>
                    <a:cubicBezTo>
                      <a:pt x="7694" y="1"/>
                      <a:pt x="6391" y="4487"/>
                      <a:pt x="2331" y="5765"/>
                    </a:cubicBezTo>
                    <a:cubicBezTo>
                      <a:pt x="1886" y="5391"/>
                      <a:pt x="1440" y="5182"/>
                      <a:pt x="1076" y="5182"/>
                    </a:cubicBezTo>
                    <a:cubicBezTo>
                      <a:pt x="928" y="5182"/>
                      <a:pt x="793" y="5217"/>
                      <a:pt x="677" y="5289"/>
                    </a:cubicBezTo>
                    <a:cubicBezTo>
                      <a:pt x="0" y="5715"/>
                      <a:pt x="226" y="7269"/>
                      <a:pt x="1178" y="8773"/>
                    </a:cubicBezTo>
                    <a:cubicBezTo>
                      <a:pt x="1968" y="10019"/>
                      <a:pt x="2998" y="10835"/>
                      <a:pt x="3713" y="10835"/>
                    </a:cubicBezTo>
                    <a:cubicBezTo>
                      <a:pt x="3861" y="10835"/>
                      <a:pt x="3995" y="10801"/>
                      <a:pt x="4110" y="10728"/>
                    </a:cubicBezTo>
                    <a:cubicBezTo>
                      <a:pt x="4511" y="10477"/>
                      <a:pt x="4587" y="9826"/>
                      <a:pt x="4386" y="9024"/>
                    </a:cubicBezTo>
                    <a:cubicBezTo>
                      <a:pt x="6334" y="6907"/>
                      <a:pt x="9071" y="6563"/>
                      <a:pt x="10641" y="6563"/>
                    </a:cubicBezTo>
                    <a:cubicBezTo>
                      <a:pt x="11395" y="6563"/>
                      <a:pt x="11880" y="6643"/>
                      <a:pt x="11880" y="6643"/>
                    </a:cubicBezTo>
                    <a:lnTo>
                      <a:pt x="9775" y="3334"/>
                    </a:lnTo>
                    <a:lnTo>
                      <a:pt x="7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3793150" y="3457125"/>
                <a:ext cx="210550" cy="161050"/>
              </a:xfrm>
              <a:custGeom>
                <a:rect b="b" l="l" r="r" t="t"/>
                <a:pathLst>
                  <a:path extrusionOk="0" h="6442" w="8422">
                    <a:moveTo>
                      <a:pt x="8346" y="0"/>
                    </a:moveTo>
                    <a:cubicBezTo>
                      <a:pt x="8346" y="0"/>
                      <a:pt x="6266" y="1878"/>
                      <a:pt x="3540" y="1878"/>
                    </a:cubicBezTo>
                    <a:cubicBezTo>
                      <a:pt x="3086" y="1878"/>
                      <a:pt x="2614" y="1826"/>
                      <a:pt x="2131" y="1705"/>
                    </a:cubicBezTo>
                    <a:cubicBezTo>
                      <a:pt x="1905" y="1053"/>
                      <a:pt x="1554" y="652"/>
                      <a:pt x="1178" y="652"/>
                    </a:cubicBezTo>
                    <a:cubicBezTo>
                      <a:pt x="527" y="652"/>
                      <a:pt x="0" y="1855"/>
                      <a:pt x="25" y="3309"/>
                    </a:cubicBezTo>
                    <a:cubicBezTo>
                      <a:pt x="50" y="4762"/>
                      <a:pt x="577" y="5940"/>
                      <a:pt x="1228" y="5940"/>
                    </a:cubicBezTo>
                    <a:cubicBezTo>
                      <a:pt x="1629" y="5940"/>
                      <a:pt x="1955" y="5514"/>
                      <a:pt x="2156" y="4862"/>
                    </a:cubicBezTo>
                    <a:cubicBezTo>
                      <a:pt x="2680" y="4718"/>
                      <a:pt x="3193" y="4657"/>
                      <a:pt x="3686" y="4657"/>
                    </a:cubicBezTo>
                    <a:cubicBezTo>
                      <a:pt x="6351" y="4657"/>
                      <a:pt x="8421" y="6441"/>
                      <a:pt x="8421" y="6441"/>
                    </a:cubicBezTo>
                    <a:lnTo>
                      <a:pt x="8396" y="3208"/>
                    </a:lnTo>
                    <a:lnTo>
                      <a:pt x="8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3754300" y="3273000"/>
                <a:ext cx="283225" cy="229875"/>
              </a:xfrm>
              <a:custGeom>
                <a:rect b="b" l="l" r="r" t="t"/>
                <a:pathLst>
                  <a:path extrusionOk="0" h="9195" w="11329">
                    <a:moveTo>
                      <a:pt x="2536" y="0"/>
                    </a:moveTo>
                    <a:cubicBezTo>
                      <a:pt x="1789" y="0"/>
                      <a:pt x="895" y="1172"/>
                      <a:pt x="477" y="2754"/>
                    </a:cubicBezTo>
                    <a:cubicBezTo>
                      <a:pt x="0" y="4458"/>
                      <a:pt x="251" y="6012"/>
                      <a:pt x="1003" y="6237"/>
                    </a:cubicBezTo>
                    <a:cubicBezTo>
                      <a:pt x="1061" y="6253"/>
                      <a:pt x="1121" y="6260"/>
                      <a:pt x="1180" y="6260"/>
                    </a:cubicBezTo>
                    <a:cubicBezTo>
                      <a:pt x="1607" y="6260"/>
                      <a:pt x="2061" y="5879"/>
                      <a:pt x="2457" y="5285"/>
                    </a:cubicBezTo>
                    <a:cubicBezTo>
                      <a:pt x="6692" y="5310"/>
                      <a:pt x="9274" y="9195"/>
                      <a:pt x="9274" y="9195"/>
                    </a:cubicBezTo>
                    <a:lnTo>
                      <a:pt x="10301" y="5410"/>
                    </a:lnTo>
                    <a:lnTo>
                      <a:pt x="11329" y="1626"/>
                    </a:lnTo>
                    <a:lnTo>
                      <a:pt x="11329" y="1626"/>
                    </a:lnTo>
                    <a:cubicBezTo>
                      <a:pt x="11329" y="1626"/>
                      <a:pt x="9498" y="2536"/>
                      <a:pt x="7193" y="2536"/>
                    </a:cubicBezTo>
                    <a:cubicBezTo>
                      <a:pt x="6012" y="2536"/>
                      <a:pt x="4707" y="2297"/>
                      <a:pt x="3459" y="1576"/>
                    </a:cubicBezTo>
                    <a:cubicBezTo>
                      <a:pt x="3409" y="749"/>
                      <a:pt x="3158" y="147"/>
                      <a:pt x="2707" y="22"/>
                    </a:cubicBezTo>
                    <a:cubicBezTo>
                      <a:pt x="2651" y="7"/>
                      <a:pt x="2594" y="0"/>
                      <a:pt x="2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3896525" y="3141575"/>
                <a:ext cx="243775" cy="222825"/>
              </a:xfrm>
              <a:custGeom>
                <a:rect b="b" l="l" r="r" t="t"/>
                <a:pathLst>
                  <a:path extrusionOk="0" h="8913" w="9751">
                    <a:moveTo>
                      <a:pt x="3077" y="1"/>
                    </a:moveTo>
                    <a:cubicBezTo>
                      <a:pt x="2491" y="1"/>
                      <a:pt x="1640" y="656"/>
                      <a:pt x="978" y="1670"/>
                    </a:cubicBezTo>
                    <a:cubicBezTo>
                      <a:pt x="201" y="2898"/>
                      <a:pt x="1" y="4176"/>
                      <a:pt x="552" y="4527"/>
                    </a:cubicBezTo>
                    <a:cubicBezTo>
                      <a:pt x="641" y="4586"/>
                      <a:pt x="749" y="4615"/>
                      <a:pt x="871" y="4615"/>
                    </a:cubicBezTo>
                    <a:cubicBezTo>
                      <a:pt x="1163" y="4615"/>
                      <a:pt x="1534" y="4451"/>
                      <a:pt x="1905" y="4151"/>
                    </a:cubicBezTo>
                    <a:cubicBezTo>
                      <a:pt x="5214" y="5229"/>
                      <a:pt x="6266" y="8913"/>
                      <a:pt x="6266" y="8913"/>
                    </a:cubicBezTo>
                    <a:lnTo>
                      <a:pt x="8021" y="6231"/>
                    </a:lnTo>
                    <a:lnTo>
                      <a:pt x="9750" y="3525"/>
                    </a:lnTo>
                    <a:lnTo>
                      <a:pt x="9750" y="3525"/>
                    </a:lnTo>
                    <a:cubicBezTo>
                      <a:pt x="9750" y="3525"/>
                      <a:pt x="9411" y="3574"/>
                      <a:pt x="8873" y="3574"/>
                    </a:cubicBezTo>
                    <a:cubicBezTo>
                      <a:pt x="7615" y="3574"/>
                      <a:pt x="5268" y="3303"/>
                      <a:pt x="3635" y="1494"/>
                    </a:cubicBezTo>
                    <a:cubicBezTo>
                      <a:pt x="3785" y="843"/>
                      <a:pt x="3735" y="316"/>
                      <a:pt x="3409" y="91"/>
                    </a:cubicBezTo>
                    <a:cubicBezTo>
                      <a:pt x="3313" y="30"/>
                      <a:pt x="3201" y="1"/>
                      <a:pt x="30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4014325" y="2971500"/>
                <a:ext cx="268200" cy="288275"/>
              </a:xfrm>
              <a:custGeom>
                <a:rect b="b" l="l" r="r" t="t"/>
                <a:pathLst>
                  <a:path extrusionOk="0" h="11531" w="10728">
                    <a:moveTo>
                      <a:pt x="4940" y="0"/>
                    </a:moveTo>
                    <a:cubicBezTo>
                      <a:pt x="4278" y="0"/>
                      <a:pt x="3418" y="228"/>
                      <a:pt x="2557" y="678"/>
                    </a:cubicBezTo>
                    <a:cubicBezTo>
                      <a:pt x="978" y="1480"/>
                      <a:pt x="1" y="2708"/>
                      <a:pt x="351" y="3410"/>
                    </a:cubicBezTo>
                    <a:cubicBezTo>
                      <a:pt x="522" y="3732"/>
                      <a:pt x="936" y="3882"/>
                      <a:pt x="1474" y="3882"/>
                    </a:cubicBezTo>
                    <a:cubicBezTo>
                      <a:pt x="1648" y="3882"/>
                      <a:pt x="1835" y="3867"/>
                      <a:pt x="2031" y="3836"/>
                    </a:cubicBezTo>
                    <a:cubicBezTo>
                      <a:pt x="4888" y="6994"/>
                      <a:pt x="3735" y="11531"/>
                      <a:pt x="3735" y="11531"/>
                    </a:cubicBezTo>
                    <a:lnTo>
                      <a:pt x="7219" y="9726"/>
                    </a:lnTo>
                    <a:lnTo>
                      <a:pt x="10727" y="7921"/>
                    </a:lnTo>
                    <a:cubicBezTo>
                      <a:pt x="10727" y="7921"/>
                      <a:pt x="6366" y="6217"/>
                      <a:pt x="5464" y="2082"/>
                    </a:cubicBezTo>
                    <a:cubicBezTo>
                      <a:pt x="6016" y="1480"/>
                      <a:pt x="6291" y="879"/>
                      <a:pt x="6066" y="478"/>
                    </a:cubicBezTo>
                    <a:cubicBezTo>
                      <a:pt x="5906" y="159"/>
                      <a:pt x="5492" y="0"/>
                      <a:pt x="49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4205425" y="3023925"/>
                <a:ext cx="119075" cy="148750"/>
              </a:xfrm>
              <a:custGeom>
                <a:rect b="b" l="l" r="r" t="t"/>
                <a:pathLst>
                  <a:path extrusionOk="0" h="5950" w="4763">
                    <a:moveTo>
                      <a:pt x="2344" y="0"/>
                    </a:moveTo>
                    <a:cubicBezTo>
                      <a:pt x="2142" y="0"/>
                      <a:pt x="1926" y="19"/>
                      <a:pt x="1705" y="60"/>
                    </a:cubicBezTo>
                    <a:cubicBezTo>
                      <a:pt x="728" y="210"/>
                      <a:pt x="1" y="687"/>
                      <a:pt x="76" y="1138"/>
                    </a:cubicBezTo>
                    <a:cubicBezTo>
                      <a:pt x="126" y="1388"/>
                      <a:pt x="427" y="1564"/>
                      <a:pt x="878" y="1639"/>
                    </a:cubicBezTo>
                    <a:cubicBezTo>
                      <a:pt x="1855" y="3769"/>
                      <a:pt x="477" y="5950"/>
                      <a:pt x="477" y="5950"/>
                    </a:cubicBezTo>
                    <a:lnTo>
                      <a:pt x="2632" y="5599"/>
                    </a:lnTo>
                    <a:lnTo>
                      <a:pt x="4763" y="5248"/>
                    </a:lnTo>
                    <a:cubicBezTo>
                      <a:pt x="4763" y="5248"/>
                      <a:pt x="2758" y="3619"/>
                      <a:pt x="2983" y="1288"/>
                    </a:cubicBezTo>
                    <a:cubicBezTo>
                      <a:pt x="3384" y="1063"/>
                      <a:pt x="3610" y="787"/>
                      <a:pt x="3585" y="536"/>
                    </a:cubicBezTo>
                    <a:cubicBezTo>
                      <a:pt x="3527" y="209"/>
                      <a:pt x="3011" y="0"/>
                      <a:pt x="23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3964200" y="3136650"/>
                <a:ext cx="785750" cy="776975"/>
              </a:xfrm>
              <a:custGeom>
                <a:rect b="b" l="l" r="r" t="t"/>
                <a:pathLst>
                  <a:path extrusionOk="0" h="31079" w="31430">
                    <a:moveTo>
                      <a:pt x="15689" y="1"/>
                    </a:moveTo>
                    <a:cubicBezTo>
                      <a:pt x="7384" y="1"/>
                      <a:pt x="494" y="6555"/>
                      <a:pt x="151" y="14925"/>
                    </a:cubicBezTo>
                    <a:cubicBezTo>
                      <a:pt x="1" y="19085"/>
                      <a:pt x="1454" y="22895"/>
                      <a:pt x="3985" y="25777"/>
                    </a:cubicBezTo>
                    <a:cubicBezTo>
                      <a:pt x="6692" y="28885"/>
                      <a:pt x="10627" y="30890"/>
                      <a:pt x="15063" y="31065"/>
                    </a:cubicBezTo>
                    <a:cubicBezTo>
                      <a:pt x="15280" y="31074"/>
                      <a:pt x="15495" y="31078"/>
                      <a:pt x="15709" y="31078"/>
                    </a:cubicBezTo>
                    <a:cubicBezTo>
                      <a:pt x="23996" y="31078"/>
                      <a:pt x="30886" y="24532"/>
                      <a:pt x="31204" y="16153"/>
                    </a:cubicBezTo>
                    <a:cubicBezTo>
                      <a:pt x="31429" y="10739"/>
                      <a:pt x="28823" y="5852"/>
                      <a:pt x="24737" y="2919"/>
                    </a:cubicBezTo>
                    <a:cubicBezTo>
                      <a:pt x="22357" y="1215"/>
                      <a:pt x="19449" y="138"/>
                      <a:pt x="16291" y="12"/>
                    </a:cubicBezTo>
                    <a:cubicBezTo>
                      <a:pt x="16090" y="5"/>
                      <a:pt x="15889" y="1"/>
                      <a:pt x="156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4023100" y="3602575"/>
                <a:ext cx="195500" cy="161500"/>
              </a:xfrm>
              <a:custGeom>
                <a:rect b="b" l="l" r="r" t="t"/>
                <a:pathLst>
                  <a:path extrusionOk="0" h="6460" w="7820">
                    <a:moveTo>
                      <a:pt x="2636" y="1"/>
                    </a:moveTo>
                    <a:cubicBezTo>
                      <a:pt x="1942" y="1"/>
                      <a:pt x="1333" y="230"/>
                      <a:pt x="928" y="699"/>
                    </a:cubicBezTo>
                    <a:cubicBezTo>
                      <a:pt x="0" y="1801"/>
                      <a:pt x="552" y="3831"/>
                      <a:pt x="2206" y="5235"/>
                    </a:cubicBezTo>
                    <a:cubicBezTo>
                      <a:pt x="3157" y="6042"/>
                      <a:pt x="4248" y="6459"/>
                      <a:pt x="5185" y="6459"/>
                    </a:cubicBezTo>
                    <a:cubicBezTo>
                      <a:pt x="5878" y="6459"/>
                      <a:pt x="6488" y="6230"/>
                      <a:pt x="6893" y="5761"/>
                    </a:cubicBezTo>
                    <a:cubicBezTo>
                      <a:pt x="7820" y="4659"/>
                      <a:pt x="7269" y="2628"/>
                      <a:pt x="5614" y="1225"/>
                    </a:cubicBezTo>
                    <a:cubicBezTo>
                      <a:pt x="4664" y="418"/>
                      <a:pt x="3573" y="1"/>
                      <a:pt x="2636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4395275" y="3206200"/>
                <a:ext cx="195525" cy="161625"/>
              </a:xfrm>
              <a:custGeom>
                <a:rect b="b" l="l" r="r" t="t"/>
                <a:pathLst>
                  <a:path extrusionOk="0" h="6465" w="7821">
                    <a:moveTo>
                      <a:pt x="2612" y="1"/>
                    </a:moveTo>
                    <a:cubicBezTo>
                      <a:pt x="1928" y="1"/>
                      <a:pt x="1329" y="225"/>
                      <a:pt x="928" y="689"/>
                    </a:cubicBezTo>
                    <a:cubicBezTo>
                      <a:pt x="1" y="1792"/>
                      <a:pt x="552" y="3822"/>
                      <a:pt x="2206" y="5225"/>
                    </a:cubicBezTo>
                    <a:cubicBezTo>
                      <a:pt x="3165" y="6039"/>
                      <a:pt x="4266" y="6465"/>
                      <a:pt x="5209" y="6465"/>
                    </a:cubicBezTo>
                    <a:cubicBezTo>
                      <a:pt x="5893" y="6465"/>
                      <a:pt x="6492" y="6240"/>
                      <a:pt x="6893" y="5777"/>
                    </a:cubicBezTo>
                    <a:cubicBezTo>
                      <a:pt x="7820" y="4674"/>
                      <a:pt x="7269" y="2644"/>
                      <a:pt x="5615" y="1240"/>
                    </a:cubicBezTo>
                    <a:cubicBezTo>
                      <a:pt x="4656" y="427"/>
                      <a:pt x="3555" y="1"/>
                      <a:pt x="2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3999300" y="3360250"/>
                <a:ext cx="125950" cy="158675"/>
              </a:xfrm>
              <a:custGeom>
                <a:rect b="b" l="l" r="r" t="t"/>
                <a:pathLst>
                  <a:path extrusionOk="0" h="6347" w="5038">
                    <a:moveTo>
                      <a:pt x="2917" y="1"/>
                    </a:moveTo>
                    <a:cubicBezTo>
                      <a:pt x="1864" y="1"/>
                      <a:pt x="788" y="1112"/>
                      <a:pt x="426" y="2672"/>
                    </a:cubicBezTo>
                    <a:cubicBezTo>
                      <a:pt x="0" y="4402"/>
                      <a:pt x="602" y="6031"/>
                      <a:pt x="1779" y="6306"/>
                    </a:cubicBezTo>
                    <a:cubicBezTo>
                      <a:pt x="1892" y="6333"/>
                      <a:pt x="2006" y="6346"/>
                      <a:pt x="2120" y="6346"/>
                    </a:cubicBezTo>
                    <a:cubicBezTo>
                      <a:pt x="3174" y="6346"/>
                      <a:pt x="4250" y="5235"/>
                      <a:pt x="4612" y="3675"/>
                    </a:cubicBezTo>
                    <a:cubicBezTo>
                      <a:pt x="5038" y="1945"/>
                      <a:pt x="4436" y="316"/>
                      <a:pt x="3258" y="41"/>
                    </a:cubicBezTo>
                    <a:cubicBezTo>
                      <a:pt x="3145" y="14"/>
                      <a:pt x="3031" y="1"/>
                      <a:pt x="2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4115200" y="3467175"/>
                <a:ext cx="108425" cy="132150"/>
              </a:xfrm>
              <a:custGeom>
                <a:rect b="b" l="l" r="r" t="t"/>
                <a:pathLst>
                  <a:path extrusionOk="0" h="5286" w="4337">
                    <a:moveTo>
                      <a:pt x="1749" y="1"/>
                    </a:moveTo>
                    <a:cubicBezTo>
                      <a:pt x="1633" y="1"/>
                      <a:pt x="1517" y="17"/>
                      <a:pt x="1404" y="49"/>
                    </a:cubicBezTo>
                    <a:cubicBezTo>
                      <a:pt x="427" y="325"/>
                      <a:pt x="1" y="1729"/>
                      <a:pt x="427" y="3157"/>
                    </a:cubicBezTo>
                    <a:cubicBezTo>
                      <a:pt x="802" y="4416"/>
                      <a:pt x="1723" y="5286"/>
                      <a:pt x="2588" y="5286"/>
                    </a:cubicBezTo>
                    <a:cubicBezTo>
                      <a:pt x="2704" y="5286"/>
                      <a:pt x="2820" y="5270"/>
                      <a:pt x="2933" y="5237"/>
                    </a:cubicBezTo>
                    <a:cubicBezTo>
                      <a:pt x="3910" y="4937"/>
                      <a:pt x="4337" y="3558"/>
                      <a:pt x="3910" y="2130"/>
                    </a:cubicBezTo>
                    <a:cubicBezTo>
                      <a:pt x="3535" y="871"/>
                      <a:pt x="2614" y="1"/>
                      <a:pt x="17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4288125" y="3491625"/>
                <a:ext cx="110325" cy="134200"/>
              </a:xfrm>
              <a:custGeom>
                <a:rect b="b" l="l" r="r" t="t"/>
                <a:pathLst>
                  <a:path extrusionOk="0" h="5368" w="4413">
                    <a:moveTo>
                      <a:pt x="1782" y="0"/>
                    </a:moveTo>
                    <a:cubicBezTo>
                      <a:pt x="1663" y="0"/>
                      <a:pt x="1545" y="16"/>
                      <a:pt x="1430" y="49"/>
                    </a:cubicBezTo>
                    <a:cubicBezTo>
                      <a:pt x="452" y="350"/>
                      <a:pt x="1" y="1753"/>
                      <a:pt x="452" y="3207"/>
                    </a:cubicBezTo>
                    <a:cubicBezTo>
                      <a:pt x="825" y="4479"/>
                      <a:pt x="1736" y="5368"/>
                      <a:pt x="2613" y="5368"/>
                    </a:cubicBezTo>
                    <a:cubicBezTo>
                      <a:pt x="2737" y="5368"/>
                      <a:pt x="2862" y="5350"/>
                      <a:pt x="2983" y="5312"/>
                    </a:cubicBezTo>
                    <a:cubicBezTo>
                      <a:pt x="3961" y="5036"/>
                      <a:pt x="4412" y="3608"/>
                      <a:pt x="3961" y="2154"/>
                    </a:cubicBezTo>
                    <a:cubicBezTo>
                      <a:pt x="3585" y="873"/>
                      <a:pt x="2665" y="0"/>
                      <a:pt x="17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4602050" y="3331375"/>
                <a:ext cx="79600" cy="97375"/>
              </a:xfrm>
              <a:custGeom>
                <a:rect b="b" l="l" r="r" t="t"/>
                <a:pathLst>
                  <a:path extrusionOk="0" h="3895" w="3184">
                    <a:moveTo>
                      <a:pt x="1299" y="1"/>
                    </a:moveTo>
                    <a:cubicBezTo>
                      <a:pt x="1208" y="1"/>
                      <a:pt x="1117" y="14"/>
                      <a:pt x="1028" y="43"/>
                    </a:cubicBezTo>
                    <a:cubicBezTo>
                      <a:pt x="326" y="243"/>
                      <a:pt x="0" y="1271"/>
                      <a:pt x="301" y="2324"/>
                    </a:cubicBezTo>
                    <a:cubicBezTo>
                      <a:pt x="586" y="3243"/>
                      <a:pt x="1253" y="3895"/>
                      <a:pt x="1885" y="3895"/>
                    </a:cubicBezTo>
                    <a:cubicBezTo>
                      <a:pt x="1976" y="3895"/>
                      <a:pt x="2067" y="3881"/>
                      <a:pt x="2156" y="3852"/>
                    </a:cubicBezTo>
                    <a:cubicBezTo>
                      <a:pt x="2858" y="3652"/>
                      <a:pt x="3183" y="2624"/>
                      <a:pt x="2858" y="1572"/>
                    </a:cubicBezTo>
                    <a:cubicBezTo>
                      <a:pt x="2595" y="652"/>
                      <a:pt x="1931" y="1"/>
                      <a:pt x="1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4201050" y="3331425"/>
                <a:ext cx="83350" cy="97275"/>
              </a:xfrm>
              <a:custGeom>
                <a:rect b="b" l="l" r="r" t="t"/>
                <a:pathLst>
                  <a:path extrusionOk="0" h="3891" w="3334">
                    <a:moveTo>
                      <a:pt x="2057" y="1"/>
                    </a:moveTo>
                    <a:cubicBezTo>
                      <a:pt x="1429" y="1"/>
                      <a:pt x="738" y="581"/>
                      <a:pt x="401" y="1444"/>
                    </a:cubicBezTo>
                    <a:cubicBezTo>
                      <a:pt x="0" y="2497"/>
                      <a:pt x="251" y="3550"/>
                      <a:pt x="928" y="3825"/>
                    </a:cubicBezTo>
                    <a:cubicBezTo>
                      <a:pt x="1039" y="3869"/>
                      <a:pt x="1157" y="3890"/>
                      <a:pt x="1276" y="3890"/>
                    </a:cubicBezTo>
                    <a:cubicBezTo>
                      <a:pt x="1904" y="3890"/>
                      <a:pt x="2596" y="3307"/>
                      <a:pt x="2933" y="2422"/>
                    </a:cubicBezTo>
                    <a:cubicBezTo>
                      <a:pt x="3334" y="1394"/>
                      <a:pt x="3083" y="342"/>
                      <a:pt x="2406" y="66"/>
                    </a:cubicBezTo>
                    <a:cubicBezTo>
                      <a:pt x="2294" y="22"/>
                      <a:pt x="2177" y="1"/>
                      <a:pt x="2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4516825" y="3691075"/>
                <a:ext cx="83375" cy="97275"/>
              </a:xfrm>
              <a:custGeom>
                <a:rect b="b" l="l" r="r" t="t"/>
                <a:pathLst>
                  <a:path extrusionOk="0" h="3891" w="3335">
                    <a:moveTo>
                      <a:pt x="2058" y="1"/>
                    </a:moveTo>
                    <a:cubicBezTo>
                      <a:pt x="1429" y="1"/>
                      <a:pt x="739" y="581"/>
                      <a:pt x="402" y="1444"/>
                    </a:cubicBezTo>
                    <a:cubicBezTo>
                      <a:pt x="1" y="2497"/>
                      <a:pt x="252" y="3550"/>
                      <a:pt x="928" y="3825"/>
                    </a:cubicBezTo>
                    <a:cubicBezTo>
                      <a:pt x="1040" y="3869"/>
                      <a:pt x="1157" y="3890"/>
                      <a:pt x="1276" y="3890"/>
                    </a:cubicBezTo>
                    <a:cubicBezTo>
                      <a:pt x="1905" y="3890"/>
                      <a:pt x="2596" y="3307"/>
                      <a:pt x="2933" y="2422"/>
                    </a:cubicBezTo>
                    <a:cubicBezTo>
                      <a:pt x="3334" y="1394"/>
                      <a:pt x="3084" y="342"/>
                      <a:pt x="2407" y="66"/>
                    </a:cubicBezTo>
                    <a:cubicBezTo>
                      <a:pt x="2295" y="22"/>
                      <a:pt x="2177" y="1"/>
                      <a:pt x="2058" y="1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4243650" y="3716675"/>
                <a:ext cx="137875" cy="109425"/>
              </a:xfrm>
              <a:custGeom>
                <a:rect b="b" l="l" r="r" t="t"/>
                <a:pathLst>
                  <a:path extrusionOk="0" h="4377" w="5515">
                    <a:moveTo>
                      <a:pt x="3666" y="0"/>
                    </a:moveTo>
                    <a:cubicBezTo>
                      <a:pt x="3038" y="0"/>
                      <a:pt x="2304" y="260"/>
                      <a:pt x="1655" y="771"/>
                    </a:cubicBezTo>
                    <a:cubicBezTo>
                      <a:pt x="477" y="1674"/>
                      <a:pt x="1" y="3052"/>
                      <a:pt x="627" y="3854"/>
                    </a:cubicBezTo>
                    <a:cubicBezTo>
                      <a:pt x="899" y="4205"/>
                      <a:pt x="1344" y="4377"/>
                      <a:pt x="1859" y="4377"/>
                    </a:cubicBezTo>
                    <a:cubicBezTo>
                      <a:pt x="2485" y="4377"/>
                      <a:pt x="3214" y="4123"/>
                      <a:pt x="3860" y="3628"/>
                    </a:cubicBezTo>
                    <a:cubicBezTo>
                      <a:pt x="5038" y="2701"/>
                      <a:pt x="5514" y="1323"/>
                      <a:pt x="4888" y="521"/>
                    </a:cubicBezTo>
                    <a:cubicBezTo>
                      <a:pt x="4618" y="172"/>
                      <a:pt x="4177" y="0"/>
                      <a:pt x="3666" y="0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4400300" y="3574600"/>
                <a:ext cx="134725" cy="164825"/>
              </a:xfrm>
              <a:custGeom>
                <a:rect b="b" l="l" r="r" t="t"/>
                <a:pathLst>
                  <a:path extrusionOk="0" h="6593" w="5389">
                    <a:moveTo>
                      <a:pt x="3217" y="0"/>
                    </a:moveTo>
                    <a:cubicBezTo>
                      <a:pt x="2130" y="0"/>
                      <a:pt x="989" y="1083"/>
                      <a:pt x="527" y="2670"/>
                    </a:cubicBezTo>
                    <a:cubicBezTo>
                      <a:pt x="0" y="4449"/>
                      <a:pt x="552" y="6179"/>
                      <a:pt x="1730" y="6529"/>
                    </a:cubicBezTo>
                    <a:cubicBezTo>
                      <a:pt x="1875" y="6572"/>
                      <a:pt x="2023" y="6592"/>
                      <a:pt x="2173" y="6592"/>
                    </a:cubicBezTo>
                    <a:cubicBezTo>
                      <a:pt x="3259" y="6592"/>
                      <a:pt x="4400" y="5512"/>
                      <a:pt x="4862" y="3948"/>
                    </a:cubicBezTo>
                    <a:cubicBezTo>
                      <a:pt x="5389" y="2143"/>
                      <a:pt x="4837" y="414"/>
                      <a:pt x="3659" y="63"/>
                    </a:cubicBezTo>
                    <a:cubicBezTo>
                      <a:pt x="3514" y="21"/>
                      <a:pt x="3366" y="0"/>
                      <a:pt x="32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4443525" y="3390750"/>
                <a:ext cx="107800" cy="132150"/>
              </a:xfrm>
              <a:custGeom>
                <a:rect b="b" l="l" r="r" t="t"/>
                <a:pathLst>
                  <a:path extrusionOk="0" h="5286" w="4312">
                    <a:moveTo>
                      <a:pt x="1724" y="0"/>
                    </a:moveTo>
                    <a:cubicBezTo>
                      <a:pt x="1608" y="0"/>
                      <a:pt x="1492" y="16"/>
                      <a:pt x="1379" y="49"/>
                    </a:cubicBezTo>
                    <a:cubicBezTo>
                      <a:pt x="427" y="324"/>
                      <a:pt x="1" y="1728"/>
                      <a:pt x="427" y="3157"/>
                    </a:cubicBezTo>
                    <a:cubicBezTo>
                      <a:pt x="780" y="4416"/>
                      <a:pt x="1698" y="5285"/>
                      <a:pt x="2580" y="5285"/>
                    </a:cubicBezTo>
                    <a:cubicBezTo>
                      <a:pt x="2699" y="5285"/>
                      <a:pt x="2817" y="5269"/>
                      <a:pt x="2933" y="5237"/>
                    </a:cubicBezTo>
                    <a:cubicBezTo>
                      <a:pt x="3885" y="4961"/>
                      <a:pt x="4311" y="3558"/>
                      <a:pt x="3885" y="2129"/>
                    </a:cubicBezTo>
                    <a:cubicBezTo>
                      <a:pt x="3510" y="870"/>
                      <a:pt x="2589" y="0"/>
                      <a:pt x="17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4542525" y="3474125"/>
                <a:ext cx="151650" cy="191600"/>
              </a:xfrm>
              <a:custGeom>
                <a:rect b="b" l="l" r="r" t="t"/>
                <a:pathLst>
                  <a:path extrusionOk="0" h="7664" w="6066">
                    <a:moveTo>
                      <a:pt x="3524" y="0"/>
                    </a:moveTo>
                    <a:cubicBezTo>
                      <a:pt x="2240" y="0"/>
                      <a:pt x="932" y="1329"/>
                      <a:pt x="502" y="3230"/>
                    </a:cubicBezTo>
                    <a:cubicBezTo>
                      <a:pt x="0" y="5310"/>
                      <a:pt x="727" y="7290"/>
                      <a:pt x="2131" y="7616"/>
                    </a:cubicBezTo>
                    <a:cubicBezTo>
                      <a:pt x="2267" y="7648"/>
                      <a:pt x="2404" y="7663"/>
                      <a:pt x="2542" y="7663"/>
                    </a:cubicBezTo>
                    <a:cubicBezTo>
                      <a:pt x="3821" y="7663"/>
                      <a:pt x="5112" y="6334"/>
                      <a:pt x="5564" y="4433"/>
                    </a:cubicBezTo>
                    <a:cubicBezTo>
                      <a:pt x="6066" y="2353"/>
                      <a:pt x="5339" y="373"/>
                      <a:pt x="3935" y="47"/>
                    </a:cubicBezTo>
                    <a:cubicBezTo>
                      <a:pt x="3799" y="16"/>
                      <a:pt x="3662" y="0"/>
                      <a:pt x="35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4018075" y="3173275"/>
                <a:ext cx="731875" cy="740350"/>
              </a:xfrm>
              <a:custGeom>
                <a:rect b="b" l="l" r="r" t="t"/>
                <a:pathLst>
                  <a:path extrusionOk="0" h="29614" w="29275">
                    <a:moveTo>
                      <a:pt x="20101" y="1"/>
                    </a:moveTo>
                    <a:cubicBezTo>
                      <a:pt x="21480" y="2432"/>
                      <a:pt x="22207" y="5264"/>
                      <a:pt x="22081" y="8272"/>
                    </a:cubicBezTo>
                    <a:cubicBezTo>
                      <a:pt x="21764" y="16628"/>
                      <a:pt x="14896" y="23197"/>
                      <a:pt x="6587" y="23197"/>
                    </a:cubicBezTo>
                    <a:cubicBezTo>
                      <a:pt x="6372" y="23197"/>
                      <a:pt x="6157" y="23193"/>
                      <a:pt x="5941" y="23184"/>
                    </a:cubicBezTo>
                    <a:cubicBezTo>
                      <a:pt x="3836" y="23109"/>
                      <a:pt x="1830" y="22582"/>
                      <a:pt x="1" y="21730"/>
                    </a:cubicBezTo>
                    <a:lnTo>
                      <a:pt x="1" y="21730"/>
                    </a:lnTo>
                    <a:cubicBezTo>
                      <a:pt x="527" y="22658"/>
                      <a:pt x="1154" y="23535"/>
                      <a:pt x="1830" y="24312"/>
                    </a:cubicBezTo>
                    <a:cubicBezTo>
                      <a:pt x="4537" y="27420"/>
                      <a:pt x="8472" y="29425"/>
                      <a:pt x="12908" y="29600"/>
                    </a:cubicBezTo>
                    <a:cubicBezTo>
                      <a:pt x="13125" y="29609"/>
                      <a:pt x="13340" y="29613"/>
                      <a:pt x="13554" y="29613"/>
                    </a:cubicBezTo>
                    <a:cubicBezTo>
                      <a:pt x="21841" y="29613"/>
                      <a:pt x="28731" y="23067"/>
                      <a:pt x="29049" y="14688"/>
                    </a:cubicBezTo>
                    <a:cubicBezTo>
                      <a:pt x="29274" y="9274"/>
                      <a:pt x="26668" y="4387"/>
                      <a:pt x="22582" y="1454"/>
                    </a:cubicBezTo>
                    <a:cubicBezTo>
                      <a:pt x="21806" y="903"/>
                      <a:pt x="20978" y="427"/>
                      <a:pt x="20101" y="1"/>
                    </a:cubicBezTo>
                    <a:close/>
                  </a:path>
                </a:pathLst>
              </a:custGeom>
              <a:solidFill>
                <a:srgbClr val="F66E43">
                  <a:alpha val="59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4102675" y="3214925"/>
                <a:ext cx="133475" cy="126000"/>
              </a:xfrm>
              <a:custGeom>
                <a:rect b="b" l="l" r="r" t="t"/>
                <a:pathLst>
                  <a:path extrusionOk="0" h="5040" w="5339">
                    <a:moveTo>
                      <a:pt x="3563" y="1"/>
                    </a:moveTo>
                    <a:cubicBezTo>
                      <a:pt x="2800" y="1"/>
                      <a:pt x="1894" y="459"/>
                      <a:pt x="1203" y="1267"/>
                    </a:cubicBezTo>
                    <a:cubicBezTo>
                      <a:pt x="176" y="2470"/>
                      <a:pt x="0" y="4024"/>
                      <a:pt x="802" y="4701"/>
                    </a:cubicBezTo>
                    <a:cubicBezTo>
                      <a:pt x="1065" y="4931"/>
                      <a:pt x="1404" y="5040"/>
                      <a:pt x="1776" y="5040"/>
                    </a:cubicBezTo>
                    <a:cubicBezTo>
                      <a:pt x="2539" y="5040"/>
                      <a:pt x="3445" y="4582"/>
                      <a:pt x="4136" y="3773"/>
                    </a:cubicBezTo>
                    <a:cubicBezTo>
                      <a:pt x="5163" y="2570"/>
                      <a:pt x="5339" y="1042"/>
                      <a:pt x="4537" y="340"/>
                    </a:cubicBezTo>
                    <a:cubicBezTo>
                      <a:pt x="4274" y="110"/>
                      <a:pt x="3935" y="1"/>
                      <a:pt x="3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4021850" y="3174500"/>
                <a:ext cx="348400" cy="379900"/>
              </a:xfrm>
              <a:custGeom>
                <a:rect b="b" l="l" r="r" t="t"/>
                <a:pathLst>
                  <a:path extrusionOk="0" h="15196" w="13936">
                    <a:moveTo>
                      <a:pt x="10089" y="1"/>
                    </a:moveTo>
                    <a:cubicBezTo>
                      <a:pt x="9486" y="1"/>
                      <a:pt x="8869" y="146"/>
                      <a:pt x="8296" y="428"/>
                    </a:cubicBezTo>
                    <a:cubicBezTo>
                      <a:pt x="4211" y="2408"/>
                      <a:pt x="1178" y="6368"/>
                      <a:pt x="351" y="10804"/>
                    </a:cubicBezTo>
                    <a:cubicBezTo>
                      <a:pt x="0" y="12659"/>
                      <a:pt x="852" y="14563"/>
                      <a:pt x="2782" y="15090"/>
                    </a:cubicBezTo>
                    <a:cubicBezTo>
                      <a:pt x="3048" y="15161"/>
                      <a:pt x="3327" y="15195"/>
                      <a:pt x="3612" y="15195"/>
                    </a:cubicBezTo>
                    <a:cubicBezTo>
                      <a:pt x="5126" y="15195"/>
                      <a:pt x="6769" y="14220"/>
                      <a:pt x="7043" y="12659"/>
                    </a:cubicBezTo>
                    <a:cubicBezTo>
                      <a:pt x="7594" y="9802"/>
                      <a:pt x="9173" y="7696"/>
                      <a:pt x="11780" y="6418"/>
                    </a:cubicBezTo>
                    <a:cubicBezTo>
                      <a:pt x="13484" y="5616"/>
                      <a:pt x="13935" y="3210"/>
                      <a:pt x="13033" y="1681"/>
                    </a:cubicBezTo>
                    <a:cubicBezTo>
                      <a:pt x="12372" y="542"/>
                      <a:pt x="11255" y="1"/>
                      <a:pt x="10089" y="1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3585125" y="1881300"/>
                <a:ext cx="2053925" cy="2053300"/>
              </a:xfrm>
              <a:custGeom>
                <a:rect b="b" l="l" r="r" t="t"/>
                <a:pathLst>
                  <a:path extrusionOk="0" h="82132" w="82157">
                    <a:moveTo>
                      <a:pt x="41078" y="10827"/>
                    </a:moveTo>
                    <a:cubicBezTo>
                      <a:pt x="57745" y="10827"/>
                      <a:pt x="71329" y="24386"/>
                      <a:pt x="71329" y="41053"/>
                    </a:cubicBezTo>
                    <a:cubicBezTo>
                      <a:pt x="71329" y="57745"/>
                      <a:pt x="57745" y="71304"/>
                      <a:pt x="41078" y="71304"/>
                    </a:cubicBezTo>
                    <a:cubicBezTo>
                      <a:pt x="24387" y="71304"/>
                      <a:pt x="10828" y="57745"/>
                      <a:pt x="10828" y="41053"/>
                    </a:cubicBezTo>
                    <a:cubicBezTo>
                      <a:pt x="10828" y="24386"/>
                      <a:pt x="24387" y="10827"/>
                      <a:pt x="41078" y="10827"/>
                    </a:cubicBezTo>
                    <a:close/>
                    <a:moveTo>
                      <a:pt x="41078" y="0"/>
                    </a:moveTo>
                    <a:cubicBezTo>
                      <a:pt x="30101" y="0"/>
                      <a:pt x="19800" y="4261"/>
                      <a:pt x="12031" y="12031"/>
                    </a:cubicBezTo>
                    <a:cubicBezTo>
                      <a:pt x="4286" y="19775"/>
                      <a:pt x="1" y="30101"/>
                      <a:pt x="1" y="41053"/>
                    </a:cubicBezTo>
                    <a:cubicBezTo>
                      <a:pt x="1" y="52031"/>
                      <a:pt x="4286" y="62357"/>
                      <a:pt x="12031" y="70101"/>
                    </a:cubicBezTo>
                    <a:cubicBezTo>
                      <a:pt x="19800" y="77870"/>
                      <a:pt x="30101" y="82131"/>
                      <a:pt x="41078" y="82131"/>
                    </a:cubicBezTo>
                    <a:cubicBezTo>
                      <a:pt x="52056" y="82131"/>
                      <a:pt x="62357" y="77870"/>
                      <a:pt x="70126" y="70101"/>
                    </a:cubicBezTo>
                    <a:cubicBezTo>
                      <a:pt x="77871" y="62357"/>
                      <a:pt x="82156" y="52031"/>
                      <a:pt x="82156" y="41053"/>
                    </a:cubicBezTo>
                    <a:cubicBezTo>
                      <a:pt x="82156" y="30101"/>
                      <a:pt x="77871" y="19775"/>
                      <a:pt x="70126" y="12031"/>
                    </a:cubicBezTo>
                    <a:cubicBezTo>
                      <a:pt x="62357" y="4261"/>
                      <a:pt x="52056" y="0"/>
                      <a:pt x="410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4823225" y="2695600"/>
                <a:ext cx="590875" cy="583825"/>
              </a:xfrm>
              <a:custGeom>
                <a:rect b="b" l="l" r="r" t="t"/>
                <a:pathLst>
                  <a:path extrusionOk="0" h="23353" w="23635">
                    <a:moveTo>
                      <a:pt x="11794" y="1"/>
                    </a:moveTo>
                    <a:cubicBezTo>
                      <a:pt x="5558" y="1"/>
                      <a:pt x="395" y="4927"/>
                      <a:pt x="126" y="11213"/>
                    </a:cubicBezTo>
                    <a:cubicBezTo>
                      <a:pt x="1" y="14321"/>
                      <a:pt x="1128" y="17203"/>
                      <a:pt x="3008" y="19384"/>
                    </a:cubicBezTo>
                    <a:cubicBezTo>
                      <a:pt x="5063" y="21689"/>
                      <a:pt x="7996" y="23218"/>
                      <a:pt x="11329" y="23343"/>
                    </a:cubicBezTo>
                    <a:cubicBezTo>
                      <a:pt x="11484" y="23349"/>
                      <a:pt x="11639" y="23352"/>
                      <a:pt x="11793" y="23352"/>
                    </a:cubicBezTo>
                    <a:cubicBezTo>
                      <a:pt x="18052" y="23352"/>
                      <a:pt x="23215" y="18427"/>
                      <a:pt x="23459" y="12140"/>
                    </a:cubicBezTo>
                    <a:cubicBezTo>
                      <a:pt x="23635" y="8080"/>
                      <a:pt x="21680" y="4396"/>
                      <a:pt x="18597" y="2190"/>
                    </a:cubicBezTo>
                    <a:cubicBezTo>
                      <a:pt x="16818" y="912"/>
                      <a:pt x="14637" y="110"/>
                      <a:pt x="12256" y="10"/>
                    </a:cubicBezTo>
                    <a:cubicBezTo>
                      <a:pt x="12102" y="4"/>
                      <a:pt x="11947" y="1"/>
                      <a:pt x="11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5078250" y="2531575"/>
                <a:ext cx="94625" cy="192475"/>
              </a:xfrm>
              <a:custGeom>
                <a:rect b="b" l="l" r="r" t="t"/>
                <a:pathLst>
                  <a:path extrusionOk="0" h="7699" w="3785">
                    <a:moveTo>
                      <a:pt x="1661" y="1"/>
                    </a:moveTo>
                    <a:cubicBezTo>
                      <a:pt x="1298" y="1"/>
                      <a:pt x="928" y="41"/>
                      <a:pt x="602" y="155"/>
                    </a:cubicBezTo>
                    <a:cubicBezTo>
                      <a:pt x="526" y="180"/>
                      <a:pt x="476" y="205"/>
                      <a:pt x="401" y="230"/>
                    </a:cubicBezTo>
                    <a:cubicBezTo>
                      <a:pt x="276" y="280"/>
                      <a:pt x="176" y="380"/>
                      <a:pt x="100" y="506"/>
                    </a:cubicBezTo>
                    <a:cubicBezTo>
                      <a:pt x="0" y="681"/>
                      <a:pt x="75" y="882"/>
                      <a:pt x="226" y="1032"/>
                    </a:cubicBezTo>
                    <a:cubicBezTo>
                      <a:pt x="451" y="1283"/>
                      <a:pt x="777" y="1458"/>
                      <a:pt x="1153" y="1558"/>
                    </a:cubicBezTo>
                    <a:lnTo>
                      <a:pt x="902" y="7624"/>
                    </a:lnTo>
                    <a:lnTo>
                      <a:pt x="2206" y="7699"/>
                    </a:lnTo>
                    <a:lnTo>
                      <a:pt x="2456" y="1709"/>
                    </a:lnTo>
                    <a:cubicBezTo>
                      <a:pt x="2882" y="1684"/>
                      <a:pt x="3459" y="1533"/>
                      <a:pt x="3584" y="1082"/>
                    </a:cubicBezTo>
                    <a:cubicBezTo>
                      <a:pt x="3785" y="330"/>
                      <a:pt x="2782" y="80"/>
                      <a:pt x="2231" y="30"/>
                    </a:cubicBezTo>
                    <a:cubicBezTo>
                      <a:pt x="2047" y="12"/>
                      <a:pt x="1855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5184125" y="2579850"/>
                <a:ext cx="110925" cy="173025"/>
              </a:xfrm>
              <a:custGeom>
                <a:rect b="b" l="l" r="r" t="t"/>
                <a:pathLst>
                  <a:path extrusionOk="0" h="6921" w="4437">
                    <a:moveTo>
                      <a:pt x="1823" y="1"/>
                    </a:moveTo>
                    <a:cubicBezTo>
                      <a:pt x="1792" y="1"/>
                      <a:pt x="1761" y="2"/>
                      <a:pt x="1730" y="3"/>
                    </a:cubicBezTo>
                    <a:cubicBezTo>
                      <a:pt x="1680" y="3"/>
                      <a:pt x="1605" y="3"/>
                      <a:pt x="1555" y="28"/>
                    </a:cubicBezTo>
                    <a:cubicBezTo>
                      <a:pt x="1429" y="28"/>
                      <a:pt x="1304" y="79"/>
                      <a:pt x="1229" y="179"/>
                    </a:cubicBezTo>
                    <a:cubicBezTo>
                      <a:pt x="1078" y="304"/>
                      <a:pt x="1078" y="505"/>
                      <a:pt x="1179" y="655"/>
                    </a:cubicBezTo>
                    <a:cubicBezTo>
                      <a:pt x="1304" y="956"/>
                      <a:pt x="1555" y="1181"/>
                      <a:pt x="1830" y="1382"/>
                    </a:cubicBezTo>
                    <a:lnTo>
                      <a:pt x="1" y="6520"/>
                    </a:lnTo>
                    <a:lnTo>
                      <a:pt x="1104" y="6921"/>
                    </a:lnTo>
                    <a:lnTo>
                      <a:pt x="2908" y="1833"/>
                    </a:lnTo>
                    <a:cubicBezTo>
                      <a:pt x="3058" y="1873"/>
                      <a:pt x="3237" y="1905"/>
                      <a:pt x="3411" y="1905"/>
                    </a:cubicBezTo>
                    <a:cubicBezTo>
                      <a:pt x="3673" y="1905"/>
                      <a:pt x="3926" y="1833"/>
                      <a:pt x="4061" y="1607"/>
                    </a:cubicBezTo>
                    <a:cubicBezTo>
                      <a:pt x="4437" y="1006"/>
                      <a:pt x="3635" y="505"/>
                      <a:pt x="3184" y="329"/>
                    </a:cubicBezTo>
                    <a:cubicBezTo>
                      <a:pt x="2762" y="165"/>
                      <a:pt x="2274" y="1"/>
                      <a:pt x="1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5368350" y="2780975"/>
                <a:ext cx="216800" cy="129175"/>
              </a:xfrm>
              <a:custGeom>
                <a:rect b="b" l="l" r="r" t="t"/>
                <a:pathLst>
                  <a:path extrusionOk="0" h="5167" w="8672">
                    <a:moveTo>
                      <a:pt x="6914" y="1"/>
                    </a:moveTo>
                    <a:cubicBezTo>
                      <a:pt x="6692" y="1"/>
                      <a:pt x="6536" y="145"/>
                      <a:pt x="6466" y="354"/>
                    </a:cubicBezTo>
                    <a:cubicBezTo>
                      <a:pt x="6291" y="680"/>
                      <a:pt x="6266" y="1106"/>
                      <a:pt x="6291" y="1507"/>
                    </a:cubicBezTo>
                    <a:lnTo>
                      <a:pt x="0" y="3813"/>
                    </a:lnTo>
                    <a:lnTo>
                      <a:pt x="476" y="5166"/>
                    </a:lnTo>
                    <a:lnTo>
                      <a:pt x="6692" y="2911"/>
                    </a:lnTo>
                    <a:cubicBezTo>
                      <a:pt x="6903" y="3310"/>
                      <a:pt x="7247" y="3820"/>
                      <a:pt x="7723" y="3820"/>
                    </a:cubicBezTo>
                    <a:cubicBezTo>
                      <a:pt x="7755" y="3820"/>
                      <a:pt x="7787" y="3818"/>
                      <a:pt x="7820" y="3813"/>
                    </a:cubicBezTo>
                    <a:cubicBezTo>
                      <a:pt x="8672" y="3688"/>
                      <a:pt x="8522" y="2560"/>
                      <a:pt x="8321" y="1984"/>
                    </a:cubicBezTo>
                    <a:cubicBezTo>
                      <a:pt x="8146" y="1432"/>
                      <a:pt x="7920" y="806"/>
                      <a:pt x="7519" y="354"/>
                    </a:cubicBezTo>
                    <a:cubicBezTo>
                      <a:pt x="7469" y="304"/>
                      <a:pt x="7419" y="254"/>
                      <a:pt x="7369" y="204"/>
                    </a:cubicBezTo>
                    <a:cubicBezTo>
                      <a:pt x="7243" y="104"/>
                      <a:pt x="7118" y="29"/>
                      <a:pt x="6968" y="4"/>
                    </a:cubicBezTo>
                    <a:cubicBezTo>
                      <a:pt x="6949" y="2"/>
                      <a:pt x="6932" y="1"/>
                      <a:pt x="6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5291275" y="2699350"/>
                <a:ext cx="168575" cy="140000"/>
              </a:xfrm>
              <a:custGeom>
                <a:rect b="b" l="l" r="r" t="t"/>
                <a:pathLst>
                  <a:path extrusionOk="0" h="5600" w="6743">
                    <a:moveTo>
                      <a:pt x="4601" y="1"/>
                    </a:moveTo>
                    <a:cubicBezTo>
                      <a:pt x="4569" y="1"/>
                      <a:pt x="4539" y="4"/>
                      <a:pt x="4512" y="10"/>
                    </a:cubicBezTo>
                    <a:cubicBezTo>
                      <a:pt x="4311" y="35"/>
                      <a:pt x="4211" y="211"/>
                      <a:pt x="4186" y="386"/>
                    </a:cubicBezTo>
                    <a:cubicBezTo>
                      <a:pt x="4136" y="712"/>
                      <a:pt x="4211" y="1038"/>
                      <a:pt x="4361" y="1339"/>
                    </a:cubicBezTo>
                    <a:lnTo>
                      <a:pt x="1" y="4672"/>
                    </a:lnTo>
                    <a:lnTo>
                      <a:pt x="727" y="5599"/>
                    </a:lnTo>
                    <a:lnTo>
                      <a:pt x="5013" y="2341"/>
                    </a:lnTo>
                    <a:cubicBezTo>
                      <a:pt x="5215" y="2563"/>
                      <a:pt x="5546" y="2817"/>
                      <a:pt x="5863" y="2817"/>
                    </a:cubicBezTo>
                    <a:cubicBezTo>
                      <a:pt x="5940" y="2817"/>
                      <a:pt x="6017" y="2802"/>
                      <a:pt x="6091" y="2767"/>
                    </a:cubicBezTo>
                    <a:cubicBezTo>
                      <a:pt x="6742" y="2441"/>
                      <a:pt x="6341" y="1614"/>
                      <a:pt x="6041" y="1213"/>
                    </a:cubicBezTo>
                    <a:cubicBezTo>
                      <a:pt x="5765" y="812"/>
                      <a:pt x="5439" y="386"/>
                      <a:pt x="5013" y="136"/>
                    </a:cubicBezTo>
                    <a:cubicBezTo>
                      <a:pt x="4963" y="111"/>
                      <a:pt x="4913" y="86"/>
                      <a:pt x="4863" y="61"/>
                    </a:cubicBezTo>
                    <a:cubicBezTo>
                      <a:pt x="4789" y="24"/>
                      <a:pt x="4689" y="1"/>
                      <a:pt x="4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5257450" y="2580950"/>
                <a:ext cx="169200" cy="202000"/>
              </a:xfrm>
              <a:custGeom>
                <a:rect b="b" l="l" r="r" t="t"/>
                <a:pathLst>
                  <a:path extrusionOk="0" h="8080" w="6768">
                    <a:moveTo>
                      <a:pt x="3497" y="0"/>
                    </a:moveTo>
                    <a:cubicBezTo>
                      <a:pt x="3385" y="0"/>
                      <a:pt x="3277" y="28"/>
                      <a:pt x="3183" y="85"/>
                    </a:cubicBezTo>
                    <a:cubicBezTo>
                      <a:pt x="2958" y="210"/>
                      <a:pt x="2932" y="436"/>
                      <a:pt x="2983" y="661"/>
                    </a:cubicBezTo>
                    <a:cubicBezTo>
                      <a:pt x="3083" y="1037"/>
                      <a:pt x="3283" y="1388"/>
                      <a:pt x="3584" y="1689"/>
                    </a:cubicBezTo>
                    <a:lnTo>
                      <a:pt x="0" y="7303"/>
                    </a:lnTo>
                    <a:lnTo>
                      <a:pt x="1228" y="8080"/>
                    </a:lnTo>
                    <a:lnTo>
                      <a:pt x="4737" y="2541"/>
                    </a:lnTo>
                    <a:cubicBezTo>
                      <a:pt x="4988" y="2659"/>
                      <a:pt x="5309" y="2777"/>
                      <a:pt x="5608" y="2777"/>
                    </a:cubicBezTo>
                    <a:cubicBezTo>
                      <a:pt x="5815" y="2777"/>
                      <a:pt x="6011" y="2720"/>
                      <a:pt x="6166" y="2566"/>
                    </a:cubicBezTo>
                    <a:cubicBezTo>
                      <a:pt x="6767" y="1939"/>
                      <a:pt x="5940" y="1162"/>
                      <a:pt x="5439" y="812"/>
                    </a:cubicBezTo>
                    <a:cubicBezTo>
                      <a:pt x="4963" y="486"/>
                      <a:pt x="4411" y="135"/>
                      <a:pt x="3835" y="35"/>
                    </a:cubicBezTo>
                    <a:cubicBezTo>
                      <a:pt x="3760" y="10"/>
                      <a:pt x="3684" y="10"/>
                      <a:pt x="3609" y="10"/>
                    </a:cubicBezTo>
                    <a:cubicBezTo>
                      <a:pt x="3572" y="3"/>
                      <a:pt x="3534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5382125" y="2948450"/>
                <a:ext cx="196150" cy="90150"/>
              </a:xfrm>
              <a:custGeom>
                <a:rect b="b" l="l" r="r" t="t"/>
                <a:pathLst>
                  <a:path extrusionOk="0" h="3606" w="7846">
                    <a:moveTo>
                      <a:pt x="7132" y="1"/>
                    </a:moveTo>
                    <a:cubicBezTo>
                      <a:pt x="6998" y="1"/>
                      <a:pt x="6871" y="69"/>
                      <a:pt x="6768" y="172"/>
                    </a:cubicBezTo>
                    <a:cubicBezTo>
                      <a:pt x="6517" y="397"/>
                      <a:pt x="6341" y="748"/>
                      <a:pt x="6241" y="1099"/>
                    </a:cubicBezTo>
                    <a:lnTo>
                      <a:pt x="51" y="848"/>
                    </a:lnTo>
                    <a:lnTo>
                      <a:pt x="1" y="2202"/>
                    </a:lnTo>
                    <a:lnTo>
                      <a:pt x="6091" y="2427"/>
                    </a:lnTo>
                    <a:cubicBezTo>
                      <a:pt x="6116" y="2853"/>
                      <a:pt x="6266" y="3455"/>
                      <a:pt x="6742" y="3580"/>
                    </a:cubicBezTo>
                    <a:cubicBezTo>
                      <a:pt x="6808" y="3598"/>
                      <a:pt x="6869" y="3606"/>
                      <a:pt x="6927" y="3606"/>
                    </a:cubicBezTo>
                    <a:cubicBezTo>
                      <a:pt x="7536" y="3606"/>
                      <a:pt x="7749" y="2705"/>
                      <a:pt x="7795" y="2202"/>
                    </a:cubicBezTo>
                    <a:cubicBezTo>
                      <a:pt x="7845" y="1676"/>
                      <a:pt x="7845" y="1049"/>
                      <a:pt x="7670" y="548"/>
                    </a:cubicBezTo>
                    <a:cubicBezTo>
                      <a:pt x="7645" y="473"/>
                      <a:pt x="7620" y="422"/>
                      <a:pt x="7595" y="347"/>
                    </a:cubicBezTo>
                    <a:cubicBezTo>
                      <a:pt x="7545" y="222"/>
                      <a:pt x="7444" y="122"/>
                      <a:pt x="7319" y="46"/>
                    </a:cubicBezTo>
                    <a:cubicBezTo>
                      <a:pt x="7256" y="15"/>
                      <a:pt x="7193" y="1"/>
                      <a:pt x="71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5352675" y="3052975"/>
                <a:ext cx="173600" cy="104375"/>
              </a:xfrm>
              <a:custGeom>
                <a:rect b="b" l="l" r="r" t="t"/>
                <a:pathLst>
                  <a:path extrusionOk="0" h="4175" w="6944">
                    <a:moveTo>
                      <a:pt x="402" y="1"/>
                    </a:moveTo>
                    <a:lnTo>
                      <a:pt x="1" y="1129"/>
                    </a:lnTo>
                    <a:lnTo>
                      <a:pt x="5088" y="2933"/>
                    </a:lnTo>
                    <a:cubicBezTo>
                      <a:pt x="5013" y="3309"/>
                      <a:pt x="4963" y="3860"/>
                      <a:pt x="5339" y="4086"/>
                    </a:cubicBezTo>
                    <a:cubicBezTo>
                      <a:pt x="5444" y="4147"/>
                      <a:pt x="5546" y="4174"/>
                      <a:pt x="5642" y="4174"/>
                    </a:cubicBezTo>
                    <a:cubicBezTo>
                      <a:pt x="6098" y="4174"/>
                      <a:pt x="6447" y="3577"/>
                      <a:pt x="6592" y="3184"/>
                    </a:cubicBezTo>
                    <a:cubicBezTo>
                      <a:pt x="6768" y="2758"/>
                      <a:pt x="6943" y="2231"/>
                      <a:pt x="6943" y="1755"/>
                    </a:cubicBezTo>
                    <a:cubicBezTo>
                      <a:pt x="6943" y="1680"/>
                      <a:pt x="6918" y="1630"/>
                      <a:pt x="6918" y="1580"/>
                    </a:cubicBezTo>
                    <a:cubicBezTo>
                      <a:pt x="6893" y="1454"/>
                      <a:pt x="6868" y="1329"/>
                      <a:pt x="6768" y="1229"/>
                    </a:cubicBezTo>
                    <a:cubicBezTo>
                      <a:pt x="6688" y="1163"/>
                      <a:pt x="6602" y="1131"/>
                      <a:pt x="6512" y="1131"/>
                    </a:cubicBezTo>
                    <a:cubicBezTo>
                      <a:pt x="6432" y="1131"/>
                      <a:pt x="6349" y="1156"/>
                      <a:pt x="6266" y="1204"/>
                    </a:cubicBezTo>
                    <a:cubicBezTo>
                      <a:pt x="5991" y="1329"/>
                      <a:pt x="5765" y="1555"/>
                      <a:pt x="5565" y="1855"/>
                    </a:cubicBez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5216075" y="3212125"/>
                <a:ext cx="130375" cy="211950"/>
              </a:xfrm>
              <a:custGeom>
                <a:rect b="b" l="l" r="r" t="t"/>
                <a:pathLst>
                  <a:path extrusionOk="0" h="8478" w="5215">
                    <a:moveTo>
                      <a:pt x="1379" y="1"/>
                    </a:moveTo>
                    <a:lnTo>
                      <a:pt x="1" y="502"/>
                    </a:lnTo>
                    <a:lnTo>
                      <a:pt x="2257" y="6718"/>
                    </a:lnTo>
                    <a:cubicBezTo>
                      <a:pt x="1856" y="6918"/>
                      <a:pt x="1304" y="7294"/>
                      <a:pt x="1379" y="7820"/>
                    </a:cubicBezTo>
                    <a:cubicBezTo>
                      <a:pt x="1453" y="8324"/>
                      <a:pt x="1877" y="8477"/>
                      <a:pt x="2331" y="8477"/>
                    </a:cubicBezTo>
                    <a:cubicBezTo>
                      <a:pt x="2645" y="8477"/>
                      <a:pt x="2973" y="8404"/>
                      <a:pt x="3209" y="8322"/>
                    </a:cubicBezTo>
                    <a:cubicBezTo>
                      <a:pt x="3760" y="8146"/>
                      <a:pt x="4362" y="7921"/>
                      <a:pt x="4813" y="7520"/>
                    </a:cubicBezTo>
                    <a:cubicBezTo>
                      <a:pt x="4863" y="7469"/>
                      <a:pt x="4938" y="7419"/>
                      <a:pt x="4963" y="7369"/>
                    </a:cubicBezTo>
                    <a:cubicBezTo>
                      <a:pt x="5089" y="7244"/>
                      <a:pt x="5164" y="7119"/>
                      <a:pt x="5164" y="6968"/>
                    </a:cubicBezTo>
                    <a:cubicBezTo>
                      <a:pt x="5214" y="6718"/>
                      <a:pt x="5039" y="6567"/>
                      <a:pt x="4838" y="6467"/>
                    </a:cubicBezTo>
                    <a:cubicBezTo>
                      <a:pt x="4560" y="6328"/>
                      <a:pt x="4250" y="6283"/>
                      <a:pt x="3921" y="6283"/>
                    </a:cubicBezTo>
                    <a:cubicBezTo>
                      <a:pt x="3836" y="6283"/>
                      <a:pt x="3748" y="6286"/>
                      <a:pt x="3660" y="6292"/>
                    </a:cubicBezTo>
                    <a:lnTo>
                      <a:pt x="137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5266200" y="3160750"/>
                <a:ext cx="141025" cy="161050"/>
              </a:xfrm>
              <a:custGeom>
                <a:rect b="b" l="l" r="r" t="t"/>
                <a:pathLst>
                  <a:path extrusionOk="0" h="6442" w="5641">
                    <a:moveTo>
                      <a:pt x="953" y="1"/>
                    </a:moveTo>
                    <a:lnTo>
                      <a:pt x="1" y="702"/>
                    </a:lnTo>
                    <a:lnTo>
                      <a:pt x="3284" y="5013"/>
                    </a:lnTo>
                    <a:cubicBezTo>
                      <a:pt x="3009" y="5264"/>
                      <a:pt x="2683" y="5715"/>
                      <a:pt x="2858" y="6091"/>
                    </a:cubicBezTo>
                    <a:cubicBezTo>
                      <a:pt x="2977" y="6348"/>
                      <a:pt x="3182" y="6441"/>
                      <a:pt x="3411" y="6441"/>
                    </a:cubicBezTo>
                    <a:cubicBezTo>
                      <a:pt x="3762" y="6441"/>
                      <a:pt x="4169" y="6223"/>
                      <a:pt x="4412" y="6041"/>
                    </a:cubicBezTo>
                    <a:cubicBezTo>
                      <a:pt x="4788" y="5765"/>
                      <a:pt x="5214" y="5439"/>
                      <a:pt x="5465" y="5013"/>
                    </a:cubicBezTo>
                    <a:cubicBezTo>
                      <a:pt x="5490" y="4963"/>
                      <a:pt x="5515" y="4913"/>
                      <a:pt x="5540" y="4863"/>
                    </a:cubicBezTo>
                    <a:cubicBezTo>
                      <a:pt x="5615" y="4737"/>
                      <a:pt x="5640" y="4612"/>
                      <a:pt x="5615" y="4487"/>
                    </a:cubicBezTo>
                    <a:cubicBezTo>
                      <a:pt x="5565" y="4286"/>
                      <a:pt x="5415" y="4211"/>
                      <a:pt x="5214" y="4186"/>
                    </a:cubicBezTo>
                    <a:cubicBezTo>
                      <a:pt x="5151" y="4176"/>
                      <a:pt x="5087" y="4171"/>
                      <a:pt x="5023" y="4171"/>
                    </a:cubicBezTo>
                    <a:cubicBezTo>
                      <a:pt x="4777" y="4171"/>
                      <a:pt x="4519" y="4243"/>
                      <a:pt x="4262" y="4362"/>
                    </a:cubicBez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5323225" y="3126925"/>
                <a:ext cx="201775" cy="159425"/>
              </a:xfrm>
              <a:custGeom>
                <a:rect b="b" l="l" r="r" t="t"/>
                <a:pathLst>
                  <a:path extrusionOk="0" h="6377" w="8071">
                    <a:moveTo>
                      <a:pt x="753" y="0"/>
                    </a:moveTo>
                    <a:lnTo>
                      <a:pt x="1" y="1203"/>
                    </a:lnTo>
                    <a:lnTo>
                      <a:pt x="5540" y="4737"/>
                    </a:lnTo>
                    <a:cubicBezTo>
                      <a:pt x="5339" y="5163"/>
                      <a:pt x="5139" y="5790"/>
                      <a:pt x="5515" y="6166"/>
                    </a:cubicBezTo>
                    <a:cubicBezTo>
                      <a:pt x="5664" y="6315"/>
                      <a:pt x="5826" y="6376"/>
                      <a:pt x="5990" y="6376"/>
                    </a:cubicBezTo>
                    <a:cubicBezTo>
                      <a:pt x="6487" y="6376"/>
                      <a:pt x="7005" y="5816"/>
                      <a:pt x="7269" y="5439"/>
                    </a:cubicBezTo>
                    <a:cubicBezTo>
                      <a:pt x="7595" y="4963"/>
                      <a:pt x="7921" y="4411"/>
                      <a:pt x="8046" y="3835"/>
                    </a:cubicBezTo>
                    <a:cubicBezTo>
                      <a:pt x="8046" y="3760"/>
                      <a:pt x="8071" y="3684"/>
                      <a:pt x="8071" y="3609"/>
                    </a:cubicBezTo>
                    <a:cubicBezTo>
                      <a:pt x="8071" y="3459"/>
                      <a:pt x="8071" y="3308"/>
                      <a:pt x="7971" y="3183"/>
                    </a:cubicBezTo>
                    <a:cubicBezTo>
                      <a:pt x="7879" y="3019"/>
                      <a:pt x="7735" y="2961"/>
                      <a:pt x="7576" y="2961"/>
                    </a:cubicBezTo>
                    <a:cubicBezTo>
                      <a:pt x="7517" y="2961"/>
                      <a:pt x="7456" y="2969"/>
                      <a:pt x="7394" y="2983"/>
                    </a:cubicBezTo>
                    <a:cubicBezTo>
                      <a:pt x="7043" y="3058"/>
                      <a:pt x="6692" y="3283"/>
                      <a:pt x="6392" y="3559"/>
                    </a:cubicBez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063200" y="3251600"/>
                <a:ext cx="95900" cy="195625"/>
              </a:xfrm>
              <a:custGeom>
                <a:rect b="b" l="l" r="r" t="t"/>
                <a:pathLst>
                  <a:path extrusionOk="0" h="7825" w="3836">
                    <a:moveTo>
                      <a:pt x="1580" y="1"/>
                    </a:moveTo>
                    <a:lnTo>
                      <a:pt x="1329" y="6091"/>
                    </a:lnTo>
                    <a:cubicBezTo>
                      <a:pt x="903" y="6116"/>
                      <a:pt x="301" y="6241"/>
                      <a:pt x="176" y="6718"/>
                    </a:cubicBezTo>
                    <a:cubicBezTo>
                      <a:pt x="1" y="7494"/>
                      <a:pt x="1003" y="7745"/>
                      <a:pt x="1580" y="7795"/>
                    </a:cubicBezTo>
                    <a:cubicBezTo>
                      <a:pt x="1763" y="7813"/>
                      <a:pt x="1955" y="7824"/>
                      <a:pt x="2151" y="7824"/>
                    </a:cubicBezTo>
                    <a:cubicBezTo>
                      <a:pt x="2516" y="7824"/>
                      <a:pt x="2891" y="7784"/>
                      <a:pt x="3234" y="7670"/>
                    </a:cubicBezTo>
                    <a:cubicBezTo>
                      <a:pt x="3284" y="7645"/>
                      <a:pt x="3359" y="7620"/>
                      <a:pt x="3409" y="7595"/>
                    </a:cubicBezTo>
                    <a:cubicBezTo>
                      <a:pt x="3535" y="7520"/>
                      <a:pt x="3660" y="7444"/>
                      <a:pt x="3735" y="7319"/>
                    </a:cubicBezTo>
                    <a:cubicBezTo>
                      <a:pt x="3835" y="7119"/>
                      <a:pt x="3760" y="6918"/>
                      <a:pt x="3610" y="6768"/>
                    </a:cubicBezTo>
                    <a:cubicBezTo>
                      <a:pt x="3384" y="6517"/>
                      <a:pt x="3033" y="6342"/>
                      <a:pt x="2657" y="6216"/>
                    </a:cubicBezTo>
                    <a:lnTo>
                      <a:pt x="2908" y="51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4941650" y="3222150"/>
                <a:ext cx="110925" cy="173025"/>
              </a:xfrm>
              <a:custGeom>
                <a:rect b="b" l="l" r="r" t="t"/>
                <a:pathLst>
                  <a:path extrusionOk="0" h="6921" w="4437">
                    <a:moveTo>
                      <a:pt x="3334" y="1"/>
                    </a:moveTo>
                    <a:lnTo>
                      <a:pt x="1529" y="5088"/>
                    </a:lnTo>
                    <a:cubicBezTo>
                      <a:pt x="1388" y="5060"/>
                      <a:pt x="1223" y="5036"/>
                      <a:pt x="1059" y="5036"/>
                    </a:cubicBezTo>
                    <a:cubicBezTo>
                      <a:pt x="786" y="5036"/>
                      <a:pt x="517" y="5104"/>
                      <a:pt x="376" y="5339"/>
                    </a:cubicBezTo>
                    <a:cubicBezTo>
                      <a:pt x="0" y="5941"/>
                      <a:pt x="802" y="6417"/>
                      <a:pt x="1254" y="6592"/>
                    </a:cubicBezTo>
                    <a:cubicBezTo>
                      <a:pt x="1676" y="6756"/>
                      <a:pt x="2141" y="6920"/>
                      <a:pt x="2610" y="6920"/>
                    </a:cubicBezTo>
                    <a:cubicBezTo>
                      <a:pt x="2642" y="6920"/>
                      <a:pt x="2675" y="6920"/>
                      <a:pt x="2707" y="6918"/>
                    </a:cubicBezTo>
                    <a:lnTo>
                      <a:pt x="2883" y="6918"/>
                    </a:lnTo>
                    <a:cubicBezTo>
                      <a:pt x="3008" y="6893"/>
                      <a:pt x="3133" y="6843"/>
                      <a:pt x="3209" y="6768"/>
                    </a:cubicBezTo>
                    <a:cubicBezTo>
                      <a:pt x="3359" y="6617"/>
                      <a:pt x="3334" y="6442"/>
                      <a:pt x="3259" y="6266"/>
                    </a:cubicBezTo>
                    <a:cubicBezTo>
                      <a:pt x="3133" y="5991"/>
                      <a:pt x="2883" y="5740"/>
                      <a:pt x="2607" y="5565"/>
                    </a:cubicBezTo>
                    <a:lnTo>
                      <a:pt x="4437" y="402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4660325" y="3076175"/>
                <a:ext cx="217450" cy="129150"/>
              </a:xfrm>
              <a:custGeom>
                <a:rect b="b" l="l" r="r" t="t"/>
                <a:pathLst>
                  <a:path extrusionOk="0" h="5166" w="8698">
                    <a:moveTo>
                      <a:pt x="8196" y="0"/>
                    </a:moveTo>
                    <a:lnTo>
                      <a:pt x="1980" y="2256"/>
                    </a:lnTo>
                    <a:cubicBezTo>
                      <a:pt x="1769" y="1856"/>
                      <a:pt x="1425" y="1347"/>
                      <a:pt x="949" y="1347"/>
                    </a:cubicBezTo>
                    <a:cubicBezTo>
                      <a:pt x="917" y="1347"/>
                      <a:pt x="885" y="1349"/>
                      <a:pt x="852" y="1354"/>
                    </a:cubicBezTo>
                    <a:cubicBezTo>
                      <a:pt x="0" y="1479"/>
                      <a:pt x="151" y="2607"/>
                      <a:pt x="351" y="3183"/>
                    </a:cubicBezTo>
                    <a:cubicBezTo>
                      <a:pt x="527" y="3734"/>
                      <a:pt x="777" y="4361"/>
                      <a:pt x="1153" y="4812"/>
                    </a:cubicBezTo>
                    <a:cubicBezTo>
                      <a:pt x="1203" y="4862"/>
                      <a:pt x="1253" y="4912"/>
                      <a:pt x="1304" y="4963"/>
                    </a:cubicBezTo>
                    <a:cubicBezTo>
                      <a:pt x="1429" y="5063"/>
                      <a:pt x="1554" y="5138"/>
                      <a:pt x="1705" y="5163"/>
                    </a:cubicBezTo>
                    <a:cubicBezTo>
                      <a:pt x="1723" y="5165"/>
                      <a:pt x="1741" y="5166"/>
                      <a:pt x="1758" y="5166"/>
                    </a:cubicBezTo>
                    <a:cubicBezTo>
                      <a:pt x="1980" y="5166"/>
                      <a:pt x="2138" y="5021"/>
                      <a:pt x="2231" y="4812"/>
                    </a:cubicBezTo>
                    <a:cubicBezTo>
                      <a:pt x="2381" y="4461"/>
                      <a:pt x="2431" y="4060"/>
                      <a:pt x="2381" y="3659"/>
                    </a:cubicBezTo>
                    <a:lnTo>
                      <a:pt x="8697" y="1354"/>
                    </a:lnTo>
                    <a:lnTo>
                      <a:pt x="81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4776850" y="3135700"/>
                <a:ext cx="168575" cy="140525"/>
              </a:xfrm>
              <a:custGeom>
                <a:rect b="b" l="l" r="r" t="t"/>
                <a:pathLst>
                  <a:path extrusionOk="0" h="5621" w="6743">
                    <a:moveTo>
                      <a:pt x="6016" y="0"/>
                    </a:moveTo>
                    <a:lnTo>
                      <a:pt x="1730" y="3283"/>
                    </a:lnTo>
                    <a:cubicBezTo>
                      <a:pt x="1511" y="3064"/>
                      <a:pt x="1198" y="2798"/>
                      <a:pt x="877" y="2798"/>
                    </a:cubicBezTo>
                    <a:cubicBezTo>
                      <a:pt x="794" y="2798"/>
                      <a:pt x="710" y="2816"/>
                      <a:pt x="628" y="2857"/>
                    </a:cubicBezTo>
                    <a:cubicBezTo>
                      <a:pt x="1" y="3158"/>
                      <a:pt x="402" y="3985"/>
                      <a:pt x="703" y="4411"/>
                    </a:cubicBezTo>
                    <a:cubicBezTo>
                      <a:pt x="953" y="4787"/>
                      <a:pt x="1304" y="5213"/>
                      <a:pt x="1730" y="5464"/>
                    </a:cubicBezTo>
                    <a:cubicBezTo>
                      <a:pt x="1780" y="5489"/>
                      <a:pt x="1831" y="5514"/>
                      <a:pt x="1881" y="5539"/>
                    </a:cubicBezTo>
                    <a:cubicBezTo>
                      <a:pt x="1963" y="5580"/>
                      <a:pt x="2061" y="5621"/>
                      <a:pt x="2163" y="5621"/>
                    </a:cubicBezTo>
                    <a:cubicBezTo>
                      <a:pt x="2186" y="5621"/>
                      <a:pt x="2209" y="5619"/>
                      <a:pt x="2232" y="5614"/>
                    </a:cubicBezTo>
                    <a:cubicBezTo>
                      <a:pt x="2432" y="5564"/>
                      <a:pt x="2532" y="5414"/>
                      <a:pt x="2557" y="5213"/>
                    </a:cubicBezTo>
                    <a:cubicBezTo>
                      <a:pt x="2582" y="4912"/>
                      <a:pt x="2507" y="4587"/>
                      <a:pt x="2382" y="4261"/>
                    </a:cubicBezTo>
                    <a:lnTo>
                      <a:pt x="6743" y="927"/>
                    </a:lnTo>
                    <a:lnTo>
                      <a:pt x="6016" y="0"/>
                    </a:ln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4810075" y="3192075"/>
                <a:ext cx="169200" cy="202425"/>
              </a:xfrm>
              <a:custGeom>
                <a:rect b="b" l="l" r="r" t="t"/>
                <a:pathLst>
                  <a:path extrusionOk="0" h="8097" w="6768">
                    <a:moveTo>
                      <a:pt x="5539" y="1"/>
                    </a:moveTo>
                    <a:lnTo>
                      <a:pt x="2030" y="5565"/>
                    </a:lnTo>
                    <a:cubicBezTo>
                      <a:pt x="1784" y="5434"/>
                      <a:pt x="1471" y="5321"/>
                      <a:pt x="1177" y="5321"/>
                    </a:cubicBezTo>
                    <a:cubicBezTo>
                      <a:pt x="963" y="5321"/>
                      <a:pt x="760" y="5381"/>
                      <a:pt x="602" y="5540"/>
                    </a:cubicBezTo>
                    <a:cubicBezTo>
                      <a:pt x="0" y="6141"/>
                      <a:pt x="802" y="6943"/>
                      <a:pt x="1304" y="7269"/>
                    </a:cubicBezTo>
                    <a:cubicBezTo>
                      <a:pt x="1780" y="7595"/>
                      <a:pt x="2356" y="7946"/>
                      <a:pt x="2933" y="8046"/>
                    </a:cubicBezTo>
                    <a:cubicBezTo>
                      <a:pt x="3008" y="8071"/>
                      <a:pt x="3083" y="8071"/>
                      <a:pt x="3133" y="8096"/>
                    </a:cubicBezTo>
                    <a:cubicBezTo>
                      <a:pt x="3284" y="8096"/>
                      <a:pt x="3459" y="8071"/>
                      <a:pt x="3584" y="7996"/>
                    </a:cubicBezTo>
                    <a:cubicBezTo>
                      <a:pt x="3785" y="7870"/>
                      <a:pt x="3835" y="7645"/>
                      <a:pt x="3785" y="7419"/>
                    </a:cubicBezTo>
                    <a:cubicBezTo>
                      <a:pt x="3685" y="7043"/>
                      <a:pt x="3459" y="6718"/>
                      <a:pt x="3183" y="6417"/>
                    </a:cubicBezTo>
                    <a:lnTo>
                      <a:pt x="6767" y="778"/>
                    </a:lnTo>
                    <a:lnTo>
                      <a:pt x="55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4658450" y="2936550"/>
                <a:ext cx="196125" cy="90475"/>
              </a:xfrm>
              <a:custGeom>
                <a:rect b="b" l="l" r="r" t="t"/>
                <a:pathLst>
                  <a:path extrusionOk="0" h="3619" w="7845">
                    <a:moveTo>
                      <a:pt x="929" y="1"/>
                    </a:moveTo>
                    <a:cubicBezTo>
                      <a:pt x="288" y="1"/>
                      <a:pt x="73" y="892"/>
                      <a:pt x="50" y="1400"/>
                    </a:cubicBezTo>
                    <a:cubicBezTo>
                      <a:pt x="0" y="1951"/>
                      <a:pt x="0" y="2553"/>
                      <a:pt x="176" y="3079"/>
                    </a:cubicBezTo>
                    <a:cubicBezTo>
                      <a:pt x="201" y="3129"/>
                      <a:pt x="226" y="3204"/>
                      <a:pt x="251" y="3254"/>
                    </a:cubicBezTo>
                    <a:cubicBezTo>
                      <a:pt x="301" y="3380"/>
                      <a:pt x="401" y="3505"/>
                      <a:pt x="526" y="3555"/>
                    </a:cubicBezTo>
                    <a:cubicBezTo>
                      <a:pt x="597" y="3599"/>
                      <a:pt x="664" y="3618"/>
                      <a:pt x="729" y="3618"/>
                    </a:cubicBezTo>
                    <a:cubicBezTo>
                      <a:pt x="850" y="3618"/>
                      <a:pt x="964" y="3552"/>
                      <a:pt x="1078" y="3455"/>
                    </a:cubicBezTo>
                    <a:cubicBezTo>
                      <a:pt x="1328" y="3204"/>
                      <a:pt x="1504" y="2878"/>
                      <a:pt x="1604" y="2502"/>
                    </a:cubicBezTo>
                    <a:lnTo>
                      <a:pt x="7795" y="2753"/>
                    </a:lnTo>
                    <a:lnTo>
                      <a:pt x="7845" y="1425"/>
                    </a:lnTo>
                    <a:lnTo>
                      <a:pt x="1754" y="1174"/>
                    </a:lnTo>
                    <a:cubicBezTo>
                      <a:pt x="1729" y="748"/>
                      <a:pt x="1579" y="146"/>
                      <a:pt x="1103" y="21"/>
                    </a:cubicBezTo>
                    <a:cubicBezTo>
                      <a:pt x="1042" y="7"/>
                      <a:pt x="984" y="1"/>
                      <a:pt x="929" y="1"/>
                    </a:cubicBez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4709825" y="2818100"/>
                <a:ext cx="173575" cy="103950"/>
              </a:xfrm>
              <a:custGeom>
                <a:rect b="b" l="l" r="r" t="t"/>
                <a:pathLst>
                  <a:path extrusionOk="0" h="4158" w="6943">
                    <a:moveTo>
                      <a:pt x="1316" y="0"/>
                    </a:moveTo>
                    <a:cubicBezTo>
                      <a:pt x="865" y="0"/>
                      <a:pt x="515" y="605"/>
                      <a:pt x="351" y="975"/>
                    </a:cubicBezTo>
                    <a:cubicBezTo>
                      <a:pt x="176" y="1426"/>
                      <a:pt x="0" y="1927"/>
                      <a:pt x="25" y="2428"/>
                    </a:cubicBezTo>
                    <a:cubicBezTo>
                      <a:pt x="25" y="2478"/>
                      <a:pt x="25" y="2529"/>
                      <a:pt x="50" y="2604"/>
                    </a:cubicBezTo>
                    <a:cubicBezTo>
                      <a:pt x="50" y="2729"/>
                      <a:pt x="100" y="2829"/>
                      <a:pt x="201" y="2930"/>
                    </a:cubicBezTo>
                    <a:cubicBezTo>
                      <a:pt x="267" y="3009"/>
                      <a:pt x="354" y="3040"/>
                      <a:pt x="447" y="3040"/>
                    </a:cubicBezTo>
                    <a:cubicBezTo>
                      <a:pt x="531" y="3040"/>
                      <a:pt x="619" y="3015"/>
                      <a:pt x="702" y="2980"/>
                    </a:cubicBezTo>
                    <a:cubicBezTo>
                      <a:pt x="978" y="2854"/>
                      <a:pt x="1203" y="2604"/>
                      <a:pt x="1404" y="2328"/>
                    </a:cubicBezTo>
                    <a:lnTo>
                      <a:pt x="6567" y="4158"/>
                    </a:lnTo>
                    <a:lnTo>
                      <a:pt x="6943" y="3055"/>
                    </a:lnTo>
                    <a:lnTo>
                      <a:pt x="1880" y="1225"/>
                    </a:lnTo>
                    <a:cubicBezTo>
                      <a:pt x="1955" y="849"/>
                      <a:pt x="2005" y="323"/>
                      <a:pt x="1629" y="97"/>
                    </a:cubicBezTo>
                    <a:cubicBezTo>
                      <a:pt x="1521" y="30"/>
                      <a:pt x="1416" y="0"/>
                      <a:pt x="13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4888400" y="2513700"/>
                <a:ext cx="143500" cy="234800"/>
              </a:xfrm>
              <a:custGeom>
                <a:rect b="b" l="l" r="r" t="t"/>
                <a:pathLst>
                  <a:path extrusionOk="0" h="9392" w="5740">
                    <a:moveTo>
                      <a:pt x="3189" y="1"/>
                    </a:moveTo>
                    <a:cubicBezTo>
                      <a:pt x="2837" y="1"/>
                      <a:pt x="2467" y="85"/>
                      <a:pt x="2206" y="168"/>
                    </a:cubicBezTo>
                    <a:cubicBezTo>
                      <a:pt x="1579" y="369"/>
                      <a:pt x="902" y="619"/>
                      <a:pt x="401" y="1070"/>
                    </a:cubicBezTo>
                    <a:cubicBezTo>
                      <a:pt x="351" y="1121"/>
                      <a:pt x="301" y="1171"/>
                      <a:pt x="251" y="1221"/>
                    </a:cubicBezTo>
                    <a:cubicBezTo>
                      <a:pt x="125" y="1346"/>
                      <a:pt x="25" y="1496"/>
                      <a:pt x="25" y="1672"/>
                    </a:cubicBezTo>
                    <a:cubicBezTo>
                      <a:pt x="0" y="1948"/>
                      <a:pt x="176" y="2123"/>
                      <a:pt x="401" y="2248"/>
                    </a:cubicBezTo>
                    <a:cubicBezTo>
                      <a:pt x="668" y="2373"/>
                      <a:pt x="972" y="2422"/>
                      <a:pt x="1287" y="2422"/>
                    </a:cubicBezTo>
                    <a:cubicBezTo>
                      <a:pt x="1417" y="2422"/>
                      <a:pt x="1548" y="2413"/>
                      <a:pt x="1679" y="2399"/>
                    </a:cubicBezTo>
                    <a:lnTo>
                      <a:pt x="4236" y="9391"/>
                    </a:lnTo>
                    <a:lnTo>
                      <a:pt x="5740" y="8840"/>
                    </a:lnTo>
                    <a:lnTo>
                      <a:pt x="3233" y="1973"/>
                    </a:lnTo>
                    <a:cubicBezTo>
                      <a:pt x="3709" y="1722"/>
                      <a:pt x="4311" y="1296"/>
                      <a:pt x="4211" y="720"/>
                    </a:cubicBezTo>
                    <a:cubicBezTo>
                      <a:pt x="4138" y="164"/>
                      <a:pt x="3681" y="1"/>
                      <a:pt x="31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4829500" y="2653700"/>
                <a:ext cx="141000" cy="161200"/>
              </a:xfrm>
              <a:custGeom>
                <a:rect b="b" l="l" r="r" t="t"/>
                <a:pathLst>
                  <a:path extrusionOk="0" h="6448" w="5640">
                    <a:moveTo>
                      <a:pt x="2238" y="0"/>
                    </a:moveTo>
                    <a:cubicBezTo>
                      <a:pt x="1885" y="0"/>
                      <a:pt x="1473" y="215"/>
                      <a:pt x="1228" y="383"/>
                    </a:cubicBezTo>
                    <a:cubicBezTo>
                      <a:pt x="852" y="658"/>
                      <a:pt x="426" y="1009"/>
                      <a:pt x="176" y="1410"/>
                    </a:cubicBezTo>
                    <a:cubicBezTo>
                      <a:pt x="126" y="1460"/>
                      <a:pt x="100" y="1511"/>
                      <a:pt x="75" y="1586"/>
                    </a:cubicBezTo>
                    <a:cubicBezTo>
                      <a:pt x="25" y="1686"/>
                      <a:pt x="0" y="1811"/>
                      <a:pt x="25" y="1937"/>
                    </a:cubicBezTo>
                    <a:cubicBezTo>
                      <a:pt x="75" y="2137"/>
                      <a:pt x="226" y="2212"/>
                      <a:pt x="426" y="2237"/>
                    </a:cubicBezTo>
                    <a:cubicBezTo>
                      <a:pt x="491" y="2248"/>
                      <a:pt x="556" y="2253"/>
                      <a:pt x="622" y="2253"/>
                    </a:cubicBezTo>
                    <a:cubicBezTo>
                      <a:pt x="865" y="2253"/>
                      <a:pt x="1117" y="2186"/>
                      <a:pt x="1354" y="2087"/>
                    </a:cubicBezTo>
                    <a:lnTo>
                      <a:pt x="4687" y="6448"/>
                    </a:lnTo>
                    <a:lnTo>
                      <a:pt x="5639" y="5721"/>
                    </a:lnTo>
                    <a:lnTo>
                      <a:pt x="2356" y="1435"/>
                    </a:lnTo>
                    <a:cubicBezTo>
                      <a:pt x="2632" y="1160"/>
                      <a:pt x="2958" y="734"/>
                      <a:pt x="2782" y="333"/>
                    </a:cubicBezTo>
                    <a:cubicBezTo>
                      <a:pt x="2665" y="88"/>
                      <a:pt x="2463" y="0"/>
                      <a:pt x="2238" y="0"/>
                    </a:cubicBez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4711075" y="2689225"/>
                <a:ext cx="202400" cy="158900"/>
              </a:xfrm>
              <a:custGeom>
                <a:rect b="b" l="l" r="r" t="t"/>
                <a:pathLst>
                  <a:path extrusionOk="0" h="6356" w="8096">
                    <a:moveTo>
                      <a:pt x="2086" y="0"/>
                    </a:moveTo>
                    <a:cubicBezTo>
                      <a:pt x="1589" y="0"/>
                      <a:pt x="1089" y="542"/>
                      <a:pt x="827" y="917"/>
                    </a:cubicBezTo>
                    <a:cubicBezTo>
                      <a:pt x="502" y="1393"/>
                      <a:pt x="176" y="1969"/>
                      <a:pt x="50" y="2546"/>
                    </a:cubicBezTo>
                    <a:cubicBezTo>
                      <a:pt x="50" y="2621"/>
                      <a:pt x="25" y="2671"/>
                      <a:pt x="25" y="2746"/>
                    </a:cubicBezTo>
                    <a:cubicBezTo>
                      <a:pt x="0" y="2897"/>
                      <a:pt x="25" y="3072"/>
                      <a:pt x="101" y="3197"/>
                    </a:cubicBezTo>
                    <a:cubicBezTo>
                      <a:pt x="209" y="3342"/>
                      <a:pt x="343" y="3395"/>
                      <a:pt x="494" y="3395"/>
                    </a:cubicBezTo>
                    <a:cubicBezTo>
                      <a:pt x="552" y="3395"/>
                      <a:pt x="614" y="3387"/>
                      <a:pt x="677" y="3373"/>
                    </a:cubicBezTo>
                    <a:cubicBezTo>
                      <a:pt x="1053" y="3298"/>
                      <a:pt x="1404" y="3072"/>
                      <a:pt x="1705" y="2796"/>
                    </a:cubicBezTo>
                    <a:lnTo>
                      <a:pt x="7319" y="6355"/>
                    </a:lnTo>
                    <a:lnTo>
                      <a:pt x="8096" y="5152"/>
                    </a:lnTo>
                    <a:lnTo>
                      <a:pt x="2557" y="1643"/>
                    </a:lnTo>
                    <a:cubicBezTo>
                      <a:pt x="2757" y="1217"/>
                      <a:pt x="2958" y="566"/>
                      <a:pt x="2582" y="215"/>
                    </a:cubicBezTo>
                    <a:cubicBezTo>
                      <a:pt x="2423" y="63"/>
                      <a:pt x="2255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4870850" y="2967775"/>
                <a:ext cx="144125" cy="190600"/>
              </a:xfrm>
              <a:custGeom>
                <a:rect b="b" l="l" r="r" t="t"/>
                <a:pathLst>
                  <a:path extrusionOk="0" h="7624" w="5765">
                    <a:moveTo>
                      <a:pt x="1411" y="0"/>
                    </a:moveTo>
                    <a:cubicBezTo>
                      <a:pt x="1282" y="0"/>
                      <a:pt x="1153" y="16"/>
                      <a:pt x="1028" y="50"/>
                    </a:cubicBezTo>
                    <a:cubicBezTo>
                      <a:pt x="0" y="351"/>
                      <a:pt x="251" y="1705"/>
                      <a:pt x="376" y="2507"/>
                    </a:cubicBezTo>
                    <a:cubicBezTo>
                      <a:pt x="502" y="3509"/>
                      <a:pt x="853" y="4512"/>
                      <a:pt x="1379" y="5389"/>
                    </a:cubicBezTo>
                    <a:cubicBezTo>
                      <a:pt x="1680" y="5890"/>
                      <a:pt x="2030" y="6341"/>
                      <a:pt x="2431" y="6767"/>
                    </a:cubicBezTo>
                    <a:cubicBezTo>
                      <a:pt x="2682" y="7018"/>
                      <a:pt x="2958" y="7268"/>
                      <a:pt x="3284" y="7444"/>
                    </a:cubicBezTo>
                    <a:cubicBezTo>
                      <a:pt x="3522" y="7554"/>
                      <a:pt x="3787" y="7624"/>
                      <a:pt x="4050" y="7624"/>
                    </a:cubicBezTo>
                    <a:cubicBezTo>
                      <a:pt x="4146" y="7624"/>
                      <a:pt x="4242" y="7614"/>
                      <a:pt x="4336" y="7594"/>
                    </a:cubicBezTo>
                    <a:cubicBezTo>
                      <a:pt x="4712" y="7494"/>
                      <a:pt x="5038" y="7218"/>
                      <a:pt x="5238" y="6893"/>
                    </a:cubicBezTo>
                    <a:cubicBezTo>
                      <a:pt x="5439" y="6567"/>
                      <a:pt x="5564" y="6166"/>
                      <a:pt x="5614" y="5790"/>
                    </a:cubicBezTo>
                    <a:cubicBezTo>
                      <a:pt x="5765" y="4662"/>
                      <a:pt x="5539" y="3459"/>
                      <a:pt x="4963" y="2481"/>
                    </a:cubicBezTo>
                    <a:cubicBezTo>
                      <a:pt x="4361" y="1479"/>
                      <a:pt x="3459" y="677"/>
                      <a:pt x="2406" y="251"/>
                    </a:cubicBezTo>
                    <a:cubicBezTo>
                      <a:pt x="2098" y="106"/>
                      <a:pt x="1751" y="0"/>
                      <a:pt x="1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4930375" y="2805450"/>
                <a:ext cx="98400" cy="150025"/>
              </a:xfrm>
              <a:custGeom>
                <a:rect b="b" l="l" r="r" t="t"/>
                <a:pathLst>
                  <a:path extrusionOk="0" h="6001" w="3936">
                    <a:moveTo>
                      <a:pt x="1630" y="1"/>
                    </a:moveTo>
                    <a:cubicBezTo>
                      <a:pt x="1299" y="1"/>
                      <a:pt x="1001" y="107"/>
                      <a:pt x="827" y="378"/>
                    </a:cubicBezTo>
                    <a:cubicBezTo>
                      <a:pt x="326" y="1155"/>
                      <a:pt x="25" y="1982"/>
                      <a:pt x="0" y="2909"/>
                    </a:cubicBezTo>
                    <a:cubicBezTo>
                      <a:pt x="0" y="3436"/>
                      <a:pt x="76" y="3987"/>
                      <a:pt x="251" y="4513"/>
                    </a:cubicBezTo>
                    <a:cubicBezTo>
                      <a:pt x="401" y="4939"/>
                      <a:pt x="602" y="5340"/>
                      <a:pt x="953" y="5641"/>
                    </a:cubicBezTo>
                    <a:cubicBezTo>
                      <a:pt x="1210" y="5861"/>
                      <a:pt x="1560" y="6001"/>
                      <a:pt x="1897" y="6001"/>
                    </a:cubicBezTo>
                    <a:cubicBezTo>
                      <a:pt x="2020" y="6001"/>
                      <a:pt x="2142" y="5982"/>
                      <a:pt x="2256" y="5942"/>
                    </a:cubicBezTo>
                    <a:cubicBezTo>
                      <a:pt x="2532" y="5867"/>
                      <a:pt x="2732" y="5666"/>
                      <a:pt x="2908" y="5441"/>
                    </a:cubicBezTo>
                    <a:cubicBezTo>
                      <a:pt x="3334" y="4889"/>
                      <a:pt x="3584" y="4263"/>
                      <a:pt x="3735" y="3586"/>
                    </a:cubicBezTo>
                    <a:cubicBezTo>
                      <a:pt x="3860" y="3085"/>
                      <a:pt x="3935" y="2558"/>
                      <a:pt x="3835" y="2007"/>
                    </a:cubicBezTo>
                    <a:cubicBezTo>
                      <a:pt x="3760" y="1481"/>
                      <a:pt x="3534" y="954"/>
                      <a:pt x="3108" y="578"/>
                    </a:cubicBezTo>
                    <a:cubicBezTo>
                      <a:pt x="2769" y="271"/>
                      <a:pt x="2157" y="1"/>
                      <a:pt x="16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5080125" y="3013200"/>
                <a:ext cx="158550" cy="122850"/>
              </a:xfrm>
              <a:custGeom>
                <a:rect b="b" l="l" r="r" t="t"/>
                <a:pathLst>
                  <a:path extrusionOk="0" h="4914" w="6342">
                    <a:moveTo>
                      <a:pt x="1421" y="0"/>
                    </a:moveTo>
                    <a:cubicBezTo>
                      <a:pt x="783" y="0"/>
                      <a:pt x="201" y="194"/>
                      <a:pt x="76" y="890"/>
                    </a:cubicBezTo>
                    <a:cubicBezTo>
                      <a:pt x="0" y="1216"/>
                      <a:pt x="76" y="1567"/>
                      <a:pt x="201" y="1893"/>
                    </a:cubicBezTo>
                    <a:cubicBezTo>
                      <a:pt x="552" y="2820"/>
                      <a:pt x="1203" y="3647"/>
                      <a:pt x="2030" y="4173"/>
                    </a:cubicBezTo>
                    <a:cubicBezTo>
                      <a:pt x="2762" y="4661"/>
                      <a:pt x="3630" y="4913"/>
                      <a:pt x="4497" y="4913"/>
                    </a:cubicBezTo>
                    <a:cubicBezTo>
                      <a:pt x="4611" y="4913"/>
                      <a:pt x="4724" y="4909"/>
                      <a:pt x="4837" y="4900"/>
                    </a:cubicBezTo>
                    <a:cubicBezTo>
                      <a:pt x="5314" y="4875"/>
                      <a:pt x="5790" y="4750"/>
                      <a:pt x="6091" y="4399"/>
                    </a:cubicBezTo>
                    <a:cubicBezTo>
                      <a:pt x="6266" y="4173"/>
                      <a:pt x="6341" y="3873"/>
                      <a:pt x="6316" y="3597"/>
                    </a:cubicBezTo>
                    <a:cubicBezTo>
                      <a:pt x="6316" y="3296"/>
                      <a:pt x="6241" y="3020"/>
                      <a:pt x="6116" y="2770"/>
                    </a:cubicBezTo>
                    <a:cubicBezTo>
                      <a:pt x="5690" y="1792"/>
                      <a:pt x="4837" y="1015"/>
                      <a:pt x="3885" y="564"/>
                    </a:cubicBezTo>
                    <a:cubicBezTo>
                      <a:pt x="3534" y="414"/>
                      <a:pt x="3208" y="314"/>
                      <a:pt x="2858" y="213"/>
                    </a:cubicBezTo>
                    <a:cubicBezTo>
                      <a:pt x="2479" y="124"/>
                      <a:pt x="1932" y="0"/>
                      <a:pt x="14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5187275" y="2789000"/>
                <a:ext cx="157275" cy="216675"/>
              </a:xfrm>
              <a:custGeom>
                <a:rect b="b" l="l" r="r" t="t"/>
                <a:pathLst>
                  <a:path extrusionOk="0" h="8667" w="6291">
                    <a:moveTo>
                      <a:pt x="1827" y="0"/>
                    </a:moveTo>
                    <a:cubicBezTo>
                      <a:pt x="1508" y="0"/>
                      <a:pt x="1193" y="118"/>
                      <a:pt x="902" y="409"/>
                    </a:cubicBezTo>
                    <a:cubicBezTo>
                      <a:pt x="602" y="735"/>
                      <a:pt x="426" y="1161"/>
                      <a:pt x="326" y="1587"/>
                    </a:cubicBezTo>
                    <a:cubicBezTo>
                      <a:pt x="0" y="2840"/>
                      <a:pt x="100" y="4194"/>
                      <a:pt x="602" y="5397"/>
                    </a:cubicBezTo>
                    <a:cubicBezTo>
                      <a:pt x="1103" y="6575"/>
                      <a:pt x="2005" y="7602"/>
                      <a:pt x="3108" y="8254"/>
                    </a:cubicBezTo>
                    <a:cubicBezTo>
                      <a:pt x="3506" y="8482"/>
                      <a:pt x="3963" y="8666"/>
                      <a:pt x="4400" y="8666"/>
                    </a:cubicBezTo>
                    <a:cubicBezTo>
                      <a:pt x="4540" y="8666"/>
                      <a:pt x="4678" y="8647"/>
                      <a:pt x="4812" y="8605"/>
                    </a:cubicBezTo>
                    <a:cubicBezTo>
                      <a:pt x="5188" y="8480"/>
                      <a:pt x="5464" y="8229"/>
                      <a:pt x="5664" y="7903"/>
                    </a:cubicBezTo>
                    <a:cubicBezTo>
                      <a:pt x="5865" y="7602"/>
                      <a:pt x="5990" y="7226"/>
                      <a:pt x="6040" y="6851"/>
                    </a:cubicBezTo>
                    <a:cubicBezTo>
                      <a:pt x="6291" y="5497"/>
                      <a:pt x="5965" y="4043"/>
                      <a:pt x="5238" y="2866"/>
                    </a:cubicBezTo>
                    <a:cubicBezTo>
                      <a:pt x="5013" y="2465"/>
                      <a:pt x="4712" y="2089"/>
                      <a:pt x="4411" y="1738"/>
                    </a:cubicBezTo>
                    <a:cubicBezTo>
                      <a:pt x="3826" y="1096"/>
                      <a:pt x="2801" y="0"/>
                      <a:pt x="1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5055675" y="2872350"/>
                <a:ext cx="90875" cy="66500"/>
              </a:xfrm>
              <a:custGeom>
                <a:rect b="b" l="l" r="r" t="t"/>
                <a:pathLst>
                  <a:path extrusionOk="0" h="2660" w="3635">
                    <a:moveTo>
                      <a:pt x="2299" y="0"/>
                    </a:moveTo>
                    <a:cubicBezTo>
                      <a:pt x="2023" y="0"/>
                      <a:pt x="1742" y="64"/>
                      <a:pt x="1505" y="183"/>
                    </a:cubicBezTo>
                    <a:cubicBezTo>
                      <a:pt x="1154" y="359"/>
                      <a:pt x="878" y="609"/>
                      <a:pt x="602" y="860"/>
                    </a:cubicBezTo>
                    <a:cubicBezTo>
                      <a:pt x="427" y="1010"/>
                      <a:pt x="277" y="1186"/>
                      <a:pt x="176" y="1361"/>
                    </a:cubicBezTo>
                    <a:cubicBezTo>
                      <a:pt x="51" y="1562"/>
                      <a:pt x="1" y="1812"/>
                      <a:pt x="76" y="2013"/>
                    </a:cubicBezTo>
                    <a:cubicBezTo>
                      <a:pt x="151" y="2188"/>
                      <a:pt x="302" y="2339"/>
                      <a:pt x="452" y="2414"/>
                    </a:cubicBezTo>
                    <a:cubicBezTo>
                      <a:pt x="627" y="2514"/>
                      <a:pt x="803" y="2564"/>
                      <a:pt x="978" y="2589"/>
                    </a:cubicBezTo>
                    <a:cubicBezTo>
                      <a:pt x="1211" y="2633"/>
                      <a:pt x="1453" y="2660"/>
                      <a:pt x="1693" y="2660"/>
                    </a:cubicBezTo>
                    <a:cubicBezTo>
                      <a:pt x="1866" y="2660"/>
                      <a:pt x="2038" y="2646"/>
                      <a:pt x="2206" y="2614"/>
                    </a:cubicBezTo>
                    <a:cubicBezTo>
                      <a:pt x="2632" y="2514"/>
                      <a:pt x="3008" y="2313"/>
                      <a:pt x="3259" y="1988"/>
                    </a:cubicBezTo>
                    <a:cubicBezTo>
                      <a:pt x="3535" y="1662"/>
                      <a:pt x="3635" y="1211"/>
                      <a:pt x="3535" y="810"/>
                    </a:cubicBezTo>
                    <a:cubicBezTo>
                      <a:pt x="3369" y="246"/>
                      <a:pt x="2841" y="0"/>
                      <a:pt x="22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5030625" y="3156050"/>
                <a:ext cx="85225" cy="57875"/>
              </a:xfrm>
              <a:custGeom>
                <a:rect b="b" l="l" r="r" t="t"/>
                <a:pathLst>
                  <a:path extrusionOk="0" h="2315" w="3409">
                    <a:moveTo>
                      <a:pt x="1529" y="1"/>
                    </a:moveTo>
                    <a:cubicBezTo>
                      <a:pt x="1360" y="1"/>
                      <a:pt x="1191" y="13"/>
                      <a:pt x="1028" y="38"/>
                    </a:cubicBezTo>
                    <a:cubicBezTo>
                      <a:pt x="827" y="63"/>
                      <a:pt x="627" y="88"/>
                      <a:pt x="452" y="164"/>
                    </a:cubicBezTo>
                    <a:cubicBezTo>
                      <a:pt x="276" y="239"/>
                      <a:pt x="101" y="389"/>
                      <a:pt x="51" y="565"/>
                    </a:cubicBezTo>
                    <a:cubicBezTo>
                      <a:pt x="0" y="715"/>
                      <a:pt x="25" y="890"/>
                      <a:pt x="76" y="1041"/>
                    </a:cubicBezTo>
                    <a:cubicBezTo>
                      <a:pt x="151" y="1191"/>
                      <a:pt x="251" y="1341"/>
                      <a:pt x="351" y="1467"/>
                    </a:cubicBezTo>
                    <a:cubicBezTo>
                      <a:pt x="602" y="1742"/>
                      <a:pt x="878" y="1993"/>
                      <a:pt x="1228" y="2143"/>
                    </a:cubicBezTo>
                    <a:cubicBezTo>
                      <a:pt x="1452" y="2247"/>
                      <a:pt x="1699" y="2314"/>
                      <a:pt x="1954" y="2314"/>
                    </a:cubicBezTo>
                    <a:cubicBezTo>
                      <a:pt x="2070" y="2314"/>
                      <a:pt x="2188" y="2300"/>
                      <a:pt x="2306" y="2269"/>
                    </a:cubicBezTo>
                    <a:cubicBezTo>
                      <a:pt x="2657" y="2194"/>
                      <a:pt x="2983" y="1943"/>
                      <a:pt x="3108" y="1592"/>
                    </a:cubicBezTo>
                    <a:cubicBezTo>
                      <a:pt x="3409" y="865"/>
                      <a:pt x="2707" y="189"/>
                      <a:pt x="2030" y="38"/>
                    </a:cubicBezTo>
                    <a:cubicBezTo>
                      <a:pt x="1868" y="13"/>
                      <a:pt x="1698" y="1"/>
                      <a:pt x="1529" y="1"/>
                    </a:cubicBezTo>
                    <a:close/>
                  </a:path>
                </a:pathLst>
              </a:custGeom>
              <a:solidFill>
                <a:srgbClr val="575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4878375" y="2737175"/>
                <a:ext cx="262550" cy="212700"/>
              </a:xfrm>
              <a:custGeom>
                <a:rect b="b" l="l" r="r" t="t"/>
                <a:pathLst>
                  <a:path extrusionOk="0" h="8508" w="10502">
                    <a:moveTo>
                      <a:pt x="8462" y="0"/>
                    </a:moveTo>
                    <a:cubicBezTo>
                      <a:pt x="4546" y="0"/>
                      <a:pt x="995" y="2669"/>
                      <a:pt x="176" y="6543"/>
                    </a:cubicBezTo>
                    <a:cubicBezTo>
                      <a:pt x="0" y="7345"/>
                      <a:pt x="326" y="8172"/>
                      <a:pt x="1153" y="8447"/>
                    </a:cubicBezTo>
                    <a:cubicBezTo>
                      <a:pt x="1280" y="8488"/>
                      <a:pt x="1416" y="8508"/>
                      <a:pt x="1556" y="8508"/>
                    </a:cubicBezTo>
                    <a:cubicBezTo>
                      <a:pt x="2190" y="8508"/>
                      <a:pt x="2889" y="8106"/>
                      <a:pt x="3033" y="7470"/>
                    </a:cubicBezTo>
                    <a:cubicBezTo>
                      <a:pt x="3577" y="4897"/>
                      <a:pt x="5684" y="3008"/>
                      <a:pt x="8342" y="3008"/>
                    </a:cubicBezTo>
                    <a:cubicBezTo>
                      <a:pt x="8377" y="3008"/>
                      <a:pt x="8411" y="3008"/>
                      <a:pt x="8446" y="3009"/>
                    </a:cubicBezTo>
                    <a:cubicBezTo>
                      <a:pt x="10376" y="3009"/>
                      <a:pt x="10501" y="26"/>
                      <a:pt x="8572" y="1"/>
                    </a:cubicBezTo>
                    <a:cubicBezTo>
                      <a:pt x="8535" y="1"/>
                      <a:pt x="8499" y="0"/>
                      <a:pt x="8462" y="0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4898425" y="2750350"/>
                <a:ext cx="515675" cy="529075"/>
              </a:xfrm>
              <a:custGeom>
                <a:rect b="b" l="l" r="r" t="t"/>
                <a:pathLst>
                  <a:path extrusionOk="0" h="21163" w="20627">
                    <a:moveTo>
                      <a:pt x="15589" y="0"/>
                    </a:moveTo>
                    <a:cubicBezTo>
                      <a:pt x="15940" y="652"/>
                      <a:pt x="16216" y="1329"/>
                      <a:pt x="16391" y="2031"/>
                    </a:cubicBezTo>
                    <a:cubicBezTo>
                      <a:pt x="16742" y="3434"/>
                      <a:pt x="16617" y="5063"/>
                      <a:pt x="15689" y="6191"/>
                    </a:cubicBezTo>
                    <a:cubicBezTo>
                      <a:pt x="15138" y="6868"/>
                      <a:pt x="14286" y="7394"/>
                      <a:pt x="14136" y="8271"/>
                    </a:cubicBezTo>
                    <a:cubicBezTo>
                      <a:pt x="14035" y="8923"/>
                      <a:pt x="14386" y="9600"/>
                      <a:pt x="14186" y="10226"/>
                    </a:cubicBezTo>
                    <a:cubicBezTo>
                      <a:pt x="13903" y="11053"/>
                      <a:pt x="12921" y="11294"/>
                      <a:pt x="12011" y="11294"/>
                    </a:cubicBezTo>
                    <a:cubicBezTo>
                      <a:pt x="11873" y="11294"/>
                      <a:pt x="11736" y="11289"/>
                      <a:pt x="11604" y="11279"/>
                    </a:cubicBezTo>
                    <a:cubicBezTo>
                      <a:pt x="11298" y="11255"/>
                      <a:pt x="10970" y="11229"/>
                      <a:pt x="10645" y="11229"/>
                    </a:cubicBezTo>
                    <a:cubicBezTo>
                      <a:pt x="9932" y="11229"/>
                      <a:pt x="9235" y="11354"/>
                      <a:pt x="8822" y="11905"/>
                    </a:cubicBezTo>
                    <a:cubicBezTo>
                      <a:pt x="8095" y="12858"/>
                      <a:pt x="8722" y="14512"/>
                      <a:pt x="7795" y="15264"/>
                    </a:cubicBezTo>
                    <a:cubicBezTo>
                      <a:pt x="7168" y="15790"/>
                      <a:pt x="6166" y="15514"/>
                      <a:pt x="5464" y="15940"/>
                    </a:cubicBezTo>
                    <a:cubicBezTo>
                      <a:pt x="4912" y="16266"/>
                      <a:pt x="4662" y="16918"/>
                      <a:pt x="4236" y="17394"/>
                    </a:cubicBezTo>
                    <a:cubicBezTo>
                      <a:pt x="3767" y="17889"/>
                      <a:pt x="3103" y="18106"/>
                      <a:pt x="2417" y="18106"/>
                    </a:cubicBezTo>
                    <a:cubicBezTo>
                      <a:pt x="1783" y="18106"/>
                      <a:pt x="1132" y="17920"/>
                      <a:pt x="602" y="17595"/>
                    </a:cubicBezTo>
                    <a:cubicBezTo>
                      <a:pt x="376" y="17469"/>
                      <a:pt x="201" y="17344"/>
                      <a:pt x="0" y="17194"/>
                    </a:cubicBezTo>
                    <a:lnTo>
                      <a:pt x="0" y="17194"/>
                    </a:lnTo>
                    <a:cubicBezTo>
                      <a:pt x="2055" y="19499"/>
                      <a:pt x="4988" y="21028"/>
                      <a:pt x="8321" y="21153"/>
                    </a:cubicBezTo>
                    <a:cubicBezTo>
                      <a:pt x="8476" y="21159"/>
                      <a:pt x="8631" y="21162"/>
                      <a:pt x="8785" y="21162"/>
                    </a:cubicBezTo>
                    <a:cubicBezTo>
                      <a:pt x="15044" y="21162"/>
                      <a:pt x="20207" y="16237"/>
                      <a:pt x="20451" y="9950"/>
                    </a:cubicBezTo>
                    <a:cubicBezTo>
                      <a:pt x="20627" y="5890"/>
                      <a:pt x="18672" y="2206"/>
                      <a:pt x="15589" y="0"/>
                    </a:cubicBezTo>
                    <a:close/>
                  </a:path>
                </a:pathLst>
              </a:custGeom>
              <a:solidFill>
                <a:srgbClr val="621156">
                  <a:alpha val="54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3618950" y="2781475"/>
                <a:ext cx="427350" cy="422700"/>
              </a:xfrm>
              <a:custGeom>
                <a:rect b="b" l="l" r="r" t="t"/>
                <a:pathLst>
                  <a:path extrusionOk="0" h="16908" w="17094">
                    <a:moveTo>
                      <a:pt x="8506" y="1"/>
                    </a:moveTo>
                    <a:cubicBezTo>
                      <a:pt x="4006" y="1"/>
                      <a:pt x="272" y="3565"/>
                      <a:pt x="101" y="8104"/>
                    </a:cubicBezTo>
                    <a:cubicBezTo>
                      <a:pt x="1" y="10360"/>
                      <a:pt x="803" y="12440"/>
                      <a:pt x="2181" y="14019"/>
                    </a:cubicBezTo>
                    <a:cubicBezTo>
                      <a:pt x="3660" y="15698"/>
                      <a:pt x="5790" y="16801"/>
                      <a:pt x="8196" y="16901"/>
                    </a:cubicBezTo>
                    <a:cubicBezTo>
                      <a:pt x="8305" y="16905"/>
                      <a:pt x="8413" y="16907"/>
                      <a:pt x="8520" y="16907"/>
                    </a:cubicBezTo>
                    <a:cubicBezTo>
                      <a:pt x="13039" y="16907"/>
                      <a:pt x="16798" y="13334"/>
                      <a:pt x="16993" y="8781"/>
                    </a:cubicBezTo>
                    <a:cubicBezTo>
                      <a:pt x="17094" y="5823"/>
                      <a:pt x="15690" y="3167"/>
                      <a:pt x="13460" y="1588"/>
                    </a:cubicBezTo>
                    <a:cubicBezTo>
                      <a:pt x="12156" y="635"/>
                      <a:pt x="10577" y="84"/>
                      <a:pt x="8873" y="9"/>
                    </a:cubicBezTo>
                    <a:cubicBezTo>
                      <a:pt x="8750" y="3"/>
                      <a:pt x="8628" y="1"/>
                      <a:pt x="8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3803175" y="2662475"/>
                <a:ext cx="68325" cy="139275"/>
              </a:xfrm>
              <a:custGeom>
                <a:rect b="b" l="l" r="r" t="t"/>
                <a:pathLst>
                  <a:path extrusionOk="0" h="5571" w="2733">
                    <a:moveTo>
                      <a:pt x="1167" y="0"/>
                    </a:moveTo>
                    <a:cubicBezTo>
                      <a:pt x="915" y="0"/>
                      <a:pt x="657" y="30"/>
                      <a:pt x="426" y="107"/>
                    </a:cubicBezTo>
                    <a:cubicBezTo>
                      <a:pt x="401" y="132"/>
                      <a:pt x="351" y="157"/>
                      <a:pt x="301" y="157"/>
                    </a:cubicBezTo>
                    <a:cubicBezTo>
                      <a:pt x="226" y="207"/>
                      <a:pt x="126" y="282"/>
                      <a:pt x="76" y="358"/>
                    </a:cubicBezTo>
                    <a:cubicBezTo>
                      <a:pt x="0" y="508"/>
                      <a:pt x="76" y="633"/>
                      <a:pt x="176" y="759"/>
                    </a:cubicBezTo>
                    <a:cubicBezTo>
                      <a:pt x="326" y="934"/>
                      <a:pt x="577" y="1059"/>
                      <a:pt x="827" y="1135"/>
                    </a:cubicBezTo>
                    <a:lnTo>
                      <a:pt x="677" y="5520"/>
                    </a:lnTo>
                    <a:lnTo>
                      <a:pt x="1604" y="5571"/>
                    </a:lnTo>
                    <a:lnTo>
                      <a:pt x="1780" y="1235"/>
                    </a:lnTo>
                    <a:cubicBezTo>
                      <a:pt x="2081" y="1210"/>
                      <a:pt x="2507" y="1109"/>
                      <a:pt x="2607" y="784"/>
                    </a:cubicBezTo>
                    <a:cubicBezTo>
                      <a:pt x="2732" y="232"/>
                      <a:pt x="2030" y="57"/>
                      <a:pt x="1629" y="32"/>
                    </a:cubicBezTo>
                    <a:cubicBezTo>
                      <a:pt x="1484" y="12"/>
                      <a:pt x="1327" y="0"/>
                      <a:pt x="1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3880250" y="2697625"/>
                <a:ext cx="80225" cy="125425"/>
              </a:xfrm>
              <a:custGeom>
                <a:rect b="b" l="l" r="r" t="t"/>
                <a:pathLst>
                  <a:path extrusionOk="0" h="5017" w="3209">
                    <a:moveTo>
                      <a:pt x="1345" y="1"/>
                    </a:moveTo>
                    <a:cubicBezTo>
                      <a:pt x="1315" y="1"/>
                      <a:pt x="1284" y="2"/>
                      <a:pt x="1253" y="4"/>
                    </a:cubicBezTo>
                    <a:lnTo>
                      <a:pt x="1128" y="4"/>
                    </a:lnTo>
                    <a:cubicBezTo>
                      <a:pt x="1028" y="29"/>
                      <a:pt x="952" y="54"/>
                      <a:pt x="877" y="104"/>
                    </a:cubicBezTo>
                    <a:cubicBezTo>
                      <a:pt x="777" y="230"/>
                      <a:pt x="777" y="355"/>
                      <a:pt x="852" y="480"/>
                    </a:cubicBezTo>
                    <a:cubicBezTo>
                      <a:pt x="927" y="681"/>
                      <a:pt x="1103" y="856"/>
                      <a:pt x="1328" y="982"/>
                    </a:cubicBezTo>
                    <a:lnTo>
                      <a:pt x="0" y="4716"/>
                    </a:lnTo>
                    <a:lnTo>
                      <a:pt x="802" y="5017"/>
                    </a:lnTo>
                    <a:lnTo>
                      <a:pt x="2105" y="1333"/>
                    </a:lnTo>
                    <a:cubicBezTo>
                      <a:pt x="2214" y="1352"/>
                      <a:pt x="2337" y="1372"/>
                      <a:pt x="2458" y="1372"/>
                    </a:cubicBezTo>
                    <a:cubicBezTo>
                      <a:pt x="2645" y="1372"/>
                      <a:pt x="2826" y="1325"/>
                      <a:pt x="2932" y="1157"/>
                    </a:cubicBezTo>
                    <a:cubicBezTo>
                      <a:pt x="3208" y="706"/>
                      <a:pt x="2632" y="380"/>
                      <a:pt x="2281" y="230"/>
                    </a:cubicBezTo>
                    <a:cubicBezTo>
                      <a:pt x="2006" y="115"/>
                      <a:pt x="1669" y="1"/>
                      <a:pt x="13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4013075" y="2843000"/>
                <a:ext cx="157300" cy="93475"/>
              </a:xfrm>
              <a:custGeom>
                <a:rect b="b" l="l" r="r" t="t"/>
                <a:pathLst>
                  <a:path extrusionOk="0" h="3739" w="6292">
                    <a:moveTo>
                      <a:pt x="5019" y="1"/>
                    </a:moveTo>
                    <a:cubicBezTo>
                      <a:pt x="4866" y="1"/>
                      <a:pt x="4756" y="117"/>
                      <a:pt x="4687" y="254"/>
                    </a:cubicBezTo>
                    <a:cubicBezTo>
                      <a:pt x="4562" y="505"/>
                      <a:pt x="4537" y="806"/>
                      <a:pt x="4587" y="1107"/>
                    </a:cubicBezTo>
                    <a:lnTo>
                      <a:pt x="0" y="2761"/>
                    </a:lnTo>
                    <a:lnTo>
                      <a:pt x="376" y="3738"/>
                    </a:lnTo>
                    <a:lnTo>
                      <a:pt x="4863" y="2109"/>
                    </a:lnTo>
                    <a:cubicBezTo>
                      <a:pt x="5004" y="2392"/>
                      <a:pt x="5257" y="2765"/>
                      <a:pt x="5622" y="2765"/>
                    </a:cubicBezTo>
                    <a:cubicBezTo>
                      <a:pt x="5644" y="2765"/>
                      <a:pt x="5667" y="2764"/>
                      <a:pt x="5690" y="2761"/>
                    </a:cubicBezTo>
                    <a:cubicBezTo>
                      <a:pt x="6291" y="2660"/>
                      <a:pt x="6191" y="1858"/>
                      <a:pt x="6041" y="1432"/>
                    </a:cubicBezTo>
                    <a:cubicBezTo>
                      <a:pt x="5915" y="1031"/>
                      <a:pt x="5740" y="580"/>
                      <a:pt x="5464" y="254"/>
                    </a:cubicBezTo>
                    <a:cubicBezTo>
                      <a:pt x="5414" y="229"/>
                      <a:pt x="5389" y="179"/>
                      <a:pt x="5339" y="154"/>
                    </a:cubicBezTo>
                    <a:cubicBezTo>
                      <a:pt x="5264" y="79"/>
                      <a:pt x="5163" y="29"/>
                      <a:pt x="5063" y="4"/>
                    </a:cubicBezTo>
                    <a:cubicBezTo>
                      <a:pt x="5048" y="2"/>
                      <a:pt x="5033" y="1"/>
                      <a:pt x="50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3957925" y="2783950"/>
                <a:ext cx="121600" cy="101775"/>
              </a:xfrm>
              <a:custGeom>
                <a:rect b="b" l="l" r="r" t="t"/>
                <a:pathLst>
                  <a:path extrusionOk="0" h="4071" w="4864">
                    <a:moveTo>
                      <a:pt x="3324" y="0"/>
                    </a:moveTo>
                    <a:cubicBezTo>
                      <a:pt x="3301" y="0"/>
                      <a:pt x="3279" y="3"/>
                      <a:pt x="3259" y="10"/>
                    </a:cubicBezTo>
                    <a:cubicBezTo>
                      <a:pt x="3109" y="35"/>
                      <a:pt x="3033" y="160"/>
                      <a:pt x="3033" y="286"/>
                    </a:cubicBezTo>
                    <a:cubicBezTo>
                      <a:pt x="2983" y="511"/>
                      <a:pt x="3033" y="762"/>
                      <a:pt x="3134" y="987"/>
                    </a:cubicBezTo>
                    <a:lnTo>
                      <a:pt x="1" y="3393"/>
                    </a:lnTo>
                    <a:lnTo>
                      <a:pt x="502" y="4070"/>
                    </a:lnTo>
                    <a:lnTo>
                      <a:pt x="3610" y="1689"/>
                    </a:lnTo>
                    <a:cubicBezTo>
                      <a:pt x="3768" y="1847"/>
                      <a:pt x="3988" y="2036"/>
                      <a:pt x="4221" y="2036"/>
                    </a:cubicBezTo>
                    <a:cubicBezTo>
                      <a:pt x="4284" y="2036"/>
                      <a:pt x="4348" y="2022"/>
                      <a:pt x="4412" y="1990"/>
                    </a:cubicBezTo>
                    <a:cubicBezTo>
                      <a:pt x="4863" y="1789"/>
                      <a:pt x="4562" y="1163"/>
                      <a:pt x="4362" y="887"/>
                    </a:cubicBezTo>
                    <a:cubicBezTo>
                      <a:pt x="4161" y="586"/>
                      <a:pt x="3936" y="286"/>
                      <a:pt x="3610" y="110"/>
                    </a:cubicBezTo>
                    <a:cubicBezTo>
                      <a:pt x="3585" y="85"/>
                      <a:pt x="3560" y="60"/>
                      <a:pt x="3510" y="60"/>
                    </a:cubicBezTo>
                    <a:cubicBezTo>
                      <a:pt x="3455" y="23"/>
                      <a:pt x="3386" y="0"/>
                      <a:pt x="3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3933500" y="2698350"/>
                <a:ext cx="122200" cy="146000"/>
              </a:xfrm>
              <a:custGeom>
                <a:rect b="b" l="l" r="r" t="t"/>
                <a:pathLst>
                  <a:path extrusionOk="0" h="5840" w="4888">
                    <a:moveTo>
                      <a:pt x="2607" y="0"/>
                    </a:moveTo>
                    <a:cubicBezTo>
                      <a:pt x="2507" y="0"/>
                      <a:pt x="2381" y="0"/>
                      <a:pt x="2281" y="50"/>
                    </a:cubicBezTo>
                    <a:cubicBezTo>
                      <a:pt x="2131" y="151"/>
                      <a:pt x="2106" y="326"/>
                      <a:pt x="2156" y="476"/>
                    </a:cubicBezTo>
                    <a:cubicBezTo>
                      <a:pt x="2206" y="752"/>
                      <a:pt x="2381" y="1003"/>
                      <a:pt x="2582" y="1203"/>
                    </a:cubicBezTo>
                    <a:lnTo>
                      <a:pt x="0" y="5289"/>
                    </a:lnTo>
                    <a:lnTo>
                      <a:pt x="878" y="5840"/>
                    </a:lnTo>
                    <a:lnTo>
                      <a:pt x="3409" y="1830"/>
                    </a:lnTo>
                    <a:cubicBezTo>
                      <a:pt x="3588" y="1919"/>
                      <a:pt x="3828" y="2009"/>
                      <a:pt x="4047" y="2009"/>
                    </a:cubicBezTo>
                    <a:cubicBezTo>
                      <a:pt x="4196" y="2009"/>
                      <a:pt x="4335" y="1967"/>
                      <a:pt x="4437" y="1855"/>
                    </a:cubicBezTo>
                    <a:cubicBezTo>
                      <a:pt x="4888" y="1404"/>
                      <a:pt x="4286" y="827"/>
                      <a:pt x="3935" y="577"/>
                    </a:cubicBezTo>
                    <a:cubicBezTo>
                      <a:pt x="3584" y="351"/>
                      <a:pt x="3183" y="101"/>
                      <a:pt x="2757" y="25"/>
                    </a:cubicBezTo>
                    <a:cubicBezTo>
                      <a:pt x="2707" y="0"/>
                      <a:pt x="2657" y="0"/>
                      <a:pt x="26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4023725" y="2964350"/>
                <a:ext cx="141625" cy="65325"/>
              </a:xfrm>
              <a:custGeom>
                <a:rect b="b" l="l" r="r" t="t"/>
                <a:pathLst>
                  <a:path extrusionOk="0" h="2613" w="5665">
                    <a:moveTo>
                      <a:pt x="5146" y="1"/>
                    </a:moveTo>
                    <a:cubicBezTo>
                      <a:pt x="5055" y="1"/>
                      <a:pt x="4971" y="45"/>
                      <a:pt x="4888" y="112"/>
                    </a:cubicBezTo>
                    <a:cubicBezTo>
                      <a:pt x="4712" y="288"/>
                      <a:pt x="4587" y="538"/>
                      <a:pt x="4487" y="789"/>
                    </a:cubicBezTo>
                    <a:lnTo>
                      <a:pt x="26" y="613"/>
                    </a:lnTo>
                    <a:lnTo>
                      <a:pt x="0" y="1591"/>
                    </a:lnTo>
                    <a:lnTo>
                      <a:pt x="4386" y="1766"/>
                    </a:lnTo>
                    <a:cubicBezTo>
                      <a:pt x="4412" y="2067"/>
                      <a:pt x="4512" y="2518"/>
                      <a:pt x="4863" y="2593"/>
                    </a:cubicBezTo>
                    <a:cubicBezTo>
                      <a:pt x="4912" y="2607"/>
                      <a:pt x="4958" y="2613"/>
                      <a:pt x="5001" y="2613"/>
                    </a:cubicBezTo>
                    <a:cubicBezTo>
                      <a:pt x="5444" y="2613"/>
                      <a:pt x="5594" y="1956"/>
                      <a:pt x="5640" y="1591"/>
                    </a:cubicBezTo>
                    <a:cubicBezTo>
                      <a:pt x="5665" y="1215"/>
                      <a:pt x="5665" y="764"/>
                      <a:pt x="5539" y="388"/>
                    </a:cubicBezTo>
                    <a:cubicBezTo>
                      <a:pt x="5514" y="338"/>
                      <a:pt x="5514" y="288"/>
                      <a:pt x="5489" y="263"/>
                    </a:cubicBezTo>
                    <a:cubicBezTo>
                      <a:pt x="5439" y="162"/>
                      <a:pt x="5389" y="87"/>
                      <a:pt x="5289" y="37"/>
                    </a:cubicBezTo>
                    <a:cubicBezTo>
                      <a:pt x="5239" y="12"/>
                      <a:pt x="5191" y="1"/>
                      <a:pt x="5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4002425" y="3040450"/>
                <a:ext cx="125325" cy="75150"/>
              </a:xfrm>
              <a:custGeom>
                <a:rect b="b" l="l" r="r" t="t"/>
                <a:pathLst>
                  <a:path extrusionOk="0" h="3006" w="5013">
                    <a:moveTo>
                      <a:pt x="276" y="1"/>
                    </a:moveTo>
                    <a:lnTo>
                      <a:pt x="0" y="803"/>
                    </a:lnTo>
                    <a:lnTo>
                      <a:pt x="3685" y="2106"/>
                    </a:lnTo>
                    <a:cubicBezTo>
                      <a:pt x="3609" y="2382"/>
                      <a:pt x="3584" y="2783"/>
                      <a:pt x="3860" y="2933"/>
                    </a:cubicBezTo>
                    <a:cubicBezTo>
                      <a:pt x="3938" y="2983"/>
                      <a:pt x="4013" y="3005"/>
                      <a:pt x="4085" y="3005"/>
                    </a:cubicBezTo>
                    <a:cubicBezTo>
                      <a:pt x="4407" y="3005"/>
                      <a:pt x="4660" y="2568"/>
                      <a:pt x="4762" y="2281"/>
                    </a:cubicBezTo>
                    <a:cubicBezTo>
                      <a:pt x="4888" y="1981"/>
                      <a:pt x="5013" y="1605"/>
                      <a:pt x="5013" y="1254"/>
                    </a:cubicBezTo>
                    <a:cubicBezTo>
                      <a:pt x="5013" y="1204"/>
                      <a:pt x="5013" y="1153"/>
                      <a:pt x="4988" y="1128"/>
                    </a:cubicBezTo>
                    <a:cubicBezTo>
                      <a:pt x="4988" y="1028"/>
                      <a:pt x="4938" y="953"/>
                      <a:pt x="4888" y="878"/>
                    </a:cubicBezTo>
                    <a:cubicBezTo>
                      <a:pt x="4834" y="824"/>
                      <a:pt x="4773" y="799"/>
                      <a:pt x="4709" y="799"/>
                    </a:cubicBezTo>
                    <a:cubicBezTo>
                      <a:pt x="4653" y="799"/>
                      <a:pt x="4595" y="818"/>
                      <a:pt x="4537" y="853"/>
                    </a:cubicBezTo>
                    <a:cubicBezTo>
                      <a:pt x="4311" y="953"/>
                      <a:pt x="4161" y="1103"/>
                      <a:pt x="4010" y="1329"/>
                    </a:cubicBez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3903425" y="3155125"/>
                <a:ext cx="94000" cy="153575"/>
              </a:xfrm>
              <a:custGeom>
                <a:rect b="b" l="l" r="r" t="t"/>
                <a:pathLst>
                  <a:path extrusionOk="0" h="6143" w="3760">
                    <a:moveTo>
                      <a:pt x="978" y="0"/>
                    </a:moveTo>
                    <a:lnTo>
                      <a:pt x="0" y="351"/>
                    </a:lnTo>
                    <a:lnTo>
                      <a:pt x="1629" y="4862"/>
                    </a:lnTo>
                    <a:cubicBezTo>
                      <a:pt x="1329" y="5013"/>
                      <a:pt x="928" y="5288"/>
                      <a:pt x="978" y="5664"/>
                    </a:cubicBezTo>
                    <a:cubicBezTo>
                      <a:pt x="1037" y="6035"/>
                      <a:pt x="1342" y="6142"/>
                      <a:pt x="1670" y="6142"/>
                    </a:cubicBezTo>
                    <a:cubicBezTo>
                      <a:pt x="1896" y="6142"/>
                      <a:pt x="2132" y="6091"/>
                      <a:pt x="2306" y="6040"/>
                    </a:cubicBezTo>
                    <a:cubicBezTo>
                      <a:pt x="2707" y="5915"/>
                      <a:pt x="3158" y="5739"/>
                      <a:pt x="3484" y="5439"/>
                    </a:cubicBezTo>
                    <a:cubicBezTo>
                      <a:pt x="3509" y="5414"/>
                      <a:pt x="3559" y="5363"/>
                      <a:pt x="3584" y="5338"/>
                    </a:cubicBezTo>
                    <a:cubicBezTo>
                      <a:pt x="3660" y="5263"/>
                      <a:pt x="3735" y="5163"/>
                      <a:pt x="3735" y="5038"/>
                    </a:cubicBezTo>
                    <a:cubicBezTo>
                      <a:pt x="3760" y="4862"/>
                      <a:pt x="3635" y="4737"/>
                      <a:pt x="3484" y="4687"/>
                    </a:cubicBezTo>
                    <a:cubicBezTo>
                      <a:pt x="3290" y="4590"/>
                      <a:pt x="3065" y="4553"/>
                      <a:pt x="2834" y="4553"/>
                    </a:cubicBezTo>
                    <a:cubicBezTo>
                      <a:pt x="2767" y="4553"/>
                      <a:pt x="2700" y="4556"/>
                      <a:pt x="2632" y="4561"/>
                    </a:cubicBezTo>
                    <a:lnTo>
                      <a:pt x="9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3939775" y="3118150"/>
                <a:ext cx="101525" cy="116350"/>
              </a:xfrm>
              <a:custGeom>
                <a:rect b="b" l="l" r="r" t="t"/>
                <a:pathLst>
                  <a:path extrusionOk="0" h="4654" w="4061">
                    <a:moveTo>
                      <a:pt x="677" y="0"/>
                    </a:moveTo>
                    <a:lnTo>
                      <a:pt x="0" y="502"/>
                    </a:lnTo>
                    <a:lnTo>
                      <a:pt x="2356" y="3609"/>
                    </a:lnTo>
                    <a:cubicBezTo>
                      <a:pt x="2155" y="3810"/>
                      <a:pt x="1930" y="4111"/>
                      <a:pt x="2055" y="4411"/>
                    </a:cubicBezTo>
                    <a:cubicBezTo>
                      <a:pt x="2144" y="4589"/>
                      <a:pt x="2290" y="4654"/>
                      <a:pt x="2454" y="4654"/>
                    </a:cubicBezTo>
                    <a:cubicBezTo>
                      <a:pt x="2707" y="4654"/>
                      <a:pt x="3000" y="4498"/>
                      <a:pt x="3183" y="4361"/>
                    </a:cubicBezTo>
                    <a:cubicBezTo>
                      <a:pt x="3459" y="4161"/>
                      <a:pt x="3759" y="3935"/>
                      <a:pt x="3960" y="3634"/>
                    </a:cubicBezTo>
                    <a:cubicBezTo>
                      <a:pt x="3960" y="3584"/>
                      <a:pt x="3985" y="3559"/>
                      <a:pt x="4010" y="3509"/>
                    </a:cubicBezTo>
                    <a:cubicBezTo>
                      <a:pt x="4035" y="3434"/>
                      <a:pt x="4060" y="3334"/>
                      <a:pt x="4060" y="3258"/>
                    </a:cubicBezTo>
                    <a:cubicBezTo>
                      <a:pt x="4010" y="3108"/>
                      <a:pt x="3910" y="3033"/>
                      <a:pt x="3759" y="3033"/>
                    </a:cubicBezTo>
                    <a:cubicBezTo>
                      <a:pt x="3699" y="3019"/>
                      <a:pt x="3639" y="3013"/>
                      <a:pt x="3578" y="3013"/>
                    </a:cubicBezTo>
                    <a:cubicBezTo>
                      <a:pt x="3413" y="3013"/>
                      <a:pt x="3248" y="3060"/>
                      <a:pt x="3083" y="3133"/>
                    </a:cubicBez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3980500" y="3093700"/>
                <a:ext cx="146625" cy="115225"/>
              </a:xfrm>
              <a:custGeom>
                <a:rect b="b" l="l" r="r" t="t"/>
                <a:pathLst>
                  <a:path extrusionOk="0" h="4609" w="5865">
                    <a:moveTo>
                      <a:pt x="552" y="1"/>
                    </a:moveTo>
                    <a:lnTo>
                      <a:pt x="0" y="878"/>
                    </a:lnTo>
                    <a:lnTo>
                      <a:pt x="4010" y="3409"/>
                    </a:lnTo>
                    <a:cubicBezTo>
                      <a:pt x="3860" y="3710"/>
                      <a:pt x="3734" y="4186"/>
                      <a:pt x="4010" y="4462"/>
                    </a:cubicBezTo>
                    <a:cubicBezTo>
                      <a:pt x="4114" y="4566"/>
                      <a:pt x="4228" y="4609"/>
                      <a:pt x="4343" y="4609"/>
                    </a:cubicBezTo>
                    <a:cubicBezTo>
                      <a:pt x="4699" y="4609"/>
                      <a:pt x="5074" y="4201"/>
                      <a:pt x="5263" y="3936"/>
                    </a:cubicBezTo>
                    <a:cubicBezTo>
                      <a:pt x="5514" y="3585"/>
                      <a:pt x="5740" y="3184"/>
                      <a:pt x="5840" y="2758"/>
                    </a:cubicBezTo>
                    <a:cubicBezTo>
                      <a:pt x="5840" y="2708"/>
                      <a:pt x="5840" y="2658"/>
                      <a:pt x="5840" y="2607"/>
                    </a:cubicBezTo>
                    <a:cubicBezTo>
                      <a:pt x="5865" y="2507"/>
                      <a:pt x="5840" y="2382"/>
                      <a:pt x="5790" y="2282"/>
                    </a:cubicBezTo>
                    <a:cubicBezTo>
                      <a:pt x="5720" y="2177"/>
                      <a:pt x="5625" y="2133"/>
                      <a:pt x="5515" y="2133"/>
                    </a:cubicBezTo>
                    <a:cubicBezTo>
                      <a:pt x="5468" y="2133"/>
                      <a:pt x="5417" y="2141"/>
                      <a:pt x="5364" y="2156"/>
                    </a:cubicBezTo>
                    <a:cubicBezTo>
                      <a:pt x="5113" y="2206"/>
                      <a:pt x="4862" y="2382"/>
                      <a:pt x="4637" y="2582"/>
                    </a:cubicBez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3792525" y="3183925"/>
                <a:ext cx="69575" cy="141350"/>
              </a:xfrm>
              <a:custGeom>
                <a:rect b="b" l="l" r="r" t="t"/>
                <a:pathLst>
                  <a:path extrusionOk="0" h="5654" w="2783">
                    <a:moveTo>
                      <a:pt x="1153" y="1"/>
                    </a:moveTo>
                    <a:lnTo>
                      <a:pt x="978" y="4387"/>
                    </a:lnTo>
                    <a:cubicBezTo>
                      <a:pt x="652" y="4412"/>
                      <a:pt x="226" y="4512"/>
                      <a:pt x="126" y="4863"/>
                    </a:cubicBezTo>
                    <a:cubicBezTo>
                      <a:pt x="0" y="5414"/>
                      <a:pt x="727" y="5615"/>
                      <a:pt x="1128" y="5640"/>
                    </a:cubicBezTo>
                    <a:cubicBezTo>
                      <a:pt x="1252" y="5648"/>
                      <a:pt x="1378" y="5653"/>
                      <a:pt x="1505" y="5653"/>
                    </a:cubicBezTo>
                    <a:cubicBezTo>
                      <a:pt x="1788" y="5653"/>
                      <a:pt x="2071" y="5626"/>
                      <a:pt x="2331" y="5540"/>
                    </a:cubicBezTo>
                    <a:cubicBezTo>
                      <a:pt x="2381" y="5515"/>
                      <a:pt x="2431" y="5515"/>
                      <a:pt x="2482" y="5490"/>
                    </a:cubicBezTo>
                    <a:cubicBezTo>
                      <a:pt x="2557" y="5440"/>
                      <a:pt x="2657" y="5389"/>
                      <a:pt x="2707" y="5289"/>
                    </a:cubicBezTo>
                    <a:cubicBezTo>
                      <a:pt x="2782" y="5139"/>
                      <a:pt x="2732" y="5013"/>
                      <a:pt x="2607" y="4888"/>
                    </a:cubicBezTo>
                    <a:cubicBezTo>
                      <a:pt x="2431" y="4713"/>
                      <a:pt x="2206" y="4587"/>
                      <a:pt x="1930" y="4487"/>
                    </a:cubicBezTo>
                    <a:lnTo>
                      <a:pt x="2106" y="26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3704800" y="3162625"/>
                <a:ext cx="80225" cy="125350"/>
              </a:xfrm>
              <a:custGeom>
                <a:rect b="b" l="l" r="r" t="t"/>
                <a:pathLst>
                  <a:path extrusionOk="0" h="5014" w="3209">
                    <a:moveTo>
                      <a:pt x="2407" y="1"/>
                    </a:moveTo>
                    <a:lnTo>
                      <a:pt x="1078" y="3685"/>
                    </a:lnTo>
                    <a:cubicBezTo>
                      <a:pt x="982" y="3656"/>
                      <a:pt x="864" y="3635"/>
                      <a:pt x="745" y="3635"/>
                    </a:cubicBezTo>
                    <a:cubicBezTo>
                      <a:pt x="553" y="3635"/>
                      <a:pt x="359" y="3690"/>
                      <a:pt x="251" y="3860"/>
                    </a:cubicBezTo>
                    <a:cubicBezTo>
                      <a:pt x="1" y="4287"/>
                      <a:pt x="577" y="4637"/>
                      <a:pt x="903" y="4763"/>
                    </a:cubicBezTo>
                    <a:cubicBezTo>
                      <a:pt x="1229" y="4888"/>
                      <a:pt x="1605" y="5013"/>
                      <a:pt x="1955" y="5013"/>
                    </a:cubicBezTo>
                    <a:cubicBezTo>
                      <a:pt x="1980" y="5013"/>
                      <a:pt x="2031" y="5013"/>
                      <a:pt x="2081" y="4988"/>
                    </a:cubicBezTo>
                    <a:cubicBezTo>
                      <a:pt x="2156" y="4988"/>
                      <a:pt x="2256" y="4963"/>
                      <a:pt x="2306" y="4888"/>
                    </a:cubicBezTo>
                    <a:cubicBezTo>
                      <a:pt x="2432" y="4788"/>
                      <a:pt x="2407" y="4662"/>
                      <a:pt x="2356" y="4537"/>
                    </a:cubicBezTo>
                    <a:cubicBezTo>
                      <a:pt x="2256" y="4337"/>
                      <a:pt x="2081" y="4161"/>
                      <a:pt x="1880" y="4011"/>
                    </a:cubicBezTo>
                    <a:lnTo>
                      <a:pt x="3209" y="276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3501175" y="3056750"/>
                <a:ext cx="156650" cy="93450"/>
              </a:xfrm>
              <a:custGeom>
                <a:rect b="b" l="l" r="r" t="t"/>
                <a:pathLst>
                  <a:path extrusionOk="0" h="3738" w="6266">
                    <a:moveTo>
                      <a:pt x="5915" y="0"/>
                    </a:moveTo>
                    <a:lnTo>
                      <a:pt x="1429" y="1629"/>
                    </a:lnTo>
                    <a:cubicBezTo>
                      <a:pt x="1287" y="1346"/>
                      <a:pt x="1012" y="973"/>
                      <a:pt x="666" y="973"/>
                    </a:cubicBezTo>
                    <a:cubicBezTo>
                      <a:pt x="645" y="973"/>
                      <a:pt x="623" y="975"/>
                      <a:pt x="602" y="978"/>
                    </a:cubicBezTo>
                    <a:cubicBezTo>
                      <a:pt x="0" y="1078"/>
                      <a:pt x="100" y="1880"/>
                      <a:pt x="251" y="2306"/>
                    </a:cubicBezTo>
                    <a:cubicBezTo>
                      <a:pt x="376" y="2707"/>
                      <a:pt x="551" y="3158"/>
                      <a:pt x="827" y="3484"/>
                    </a:cubicBezTo>
                    <a:cubicBezTo>
                      <a:pt x="877" y="3509"/>
                      <a:pt x="902" y="3559"/>
                      <a:pt x="952" y="3584"/>
                    </a:cubicBezTo>
                    <a:cubicBezTo>
                      <a:pt x="1028" y="3659"/>
                      <a:pt x="1128" y="3735"/>
                      <a:pt x="1228" y="3735"/>
                    </a:cubicBezTo>
                    <a:cubicBezTo>
                      <a:pt x="1243" y="3737"/>
                      <a:pt x="1258" y="3738"/>
                      <a:pt x="1273" y="3738"/>
                    </a:cubicBezTo>
                    <a:cubicBezTo>
                      <a:pt x="1425" y="3738"/>
                      <a:pt x="1535" y="3621"/>
                      <a:pt x="1604" y="3484"/>
                    </a:cubicBezTo>
                    <a:cubicBezTo>
                      <a:pt x="1729" y="3233"/>
                      <a:pt x="1755" y="2933"/>
                      <a:pt x="1704" y="2632"/>
                    </a:cubicBezTo>
                    <a:lnTo>
                      <a:pt x="6266" y="978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3585125" y="3099975"/>
                <a:ext cx="122200" cy="101525"/>
              </a:xfrm>
              <a:custGeom>
                <a:rect b="b" l="l" r="r" t="t"/>
                <a:pathLst>
                  <a:path extrusionOk="0" h="4061" w="4888">
                    <a:moveTo>
                      <a:pt x="4361" y="1"/>
                    </a:moveTo>
                    <a:lnTo>
                      <a:pt x="1254" y="2356"/>
                    </a:lnTo>
                    <a:cubicBezTo>
                      <a:pt x="1113" y="2196"/>
                      <a:pt x="877" y="2020"/>
                      <a:pt x="647" y="2020"/>
                    </a:cubicBezTo>
                    <a:cubicBezTo>
                      <a:pt x="589" y="2020"/>
                      <a:pt x="532" y="2031"/>
                      <a:pt x="477" y="2056"/>
                    </a:cubicBezTo>
                    <a:cubicBezTo>
                      <a:pt x="1" y="2281"/>
                      <a:pt x="301" y="2883"/>
                      <a:pt x="502" y="3183"/>
                    </a:cubicBezTo>
                    <a:cubicBezTo>
                      <a:pt x="702" y="3459"/>
                      <a:pt x="953" y="3760"/>
                      <a:pt x="1254" y="3960"/>
                    </a:cubicBezTo>
                    <a:cubicBezTo>
                      <a:pt x="1279" y="3960"/>
                      <a:pt x="1329" y="3985"/>
                      <a:pt x="1354" y="4011"/>
                    </a:cubicBezTo>
                    <a:cubicBezTo>
                      <a:pt x="1454" y="4061"/>
                      <a:pt x="1529" y="4061"/>
                      <a:pt x="1630" y="4061"/>
                    </a:cubicBezTo>
                    <a:cubicBezTo>
                      <a:pt x="1780" y="4011"/>
                      <a:pt x="1830" y="3910"/>
                      <a:pt x="1855" y="3760"/>
                    </a:cubicBezTo>
                    <a:cubicBezTo>
                      <a:pt x="1880" y="3534"/>
                      <a:pt x="1830" y="3309"/>
                      <a:pt x="1730" y="3083"/>
                    </a:cubicBezTo>
                    <a:lnTo>
                      <a:pt x="4888" y="677"/>
                    </a:lnTo>
                    <a:lnTo>
                      <a:pt x="43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3609550" y="3140700"/>
                <a:ext cx="122225" cy="146275"/>
              </a:xfrm>
              <a:custGeom>
                <a:rect b="b" l="l" r="r" t="t"/>
                <a:pathLst>
                  <a:path extrusionOk="0" h="5851" w="4889">
                    <a:moveTo>
                      <a:pt x="4011" y="1"/>
                    </a:moveTo>
                    <a:lnTo>
                      <a:pt x="1455" y="4011"/>
                    </a:lnTo>
                    <a:cubicBezTo>
                      <a:pt x="1283" y="3925"/>
                      <a:pt x="1063" y="3848"/>
                      <a:pt x="855" y="3848"/>
                    </a:cubicBezTo>
                    <a:cubicBezTo>
                      <a:pt x="697" y="3848"/>
                      <a:pt x="546" y="3892"/>
                      <a:pt x="427" y="4011"/>
                    </a:cubicBezTo>
                    <a:cubicBezTo>
                      <a:pt x="1" y="4437"/>
                      <a:pt x="577" y="5013"/>
                      <a:pt x="928" y="5264"/>
                    </a:cubicBezTo>
                    <a:cubicBezTo>
                      <a:pt x="1279" y="5514"/>
                      <a:pt x="1680" y="5740"/>
                      <a:pt x="2106" y="5840"/>
                    </a:cubicBezTo>
                    <a:lnTo>
                      <a:pt x="2257" y="5840"/>
                    </a:lnTo>
                    <a:cubicBezTo>
                      <a:pt x="2290" y="5847"/>
                      <a:pt x="2322" y="5850"/>
                      <a:pt x="2352" y="5850"/>
                    </a:cubicBezTo>
                    <a:cubicBezTo>
                      <a:pt x="2436" y="5850"/>
                      <a:pt x="2509" y="5827"/>
                      <a:pt x="2582" y="5790"/>
                    </a:cubicBezTo>
                    <a:cubicBezTo>
                      <a:pt x="2733" y="5690"/>
                      <a:pt x="2758" y="5539"/>
                      <a:pt x="2733" y="5364"/>
                    </a:cubicBezTo>
                    <a:cubicBezTo>
                      <a:pt x="2658" y="5113"/>
                      <a:pt x="2507" y="4863"/>
                      <a:pt x="2307" y="4637"/>
                    </a:cubicBezTo>
                    <a:lnTo>
                      <a:pt x="4888" y="577"/>
                    </a:lnTo>
                    <a:lnTo>
                      <a:pt x="40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3499275" y="2955500"/>
                <a:ext cx="142275" cy="65800"/>
              </a:xfrm>
              <a:custGeom>
                <a:rect b="b" l="l" r="r" t="t"/>
                <a:pathLst>
                  <a:path extrusionOk="0" h="2632" w="5691">
                    <a:moveTo>
                      <a:pt x="681" y="1"/>
                    </a:moveTo>
                    <a:cubicBezTo>
                      <a:pt x="225" y="1"/>
                      <a:pt x="74" y="648"/>
                      <a:pt x="51" y="1018"/>
                    </a:cubicBezTo>
                    <a:cubicBezTo>
                      <a:pt x="1" y="1419"/>
                      <a:pt x="1" y="1845"/>
                      <a:pt x="126" y="2221"/>
                    </a:cubicBezTo>
                    <a:cubicBezTo>
                      <a:pt x="151" y="2271"/>
                      <a:pt x="176" y="2321"/>
                      <a:pt x="201" y="2371"/>
                    </a:cubicBezTo>
                    <a:cubicBezTo>
                      <a:pt x="226" y="2446"/>
                      <a:pt x="302" y="2546"/>
                      <a:pt x="377" y="2597"/>
                    </a:cubicBezTo>
                    <a:cubicBezTo>
                      <a:pt x="425" y="2621"/>
                      <a:pt x="473" y="2632"/>
                      <a:pt x="520" y="2632"/>
                    </a:cubicBezTo>
                    <a:cubicBezTo>
                      <a:pt x="618" y="2632"/>
                      <a:pt x="710" y="2581"/>
                      <a:pt x="778" y="2496"/>
                    </a:cubicBezTo>
                    <a:cubicBezTo>
                      <a:pt x="978" y="2346"/>
                      <a:pt x="1104" y="2095"/>
                      <a:pt x="1179" y="1820"/>
                    </a:cubicBezTo>
                    <a:lnTo>
                      <a:pt x="5640" y="1995"/>
                    </a:lnTo>
                    <a:lnTo>
                      <a:pt x="5690" y="1043"/>
                    </a:lnTo>
                    <a:lnTo>
                      <a:pt x="1279" y="867"/>
                    </a:lnTo>
                    <a:cubicBezTo>
                      <a:pt x="1254" y="541"/>
                      <a:pt x="1154" y="115"/>
                      <a:pt x="803" y="15"/>
                    </a:cubicBezTo>
                    <a:cubicBezTo>
                      <a:pt x="760" y="5"/>
                      <a:pt x="720" y="1"/>
                      <a:pt x="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536875" y="2869750"/>
                <a:ext cx="125975" cy="75475"/>
              </a:xfrm>
              <a:custGeom>
                <a:rect b="b" l="l" r="r" t="t"/>
                <a:pathLst>
                  <a:path extrusionOk="0" h="3019" w="5039">
                    <a:moveTo>
                      <a:pt x="959" y="0"/>
                    </a:moveTo>
                    <a:cubicBezTo>
                      <a:pt x="622" y="0"/>
                      <a:pt x="376" y="443"/>
                      <a:pt x="251" y="713"/>
                    </a:cubicBezTo>
                    <a:cubicBezTo>
                      <a:pt x="126" y="1039"/>
                      <a:pt x="1" y="1415"/>
                      <a:pt x="26" y="1766"/>
                    </a:cubicBezTo>
                    <a:cubicBezTo>
                      <a:pt x="26" y="1791"/>
                      <a:pt x="26" y="1841"/>
                      <a:pt x="26" y="1891"/>
                    </a:cubicBezTo>
                    <a:cubicBezTo>
                      <a:pt x="51" y="1966"/>
                      <a:pt x="76" y="2067"/>
                      <a:pt x="126" y="2117"/>
                    </a:cubicBezTo>
                    <a:cubicBezTo>
                      <a:pt x="193" y="2184"/>
                      <a:pt x="261" y="2208"/>
                      <a:pt x="328" y="2208"/>
                    </a:cubicBezTo>
                    <a:cubicBezTo>
                      <a:pt x="386" y="2208"/>
                      <a:pt x="444" y="2190"/>
                      <a:pt x="502" y="2167"/>
                    </a:cubicBezTo>
                    <a:cubicBezTo>
                      <a:pt x="702" y="2067"/>
                      <a:pt x="878" y="1891"/>
                      <a:pt x="1003" y="1691"/>
                    </a:cubicBezTo>
                    <a:lnTo>
                      <a:pt x="4738" y="3019"/>
                    </a:lnTo>
                    <a:lnTo>
                      <a:pt x="5038" y="2217"/>
                    </a:lnTo>
                    <a:lnTo>
                      <a:pt x="1354" y="914"/>
                    </a:lnTo>
                    <a:cubicBezTo>
                      <a:pt x="1404" y="638"/>
                      <a:pt x="1454" y="237"/>
                      <a:pt x="1179" y="62"/>
                    </a:cubicBezTo>
                    <a:cubicBezTo>
                      <a:pt x="1102" y="19"/>
                      <a:pt x="1028" y="0"/>
                      <a:pt x="9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3665950" y="2649625"/>
                <a:ext cx="104050" cy="169675"/>
              </a:xfrm>
              <a:custGeom>
                <a:rect b="b" l="l" r="r" t="t"/>
                <a:pathLst>
                  <a:path extrusionOk="0" h="6787" w="4162">
                    <a:moveTo>
                      <a:pt x="2299" y="1"/>
                    </a:moveTo>
                    <a:cubicBezTo>
                      <a:pt x="2049" y="1"/>
                      <a:pt x="1789" y="58"/>
                      <a:pt x="1605" y="120"/>
                    </a:cubicBezTo>
                    <a:cubicBezTo>
                      <a:pt x="1154" y="270"/>
                      <a:pt x="652" y="445"/>
                      <a:pt x="301" y="771"/>
                    </a:cubicBezTo>
                    <a:cubicBezTo>
                      <a:pt x="251" y="796"/>
                      <a:pt x="226" y="846"/>
                      <a:pt x="176" y="897"/>
                    </a:cubicBezTo>
                    <a:cubicBezTo>
                      <a:pt x="101" y="972"/>
                      <a:pt x="26" y="1097"/>
                      <a:pt x="26" y="1222"/>
                    </a:cubicBezTo>
                    <a:cubicBezTo>
                      <a:pt x="1" y="1423"/>
                      <a:pt x="126" y="1548"/>
                      <a:pt x="301" y="1623"/>
                    </a:cubicBezTo>
                    <a:cubicBezTo>
                      <a:pt x="515" y="1721"/>
                      <a:pt x="759" y="1757"/>
                      <a:pt x="1010" y="1757"/>
                    </a:cubicBezTo>
                    <a:cubicBezTo>
                      <a:pt x="1082" y="1757"/>
                      <a:pt x="1155" y="1754"/>
                      <a:pt x="1229" y="1749"/>
                    </a:cubicBezTo>
                    <a:lnTo>
                      <a:pt x="3058" y="6786"/>
                    </a:lnTo>
                    <a:lnTo>
                      <a:pt x="4161" y="6385"/>
                    </a:lnTo>
                    <a:lnTo>
                      <a:pt x="2331" y="1423"/>
                    </a:lnTo>
                    <a:cubicBezTo>
                      <a:pt x="2682" y="1247"/>
                      <a:pt x="3108" y="947"/>
                      <a:pt x="3058" y="521"/>
                    </a:cubicBezTo>
                    <a:cubicBezTo>
                      <a:pt x="2999" y="121"/>
                      <a:pt x="2660" y="1"/>
                      <a:pt x="2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3623350" y="2750875"/>
                <a:ext cx="102150" cy="116675"/>
              </a:xfrm>
              <a:custGeom>
                <a:rect b="b" l="l" r="r" t="t"/>
                <a:pathLst>
                  <a:path extrusionOk="0" h="4667" w="4086">
                    <a:moveTo>
                      <a:pt x="1606" y="0"/>
                    </a:moveTo>
                    <a:cubicBezTo>
                      <a:pt x="1356" y="0"/>
                      <a:pt x="1070" y="159"/>
                      <a:pt x="903" y="280"/>
                    </a:cubicBezTo>
                    <a:cubicBezTo>
                      <a:pt x="602" y="481"/>
                      <a:pt x="301" y="731"/>
                      <a:pt x="126" y="1032"/>
                    </a:cubicBezTo>
                    <a:cubicBezTo>
                      <a:pt x="101" y="1057"/>
                      <a:pt x="76" y="1107"/>
                      <a:pt x="50" y="1132"/>
                    </a:cubicBezTo>
                    <a:cubicBezTo>
                      <a:pt x="25" y="1233"/>
                      <a:pt x="0" y="1308"/>
                      <a:pt x="25" y="1408"/>
                    </a:cubicBezTo>
                    <a:cubicBezTo>
                      <a:pt x="50" y="1558"/>
                      <a:pt x="176" y="1609"/>
                      <a:pt x="301" y="1634"/>
                    </a:cubicBezTo>
                    <a:cubicBezTo>
                      <a:pt x="340" y="1638"/>
                      <a:pt x="379" y="1640"/>
                      <a:pt x="419" y="1640"/>
                    </a:cubicBezTo>
                    <a:cubicBezTo>
                      <a:pt x="612" y="1640"/>
                      <a:pt x="816" y="1591"/>
                      <a:pt x="1003" y="1508"/>
                    </a:cubicBezTo>
                    <a:lnTo>
                      <a:pt x="3409" y="4666"/>
                    </a:lnTo>
                    <a:lnTo>
                      <a:pt x="4086" y="4140"/>
                    </a:lnTo>
                    <a:lnTo>
                      <a:pt x="1705" y="1032"/>
                    </a:lnTo>
                    <a:cubicBezTo>
                      <a:pt x="1905" y="857"/>
                      <a:pt x="2156" y="531"/>
                      <a:pt x="2005" y="255"/>
                    </a:cubicBezTo>
                    <a:cubicBezTo>
                      <a:pt x="1916" y="67"/>
                      <a:pt x="1769" y="0"/>
                      <a:pt x="16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3538125" y="2776675"/>
                <a:ext cx="146025" cy="115300"/>
              </a:xfrm>
              <a:custGeom>
                <a:rect b="b" l="l" r="r" t="t"/>
                <a:pathLst>
                  <a:path extrusionOk="0" h="4612" w="5841">
                    <a:moveTo>
                      <a:pt x="1501" y="0"/>
                    </a:moveTo>
                    <a:cubicBezTo>
                      <a:pt x="1136" y="0"/>
                      <a:pt x="765" y="395"/>
                      <a:pt x="577" y="677"/>
                    </a:cubicBezTo>
                    <a:cubicBezTo>
                      <a:pt x="352" y="1003"/>
                      <a:pt x="101" y="1429"/>
                      <a:pt x="26" y="1830"/>
                    </a:cubicBezTo>
                    <a:cubicBezTo>
                      <a:pt x="1" y="1880"/>
                      <a:pt x="1" y="1930"/>
                      <a:pt x="1" y="2005"/>
                    </a:cubicBezTo>
                    <a:cubicBezTo>
                      <a:pt x="1" y="2105"/>
                      <a:pt x="1" y="2206"/>
                      <a:pt x="51" y="2306"/>
                    </a:cubicBezTo>
                    <a:cubicBezTo>
                      <a:pt x="130" y="2424"/>
                      <a:pt x="255" y="2465"/>
                      <a:pt x="377" y="2465"/>
                    </a:cubicBezTo>
                    <a:cubicBezTo>
                      <a:pt x="411" y="2465"/>
                      <a:pt x="445" y="2462"/>
                      <a:pt x="477" y="2456"/>
                    </a:cubicBezTo>
                    <a:cubicBezTo>
                      <a:pt x="753" y="2381"/>
                      <a:pt x="1003" y="2231"/>
                      <a:pt x="1204" y="2030"/>
                    </a:cubicBezTo>
                    <a:lnTo>
                      <a:pt x="5289" y="4612"/>
                    </a:lnTo>
                    <a:lnTo>
                      <a:pt x="5840" y="3734"/>
                    </a:lnTo>
                    <a:lnTo>
                      <a:pt x="1830" y="1178"/>
                    </a:lnTo>
                    <a:cubicBezTo>
                      <a:pt x="1981" y="877"/>
                      <a:pt x="2131" y="426"/>
                      <a:pt x="1855" y="150"/>
                    </a:cubicBezTo>
                    <a:cubicBezTo>
                      <a:pt x="1743" y="44"/>
                      <a:pt x="1622" y="0"/>
                      <a:pt x="1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3653425" y="2978300"/>
                <a:ext cx="104025" cy="137850"/>
              </a:xfrm>
              <a:custGeom>
                <a:rect b="b" l="l" r="r" t="t"/>
                <a:pathLst>
                  <a:path extrusionOk="0" h="5514" w="4161">
                    <a:moveTo>
                      <a:pt x="1018" y="1"/>
                    </a:moveTo>
                    <a:cubicBezTo>
                      <a:pt x="929" y="1"/>
                      <a:pt x="840" y="10"/>
                      <a:pt x="752" y="30"/>
                    </a:cubicBezTo>
                    <a:cubicBezTo>
                      <a:pt x="0" y="256"/>
                      <a:pt x="176" y="1233"/>
                      <a:pt x="251" y="1810"/>
                    </a:cubicBezTo>
                    <a:cubicBezTo>
                      <a:pt x="376" y="2537"/>
                      <a:pt x="627" y="3263"/>
                      <a:pt x="1003" y="3915"/>
                    </a:cubicBezTo>
                    <a:cubicBezTo>
                      <a:pt x="1203" y="4266"/>
                      <a:pt x="1454" y="4592"/>
                      <a:pt x="1755" y="4893"/>
                    </a:cubicBezTo>
                    <a:cubicBezTo>
                      <a:pt x="1930" y="5093"/>
                      <a:pt x="2131" y="5269"/>
                      <a:pt x="2381" y="5369"/>
                    </a:cubicBezTo>
                    <a:cubicBezTo>
                      <a:pt x="2549" y="5462"/>
                      <a:pt x="2743" y="5513"/>
                      <a:pt x="2935" y="5513"/>
                    </a:cubicBezTo>
                    <a:cubicBezTo>
                      <a:pt x="3002" y="5513"/>
                      <a:pt x="3068" y="5507"/>
                      <a:pt x="3133" y="5494"/>
                    </a:cubicBezTo>
                    <a:cubicBezTo>
                      <a:pt x="3409" y="5419"/>
                      <a:pt x="3634" y="5218"/>
                      <a:pt x="3785" y="4993"/>
                    </a:cubicBezTo>
                    <a:cubicBezTo>
                      <a:pt x="3935" y="4742"/>
                      <a:pt x="4010" y="4467"/>
                      <a:pt x="4061" y="4191"/>
                    </a:cubicBezTo>
                    <a:cubicBezTo>
                      <a:pt x="4161" y="3364"/>
                      <a:pt x="4010" y="2512"/>
                      <a:pt x="3584" y="1785"/>
                    </a:cubicBezTo>
                    <a:cubicBezTo>
                      <a:pt x="3158" y="1083"/>
                      <a:pt x="2507" y="507"/>
                      <a:pt x="1730" y="181"/>
                    </a:cubicBezTo>
                    <a:cubicBezTo>
                      <a:pt x="1510" y="71"/>
                      <a:pt x="1262" y="1"/>
                      <a:pt x="10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3696025" y="2860725"/>
                <a:ext cx="71450" cy="108675"/>
              </a:xfrm>
              <a:custGeom>
                <a:rect b="b" l="l" r="r" t="t"/>
                <a:pathLst>
                  <a:path extrusionOk="0" h="4347" w="2858">
                    <a:moveTo>
                      <a:pt x="1205" y="0"/>
                    </a:moveTo>
                    <a:cubicBezTo>
                      <a:pt x="961" y="0"/>
                      <a:pt x="738" y="78"/>
                      <a:pt x="602" y="272"/>
                    </a:cubicBezTo>
                    <a:cubicBezTo>
                      <a:pt x="251" y="824"/>
                      <a:pt x="26" y="1450"/>
                      <a:pt x="26" y="2102"/>
                    </a:cubicBezTo>
                    <a:cubicBezTo>
                      <a:pt x="1" y="2503"/>
                      <a:pt x="76" y="2904"/>
                      <a:pt x="201" y="3280"/>
                    </a:cubicBezTo>
                    <a:cubicBezTo>
                      <a:pt x="301" y="3580"/>
                      <a:pt x="452" y="3856"/>
                      <a:pt x="702" y="4082"/>
                    </a:cubicBezTo>
                    <a:cubicBezTo>
                      <a:pt x="887" y="4248"/>
                      <a:pt x="1154" y="4346"/>
                      <a:pt x="1401" y="4346"/>
                    </a:cubicBezTo>
                    <a:cubicBezTo>
                      <a:pt x="1490" y="4346"/>
                      <a:pt x="1576" y="4334"/>
                      <a:pt x="1655" y="4307"/>
                    </a:cubicBezTo>
                    <a:cubicBezTo>
                      <a:pt x="1855" y="4232"/>
                      <a:pt x="2006" y="4107"/>
                      <a:pt x="2131" y="3956"/>
                    </a:cubicBezTo>
                    <a:cubicBezTo>
                      <a:pt x="2432" y="3555"/>
                      <a:pt x="2607" y="3079"/>
                      <a:pt x="2707" y="2603"/>
                    </a:cubicBezTo>
                    <a:cubicBezTo>
                      <a:pt x="2808" y="2227"/>
                      <a:pt x="2858" y="1851"/>
                      <a:pt x="2808" y="1475"/>
                    </a:cubicBezTo>
                    <a:cubicBezTo>
                      <a:pt x="2732" y="1074"/>
                      <a:pt x="2582" y="698"/>
                      <a:pt x="2256" y="423"/>
                    </a:cubicBezTo>
                    <a:cubicBezTo>
                      <a:pt x="2026" y="193"/>
                      <a:pt x="1590" y="0"/>
                      <a:pt x="12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3805050" y="3011375"/>
                <a:ext cx="114700" cy="88825"/>
              </a:xfrm>
              <a:custGeom>
                <a:rect b="b" l="l" r="r" t="t"/>
                <a:pathLst>
                  <a:path extrusionOk="0" h="3553" w="4588">
                    <a:moveTo>
                      <a:pt x="999" y="1"/>
                    </a:moveTo>
                    <a:cubicBezTo>
                      <a:pt x="543" y="1"/>
                      <a:pt x="134" y="140"/>
                      <a:pt x="51" y="637"/>
                    </a:cubicBezTo>
                    <a:cubicBezTo>
                      <a:pt x="1" y="888"/>
                      <a:pt x="51" y="1138"/>
                      <a:pt x="126" y="1364"/>
                    </a:cubicBezTo>
                    <a:cubicBezTo>
                      <a:pt x="377" y="2041"/>
                      <a:pt x="853" y="2617"/>
                      <a:pt x="1454" y="3018"/>
                    </a:cubicBezTo>
                    <a:cubicBezTo>
                      <a:pt x="1989" y="3375"/>
                      <a:pt x="2623" y="3553"/>
                      <a:pt x="3267" y="3553"/>
                    </a:cubicBezTo>
                    <a:cubicBezTo>
                      <a:pt x="3348" y="3553"/>
                      <a:pt x="3429" y="3550"/>
                      <a:pt x="3509" y="3545"/>
                    </a:cubicBezTo>
                    <a:cubicBezTo>
                      <a:pt x="3835" y="3519"/>
                      <a:pt x="4186" y="3444"/>
                      <a:pt x="4387" y="3169"/>
                    </a:cubicBezTo>
                    <a:cubicBezTo>
                      <a:pt x="4512" y="3018"/>
                      <a:pt x="4587" y="2793"/>
                      <a:pt x="4562" y="2592"/>
                    </a:cubicBezTo>
                    <a:cubicBezTo>
                      <a:pt x="4562" y="2392"/>
                      <a:pt x="4512" y="2166"/>
                      <a:pt x="4412" y="1991"/>
                    </a:cubicBezTo>
                    <a:cubicBezTo>
                      <a:pt x="4111" y="1289"/>
                      <a:pt x="3484" y="737"/>
                      <a:pt x="2783" y="412"/>
                    </a:cubicBezTo>
                    <a:cubicBezTo>
                      <a:pt x="2557" y="286"/>
                      <a:pt x="2306" y="211"/>
                      <a:pt x="2056" y="161"/>
                    </a:cubicBezTo>
                    <a:cubicBezTo>
                      <a:pt x="1774" y="93"/>
                      <a:pt x="1371" y="1"/>
                      <a:pt x="9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3882125" y="2848850"/>
                <a:ext cx="114050" cy="156950"/>
              </a:xfrm>
              <a:custGeom>
                <a:rect b="b" l="l" r="r" t="t"/>
                <a:pathLst>
                  <a:path extrusionOk="0" h="6278" w="4562">
                    <a:moveTo>
                      <a:pt x="1342" y="1"/>
                    </a:moveTo>
                    <a:cubicBezTo>
                      <a:pt x="1113" y="1"/>
                      <a:pt x="887" y="86"/>
                      <a:pt x="677" y="296"/>
                    </a:cubicBezTo>
                    <a:cubicBezTo>
                      <a:pt x="451" y="522"/>
                      <a:pt x="326" y="847"/>
                      <a:pt x="251" y="1148"/>
                    </a:cubicBezTo>
                    <a:cubicBezTo>
                      <a:pt x="0" y="2050"/>
                      <a:pt x="75" y="3053"/>
                      <a:pt x="451" y="3905"/>
                    </a:cubicBezTo>
                    <a:cubicBezTo>
                      <a:pt x="802" y="4757"/>
                      <a:pt x="1454" y="5509"/>
                      <a:pt x="2256" y="5960"/>
                    </a:cubicBezTo>
                    <a:cubicBezTo>
                      <a:pt x="2545" y="6134"/>
                      <a:pt x="2879" y="6278"/>
                      <a:pt x="3212" y="6278"/>
                    </a:cubicBezTo>
                    <a:cubicBezTo>
                      <a:pt x="3311" y="6278"/>
                      <a:pt x="3411" y="6265"/>
                      <a:pt x="3509" y="6236"/>
                    </a:cubicBezTo>
                    <a:cubicBezTo>
                      <a:pt x="3760" y="6136"/>
                      <a:pt x="3960" y="5960"/>
                      <a:pt x="4111" y="5735"/>
                    </a:cubicBezTo>
                    <a:cubicBezTo>
                      <a:pt x="4261" y="5509"/>
                      <a:pt x="4336" y="5233"/>
                      <a:pt x="4386" y="4958"/>
                    </a:cubicBezTo>
                    <a:cubicBezTo>
                      <a:pt x="4562" y="3980"/>
                      <a:pt x="4311" y="2928"/>
                      <a:pt x="3810" y="2076"/>
                    </a:cubicBezTo>
                    <a:cubicBezTo>
                      <a:pt x="3634" y="1775"/>
                      <a:pt x="3434" y="1499"/>
                      <a:pt x="3208" y="1248"/>
                    </a:cubicBezTo>
                    <a:cubicBezTo>
                      <a:pt x="2774" y="795"/>
                      <a:pt x="2041" y="1"/>
                      <a:pt x="1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3787500" y="2909275"/>
                <a:ext cx="65825" cy="48125"/>
              </a:xfrm>
              <a:custGeom>
                <a:rect b="b" l="l" r="r" t="t"/>
                <a:pathLst>
                  <a:path extrusionOk="0" h="1925" w="2633">
                    <a:moveTo>
                      <a:pt x="1663" y="1"/>
                    </a:moveTo>
                    <a:cubicBezTo>
                      <a:pt x="1459" y="1"/>
                      <a:pt x="1251" y="49"/>
                      <a:pt x="1079" y="135"/>
                    </a:cubicBezTo>
                    <a:cubicBezTo>
                      <a:pt x="828" y="260"/>
                      <a:pt x="627" y="435"/>
                      <a:pt x="427" y="611"/>
                    </a:cubicBezTo>
                    <a:cubicBezTo>
                      <a:pt x="302" y="736"/>
                      <a:pt x="176" y="836"/>
                      <a:pt x="101" y="987"/>
                    </a:cubicBezTo>
                    <a:cubicBezTo>
                      <a:pt x="26" y="1137"/>
                      <a:pt x="1" y="1313"/>
                      <a:pt x="51" y="1463"/>
                    </a:cubicBezTo>
                    <a:cubicBezTo>
                      <a:pt x="101" y="1588"/>
                      <a:pt x="201" y="1689"/>
                      <a:pt x="302" y="1739"/>
                    </a:cubicBezTo>
                    <a:cubicBezTo>
                      <a:pt x="427" y="1814"/>
                      <a:pt x="552" y="1839"/>
                      <a:pt x="703" y="1864"/>
                    </a:cubicBezTo>
                    <a:cubicBezTo>
                      <a:pt x="854" y="1905"/>
                      <a:pt x="1021" y="1924"/>
                      <a:pt x="1187" y="1924"/>
                    </a:cubicBezTo>
                    <a:cubicBezTo>
                      <a:pt x="1322" y="1924"/>
                      <a:pt x="1456" y="1912"/>
                      <a:pt x="1580" y="1889"/>
                    </a:cubicBezTo>
                    <a:cubicBezTo>
                      <a:pt x="1881" y="1814"/>
                      <a:pt x="2156" y="1664"/>
                      <a:pt x="2357" y="1438"/>
                    </a:cubicBezTo>
                    <a:cubicBezTo>
                      <a:pt x="2532" y="1212"/>
                      <a:pt x="2632" y="887"/>
                      <a:pt x="2532" y="586"/>
                    </a:cubicBezTo>
                    <a:cubicBezTo>
                      <a:pt x="2433" y="175"/>
                      <a:pt x="2054" y="1"/>
                      <a:pt x="16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3768700" y="3114600"/>
                <a:ext cx="62075" cy="41775"/>
              </a:xfrm>
              <a:custGeom>
                <a:rect b="b" l="l" r="r" t="t"/>
                <a:pathLst>
                  <a:path extrusionOk="0" h="1671" w="2483">
                    <a:moveTo>
                      <a:pt x="1062" y="1"/>
                    </a:moveTo>
                    <a:cubicBezTo>
                      <a:pt x="960" y="1"/>
                      <a:pt x="857" y="7"/>
                      <a:pt x="753" y="17"/>
                    </a:cubicBezTo>
                    <a:cubicBezTo>
                      <a:pt x="602" y="42"/>
                      <a:pt x="477" y="67"/>
                      <a:pt x="327" y="117"/>
                    </a:cubicBezTo>
                    <a:cubicBezTo>
                      <a:pt x="201" y="167"/>
                      <a:pt x="76" y="268"/>
                      <a:pt x="51" y="418"/>
                    </a:cubicBezTo>
                    <a:cubicBezTo>
                      <a:pt x="1" y="518"/>
                      <a:pt x="26" y="644"/>
                      <a:pt x="76" y="769"/>
                    </a:cubicBezTo>
                    <a:cubicBezTo>
                      <a:pt x="126" y="869"/>
                      <a:pt x="201" y="969"/>
                      <a:pt x="277" y="1045"/>
                    </a:cubicBezTo>
                    <a:cubicBezTo>
                      <a:pt x="452" y="1245"/>
                      <a:pt x="653" y="1421"/>
                      <a:pt x="903" y="1546"/>
                    </a:cubicBezTo>
                    <a:cubicBezTo>
                      <a:pt x="1057" y="1631"/>
                      <a:pt x="1235" y="1670"/>
                      <a:pt x="1420" y="1670"/>
                    </a:cubicBezTo>
                    <a:cubicBezTo>
                      <a:pt x="1506" y="1670"/>
                      <a:pt x="1593" y="1662"/>
                      <a:pt x="1680" y="1646"/>
                    </a:cubicBezTo>
                    <a:cubicBezTo>
                      <a:pt x="1931" y="1571"/>
                      <a:pt x="2156" y="1395"/>
                      <a:pt x="2257" y="1145"/>
                    </a:cubicBezTo>
                    <a:cubicBezTo>
                      <a:pt x="2482" y="619"/>
                      <a:pt x="1981" y="142"/>
                      <a:pt x="1480" y="42"/>
                    </a:cubicBezTo>
                    <a:cubicBezTo>
                      <a:pt x="1347" y="13"/>
                      <a:pt x="1207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3659050" y="2811125"/>
                <a:ext cx="189675" cy="154150"/>
              </a:xfrm>
              <a:custGeom>
                <a:rect b="b" l="l" r="r" t="t"/>
                <a:pathLst>
                  <a:path extrusionOk="0" h="6166" w="7587">
                    <a:moveTo>
                      <a:pt x="6137" y="0"/>
                    </a:moveTo>
                    <a:cubicBezTo>
                      <a:pt x="3301" y="0"/>
                      <a:pt x="724" y="1948"/>
                      <a:pt x="126" y="4762"/>
                    </a:cubicBezTo>
                    <a:cubicBezTo>
                      <a:pt x="1" y="5314"/>
                      <a:pt x="226" y="5915"/>
                      <a:pt x="828" y="6116"/>
                    </a:cubicBezTo>
                    <a:cubicBezTo>
                      <a:pt x="924" y="6150"/>
                      <a:pt x="1029" y="6166"/>
                      <a:pt x="1136" y="6166"/>
                    </a:cubicBezTo>
                    <a:cubicBezTo>
                      <a:pt x="1586" y="6166"/>
                      <a:pt x="2080" y="5880"/>
                      <a:pt x="2181" y="5414"/>
                    </a:cubicBezTo>
                    <a:cubicBezTo>
                      <a:pt x="2579" y="3551"/>
                      <a:pt x="4109" y="2181"/>
                      <a:pt x="6039" y="2181"/>
                    </a:cubicBezTo>
                    <a:cubicBezTo>
                      <a:pt x="6056" y="2181"/>
                      <a:pt x="6074" y="2181"/>
                      <a:pt x="6091" y="2181"/>
                    </a:cubicBezTo>
                    <a:cubicBezTo>
                      <a:pt x="6099" y="2181"/>
                      <a:pt x="6107" y="2181"/>
                      <a:pt x="6115" y="2181"/>
                    </a:cubicBezTo>
                    <a:cubicBezTo>
                      <a:pt x="7496" y="2181"/>
                      <a:pt x="7587" y="25"/>
                      <a:pt x="6191" y="1"/>
                    </a:cubicBezTo>
                    <a:cubicBezTo>
                      <a:pt x="6173" y="0"/>
                      <a:pt x="6155" y="0"/>
                      <a:pt x="6137" y="0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4578875" y="1782925"/>
                <a:ext cx="202400" cy="262550"/>
              </a:xfrm>
              <a:custGeom>
                <a:rect b="b" l="l" r="r" t="t"/>
                <a:pathLst>
                  <a:path extrusionOk="0" h="10502" w="8096">
                    <a:moveTo>
                      <a:pt x="4035" y="1"/>
                    </a:moveTo>
                    <a:cubicBezTo>
                      <a:pt x="2206" y="1"/>
                      <a:pt x="727" y="652"/>
                      <a:pt x="727" y="1479"/>
                    </a:cubicBezTo>
                    <a:cubicBezTo>
                      <a:pt x="727" y="1955"/>
                      <a:pt x="1253" y="2381"/>
                      <a:pt x="2055" y="2657"/>
                    </a:cubicBezTo>
                    <a:cubicBezTo>
                      <a:pt x="3183" y="6893"/>
                      <a:pt x="0" y="10502"/>
                      <a:pt x="0" y="10502"/>
                    </a:cubicBezTo>
                    <a:lnTo>
                      <a:pt x="8095" y="10502"/>
                    </a:lnTo>
                    <a:cubicBezTo>
                      <a:pt x="8095" y="10502"/>
                      <a:pt x="4912" y="6893"/>
                      <a:pt x="6040" y="2657"/>
                    </a:cubicBezTo>
                    <a:cubicBezTo>
                      <a:pt x="6842" y="2381"/>
                      <a:pt x="7369" y="1955"/>
                      <a:pt x="7369" y="1479"/>
                    </a:cubicBezTo>
                    <a:cubicBezTo>
                      <a:pt x="7369" y="652"/>
                      <a:pt x="5865" y="1"/>
                      <a:pt x="40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4749300" y="1888350"/>
                <a:ext cx="238750" cy="246100"/>
              </a:xfrm>
              <a:custGeom>
                <a:rect b="b" l="l" r="r" t="t"/>
                <a:pathLst>
                  <a:path extrusionOk="0" h="9844" w="9550">
                    <a:moveTo>
                      <a:pt x="5407" y="0"/>
                    </a:moveTo>
                    <a:cubicBezTo>
                      <a:pt x="5052" y="0"/>
                      <a:pt x="4778" y="104"/>
                      <a:pt x="4637" y="320"/>
                    </a:cubicBezTo>
                    <a:cubicBezTo>
                      <a:pt x="4411" y="646"/>
                      <a:pt x="4587" y="1172"/>
                      <a:pt x="5013" y="1723"/>
                    </a:cubicBezTo>
                    <a:cubicBezTo>
                      <a:pt x="3835" y="5132"/>
                      <a:pt x="0" y="6134"/>
                      <a:pt x="0" y="6134"/>
                    </a:cubicBezTo>
                    <a:lnTo>
                      <a:pt x="2757" y="7989"/>
                    </a:lnTo>
                    <a:lnTo>
                      <a:pt x="5514" y="9844"/>
                    </a:lnTo>
                    <a:cubicBezTo>
                      <a:pt x="5514" y="9844"/>
                      <a:pt x="5013" y="5909"/>
                      <a:pt x="7720" y="3553"/>
                    </a:cubicBezTo>
                    <a:cubicBezTo>
                      <a:pt x="7972" y="3618"/>
                      <a:pt x="8207" y="3653"/>
                      <a:pt x="8415" y="3653"/>
                    </a:cubicBezTo>
                    <a:cubicBezTo>
                      <a:pt x="8763" y="3653"/>
                      <a:pt x="9032" y="3557"/>
                      <a:pt x="9173" y="3352"/>
                    </a:cubicBezTo>
                    <a:cubicBezTo>
                      <a:pt x="9549" y="2801"/>
                      <a:pt x="8847" y="1673"/>
                      <a:pt x="7594" y="821"/>
                    </a:cubicBezTo>
                    <a:cubicBezTo>
                      <a:pt x="6811" y="288"/>
                      <a:pt x="5998" y="0"/>
                      <a:pt x="54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4867075" y="1995100"/>
                <a:ext cx="307675" cy="284725"/>
              </a:xfrm>
              <a:custGeom>
                <a:rect b="b" l="l" r="r" t="t"/>
                <a:pathLst>
                  <a:path extrusionOk="0" h="11389" w="12307">
                    <a:moveTo>
                      <a:pt x="8245" y="1"/>
                    </a:moveTo>
                    <a:cubicBezTo>
                      <a:pt x="8073" y="1"/>
                      <a:pt x="7920" y="44"/>
                      <a:pt x="7796" y="135"/>
                    </a:cubicBezTo>
                    <a:cubicBezTo>
                      <a:pt x="7395" y="411"/>
                      <a:pt x="7344" y="1088"/>
                      <a:pt x="7595" y="1915"/>
                    </a:cubicBezTo>
                    <a:cubicBezTo>
                      <a:pt x="5430" y="4525"/>
                      <a:pt x="2086" y="4823"/>
                      <a:pt x="670" y="4823"/>
                    </a:cubicBezTo>
                    <a:cubicBezTo>
                      <a:pt x="251" y="4823"/>
                      <a:pt x="1" y="4797"/>
                      <a:pt x="1" y="4797"/>
                    </a:cubicBezTo>
                    <a:lnTo>
                      <a:pt x="1" y="4797"/>
                    </a:lnTo>
                    <a:lnTo>
                      <a:pt x="2357" y="8080"/>
                    </a:lnTo>
                    <a:lnTo>
                      <a:pt x="4713" y="11388"/>
                    </a:lnTo>
                    <a:cubicBezTo>
                      <a:pt x="4713" y="11388"/>
                      <a:pt x="5790" y="6702"/>
                      <a:pt x="9901" y="5148"/>
                    </a:cubicBezTo>
                    <a:cubicBezTo>
                      <a:pt x="10378" y="5489"/>
                      <a:pt x="10832" y="5679"/>
                      <a:pt x="11192" y="5679"/>
                    </a:cubicBezTo>
                    <a:cubicBezTo>
                      <a:pt x="11362" y="5679"/>
                      <a:pt x="11510" y="5637"/>
                      <a:pt x="11630" y="5549"/>
                    </a:cubicBezTo>
                    <a:cubicBezTo>
                      <a:pt x="12307" y="5072"/>
                      <a:pt x="11981" y="3468"/>
                      <a:pt x="10928" y="1990"/>
                    </a:cubicBezTo>
                    <a:cubicBezTo>
                      <a:pt x="10057" y="774"/>
                      <a:pt x="8973" y="1"/>
                      <a:pt x="8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4966075" y="2172650"/>
                <a:ext cx="247525" cy="216200"/>
              </a:xfrm>
              <a:custGeom>
                <a:rect b="b" l="l" r="r" t="t"/>
                <a:pathLst>
                  <a:path extrusionOk="0" h="8648" w="9901">
                    <a:moveTo>
                      <a:pt x="7259" y="0"/>
                    </a:moveTo>
                    <a:cubicBezTo>
                      <a:pt x="7174" y="0"/>
                      <a:pt x="7093" y="16"/>
                      <a:pt x="7018" y="51"/>
                    </a:cubicBezTo>
                    <a:cubicBezTo>
                      <a:pt x="6643" y="226"/>
                      <a:pt x="6517" y="752"/>
                      <a:pt x="6592" y="1454"/>
                    </a:cubicBezTo>
                    <a:cubicBezTo>
                      <a:pt x="5194" y="2601"/>
                      <a:pt x="3535" y="2886"/>
                      <a:pt x="2232" y="2886"/>
                    </a:cubicBezTo>
                    <a:cubicBezTo>
                      <a:pt x="943" y="2886"/>
                      <a:pt x="1" y="2607"/>
                      <a:pt x="1" y="2607"/>
                    </a:cubicBezTo>
                    <a:lnTo>
                      <a:pt x="1" y="2607"/>
                    </a:lnTo>
                    <a:lnTo>
                      <a:pt x="1404" y="5640"/>
                    </a:lnTo>
                    <a:lnTo>
                      <a:pt x="2783" y="8647"/>
                    </a:lnTo>
                    <a:cubicBezTo>
                      <a:pt x="2783" y="8647"/>
                      <a:pt x="4387" y="5038"/>
                      <a:pt x="7946" y="4412"/>
                    </a:cubicBezTo>
                    <a:cubicBezTo>
                      <a:pt x="8329" y="4815"/>
                      <a:pt x="8729" y="5056"/>
                      <a:pt x="9067" y="5056"/>
                    </a:cubicBezTo>
                    <a:cubicBezTo>
                      <a:pt x="9148" y="5056"/>
                      <a:pt x="9226" y="5042"/>
                      <a:pt x="9299" y="5013"/>
                    </a:cubicBezTo>
                    <a:cubicBezTo>
                      <a:pt x="9901" y="4712"/>
                      <a:pt x="9876" y="3384"/>
                      <a:pt x="9249" y="2006"/>
                    </a:cubicBezTo>
                    <a:cubicBezTo>
                      <a:pt x="8700" y="820"/>
                      <a:pt x="7863" y="0"/>
                      <a:pt x="7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5016200" y="2374400"/>
                <a:ext cx="275100" cy="203125"/>
              </a:xfrm>
              <a:custGeom>
                <a:rect b="b" l="l" r="r" t="t"/>
                <a:pathLst>
                  <a:path extrusionOk="0" h="8125" w="11004">
                    <a:moveTo>
                      <a:pt x="728" y="1"/>
                    </a:moveTo>
                    <a:lnTo>
                      <a:pt x="352" y="4036"/>
                    </a:lnTo>
                    <a:lnTo>
                      <a:pt x="1" y="8071"/>
                    </a:lnTo>
                    <a:cubicBezTo>
                      <a:pt x="1" y="8071"/>
                      <a:pt x="2453" y="6268"/>
                      <a:pt x="5521" y="6268"/>
                    </a:cubicBezTo>
                    <a:cubicBezTo>
                      <a:pt x="6316" y="6268"/>
                      <a:pt x="7151" y="6389"/>
                      <a:pt x="7996" y="6693"/>
                    </a:cubicBezTo>
                    <a:cubicBezTo>
                      <a:pt x="8196" y="7520"/>
                      <a:pt x="8597" y="8096"/>
                      <a:pt x="9074" y="8121"/>
                    </a:cubicBezTo>
                    <a:cubicBezTo>
                      <a:pt x="9094" y="8123"/>
                      <a:pt x="9115" y="8124"/>
                      <a:pt x="9135" y="8124"/>
                    </a:cubicBezTo>
                    <a:cubicBezTo>
                      <a:pt x="9916" y="8124"/>
                      <a:pt x="10682" y="6746"/>
                      <a:pt x="10853" y="4963"/>
                    </a:cubicBezTo>
                    <a:cubicBezTo>
                      <a:pt x="11004" y="3134"/>
                      <a:pt x="10477" y="1605"/>
                      <a:pt x="9650" y="1530"/>
                    </a:cubicBezTo>
                    <a:cubicBezTo>
                      <a:pt x="9627" y="1527"/>
                      <a:pt x="9604" y="1526"/>
                      <a:pt x="9581" y="1526"/>
                    </a:cubicBezTo>
                    <a:cubicBezTo>
                      <a:pt x="9128" y="1526"/>
                      <a:pt x="8681" y="1993"/>
                      <a:pt x="8347" y="2733"/>
                    </a:cubicBezTo>
                    <a:cubicBezTo>
                      <a:pt x="7927" y="2806"/>
                      <a:pt x="7517" y="2839"/>
                      <a:pt x="7118" y="2839"/>
                    </a:cubicBezTo>
                    <a:cubicBezTo>
                      <a:pt x="3423" y="2839"/>
                      <a:pt x="728" y="1"/>
                      <a:pt x="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4934125" y="2542950"/>
                <a:ext cx="246275" cy="212850"/>
              </a:xfrm>
              <a:custGeom>
                <a:rect b="b" l="l" r="r" t="t"/>
                <a:pathLst>
                  <a:path extrusionOk="0" h="8514" w="9851">
                    <a:moveTo>
                      <a:pt x="2582" y="1"/>
                    </a:moveTo>
                    <a:lnTo>
                      <a:pt x="1304" y="3083"/>
                    </a:lnTo>
                    <a:lnTo>
                      <a:pt x="1" y="6141"/>
                    </a:lnTo>
                    <a:lnTo>
                      <a:pt x="1" y="6141"/>
                    </a:lnTo>
                    <a:cubicBezTo>
                      <a:pt x="1" y="6141"/>
                      <a:pt x="1064" y="5787"/>
                      <a:pt x="2490" y="5787"/>
                    </a:cubicBezTo>
                    <a:cubicBezTo>
                      <a:pt x="3745" y="5787"/>
                      <a:pt x="5280" y="6061"/>
                      <a:pt x="6617" y="7093"/>
                    </a:cubicBezTo>
                    <a:cubicBezTo>
                      <a:pt x="6567" y="7795"/>
                      <a:pt x="6718" y="8322"/>
                      <a:pt x="7093" y="8472"/>
                    </a:cubicBezTo>
                    <a:cubicBezTo>
                      <a:pt x="7161" y="8500"/>
                      <a:pt x="7233" y="8514"/>
                      <a:pt x="7309" y="8514"/>
                    </a:cubicBezTo>
                    <a:cubicBezTo>
                      <a:pt x="7910" y="8514"/>
                      <a:pt x="8740" y="7665"/>
                      <a:pt x="9274" y="6442"/>
                    </a:cubicBezTo>
                    <a:cubicBezTo>
                      <a:pt x="9850" y="5038"/>
                      <a:pt x="9825" y="3710"/>
                      <a:pt x="9199" y="3434"/>
                    </a:cubicBezTo>
                    <a:cubicBezTo>
                      <a:pt x="9130" y="3407"/>
                      <a:pt x="9057" y="3393"/>
                      <a:pt x="8982" y="3393"/>
                    </a:cubicBezTo>
                    <a:cubicBezTo>
                      <a:pt x="8648" y="3393"/>
                      <a:pt x="8259" y="3656"/>
                      <a:pt x="7870" y="4086"/>
                    </a:cubicBezTo>
                    <a:cubicBezTo>
                      <a:pt x="4312" y="3585"/>
                      <a:pt x="2582" y="1"/>
                      <a:pt x="2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4790650" y="2649475"/>
                <a:ext cx="296400" cy="299375"/>
              </a:xfrm>
              <a:custGeom>
                <a:rect b="b" l="l" r="r" t="t"/>
                <a:pathLst>
                  <a:path extrusionOk="0" h="11975" w="11856">
                    <a:moveTo>
                      <a:pt x="6441" y="0"/>
                    </a:moveTo>
                    <a:lnTo>
                      <a:pt x="3208" y="2457"/>
                    </a:lnTo>
                    <a:lnTo>
                      <a:pt x="0" y="4938"/>
                    </a:lnTo>
                    <a:cubicBezTo>
                      <a:pt x="0" y="4938"/>
                      <a:pt x="4737" y="5865"/>
                      <a:pt x="6416" y="9900"/>
                    </a:cubicBezTo>
                    <a:cubicBezTo>
                      <a:pt x="5940" y="10602"/>
                      <a:pt x="5790" y="11279"/>
                      <a:pt x="6066" y="11655"/>
                    </a:cubicBezTo>
                    <a:cubicBezTo>
                      <a:pt x="6233" y="11872"/>
                      <a:pt x="6519" y="11975"/>
                      <a:pt x="6881" y="11975"/>
                    </a:cubicBezTo>
                    <a:cubicBezTo>
                      <a:pt x="7605" y="11975"/>
                      <a:pt x="8630" y="11563"/>
                      <a:pt x="9599" y="10827"/>
                    </a:cubicBezTo>
                    <a:cubicBezTo>
                      <a:pt x="11078" y="9700"/>
                      <a:pt x="11855" y="8271"/>
                      <a:pt x="11354" y="7619"/>
                    </a:cubicBezTo>
                    <a:cubicBezTo>
                      <a:pt x="11186" y="7410"/>
                      <a:pt x="10901" y="7309"/>
                      <a:pt x="10543" y="7309"/>
                    </a:cubicBezTo>
                    <a:cubicBezTo>
                      <a:pt x="10259" y="7309"/>
                      <a:pt x="9929" y="7372"/>
                      <a:pt x="9574" y="7494"/>
                    </a:cubicBezTo>
                    <a:cubicBezTo>
                      <a:pt x="6091" y="4812"/>
                      <a:pt x="6441" y="1"/>
                      <a:pt x="64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4652175" y="2743450"/>
                <a:ext cx="210550" cy="239800"/>
              </a:xfrm>
              <a:custGeom>
                <a:rect b="b" l="l" r="r" t="t"/>
                <a:pathLst>
                  <a:path extrusionOk="0" h="9592" w="8422">
                    <a:moveTo>
                      <a:pt x="6266" y="1"/>
                    </a:moveTo>
                    <a:lnTo>
                      <a:pt x="3133" y="1129"/>
                    </a:lnTo>
                    <a:lnTo>
                      <a:pt x="0" y="2231"/>
                    </a:lnTo>
                    <a:cubicBezTo>
                      <a:pt x="0" y="2231"/>
                      <a:pt x="3459" y="4161"/>
                      <a:pt x="3760" y="7745"/>
                    </a:cubicBezTo>
                    <a:cubicBezTo>
                      <a:pt x="3208" y="8171"/>
                      <a:pt x="2933" y="8647"/>
                      <a:pt x="3058" y="9023"/>
                    </a:cubicBezTo>
                    <a:cubicBezTo>
                      <a:pt x="3188" y="9399"/>
                      <a:pt x="3684" y="9591"/>
                      <a:pt x="4353" y="9591"/>
                    </a:cubicBezTo>
                    <a:cubicBezTo>
                      <a:pt x="4847" y="9591"/>
                      <a:pt x="5435" y="9487"/>
                      <a:pt x="6041" y="9274"/>
                    </a:cubicBezTo>
                    <a:cubicBezTo>
                      <a:pt x="7444" y="8748"/>
                      <a:pt x="8422" y="7820"/>
                      <a:pt x="8196" y="7194"/>
                    </a:cubicBezTo>
                    <a:cubicBezTo>
                      <a:pt x="8046" y="6818"/>
                      <a:pt x="7544" y="6642"/>
                      <a:pt x="6843" y="6642"/>
                    </a:cubicBezTo>
                    <a:cubicBezTo>
                      <a:pt x="4787" y="3685"/>
                      <a:pt x="6266" y="1"/>
                      <a:pt x="6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4442275" y="2763500"/>
                <a:ext cx="224325" cy="279550"/>
              </a:xfrm>
              <a:custGeom>
                <a:rect b="b" l="l" r="r" t="t"/>
                <a:pathLst>
                  <a:path extrusionOk="0" h="11182" w="8973">
                    <a:moveTo>
                      <a:pt x="1003" y="1"/>
                    </a:moveTo>
                    <a:cubicBezTo>
                      <a:pt x="1003" y="1"/>
                      <a:pt x="3509" y="4111"/>
                      <a:pt x="1655" y="8096"/>
                    </a:cubicBezTo>
                    <a:cubicBezTo>
                      <a:pt x="802" y="8221"/>
                      <a:pt x="226" y="8547"/>
                      <a:pt x="126" y="9023"/>
                    </a:cubicBezTo>
                    <a:cubicBezTo>
                      <a:pt x="0" y="9825"/>
                      <a:pt x="1329" y="10753"/>
                      <a:pt x="3133" y="11079"/>
                    </a:cubicBezTo>
                    <a:cubicBezTo>
                      <a:pt x="3552" y="11148"/>
                      <a:pt x="3959" y="11182"/>
                      <a:pt x="4339" y="11182"/>
                    </a:cubicBezTo>
                    <a:cubicBezTo>
                      <a:pt x="5594" y="11182"/>
                      <a:pt x="6552" y="10817"/>
                      <a:pt x="6667" y="10201"/>
                    </a:cubicBezTo>
                    <a:cubicBezTo>
                      <a:pt x="6767" y="9725"/>
                      <a:pt x="6316" y="9199"/>
                      <a:pt x="5564" y="8798"/>
                    </a:cubicBezTo>
                    <a:cubicBezTo>
                      <a:pt x="5213" y="4412"/>
                      <a:pt x="8973" y="1429"/>
                      <a:pt x="8973" y="1429"/>
                    </a:cubicBezTo>
                    <a:lnTo>
                      <a:pt x="4988" y="703"/>
                    </a:lnTo>
                    <a:lnTo>
                      <a:pt x="10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4290650" y="2672650"/>
                <a:ext cx="228725" cy="244875"/>
              </a:xfrm>
              <a:custGeom>
                <a:rect b="b" l="l" r="r" t="t"/>
                <a:pathLst>
                  <a:path extrusionOk="0" h="9795" w="9149">
                    <a:moveTo>
                      <a:pt x="3258" y="1"/>
                    </a:moveTo>
                    <a:cubicBezTo>
                      <a:pt x="3258" y="1"/>
                      <a:pt x="4186" y="3860"/>
                      <a:pt x="1755" y="6492"/>
                    </a:cubicBezTo>
                    <a:cubicBezTo>
                      <a:pt x="1584" y="6468"/>
                      <a:pt x="1423" y="6455"/>
                      <a:pt x="1274" y="6455"/>
                    </a:cubicBezTo>
                    <a:cubicBezTo>
                      <a:pt x="807" y="6455"/>
                      <a:pt x="459" y="6577"/>
                      <a:pt x="326" y="6843"/>
                    </a:cubicBezTo>
                    <a:cubicBezTo>
                      <a:pt x="0" y="7444"/>
                      <a:pt x="827" y="8497"/>
                      <a:pt x="2156" y="9199"/>
                    </a:cubicBezTo>
                    <a:cubicBezTo>
                      <a:pt x="2896" y="9590"/>
                      <a:pt x="3644" y="9794"/>
                      <a:pt x="4214" y="9794"/>
                    </a:cubicBezTo>
                    <a:cubicBezTo>
                      <a:pt x="4666" y="9794"/>
                      <a:pt x="5005" y="9665"/>
                      <a:pt x="5138" y="9399"/>
                    </a:cubicBezTo>
                    <a:cubicBezTo>
                      <a:pt x="5339" y="9048"/>
                      <a:pt x="5113" y="8522"/>
                      <a:pt x="4637" y="8021"/>
                    </a:cubicBezTo>
                    <a:cubicBezTo>
                      <a:pt x="5439" y="4512"/>
                      <a:pt x="9148" y="3108"/>
                      <a:pt x="9148" y="3108"/>
                    </a:cubicBezTo>
                    <a:lnTo>
                      <a:pt x="6216" y="1555"/>
                    </a:ln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4095150" y="2519775"/>
                <a:ext cx="306425" cy="279600"/>
              </a:xfrm>
              <a:custGeom>
                <a:rect b="b" l="l" r="r" t="t"/>
                <a:pathLst>
                  <a:path extrusionOk="0" h="11184" w="12257">
                    <a:moveTo>
                      <a:pt x="7920" y="0"/>
                    </a:moveTo>
                    <a:cubicBezTo>
                      <a:pt x="7920" y="0"/>
                      <a:pt x="6567" y="4637"/>
                      <a:pt x="2407" y="5940"/>
                    </a:cubicBezTo>
                    <a:cubicBezTo>
                      <a:pt x="1928" y="5568"/>
                      <a:pt x="1461" y="5346"/>
                      <a:pt x="1087" y="5346"/>
                    </a:cubicBezTo>
                    <a:cubicBezTo>
                      <a:pt x="933" y="5346"/>
                      <a:pt x="794" y="5384"/>
                      <a:pt x="677" y="5464"/>
                    </a:cubicBezTo>
                    <a:cubicBezTo>
                      <a:pt x="1" y="5890"/>
                      <a:pt x="226" y="7519"/>
                      <a:pt x="1204" y="9048"/>
                    </a:cubicBezTo>
                    <a:cubicBezTo>
                      <a:pt x="2017" y="10342"/>
                      <a:pt x="3092" y="11184"/>
                      <a:pt x="3834" y="11184"/>
                    </a:cubicBezTo>
                    <a:cubicBezTo>
                      <a:pt x="3983" y="11184"/>
                      <a:pt x="4119" y="11149"/>
                      <a:pt x="4236" y="11078"/>
                    </a:cubicBezTo>
                    <a:cubicBezTo>
                      <a:pt x="4637" y="10802"/>
                      <a:pt x="4737" y="10126"/>
                      <a:pt x="4512" y="9299"/>
                    </a:cubicBezTo>
                    <a:cubicBezTo>
                      <a:pt x="6543" y="7114"/>
                      <a:pt x="9398" y="6766"/>
                      <a:pt x="11014" y="6766"/>
                    </a:cubicBezTo>
                    <a:cubicBezTo>
                      <a:pt x="11771" y="6766"/>
                      <a:pt x="12256" y="6843"/>
                      <a:pt x="12256" y="6843"/>
                    </a:cubicBezTo>
                    <a:lnTo>
                      <a:pt x="10101" y="3434"/>
                    </a:lnTo>
                    <a:lnTo>
                      <a:pt x="7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4076975" y="2348100"/>
                <a:ext cx="217450" cy="166050"/>
              </a:xfrm>
              <a:custGeom>
                <a:rect b="b" l="l" r="r" t="t"/>
                <a:pathLst>
                  <a:path extrusionOk="0" h="6642" w="8698">
                    <a:moveTo>
                      <a:pt x="8622" y="0"/>
                    </a:moveTo>
                    <a:cubicBezTo>
                      <a:pt x="8622" y="0"/>
                      <a:pt x="6461" y="1942"/>
                      <a:pt x="3658" y="1942"/>
                    </a:cubicBezTo>
                    <a:cubicBezTo>
                      <a:pt x="3182" y="1942"/>
                      <a:pt x="2687" y="1886"/>
                      <a:pt x="2181" y="1755"/>
                    </a:cubicBezTo>
                    <a:cubicBezTo>
                      <a:pt x="1956" y="1103"/>
                      <a:pt x="1605" y="677"/>
                      <a:pt x="1204" y="677"/>
                    </a:cubicBezTo>
                    <a:cubicBezTo>
                      <a:pt x="527" y="677"/>
                      <a:pt x="1" y="1905"/>
                      <a:pt x="1" y="3409"/>
                    </a:cubicBezTo>
                    <a:cubicBezTo>
                      <a:pt x="26" y="4912"/>
                      <a:pt x="602" y="6141"/>
                      <a:pt x="1254" y="6141"/>
                    </a:cubicBezTo>
                    <a:cubicBezTo>
                      <a:pt x="1655" y="6115"/>
                      <a:pt x="2006" y="5689"/>
                      <a:pt x="2231" y="5038"/>
                    </a:cubicBezTo>
                    <a:cubicBezTo>
                      <a:pt x="2782" y="4882"/>
                      <a:pt x="3321" y="4817"/>
                      <a:pt x="3838" y="4817"/>
                    </a:cubicBezTo>
                    <a:cubicBezTo>
                      <a:pt x="6571" y="4817"/>
                      <a:pt x="8698" y="6642"/>
                      <a:pt x="8698" y="6642"/>
                    </a:cubicBezTo>
                    <a:lnTo>
                      <a:pt x="8647" y="3308"/>
                    </a:lnTo>
                    <a:lnTo>
                      <a:pt x="8622" y="0"/>
                    </a:ln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4036875" y="2158200"/>
                <a:ext cx="292025" cy="237525"/>
              </a:xfrm>
              <a:custGeom>
                <a:rect b="b" l="l" r="r" t="t"/>
                <a:pathLst>
                  <a:path extrusionOk="0" h="9501" w="11681">
                    <a:moveTo>
                      <a:pt x="2591" y="1"/>
                    </a:moveTo>
                    <a:cubicBezTo>
                      <a:pt x="1823" y="1"/>
                      <a:pt x="916" y="1194"/>
                      <a:pt x="477" y="2834"/>
                    </a:cubicBezTo>
                    <a:cubicBezTo>
                      <a:pt x="1" y="4614"/>
                      <a:pt x="251" y="6218"/>
                      <a:pt x="1028" y="6418"/>
                    </a:cubicBezTo>
                    <a:cubicBezTo>
                      <a:pt x="1089" y="6434"/>
                      <a:pt x="1151" y="6442"/>
                      <a:pt x="1214" y="6442"/>
                    </a:cubicBezTo>
                    <a:cubicBezTo>
                      <a:pt x="1644" y="6442"/>
                      <a:pt x="2117" y="6075"/>
                      <a:pt x="2532" y="5441"/>
                    </a:cubicBezTo>
                    <a:cubicBezTo>
                      <a:pt x="6918" y="5466"/>
                      <a:pt x="9575" y="9501"/>
                      <a:pt x="9575" y="9501"/>
                    </a:cubicBezTo>
                    <a:lnTo>
                      <a:pt x="10627" y="5591"/>
                    </a:lnTo>
                    <a:lnTo>
                      <a:pt x="11680" y="1681"/>
                    </a:lnTo>
                    <a:lnTo>
                      <a:pt x="11680" y="1681"/>
                    </a:lnTo>
                    <a:cubicBezTo>
                      <a:pt x="11680" y="1681"/>
                      <a:pt x="9808" y="2606"/>
                      <a:pt x="7442" y="2606"/>
                    </a:cubicBezTo>
                    <a:cubicBezTo>
                      <a:pt x="6217" y="2606"/>
                      <a:pt x="4859" y="2358"/>
                      <a:pt x="3560" y="1606"/>
                    </a:cubicBezTo>
                    <a:cubicBezTo>
                      <a:pt x="3510" y="754"/>
                      <a:pt x="3234" y="153"/>
                      <a:pt x="2783" y="27"/>
                    </a:cubicBezTo>
                    <a:cubicBezTo>
                      <a:pt x="2720" y="10"/>
                      <a:pt x="2656" y="1"/>
                      <a:pt x="25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4183500" y="2022300"/>
                <a:ext cx="251900" cy="230575"/>
              </a:xfrm>
              <a:custGeom>
                <a:rect b="b" l="l" r="r" t="t"/>
                <a:pathLst>
                  <a:path extrusionOk="0" h="9223" w="10076">
                    <a:moveTo>
                      <a:pt x="3178" y="1"/>
                    </a:moveTo>
                    <a:cubicBezTo>
                      <a:pt x="2566" y="1"/>
                      <a:pt x="1687" y="679"/>
                      <a:pt x="1028" y="1729"/>
                    </a:cubicBezTo>
                    <a:cubicBezTo>
                      <a:pt x="201" y="2982"/>
                      <a:pt x="0" y="4310"/>
                      <a:pt x="552" y="4661"/>
                    </a:cubicBezTo>
                    <a:cubicBezTo>
                      <a:pt x="656" y="4728"/>
                      <a:pt x="776" y="4760"/>
                      <a:pt x="908" y="4760"/>
                    </a:cubicBezTo>
                    <a:cubicBezTo>
                      <a:pt x="1219" y="4760"/>
                      <a:pt x="1593" y="4584"/>
                      <a:pt x="1980" y="4285"/>
                    </a:cubicBezTo>
                    <a:cubicBezTo>
                      <a:pt x="5389" y="5388"/>
                      <a:pt x="6467" y="9223"/>
                      <a:pt x="6467" y="9223"/>
                    </a:cubicBezTo>
                    <a:lnTo>
                      <a:pt x="8271" y="6416"/>
                    </a:lnTo>
                    <a:lnTo>
                      <a:pt x="10076" y="3634"/>
                    </a:lnTo>
                    <a:lnTo>
                      <a:pt x="10076" y="3634"/>
                    </a:lnTo>
                    <a:cubicBezTo>
                      <a:pt x="10076" y="3634"/>
                      <a:pt x="9718" y="3686"/>
                      <a:pt x="9151" y="3686"/>
                    </a:cubicBezTo>
                    <a:cubicBezTo>
                      <a:pt x="7845" y="3686"/>
                      <a:pt x="5430" y="3406"/>
                      <a:pt x="3735" y="1553"/>
                    </a:cubicBezTo>
                    <a:cubicBezTo>
                      <a:pt x="3910" y="877"/>
                      <a:pt x="3860" y="300"/>
                      <a:pt x="3534" y="100"/>
                    </a:cubicBezTo>
                    <a:cubicBezTo>
                      <a:pt x="3431" y="33"/>
                      <a:pt x="3311" y="1"/>
                      <a:pt x="31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4305050" y="1846550"/>
                <a:ext cx="276975" cy="297300"/>
              </a:xfrm>
              <a:custGeom>
                <a:rect b="b" l="l" r="r" t="t"/>
                <a:pathLst>
                  <a:path extrusionOk="0" h="11892" w="11079">
                    <a:moveTo>
                      <a:pt x="5116" y="0"/>
                    </a:moveTo>
                    <a:cubicBezTo>
                      <a:pt x="4436" y="0"/>
                      <a:pt x="3550" y="235"/>
                      <a:pt x="2657" y="689"/>
                    </a:cubicBezTo>
                    <a:cubicBezTo>
                      <a:pt x="1028" y="1541"/>
                      <a:pt x="1" y="2794"/>
                      <a:pt x="377" y="3521"/>
                    </a:cubicBezTo>
                    <a:cubicBezTo>
                      <a:pt x="548" y="3863"/>
                      <a:pt x="964" y="4018"/>
                      <a:pt x="1527" y="4018"/>
                    </a:cubicBezTo>
                    <a:cubicBezTo>
                      <a:pt x="1706" y="4018"/>
                      <a:pt x="1900" y="4002"/>
                      <a:pt x="2106" y="3972"/>
                    </a:cubicBezTo>
                    <a:cubicBezTo>
                      <a:pt x="5038" y="7230"/>
                      <a:pt x="3860" y="11892"/>
                      <a:pt x="3860" y="11892"/>
                    </a:cubicBezTo>
                    <a:lnTo>
                      <a:pt x="7469" y="10037"/>
                    </a:lnTo>
                    <a:lnTo>
                      <a:pt x="11078" y="8182"/>
                    </a:lnTo>
                    <a:cubicBezTo>
                      <a:pt x="11078" y="8182"/>
                      <a:pt x="6567" y="6428"/>
                      <a:pt x="5640" y="2142"/>
                    </a:cubicBezTo>
                    <a:cubicBezTo>
                      <a:pt x="6241" y="1541"/>
                      <a:pt x="6492" y="914"/>
                      <a:pt x="6266" y="488"/>
                    </a:cubicBezTo>
                    <a:cubicBezTo>
                      <a:pt x="6097" y="160"/>
                      <a:pt x="5676" y="0"/>
                      <a:pt x="5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4502425" y="1900475"/>
                <a:ext cx="122825" cy="154400"/>
              </a:xfrm>
              <a:custGeom>
                <a:rect b="b" l="l" r="r" t="t"/>
                <a:pathLst>
                  <a:path extrusionOk="0" h="6176" w="4913">
                    <a:moveTo>
                      <a:pt x="2416" y="1"/>
                    </a:moveTo>
                    <a:cubicBezTo>
                      <a:pt x="2209" y="1"/>
                      <a:pt x="1986" y="20"/>
                      <a:pt x="1755" y="60"/>
                    </a:cubicBezTo>
                    <a:cubicBezTo>
                      <a:pt x="752" y="236"/>
                      <a:pt x="0" y="737"/>
                      <a:pt x="76" y="1163"/>
                    </a:cubicBezTo>
                    <a:cubicBezTo>
                      <a:pt x="126" y="1439"/>
                      <a:pt x="452" y="1614"/>
                      <a:pt x="903" y="1690"/>
                    </a:cubicBezTo>
                    <a:cubicBezTo>
                      <a:pt x="1905" y="3895"/>
                      <a:pt x="502" y="6176"/>
                      <a:pt x="502" y="6176"/>
                    </a:cubicBezTo>
                    <a:lnTo>
                      <a:pt x="2707" y="5800"/>
                    </a:lnTo>
                    <a:lnTo>
                      <a:pt x="4913" y="5424"/>
                    </a:lnTo>
                    <a:cubicBezTo>
                      <a:pt x="4913" y="5424"/>
                      <a:pt x="2858" y="3745"/>
                      <a:pt x="3083" y="1339"/>
                    </a:cubicBezTo>
                    <a:cubicBezTo>
                      <a:pt x="3484" y="1113"/>
                      <a:pt x="3735" y="837"/>
                      <a:pt x="3685" y="562"/>
                    </a:cubicBezTo>
                    <a:cubicBezTo>
                      <a:pt x="3627" y="214"/>
                      <a:pt x="3109" y="1"/>
                      <a:pt x="24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4253050" y="2017575"/>
                <a:ext cx="811425" cy="802050"/>
              </a:xfrm>
              <a:custGeom>
                <a:rect b="b" l="l" r="r" t="t"/>
                <a:pathLst>
                  <a:path extrusionOk="0" h="32082" w="32457">
                    <a:moveTo>
                      <a:pt x="16197" y="0"/>
                    </a:moveTo>
                    <a:cubicBezTo>
                      <a:pt x="7635" y="0"/>
                      <a:pt x="518" y="6771"/>
                      <a:pt x="176" y="15402"/>
                    </a:cubicBezTo>
                    <a:cubicBezTo>
                      <a:pt x="0" y="19687"/>
                      <a:pt x="1529" y="23647"/>
                      <a:pt x="4136" y="26630"/>
                    </a:cubicBezTo>
                    <a:cubicBezTo>
                      <a:pt x="6943" y="29813"/>
                      <a:pt x="11003" y="31893"/>
                      <a:pt x="15564" y="32068"/>
                    </a:cubicBezTo>
                    <a:cubicBezTo>
                      <a:pt x="15781" y="32077"/>
                      <a:pt x="15997" y="32081"/>
                      <a:pt x="16212" y="32081"/>
                    </a:cubicBezTo>
                    <a:cubicBezTo>
                      <a:pt x="24797" y="32081"/>
                      <a:pt x="31914" y="25311"/>
                      <a:pt x="32256" y="16680"/>
                    </a:cubicBezTo>
                    <a:cubicBezTo>
                      <a:pt x="32457" y="11091"/>
                      <a:pt x="29800" y="6028"/>
                      <a:pt x="25565" y="2996"/>
                    </a:cubicBezTo>
                    <a:cubicBezTo>
                      <a:pt x="23083" y="1216"/>
                      <a:pt x="20101" y="138"/>
                      <a:pt x="16843" y="13"/>
                    </a:cubicBezTo>
                    <a:cubicBezTo>
                      <a:pt x="16626" y="4"/>
                      <a:pt x="16411" y="0"/>
                      <a:pt x="16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4313825" y="2498400"/>
                <a:ext cx="202400" cy="166825"/>
              </a:xfrm>
              <a:custGeom>
                <a:rect b="b" l="l" r="r" t="t"/>
                <a:pathLst>
                  <a:path extrusionOk="0" h="6673" w="8096">
                    <a:moveTo>
                      <a:pt x="2714" y="0"/>
                    </a:moveTo>
                    <a:cubicBezTo>
                      <a:pt x="2008" y="0"/>
                      <a:pt x="1389" y="231"/>
                      <a:pt x="978" y="705"/>
                    </a:cubicBezTo>
                    <a:cubicBezTo>
                      <a:pt x="1" y="1858"/>
                      <a:pt x="602" y="3938"/>
                      <a:pt x="2306" y="5392"/>
                    </a:cubicBezTo>
                    <a:cubicBezTo>
                      <a:pt x="3280" y="6234"/>
                      <a:pt x="4422" y="6673"/>
                      <a:pt x="5395" y="6673"/>
                    </a:cubicBezTo>
                    <a:cubicBezTo>
                      <a:pt x="6101" y="6673"/>
                      <a:pt x="6718" y="6442"/>
                      <a:pt x="7118" y="5968"/>
                    </a:cubicBezTo>
                    <a:cubicBezTo>
                      <a:pt x="8096" y="4815"/>
                      <a:pt x="7519" y="2710"/>
                      <a:pt x="5815" y="1281"/>
                    </a:cubicBezTo>
                    <a:cubicBezTo>
                      <a:pt x="4827" y="439"/>
                      <a:pt x="3688" y="0"/>
                      <a:pt x="2714" y="0"/>
                    </a:cubicBezTo>
                    <a:close/>
                  </a:path>
                </a:pathLst>
              </a:custGeom>
              <a:solidFill>
                <a:srgbClr val="FE63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4698550" y="2089250"/>
                <a:ext cx="202400" cy="166825"/>
              </a:xfrm>
              <a:custGeom>
                <a:rect b="b" l="l" r="r" t="t"/>
                <a:pathLst>
                  <a:path extrusionOk="0" h="6673" w="8096">
                    <a:moveTo>
                      <a:pt x="2703" y="0"/>
                    </a:moveTo>
                    <a:cubicBezTo>
                      <a:pt x="1995" y="0"/>
                      <a:pt x="1378" y="231"/>
                      <a:pt x="978" y="705"/>
                    </a:cubicBezTo>
                    <a:cubicBezTo>
                      <a:pt x="0" y="1833"/>
                      <a:pt x="577" y="3938"/>
                      <a:pt x="2281" y="5392"/>
                    </a:cubicBezTo>
                    <a:cubicBezTo>
                      <a:pt x="3269" y="6234"/>
                      <a:pt x="4408" y="6673"/>
                      <a:pt x="5382" y="6673"/>
                    </a:cubicBezTo>
                    <a:cubicBezTo>
                      <a:pt x="6088" y="6673"/>
                      <a:pt x="6707" y="6442"/>
                      <a:pt x="7118" y="5968"/>
                    </a:cubicBezTo>
                    <a:cubicBezTo>
                      <a:pt x="8095" y="4815"/>
                      <a:pt x="7494" y="2710"/>
                      <a:pt x="5815" y="1281"/>
                    </a:cubicBezTo>
                    <a:cubicBezTo>
                      <a:pt x="4827" y="439"/>
                      <a:pt x="3679" y="0"/>
                      <a:pt x="27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4290025" y="2247950"/>
                <a:ext cx="129725" cy="163800"/>
              </a:xfrm>
              <a:custGeom>
                <a:rect b="b" l="l" r="r" t="t"/>
                <a:pathLst>
                  <a:path extrusionOk="0" h="6552" w="5189">
                    <a:moveTo>
                      <a:pt x="2990" y="1"/>
                    </a:moveTo>
                    <a:cubicBezTo>
                      <a:pt x="1900" y="1"/>
                      <a:pt x="809" y="1154"/>
                      <a:pt x="426" y="2753"/>
                    </a:cubicBezTo>
                    <a:cubicBezTo>
                      <a:pt x="0" y="4558"/>
                      <a:pt x="627" y="6237"/>
                      <a:pt x="1805" y="6512"/>
                    </a:cubicBezTo>
                    <a:cubicBezTo>
                      <a:pt x="1920" y="6539"/>
                      <a:pt x="2037" y="6552"/>
                      <a:pt x="2154" y="6552"/>
                    </a:cubicBezTo>
                    <a:cubicBezTo>
                      <a:pt x="3255" y="6552"/>
                      <a:pt x="4377" y="5414"/>
                      <a:pt x="4762" y="3806"/>
                    </a:cubicBezTo>
                    <a:cubicBezTo>
                      <a:pt x="5188" y="2001"/>
                      <a:pt x="4562" y="322"/>
                      <a:pt x="3359" y="46"/>
                    </a:cubicBezTo>
                    <a:cubicBezTo>
                      <a:pt x="3236" y="16"/>
                      <a:pt x="3113" y="1"/>
                      <a:pt x="29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4409700" y="2358600"/>
                <a:ext cx="111550" cy="136275"/>
              </a:xfrm>
              <a:custGeom>
                <a:rect b="b" l="l" r="r" t="t"/>
                <a:pathLst>
                  <a:path extrusionOk="0" h="5451" w="4462">
                    <a:moveTo>
                      <a:pt x="1808" y="1"/>
                    </a:moveTo>
                    <a:cubicBezTo>
                      <a:pt x="1681" y="1"/>
                      <a:pt x="1554" y="19"/>
                      <a:pt x="1429" y="56"/>
                    </a:cubicBezTo>
                    <a:cubicBezTo>
                      <a:pt x="426" y="332"/>
                      <a:pt x="0" y="1786"/>
                      <a:pt x="426" y="3264"/>
                    </a:cubicBezTo>
                    <a:cubicBezTo>
                      <a:pt x="821" y="4559"/>
                      <a:pt x="1754" y="5450"/>
                      <a:pt x="2636" y="5450"/>
                    </a:cubicBezTo>
                    <a:cubicBezTo>
                      <a:pt x="2762" y="5450"/>
                      <a:pt x="2886" y="5432"/>
                      <a:pt x="3008" y="5395"/>
                    </a:cubicBezTo>
                    <a:cubicBezTo>
                      <a:pt x="4010" y="5119"/>
                      <a:pt x="4461" y="3665"/>
                      <a:pt x="4010" y="2187"/>
                    </a:cubicBezTo>
                    <a:cubicBezTo>
                      <a:pt x="3637" y="892"/>
                      <a:pt x="2707" y="1"/>
                      <a:pt x="1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4588275" y="2383700"/>
                <a:ext cx="113425" cy="138700"/>
              </a:xfrm>
              <a:custGeom>
                <a:rect b="b" l="l" r="r" t="t"/>
                <a:pathLst>
                  <a:path extrusionOk="0" h="5548" w="4537">
                    <a:moveTo>
                      <a:pt x="1827" y="0"/>
                    </a:moveTo>
                    <a:cubicBezTo>
                      <a:pt x="1701" y="0"/>
                      <a:pt x="1576" y="18"/>
                      <a:pt x="1454" y="55"/>
                    </a:cubicBezTo>
                    <a:cubicBezTo>
                      <a:pt x="451" y="356"/>
                      <a:pt x="0" y="1809"/>
                      <a:pt x="451" y="3313"/>
                    </a:cubicBezTo>
                    <a:cubicBezTo>
                      <a:pt x="825" y="4633"/>
                      <a:pt x="1779" y="5548"/>
                      <a:pt x="2702" y="5548"/>
                    </a:cubicBezTo>
                    <a:cubicBezTo>
                      <a:pt x="2830" y="5548"/>
                      <a:pt x="2957" y="5530"/>
                      <a:pt x="3083" y="5493"/>
                    </a:cubicBezTo>
                    <a:cubicBezTo>
                      <a:pt x="4085" y="5193"/>
                      <a:pt x="4536" y="3739"/>
                      <a:pt x="4085" y="2235"/>
                    </a:cubicBezTo>
                    <a:cubicBezTo>
                      <a:pt x="3689" y="915"/>
                      <a:pt x="2733" y="0"/>
                      <a:pt x="18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4912200" y="2218175"/>
                <a:ext cx="82100" cy="100725"/>
              </a:xfrm>
              <a:custGeom>
                <a:rect b="b" l="l" r="r" t="t"/>
                <a:pathLst>
                  <a:path extrusionOk="0" h="4029" w="3284">
                    <a:moveTo>
                      <a:pt x="1308" y="0"/>
                    </a:moveTo>
                    <a:cubicBezTo>
                      <a:pt x="1222" y="0"/>
                      <a:pt x="1137" y="11"/>
                      <a:pt x="1053" y="34"/>
                    </a:cubicBezTo>
                    <a:cubicBezTo>
                      <a:pt x="326" y="260"/>
                      <a:pt x="1" y="1312"/>
                      <a:pt x="326" y="2415"/>
                    </a:cubicBezTo>
                    <a:cubicBezTo>
                      <a:pt x="615" y="3369"/>
                      <a:pt x="1315" y="4028"/>
                      <a:pt x="1976" y="4028"/>
                    </a:cubicBezTo>
                    <a:cubicBezTo>
                      <a:pt x="2062" y="4028"/>
                      <a:pt x="2148" y="4017"/>
                      <a:pt x="2231" y="3994"/>
                    </a:cubicBezTo>
                    <a:cubicBezTo>
                      <a:pt x="2958" y="3769"/>
                      <a:pt x="3284" y="2716"/>
                      <a:pt x="2958" y="1613"/>
                    </a:cubicBezTo>
                    <a:cubicBezTo>
                      <a:pt x="2670" y="659"/>
                      <a:pt x="1969" y="0"/>
                      <a:pt x="1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4498050" y="2218425"/>
                <a:ext cx="85850" cy="100200"/>
              </a:xfrm>
              <a:custGeom>
                <a:rect b="b" l="l" r="r" t="t"/>
                <a:pathLst>
                  <a:path extrusionOk="0" h="4008" w="3434">
                    <a:moveTo>
                      <a:pt x="2107" y="1"/>
                    </a:moveTo>
                    <a:cubicBezTo>
                      <a:pt x="1462" y="1"/>
                      <a:pt x="761" y="604"/>
                      <a:pt x="426" y="1503"/>
                    </a:cubicBezTo>
                    <a:cubicBezTo>
                      <a:pt x="0" y="2581"/>
                      <a:pt x="251" y="3658"/>
                      <a:pt x="977" y="3934"/>
                    </a:cubicBezTo>
                    <a:cubicBezTo>
                      <a:pt x="1094" y="3984"/>
                      <a:pt x="1216" y="4007"/>
                      <a:pt x="1341" y="4007"/>
                    </a:cubicBezTo>
                    <a:cubicBezTo>
                      <a:pt x="1972" y="4007"/>
                      <a:pt x="2677" y="3405"/>
                      <a:pt x="3033" y="2505"/>
                    </a:cubicBezTo>
                    <a:cubicBezTo>
                      <a:pt x="3434" y="1428"/>
                      <a:pt x="3183" y="350"/>
                      <a:pt x="2481" y="74"/>
                    </a:cubicBezTo>
                    <a:cubicBezTo>
                      <a:pt x="2361" y="25"/>
                      <a:pt x="2235" y="1"/>
                      <a:pt x="2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4824475" y="2589625"/>
                <a:ext cx="85875" cy="100350"/>
              </a:xfrm>
              <a:custGeom>
                <a:rect b="b" l="l" r="r" t="t"/>
                <a:pathLst>
                  <a:path extrusionOk="0" h="4014" w="3435">
                    <a:moveTo>
                      <a:pt x="2108" y="0"/>
                    </a:moveTo>
                    <a:cubicBezTo>
                      <a:pt x="1462" y="0"/>
                      <a:pt x="762" y="607"/>
                      <a:pt x="402" y="1517"/>
                    </a:cubicBezTo>
                    <a:cubicBezTo>
                      <a:pt x="1" y="2570"/>
                      <a:pt x="226" y="3673"/>
                      <a:pt x="953" y="3948"/>
                    </a:cubicBezTo>
                    <a:cubicBezTo>
                      <a:pt x="1069" y="3992"/>
                      <a:pt x="1189" y="4013"/>
                      <a:pt x="1311" y="4013"/>
                    </a:cubicBezTo>
                    <a:cubicBezTo>
                      <a:pt x="1955" y="4013"/>
                      <a:pt x="2650" y="3426"/>
                      <a:pt x="3008" y="2520"/>
                    </a:cubicBezTo>
                    <a:cubicBezTo>
                      <a:pt x="3434" y="1442"/>
                      <a:pt x="3184" y="339"/>
                      <a:pt x="2457" y="64"/>
                    </a:cubicBezTo>
                    <a:cubicBezTo>
                      <a:pt x="2344" y="21"/>
                      <a:pt x="2227" y="0"/>
                      <a:pt x="21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4541900" y="2616050"/>
                <a:ext cx="142250" cy="113350"/>
              </a:xfrm>
              <a:custGeom>
                <a:rect b="b" l="l" r="r" t="t"/>
                <a:pathLst>
                  <a:path extrusionOk="0" h="4534" w="5690">
                    <a:moveTo>
                      <a:pt x="3755" y="0"/>
                    </a:moveTo>
                    <a:cubicBezTo>
                      <a:pt x="3107" y="0"/>
                      <a:pt x="2361" y="266"/>
                      <a:pt x="1705" y="786"/>
                    </a:cubicBezTo>
                    <a:cubicBezTo>
                      <a:pt x="477" y="1738"/>
                      <a:pt x="0" y="3167"/>
                      <a:pt x="652" y="3994"/>
                    </a:cubicBezTo>
                    <a:cubicBezTo>
                      <a:pt x="934" y="4355"/>
                      <a:pt x="1394" y="4533"/>
                      <a:pt x="1926" y="4533"/>
                    </a:cubicBezTo>
                    <a:cubicBezTo>
                      <a:pt x="2576" y="4533"/>
                      <a:pt x="3335" y="4267"/>
                      <a:pt x="4010" y="3743"/>
                    </a:cubicBezTo>
                    <a:cubicBezTo>
                      <a:pt x="5213" y="2791"/>
                      <a:pt x="5690" y="1362"/>
                      <a:pt x="5063" y="560"/>
                    </a:cubicBezTo>
                    <a:cubicBezTo>
                      <a:pt x="4767" y="185"/>
                      <a:pt x="4295" y="0"/>
                      <a:pt x="37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>
                <a:off x="4703550" y="2469375"/>
                <a:ext cx="139750" cy="170575"/>
              </a:xfrm>
              <a:custGeom>
                <a:rect b="b" l="l" r="r" t="t"/>
                <a:pathLst>
                  <a:path extrusionOk="0" h="6823" w="5590">
                    <a:moveTo>
                      <a:pt x="3340" y="1"/>
                    </a:moveTo>
                    <a:cubicBezTo>
                      <a:pt x="2210" y="1"/>
                      <a:pt x="1039" y="1128"/>
                      <a:pt x="552" y="2743"/>
                    </a:cubicBezTo>
                    <a:cubicBezTo>
                      <a:pt x="1" y="4598"/>
                      <a:pt x="577" y="6402"/>
                      <a:pt x="1805" y="6753"/>
                    </a:cubicBezTo>
                    <a:cubicBezTo>
                      <a:pt x="1957" y="6800"/>
                      <a:pt x="2112" y="6822"/>
                      <a:pt x="2268" y="6822"/>
                    </a:cubicBezTo>
                    <a:cubicBezTo>
                      <a:pt x="3379" y="6822"/>
                      <a:pt x="4555" y="5697"/>
                      <a:pt x="5038" y="4072"/>
                    </a:cubicBezTo>
                    <a:cubicBezTo>
                      <a:pt x="5590" y="2217"/>
                      <a:pt x="5013" y="437"/>
                      <a:pt x="3785" y="61"/>
                    </a:cubicBezTo>
                    <a:cubicBezTo>
                      <a:pt x="3638" y="20"/>
                      <a:pt x="3489" y="1"/>
                      <a:pt x="33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>
                <a:off x="4748050" y="2279650"/>
                <a:ext cx="111550" cy="136275"/>
              </a:xfrm>
              <a:custGeom>
                <a:rect b="b" l="l" r="r" t="t"/>
                <a:pathLst>
                  <a:path extrusionOk="0" h="5451" w="4462">
                    <a:moveTo>
                      <a:pt x="1808" y="1"/>
                    </a:moveTo>
                    <a:cubicBezTo>
                      <a:pt x="1681" y="1"/>
                      <a:pt x="1553" y="19"/>
                      <a:pt x="1429" y="56"/>
                    </a:cubicBezTo>
                    <a:cubicBezTo>
                      <a:pt x="451" y="357"/>
                      <a:pt x="0" y="1786"/>
                      <a:pt x="451" y="3264"/>
                    </a:cubicBezTo>
                    <a:cubicBezTo>
                      <a:pt x="824" y="4559"/>
                      <a:pt x="1754" y="5450"/>
                      <a:pt x="2653" y="5450"/>
                    </a:cubicBezTo>
                    <a:cubicBezTo>
                      <a:pt x="2781" y="5450"/>
                      <a:pt x="2908" y="5432"/>
                      <a:pt x="3033" y="5395"/>
                    </a:cubicBezTo>
                    <a:cubicBezTo>
                      <a:pt x="4035" y="5119"/>
                      <a:pt x="4461" y="3665"/>
                      <a:pt x="4035" y="2187"/>
                    </a:cubicBezTo>
                    <a:cubicBezTo>
                      <a:pt x="3640" y="892"/>
                      <a:pt x="2707" y="1"/>
                      <a:pt x="1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>
                <a:off x="4850175" y="2365600"/>
                <a:ext cx="157300" cy="198100"/>
              </a:xfrm>
              <a:custGeom>
                <a:rect b="b" l="l" r="r" t="t"/>
                <a:pathLst>
                  <a:path extrusionOk="0" h="7924" w="6292">
                    <a:moveTo>
                      <a:pt x="3651" y="1"/>
                    </a:moveTo>
                    <a:cubicBezTo>
                      <a:pt x="2330" y="1"/>
                      <a:pt x="1001" y="1393"/>
                      <a:pt x="527" y="3335"/>
                    </a:cubicBezTo>
                    <a:cubicBezTo>
                      <a:pt x="0" y="5491"/>
                      <a:pt x="777" y="7521"/>
                      <a:pt x="2206" y="7872"/>
                    </a:cubicBezTo>
                    <a:cubicBezTo>
                      <a:pt x="2350" y="7906"/>
                      <a:pt x="2495" y="7923"/>
                      <a:pt x="2641" y="7923"/>
                    </a:cubicBezTo>
                    <a:cubicBezTo>
                      <a:pt x="3966" y="7923"/>
                      <a:pt x="5313" y="6530"/>
                      <a:pt x="5765" y="4588"/>
                    </a:cubicBezTo>
                    <a:cubicBezTo>
                      <a:pt x="6291" y="2433"/>
                      <a:pt x="5539" y="403"/>
                      <a:pt x="4086" y="52"/>
                    </a:cubicBezTo>
                    <a:cubicBezTo>
                      <a:pt x="3942" y="17"/>
                      <a:pt x="3797" y="1"/>
                      <a:pt x="3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>
                <a:off x="4309450" y="2054850"/>
                <a:ext cx="755025" cy="764775"/>
              </a:xfrm>
              <a:custGeom>
                <a:rect b="b" l="l" r="r" t="t"/>
                <a:pathLst>
                  <a:path extrusionOk="0" h="30591" w="30201">
                    <a:moveTo>
                      <a:pt x="20727" y="1"/>
                    </a:moveTo>
                    <a:cubicBezTo>
                      <a:pt x="22156" y="2532"/>
                      <a:pt x="22933" y="5439"/>
                      <a:pt x="22807" y="8547"/>
                    </a:cubicBezTo>
                    <a:cubicBezTo>
                      <a:pt x="22465" y="17179"/>
                      <a:pt x="15347" y="23974"/>
                      <a:pt x="6761" y="23974"/>
                    </a:cubicBezTo>
                    <a:cubicBezTo>
                      <a:pt x="6547" y="23974"/>
                      <a:pt x="6332" y="23969"/>
                      <a:pt x="6115" y="23961"/>
                    </a:cubicBezTo>
                    <a:cubicBezTo>
                      <a:pt x="3935" y="23861"/>
                      <a:pt x="1855" y="23334"/>
                      <a:pt x="0" y="22457"/>
                    </a:cubicBezTo>
                    <a:lnTo>
                      <a:pt x="0" y="22457"/>
                    </a:lnTo>
                    <a:cubicBezTo>
                      <a:pt x="526" y="23409"/>
                      <a:pt x="1153" y="24312"/>
                      <a:pt x="1880" y="25139"/>
                    </a:cubicBezTo>
                    <a:cubicBezTo>
                      <a:pt x="4687" y="28322"/>
                      <a:pt x="8747" y="30402"/>
                      <a:pt x="13308" y="30577"/>
                    </a:cubicBezTo>
                    <a:cubicBezTo>
                      <a:pt x="13525" y="30586"/>
                      <a:pt x="13741" y="30590"/>
                      <a:pt x="13956" y="30590"/>
                    </a:cubicBezTo>
                    <a:cubicBezTo>
                      <a:pt x="22541" y="30590"/>
                      <a:pt x="29658" y="23820"/>
                      <a:pt x="30000" y="15189"/>
                    </a:cubicBezTo>
                    <a:cubicBezTo>
                      <a:pt x="30201" y="9600"/>
                      <a:pt x="27544" y="4537"/>
                      <a:pt x="23309" y="1505"/>
                    </a:cubicBezTo>
                    <a:cubicBezTo>
                      <a:pt x="22506" y="928"/>
                      <a:pt x="21629" y="427"/>
                      <a:pt x="20727" y="1"/>
                    </a:cubicBezTo>
                    <a:close/>
                  </a:path>
                </a:pathLst>
              </a:custGeom>
              <a:solidFill>
                <a:srgbClr val="F66E43">
                  <a:alpha val="598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>
                <a:off x="4395900" y="2098125"/>
                <a:ext cx="138500" cy="130250"/>
              </a:xfrm>
              <a:custGeom>
                <a:rect b="b" l="l" r="r" t="t"/>
                <a:pathLst>
                  <a:path extrusionOk="0" h="5210" w="5540">
                    <a:moveTo>
                      <a:pt x="3700" y="1"/>
                    </a:moveTo>
                    <a:cubicBezTo>
                      <a:pt x="2910" y="1"/>
                      <a:pt x="1980" y="475"/>
                      <a:pt x="1254" y="1302"/>
                    </a:cubicBezTo>
                    <a:cubicBezTo>
                      <a:pt x="201" y="2556"/>
                      <a:pt x="1" y="4160"/>
                      <a:pt x="853" y="4861"/>
                    </a:cubicBezTo>
                    <a:cubicBezTo>
                      <a:pt x="1122" y="5098"/>
                      <a:pt x="1468" y="5210"/>
                      <a:pt x="1849" y="5210"/>
                    </a:cubicBezTo>
                    <a:cubicBezTo>
                      <a:pt x="2638" y="5210"/>
                      <a:pt x="3576" y="4729"/>
                      <a:pt x="4287" y="3884"/>
                    </a:cubicBezTo>
                    <a:cubicBezTo>
                      <a:pt x="5364" y="2656"/>
                      <a:pt x="5540" y="1052"/>
                      <a:pt x="4713" y="350"/>
                    </a:cubicBezTo>
                    <a:cubicBezTo>
                      <a:pt x="4434" y="113"/>
                      <a:pt x="4084" y="1"/>
                      <a:pt x="3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>
                <a:off x="4313200" y="2056300"/>
                <a:ext cx="359675" cy="392375"/>
              </a:xfrm>
              <a:custGeom>
                <a:rect b="b" l="l" r="r" t="t"/>
                <a:pathLst>
                  <a:path extrusionOk="0" h="15695" w="14387">
                    <a:moveTo>
                      <a:pt x="10420" y="1"/>
                    </a:moveTo>
                    <a:cubicBezTo>
                      <a:pt x="9792" y="1"/>
                      <a:pt x="9149" y="152"/>
                      <a:pt x="8547" y="444"/>
                    </a:cubicBezTo>
                    <a:cubicBezTo>
                      <a:pt x="4336" y="2474"/>
                      <a:pt x="1203" y="6584"/>
                      <a:pt x="351" y="11171"/>
                    </a:cubicBezTo>
                    <a:cubicBezTo>
                      <a:pt x="0" y="13076"/>
                      <a:pt x="878" y="15031"/>
                      <a:pt x="2858" y="15582"/>
                    </a:cubicBezTo>
                    <a:cubicBezTo>
                      <a:pt x="3137" y="15658"/>
                      <a:pt x="3430" y="15694"/>
                      <a:pt x="3727" y="15694"/>
                    </a:cubicBezTo>
                    <a:cubicBezTo>
                      <a:pt x="5296" y="15694"/>
                      <a:pt x="6974" y="14677"/>
                      <a:pt x="7269" y="13076"/>
                    </a:cubicBezTo>
                    <a:cubicBezTo>
                      <a:pt x="7820" y="10118"/>
                      <a:pt x="9449" y="7963"/>
                      <a:pt x="12156" y="6635"/>
                    </a:cubicBezTo>
                    <a:cubicBezTo>
                      <a:pt x="13910" y="5782"/>
                      <a:pt x="14387" y="3301"/>
                      <a:pt x="13459" y="1722"/>
                    </a:cubicBezTo>
                    <a:cubicBezTo>
                      <a:pt x="12768" y="553"/>
                      <a:pt x="11622" y="1"/>
                      <a:pt x="10420" y="1"/>
                    </a:cubicBezTo>
                    <a:close/>
                  </a:path>
                </a:pathLst>
              </a:custGeom>
              <a:solidFill>
                <a:srgbClr val="FFFFFF">
                  <a:alpha val="27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3917200" y="2190200"/>
                <a:ext cx="1452425" cy="1451775"/>
              </a:xfrm>
              <a:custGeom>
                <a:rect b="b" l="l" r="r" t="t"/>
                <a:pathLst>
                  <a:path extrusionOk="0" h="58071" w="58097">
                    <a:moveTo>
                      <a:pt x="8347" y="0"/>
                    </a:moveTo>
                    <a:lnTo>
                      <a:pt x="1" y="8346"/>
                    </a:lnTo>
                    <a:lnTo>
                      <a:pt x="49750" y="58071"/>
                    </a:lnTo>
                    <a:lnTo>
                      <a:pt x="58096" y="49725"/>
                    </a:lnTo>
                    <a:lnTo>
                      <a:pt x="83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3673475" y="2821150"/>
                <a:ext cx="372825" cy="383025"/>
              </a:xfrm>
              <a:custGeom>
                <a:rect b="b" l="l" r="r" t="t"/>
                <a:pathLst>
                  <a:path extrusionOk="0" h="15321" w="14913">
                    <a:moveTo>
                      <a:pt x="11279" y="1"/>
                    </a:moveTo>
                    <a:lnTo>
                      <a:pt x="11279" y="1"/>
                    </a:lnTo>
                    <a:cubicBezTo>
                      <a:pt x="11529" y="452"/>
                      <a:pt x="11730" y="953"/>
                      <a:pt x="11855" y="1454"/>
                    </a:cubicBezTo>
                    <a:cubicBezTo>
                      <a:pt x="12106" y="2482"/>
                      <a:pt x="12005" y="3660"/>
                      <a:pt x="11354" y="4462"/>
                    </a:cubicBezTo>
                    <a:cubicBezTo>
                      <a:pt x="10953" y="4963"/>
                      <a:pt x="10326" y="5339"/>
                      <a:pt x="10226" y="5991"/>
                    </a:cubicBezTo>
                    <a:cubicBezTo>
                      <a:pt x="10151" y="6442"/>
                      <a:pt x="10401" y="6943"/>
                      <a:pt x="10251" y="7394"/>
                    </a:cubicBezTo>
                    <a:cubicBezTo>
                      <a:pt x="10062" y="7982"/>
                      <a:pt x="9399" y="8165"/>
                      <a:pt x="8761" y="8165"/>
                    </a:cubicBezTo>
                    <a:cubicBezTo>
                      <a:pt x="8638" y="8165"/>
                      <a:pt x="8515" y="8158"/>
                      <a:pt x="8396" y="8146"/>
                    </a:cubicBezTo>
                    <a:cubicBezTo>
                      <a:pt x="8170" y="8130"/>
                      <a:pt x="7931" y="8112"/>
                      <a:pt x="7696" y="8112"/>
                    </a:cubicBezTo>
                    <a:cubicBezTo>
                      <a:pt x="7177" y="8112"/>
                      <a:pt x="6677" y="8200"/>
                      <a:pt x="6366" y="8597"/>
                    </a:cubicBezTo>
                    <a:cubicBezTo>
                      <a:pt x="5840" y="9299"/>
                      <a:pt x="6316" y="10477"/>
                      <a:pt x="5640" y="11028"/>
                    </a:cubicBezTo>
                    <a:cubicBezTo>
                      <a:pt x="5163" y="11404"/>
                      <a:pt x="4462" y="11229"/>
                      <a:pt x="3935" y="11529"/>
                    </a:cubicBezTo>
                    <a:cubicBezTo>
                      <a:pt x="3559" y="11780"/>
                      <a:pt x="3384" y="12256"/>
                      <a:pt x="3058" y="12582"/>
                    </a:cubicBezTo>
                    <a:cubicBezTo>
                      <a:pt x="2715" y="12939"/>
                      <a:pt x="2226" y="13100"/>
                      <a:pt x="1722" y="13100"/>
                    </a:cubicBezTo>
                    <a:cubicBezTo>
                      <a:pt x="1270" y="13100"/>
                      <a:pt x="806" y="12970"/>
                      <a:pt x="426" y="12732"/>
                    </a:cubicBezTo>
                    <a:cubicBezTo>
                      <a:pt x="276" y="12632"/>
                      <a:pt x="126" y="12532"/>
                      <a:pt x="0" y="12432"/>
                    </a:cubicBezTo>
                    <a:lnTo>
                      <a:pt x="0" y="12432"/>
                    </a:lnTo>
                    <a:cubicBezTo>
                      <a:pt x="1479" y="14111"/>
                      <a:pt x="3609" y="15214"/>
                      <a:pt x="6015" y="15314"/>
                    </a:cubicBezTo>
                    <a:cubicBezTo>
                      <a:pt x="6124" y="15318"/>
                      <a:pt x="6232" y="15320"/>
                      <a:pt x="6339" y="15320"/>
                    </a:cubicBezTo>
                    <a:cubicBezTo>
                      <a:pt x="10858" y="15320"/>
                      <a:pt x="14617" y="11747"/>
                      <a:pt x="14812" y="7194"/>
                    </a:cubicBezTo>
                    <a:cubicBezTo>
                      <a:pt x="14913" y="4236"/>
                      <a:pt x="13509" y="1580"/>
                      <a:pt x="11279" y="1"/>
                    </a:cubicBezTo>
                    <a:close/>
                  </a:path>
                </a:pathLst>
              </a:custGeom>
              <a:solidFill>
                <a:srgbClr val="621156">
                  <a:alpha val="549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525" name="Google Shape;525;p19"/>
            <p:cNvCxnSpPr/>
            <p:nvPr/>
          </p:nvCxnSpPr>
          <p:spPr>
            <a:xfrm>
              <a:off x="3193675" y="1445713"/>
              <a:ext cx="1075200" cy="4053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26" name="Google Shape;526;p19"/>
            <p:cNvCxnSpPr>
              <a:stCxn id="527" idx="3"/>
            </p:cNvCxnSpPr>
            <p:nvPr/>
          </p:nvCxnSpPr>
          <p:spPr>
            <a:xfrm>
              <a:off x="3335425" y="2837550"/>
              <a:ext cx="739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28" name="Google Shape;528;p19"/>
            <p:cNvCxnSpPr/>
            <p:nvPr/>
          </p:nvCxnSpPr>
          <p:spPr>
            <a:xfrm flipH="1">
              <a:off x="5069400" y="1445713"/>
              <a:ext cx="871800" cy="36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29" name="Google Shape;529;p19"/>
            <p:cNvCxnSpPr/>
            <p:nvPr/>
          </p:nvCxnSpPr>
          <p:spPr>
            <a:xfrm rot="10800000">
              <a:off x="5627700" y="2833625"/>
              <a:ext cx="313500" cy="39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530" name="Google Shape;530;p19"/>
            <p:cNvSpPr/>
            <p:nvPr/>
          </p:nvSpPr>
          <p:spPr>
            <a:xfrm>
              <a:off x="5808576" y="902575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324625" y="2294400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24625" y="902584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08576" y="2294388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 txBox="1"/>
            <p:nvPr/>
          </p:nvSpPr>
          <p:spPr>
            <a:xfrm>
              <a:off x="593275" y="1121100"/>
              <a:ext cx="25461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suspek = selesai_isolasi + perawatan_rs + isolasi_di_rumah + suspek_meninggal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4" name="Google Shape;534;p19"/>
            <p:cNvSpPr txBox="1"/>
            <p:nvPr/>
          </p:nvSpPr>
          <p:spPr>
            <a:xfrm>
              <a:off x="593225" y="2447850"/>
              <a:ext cx="2546100" cy="8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probable = selesai_isolasi.1 + perawatan_rs.1 + isolasi_di_rumah.1 + probable_meninggal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5" name="Google Shape;535;p19"/>
            <p:cNvSpPr txBox="1"/>
            <p:nvPr/>
          </p:nvSpPr>
          <p:spPr>
            <a:xfrm>
              <a:off x="5941200" y="1122925"/>
              <a:ext cx="26949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pelaku_perjalanan = selesai_isolasi.2 + perawatan_rs.2 + isolasi_di_rumah.2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5941200" y="2447900"/>
              <a:ext cx="2694900" cy="8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kontak_erat = selesai_isolasi.3 + isolasi_di_rumah.3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37" name="Google Shape;537;p19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 / Pattern pada Column</a:t>
            </a:r>
            <a:endParaRPr/>
          </a:p>
        </p:txBody>
      </p:sp>
      <p:grpSp>
        <p:nvGrpSpPr>
          <p:cNvPr id="538" name="Google Shape;538;p19"/>
          <p:cNvGrpSpPr/>
          <p:nvPr/>
        </p:nvGrpSpPr>
        <p:grpSpPr>
          <a:xfrm>
            <a:off x="324850" y="3691638"/>
            <a:ext cx="8494751" cy="1147071"/>
            <a:chOff x="324625" y="841813"/>
            <a:chExt cx="8494751" cy="1147071"/>
          </a:xfrm>
        </p:grpSpPr>
        <p:cxnSp>
          <p:nvCxnSpPr>
            <p:cNvPr id="539" name="Google Shape;539;p19"/>
            <p:cNvCxnSpPr/>
            <p:nvPr/>
          </p:nvCxnSpPr>
          <p:spPr>
            <a:xfrm flipH="1" rot="10800000">
              <a:off x="3193675" y="841813"/>
              <a:ext cx="1026600" cy="603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40" name="Google Shape;540;p19"/>
            <p:cNvCxnSpPr/>
            <p:nvPr/>
          </p:nvCxnSpPr>
          <p:spPr>
            <a:xfrm rot="10800000">
              <a:off x="5032800" y="853813"/>
              <a:ext cx="908400" cy="591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541" name="Google Shape;541;p19"/>
            <p:cNvSpPr/>
            <p:nvPr/>
          </p:nvSpPr>
          <p:spPr>
            <a:xfrm>
              <a:off x="5808576" y="902575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24625" y="902584"/>
              <a:ext cx="3010800" cy="1086300"/>
            </a:xfrm>
            <a:prstGeom prst="roundRect">
              <a:avLst>
                <a:gd fmla="val 20336" name="adj"/>
              </a:avLst>
            </a:prstGeom>
            <a:solidFill>
              <a:schemeClr val="lt2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9"/>
            <p:cNvSpPr txBox="1"/>
            <p:nvPr/>
          </p:nvSpPr>
          <p:spPr>
            <a:xfrm>
              <a:off x="593275" y="1121100"/>
              <a:ext cx="25461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discarded  = selesai_isolasi.4 + meninggal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544" name="Google Shape;544;p19"/>
            <p:cNvSpPr txBox="1"/>
            <p:nvPr/>
          </p:nvSpPr>
          <p:spPr>
            <a:xfrm>
              <a:off x="5941200" y="1122925"/>
              <a:ext cx="26949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positif = self_isolation + dirawat + sembuh + meninggal.1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545" name="Google Shape;54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 Kolom</a:t>
            </a:r>
            <a:endParaRPr/>
          </a:p>
        </p:txBody>
      </p:sp>
      <p:graphicFrame>
        <p:nvGraphicFramePr>
          <p:cNvPr id="551" name="Google Shape;551;p20"/>
          <p:cNvGraphicFramePr/>
          <p:nvPr/>
        </p:nvGraphicFramePr>
        <p:xfrm>
          <a:off x="396800" y="12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674250"/>
                <a:gridCol w="2041825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id_kel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 Kelurahan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nama_provinsi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 Provinsi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nama_kota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 Kota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nama_kecamatan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 Kecamatan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nama_kelurahan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Nama Kelurahan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2" name="Google Shape;552;p20"/>
          <p:cNvGraphicFramePr/>
          <p:nvPr/>
        </p:nvGraphicFramePr>
        <p:xfrm>
          <a:off x="5113800" y="12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674250"/>
                <a:gridCol w="2041825"/>
              </a:tblGrid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suspek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Orang dengan status 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uspek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perawatan_rs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uspek yang dirawat di 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isolasi_di_rumah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Suspek yang isolasi di rumah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suspek_meninggal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uspek yang meninggal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selesai_isolasi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uspek yang telah selesai isolasi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3" name="Google Shape;5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1"/>
          <p:cNvSpPr txBox="1"/>
          <p:nvPr>
            <p:ph type="title"/>
          </p:nvPr>
        </p:nvSpPr>
        <p:spPr>
          <a:xfrm>
            <a:off x="2553825" y="409575"/>
            <a:ext cx="40368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 Kolom</a:t>
            </a:r>
            <a:endParaRPr/>
          </a:p>
        </p:txBody>
      </p:sp>
      <p:graphicFrame>
        <p:nvGraphicFramePr>
          <p:cNvPr id="559" name="Google Shape;559;p21"/>
          <p:cNvGraphicFramePr/>
          <p:nvPr/>
        </p:nvGraphicFramePr>
        <p:xfrm>
          <a:off x="719875" y="11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851800"/>
                <a:gridCol w="2115000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 : Probable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Orang dengan status Probable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perawatan_rs.1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yang dirawat di 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isolasi_di_rumah.1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yang Isolasi di rumah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probable_meninggal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 yang Meninggal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selesai_isolasi.1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Probable yang  selesai melakukan isolasi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0" name="Google Shape;560;p21"/>
          <p:cNvGraphicFramePr/>
          <p:nvPr/>
        </p:nvGraphicFramePr>
        <p:xfrm>
          <a:off x="5007725" y="111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{7C866DAA-5B80-4BA9-AC69-D34EDCBF0FEE}</a:tableStyleId>
              </a:tblPr>
              <a:tblGrid>
                <a:gridCol w="1674250"/>
                <a:gridCol w="2041825"/>
              </a:tblGrid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pelaku_perjalanan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Orang dengan status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Pelaku Perjalanan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perawatan_rs.2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Pelaku perjalanan yang dirawat di 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isolasi_di_rumah.2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Pelaku perjalanan yang dirawat di RS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selesai_isolasi.2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Pelaku perjalanan yang selesai melakukan isolasi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1" name="Google Shape;56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i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805A"/>
      </a:accent1>
      <a:accent2>
        <a:srgbClr val="B80D57"/>
      </a:accent2>
      <a:accent3>
        <a:srgbClr val="FFC95C"/>
      </a:accent3>
      <a:accent4>
        <a:srgbClr val="721B65"/>
      </a:accent4>
      <a:accent5>
        <a:srgbClr val="F85A5A"/>
      </a:accent5>
      <a:accent6>
        <a:srgbClr val="FEBE9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