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8" r:id="rId4"/>
  </p:sldMasterIdLst>
  <p:notesMasterIdLst>
    <p:notesMasterId r:id="rId16"/>
  </p:notesMasterIdLst>
  <p:sldIdLst>
    <p:sldId id="256" r:id="rId5"/>
    <p:sldId id="278" r:id="rId6"/>
    <p:sldId id="261" r:id="rId7"/>
    <p:sldId id="313" r:id="rId8"/>
    <p:sldId id="264" r:id="rId9"/>
    <p:sldId id="268" r:id="rId10"/>
    <p:sldId id="269" r:id="rId11"/>
    <p:sldId id="282" r:id="rId12"/>
    <p:sldId id="270" r:id="rId13"/>
    <p:sldId id="285" r:id="rId14"/>
    <p:sldId id="271" r:id="rId15"/>
    <p:sldId id="283" r:id="rId17"/>
    <p:sldId id="272" r:id="rId18"/>
    <p:sldId id="277" r:id="rId19"/>
    <p:sldId id="273" r:id="rId20"/>
    <p:sldId id="281" r:id="rId21"/>
    <p:sldId id="274" r:id="rId22"/>
    <p:sldId id="266" r:id="rId23"/>
    <p:sldId id="290" r:id="rId24"/>
    <p:sldId id="288" r:id="rId25"/>
    <p:sldId id="291" r:id="rId26"/>
    <p:sldId id="267" r:id="rId27"/>
    <p:sldId id="275" r:id="rId28"/>
    <p:sldId id="279" r:id="rId29"/>
    <p:sldId id="289" r:id="rId30"/>
    <p:sldId id="287" r:id="rId31"/>
    <p:sldId id="284" r:id="rId32"/>
    <p:sldId id="276" r:id="rId33"/>
    <p:sldId id="280" r:id="rId34"/>
    <p:sldId id="286" r:id="rId35"/>
    <p:sldId id="293" r:id="rId36"/>
    <p:sldId id="292" r:id="rId37"/>
    <p:sldId id="262" r:id="rId38"/>
    <p:sldId id="296" r:id="rId39"/>
    <p:sldId id="257" r:id="rId40"/>
    <p:sldId id="258" r:id="rId41"/>
    <p:sldId id="295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7" d="100"/>
          <a:sy n="137" d="100"/>
        </p:scale>
        <p:origin x="1548" y="114"/>
      </p:cViewPr>
      <p:guideLst>
        <p:guide orient="horz" pos="19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5400">
              <a:noFill/>
            </a:ln>
            <a:effectLst/>
          </c:spPr>
          <c:dLbls>
            <c:delete val="1"/>
          </c:dLbls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25400">
              <a:noFill/>
            </a:ln>
            <a:effectLst/>
          </c:spPr>
          <c:dLbls>
            <c:delete val="1"/>
          </c:dLbls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"/>
          <c:w val="0.901526335584164"/>
          <c:h val="0.997836670733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"/>
          <c:w val="0.901526335584164"/>
          <c:h val="0.997836670733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33300966614642"/>
          <c:y val="0"/>
          <c:w val="0.901526335584164"/>
          <c:h val="0.9978366707337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2904876081456"/>
          <c:y val="0.0570226377952756"/>
          <c:w val="0.837591956102267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en-US" sz="18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anose="020B0503020000020004" pitchFamily="50" charset="-127"/>
              </a:rPr>
              <a:t>FREE PPT </a:t>
            </a:r>
            <a:endParaRPr lang="en-US" altLang="ko-KR" dirty="0">
              <a:ea typeface="Malgun Gothic" panose="020B0503020000020004" pitchFamily="50" charset="-127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Malgun Gothic" panose="020B0503020000020004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  <a:endParaRPr lang="en-US" altLang="ko-KR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/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/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/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/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/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/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/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/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/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/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/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/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/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/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/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/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/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/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/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/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/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/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/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/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/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/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/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/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/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/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/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/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-1" fmla="*/ 45684 w 357028"/>
                  <a:gd name="connsiteY0-2" fmla="*/ 1049255 h 1049255"/>
                  <a:gd name="connsiteX1-3" fmla="*/ 201356 w 357028"/>
                  <a:gd name="connsiteY1-4" fmla="*/ 0 h 1049255"/>
                  <a:gd name="connsiteX2-5" fmla="*/ 357028 w 357028"/>
                  <a:gd name="connsiteY2-6" fmla="*/ 1049255 h 1049255"/>
                  <a:gd name="connsiteX3-7" fmla="*/ 45684 w 357028"/>
                  <a:gd name="connsiteY3-8" fmla="*/ 1049255 h 1049255"/>
                  <a:gd name="connsiteX0-9" fmla="*/ 45684 w 416158"/>
                  <a:gd name="connsiteY0-10" fmla="*/ 1049255 h 1049255"/>
                  <a:gd name="connsiteX1-11" fmla="*/ 201356 w 416158"/>
                  <a:gd name="connsiteY1-12" fmla="*/ 0 h 1049255"/>
                  <a:gd name="connsiteX2-13" fmla="*/ 357028 w 416158"/>
                  <a:gd name="connsiteY2-14" fmla="*/ 1049255 h 1049255"/>
                  <a:gd name="connsiteX3-15" fmla="*/ 45684 w 416158"/>
                  <a:gd name="connsiteY3-16" fmla="*/ 1049255 h 1049255"/>
                  <a:gd name="connsiteX0-17" fmla="*/ 87161 w 457635"/>
                  <a:gd name="connsiteY0-18" fmla="*/ 1049255 h 1049255"/>
                  <a:gd name="connsiteX1-19" fmla="*/ 242833 w 457635"/>
                  <a:gd name="connsiteY1-20" fmla="*/ 0 h 1049255"/>
                  <a:gd name="connsiteX2-21" fmla="*/ 398505 w 457635"/>
                  <a:gd name="connsiteY2-22" fmla="*/ 1049255 h 1049255"/>
                  <a:gd name="connsiteX3-23" fmla="*/ 87161 w 457635"/>
                  <a:gd name="connsiteY3-24" fmla="*/ 1049255 h 1049255"/>
                  <a:gd name="connsiteX0-25" fmla="*/ 87161 w 500627"/>
                  <a:gd name="connsiteY0-26" fmla="*/ 1049255 h 1049255"/>
                  <a:gd name="connsiteX1-27" fmla="*/ 242833 w 500627"/>
                  <a:gd name="connsiteY1-28" fmla="*/ 0 h 1049255"/>
                  <a:gd name="connsiteX2-29" fmla="*/ 398505 w 500627"/>
                  <a:gd name="connsiteY2-30" fmla="*/ 1049255 h 1049255"/>
                  <a:gd name="connsiteX3-31" fmla="*/ 87161 w 500627"/>
                  <a:gd name="connsiteY3-32" fmla="*/ 1049255 h 1049255"/>
                  <a:gd name="connsiteX0-33" fmla="*/ 91187 w 504653"/>
                  <a:gd name="connsiteY0-34" fmla="*/ 1049255 h 1049255"/>
                  <a:gd name="connsiteX1-35" fmla="*/ 246859 w 504653"/>
                  <a:gd name="connsiteY1-36" fmla="*/ 0 h 1049255"/>
                  <a:gd name="connsiteX2-37" fmla="*/ 402531 w 504653"/>
                  <a:gd name="connsiteY2-38" fmla="*/ 1049255 h 1049255"/>
                  <a:gd name="connsiteX3-39" fmla="*/ 91187 w 504653"/>
                  <a:gd name="connsiteY3-40" fmla="*/ 1049255 h 1049255"/>
                  <a:gd name="connsiteX0-41" fmla="*/ 91187 w 500775"/>
                  <a:gd name="connsiteY0-42" fmla="*/ 1049255 h 1049255"/>
                  <a:gd name="connsiteX1-43" fmla="*/ 246859 w 500775"/>
                  <a:gd name="connsiteY1-44" fmla="*/ 0 h 1049255"/>
                  <a:gd name="connsiteX2-45" fmla="*/ 402531 w 500775"/>
                  <a:gd name="connsiteY2-46" fmla="*/ 1049255 h 1049255"/>
                  <a:gd name="connsiteX3-47" fmla="*/ 91187 w 500775"/>
                  <a:gd name="connsiteY3-48" fmla="*/ 1049255 h 1049255"/>
                  <a:gd name="connsiteX0-49" fmla="*/ 91187 w 484758"/>
                  <a:gd name="connsiteY0-50" fmla="*/ 1049255 h 1049255"/>
                  <a:gd name="connsiteX1-51" fmla="*/ 246859 w 484758"/>
                  <a:gd name="connsiteY1-52" fmla="*/ 0 h 1049255"/>
                  <a:gd name="connsiteX2-53" fmla="*/ 402531 w 484758"/>
                  <a:gd name="connsiteY2-54" fmla="*/ 1049255 h 1049255"/>
                  <a:gd name="connsiteX3-55" fmla="*/ 91187 w 484758"/>
                  <a:gd name="connsiteY3-56" fmla="*/ 1049255 h 1049255"/>
                  <a:gd name="connsiteX0-57" fmla="*/ 91187 w 488692"/>
                  <a:gd name="connsiteY0-58" fmla="*/ 1049255 h 1049255"/>
                  <a:gd name="connsiteX1-59" fmla="*/ 246859 w 488692"/>
                  <a:gd name="connsiteY1-60" fmla="*/ 0 h 1049255"/>
                  <a:gd name="connsiteX2-61" fmla="*/ 402531 w 488692"/>
                  <a:gd name="connsiteY2-62" fmla="*/ 1049255 h 1049255"/>
                  <a:gd name="connsiteX3-63" fmla="*/ 91187 w 488692"/>
                  <a:gd name="connsiteY3-64" fmla="*/ 1049255 h 1049255"/>
                  <a:gd name="connsiteX0-65" fmla="*/ 91187 w 492707"/>
                  <a:gd name="connsiteY0-66" fmla="*/ 1049255 h 1049255"/>
                  <a:gd name="connsiteX1-67" fmla="*/ 246859 w 492707"/>
                  <a:gd name="connsiteY1-68" fmla="*/ 0 h 1049255"/>
                  <a:gd name="connsiteX2-69" fmla="*/ 402531 w 492707"/>
                  <a:gd name="connsiteY2-70" fmla="*/ 1049255 h 1049255"/>
                  <a:gd name="connsiteX3-71" fmla="*/ 91187 w 492707"/>
                  <a:gd name="connsiteY3-72" fmla="*/ 1049255 h 1049255"/>
                  <a:gd name="connsiteX0-73" fmla="*/ 95257 w 496777"/>
                  <a:gd name="connsiteY0-74" fmla="*/ 1049255 h 1049255"/>
                  <a:gd name="connsiteX1-75" fmla="*/ 250929 w 496777"/>
                  <a:gd name="connsiteY1-76" fmla="*/ 0 h 1049255"/>
                  <a:gd name="connsiteX2-77" fmla="*/ 406601 w 496777"/>
                  <a:gd name="connsiteY2-78" fmla="*/ 1049255 h 1049255"/>
                  <a:gd name="connsiteX3-79" fmla="*/ 95257 w 496777"/>
                  <a:gd name="connsiteY3-80" fmla="*/ 1049255 h 1049255"/>
                  <a:gd name="connsiteX0-81" fmla="*/ 95257 w 485293"/>
                  <a:gd name="connsiteY0-82" fmla="*/ 1049255 h 1049255"/>
                  <a:gd name="connsiteX1-83" fmla="*/ 250929 w 485293"/>
                  <a:gd name="connsiteY1-84" fmla="*/ 0 h 1049255"/>
                  <a:gd name="connsiteX2-85" fmla="*/ 406601 w 485293"/>
                  <a:gd name="connsiteY2-86" fmla="*/ 1049255 h 1049255"/>
                  <a:gd name="connsiteX3-87" fmla="*/ 95257 w 485293"/>
                  <a:gd name="connsiteY3-88" fmla="*/ 1049255 h 1049255"/>
                  <a:gd name="connsiteX0-89" fmla="*/ 95257 w 494828"/>
                  <a:gd name="connsiteY0-90" fmla="*/ 1049255 h 1049255"/>
                  <a:gd name="connsiteX1-91" fmla="*/ 250929 w 494828"/>
                  <a:gd name="connsiteY1-92" fmla="*/ 0 h 1049255"/>
                  <a:gd name="connsiteX2-93" fmla="*/ 406601 w 494828"/>
                  <a:gd name="connsiteY2-94" fmla="*/ 1049255 h 1049255"/>
                  <a:gd name="connsiteX3-95" fmla="*/ 95257 w 494828"/>
                  <a:gd name="connsiteY3-96" fmla="*/ 1049255 h 1049255"/>
                  <a:gd name="connsiteX0-97" fmla="*/ 95257 w 493814"/>
                  <a:gd name="connsiteY0-98" fmla="*/ 1049255 h 1049255"/>
                  <a:gd name="connsiteX1-99" fmla="*/ 250929 w 493814"/>
                  <a:gd name="connsiteY1-100" fmla="*/ 0 h 1049255"/>
                  <a:gd name="connsiteX2-101" fmla="*/ 406601 w 493814"/>
                  <a:gd name="connsiteY2-102" fmla="*/ 1049255 h 1049255"/>
                  <a:gd name="connsiteX3-103" fmla="*/ 95257 w 493814"/>
                  <a:gd name="connsiteY3-104" fmla="*/ 1049255 h 1049255"/>
                  <a:gd name="connsiteX0-105" fmla="*/ 95257 w 496864"/>
                  <a:gd name="connsiteY0-106" fmla="*/ 1049255 h 1049255"/>
                  <a:gd name="connsiteX1-107" fmla="*/ 250929 w 496864"/>
                  <a:gd name="connsiteY1-108" fmla="*/ 0 h 1049255"/>
                  <a:gd name="connsiteX2-109" fmla="*/ 406601 w 496864"/>
                  <a:gd name="connsiteY2-110" fmla="*/ 1049255 h 1049255"/>
                  <a:gd name="connsiteX3-111" fmla="*/ 95257 w 496864"/>
                  <a:gd name="connsiteY3-112" fmla="*/ 1049255 h 1049255"/>
                  <a:gd name="connsiteX0-113" fmla="*/ 95257 w 497887"/>
                  <a:gd name="connsiteY0-114" fmla="*/ 1049255 h 1049255"/>
                  <a:gd name="connsiteX1-115" fmla="*/ 250929 w 497887"/>
                  <a:gd name="connsiteY1-116" fmla="*/ 0 h 1049255"/>
                  <a:gd name="connsiteX2-117" fmla="*/ 406601 w 497887"/>
                  <a:gd name="connsiteY2-118" fmla="*/ 1049255 h 1049255"/>
                  <a:gd name="connsiteX3-119" fmla="*/ 95257 w 497887"/>
                  <a:gd name="connsiteY3-120" fmla="*/ 1049255 h 1049255"/>
                  <a:gd name="connsiteX0-121" fmla="*/ 95257 w 495969"/>
                  <a:gd name="connsiteY0-122" fmla="*/ 1049255 h 1049255"/>
                  <a:gd name="connsiteX1-123" fmla="*/ 250929 w 495969"/>
                  <a:gd name="connsiteY1-124" fmla="*/ 0 h 1049255"/>
                  <a:gd name="connsiteX2-125" fmla="*/ 406601 w 495969"/>
                  <a:gd name="connsiteY2-126" fmla="*/ 1049255 h 1049255"/>
                  <a:gd name="connsiteX3-127" fmla="*/ 95257 w 495969"/>
                  <a:gd name="connsiteY3-128" fmla="*/ 1049255 h 10492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/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/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/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/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/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/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/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-1" fmla="*/ 2611712 w 4569687"/>
                <a:gd name="connsiteY0-2" fmla="*/ 0 h 3734631"/>
                <a:gd name="connsiteX1-3" fmla="*/ 2927539 w 4569687"/>
                <a:gd name="connsiteY1-4" fmla="*/ 0 h 3734631"/>
                <a:gd name="connsiteX2-5" fmla="*/ 3010471 w 4569687"/>
                <a:gd name="connsiteY2-6" fmla="*/ 662843 h 3734631"/>
                <a:gd name="connsiteX3-7" fmla="*/ 3062414 w 4569687"/>
                <a:gd name="connsiteY3-8" fmla="*/ 672782 h 3734631"/>
                <a:gd name="connsiteX4-9" fmla="*/ 3375104 w 4569687"/>
                <a:gd name="connsiteY4-10" fmla="*/ 893768 h 3734631"/>
                <a:gd name="connsiteX5-11" fmla="*/ 3401966 w 4569687"/>
                <a:gd name="connsiteY5-12" fmla="*/ 943258 h 3734631"/>
                <a:gd name="connsiteX6-13" fmla="*/ 3444529 w 4569687"/>
                <a:gd name="connsiteY6-14" fmla="*/ 938967 h 3734631"/>
                <a:gd name="connsiteX7-15" fmla="*/ 3941882 w 4569687"/>
                <a:gd name="connsiteY7-16" fmla="*/ 1268635 h 3734631"/>
                <a:gd name="connsiteX8-17" fmla="*/ 3950232 w 4569687"/>
                <a:gd name="connsiteY8-18" fmla="*/ 1295533 h 3734631"/>
                <a:gd name="connsiteX9-19" fmla="*/ 3968452 w 4569687"/>
                <a:gd name="connsiteY9-20" fmla="*/ 1289878 h 3734631"/>
                <a:gd name="connsiteX10-21" fmla="*/ 4041773 w 4569687"/>
                <a:gd name="connsiteY10-22" fmla="*/ 1282486 h 3734631"/>
                <a:gd name="connsiteX11-23" fmla="*/ 4398197 w 4569687"/>
                <a:gd name="connsiteY11-24" fmla="*/ 1572980 h 3734631"/>
                <a:gd name="connsiteX12-25" fmla="*/ 4401113 w 4569687"/>
                <a:gd name="connsiteY12-26" fmla="*/ 1601912 h 3734631"/>
                <a:gd name="connsiteX13-27" fmla="*/ 4509768 w 4569687"/>
                <a:gd name="connsiteY13-28" fmla="*/ 1612865 h 3734631"/>
                <a:gd name="connsiteX14-29" fmla="*/ 4569687 w 4569687"/>
                <a:gd name="connsiteY14-30" fmla="*/ 1630661 h 3734631"/>
                <a:gd name="connsiteX15-31" fmla="*/ 4569687 w 4569687"/>
                <a:gd name="connsiteY15-32" fmla="*/ 3685776 h 3734631"/>
                <a:gd name="connsiteX16-33" fmla="*/ 4479175 w 4569687"/>
                <a:gd name="connsiteY16-34" fmla="*/ 3694900 h 3734631"/>
                <a:gd name="connsiteX17-35" fmla="*/ 4083674 w 4569687"/>
                <a:gd name="connsiteY17-36" fmla="*/ 3574092 h 3734631"/>
                <a:gd name="connsiteX18-37" fmla="*/ 4051094 w 4569687"/>
                <a:gd name="connsiteY18-38" fmla="*/ 3547210 h 3734631"/>
                <a:gd name="connsiteX19-39" fmla="*/ 4009782 w 4569687"/>
                <a:gd name="connsiteY19-40" fmla="*/ 3581295 h 3734631"/>
                <a:gd name="connsiteX20-41" fmla="*/ 3782104 w 4569687"/>
                <a:gd name="connsiteY20-42" fmla="*/ 3650841 h 3734631"/>
                <a:gd name="connsiteX21-43" fmla="*/ 3494159 w 4569687"/>
                <a:gd name="connsiteY21-44" fmla="*/ 3531570 h 3734631"/>
                <a:gd name="connsiteX22-45" fmla="*/ 3452428 w 4569687"/>
                <a:gd name="connsiteY22-46" fmla="*/ 3480992 h 3734631"/>
                <a:gd name="connsiteX23-47" fmla="*/ 3441126 w 4569687"/>
                <a:gd name="connsiteY23-48" fmla="*/ 3501813 h 3734631"/>
                <a:gd name="connsiteX24-49" fmla="*/ 3103456 w 4569687"/>
                <a:gd name="connsiteY24-50" fmla="*/ 3681351 h 3734631"/>
                <a:gd name="connsiteX25-51" fmla="*/ 2815511 w 4569687"/>
                <a:gd name="connsiteY25-52" fmla="*/ 3562080 h 3734631"/>
                <a:gd name="connsiteX26-53" fmla="*/ 2772231 w 4569687"/>
                <a:gd name="connsiteY26-54" fmla="*/ 3509625 h 3734631"/>
                <a:gd name="connsiteX27-55" fmla="*/ 2697608 w 4569687"/>
                <a:gd name="connsiteY27-56" fmla="*/ 3571194 h 3734631"/>
                <a:gd name="connsiteX28-57" fmla="*/ 2162552 w 4569687"/>
                <a:gd name="connsiteY28-58" fmla="*/ 3734631 h 3734631"/>
                <a:gd name="connsiteX29-59" fmla="*/ 1369010 w 4569687"/>
                <a:gd name="connsiteY29-60" fmla="*/ 3312708 h 3734631"/>
                <a:gd name="connsiteX30-61" fmla="*/ 1334207 w 4569687"/>
                <a:gd name="connsiteY30-62" fmla="*/ 3340352 h 3734631"/>
                <a:gd name="connsiteX31-63" fmla="*/ 1046262 w 4569687"/>
                <a:gd name="connsiteY31-64" fmla="*/ 3459623 h 3734631"/>
                <a:gd name="connsiteX32-65" fmla="*/ 647319 w 4569687"/>
                <a:gd name="connsiteY32-66" fmla="*/ 3134475 h 3734631"/>
                <a:gd name="connsiteX33-67" fmla="*/ 642925 w 4569687"/>
                <a:gd name="connsiteY33-68" fmla="*/ 3090891 h 3734631"/>
                <a:gd name="connsiteX34-69" fmla="*/ 634894 w 4569687"/>
                <a:gd name="connsiteY34-70" fmla="*/ 3098188 h 3734631"/>
                <a:gd name="connsiteX35-71" fmla="*/ 407216 w 4569687"/>
                <a:gd name="connsiteY35-72" fmla="*/ 3167734 h 3734631"/>
                <a:gd name="connsiteX36-73" fmla="*/ 0 w 4569687"/>
                <a:gd name="connsiteY36-74" fmla="*/ 2760518 h 3734631"/>
                <a:gd name="connsiteX37-75" fmla="*/ 407216 w 4569687"/>
                <a:gd name="connsiteY37-76" fmla="*/ 2353302 h 3734631"/>
                <a:gd name="connsiteX38-77" fmla="*/ 489284 w 4569687"/>
                <a:gd name="connsiteY38-78" fmla="*/ 2361575 h 3734631"/>
                <a:gd name="connsiteX39-79" fmla="*/ 508084 w 4569687"/>
                <a:gd name="connsiteY39-80" fmla="*/ 2367411 h 3734631"/>
                <a:gd name="connsiteX40-81" fmla="*/ 503849 w 4569687"/>
                <a:gd name="connsiteY40-82" fmla="*/ 2325400 h 3734631"/>
                <a:gd name="connsiteX41-83" fmla="*/ 1121688 w 4569687"/>
                <a:gd name="connsiteY41-84" fmla="*/ 1707561 h 3734631"/>
                <a:gd name="connsiteX42-85" fmla="*/ 1246204 w 4569687"/>
                <a:gd name="connsiteY42-86" fmla="*/ 1720113 h 3734631"/>
                <a:gd name="connsiteX43-87" fmla="*/ 1284356 w 4569687"/>
                <a:gd name="connsiteY43-88" fmla="*/ 1731957 h 3734631"/>
                <a:gd name="connsiteX44-89" fmla="*/ 1305976 w 4569687"/>
                <a:gd name="connsiteY44-90" fmla="*/ 1705754 h 3734631"/>
                <a:gd name="connsiteX45-91" fmla="*/ 1742854 w 4569687"/>
                <a:gd name="connsiteY45-92" fmla="*/ 1524793 h 3734631"/>
                <a:gd name="connsiteX46-93" fmla="*/ 1760288 w 4569687"/>
                <a:gd name="connsiteY46-94" fmla="*/ 1526551 h 3734631"/>
                <a:gd name="connsiteX47-95" fmla="*/ 1748032 w 4569687"/>
                <a:gd name="connsiteY47-96" fmla="*/ 1487068 h 3734631"/>
                <a:gd name="connsiteX48-97" fmla="*/ 1742854 w 4569687"/>
                <a:gd name="connsiteY48-98" fmla="*/ 1435701 h 3734631"/>
                <a:gd name="connsiteX49-99" fmla="*/ 1946367 w 4569687"/>
                <a:gd name="connsiteY49-100" fmla="*/ 1185999 h 3734631"/>
                <a:gd name="connsiteX50-101" fmla="*/ 1956892 w 4569687"/>
                <a:gd name="connsiteY50-102" fmla="*/ 1184938 h 3734631"/>
                <a:gd name="connsiteX51-103" fmla="*/ 1963928 w 4569687"/>
                <a:gd name="connsiteY51-104" fmla="*/ 1115143 h 3734631"/>
                <a:gd name="connsiteX52-105" fmla="*/ 2450363 w 4569687"/>
                <a:gd name="connsiteY52-106" fmla="*/ 718687 h 3734631"/>
                <a:gd name="connsiteX53-107" fmla="*/ 2520904 w 4569687"/>
                <a:gd name="connsiteY53-108" fmla="*/ 725798 h 3734631"/>
                <a:gd name="connsiteX54-109" fmla="*/ 2611712 w 4569687"/>
                <a:gd name="connsiteY54-110" fmla="*/ 0 h 3734631"/>
                <a:gd name="connsiteX0-111" fmla="*/ 2611712 w 4569687"/>
                <a:gd name="connsiteY0-112" fmla="*/ 0 h 3743131"/>
                <a:gd name="connsiteX1-113" fmla="*/ 2927539 w 4569687"/>
                <a:gd name="connsiteY1-114" fmla="*/ 0 h 3743131"/>
                <a:gd name="connsiteX2-115" fmla="*/ 3010471 w 4569687"/>
                <a:gd name="connsiteY2-116" fmla="*/ 662843 h 3743131"/>
                <a:gd name="connsiteX3-117" fmla="*/ 3062414 w 4569687"/>
                <a:gd name="connsiteY3-118" fmla="*/ 672782 h 3743131"/>
                <a:gd name="connsiteX4-119" fmla="*/ 3375104 w 4569687"/>
                <a:gd name="connsiteY4-120" fmla="*/ 893768 h 3743131"/>
                <a:gd name="connsiteX5-121" fmla="*/ 3401966 w 4569687"/>
                <a:gd name="connsiteY5-122" fmla="*/ 943258 h 3743131"/>
                <a:gd name="connsiteX6-123" fmla="*/ 3444529 w 4569687"/>
                <a:gd name="connsiteY6-124" fmla="*/ 938967 h 3743131"/>
                <a:gd name="connsiteX7-125" fmla="*/ 3941882 w 4569687"/>
                <a:gd name="connsiteY7-126" fmla="*/ 1268635 h 3743131"/>
                <a:gd name="connsiteX8-127" fmla="*/ 3950232 w 4569687"/>
                <a:gd name="connsiteY8-128" fmla="*/ 1295533 h 3743131"/>
                <a:gd name="connsiteX9-129" fmla="*/ 3968452 w 4569687"/>
                <a:gd name="connsiteY9-130" fmla="*/ 1289878 h 3743131"/>
                <a:gd name="connsiteX10-131" fmla="*/ 4041773 w 4569687"/>
                <a:gd name="connsiteY10-132" fmla="*/ 1282486 h 3743131"/>
                <a:gd name="connsiteX11-133" fmla="*/ 4398197 w 4569687"/>
                <a:gd name="connsiteY11-134" fmla="*/ 1572980 h 3743131"/>
                <a:gd name="connsiteX12-135" fmla="*/ 4401113 w 4569687"/>
                <a:gd name="connsiteY12-136" fmla="*/ 1601912 h 3743131"/>
                <a:gd name="connsiteX13-137" fmla="*/ 4509768 w 4569687"/>
                <a:gd name="connsiteY13-138" fmla="*/ 1612865 h 3743131"/>
                <a:gd name="connsiteX14-139" fmla="*/ 4569687 w 4569687"/>
                <a:gd name="connsiteY14-140" fmla="*/ 1630661 h 3743131"/>
                <a:gd name="connsiteX15-141" fmla="*/ 4569687 w 4569687"/>
                <a:gd name="connsiteY15-142" fmla="*/ 3685776 h 3743131"/>
                <a:gd name="connsiteX16-143" fmla="*/ 4479175 w 4569687"/>
                <a:gd name="connsiteY16-144" fmla="*/ 3694900 h 3743131"/>
                <a:gd name="connsiteX17-145" fmla="*/ 4083674 w 4569687"/>
                <a:gd name="connsiteY17-146" fmla="*/ 3574092 h 3743131"/>
                <a:gd name="connsiteX18-147" fmla="*/ 4051094 w 4569687"/>
                <a:gd name="connsiteY18-148" fmla="*/ 3547210 h 3743131"/>
                <a:gd name="connsiteX19-149" fmla="*/ 4009782 w 4569687"/>
                <a:gd name="connsiteY19-150" fmla="*/ 3581295 h 3743131"/>
                <a:gd name="connsiteX20-151" fmla="*/ 3782104 w 4569687"/>
                <a:gd name="connsiteY20-152" fmla="*/ 3650841 h 3743131"/>
                <a:gd name="connsiteX21-153" fmla="*/ 3494159 w 4569687"/>
                <a:gd name="connsiteY21-154" fmla="*/ 3531570 h 3743131"/>
                <a:gd name="connsiteX22-155" fmla="*/ 3452428 w 4569687"/>
                <a:gd name="connsiteY22-156" fmla="*/ 3480992 h 3743131"/>
                <a:gd name="connsiteX23-157" fmla="*/ 3441126 w 4569687"/>
                <a:gd name="connsiteY23-158" fmla="*/ 3501813 h 3743131"/>
                <a:gd name="connsiteX24-159" fmla="*/ 3103456 w 4569687"/>
                <a:gd name="connsiteY24-160" fmla="*/ 3681351 h 3743131"/>
                <a:gd name="connsiteX25-161" fmla="*/ 2815511 w 4569687"/>
                <a:gd name="connsiteY25-162" fmla="*/ 3562080 h 3743131"/>
                <a:gd name="connsiteX26-163" fmla="*/ 2772231 w 4569687"/>
                <a:gd name="connsiteY26-164" fmla="*/ 3509625 h 3743131"/>
                <a:gd name="connsiteX27-165" fmla="*/ 2697608 w 4569687"/>
                <a:gd name="connsiteY27-166" fmla="*/ 3571194 h 3743131"/>
                <a:gd name="connsiteX28-167" fmla="*/ 2162552 w 4569687"/>
                <a:gd name="connsiteY28-168" fmla="*/ 3734631 h 3743131"/>
                <a:gd name="connsiteX29-169" fmla="*/ 1334207 w 4569687"/>
                <a:gd name="connsiteY29-170" fmla="*/ 3340352 h 3743131"/>
                <a:gd name="connsiteX30-171" fmla="*/ 1046262 w 4569687"/>
                <a:gd name="connsiteY30-172" fmla="*/ 3459623 h 3743131"/>
                <a:gd name="connsiteX31-173" fmla="*/ 647319 w 4569687"/>
                <a:gd name="connsiteY31-174" fmla="*/ 3134475 h 3743131"/>
                <a:gd name="connsiteX32-175" fmla="*/ 642925 w 4569687"/>
                <a:gd name="connsiteY32-176" fmla="*/ 3090891 h 3743131"/>
                <a:gd name="connsiteX33-177" fmla="*/ 634894 w 4569687"/>
                <a:gd name="connsiteY33-178" fmla="*/ 3098188 h 3743131"/>
                <a:gd name="connsiteX34-179" fmla="*/ 407216 w 4569687"/>
                <a:gd name="connsiteY34-180" fmla="*/ 3167734 h 3743131"/>
                <a:gd name="connsiteX35-181" fmla="*/ 0 w 4569687"/>
                <a:gd name="connsiteY35-182" fmla="*/ 2760518 h 3743131"/>
                <a:gd name="connsiteX36-183" fmla="*/ 407216 w 4569687"/>
                <a:gd name="connsiteY36-184" fmla="*/ 2353302 h 3743131"/>
                <a:gd name="connsiteX37-185" fmla="*/ 489284 w 4569687"/>
                <a:gd name="connsiteY37-186" fmla="*/ 2361575 h 3743131"/>
                <a:gd name="connsiteX38-187" fmla="*/ 508084 w 4569687"/>
                <a:gd name="connsiteY38-188" fmla="*/ 2367411 h 3743131"/>
                <a:gd name="connsiteX39-189" fmla="*/ 503849 w 4569687"/>
                <a:gd name="connsiteY39-190" fmla="*/ 2325400 h 3743131"/>
                <a:gd name="connsiteX40-191" fmla="*/ 1121688 w 4569687"/>
                <a:gd name="connsiteY40-192" fmla="*/ 1707561 h 3743131"/>
                <a:gd name="connsiteX41-193" fmla="*/ 1246204 w 4569687"/>
                <a:gd name="connsiteY41-194" fmla="*/ 1720113 h 3743131"/>
                <a:gd name="connsiteX42-195" fmla="*/ 1284356 w 4569687"/>
                <a:gd name="connsiteY42-196" fmla="*/ 1731957 h 3743131"/>
                <a:gd name="connsiteX43-197" fmla="*/ 1305976 w 4569687"/>
                <a:gd name="connsiteY43-198" fmla="*/ 1705754 h 3743131"/>
                <a:gd name="connsiteX44-199" fmla="*/ 1742854 w 4569687"/>
                <a:gd name="connsiteY44-200" fmla="*/ 1524793 h 3743131"/>
                <a:gd name="connsiteX45-201" fmla="*/ 1760288 w 4569687"/>
                <a:gd name="connsiteY45-202" fmla="*/ 1526551 h 3743131"/>
                <a:gd name="connsiteX46-203" fmla="*/ 1748032 w 4569687"/>
                <a:gd name="connsiteY46-204" fmla="*/ 1487068 h 3743131"/>
                <a:gd name="connsiteX47-205" fmla="*/ 1742854 w 4569687"/>
                <a:gd name="connsiteY47-206" fmla="*/ 1435701 h 3743131"/>
                <a:gd name="connsiteX48-207" fmla="*/ 1946367 w 4569687"/>
                <a:gd name="connsiteY48-208" fmla="*/ 1185999 h 3743131"/>
                <a:gd name="connsiteX49-209" fmla="*/ 1956892 w 4569687"/>
                <a:gd name="connsiteY49-210" fmla="*/ 1184938 h 3743131"/>
                <a:gd name="connsiteX50-211" fmla="*/ 1963928 w 4569687"/>
                <a:gd name="connsiteY50-212" fmla="*/ 1115143 h 3743131"/>
                <a:gd name="connsiteX51-213" fmla="*/ 2450363 w 4569687"/>
                <a:gd name="connsiteY51-214" fmla="*/ 718687 h 3743131"/>
                <a:gd name="connsiteX52-215" fmla="*/ 2520904 w 4569687"/>
                <a:gd name="connsiteY52-216" fmla="*/ 725798 h 3743131"/>
                <a:gd name="connsiteX53-217" fmla="*/ 2611712 w 4569687"/>
                <a:gd name="connsiteY53-218" fmla="*/ 0 h 3743131"/>
                <a:gd name="connsiteX0-219" fmla="*/ 2611712 w 4569687"/>
                <a:gd name="connsiteY0-220" fmla="*/ 0 h 3741630"/>
                <a:gd name="connsiteX1-221" fmla="*/ 2927539 w 4569687"/>
                <a:gd name="connsiteY1-222" fmla="*/ 0 h 3741630"/>
                <a:gd name="connsiteX2-223" fmla="*/ 3010471 w 4569687"/>
                <a:gd name="connsiteY2-224" fmla="*/ 662843 h 3741630"/>
                <a:gd name="connsiteX3-225" fmla="*/ 3062414 w 4569687"/>
                <a:gd name="connsiteY3-226" fmla="*/ 672782 h 3741630"/>
                <a:gd name="connsiteX4-227" fmla="*/ 3375104 w 4569687"/>
                <a:gd name="connsiteY4-228" fmla="*/ 893768 h 3741630"/>
                <a:gd name="connsiteX5-229" fmla="*/ 3401966 w 4569687"/>
                <a:gd name="connsiteY5-230" fmla="*/ 943258 h 3741630"/>
                <a:gd name="connsiteX6-231" fmla="*/ 3444529 w 4569687"/>
                <a:gd name="connsiteY6-232" fmla="*/ 938967 h 3741630"/>
                <a:gd name="connsiteX7-233" fmla="*/ 3941882 w 4569687"/>
                <a:gd name="connsiteY7-234" fmla="*/ 1268635 h 3741630"/>
                <a:gd name="connsiteX8-235" fmla="*/ 3950232 w 4569687"/>
                <a:gd name="connsiteY8-236" fmla="*/ 1295533 h 3741630"/>
                <a:gd name="connsiteX9-237" fmla="*/ 3968452 w 4569687"/>
                <a:gd name="connsiteY9-238" fmla="*/ 1289878 h 3741630"/>
                <a:gd name="connsiteX10-239" fmla="*/ 4041773 w 4569687"/>
                <a:gd name="connsiteY10-240" fmla="*/ 1282486 h 3741630"/>
                <a:gd name="connsiteX11-241" fmla="*/ 4398197 w 4569687"/>
                <a:gd name="connsiteY11-242" fmla="*/ 1572980 h 3741630"/>
                <a:gd name="connsiteX12-243" fmla="*/ 4401113 w 4569687"/>
                <a:gd name="connsiteY12-244" fmla="*/ 1601912 h 3741630"/>
                <a:gd name="connsiteX13-245" fmla="*/ 4509768 w 4569687"/>
                <a:gd name="connsiteY13-246" fmla="*/ 1612865 h 3741630"/>
                <a:gd name="connsiteX14-247" fmla="*/ 4569687 w 4569687"/>
                <a:gd name="connsiteY14-248" fmla="*/ 1630661 h 3741630"/>
                <a:gd name="connsiteX15-249" fmla="*/ 4569687 w 4569687"/>
                <a:gd name="connsiteY15-250" fmla="*/ 3685776 h 3741630"/>
                <a:gd name="connsiteX16-251" fmla="*/ 4479175 w 4569687"/>
                <a:gd name="connsiteY16-252" fmla="*/ 3694900 h 3741630"/>
                <a:gd name="connsiteX17-253" fmla="*/ 4083674 w 4569687"/>
                <a:gd name="connsiteY17-254" fmla="*/ 3574092 h 3741630"/>
                <a:gd name="connsiteX18-255" fmla="*/ 4051094 w 4569687"/>
                <a:gd name="connsiteY18-256" fmla="*/ 3547210 h 3741630"/>
                <a:gd name="connsiteX19-257" fmla="*/ 4009782 w 4569687"/>
                <a:gd name="connsiteY19-258" fmla="*/ 3581295 h 3741630"/>
                <a:gd name="connsiteX20-259" fmla="*/ 3782104 w 4569687"/>
                <a:gd name="connsiteY20-260" fmla="*/ 3650841 h 3741630"/>
                <a:gd name="connsiteX21-261" fmla="*/ 3494159 w 4569687"/>
                <a:gd name="connsiteY21-262" fmla="*/ 3531570 h 3741630"/>
                <a:gd name="connsiteX22-263" fmla="*/ 3452428 w 4569687"/>
                <a:gd name="connsiteY22-264" fmla="*/ 3480992 h 3741630"/>
                <a:gd name="connsiteX23-265" fmla="*/ 3441126 w 4569687"/>
                <a:gd name="connsiteY23-266" fmla="*/ 3501813 h 3741630"/>
                <a:gd name="connsiteX24-267" fmla="*/ 3103456 w 4569687"/>
                <a:gd name="connsiteY24-268" fmla="*/ 3681351 h 3741630"/>
                <a:gd name="connsiteX25-269" fmla="*/ 2815511 w 4569687"/>
                <a:gd name="connsiteY25-270" fmla="*/ 3562080 h 3741630"/>
                <a:gd name="connsiteX26-271" fmla="*/ 2772231 w 4569687"/>
                <a:gd name="connsiteY26-272" fmla="*/ 3509625 h 3741630"/>
                <a:gd name="connsiteX27-273" fmla="*/ 2697608 w 4569687"/>
                <a:gd name="connsiteY27-274" fmla="*/ 3571194 h 3741630"/>
                <a:gd name="connsiteX28-275" fmla="*/ 2162552 w 4569687"/>
                <a:gd name="connsiteY28-276" fmla="*/ 3734631 h 3741630"/>
                <a:gd name="connsiteX29-277" fmla="*/ 1390478 w 4569687"/>
                <a:gd name="connsiteY29-278" fmla="*/ 3368488 h 3741630"/>
                <a:gd name="connsiteX30-279" fmla="*/ 1046262 w 4569687"/>
                <a:gd name="connsiteY30-280" fmla="*/ 3459623 h 3741630"/>
                <a:gd name="connsiteX31-281" fmla="*/ 647319 w 4569687"/>
                <a:gd name="connsiteY31-282" fmla="*/ 3134475 h 3741630"/>
                <a:gd name="connsiteX32-283" fmla="*/ 642925 w 4569687"/>
                <a:gd name="connsiteY32-284" fmla="*/ 3090891 h 3741630"/>
                <a:gd name="connsiteX33-285" fmla="*/ 634894 w 4569687"/>
                <a:gd name="connsiteY33-286" fmla="*/ 3098188 h 3741630"/>
                <a:gd name="connsiteX34-287" fmla="*/ 407216 w 4569687"/>
                <a:gd name="connsiteY34-288" fmla="*/ 3167734 h 3741630"/>
                <a:gd name="connsiteX35-289" fmla="*/ 0 w 4569687"/>
                <a:gd name="connsiteY35-290" fmla="*/ 2760518 h 3741630"/>
                <a:gd name="connsiteX36-291" fmla="*/ 407216 w 4569687"/>
                <a:gd name="connsiteY36-292" fmla="*/ 2353302 h 3741630"/>
                <a:gd name="connsiteX37-293" fmla="*/ 489284 w 4569687"/>
                <a:gd name="connsiteY37-294" fmla="*/ 2361575 h 3741630"/>
                <a:gd name="connsiteX38-295" fmla="*/ 508084 w 4569687"/>
                <a:gd name="connsiteY38-296" fmla="*/ 2367411 h 3741630"/>
                <a:gd name="connsiteX39-297" fmla="*/ 503849 w 4569687"/>
                <a:gd name="connsiteY39-298" fmla="*/ 2325400 h 3741630"/>
                <a:gd name="connsiteX40-299" fmla="*/ 1121688 w 4569687"/>
                <a:gd name="connsiteY40-300" fmla="*/ 1707561 h 3741630"/>
                <a:gd name="connsiteX41-301" fmla="*/ 1246204 w 4569687"/>
                <a:gd name="connsiteY41-302" fmla="*/ 1720113 h 3741630"/>
                <a:gd name="connsiteX42-303" fmla="*/ 1284356 w 4569687"/>
                <a:gd name="connsiteY42-304" fmla="*/ 1731957 h 3741630"/>
                <a:gd name="connsiteX43-305" fmla="*/ 1305976 w 4569687"/>
                <a:gd name="connsiteY43-306" fmla="*/ 1705754 h 3741630"/>
                <a:gd name="connsiteX44-307" fmla="*/ 1742854 w 4569687"/>
                <a:gd name="connsiteY44-308" fmla="*/ 1524793 h 3741630"/>
                <a:gd name="connsiteX45-309" fmla="*/ 1760288 w 4569687"/>
                <a:gd name="connsiteY45-310" fmla="*/ 1526551 h 3741630"/>
                <a:gd name="connsiteX46-311" fmla="*/ 1748032 w 4569687"/>
                <a:gd name="connsiteY46-312" fmla="*/ 1487068 h 3741630"/>
                <a:gd name="connsiteX47-313" fmla="*/ 1742854 w 4569687"/>
                <a:gd name="connsiteY47-314" fmla="*/ 1435701 h 3741630"/>
                <a:gd name="connsiteX48-315" fmla="*/ 1946367 w 4569687"/>
                <a:gd name="connsiteY48-316" fmla="*/ 1185999 h 3741630"/>
                <a:gd name="connsiteX49-317" fmla="*/ 1956892 w 4569687"/>
                <a:gd name="connsiteY49-318" fmla="*/ 1184938 h 3741630"/>
                <a:gd name="connsiteX50-319" fmla="*/ 1963928 w 4569687"/>
                <a:gd name="connsiteY50-320" fmla="*/ 1115143 h 3741630"/>
                <a:gd name="connsiteX51-321" fmla="*/ 2450363 w 4569687"/>
                <a:gd name="connsiteY51-322" fmla="*/ 718687 h 3741630"/>
                <a:gd name="connsiteX52-323" fmla="*/ 2520904 w 4569687"/>
                <a:gd name="connsiteY52-324" fmla="*/ 725798 h 3741630"/>
                <a:gd name="connsiteX53-325" fmla="*/ 2611712 w 4569687"/>
                <a:gd name="connsiteY53-326" fmla="*/ 0 h 3741630"/>
                <a:gd name="connsiteX0-327" fmla="*/ 2611712 w 4569687"/>
                <a:gd name="connsiteY0-328" fmla="*/ 0 h 3734730"/>
                <a:gd name="connsiteX1-329" fmla="*/ 2927539 w 4569687"/>
                <a:gd name="connsiteY1-330" fmla="*/ 0 h 3734730"/>
                <a:gd name="connsiteX2-331" fmla="*/ 3010471 w 4569687"/>
                <a:gd name="connsiteY2-332" fmla="*/ 662843 h 3734730"/>
                <a:gd name="connsiteX3-333" fmla="*/ 3062414 w 4569687"/>
                <a:gd name="connsiteY3-334" fmla="*/ 672782 h 3734730"/>
                <a:gd name="connsiteX4-335" fmla="*/ 3375104 w 4569687"/>
                <a:gd name="connsiteY4-336" fmla="*/ 893768 h 3734730"/>
                <a:gd name="connsiteX5-337" fmla="*/ 3401966 w 4569687"/>
                <a:gd name="connsiteY5-338" fmla="*/ 943258 h 3734730"/>
                <a:gd name="connsiteX6-339" fmla="*/ 3444529 w 4569687"/>
                <a:gd name="connsiteY6-340" fmla="*/ 938967 h 3734730"/>
                <a:gd name="connsiteX7-341" fmla="*/ 3941882 w 4569687"/>
                <a:gd name="connsiteY7-342" fmla="*/ 1268635 h 3734730"/>
                <a:gd name="connsiteX8-343" fmla="*/ 3950232 w 4569687"/>
                <a:gd name="connsiteY8-344" fmla="*/ 1295533 h 3734730"/>
                <a:gd name="connsiteX9-345" fmla="*/ 3968452 w 4569687"/>
                <a:gd name="connsiteY9-346" fmla="*/ 1289878 h 3734730"/>
                <a:gd name="connsiteX10-347" fmla="*/ 4041773 w 4569687"/>
                <a:gd name="connsiteY10-348" fmla="*/ 1282486 h 3734730"/>
                <a:gd name="connsiteX11-349" fmla="*/ 4398197 w 4569687"/>
                <a:gd name="connsiteY11-350" fmla="*/ 1572980 h 3734730"/>
                <a:gd name="connsiteX12-351" fmla="*/ 4401113 w 4569687"/>
                <a:gd name="connsiteY12-352" fmla="*/ 1601912 h 3734730"/>
                <a:gd name="connsiteX13-353" fmla="*/ 4509768 w 4569687"/>
                <a:gd name="connsiteY13-354" fmla="*/ 1612865 h 3734730"/>
                <a:gd name="connsiteX14-355" fmla="*/ 4569687 w 4569687"/>
                <a:gd name="connsiteY14-356" fmla="*/ 1630661 h 3734730"/>
                <a:gd name="connsiteX15-357" fmla="*/ 4569687 w 4569687"/>
                <a:gd name="connsiteY15-358" fmla="*/ 3685776 h 3734730"/>
                <a:gd name="connsiteX16-359" fmla="*/ 4479175 w 4569687"/>
                <a:gd name="connsiteY16-360" fmla="*/ 3694900 h 3734730"/>
                <a:gd name="connsiteX17-361" fmla="*/ 4083674 w 4569687"/>
                <a:gd name="connsiteY17-362" fmla="*/ 3574092 h 3734730"/>
                <a:gd name="connsiteX18-363" fmla="*/ 4051094 w 4569687"/>
                <a:gd name="connsiteY18-364" fmla="*/ 3547210 h 3734730"/>
                <a:gd name="connsiteX19-365" fmla="*/ 4009782 w 4569687"/>
                <a:gd name="connsiteY19-366" fmla="*/ 3581295 h 3734730"/>
                <a:gd name="connsiteX20-367" fmla="*/ 3782104 w 4569687"/>
                <a:gd name="connsiteY20-368" fmla="*/ 3650841 h 3734730"/>
                <a:gd name="connsiteX21-369" fmla="*/ 3494159 w 4569687"/>
                <a:gd name="connsiteY21-370" fmla="*/ 3531570 h 3734730"/>
                <a:gd name="connsiteX22-371" fmla="*/ 3452428 w 4569687"/>
                <a:gd name="connsiteY22-372" fmla="*/ 3480992 h 3734730"/>
                <a:gd name="connsiteX23-373" fmla="*/ 3441126 w 4569687"/>
                <a:gd name="connsiteY23-374" fmla="*/ 3501813 h 3734730"/>
                <a:gd name="connsiteX24-375" fmla="*/ 3103456 w 4569687"/>
                <a:gd name="connsiteY24-376" fmla="*/ 3681351 h 3734730"/>
                <a:gd name="connsiteX25-377" fmla="*/ 2815511 w 4569687"/>
                <a:gd name="connsiteY25-378" fmla="*/ 3562080 h 3734730"/>
                <a:gd name="connsiteX26-379" fmla="*/ 2772231 w 4569687"/>
                <a:gd name="connsiteY26-380" fmla="*/ 3509625 h 3734730"/>
                <a:gd name="connsiteX27-381" fmla="*/ 2697608 w 4569687"/>
                <a:gd name="connsiteY27-382" fmla="*/ 3571194 h 3734730"/>
                <a:gd name="connsiteX28-383" fmla="*/ 2162552 w 4569687"/>
                <a:gd name="connsiteY28-384" fmla="*/ 3734631 h 3734730"/>
                <a:gd name="connsiteX29-385" fmla="*/ 1390478 w 4569687"/>
                <a:gd name="connsiteY29-386" fmla="*/ 3368488 h 3734730"/>
                <a:gd name="connsiteX30-387" fmla="*/ 1046262 w 4569687"/>
                <a:gd name="connsiteY30-388" fmla="*/ 3459623 h 3734730"/>
                <a:gd name="connsiteX31-389" fmla="*/ 647319 w 4569687"/>
                <a:gd name="connsiteY31-390" fmla="*/ 3134475 h 3734730"/>
                <a:gd name="connsiteX32-391" fmla="*/ 642925 w 4569687"/>
                <a:gd name="connsiteY32-392" fmla="*/ 3090891 h 3734730"/>
                <a:gd name="connsiteX33-393" fmla="*/ 634894 w 4569687"/>
                <a:gd name="connsiteY33-394" fmla="*/ 3098188 h 3734730"/>
                <a:gd name="connsiteX34-395" fmla="*/ 407216 w 4569687"/>
                <a:gd name="connsiteY34-396" fmla="*/ 3167734 h 3734730"/>
                <a:gd name="connsiteX35-397" fmla="*/ 0 w 4569687"/>
                <a:gd name="connsiteY35-398" fmla="*/ 2760518 h 3734730"/>
                <a:gd name="connsiteX36-399" fmla="*/ 407216 w 4569687"/>
                <a:gd name="connsiteY36-400" fmla="*/ 2353302 h 3734730"/>
                <a:gd name="connsiteX37-401" fmla="*/ 489284 w 4569687"/>
                <a:gd name="connsiteY37-402" fmla="*/ 2361575 h 3734730"/>
                <a:gd name="connsiteX38-403" fmla="*/ 508084 w 4569687"/>
                <a:gd name="connsiteY38-404" fmla="*/ 2367411 h 3734730"/>
                <a:gd name="connsiteX39-405" fmla="*/ 503849 w 4569687"/>
                <a:gd name="connsiteY39-406" fmla="*/ 2325400 h 3734730"/>
                <a:gd name="connsiteX40-407" fmla="*/ 1121688 w 4569687"/>
                <a:gd name="connsiteY40-408" fmla="*/ 1707561 h 3734730"/>
                <a:gd name="connsiteX41-409" fmla="*/ 1246204 w 4569687"/>
                <a:gd name="connsiteY41-410" fmla="*/ 1720113 h 3734730"/>
                <a:gd name="connsiteX42-411" fmla="*/ 1284356 w 4569687"/>
                <a:gd name="connsiteY42-412" fmla="*/ 1731957 h 3734730"/>
                <a:gd name="connsiteX43-413" fmla="*/ 1305976 w 4569687"/>
                <a:gd name="connsiteY43-414" fmla="*/ 1705754 h 3734730"/>
                <a:gd name="connsiteX44-415" fmla="*/ 1742854 w 4569687"/>
                <a:gd name="connsiteY44-416" fmla="*/ 1524793 h 3734730"/>
                <a:gd name="connsiteX45-417" fmla="*/ 1760288 w 4569687"/>
                <a:gd name="connsiteY45-418" fmla="*/ 1526551 h 3734730"/>
                <a:gd name="connsiteX46-419" fmla="*/ 1748032 w 4569687"/>
                <a:gd name="connsiteY46-420" fmla="*/ 1487068 h 3734730"/>
                <a:gd name="connsiteX47-421" fmla="*/ 1742854 w 4569687"/>
                <a:gd name="connsiteY47-422" fmla="*/ 1435701 h 3734730"/>
                <a:gd name="connsiteX48-423" fmla="*/ 1946367 w 4569687"/>
                <a:gd name="connsiteY48-424" fmla="*/ 1185999 h 3734730"/>
                <a:gd name="connsiteX49-425" fmla="*/ 1956892 w 4569687"/>
                <a:gd name="connsiteY49-426" fmla="*/ 1184938 h 3734730"/>
                <a:gd name="connsiteX50-427" fmla="*/ 1963928 w 4569687"/>
                <a:gd name="connsiteY50-428" fmla="*/ 1115143 h 3734730"/>
                <a:gd name="connsiteX51-429" fmla="*/ 2450363 w 4569687"/>
                <a:gd name="connsiteY51-430" fmla="*/ 718687 h 3734730"/>
                <a:gd name="connsiteX52-431" fmla="*/ 2520904 w 4569687"/>
                <a:gd name="connsiteY52-432" fmla="*/ 725798 h 3734730"/>
                <a:gd name="connsiteX53-433" fmla="*/ 2611712 w 4569687"/>
                <a:gd name="connsiteY53-434" fmla="*/ 0 h 3734730"/>
                <a:gd name="connsiteX0-435" fmla="*/ 2611712 w 4569687"/>
                <a:gd name="connsiteY0-436" fmla="*/ 0 h 3734730"/>
                <a:gd name="connsiteX1-437" fmla="*/ 2927539 w 4569687"/>
                <a:gd name="connsiteY1-438" fmla="*/ 0 h 3734730"/>
                <a:gd name="connsiteX2-439" fmla="*/ 3010471 w 4569687"/>
                <a:gd name="connsiteY2-440" fmla="*/ 662843 h 3734730"/>
                <a:gd name="connsiteX3-441" fmla="*/ 3062414 w 4569687"/>
                <a:gd name="connsiteY3-442" fmla="*/ 672782 h 3734730"/>
                <a:gd name="connsiteX4-443" fmla="*/ 3375104 w 4569687"/>
                <a:gd name="connsiteY4-444" fmla="*/ 893768 h 3734730"/>
                <a:gd name="connsiteX5-445" fmla="*/ 3401966 w 4569687"/>
                <a:gd name="connsiteY5-446" fmla="*/ 943258 h 3734730"/>
                <a:gd name="connsiteX6-447" fmla="*/ 3444529 w 4569687"/>
                <a:gd name="connsiteY6-448" fmla="*/ 938967 h 3734730"/>
                <a:gd name="connsiteX7-449" fmla="*/ 3941882 w 4569687"/>
                <a:gd name="connsiteY7-450" fmla="*/ 1268635 h 3734730"/>
                <a:gd name="connsiteX8-451" fmla="*/ 3950232 w 4569687"/>
                <a:gd name="connsiteY8-452" fmla="*/ 1295533 h 3734730"/>
                <a:gd name="connsiteX9-453" fmla="*/ 3968452 w 4569687"/>
                <a:gd name="connsiteY9-454" fmla="*/ 1289878 h 3734730"/>
                <a:gd name="connsiteX10-455" fmla="*/ 4041773 w 4569687"/>
                <a:gd name="connsiteY10-456" fmla="*/ 1282486 h 3734730"/>
                <a:gd name="connsiteX11-457" fmla="*/ 4398197 w 4569687"/>
                <a:gd name="connsiteY11-458" fmla="*/ 1572980 h 3734730"/>
                <a:gd name="connsiteX12-459" fmla="*/ 4401113 w 4569687"/>
                <a:gd name="connsiteY12-460" fmla="*/ 1601912 h 3734730"/>
                <a:gd name="connsiteX13-461" fmla="*/ 4509768 w 4569687"/>
                <a:gd name="connsiteY13-462" fmla="*/ 1612865 h 3734730"/>
                <a:gd name="connsiteX14-463" fmla="*/ 4569687 w 4569687"/>
                <a:gd name="connsiteY14-464" fmla="*/ 1630661 h 3734730"/>
                <a:gd name="connsiteX15-465" fmla="*/ 4569687 w 4569687"/>
                <a:gd name="connsiteY15-466" fmla="*/ 3685776 h 3734730"/>
                <a:gd name="connsiteX16-467" fmla="*/ 4479175 w 4569687"/>
                <a:gd name="connsiteY16-468" fmla="*/ 3694900 h 3734730"/>
                <a:gd name="connsiteX17-469" fmla="*/ 4083674 w 4569687"/>
                <a:gd name="connsiteY17-470" fmla="*/ 3574092 h 3734730"/>
                <a:gd name="connsiteX18-471" fmla="*/ 4051094 w 4569687"/>
                <a:gd name="connsiteY18-472" fmla="*/ 3547210 h 3734730"/>
                <a:gd name="connsiteX19-473" fmla="*/ 4009782 w 4569687"/>
                <a:gd name="connsiteY19-474" fmla="*/ 3581295 h 3734730"/>
                <a:gd name="connsiteX20-475" fmla="*/ 3782104 w 4569687"/>
                <a:gd name="connsiteY20-476" fmla="*/ 3650841 h 3734730"/>
                <a:gd name="connsiteX21-477" fmla="*/ 3494159 w 4569687"/>
                <a:gd name="connsiteY21-478" fmla="*/ 3531570 h 3734730"/>
                <a:gd name="connsiteX22-479" fmla="*/ 3452428 w 4569687"/>
                <a:gd name="connsiteY22-480" fmla="*/ 3480992 h 3734730"/>
                <a:gd name="connsiteX23-481" fmla="*/ 3441126 w 4569687"/>
                <a:gd name="connsiteY23-482" fmla="*/ 3501813 h 3734730"/>
                <a:gd name="connsiteX24-483" fmla="*/ 3103456 w 4569687"/>
                <a:gd name="connsiteY24-484" fmla="*/ 3681351 h 3734730"/>
                <a:gd name="connsiteX25-485" fmla="*/ 2815511 w 4569687"/>
                <a:gd name="connsiteY25-486" fmla="*/ 3562080 h 3734730"/>
                <a:gd name="connsiteX26-487" fmla="*/ 2772231 w 4569687"/>
                <a:gd name="connsiteY26-488" fmla="*/ 3509625 h 3734730"/>
                <a:gd name="connsiteX27-489" fmla="*/ 2697608 w 4569687"/>
                <a:gd name="connsiteY27-490" fmla="*/ 3571194 h 3734730"/>
                <a:gd name="connsiteX28-491" fmla="*/ 2162552 w 4569687"/>
                <a:gd name="connsiteY28-492" fmla="*/ 3734631 h 3734730"/>
                <a:gd name="connsiteX29-493" fmla="*/ 1390478 w 4569687"/>
                <a:gd name="connsiteY29-494" fmla="*/ 3368488 h 3734730"/>
                <a:gd name="connsiteX30-495" fmla="*/ 1046262 w 4569687"/>
                <a:gd name="connsiteY30-496" fmla="*/ 3459623 h 3734730"/>
                <a:gd name="connsiteX31-497" fmla="*/ 647319 w 4569687"/>
                <a:gd name="connsiteY31-498" fmla="*/ 3134475 h 3734730"/>
                <a:gd name="connsiteX32-499" fmla="*/ 642925 w 4569687"/>
                <a:gd name="connsiteY32-500" fmla="*/ 3090891 h 3734730"/>
                <a:gd name="connsiteX33-501" fmla="*/ 634894 w 4569687"/>
                <a:gd name="connsiteY33-502" fmla="*/ 3098188 h 3734730"/>
                <a:gd name="connsiteX34-503" fmla="*/ 407216 w 4569687"/>
                <a:gd name="connsiteY34-504" fmla="*/ 3167734 h 3734730"/>
                <a:gd name="connsiteX35-505" fmla="*/ 0 w 4569687"/>
                <a:gd name="connsiteY35-506" fmla="*/ 2760518 h 3734730"/>
                <a:gd name="connsiteX36-507" fmla="*/ 407216 w 4569687"/>
                <a:gd name="connsiteY36-508" fmla="*/ 2353302 h 3734730"/>
                <a:gd name="connsiteX37-509" fmla="*/ 489284 w 4569687"/>
                <a:gd name="connsiteY37-510" fmla="*/ 2361575 h 3734730"/>
                <a:gd name="connsiteX38-511" fmla="*/ 508084 w 4569687"/>
                <a:gd name="connsiteY38-512" fmla="*/ 2367411 h 3734730"/>
                <a:gd name="connsiteX39-513" fmla="*/ 503849 w 4569687"/>
                <a:gd name="connsiteY39-514" fmla="*/ 2325400 h 3734730"/>
                <a:gd name="connsiteX40-515" fmla="*/ 1121688 w 4569687"/>
                <a:gd name="connsiteY40-516" fmla="*/ 1707561 h 3734730"/>
                <a:gd name="connsiteX41-517" fmla="*/ 1246204 w 4569687"/>
                <a:gd name="connsiteY41-518" fmla="*/ 1720113 h 3734730"/>
                <a:gd name="connsiteX42-519" fmla="*/ 1284356 w 4569687"/>
                <a:gd name="connsiteY42-520" fmla="*/ 1731957 h 3734730"/>
                <a:gd name="connsiteX43-521" fmla="*/ 1305976 w 4569687"/>
                <a:gd name="connsiteY43-522" fmla="*/ 1705754 h 3734730"/>
                <a:gd name="connsiteX44-523" fmla="*/ 1742854 w 4569687"/>
                <a:gd name="connsiteY44-524" fmla="*/ 1524793 h 3734730"/>
                <a:gd name="connsiteX45-525" fmla="*/ 1760288 w 4569687"/>
                <a:gd name="connsiteY45-526" fmla="*/ 1526551 h 3734730"/>
                <a:gd name="connsiteX46-527" fmla="*/ 1748032 w 4569687"/>
                <a:gd name="connsiteY46-528" fmla="*/ 1487068 h 3734730"/>
                <a:gd name="connsiteX47-529" fmla="*/ 1742854 w 4569687"/>
                <a:gd name="connsiteY47-530" fmla="*/ 1435701 h 3734730"/>
                <a:gd name="connsiteX48-531" fmla="*/ 1946367 w 4569687"/>
                <a:gd name="connsiteY48-532" fmla="*/ 1185999 h 3734730"/>
                <a:gd name="connsiteX49-533" fmla="*/ 1956892 w 4569687"/>
                <a:gd name="connsiteY49-534" fmla="*/ 1184938 h 3734730"/>
                <a:gd name="connsiteX50-535" fmla="*/ 1963928 w 4569687"/>
                <a:gd name="connsiteY50-536" fmla="*/ 1115143 h 3734730"/>
                <a:gd name="connsiteX51-537" fmla="*/ 2450363 w 4569687"/>
                <a:gd name="connsiteY51-538" fmla="*/ 718687 h 3734730"/>
                <a:gd name="connsiteX52-539" fmla="*/ 2520904 w 4569687"/>
                <a:gd name="connsiteY52-540" fmla="*/ 725798 h 3734730"/>
                <a:gd name="connsiteX53-541" fmla="*/ 2611712 w 4569687"/>
                <a:gd name="connsiteY53-542" fmla="*/ 0 h 373473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/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/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/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/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/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/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/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/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/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/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/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/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/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/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/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/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/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/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/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/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/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/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-1" fmla="*/ 45684 w 357028"/>
                    <a:gd name="connsiteY0-2" fmla="*/ 1049255 h 1049255"/>
                    <a:gd name="connsiteX1-3" fmla="*/ 201356 w 357028"/>
                    <a:gd name="connsiteY1-4" fmla="*/ 0 h 1049255"/>
                    <a:gd name="connsiteX2-5" fmla="*/ 357028 w 357028"/>
                    <a:gd name="connsiteY2-6" fmla="*/ 1049255 h 1049255"/>
                    <a:gd name="connsiteX3-7" fmla="*/ 45684 w 357028"/>
                    <a:gd name="connsiteY3-8" fmla="*/ 1049255 h 1049255"/>
                    <a:gd name="connsiteX0-9" fmla="*/ 45684 w 416158"/>
                    <a:gd name="connsiteY0-10" fmla="*/ 1049255 h 1049255"/>
                    <a:gd name="connsiteX1-11" fmla="*/ 201356 w 416158"/>
                    <a:gd name="connsiteY1-12" fmla="*/ 0 h 1049255"/>
                    <a:gd name="connsiteX2-13" fmla="*/ 357028 w 416158"/>
                    <a:gd name="connsiteY2-14" fmla="*/ 1049255 h 1049255"/>
                    <a:gd name="connsiteX3-15" fmla="*/ 45684 w 416158"/>
                    <a:gd name="connsiteY3-16" fmla="*/ 1049255 h 1049255"/>
                    <a:gd name="connsiteX0-17" fmla="*/ 87161 w 457635"/>
                    <a:gd name="connsiteY0-18" fmla="*/ 1049255 h 1049255"/>
                    <a:gd name="connsiteX1-19" fmla="*/ 242833 w 457635"/>
                    <a:gd name="connsiteY1-20" fmla="*/ 0 h 1049255"/>
                    <a:gd name="connsiteX2-21" fmla="*/ 398505 w 457635"/>
                    <a:gd name="connsiteY2-22" fmla="*/ 1049255 h 1049255"/>
                    <a:gd name="connsiteX3-23" fmla="*/ 87161 w 457635"/>
                    <a:gd name="connsiteY3-24" fmla="*/ 1049255 h 1049255"/>
                    <a:gd name="connsiteX0-25" fmla="*/ 87161 w 500627"/>
                    <a:gd name="connsiteY0-26" fmla="*/ 1049255 h 1049255"/>
                    <a:gd name="connsiteX1-27" fmla="*/ 242833 w 500627"/>
                    <a:gd name="connsiteY1-28" fmla="*/ 0 h 1049255"/>
                    <a:gd name="connsiteX2-29" fmla="*/ 398505 w 500627"/>
                    <a:gd name="connsiteY2-30" fmla="*/ 1049255 h 1049255"/>
                    <a:gd name="connsiteX3-31" fmla="*/ 87161 w 500627"/>
                    <a:gd name="connsiteY3-32" fmla="*/ 1049255 h 1049255"/>
                    <a:gd name="connsiteX0-33" fmla="*/ 91187 w 504653"/>
                    <a:gd name="connsiteY0-34" fmla="*/ 1049255 h 1049255"/>
                    <a:gd name="connsiteX1-35" fmla="*/ 246859 w 504653"/>
                    <a:gd name="connsiteY1-36" fmla="*/ 0 h 1049255"/>
                    <a:gd name="connsiteX2-37" fmla="*/ 402531 w 504653"/>
                    <a:gd name="connsiteY2-38" fmla="*/ 1049255 h 1049255"/>
                    <a:gd name="connsiteX3-39" fmla="*/ 91187 w 504653"/>
                    <a:gd name="connsiteY3-40" fmla="*/ 1049255 h 1049255"/>
                    <a:gd name="connsiteX0-41" fmla="*/ 91187 w 500775"/>
                    <a:gd name="connsiteY0-42" fmla="*/ 1049255 h 1049255"/>
                    <a:gd name="connsiteX1-43" fmla="*/ 246859 w 500775"/>
                    <a:gd name="connsiteY1-44" fmla="*/ 0 h 1049255"/>
                    <a:gd name="connsiteX2-45" fmla="*/ 402531 w 500775"/>
                    <a:gd name="connsiteY2-46" fmla="*/ 1049255 h 1049255"/>
                    <a:gd name="connsiteX3-47" fmla="*/ 91187 w 500775"/>
                    <a:gd name="connsiteY3-48" fmla="*/ 1049255 h 1049255"/>
                    <a:gd name="connsiteX0-49" fmla="*/ 91187 w 484758"/>
                    <a:gd name="connsiteY0-50" fmla="*/ 1049255 h 1049255"/>
                    <a:gd name="connsiteX1-51" fmla="*/ 246859 w 484758"/>
                    <a:gd name="connsiteY1-52" fmla="*/ 0 h 1049255"/>
                    <a:gd name="connsiteX2-53" fmla="*/ 402531 w 484758"/>
                    <a:gd name="connsiteY2-54" fmla="*/ 1049255 h 1049255"/>
                    <a:gd name="connsiteX3-55" fmla="*/ 91187 w 484758"/>
                    <a:gd name="connsiteY3-56" fmla="*/ 1049255 h 1049255"/>
                    <a:gd name="connsiteX0-57" fmla="*/ 91187 w 488692"/>
                    <a:gd name="connsiteY0-58" fmla="*/ 1049255 h 1049255"/>
                    <a:gd name="connsiteX1-59" fmla="*/ 246859 w 488692"/>
                    <a:gd name="connsiteY1-60" fmla="*/ 0 h 1049255"/>
                    <a:gd name="connsiteX2-61" fmla="*/ 402531 w 488692"/>
                    <a:gd name="connsiteY2-62" fmla="*/ 1049255 h 1049255"/>
                    <a:gd name="connsiteX3-63" fmla="*/ 91187 w 488692"/>
                    <a:gd name="connsiteY3-64" fmla="*/ 1049255 h 1049255"/>
                    <a:gd name="connsiteX0-65" fmla="*/ 91187 w 492707"/>
                    <a:gd name="connsiteY0-66" fmla="*/ 1049255 h 1049255"/>
                    <a:gd name="connsiteX1-67" fmla="*/ 246859 w 492707"/>
                    <a:gd name="connsiteY1-68" fmla="*/ 0 h 1049255"/>
                    <a:gd name="connsiteX2-69" fmla="*/ 402531 w 492707"/>
                    <a:gd name="connsiteY2-70" fmla="*/ 1049255 h 1049255"/>
                    <a:gd name="connsiteX3-71" fmla="*/ 91187 w 492707"/>
                    <a:gd name="connsiteY3-72" fmla="*/ 1049255 h 1049255"/>
                    <a:gd name="connsiteX0-73" fmla="*/ 95257 w 496777"/>
                    <a:gd name="connsiteY0-74" fmla="*/ 1049255 h 1049255"/>
                    <a:gd name="connsiteX1-75" fmla="*/ 250929 w 496777"/>
                    <a:gd name="connsiteY1-76" fmla="*/ 0 h 1049255"/>
                    <a:gd name="connsiteX2-77" fmla="*/ 406601 w 496777"/>
                    <a:gd name="connsiteY2-78" fmla="*/ 1049255 h 1049255"/>
                    <a:gd name="connsiteX3-79" fmla="*/ 95257 w 496777"/>
                    <a:gd name="connsiteY3-80" fmla="*/ 1049255 h 1049255"/>
                    <a:gd name="connsiteX0-81" fmla="*/ 95257 w 485293"/>
                    <a:gd name="connsiteY0-82" fmla="*/ 1049255 h 1049255"/>
                    <a:gd name="connsiteX1-83" fmla="*/ 250929 w 485293"/>
                    <a:gd name="connsiteY1-84" fmla="*/ 0 h 1049255"/>
                    <a:gd name="connsiteX2-85" fmla="*/ 406601 w 485293"/>
                    <a:gd name="connsiteY2-86" fmla="*/ 1049255 h 1049255"/>
                    <a:gd name="connsiteX3-87" fmla="*/ 95257 w 485293"/>
                    <a:gd name="connsiteY3-88" fmla="*/ 1049255 h 1049255"/>
                    <a:gd name="connsiteX0-89" fmla="*/ 95257 w 494828"/>
                    <a:gd name="connsiteY0-90" fmla="*/ 1049255 h 1049255"/>
                    <a:gd name="connsiteX1-91" fmla="*/ 250929 w 494828"/>
                    <a:gd name="connsiteY1-92" fmla="*/ 0 h 1049255"/>
                    <a:gd name="connsiteX2-93" fmla="*/ 406601 w 494828"/>
                    <a:gd name="connsiteY2-94" fmla="*/ 1049255 h 1049255"/>
                    <a:gd name="connsiteX3-95" fmla="*/ 95257 w 494828"/>
                    <a:gd name="connsiteY3-96" fmla="*/ 1049255 h 1049255"/>
                    <a:gd name="connsiteX0-97" fmla="*/ 95257 w 493814"/>
                    <a:gd name="connsiteY0-98" fmla="*/ 1049255 h 1049255"/>
                    <a:gd name="connsiteX1-99" fmla="*/ 250929 w 493814"/>
                    <a:gd name="connsiteY1-100" fmla="*/ 0 h 1049255"/>
                    <a:gd name="connsiteX2-101" fmla="*/ 406601 w 493814"/>
                    <a:gd name="connsiteY2-102" fmla="*/ 1049255 h 1049255"/>
                    <a:gd name="connsiteX3-103" fmla="*/ 95257 w 493814"/>
                    <a:gd name="connsiteY3-104" fmla="*/ 1049255 h 1049255"/>
                    <a:gd name="connsiteX0-105" fmla="*/ 95257 w 496864"/>
                    <a:gd name="connsiteY0-106" fmla="*/ 1049255 h 1049255"/>
                    <a:gd name="connsiteX1-107" fmla="*/ 250929 w 496864"/>
                    <a:gd name="connsiteY1-108" fmla="*/ 0 h 1049255"/>
                    <a:gd name="connsiteX2-109" fmla="*/ 406601 w 496864"/>
                    <a:gd name="connsiteY2-110" fmla="*/ 1049255 h 1049255"/>
                    <a:gd name="connsiteX3-111" fmla="*/ 95257 w 496864"/>
                    <a:gd name="connsiteY3-112" fmla="*/ 1049255 h 1049255"/>
                    <a:gd name="connsiteX0-113" fmla="*/ 95257 w 497887"/>
                    <a:gd name="connsiteY0-114" fmla="*/ 1049255 h 1049255"/>
                    <a:gd name="connsiteX1-115" fmla="*/ 250929 w 497887"/>
                    <a:gd name="connsiteY1-116" fmla="*/ 0 h 1049255"/>
                    <a:gd name="connsiteX2-117" fmla="*/ 406601 w 497887"/>
                    <a:gd name="connsiteY2-118" fmla="*/ 1049255 h 1049255"/>
                    <a:gd name="connsiteX3-119" fmla="*/ 95257 w 497887"/>
                    <a:gd name="connsiteY3-120" fmla="*/ 1049255 h 1049255"/>
                    <a:gd name="connsiteX0-121" fmla="*/ 95257 w 495969"/>
                    <a:gd name="connsiteY0-122" fmla="*/ 1049255 h 1049255"/>
                    <a:gd name="connsiteX1-123" fmla="*/ 250929 w 495969"/>
                    <a:gd name="connsiteY1-124" fmla="*/ 0 h 1049255"/>
                    <a:gd name="connsiteX2-125" fmla="*/ 406601 w 495969"/>
                    <a:gd name="connsiteY2-126" fmla="*/ 1049255 h 1049255"/>
                    <a:gd name="connsiteX3-127" fmla="*/ 95257 w 495969"/>
                    <a:gd name="connsiteY3-128" fmla="*/ 1049255 h 10492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/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/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/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/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/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-1" fmla="*/ 78782 w 123840"/>
                  <a:gd name="connsiteY0-2" fmla="*/ 0 h 453224"/>
                  <a:gd name="connsiteX1-3" fmla="*/ 123840 w 123840"/>
                  <a:gd name="connsiteY1-4" fmla="*/ 145774 h 453224"/>
                  <a:gd name="connsiteX2-5" fmla="*/ 7221 w 123840"/>
                  <a:gd name="connsiteY2-6" fmla="*/ 453224 h 453224"/>
                  <a:gd name="connsiteX3-7" fmla="*/ 78782 w 123840"/>
                  <a:gd name="connsiteY3-8" fmla="*/ 0 h 453224"/>
                  <a:gd name="connsiteX0-9" fmla="*/ 93711 w 138769"/>
                  <a:gd name="connsiteY0-10" fmla="*/ 0 h 453224"/>
                  <a:gd name="connsiteX1-11" fmla="*/ 138769 w 138769"/>
                  <a:gd name="connsiteY1-12" fmla="*/ 145774 h 453224"/>
                  <a:gd name="connsiteX2-13" fmla="*/ 22150 w 138769"/>
                  <a:gd name="connsiteY2-14" fmla="*/ 453224 h 453224"/>
                  <a:gd name="connsiteX3-15" fmla="*/ 93711 w 138769"/>
                  <a:gd name="connsiteY3-16" fmla="*/ 0 h 453224"/>
                  <a:gd name="connsiteX0-17" fmla="*/ 93711 w 138769"/>
                  <a:gd name="connsiteY0-18" fmla="*/ 0 h 453224"/>
                  <a:gd name="connsiteX1-19" fmla="*/ 138769 w 138769"/>
                  <a:gd name="connsiteY1-20" fmla="*/ 145774 h 453224"/>
                  <a:gd name="connsiteX2-21" fmla="*/ 22150 w 138769"/>
                  <a:gd name="connsiteY2-22" fmla="*/ 453224 h 453224"/>
                  <a:gd name="connsiteX3-23" fmla="*/ 93711 w 138769"/>
                  <a:gd name="connsiteY3-24" fmla="*/ 0 h 453224"/>
                  <a:gd name="connsiteX0-25" fmla="*/ 93711 w 138769"/>
                  <a:gd name="connsiteY0-26" fmla="*/ 0 h 453224"/>
                  <a:gd name="connsiteX1-27" fmla="*/ 138769 w 138769"/>
                  <a:gd name="connsiteY1-28" fmla="*/ 145774 h 453224"/>
                  <a:gd name="connsiteX2-29" fmla="*/ 22150 w 138769"/>
                  <a:gd name="connsiteY2-30" fmla="*/ 453224 h 453224"/>
                  <a:gd name="connsiteX3-31" fmla="*/ 93711 w 138769"/>
                  <a:gd name="connsiteY3-32" fmla="*/ 0 h 453224"/>
                  <a:gd name="connsiteX0-33" fmla="*/ 93711 w 138769"/>
                  <a:gd name="connsiteY0-34" fmla="*/ 0 h 453224"/>
                  <a:gd name="connsiteX1-35" fmla="*/ 138769 w 138769"/>
                  <a:gd name="connsiteY1-36" fmla="*/ 145774 h 453224"/>
                  <a:gd name="connsiteX2-37" fmla="*/ 22150 w 138769"/>
                  <a:gd name="connsiteY2-38" fmla="*/ 453224 h 453224"/>
                  <a:gd name="connsiteX3-39" fmla="*/ 93711 w 138769"/>
                  <a:gd name="connsiteY3-40" fmla="*/ 0 h 453224"/>
                  <a:gd name="connsiteX0-41" fmla="*/ 93711 w 138769"/>
                  <a:gd name="connsiteY0-42" fmla="*/ 0 h 453224"/>
                  <a:gd name="connsiteX1-43" fmla="*/ 138769 w 138769"/>
                  <a:gd name="connsiteY1-44" fmla="*/ 145774 h 453224"/>
                  <a:gd name="connsiteX2-45" fmla="*/ 22150 w 138769"/>
                  <a:gd name="connsiteY2-46" fmla="*/ 453224 h 453224"/>
                  <a:gd name="connsiteX3-47" fmla="*/ 93711 w 138769"/>
                  <a:gd name="connsiteY3-48" fmla="*/ 0 h 453224"/>
                  <a:gd name="connsiteX0-49" fmla="*/ 93711 w 138769"/>
                  <a:gd name="connsiteY0-50" fmla="*/ 0 h 453224"/>
                  <a:gd name="connsiteX1-51" fmla="*/ 138769 w 138769"/>
                  <a:gd name="connsiteY1-52" fmla="*/ 145774 h 453224"/>
                  <a:gd name="connsiteX2-53" fmla="*/ 22150 w 138769"/>
                  <a:gd name="connsiteY2-54" fmla="*/ 453224 h 453224"/>
                  <a:gd name="connsiteX3-55" fmla="*/ 93711 w 138769"/>
                  <a:gd name="connsiteY3-56" fmla="*/ 0 h 453224"/>
                  <a:gd name="connsiteX0-57" fmla="*/ 95845 w 140903"/>
                  <a:gd name="connsiteY0-58" fmla="*/ 0 h 453224"/>
                  <a:gd name="connsiteX1-59" fmla="*/ 140903 w 140903"/>
                  <a:gd name="connsiteY1-60" fmla="*/ 145774 h 453224"/>
                  <a:gd name="connsiteX2-61" fmla="*/ 24284 w 140903"/>
                  <a:gd name="connsiteY2-62" fmla="*/ 453224 h 453224"/>
                  <a:gd name="connsiteX3-63" fmla="*/ 95845 w 140903"/>
                  <a:gd name="connsiteY3-64" fmla="*/ 0 h 453224"/>
                  <a:gd name="connsiteX0-65" fmla="*/ 98595 w 143653"/>
                  <a:gd name="connsiteY0-66" fmla="*/ 0 h 453224"/>
                  <a:gd name="connsiteX1-67" fmla="*/ 143653 w 143653"/>
                  <a:gd name="connsiteY1-68" fmla="*/ 145774 h 453224"/>
                  <a:gd name="connsiteX2-69" fmla="*/ 27034 w 143653"/>
                  <a:gd name="connsiteY2-70" fmla="*/ 453224 h 453224"/>
                  <a:gd name="connsiteX3-71" fmla="*/ 98595 w 143653"/>
                  <a:gd name="connsiteY3-72" fmla="*/ 0 h 4532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-1" fmla="*/ 0 w 1440160"/>
              <a:gd name="connsiteY0-2" fmla="*/ 745419 h 1371774"/>
              <a:gd name="connsiteX1-3" fmla="*/ 679890 w 1440160"/>
              <a:gd name="connsiteY1-4" fmla="*/ 0 h 1371774"/>
              <a:gd name="connsiteX2-5" fmla="*/ 1126982 w 1440160"/>
              <a:gd name="connsiteY2-6" fmla="*/ 119063 h 1371774"/>
              <a:gd name="connsiteX3-7" fmla="*/ 1440160 w 1440160"/>
              <a:gd name="connsiteY3-8" fmla="*/ 745419 h 1371774"/>
              <a:gd name="connsiteX4-9" fmla="*/ 1126982 w 1440160"/>
              <a:gd name="connsiteY4-10" fmla="*/ 1371774 h 1371774"/>
              <a:gd name="connsiteX5-11" fmla="*/ 313178 w 1440160"/>
              <a:gd name="connsiteY5-12" fmla="*/ 1371774 h 1371774"/>
              <a:gd name="connsiteX6-13" fmla="*/ 0 w 1440160"/>
              <a:gd name="connsiteY6-14" fmla="*/ 745419 h 1371774"/>
              <a:gd name="connsiteX0-15" fmla="*/ 0 w 1440160"/>
              <a:gd name="connsiteY0-16" fmla="*/ 745419 h 1371774"/>
              <a:gd name="connsiteX1-17" fmla="*/ 679890 w 1440160"/>
              <a:gd name="connsiteY1-18" fmla="*/ 0 h 1371774"/>
              <a:gd name="connsiteX2-19" fmla="*/ 1379395 w 1440160"/>
              <a:gd name="connsiteY2-20" fmla="*/ 409576 h 1371774"/>
              <a:gd name="connsiteX3-21" fmla="*/ 1440160 w 1440160"/>
              <a:gd name="connsiteY3-22" fmla="*/ 745419 h 1371774"/>
              <a:gd name="connsiteX4-23" fmla="*/ 1126982 w 1440160"/>
              <a:gd name="connsiteY4-24" fmla="*/ 1371774 h 1371774"/>
              <a:gd name="connsiteX5-25" fmla="*/ 313178 w 1440160"/>
              <a:gd name="connsiteY5-26" fmla="*/ 1371774 h 1371774"/>
              <a:gd name="connsiteX6-27" fmla="*/ 0 w 1440160"/>
              <a:gd name="connsiteY6-28" fmla="*/ 745419 h 1371774"/>
              <a:gd name="connsiteX0-29" fmla="*/ 0 w 1379395"/>
              <a:gd name="connsiteY0-30" fmla="*/ 745419 h 1371774"/>
              <a:gd name="connsiteX1-31" fmla="*/ 679890 w 1379395"/>
              <a:gd name="connsiteY1-32" fmla="*/ 0 h 1371774"/>
              <a:gd name="connsiteX2-33" fmla="*/ 1379395 w 1379395"/>
              <a:gd name="connsiteY2-34" fmla="*/ 409576 h 1371774"/>
              <a:gd name="connsiteX3-35" fmla="*/ 1340147 w 1379395"/>
              <a:gd name="connsiteY3-36" fmla="*/ 1102607 h 1371774"/>
              <a:gd name="connsiteX4-37" fmla="*/ 1126982 w 1379395"/>
              <a:gd name="connsiteY4-38" fmla="*/ 1371774 h 1371774"/>
              <a:gd name="connsiteX5-39" fmla="*/ 313178 w 1379395"/>
              <a:gd name="connsiteY5-40" fmla="*/ 1371774 h 1371774"/>
              <a:gd name="connsiteX6-41" fmla="*/ 0 w 1379395"/>
              <a:gd name="connsiteY6-42" fmla="*/ 745419 h 1371774"/>
              <a:gd name="connsiteX0-43" fmla="*/ 0 w 1379395"/>
              <a:gd name="connsiteY0-44" fmla="*/ 745419 h 1483692"/>
              <a:gd name="connsiteX1-45" fmla="*/ 679890 w 1379395"/>
              <a:gd name="connsiteY1-46" fmla="*/ 0 h 1483692"/>
              <a:gd name="connsiteX2-47" fmla="*/ 1379395 w 1379395"/>
              <a:gd name="connsiteY2-48" fmla="*/ 409576 h 1483692"/>
              <a:gd name="connsiteX3-49" fmla="*/ 1340147 w 1379395"/>
              <a:gd name="connsiteY3-50" fmla="*/ 1102607 h 1483692"/>
              <a:gd name="connsiteX4-51" fmla="*/ 757888 w 1379395"/>
              <a:gd name="connsiteY4-52" fmla="*/ 1483692 h 1483692"/>
              <a:gd name="connsiteX5-53" fmla="*/ 313178 w 1379395"/>
              <a:gd name="connsiteY5-54" fmla="*/ 1371774 h 1483692"/>
              <a:gd name="connsiteX6-55" fmla="*/ 0 w 1379395"/>
              <a:gd name="connsiteY6-56" fmla="*/ 745419 h 1483692"/>
              <a:gd name="connsiteX0-57" fmla="*/ 0 w 1379395"/>
              <a:gd name="connsiteY0-58" fmla="*/ 745419 h 1483692"/>
              <a:gd name="connsiteX1-59" fmla="*/ 679890 w 1379395"/>
              <a:gd name="connsiteY1-60" fmla="*/ 0 h 1483692"/>
              <a:gd name="connsiteX2-61" fmla="*/ 1379395 w 1379395"/>
              <a:gd name="connsiteY2-62" fmla="*/ 409576 h 1483692"/>
              <a:gd name="connsiteX3-63" fmla="*/ 1340147 w 1379395"/>
              <a:gd name="connsiteY3-64" fmla="*/ 1102607 h 1483692"/>
              <a:gd name="connsiteX4-65" fmla="*/ 757888 w 1379395"/>
              <a:gd name="connsiteY4-66" fmla="*/ 1483692 h 1483692"/>
              <a:gd name="connsiteX5-67" fmla="*/ 65528 w 1379395"/>
              <a:gd name="connsiteY5-68" fmla="*/ 1086024 h 1483692"/>
              <a:gd name="connsiteX6-69" fmla="*/ 0 w 1379395"/>
              <a:gd name="connsiteY6-70" fmla="*/ 745419 h 1483692"/>
              <a:gd name="connsiteX0-71" fmla="*/ 32104 w 1313867"/>
              <a:gd name="connsiteY0-72" fmla="*/ 385851 h 1483692"/>
              <a:gd name="connsiteX1-73" fmla="*/ 614362 w 1313867"/>
              <a:gd name="connsiteY1-74" fmla="*/ 0 h 1483692"/>
              <a:gd name="connsiteX2-75" fmla="*/ 1313867 w 1313867"/>
              <a:gd name="connsiteY2-76" fmla="*/ 409576 h 1483692"/>
              <a:gd name="connsiteX3-77" fmla="*/ 1274619 w 1313867"/>
              <a:gd name="connsiteY3-78" fmla="*/ 1102607 h 1483692"/>
              <a:gd name="connsiteX4-79" fmla="*/ 692360 w 1313867"/>
              <a:gd name="connsiteY4-80" fmla="*/ 1483692 h 1483692"/>
              <a:gd name="connsiteX5-81" fmla="*/ 0 w 1313867"/>
              <a:gd name="connsiteY5-82" fmla="*/ 1086024 h 1483692"/>
              <a:gd name="connsiteX6-83" fmla="*/ 32104 w 1313867"/>
              <a:gd name="connsiteY6-84" fmla="*/ 385851 h 1483692"/>
              <a:gd name="connsiteX0-85" fmla="*/ 32104 w 1313867"/>
              <a:gd name="connsiteY0-86" fmla="*/ 385851 h 1483692"/>
              <a:gd name="connsiteX1-87" fmla="*/ 647699 w 1313867"/>
              <a:gd name="connsiteY1-88" fmla="*/ 0 h 1483692"/>
              <a:gd name="connsiteX2-89" fmla="*/ 1313867 w 1313867"/>
              <a:gd name="connsiteY2-90" fmla="*/ 409576 h 1483692"/>
              <a:gd name="connsiteX3-91" fmla="*/ 1274619 w 1313867"/>
              <a:gd name="connsiteY3-92" fmla="*/ 1102607 h 1483692"/>
              <a:gd name="connsiteX4-93" fmla="*/ 692360 w 1313867"/>
              <a:gd name="connsiteY4-94" fmla="*/ 1483692 h 1483692"/>
              <a:gd name="connsiteX5-95" fmla="*/ 0 w 1313867"/>
              <a:gd name="connsiteY5-96" fmla="*/ 1086024 h 1483692"/>
              <a:gd name="connsiteX6-97" fmla="*/ 32104 w 1313867"/>
              <a:gd name="connsiteY6-98" fmla="*/ 385851 h 1483692"/>
              <a:gd name="connsiteX0-99" fmla="*/ 32104 w 1313867"/>
              <a:gd name="connsiteY0-100" fmla="*/ 385851 h 1488454"/>
              <a:gd name="connsiteX1-101" fmla="*/ 647699 w 1313867"/>
              <a:gd name="connsiteY1-102" fmla="*/ 0 h 1488454"/>
              <a:gd name="connsiteX2-103" fmla="*/ 1313867 w 1313867"/>
              <a:gd name="connsiteY2-104" fmla="*/ 409576 h 1488454"/>
              <a:gd name="connsiteX3-105" fmla="*/ 1274619 w 1313867"/>
              <a:gd name="connsiteY3-106" fmla="*/ 1102607 h 1488454"/>
              <a:gd name="connsiteX4-107" fmla="*/ 656641 w 1313867"/>
              <a:gd name="connsiteY4-108" fmla="*/ 1488454 h 1488454"/>
              <a:gd name="connsiteX5-109" fmla="*/ 0 w 1313867"/>
              <a:gd name="connsiteY5-110" fmla="*/ 1086024 h 1488454"/>
              <a:gd name="connsiteX6-111" fmla="*/ 32104 w 1313867"/>
              <a:gd name="connsiteY6-112" fmla="*/ 385851 h 1488454"/>
              <a:gd name="connsiteX0-113" fmla="*/ 32104 w 1313867"/>
              <a:gd name="connsiteY0-114" fmla="*/ 385851 h 1488454"/>
              <a:gd name="connsiteX1-115" fmla="*/ 647699 w 1313867"/>
              <a:gd name="connsiteY1-116" fmla="*/ 0 h 1488454"/>
              <a:gd name="connsiteX2-117" fmla="*/ 1313867 w 1313867"/>
              <a:gd name="connsiteY2-118" fmla="*/ 397669 h 1488454"/>
              <a:gd name="connsiteX3-119" fmla="*/ 1274619 w 1313867"/>
              <a:gd name="connsiteY3-120" fmla="*/ 1102607 h 1488454"/>
              <a:gd name="connsiteX4-121" fmla="*/ 656641 w 1313867"/>
              <a:gd name="connsiteY4-122" fmla="*/ 1488454 h 1488454"/>
              <a:gd name="connsiteX5-123" fmla="*/ 0 w 1313867"/>
              <a:gd name="connsiteY5-124" fmla="*/ 1086024 h 1488454"/>
              <a:gd name="connsiteX6-125" fmla="*/ 32104 w 1313867"/>
              <a:gd name="connsiteY6-126" fmla="*/ 385851 h 1488454"/>
              <a:gd name="connsiteX0-127" fmla="*/ 32104 w 1329387"/>
              <a:gd name="connsiteY0-128" fmla="*/ 385851 h 1488454"/>
              <a:gd name="connsiteX1-129" fmla="*/ 647699 w 1329387"/>
              <a:gd name="connsiteY1-130" fmla="*/ 0 h 1488454"/>
              <a:gd name="connsiteX2-131" fmla="*/ 1313867 w 1329387"/>
              <a:gd name="connsiteY2-132" fmla="*/ 397669 h 1488454"/>
              <a:gd name="connsiteX3-133" fmla="*/ 1329387 w 1329387"/>
              <a:gd name="connsiteY3-134" fmla="*/ 1097844 h 1488454"/>
              <a:gd name="connsiteX4-135" fmla="*/ 656641 w 1329387"/>
              <a:gd name="connsiteY4-136" fmla="*/ 1488454 h 1488454"/>
              <a:gd name="connsiteX5-137" fmla="*/ 0 w 1329387"/>
              <a:gd name="connsiteY5-138" fmla="*/ 1086024 h 1488454"/>
              <a:gd name="connsiteX6-139" fmla="*/ 32104 w 1329387"/>
              <a:gd name="connsiteY6-140" fmla="*/ 385851 h 1488454"/>
              <a:gd name="connsiteX0-141" fmla="*/ 0 w 1297283"/>
              <a:gd name="connsiteY0-142" fmla="*/ 385851 h 1488454"/>
              <a:gd name="connsiteX1-143" fmla="*/ 615595 w 1297283"/>
              <a:gd name="connsiteY1-144" fmla="*/ 0 h 1488454"/>
              <a:gd name="connsiteX2-145" fmla="*/ 1281763 w 1297283"/>
              <a:gd name="connsiteY2-146" fmla="*/ 397669 h 1488454"/>
              <a:gd name="connsiteX3-147" fmla="*/ 1297283 w 1297283"/>
              <a:gd name="connsiteY3-148" fmla="*/ 1097844 h 1488454"/>
              <a:gd name="connsiteX4-149" fmla="*/ 624537 w 1297283"/>
              <a:gd name="connsiteY4-150" fmla="*/ 1488454 h 1488454"/>
              <a:gd name="connsiteX5-151" fmla="*/ 5996 w 1297283"/>
              <a:gd name="connsiteY5-152" fmla="*/ 1095549 h 1488454"/>
              <a:gd name="connsiteX6-153" fmla="*/ 0 w 1297283"/>
              <a:gd name="connsiteY6-154" fmla="*/ 385851 h 1488454"/>
              <a:gd name="connsiteX0-155" fmla="*/ 0 w 1281763"/>
              <a:gd name="connsiteY0-156" fmla="*/ 385851 h 1488454"/>
              <a:gd name="connsiteX1-157" fmla="*/ 615595 w 1281763"/>
              <a:gd name="connsiteY1-158" fmla="*/ 0 h 1488454"/>
              <a:gd name="connsiteX2-159" fmla="*/ 1281763 w 1281763"/>
              <a:gd name="connsiteY2-160" fmla="*/ 397669 h 1488454"/>
              <a:gd name="connsiteX3-161" fmla="*/ 1275851 w 1281763"/>
              <a:gd name="connsiteY3-162" fmla="*/ 1095463 h 1488454"/>
              <a:gd name="connsiteX4-163" fmla="*/ 624537 w 1281763"/>
              <a:gd name="connsiteY4-164" fmla="*/ 1488454 h 1488454"/>
              <a:gd name="connsiteX5-165" fmla="*/ 5996 w 1281763"/>
              <a:gd name="connsiteY5-166" fmla="*/ 1095549 h 1488454"/>
              <a:gd name="connsiteX6-167" fmla="*/ 0 w 1281763"/>
              <a:gd name="connsiteY6-168" fmla="*/ 385851 h 1488454"/>
              <a:gd name="connsiteX0-169" fmla="*/ 0 w 1281763"/>
              <a:gd name="connsiteY0-170" fmla="*/ 388233 h 1490836"/>
              <a:gd name="connsiteX1-171" fmla="*/ 622739 w 1281763"/>
              <a:gd name="connsiteY1-172" fmla="*/ 0 h 1490836"/>
              <a:gd name="connsiteX2-173" fmla="*/ 1281763 w 1281763"/>
              <a:gd name="connsiteY2-174" fmla="*/ 400051 h 1490836"/>
              <a:gd name="connsiteX3-175" fmla="*/ 1275851 w 1281763"/>
              <a:gd name="connsiteY3-176" fmla="*/ 1097845 h 1490836"/>
              <a:gd name="connsiteX4-177" fmla="*/ 624537 w 1281763"/>
              <a:gd name="connsiteY4-178" fmla="*/ 1490836 h 1490836"/>
              <a:gd name="connsiteX5-179" fmla="*/ 5996 w 1281763"/>
              <a:gd name="connsiteY5-180" fmla="*/ 1097931 h 1490836"/>
              <a:gd name="connsiteX6-181" fmla="*/ 0 w 1281763"/>
              <a:gd name="connsiteY6-182" fmla="*/ 388233 h 14908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215" y="1708150"/>
            <a:ext cx="6377940" cy="1717040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ko-KR" sz="2800" dirty="0">
                <a:latin typeface="Times New Roman" panose="02020603050405020304" charset="0"/>
                <a:ea typeface="Malgun Gothic" panose="020B0503020000020004" pitchFamily="50" charset="-127"/>
                <a:cs typeface="Times New Roman" panose="02020603050405020304" charset="0"/>
              </a:rPr>
              <a:t>MEMBUAT APLIKASI MANAJEMEN</a:t>
            </a:r>
            <a:endParaRPr lang="en-US" altLang="ko-KR" sz="2800" dirty="0">
              <a:latin typeface="Times New Roman" panose="02020603050405020304" charset="0"/>
              <a:ea typeface="Malgun Gothic" panose="020B0503020000020004" pitchFamily="50" charset="-127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2800" dirty="0">
                <a:latin typeface="Times New Roman" panose="02020603050405020304" charset="0"/>
                <a:ea typeface="Malgun Gothic" panose="020B0503020000020004" pitchFamily="50" charset="-127"/>
                <a:cs typeface="Times New Roman" panose="02020603050405020304" charset="0"/>
              </a:rPr>
              <a:t>DATA MULTIFUNGSI PADA DIKLAT</a:t>
            </a:r>
            <a:endParaRPr lang="en-US" altLang="ko-KR" sz="2800" dirty="0">
              <a:latin typeface="Times New Roman" panose="02020603050405020304" charset="0"/>
              <a:ea typeface="Malgun Gothic" panose="020B0503020000020004" pitchFamily="50" charset="-127"/>
              <a:cs typeface="Times New Roman" panose="02020603050405020304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ko-KR" sz="2800" dirty="0">
                <a:latin typeface="Times New Roman" panose="02020603050405020304" charset="0"/>
                <a:ea typeface="Malgun Gothic" panose="020B0503020000020004" pitchFamily="50" charset="-127"/>
                <a:cs typeface="Times New Roman" panose="02020603050405020304" charset="0"/>
              </a:rPr>
              <a:t>DI BMTI</a:t>
            </a:r>
            <a:r>
              <a:rPr lang="en-GB" altLang="en-US" sz="2800" dirty="0">
                <a:latin typeface="Times New Roman" panose="02020603050405020304" charset="0"/>
                <a:ea typeface="Malgun Gothic" panose="020B0503020000020004" pitchFamily="50" charset="-127"/>
                <a:cs typeface="Times New Roman" panose="02020603050405020304" charset="0"/>
              </a:rPr>
              <a:t> </a:t>
            </a:r>
            <a:r>
              <a:rPr lang="en-US" altLang="ko-KR" sz="2800" dirty="0">
                <a:latin typeface="Times New Roman" panose="02020603050405020304" charset="0"/>
                <a:ea typeface="Malgun Gothic" panose="020B0503020000020004" pitchFamily="50" charset="-127"/>
                <a:cs typeface="Times New Roman" panose="02020603050405020304" charset="0"/>
              </a:rPr>
              <a:t>BANDUNG</a:t>
            </a:r>
            <a:endParaRPr lang="en-US" altLang="ko-KR" sz="2800" dirty="0">
              <a:latin typeface="Times New Roman" panose="02020603050405020304" charset="0"/>
              <a:ea typeface="Malgun Gothic" panose="020B0503020000020004" pitchFamily="50" charset="-127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차트 22"/>
          <p:cNvGraphicFramePr/>
          <p:nvPr/>
        </p:nvGraphicFramePr>
        <p:xfrm>
          <a:off x="611560" y="413951"/>
          <a:ext cx="3633125" cy="420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83968" y="123478"/>
            <a:ext cx="4860032" cy="576064"/>
          </a:xfrm>
        </p:spPr>
        <p:txBody>
          <a:bodyPr/>
          <a:lstStyle/>
          <a:p>
            <a:pPr algn="l"/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3968" y="699542"/>
            <a:ext cx="4860032" cy="288032"/>
          </a:xfrm>
        </p:spPr>
        <p:txBody>
          <a:bodyPr/>
          <a:lstStyle/>
          <a:p>
            <a:pPr lvl="0" algn="l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4427984" y="1275606"/>
            <a:ext cx="4176464" cy="1500812"/>
            <a:chOff x="803640" y="3362835"/>
            <a:chExt cx="2059657" cy="1500812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3657" y="2996440"/>
            <a:ext cx="624015" cy="624015"/>
            <a:chOff x="5364088" y="2787774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Block Arc 14"/>
          <p:cNvSpPr/>
          <p:nvPr/>
        </p:nvSpPr>
        <p:spPr>
          <a:xfrm rot="16200000">
            <a:off x="4640460" y="3194606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43657" y="3862735"/>
            <a:ext cx="624015" cy="624015"/>
            <a:chOff x="5364088" y="2787774"/>
            <a:chExt cx="914400" cy="914400"/>
          </a:xfrm>
        </p:grpSpPr>
        <p:sp>
          <p:nvSpPr>
            <p:cNvPr id="14" name="Oval 1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32566" y="2969101"/>
            <a:ext cx="2939833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" name="Rectangle 36"/>
          <p:cNvSpPr/>
          <p:nvPr/>
        </p:nvSpPr>
        <p:spPr>
          <a:xfrm>
            <a:off x="4634989" y="407241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232566" y="3837274"/>
            <a:ext cx="2939833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678692"/>
            <a:chOff x="803640" y="3362835"/>
            <a:chExt cx="2059657" cy="678692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2674" y="3613912"/>
            <a:ext cx="3727648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678692"/>
            <a:chOff x="803640" y="3362835"/>
            <a:chExt cx="2059657" cy="678692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572000" y="4262399"/>
            <a:ext cx="210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6" name="Frame 5"/>
          <p:cNvSpPr/>
          <p:nvPr/>
        </p:nvSpPr>
        <p:spPr>
          <a:xfrm>
            <a:off x="197768" y="159481"/>
            <a:ext cx="4176464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Placeholder 1"/>
          <p:cNvSpPr txBox="1"/>
          <p:nvPr/>
        </p:nvSpPr>
        <p:spPr>
          <a:xfrm>
            <a:off x="4820277" y="467746"/>
            <a:ext cx="4104456" cy="12399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Simple 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Designed   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0277" y="1906835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1"/>
          <p:cNvSpPr txBox="1"/>
          <p:nvPr/>
        </p:nvSpPr>
        <p:spPr>
          <a:xfrm>
            <a:off x="5148064" y="4471493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Portfolio Presentation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8" name="Group 7"/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6" name="Hexagon 5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Hexagon 6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ck Arc 14"/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29365" y="2984379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4837709" y="3374213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4016712" y="3950218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73577" y="1233237"/>
            <a:ext cx="259228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973577" y="2219193"/>
            <a:ext cx="259228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2" name="Text Placeholder 1"/>
          <p:cNvSpPr txBox="1"/>
          <p:nvPr/>
        </p:nvSpPr>
        <p:spPr>
          <a:xfrm>
            <a:off x="380083" y="106055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Portfolio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507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25707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89080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3980" y="225146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83980" y="257149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83980" y="289151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Text Placeholder 1"/>
          <p:cNvSpPr txBox="1"/>
          <p:nvPr/>
        </p:nvSpPr>
        <p:spPr>
          <a:xfrm>
            <a:off x="5979907" y="1059582"/>
            <a:ext cx="2808312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Simple Portfolio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Rounded Rectangle 7"/>
          <p:cNvSpPr/>
          <p:nvPr/>
        </p:nvSpPr>
        <p:spPr>
          <a:xfrm>
            <a:off x="2825141" y="4093078"/>
            <a:ext cx="263823" cy="45656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sp>
        <p:nvSpPr>
          <p:cNvPr id="31" name="Trapezoid 13"/>
          <p:cNvSpPr/>
          <p:nvPr/>
        </p:nvSpPr>
        <p:spPr>
          <a:xfrm>
            <a:off x="5990068" y="4121368"/>
            <a:ext cx="473043" cy="39998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rgbClr val="FFCE29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699986" y="3889682"/>
            <a:ext cx="208823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02842" y="3889682"/>
            <a:ext cx="208823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34131" y="1828800"/>
            <a:ext cx="3277252" cy="2940710"/>
            <a:chOff x="2875611" y="1828800"/>
            <a:chExt cx="3277252" cy="2940710"/>
          </a:xfrm>
        </p:grpSpPr>
        <p:sp>
          <p:nvSpPr>
            <p:cNvPr id="17" name="Freeform 16"/>
            <p:cNvSpPr/>
            <p:nvPr/>
          </p:nvSpPr>
          <p:spPr>
            <a:xfrm>
              <a:off x="4045306" y="3979468"/>
              <a:ext cx="1411833" cy="790042"/>
            </a:xfrm>
            <a:custGeom>
              <a:avLst/>
              <a:gdLst>
                <a:gd name="connsiteX0" fmla="*/ 1404518 w 1411833"/>
                <a:gd name="connsiteY0" fmla="*/ 585216 h 790042"/>
                <a:gd name="connsiteX1" fmla="*/ 0 w 1411833"/>
                <a:gd name="connsiteY1" fmla="*/ 790042 h 790042"/>
                <a:gd name="connsiteX2" fmla="*/ 1411833 w 1411833"/>
                <a:gd name="connsiteY2" fmla="*/ 0 h 790042"/>
                <a:gd name="connsiteX3" fmla="*/ 1404518 w 1411833"/>
                <a:gd name="connsiteY3" fmla="*/ 585216 h 790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833" h="790042">
                  <a:moveTo>
                    <a:pt x="1404518" y="585216"/>
                  </a:moveTo>
                  <a:lnTo>
                    <a:pt x="0" y="790042"/>
                  </a:lnTo>
                  <a:lnTo>
                    <a:pt x="1411833" y="0"/>
                  </a:lnTo>
                  <a:cubicBezTo>
                    <a:pt x="1409395" y="195072"/>
                    <a:pt x="1406956" y="390144"/>
                    <a:pt x="1404518" y="5852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889504" y="3130906"/>
              <a:ext cx="2130190" cy="1046074"/>
            </a:xfrm>
            <a:custGeom>
              <a:avLst/>
              <a:gdLst>
                <a:gd name="connsiteX0" fmla="*/ 2143354 w 2305136"/>
                <a:gd name="connsiteY0" fmla="*/ 1457 h 1069476"/>
                <a:gd name="connsiteX1" fmla="*/ 0 w 2305136"/>
                <a:gd name="connsiteY1" fmla="*/ 440369 h 1069476"/>
                <a:gd name="connsiteX2" fmla="*/ 7316 w 2305136"/>
                <a:gd name="connsiteY2" fmla="*/ 1069476 h 1069476"/>
                <a:gd name="connsiteX3" fmla="*/ 2150669 w 2305136"/>
                <a:gd name="connsiteY3" fmla="*/ 593988 h 1069476"/>
                <a:gd name="connsiteX4" fmla="*/ 2143354 w 2305136"/>
                <a:gd name="connsiteY4" fmla="*/ 1457 h 1069476"/>
                <a:gd name="connsiteX0-1" fmla="*/ 2143354 w 2259633"/>
                <a:gd name="connsiteY0-2" fmla="*/ 47501 h 1115520"/>
                <a:gd name="connsiteX1-3" fmla="*/ 0 w 2259633"/>
                <a:gd name="connsiteY1-4" fmla="*/ 486413 h 1115520"/>
                <a:gd name="connsiteX2-5" fmla="*/ 7316 w 2259633"/>
                <a:gd name="connsiteY2-6" fmla="*/ 1115520 h 1115520"/>
                <a:gd name="connsiteX3-7" fmla="*/ 2150669 w 2259633"/>
                <a:gd name="connsiteY3-8" fmla="*/ 640032 h 1115520"/>
                <a:gd name="connsiteX4-9" fmla="*/ 2143354 w 2259633"/>
                <a:gd name="connsiteY4-10" fmla="*/ 47501 h 1115520"/>
                <a:gd name="connsiteX0-11" fmla="*/ 2143354 w 2387606"/>
                <a:gd name="connsiteY0-12" fmla="*/ 47501 h 1115520"/>
                <a:gd name="connsiteX1-13" fmla="*/ 0 w 2387606"/>
                <a:gd name="connsiteY1-14" fmla="*/ 486413 h 1115520"/>
                <a:gd name="connsiteX2-15" fmla="*/ 7316 w 2387606"/>
                <a:gd name="connsiteY2-16" fmla="*/ 1115520 h 1115520"/>
                <a:gd name="connsiteX3-17" fmla="*/ 2150669 w 2387606"/>
                <a:gd name="connsiteY3-18" fmla="*/ 640032 h 1115520"/>
                <a:gd name="connsiteX4-19" fmla="*/ 2143354 w 2387606"/>
                <a:gd name="connsiteY4-20" fmla="*/ 47501 h 1115520"/>
                <a:gd name="connsiteX0-21" fmla="*/ 2143354 w 2335036"/>
                <a:gd name="connsiteY0-22" fmla="*/ 84198 h 1152217"/>
                <a:gd name="connsiteX1-23" fmla="*/ 0 w 2335036"/>
                <a:gd name="connsiteY1-24" fmla="*/ 523110 h 1152217"/>
                <a:gd name="connsiteX2-25" fmla="*/ 7316 w 2335036"/>
                <a:gd name="connsiteY2-26" fmla="*/ 1152217 h 1152217"/>
                <a:gd name="connsiteX3-27" fmla="*/ 2150669 w 2335036"/>
                <a:gd name="connsiteY3-28" fmla="*/ 676729 h 1152217"/>
                <a:gd name="connsiteX4-29" fmla="*/ 2143354 w 2335036"/>
                <a:gd name="connsiteY4-30" fmla="*/ 84198 h 1152217"/>
                <a:gd name="connsiteX0-31" fmla="*/ 2143354 w 2307818"/>
                <a:gd name="connsiteY0-32" fmla="*/ 84198 h 1152217"/>
                <a:gd name="connsiteX1-33" fmla="*/ 0 w 2307818"/>
                <a:gd name="connsiteY1-34" fmla="*/ 523110 h 1152217"/>
                <a:gd name="connsiteX2-35" fmla="*/ 7316 w 2307818"/>
                <a:gd name="connsiteY2-36" fmla="*/ 1152217 h 1152217"/>
                <a:gd name="connsiteX3-37" fmla="*/ 2150669 w 2307818"/>
                <a:gd name="connsiteY3-38" fmla="*/ 676729 h 1152217"/>
                <a:gd name="connsiteX4-39" fmla="*/ 2143354 w 2307818"/>
                <a:gd name="connsiteY4-40" fmla="*/ 84198 h 1152217"/>
                <a:gd name="connsiteX0-41" fmla="*/ 2143354 w 2307818"/>
                <a:gd name="connsiteY0-42" fmla="*/ 0 h 1068019"/>
                <a:gd name="connsiteX1-43" fmla="*/ 0 w 2307818"/>
                <a:gd name="connsiteY1-44" fmla="*/ 438912 h 1068019"/>
                <a:gd name="connsiteX2-45" fmla="*/ 7316 w 2307818"/>
                <a:gd name="connsiteY2-46" fmla="*/ 1068019 h 1068019"/>
                <a:gd name="connsiteX3-47" fmla="*/ 2150669 w 2307818"/>
                <a:gd name="connsiteY3-48" fmla="*/ 592531 h 1068019"/>
                <a:gd name="connsiteX4-49" fmla="*/ 2143354 w 2307818"/>
                <a:gd name="connsiteY4-50" fmla="*/ 0 h 1068019"/>
                <a:gd name="connsiteX0-51" fmla="*/ 2143354 w 2152136"/>
                <a:gd name="connsiteY0-52" fmla="*/ 0 h 1068019"/>
                <a:gd name="connsiteX1-53" fmla="*/ 0 w 2152136"/>
                <a:gd name="connsiteY1-54" fmla="*/ 438912 h 1068019"/>
                <a:gd name="connsiteX2-55" fmla="*/ 7316 w 2152136"/>
                <a:gd name="connsiteY2-56" fmla="*/ 1068019 h 1068019"/>
                <a:gd name="connsiteX3-57" fmla="*/ 2150669 w 2152136"/>
                <a:gd name="connsiteY3-58" fmla="*/ 592531 h 1068019"/>
                <a:gd name="connsiteX4-59" fmla="*/ 2143354 w 2152136"/>
                <a:gd name="connsiteY4-60" fmla="*/ 0 h 1068019"/>
                <a:gd name="connsiteX0-61" fmla="*/ 2136250 w 2145032"/>
                <a:gd name="connsiteY0-62" fmla="*/ 0 h 1068019"/>
                <a:gd name="connsiteX1-63" fmla="*/ 14842 w 2145032"/>
                <a:gd name="connsiteY1-64" fmla="*/ 438912 h 1068019"/>
                <a:gd name="connsiteX2-65" fmla="*/ 212 w 2145032"/>
                <a:gd name="connsiteY2-66" fmla="*/ 1068019 h 1068019"/>
                <a:gd name="connsiteX3-67" fmla="*/ 2143565 w 2145032"/>
                <a:gd name="connsiteY3-68" fmla="*/ 592531 h 1068019"/>
                <a:gd name="connsiteX4-69" fmla="*/ 2136250 w 2145032"/>
                <a:gd name="connsiteY4-70" fmla="*/ 0 h 1068019"/>
                <a:gd name="connsiteX0-71" fmla="*/ 2121408 w 2130190"/>
                <a:gd name="connsiteY0-72" fmla="*/ 0 h 1075334"/>
                <a:gd name="connsiteX1-73" fmla="*/ 0 w 2130190"/>
                <a:gd name="connsiteY1-74" fmla="*/ 438912 h 1075334"/>
                <a:gd name="connsiteX2-75" fmla="*/ 7316 w 2130190"/>
                <a:gd name="connsiteY2-76" fmla="*/ 1075334 h 1075334"/>
                <a:gd name="connsiteX3-77" fmla="*/ 2128723 w 2130190"/>
                <a:gd name="connsiteY3-78" fmla="*/ 592531 h 1075334"/>
                <a:gd name="connsiteX4-79" fmla="*/ 2121408 w 2130190"/>
                <a:gd name="connsiteY4-80" fmla="*/ 0 h 1075334"/>
                <a:gd name="connsiteX0-81" fmla="*/ 2121408 w 2130190"/>
                <a:gd name="connsiteY0-82" fmla="*/ 0 h 1046074"/>
                <a:gd name="connsiteX1-83" fmla="*/ 0 w 2130190"/>
                <a:gd name="connsiteY1-84" fmla="*/ 438912 h 1046074"/>
                <a:gd name="connsiteX2-85" fmla="*/ 7316 w 2130190"/>
                <a:gd name="connsiteY2-86" fmla="*/ 1046074 h 1046074"/>
                <a:gd name="connsiteX3-87" fmla="*/ 2128723 w 2130190"/>
                <a:gd name="connsiteY3-88" fmla="*/ 592531 h 1046074"/>
                <a:gd name="connsiteX4-89" fmla="*/ 2121408 w 2130190"/>
                <a:gd name="connsiteY4-90" fmla="*/ 0 h 10460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130190" h="1046074">
                  <a:moveTo>
                    <a:pt x="2121408" y="0"/>
                  </a:moveTo>
                  <a:cubicBezTo>
                    <a:pt x="1676664" y="86171"/>
                    <a:pt x="714451" y="292608"/>
                    <a:pt x="0" y="438912"/>
                  </a:cubicBezTo>
                  <a:cubicBezTo>
                    <a:pt x="2439" y="648614"/>
                    <a:pt x="4877" y="836372"/>
                    <a:pt x="7316" y="1046074"/>
                  </a:cubicBezTo>
                  <a:lnTo>
                    <a:pt x="2128723" y="592531"/>
                  </a:lnTo>
                  <a:cubicBezTo>
                    <a:pt x="2133599" y="377952"/>
                    <a:pt x="2125065" y="296265"/>
                    <a:pt x="212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284525" y="2523744"/>
              <a:ext cx="2867558" cy="877824"/>
            </a:xfrm>
            <a:custGeom>
              <a:avLst/>
              <a:gdLst>
                <a:gd name="connsiteX0" fmla="*/ 0 w 2896820"/>
                <a:gd name="connsiteY0" fmla="*/ 292608 h 607162"/>
                <a:gd name="connsiteX1" fmla="*/ 2874874 w 2896820"/>
                <a:gd name="connsiteY1" fmla="*/ 0 h 607162"/>
                <a:gd name="connsiteX2" fmla="*/ 2896820 w 2896820"/>
                <a:gd name="connsiteY2" fmla="*/ 607162 h 607162"/>
                <a:gd name="connsiteX3" fmla="*/ 1770279 w 2896820"/>
                <a:gd name="connsiteY3" fmla="*/ 599846 h 607162"/>
                <a:gd name="connsiteX4" fmla="*/ 0 w 2896820"/>
                <a:gd name="connsiteY4" fmla="*/ 292608 h 607162"/>
                <a:gd name="connsiteX0-1" fmla="*/ 0 w 2896820"/>
                <a:gd name="connsiteY0-2" fmla="*/ 292608 h 877824"/>
                <a:gd name="connsiteX1-3" fmla="*/ 2874874 w 2896820"/>
                <a:gd name="connsiteY1-4" fmla="*/ 0 h 877824"/>
                <a:gd name="connsiteX2-5" fmla="*/ 2896820 w 2896820"/>
                <a:gd name="connsiteY2-6" fmla="*/ 607162 h 877824"/>
                <a:gd name="connsiteX3-7" fmla="*/ 14631 w 2896820"/>
                <a:gd name="connsiteY3-8" fmla="*/ 877824 h 877824"/>
                <a:gd name="connsiteX4-9" fmla="*/ 0 w 2896820"/>
                <a:gd name="connsiteY4-10" fmla="*/ 292608 h 877824"/>
                <a:gd name="connsiteX0-11" fmla="*/ 7315 w 2882189"/>
                <a:gd name="connsiteY0-12" fmla="*/ 292608 h 877824"/>
                <a:gd name="connsiteX1-13" fmla="*/ 2860243 w 2882189"/>
                <a:gd name="connsiteY1-14" fmla="*/ 0 h 877824"/>
                <a:gd name="connsiteX2-15" fmla="*/ 2882189 w 2882189"/>
                <a:gd name="connsiteY2-16" fmla="*/ 607162 h 877824"/>
                <a:gd name="connsiteX3-17" fmla="*/ 0 w 2882189"/>
                <a:gd name="connsiteY3-18" fmla="*/ 877824 h 877824"/>
                <a:gd name="connsiteX4-19" fmla="*/ 7315 w 2882189"/>
                <a:gd name="connsiteY4-20" fmla="*/ 292608 h 877824"/>
                <a:gd name="connsiteX0-21" fmla="*/ 7315 w 2867558"/>
                <a:gd name="connsiteY0-22" fmla="*/ 292608 h 877824"/>
                <a:gd name="connsiteX1-23" fmla="*/ 2860243 w 2867558"/>
                <a:gd name="connsiteY1-24" fmla="*/ 0 h 877824"/>
                <a:gd name="connsiteX2-25" fmla="*/ 2867558 w 2867558"/>
                <a:gd name="connsiteY2-26" fmla="*/ 607162 h 877824"/>
                <a:gd name="connsiteX3-27" fmla="*/ 0 w 2867558"/>
                <a:gd name="connsiteY3-28" fmla="*/ 877824 h 877824"/>
                <a:gd name="connsiteX4-29" fmla="*/ 7315 w 2867558"/>
                <a:gd name="connsiteY4-30" fmla="*/ 292608 h 8778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867558" h="877824">
                  <a:moveTo>
                    <a:pt x="7315" y="292608"/>
                  </a:moveTo>
                  <a:lnTo>
                    <a:pt x="2860243" y="0"/>
                  </a:lnTo>
                  <a:cubicBezTo>
                    <a:pt x="2862681" y="202387"/>
                    <a:pt x="2865120" y="404775"/>
                    <a:pt x="2867558" y="607162"/>
                  </a:cubicBezTo>
                  <a:lnTo>
                    <a:pt x="0" y="877824"/>
                  </a:lnTo>
                  <a:cubicBezTo>
                    <a:pt x="2438" y="682752"/>
                    <a:pt x="4877" y="487680"/>
                    <a:pt x="7315" y="2926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 rot="5400000">
              <a:off x="4368447" y="133514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 rot="5400000">
              <a:off x="3705034" y="2397247"/>
              <a:ext cx="899112" cy="1754156"/>
            </a:xfrm>
            <a:prstGeom prst="parallelogram">
              <a:avLst>
                <a:gd name="adj" fmla="val 3443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 rot="5400000">
              <a:off x="3680170" y="2775303"/>
              <a:ext cx="979857" cy="2588975"/>
            </a:xfrm>
            <a:prstGeom prst="parallelogram">
              <a:avLst>
                <a:gd name="adj" fmla="val 376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562502" y="1828800"/>
              <a:ext cx="1199693" cy="460858"/>
            </a:xfrm>
            <a:custGeom>
              <a:avLst/>
              <a:gdLst>
                <a:gd name="connsiteX0" fmla="*/ 1089965 w 1199693"/>
                <a:gd name="connsiteY0" fmla="*/ 0 h 460858"/>
                <a:gd name="connsiteX1" fmla="*/ 0 w 1199693"/>
                <a:gd name="connsiteY1" fmla="*/ 307238 h 460858"/>
                <a:gd name="connsiteX2" fmla="*/ 1016813 w 1199693"/>
                <a:gd name="connsiteY2" fmla="*/ 460858 h 460858"/>
                <a:gd name="connsiteX3" fmla="*/ 1199693 w 1199693"/>
                <a:gd name="connsiteY3" fmla="*/ 117043 h 460858"/>
                <a:gd name="connsiteX4" fmla="*/ 1089965 w 1199693"/>
                <a:gd name="connsiteY4" fmla="*/ 0 h 46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693" h="460858">
                  <a:moveTo>
                    <a:pt x="1089965" y="0"/>
                  </a:moveTo>
                  <a:lnTo>
                    <a:pt x="0" y="307238"/>
                  </a:lnTo>
                  <a:lnTo>
                    <a:pt x="1016813" y="460858"/>
                  </a:lnTo>
                  <a:lnTo>
                    <a:pt x="1199693" y="117043"/>
                  </a:lnTo>
                  <a:lnTo>
                    <a:pt x="10899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0112" y="3186915"/>
            <a:ext cx="2539483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05" y="1851670"/>
            <a:ext cx="2539483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0843" y="3415082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Text Placeholder 13"/>
          <p:cNvSpPr txBox="1"/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0" name="Text Placeholder 13"/>
          <p:cNvSpPr txBox="1"/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Designed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 Placeholder 13"/>
          <p:cNvSpPr txBox="1"/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PowerPoint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grpSp>
        <p:nvGrpSpPr>
          <p:cNvPr id="6" name="Group 5"/>
          <p:cNvGrpSpPr/>
          <p:nvPr/>
        </p:nvGrpSpPr>
        <p:grpSpPr>
          <a:xfrm>
            <a:off x="6164127" y="1891425"/>
            <a:ext cx="2592288" cy="863358"/>
            <a:chOff x="803640" y="3362835"/>
            <a:chExt cx="2059657" cy="863358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" name="Text Placeholder 1"/>
          <p:cNvSpPr txBox="1"/>
          <p:nvPr/>
        </p:nvSpPr>
        <p:spPr>
          <a:xfrm>
            <a:off x="2159732" y="3227224"/>
            <a:ext cx="4824536" cy="12243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Portfolio 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51608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Frame 10"/>
          <p:cNvSpPr/>
          <p:nvPr/>
        </p:nvSpPr>
        <p:spPr>
          <a:xfrm>
            <a:off x="224644" y="188136"/>
            <a:ext cx="8694712" cy="2700301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14092" y="1610939"/>
            <a:ext cx="972000" cy="972000"/>
            <a:chOff x="4914092" y="1771869"/>
            <a:chExt cx="972000" cy="972000"/>
          </a:xfrm>
        </p:grpSpPr>
        <p:sp>
          <p:nvSpPr>
            <p:cNvPr id="8" name="Rectangle 7"/>
            <p:cNvSpPr/>
            <p:nvPr/>
          </p:nvSpPr>
          <p:spPr>
            <a:xfrm>
              <a:off x="4914092" y="177186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04048" y="1861825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62030" y="2151194"/>
            <a:ext cx="972000" cy="972000"/>
            <a:chOff x="4362030" y="2312124"/>
            <a:chExt cx="972000" cy="972000"/>
          </a:xfrm>
        </p:grpSpPr>
        <p:sp>
          <p:nvSpPr>
            <p:cNvPr id="7" name="Rectangle 6"/>
            <p:cNvSpPr/>
            <p:nvPr/>
          </p:nvSpPr>
          <p:spPr>
            <a:xfrm>
              <a:off x="4362030" y="2312124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986" y="2402080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969" y="2691449"/>
            <a:ext cx="972000" cy="972000"/>
            <a:chOff x="3809969" y="2852379"/>
            <a:chExt cx="972000" cy="972000"/>
          </a:xfrm>
        </p:grpSpPr>
        <p:sp>
          <p:nvSpPr>
            <p:cNvPr id="6" name="Rectangle 5"/>
            <p:cNvSpPr/>
            <p:nvPr/>
          </p:nvSpPr>
          <p:spPr>
            <a:xfrm>
              <a:off x="3809969" y="2852379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6308" y="2960162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10" name="Block Arc 14"/>
          <p:cNvSpPr/>
          <p:nvPr/>
        </p:nvSpPr>
        <p:spPr>
          <a:xfrm rot="16200000">
            <a:off x="5293630" y="1829775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 36"/>
          <p:cNvSpPr/>
          <p:nvPr/>
        </p:nvSpPr>
        <p:spPr>
          <a:xfrm>
            <a:off x="4781969" y="2391254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298921" y="2879439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257908" y="3231705"/>
            <a:ext cx="972000" cy="972000"/>
            <a:chOff x="3257908" y="3392635"/>
            <a:chExt cx="972000" cy="972000"/>
          </a:xfrm>
        </p:grpSpPr>
        <p:sp>
          <p:nvSpPr>
            <p:cNvPr id="4" name="Rectangle 3"/>
            <p:cNvSpPr/>
            <p:nvPr/>
          </p:nvSpPr>
          <p:spPr>
            <a:xfrm>
              <a:off x="3257908" y="3392635"/>
              <a:ext cx="972000" cy="972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47864" y="3482591"/>
              <a:ext cx="792088" cy="79208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27"/>
          <p:cNvSpPr/>
          <p:nvPr/>
        </p:nvSpPr>
        <p:spPr>
          <a:xfrm>
            <a:off x="3579373" y="359132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331008" y="3772026"/>
            <a:ext cx="2592288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5254" y="2812892"/>
            <a:ext cx="2592288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1619" y="2314091"/>
            <a:ext cx="2592288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55742" y="1233581"/>
            <a:ext cx="2592288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그림 개체 틀 4"/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/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/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/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/>
          <p:cNvSpPr>
            <a:spLocks noGrp="1"/>
          </p:cNvSpPr>
          <p:nvPr>
            <p:ph type="pic" idx="18"/>
          </p:nvPr>
        </p:nvSpPr>
        <p:spPr/>
      </p:sp>
      <p:sp>
        <p:nvSpPr>
          <p:cNvPr id="16" name="그림 개체 틀 15"/>
          <p:cNvSpPr>
            <a:spLocks noGrp="1"/>
          </p:cNvSpPr>
          <p:nvPr>
            <p:ph type="pic" idx="20"/>
          </p:nvPr>
        </p:nvSpPr>
        <p:spPr/>
      </p:sp>
      <p:sp>
        <p:nvSpPr>
          <p:cNvPr id="18" name="그림 개체 틀 17"/>
          <p:cNvSpPr>
            <a:spLocks noGrp="1"/>
          </p:cNvSpPr>
          <p:nvPr>
            <p:ph type="pic" idx="21"/>
          </p:nvPr>
        </p:nvSpPr>
        <p:spPr/>
      </p:sp>
      <p:sp>
        <p:nvSpPr>
          <p:cNvPr id="20" name="그림 개체 틀 19"/>
          <p:cNvSpPr>
            <a:spLocks noGrp="1"/>
          </p:cNvSpPr>
          <p:nvPr>
            <p:ph type="pic" idx="19"/>
          </p:nvPr>
        </p:nvSpPr>
        <p:spPr/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309"/>
          <p:cNvGrpSpPr/>
          <p:nvPr/>
        </p:nvGrpSpPr>
        <p:grpSpPr>
          <a:xfrm>
            <a:off x="1198766" y="882998"/>
            <a:ext cx="6789574" cy="3960930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11" name="Freeform 8"/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12" name="Freeform 9"/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13" name="Freeform 10"/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14" name="Freeform 11"/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12" name="Rectangle 11"/>
          <p:cNvSpPr/>
          <p:nvPr/>
        </p:nvSpPr>
        <p:spPr>
          <a:xfrm>
            <a:off x="2103518" y="2026884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090478" y="2285046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83846" y="2025556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070806" y="2283718"/>
            <a:ext cx="97840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64174" y="2024228"/>
            <a:ext cx="972000" cy="972000"/>
          </a:xfrm>
          <a:prstGeom prst="rect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818" y="2215372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01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7146" y="2220496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02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77474" y="2225620"/>
            <a:ext cx="74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03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61425" y="3032340"/>
            <a:ext cx="1656184" cy="1483626"/>
            <a:chOff x="803640" y="3362835"/>
            <a:chExt cx="2059657" cy="14836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41754" y="3032340"/>
            <a:ext cx="1656184" cy="1483626"/>
            <a:chOff x="803640" y="3362835"/>
            <a:chExt cx="2059657" cy="14836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22083" y="3032340"/>
            <a:ext cx="1656184" cy="1483626"/>
            <a:chOff x="803640" y="3362835"/>
            <a:chExt cx="2059657" cy="14836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75605" y="2309835"/>
            <a:ext cx="1656183" cy="735330"/>
            <a:chOff x="3779911" y="3327771"/>
            <a:chExt cx="1584177" cy="735330"/>
          </a:xfrm>
          <a:noFill/>
        </p:grpSpPr>
        <p:sp>
          <p:nvSpPr>
            <p:cNvPr id="20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Miftah Riyadi</a:t>
              </a:r>
              <a:endParaRPr lang="en-GB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Text Placeholder 18"/>
            <p:cNvSpPr txBox="1"/>
            <p:nvPr/>
          </p:nvSpPr>
          <p:spPr>
            <a:xfrm>
              <a:off x="3779911" y="3590026"/>
              <a:ext cx="1584079" cy="473075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UI/UX Designer</a:t>
              </a:r>
              <a:endParaRPr lang="en-GB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Programmer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36949" y="2296500"/>
            <a:ext cx="1805940" cy="525126"/>
            <a:chOff x="3708239" y="3314436"/>
            <a:chExt cx="1727423" cy="525126"/>
          </a:xfrm>
          <a:noFill/>
        </p:grpSpPr>
        <p:sp>
          <p:nvSpPr>
            <p:cNvPr id="23" name="Text Placeholder 17"/>
            <p:cNvSpPr txBox="1"/>
            <p:nvPr/>
          </p:nvSpPr>
          <p:spPr>
            <a:xfrm>
              <a:off x="3708239" y="3314436"/>
              <a:ext cx="1727423" cy="27305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Fajar Ilham Alfarizi</a:t>
              </a:r>
              <a:endParaRPr lang="en-GB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 Placeholder 18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Programmer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33219" y="2309835"/>
            <a:ext cx="1870710" cy="735330"/>
            <a:chOff x="4154065" y="3327771"/>
            <a:chExt cx="1789377" cy="735330"/>
          </a:xfrm>
          <a:noFill/>
        </p:grpSpPr>
        <p:sp>
          <p:nvSpPr>
            <p:cNvPr id="26" name="Text Placeholder 17"/>
            <p:cNvSpPr txBox="1"/>
            <p:nvPr/>
          </p:nvSpPr>
          <p:spPr>
            <a:xfrm>
              <a:off x="4154065" y="3327771"/>
              <a:ext cx="1789377" cy="2463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Vutri Ananda Maudi</a:t>
              </a:r>
              <a:endParaRPr lang="en-GB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 Placeholder 18"/>
            <p:cNvSpPr txBox="1"/>
            <p:nvPr/>
          </p:nvSpPr>
          <p:spPr>
            <a:xfrm>
              <a:off x="4256714" y="3590026"/>
              <a:ext cx="1584079" cy="473075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Database Designer</a:t>
              </a:r>
              <a:endParaRPr lang="en-GB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pPr marL="0" indent="0" algn="ctr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Programmer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9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1404000"/>
                <a:gridCol w="208280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PowerPoint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86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1404000"/>
                <a:gridCol w="208280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PowerPoint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13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1404000"/>
                <a:gridCol w="208280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PowerPoint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40069" y="1251304"/>
          <a:ext cx="1820560" cy="337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1404000"/>
                <a:gridCol w="208280"/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PowerPoint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Block Arc 14"/>
          <p:cNvSpPr/>
          <p:nvPr/>
        </p:nvSpPr>
        <p:spPr>
          <a:xfrm rot="16200000">
            <a:off x="1470624" y="1410288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5333329" y="1450141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338069" y="1364371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3404203" y="145071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 noEditPoints="1"/>
          </p:cNvSpPr>
          <p:nvPr/>
        </p:nvSpPr>
        <p:spPr bwMode="auto">
          <a:xfrm>
            <a:off x="3635896" y="1275606"/>
            <a:ext cx="5328592" cy="3263297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graphicFrame>
        <p:nvGraphicFramePr>
          <p:cNvPr id="25" name="Chart 4"/>
          <p:cNvGraphicFramePr/>
          <p:nvPr/>
        </p:nvGraphicFramePr>
        <p:xfrm>
          <a:off x="7025802" y="2319893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3" name="Chart 4"/>
          <p:cNvGraphicFramePr/>
          <p:nvPr/>
        </p:nvGraphicFramePr>
        <p:xfrm>
          <a:off x="4024188" y="1275606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664528" y="1203598"/>
            <a:ext cx="2539483" cy="957525"/>
            <a:chOff x="803640" y="3268668"/>
            <a:chExt cx="2059657" cy="957525"/>
          </a:xfrm>
        </p:grpSpPr>
        <p:sp>
          <p:nvSpPr>
            <p:cNvPr id="7" name="TextBox 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3640" y="3268668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60%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4528" y="2359210"/>
            <a:ext cx="2539483" cy="950557"/>
            <a:chOff x="803640" y="3275636"/>
            <a:chExt cx="2059657" cy="950557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275636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anose="020B0604020202020204" pitchFamily="34" charset="0"/>
                </a:rPr>
                <a:t>70%</a:t>
              </a:r>
              <a:endParaRPr lang="ko-KR" altLang="en-US" sz="1600" b="1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528" y="3507854"/>
            <a:ext cx="2539483" cy="943588"/>
            <a:chOff x="803640" y="3282605"/>
            <a:chExt cx="2059657" cy="943588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282605"/>
              <a:ext cx="2059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50%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15280" y="151479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3041" y="2583998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55%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4" name="Chart 4"/>
          <p:cNvGraphicFramePr/>
          <p:nvPr/>
        </p:nvGraphicFramePr>
        <p:xfrm>
          <a:off x="5585410" y="2955717"/>
          <a:ext cx="1095622" cy="989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652649" y="3219822"/>
            <a:ext cx="96114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anose="020B0604020202020204" pitchFamily="34" charset="0"/>
              </a:rPr>
              <a:t>70%</a:t>
            </a:r>
            <a:endParaRPr lang="ko-KR" altLang="en-US" sz="2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 rot="18900000">
            <a:off x="6343368" y="2430572"/>
            <a:ext cx="1793332" cy="1793332"/>
          </a:xfrm>
          <a:prstGeom prst="frame">
            <a:avLst>
              <a:gd name="adj1" fmla="val 48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 Placeholder 1"/>
          <p:cNvSpPr txBox="1"/>
          <p:nvPr/>
        </p:nvSpPr>
        <p:spPr>
          <a:xfrm>
            <a:off x="467544" y="2674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Portfolio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221195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20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21"/>
          </p:nvPr>
        </p:nvSpPr>
        <p:spPr/>
      </p:sp>
      <p:sp>
        <p:nvSpPr>
          <p:cNvPr id="7" name="그림 개체 틀 6"/>
          <p:cNvSpPr>
            <a:spLocks noGrp="1"/>
          </p:cNvSpPr>
          <p:nvPr>
            <p:ph type="pic" idx="18"/>
          </p:nvPr>
        </p:nvSpPr>
        <p:spPr/>
      </p:sp>
      <p:sp>
        <p:nvSpPr>
          <p:cNvPr id="9" name="그림 개체 틀 8"/>
          <p:cNvSpPr>
            <a:spLocks noGrp="1"/>
          </p:cNvSpPr>
          <p:nvPr>
            <p:ph type="pic" idx="19"/>
          </p:nvPr>
        </p:nvSpPr>
        <p:spPr/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40248" y="3499967"/>
              <a:ext cx="5112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65939" y="2863724"/>
            <a:ext cx="914400" cy="914400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 rot="10800000">
            <a:off x="3913479" y="3167523"/>
            <a:ext cx="306803" cy="306803"/>
            <a:chOff x="1547664" y="3147814"/>
            <a:chExt cx="720080" cy="720080"/>
          </a:xfrm>
        </p:grpSpPr>
        <p:sp>
          <p:nvSpPr>
            <p:cNvPr id="27" name="Oval 2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ounded Rectangle 27"/>
          <p:cNvSpPr/>
          <p:nvPr/>
        </p:nvSpPr>
        <p:spPr>
          <a:xfrm>
            <a:off x="2571070" y="319454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418" y="2118466"/>
            <a:ext cx="2023958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863358"/>
            <a:chOff x="803640" y="3362835"/>
            <a:chExt cx="2059657" cy="863358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863358"/>
            <a:chOff x="803640" y="3362835"/>
            <a:chExt cx="2059657" cy="863358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23626" y="3859437"/>
            <a:ext cx="2023958" cy="863358"/>
            <a:chOff x="803640" y="3362835"/>
            <a:chExt cx="2059657" cy="863358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11109" y="3859437"/>
            <a:ext cx="2023958" cy="863358"/>
            <a:chOff x="803640" y="3362835"/>
            <a:chExt cx="2059657" cy="863358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Block Arc 14"/>
          <p:cNvSpPr/>
          <p:nvPr/>
        </p:nvSpPr>
        <p:spPr>
          <a:xfrm rot="16200000">
            <a:off x="4904623" y="154578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715771" y="2223739"/>
            <a:ext cx="624015" cy="624015"/>
            <a:chOff x="5364088" y="2787774"/>
            <a:chExt cx="914400" cy="914400"/>
          </a:xfrm>
        </p:grpSpPr>
        <p:sp>
          <p:nvSpPr>
            <p:cNvPr id="11" name="Oval 10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15771" y="3099863"/>
            <a:ext cx="624015" cy="624015"/>
            <a:chOff x="5364088" y="2787774"/>
            <a:chExt cx="914400" cy="914400"/>
          </a:xfrm>
        </p:grpSpPr>
        <p:sp>
          <p:nvSpPr>
            <p:cNvPr id="15" name="Oval 14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0963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4907103" y="242358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4893947" y="329343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508104" y="2096715"/>
            <a:ext cx="309634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08104" y="2965489"/>
            <a:ext cx="309634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302460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endParaRPr lang="en-US" altLang="ko-K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614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$150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Easy to change colors, photos and Text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540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3200" b="1" dirty="0">
                          <a:solidFill>
                            <a:schemeClr val="accent3"/>
                          </a:solidFill>
                          <a:latin typeface="+mn-lt"/>
                          <a:cs typeface="Arial" panose="020B0604020202020204" pitchFamily="34" charset="0"/>
                        </a:rPr>
                        <a:t>$180</a:t>
                      </a:r>
                      <a:endParaRPr lang="ko-KR" altLang="en-US" sz="3200" b="1" dirty="0">
                        <a:solidFill>
                          <a:schemeClr val="accent3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Easy to change colors, photos and Text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34660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$130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Easy to change colors, photos and Text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93919" y="1302382"/>
          <a:ext cx="1823864" cy="33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64"/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Content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$100</a:t>
                      </a:r>
                      <a:endParaRPr lang="ko-KR" altLang="en-US" sz="3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3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Get a modern PowerPoint  Presentation that is beautifully designed. Easy to change colors, photos and Text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12" name="Block Arc 14"/>
          <p:cNvSpPr/>
          <p:nvPr/>
        </p:nvSpPr>
        <p:spPr>
          <a:xfrm rot="16200000">
            <a:off x="1430869" y="1995574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ectangle 36"/>
          <p:cNvSpPr/>
          <p:nvPr/>
        </p:nvSpPr>
        <p:spPr>
          <a:xfrm>
            <a:off x="5394710" y="2035427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7394037" y="1949657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27"/>
          <p:cNvSpPr/>
          <p:nvPr/>
        </p:nvSpPr>
        <p:spPr>
          <a:xfrm>
            <a:off x="3431006" y="2036005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360" name="Group 359"/>
          <p:cNvGrpSpPr/>
          <p:nvPr/>
        </p:nvGrpSpPr>
        <p:grpSpPr>
          <a:xfrm>
            <a:off x="955608" y="1931210"/>
            <a:ext cx="1800183" cy="1832423"/>
            <a:chOff x="963093" y="1142955"/>
            <a:chExt cx="1800183" cy="1832423"/>
          </a:xfrm>
        </p:grpSpPr>
        <p:grpSp>
          <p:nvGrpSpPr>
            <p:cNvPr id="15" name="Group 14"/>
            <p:cNvGrpSpPr/>
            <p:nvPr/>
          </p:nvGrpSpPr>
          <p:grpSpPr>
            <a:xfrm>
              <a:off x="963093" y="2831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63093" y="2643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9" name="Oval 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963093" y="2456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963093" y="2268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963093" y="2080970"/>
              <a:ext cx="1800183" cy="144000"/>
              <a:chOff x="2267745" y="2787775"/>
              <a:chExt cx="1800183" cy="1440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63093" y="1893367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83" name="Oval 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63093" y="17057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94" name="Oval 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963093" y="1518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05" name="Oval 1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963093" y="1330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963093" y="1142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127" name="Oval 1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9" name="Group 358"/>
          <p:cNvGrpSpPr/>
          <p:nvPr/>
        </p:nvGrpSpPr>
        <p:grpSpPr>
          <a:xfrm>
            <a:off x="3671863" y="1931210"/>
            <a:ext cx="1800183" cy="1832423"/>
            <a:chOff x="3923928" y="1226655"/>
            <a:chExt cx="1800183" cy="1832423"/>
          </a:xfrm>
        </p:grpSpPr>
        <p:grpSp>
          <p:nvGrpSpPr>
            <p:cNvPr id="138" name="Group 137"/>
            <p:cNvGrpSpPr/>
            <p:nvPr/>
          </p:nvGrpSpPr>
          <p:grpSpPr>
            <a:xfrm>
              <a:off x="3923928" y="29150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39" name="Oval 13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923928" y="27274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923928" y="25398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61" name="Oval 16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923928" y="23522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72" name="Oval 17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923928" y="21646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83" name="Oval 18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3923928" y="19770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94" name="Oval 19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3923928" y="1789464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05" name="Oval 20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3923928" y="16018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16" name="Oval 21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3923928" y="14142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27" name="Oval 22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3923928" y="12266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238" name="Oval 23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Oval 24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8" name="Group 357"/>
          <p:cNvGrpSpPr/>
          <p:nvPr/>
        </p:nvGrpSpPr>
        <p:grpSpPr>
          <a:xfrm>
            <a:off x="6388119" y="1931210"/>
            <a:ext cx="1800183" cy="1832423"/>
            <a:chOff x="6588224" y="1286955"/>
            <a:chExt cx="1800183" cy="1832423"/>
          </a:xfrm>
        </p:grpSpPr>
        <p:grpSp>
          <p:nvGrpSpPr>
            <p:cNvPr id="248" name="Group 247"/>
            <p:cNvGrpSpPr/>
            <p:nvPr/>
          </p:nvGrpSpPr>
          <p:grpSpPr>
            <a:xfrm>
              <a:off x="6588224" y="2975378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49" name="Oval 248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6588224" y="2787779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0" name="Oval 259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588224" y="2600176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71" name="Oval 270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6588224" y="2412573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2" name="Oval 281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2" name="Group 291"/>
            <p:cNvGrpSpPr/>
            <p:nvPr/>
          </p:nvGrpSpPr>
          <p:grpSpPr>
            <a:xfrm>
              <a:off x="6588224" y="2224970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3" name="Oval 292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588224" y="2037367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04" name="Oval 303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6588224" y="1849764"/>
              <a:ext cx="1800183" cy="144000"/>
              <a:chOff x="2267745" y="2787775"/>
              <a:chExt cx="1800183" cy="14400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5" name="Oval 314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588224" y="1662161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26" name="Oval 325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6588224" y="1474558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37" name="Oval 336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6588224" y="1286955"/>
              <a:ext cx="1800183" cy="144000"/>
              <a:chOff x="2267745" y="2787775"/>
              <a:chExt cx="1800183" cy="144000"/>
            </a:xfrm>
            <a:solidFill>
              <a:schemeClr val="bg1"/>
            </a:solidFill>
          </p:grpSpPr>
          <p:sp>
            <p:nvSpPr>
              <p:cNvPr id="348" name="Oval 347"/>
              <p:cNvSpPr/>
              <p:nvPr/>
            </p:nvSpPr>
            <p:spPr>
              <a:xfrm>
                <a:off x="22677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24517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26357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28198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0382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18784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37186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55588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739905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3923928" y="2787775"/>
                <a:ext cx="144000" cy="14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61" name="Oval 360"/>
          <p:cNvSpPr/>
          <p:nvPr/>
        </p:nvSpPr>
        <p:spPr>
          <a:xfrm>
            <a:off x="1514396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Oval 361"/>
          <p:cNvSpPr/>
          <p:nvPr/>
        </p:nvSpPr>
        <p:spPr>
          <a:xfrm>
            <a:off x="4230652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6946907" y="1171345"/>
            <a:ext cx="682607" cy="68260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1531143" y="132798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anose="020B0604020202020204" pitchFamily="34" charset="0"/>
              </a:rPr>
              <a:t>46%</a:t>
            </a:r>
            <a:endParaRPr lang="ko-KR" altLang="en-US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4241931" y="1320116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anose="020B0604020202020204" pitchFamily="34" charset="0"/>
              </a:rPr>
              <a:t>63%</a:t>
            </a:r>
            <a:endParaRPr lang="ko-KR" altLang="en-US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952719" y="1312251"/>
            <a:ext cx="66459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anose="020B0604020202020204" pitchFamily="34" charset="0"/>
              </a:rPr>
              <a:t>78%</a:t>
            </a:r>
            <a:endParaRPr lang="ko-KR" altLang="en-US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949435" y="3835641"/>
            <a:ext cx="1806356" cy="863358"/>
            <a:chOff x="803640" y="3362835"/>
            <a:chExt cx="2059657" cy="863358"/>
          </a:xfrm>
        </p:grpSpPr>
        <p:sp>
          <p:nvSpPr>
            <p:cNvPr id="368" name="TextBox 36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3671049" y="3835641"/>
            <a:ext cx="1806356" cy="863358"/>
            <a:chOff x="803640" y="3362835"/>
            <a:chExt cx="2059657" cy="863358"/>
          </a:xfrm>
        </p:grpSpPr>
        <p:sp>
          <p:nvSpPr>
            <p:cNvPr id="371" name="TextBox 37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/>
          <p:cNvGrpSpPr/>
          <p:nvPr/>
        </p:nvGrpSpPr>
        <p:grpSpPr>
          <a:xfrm>
            <a:off x="6392663" y="3835641"/>
            <a:ext cx="1806356" cy="863358"/>
            <a:chOff x="803640" y="3362835"/>
            <a:chExt cx="2059657" cy="863358"/>
          </a:xfrm>
        </p:grpSpPr>
        <p:sp>
          <p:nvSpPr>
            <p:cNvPr id="374" name="TextBox 37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1438" y="1539294"/>
            <a:ext cx="624015" cy="624015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Block Arc 14"/>
          <p:cNvSpPr/>
          <p:nvPr/>
        </p:nvSpPr>
        <p:spPr>
          <a:xfrm rot="16200000">
            <a:off x="568241" y="1737460"/>
            <a:ext cx="227531" cy="22767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1438" y="2405589"/>
            <a:ext cx="624015" cy="624015"/>
            <a:chOff x="5364088" y="2787774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438" y="3271884"/>
            <a:ext cx="624015" cy="624015"/>
            <a:chOff x="5364088" y="2787774"/>
            <a:chExt cx="914400" cy="914400"/>
          </a:xfrm>
        </p:grpSpPr>
        <p:sp>
          <p:nvSpPr>
            <p:cNvPr id="16" name="Oval 15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47853" y="1419622"/>
            <a:ext cx="201622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Rectangle 36"/>
          <p:cNvSpPr/>
          <p:nvPr/>
        </p:nvSpPr>
        <p:spPr>
          <a:xfrm>
            <a:off x="562770" y="2615269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27"/>
          <p:cNvSpPr/>
          <p:nvPr/>
        </p:nvSpPr>
        <p:spPr>
          <a:xfrm>
            <a:off x="549614" y="3485117"/>
            <a:ext cx="270085" cy="20746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147853" y="228101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47853" y="3142410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520" y="4138179"/>
            <a:ext cx="624015" cy="624015"/>
            <a:chOff x="5364088" y="2787774"/>
            <a:chExt cx="914400" cy="914400"/>
          </a:xfrm>
        </p:grpSpPr>
        <p:sp>
          <p:nvSpPr>
            <p:cNvPr id="30" name="Oval 29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47853" y="4003805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16"/>
          <p:cNvSpPr/>
          <p:nvPr/>
        </p:nvSpPr>
        <p:spPr>
          <a:xfrm rot="2700000">
            <a:off x="578077" y="4278306"/>
            <a:ext cx="178897" cy="34036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 Placeholder 1"/>
          <p:cNvSpPr txBox="1"/>
          <p:nvPr/>
        </p:nvSpPr>
        <p:spPr>
          <a:xfrm>
            <a:off x="395536" y="147331"/>
            <a:ext cx="2952328" cy="12002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Portfolio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3" name="Frame 42"/>
          <p:cNvSpPr/>
          <p:nvPr/>
        </p:nvSpPr>
        <p:spPr>
          <a:xfrm rot="18900000">
            <a:off x="6357213" y="1495074"/>
            <a:ext cx="1164819" cy="1164819"/>
          </a:xfrm>
          <a:prstGeom prst="frame">
            <a:avLst>
              <a:gd name="adj1" fmla="val 77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3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/>
          <p:cNvSpPr>
            <a:spLocks noGrp="1"/>
          </p:cNvSpPr>
          <p:nvPr>
            <p:ph type="pic" idx="12"/>
          </p:nvPr>
        </p:nvSpPr>
        <p:spPr/>
      </p:sp>
      <p:sp>
        <p:nvSpPr>
          <p:cNvPr id="38" name="그림 개체 틀 37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 rot="13851310">
            <a:off x="3096313" y="2396418"/>
            <a:ext cx="1772081" cy="360040"/>
            <a:chOff x="3779912" y="1815666"/>
            <a:chExt cx="1772081" cy="360040"/>
          </a:xfrm>
        </p:grpSpPr>
        <p:sp>
          <p:nvSpPr>
            <p:cNvPr id="17" name="Pentagon 16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7384107">
            <a:off x="4229771" y="2340262"/>
            <a:ext cx="1772081" cy="360040"/>
            <a:chOff x="3779912" y="1815666"/>
            <a:chExt cx="1772081" cy="360040"/>
          </a:xfrm>
        </p:grpSpPr>
        <p:sp>
          <p:nvSpPr>
            <p:cNvPr id="14" name="Pentagon 13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63042" y="1571524"/>
            <a:ext cx="1772081" cy="360040"/>
            <a:chOff x="3779912" y="1815666"/>
            <a:chExt cx="1772081" cy="360040"/>
          </a:xfrm>
        </p:grpSpPr>
        <p:sp>
          <p:nvSpPr>
            <p:cNvPr id="9" name="Pentagon 8"/>
            <p:cNvSpPr/>
            <p:nvPr/>
          </p:nvSpPr>
          <p:spPr>
            <a:xfrm flipV="1">
              <a:off x="3779912" y="1815666"/>
              <a:ext cx="907986" cy="360040"/>
            </a:xfrm>
            <a:prstGeom prst="homePlat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4560654" y="1815666"/>
              <a:ext cx="991339" cy="360040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/>
        </p:nvSpPr>
        <p:spPr>
          <a:xfrm>
            <a:off x="2987824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35255" y="2975680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82686" y="1319496"/>
            <a:ext cx="864096" cy="864096"/>
          </a:xfrm>
          <a:prstGeom prst="ellipse">
            <a:avLst/>
          </a:prstGeom>
          <a:solidFill>
            <a:schemeClr val="accent1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Block Arc 14"/>
          <p:cNvSpPr/>
          <p:nvPr/>
        </p:nvSpPr>
        <p:spPr>
          <a:xfrm rot="16200000">
            <a:off x="3253166" y="1584729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4460187" y="3194995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ounded Rectangle 27"/>
          <p:cNvSpPr/>
          <p:nvPr/>
        </p:nvSpPr>
        <p:spPr>
          <a:xfrm>
            <a:off x="5550199" y="1625159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271159" y="3940640"/>
            <a:ext cx="2592288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00192" y="1320234"/>
            <a:ext cx="2592288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403" y="1320234"/>
            <a:ext cx="2592288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 txBox="1"/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Portfolio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Presentation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36096" y="283517"/>
            <a:ext cx="3168352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4172" y="4011910"/>
            <a:ext cx="3168352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76100" y="1786118"/>
            <a:ext cx="1332148" cy="1602022"/>
            <a:chOff x="803640" y="3362835"/>
            <a:chExt cx="2059657" cy="160202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5244150" y="1513554"/>
            <a:ext cx="2376264" cy="2115632"/>
          </a:xfrm>
          <a:prstGeom prst="frame">
            <a:avLst>
              <a:gd name="adj1" fmla="val 138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3800094" y="907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Frame 27"/>
          <p:cNvSpPr/>
          <p:nvPr/>
        </p:nvSpPr>
        <p:spPr>
          <a:xfrm>
            <a:off x="7796030" y="3794223"/>
            <a:ext cx="1255940" cy="1258555"/>
          </a:xfrm>
          <a:prstGeom prst="frame">
            <a:avLst>
              <a:gd name="adj1" fmla="val 26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/>
          <p:cNvSpPr>
            <a:spLocks noGrp="1"/>
          </p:cNvSpPr>
          <p:nvPr>
            <p:ph type="pic" idx="10"/>
          </p:nvPr>
        </p:nvSpPr>
        <p:spPr/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328295"/>
            <a:ext cx="9144000" cy="57594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Biodata</a:t>
            </a:r>
            <a:endParaRPr lang="en-GB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1340" y="1085215"/>
            <a:ext cx="5480685" cy="68389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0">
            <a:off x="2051685" y="1149350"/>
            <a:ext cx="5040630" cy="558800"/>
            <a:chOff x="2175371" y="1762964"/>
            <a:chExt cx="5040560" cy="55900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44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NIS</a:t>
              </a:r>
              <a:endParaRPr lang="en-GB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8973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10216663</a:t>
              </a:r>
              <a:endParaRPr lang="en-GB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831340" y="1950720"/>
            <a:ext cx="5480685" cy="68389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 rot="0">
            <a:off x="2051685" y="2014855"/>
            <a:ext cx="5040630" cy="558800"/>
            <a:chOff x="2175371" y="1762964"/>
            <a:chExt cx="5040560" cy="55900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44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Nama</a:t>
              </a:r>
              <a:endParaRPr lang="en-GB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8973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Fajar Ilham Alfarizi</a:t>
              </a:r>
              <a:endParaRPr lang="en-GB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831975" y="2816860"/>
            <a:ext cx="5480685" cy="87820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0">
            <a:off x="2051685" y="2880995"/>
            <a:ext cx="5040630" cy="753110"/>
            <a:chOff x="2175371" y="1762964"/>
            <a:chExt cx="5040560" cy="753276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44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Tempat PKL</a:t>
              </a:r>
              <a:endParaRPr lang="en-GB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48400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Balai Besar Pengembangan Penjaminan Mutu Pendidikan Vokasi Bidang Mesin dan Teknik Industri</a:t>
              </a:r>
              <a:endParaRPr lang="en-GB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1831340" y="3897630"/>
            <a:ext cx="5480685" cy="683895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 rot="0">
            <a:off x="2051685" y="3961765"/>
            <a:ext cx="5040630" cy="558800"/>
            <a:chOff x="2175371" y="1762964"/>
            <a:chExt cx="5040560" cy="55900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444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GB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Alamat PKL</a:t>
              </a:r>
              <a:endParaRPr lang="en-GB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8973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Jl. Pesantren KM 2, Cibabat, Cimahi Utara 40513</a:t>
              </a:r>
              <a:r>
                <a:rPr lang="en-GB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.</a:t>
              </a:r>
              <a:endParaRPr lang="en-GB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2820111" y="1224747"/>
          <a:ext cx="3552089" cy="3323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5504" y="2258604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8183" y="3554748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8994" y="1834251"/>
            <a:ext cx="7992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  <a:endParaRPr lang="ko-KR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44203" y="2034306"/>
            <a:ext cx="1703904" cy="170390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Block Arc 14"/>
          <p:cNvSpPr/>
          <p:nvPr/>
        </p:nvSpPr>
        <p:spPr>
          <a:xfrm rot="16200000">
            <a:off x="4229268" y="2555156"/>
            <a:ext cx="661771" cy="66220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28184" y="1434095"/>
            <a:ext cx="2376264" cy="2608807"/>
            <a:chOff x="803640" y="3362835"/>
            <a:chExt cx="2059657" cy="2608807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663318"/>
              <a:ext cx="20596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Get a modern PowerPoint  Presentation that is beautifully designed. 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34095"/>
            <a:ext cx="2376264" cy="1500812"/>
            <a:chOff x="803640" y="3362835"/>
            <a:chExt cx="2059657" cy="1500812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552" y="2971182"/>
            <a:ext cx="2376264" cy="1500812"/>
            <a:chOff x="803640" y="3362835"/>
            <a:chExt cx="2059657" cy="150081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66331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508231" y="1082094"/>
            <a:ext cx="5024209" cy="3042920"/>
            <a:chOff x="3687661" y="1203598"/>
            <a:chExt cx="2252491" cy="3042920"/>
          </a:xfrm>
        </p:grpSpPr>
        <p:sp>
          <p:nvSpPr>
            <p:cNvPr id="5" name="TextBox 4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10" name="Group 9"/>
          <p:cNvGrpSpPr/>
          <p:nvPr/>
        </p:nvGrpSpPr>
        <p:grpSpPr>
          <a:xfrm>
            <a:off x="3508231" y="1082094"/>
            <a:ext cx="2252491" cy="3042920"/>
            <a:chOff x="3687661" y="1203598"/>
            <a:chExt cx="2252491" cy="3042920"/>
          </a:xfrm>
        </p:grpSpPr>
        <p:sp>
          <p:nvSpPr>
            <p:cNvPr id="6" name="TextBox 5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0762" y="1082094"/>
            <a:ext cx="2252491" cy="3042920"/>
            <a:chOff x="3687661" y="1203598"/>
            <a:chExt cx="2252491" cy="3042920"/>
          </a:xfrm>
        </p:grpSpPr>
        <p:sp>
          <p:nvSpPr>
            <p:cNvPr id="12" name="TextBox 11"/>
            <p:cNvSpPr txBox="1"/>
            <p:nvPr/>
          </p:nvSpPr>
          <p:spPr>
            <a:xfrm>
              <a:off x="3687661" y="1568862"/>
              <a:ext cx="225249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241998" y="2652204"/>
            <a:ext cx="3495415" cy="2238106"/>
            <a:chOff x="2401342" y="248706"/>
            <a:chExt cx="5620059" cy="3598510"/>
          </a:xfrm>
          <a:solidFill>
            <a:schemeClr val="accent1"/>
          </a:solidFill>
        </p:grpSpPr>
        <p:sp>
          <p:nvSpPr>
            <p:cNvPr id="6" name="Oval 11"/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11"/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11"/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11"/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11"/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Oval 11"/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1"/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1"/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1"/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1"/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Oval 11"/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1"/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1"/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1"/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11"/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11"/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/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29781" y="1437580"/>
            <a:ext cx="783538" cy="1506193"/>
            <a:chOff x="5304862" y="-789923"/>
            <a:chExt cx="645890" cy="1241591"/>
          </a:xfrm>
        </p:grpSpPr>
        <p:grpSp>
          <p:nvGrpSpPr>
            <p:cNvPr id="25" name="그룹 24"/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30" name="이등변 삼각형 49"/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-1" fmla="*/ 45684 w 357028"/>
                  <a:gd name="connsiteY0-2" fmla="*/ 1049255 h 1049255"/>
                  <a:gd name="connsiteX1-3" fmla="*/ 201356 w 357028"/>
                  <a:gd name="connsiteY1-4" fmla="*/ 0 h 1049255"/>
                  <a:gd name="connsiteX2-5" fmla="*/ 357028 w 357028"/>
                  <a:gd name="connsiteY2-6" fmla="*/ 1049255 h 1049255"/>
                  <a:gd name="connsiteX3-7" fmla="*/ 45684 w 357028"/>
                  <a:gd name="connsiteY3-8" fmla="*/ 1049255 h 1049255"/>
                  <a:gd name="connsiteX0-9" fmla="*/ 45684 w 416158"/>
                  <a:gd name="connsiteY0-10" fmla="*/ 1049255 h 1049255"/>
                  <a:gd name="connsiteX1-11" fmla="*/ 201356 w 416158"/>
                  <a:gd name="connsiteY1-12" fmla="*/ 0 h 1049255"/>
                  <a:gd name="connsiteX2-13" fmla="*/ 357028 w 416158"/>
                  <a:gd name="connsiteY2-14" fmla="*/ 1049255 h 1049255"/>
                  <a:gd name="connsiteX3-15" fmla="*/ 45684 w 416158"/>
                  <a:gd name="connsiteY3-16" fmla="*/ 1049255 h 1049255"/>
                  <a:gd name="connsiteX0-17" fmla="*/ 87161 w 457635"/>
                  <a:gd name="connsiteY0-18" fmla="*/ 1049255 h 1049255"/>
                  <a:gd name="connsiteX1-19" fmla="*/ 242833 w 457635"/>
                  <a:gd name="connsiteY1-20" fmla="*/ 0 h 1049255"/>
                  <a:gd name="connsiteX2-21" fmla="*/ 398505 w 457635"/>
                  <a:gd name="connsiteY2-22" fmla="*/ 1049255 h 1049255"/>
                  <a:gd name="connsiteX3-23" fmla="*/ 87161 w 457635"/>
                  <a:gd name="connsiteY3-24" fmla="*/ 1049255 h 1049255"/>
                  <a:gd name="connsiteX0-25" fmla="*/ 87161 w 500627"/>
                  <a:gd name="connsiteY0-26" fmla="*/ 1049255 h 1049255"/>
                  <a:gd name="connsiteX1-27" fmla="*/ 242833 w 500627"/>
                  <a:gd name="connsiteY1-28" fmla="*/ 0 h 1049255"/>
                  <a:gd name="connsiteX2-29" fmla="*/ 398505 w 500627"/>
                  <a:gd name="connsiteY2-30" fmla="*/ 1049255 h 1049255"/>
                  <a:gd name="connsiteX3-31" fmla="*/ 87161 w 500627"/>
                  <a:gd name="connsiteY3-32" fmla="*/ 1049255 h 1049255"/>
                  <a:gd name="connsiteX0-33" fmla="*/ 91187 w 504653"/>
                  <a:gd name="connsiteY0-34" fmla="*/ 1049255 h 1049255"/>
                  <a:gd name="connsiteX1-35" fmla="*/ 246859 w 504653"/>
                  <a:gd name="connsiteY1-36" fmla="*/ 0 h 1049255"/>
                  <a:gd name="connsiteX2-37" fmla="*/ 402531 w 504653"/>
                  <a:gd name="connsiteY2-38" fmla="*/ 1049255 h 1049255"/>
                  <a:gd name="connsiteX3-39" fmla="*/ 91187 w 504653"/>
                  <a:gd name="connsiteY3-40" fmla="*/ 1049255 h 1049255"/>
                  <a:gd name="connsiteX0-41" fmla="*/ 91187 w 500775"/>
                  <a:gd name="connsiteY0-42" fmla="*/ 1049255 h 1049255"/>
                  <a:gd name="connsiteX1-43" fmla="*/ 246859 w 500775"/>
                  <a:gd name="connsiteY1-44" fmla="*/ 0 h 1049255"/>
                  <a:gd name="connsiteX2-45" fmla="*/ 402531 w 500775"/>
                  <a:gd name="connsiteY2-46" fmla="*/ 1049255 h 1049255"/>
                  <a:gd name="connsiteX3-47" fmla="*/ 91187 w 500775"/>
                  <a:gd name="connsiteY3-48" fmla="*/ 1049255 h 1049255"/>
                  <a:gd name="connsiteX0-49" fmla="*/ 91187 w 484758"/>
                  <a:gd name="connsiteY0-50" fmla="*/ 1049255 h 1049255"/>
                  <a:gd name="connsiteX1-51" fmla="*/ 246859 w 484758"/>
                  <a:gd name="connsiteY1-52" fmla="*/ 0 h 1049255"/>
                  <a:gd name="connsiteX2-53" fmla="*/ 402531 w 484758"/>
                  <a:gd name="connsiteY2-54" fmla="*/ 1049255 h 1049255"/>
                  <a:gd name="connsiteX3-55" fmla="*/ 91187 w 484758"/>
                  <a:gd name="connsiteY3-56" fmla="*/ 1049255 h 1049255"/>
                  <a:gd name="connsiteX0-57" fmla="*/ 91187 w 488692"/>
                  <a:gd name="connsiteY0-58" fmla="*/ 1049255 h 1049255"/>
                  <a:gd name="connsiteX1-59" fmla="*/ 246859 w 488692"/>
                  <a:gd name="connsiteY1-60" fmla="*/ 0 h 1049255"/>
                  <a:gd name="connsiteX2-61" fmla="*/ 402531 w 488692"/>
                  <a:gd name="connsiteY2-62" fmla="*/ 1049255 h 1049255"/>
                  <a:gd name="connsiteX3-63" fmla="*/ 91187 w 488692"/>
                  <a:gd name="connsiteY3-64" fmla="*/ 1049255 h 1049255"/>
                  <a:gd name="connsiteX0-65" fmla="*/ 91187 w 492707"/>
                  <a:gd name="connsiteY0-66" fmla="*/ 1049255 h 1049255"/>
                  <a:gd name="connsiteX1-67" fmla="*/ 246859 w 492707"/>
                  <a:gd name="connsiteY1-68" fmla="*/ 0 h 1049255"/>
                  <a:gd name="connsiteX2-69" fmla="*/ 402531 w 492707"/>
                  <a:gd name="connsiteY2-70" fmla="*/ 1049255 h 1049255"/>
                  <a:gd name="connsiteX3-71" fmla="*/ 91187 w 492707"/>
                  <a:gd name="connsiteY3-72" fmla="*/ 1049255 h 1049255"/>
                  <a:gd name="connsiteX0-73" fmla="*/ 95257 w 496777"/>
                  <a:gd name="connsiteY0-74" fmla="*/ 1049255 h 1049255"/>
                  <a:gd name="connsiteX1-75" fmla="*/ 250929 w 496777"/>
                  <a:gd name="connsiteY1-76" fmla="*/ 0 h 1049255"/>
                  <a:gd name="connsiteX2-77" fmla="*/ 406601 w 496777"/>
                  <a:gd name="connsiteY2-78" fmla="*/ 1049255 h 1049255"/>
                  <a:gd name="connsiteX3-79" fmla="*/ 95257 w 496777"/>
                  <a:gd name="connsiteY3-80" fmla="*/ 1049255 h 1049255"/>
                  <a:gd name="connsiteX0-81" fmla="*/ 95257 w 485293"/>
                  <a:gd name="connsiteY0-82" fmla="*/ 1049255 h 1049255"/>
                  <a:gd name="connsiteX1-83" fmla="*/ 250929 w 485293"/>
                  <a:gd name="connsiteY1-84" fmla="*/ 0 h 1049255"/>
                  <a:gd name="connsiteX2-85" fmla="*/ 406601 w 485293"/>
                  <a:gd name="connsiteY2-86" fmla="*/ 1049255 h 1049255"/>
                  <a:gd name="connsiteX3-87" fmla="*/ 95257 w 485293"/>
                  <a:gd name="connsiteY3-88" fmla="*/ 1049255 h 1049255"/>
                  <a:gd name="connsiteX0-89" fmla="*/ 95257 w 494828"/>
                  <a:gd name="connsiteY0-90" fmla="*/ 1049255 h 1049255"/>
                  <a:gd name="connsiteX1-91" fmla="*/ 250929 w 494828"/>
                  <a:gd name="connsiteY1-92" fmla="*/ 0 h 1049255"/>
                  <a:gd name="connsiteX2-93" fmla="*/ 406601 w 494828"/>
                  <a:gd name="connsiteY2-94" fmla="*/ 1049255 h 1049255"/>
                  <a:gd name="connsiteX3-95" fmla="*/ 95257 w 494828"/>
                  <a:gd name="connsiteY3-96" fmla="*/ 1049255 h 1049255"/>
                  <a:gd name="connsiteX0-97" fmla="*/ 95257 w 493814"/>
                  <a:gd name="connsiteY0-98" fmla="*/ 1049255 h 1049255"/>
                  <a:gd name="connsiteX1-99" fmla="*/ 250929 w 493814"/>
                  <a:gd name="connsiteY1-100" fmla="*/ 0 h 1049255"/>
                  <a:gd name="connsiteX2-101" fmla="*/ 406601 w 493814"/>
                  <a:gd name="connsiteY2-102" fmla="*/ 1049255 h 1049255"/>
                  <a:gd name="connsiteX3-103" fmla="*/ 95257 w 493814"/>
                  <a:gd name="connsiteY3-104" fmla="*/ 1049255 h 1049255"/>
                  <a:gd name="connsiteX0-105" fmla="*/ 95257 w 496864"/>
                  <a:gd name="connsiteY0-106" fmla="*/ 1049255 h 1049255"/>
                  <a:gd name="connsiteX1-107" fmla="*/ 250929 w 496864"/>
                  <a:gd name="connsiteY1-108" fmla="*/ 0 h 1049255"/>
                  <a:gd name="connsiteX2-109" fmla="*/ 406601 w 496864"/>
                  <a:gd name="connsiteY2-110" fmla="*/ 1049255 h 1049255"/>
                  <a:gd name="connsiteX3-111" fmla="*/ 95257 w 496864"/>
                  <a:gd name="connsiteY3-112" fmla="*/ 1049255 h 1049255"/>
                  <a:gd name="connsiteX0-113" fmla="*/ 95257 w 497887"/>
                  <a:gd name="connsiteY0-114" fmla="*/ 1049255 h 1049255"/>
                  <a:gd name="connsiteX1-115" fmla="*/ 250929 w 497887"/>
                  <a:gd name="connsiteY1-116" fmla="*/ 0 h 1049255"/>
                  <a:gd name="connsiteX2-117" fmla="*/ 406601 w 497887"/>
                  <a:gd name="connsiteY2-118" fmla="*/ 1049255 h 1049255"/>
                  <a:gd name="connsiteX3-119" fmla="*/ 95257 w 497887"/>
                  <a:gd name="connsiteY3-120" fmla="*/ 1049255 h 1049255"/>
                  <a:gd name="connsiteX0-121" fmla="*/ 95257 w 495969"/>
                  <a:gd name="connsiteY0-122" fmla="*/ 1049255 h 1049255"/>
                  <a:gd name="connsiteX1-123" fmla="*/ 250929 w 495969"/>
                  <a:gd name="connsiteY1-124" fmla="*/ 0 h 1049255"/>
                  <a:gd name="connsiteX2-125" fmla="*/ 406601 w 495969"/>
                  <a:gd name="connsiteY2-126" fmla="*/ 1049255 h 1049255"/>
                  <a:gd name="connsiteX3-127" fmla="*/ 95257 w 495969"/>
                  <a:gd name="connsiteY3-128" fmla="*/ 1049255 h 10492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자유형: 도형 30"/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/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/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/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-1" fmla="*/ 78782 w 123840"/>
                <a:gd name="connsiteY0-2" fmla="*/ 0 h 453224"/>
                <a:gd name="connsiteX1-3" fmla="*/ 123840 w 123840"/>
                <a:gd name="connsiteY1-4" fmla="*/ 145774 h 453224"/>
                <a:gd name="connsiteX2-5" fmla="*/ 7221 w 123840"/>
                <a:gd name="connsiteY2-6" fmla="*/ 453224 h 453224"/>
                <a:gd name="connsiteX3-7" fmla="*/ 78782 w 123840"/>
                <a:gd name="connsiteY3-8" fmla="*/ 0 h 453224"/>
                <a:gd name="connsiteX0-9" fmla="*/ 93711 w 138769"/>
                <a:gd name="connsiteY0-10" fmla="*/ 0 h 453224"/>
                <a:gd name="connsiteX1-11" fmla="*/ 138769 w 138769"/>
                <a:gd name="connsiteY1-12" fmla="*/ 145774 h 453224"/>
                <a:gd name="connsiteX2-13" fmla="*/ 22150 w 138769"/>
                <a:gd name="connsiteY2-14" fmla="*/ 453224 h 453224"/>
                <a:gd name="connsiteX3-15" fmla="*/ 93711 w 138769"/>
                <a:gd name="connsiteY3-16" fmla="*/ 0 h 453224"/>
                <a:gd name="connsiteX0-17" fmla="*/ 93711 w 138769"/>
                <a:gd name="connsiteY0-18" fmla="*/ 0 h 453224"/>
                <a:gd name="connsiteX1-19" fmla="*/ 138769 w 138769"/>
                <a:gd name="connsiteY1-20" fmla="*/ 145774 h 453224"/>
                <a:gd name="connsiteX2-21" fmla="*/ 22150 w 138769"/>
                <a:gd name="connsiteY2-22" fmla="*/ 453224 h 453224"/>
                <a:gd name="connsiteX3-23" fmla="*/ 93711 w 138769"/>
                <a:gd name="connsiteY3-24" fmla="*/ 0 h 453224"/>
                <a:gd name="connsiteX0-25" fmla="*/ 93711 w 138769"/>
                <a:gd name="connsiteY0-26" fmla="*/ 0 h 453224"/>
                <a:gd name="connsiteX1-27" fmla="*/ 138769 w 138769"/>
                <a:gd name="connsiteY1-28" fmla="*/ 145774 h 453224"/>
                <a:gd name="connsiteX2-29" fmla="*/ 22150 w 138769"/>
                <a:gd name="connsiteY2-30" fmla="*/ 453224 h 453224"/>
                <a:gd name="connsiteX3-31" fmla="*/ 93711 w 138769"/>
                <a:gd name="connsiteY3-32" fmla="*/ 0 h 453224"/>
                <a:gd name="connsiteX0-33" fmla="*/ 93711 w 138769"/>
                <a:gd name="connsiteY0-34" fmla="*/ 0 h 453224"/>
                <a:gd name="connsiteX1-35" fmla="*/ 138769 w 138769"/>
                <a:gd name="connsiteY1-36" fmla="*/ 145774 h 453224"/>
                <a:gd name="connsiteX2-37" fmla="*/ 22150 w 138769"/>
                <a:gd name="connsiteY2-38" fmla="*/ 453224 h 453224"/>
                <a:gd name="connsiteX3-39" fmla="*/ 93711 w 138769"/>
                <a:gd name="connsiteY3-40" fmla="*/ 0 h 453224"/>
                <a:gd name="connsiteX0-41" fmla="*/ 93711 w 138769"/>
                <a:gd name="connsiteY0-42" fmla="*/ 0 h 453224"/>
                <a:gd name="connsiteX1-43" fmla="*/ 138769 w 138769"/>
                <a:gd name="connsiteY1-44" fmla="*/ 145774 h 453224"/>
                <a:gd name="connsiteX2-45" fmla="*/ 22150 w 138769"/>
                <a:gd name="connsiteY2-46" fmla="*/ 453224 h 453224"/>
                <a:gd name="connsiteX3-47" fmla="*/ 93711 w 138769"/>
                <a:gd name="connsiteY3-48" fmla="*/ 0 h 453224"/>
                <a:gd name="connsiteX0-49" fmla="*/ 93711 w 138769"/>
                <a:gd name="connsiteY0-50" fmla="*/ 0 h 453224"/>
                <a:gd name="connsiteX1-51" fmla="*/ 138769 w 138769"/>
                <a:gd name="connsiteY1-52" fmla="*/ 145774 h 453224"/>
                <a:gd name="connsiteX2-53" fmla="*/ 22150 w 138769"/>
                <a:gd name="connsiteY2-54" fmla="*/ 453224 h 453224"/>
                <a:gd name="connsiteX3-55" fmla="*/ 93711 w 138769"/>
                <a:gd name="connsiteY3-56" fmla="*/ 0 h 453224"/>
                <a:gd name="connsiteX0-57" fmla="*/ 95845 w 140903"/>
                <a:gd name="connsiteY0-58" fmla="*/ 0 h 453224"/>
                <a:gd name="connsiteX1-59" fmla="*/ 140903 w 140903"/>
                <a:gd name="connsiteY1-60" fmla="*/ 145774 h 453224"/>
                <a:gd name="connsiteX2-61" fmla="*/ 24284 w 140903"/>
                <a:gd name="connsiteY2-62" fmla="*/ 453224 h 453224"/>
                <a:gd name="connsiteX3-63" fmla="*/ 95845 w 140903"/>
                <a:gd name="connsiteY3-64" fmla="*/ 0 h 453224"/>
                <a:gd name="connsiteX0-65" fmla="*/ 98595 w 143653"/>
                <a:gd name="connsiteY0-66" fmla="*/ 0 h 453224"/>
                <a:gd name="connsiteX1-67" fmla="*/ 143653 w 143653"/>
                <a:gd name="connsiteY1-68" fmla="*/ 145774 h 453224"/>
                <a:gd name="connsiteX2-69" fmla="*/ 27034 w 143653"/>
                <a:gd name="connsiteY2-70" fmla="*/ 453224 h 453224"/>
                <a:gd name="connsiteX3-71" fmla="*/ 98595 w 143653"/>
                <a:gd name="connsiteY3-72" fmla="*/ 0 h 4532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58180" y="2043948"/>
            <a:ext cx="3556378" cy="2826670"/>
            <a:chOff x="3854258" y="1056963"/>
            <a:chExt cx="4671709" cy="3713154"/>
          </a:xfrm>
        </p:grpSpPr>
        <p:grpSp>
          <p:nvGrpSpPr>
            <p:cNvPr id="34" name="Group 84"/>
            <p:cNvGrpSpPr/>
            <p:nvPr/>
          </p:nvGrpSpPr>
          <p:grpSpPr>
            <a:xfrm>
              <a:off x="3854258" y="1770622"/>
              <a:ext cx="3332582" cy="2999495"/>
              <a:chOff x="3203848" y="1779662"/>
              <a:chExt cx="3332582" cy="299949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5" name="Rectangle 85"/>
              <p:cNvSpPr/>
              <p:nvPr/>
            </p:nvSpPr>
            <p:spPr>
              <a:xfrm>
                <a:off x="3203848" y="1779662"/>
                <a:ext cx="108000" cy="2773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Block Arc 86"/>
              <p:cNvSpPr/>
              <p:nvPr/>
            </p:nvSpPr>
            <p:spPr>
              <a:xfrm>
                <a:off x="320384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87"/>
              <p:cNvSpPr/>
              <p:nvPr/>
            </p:nvSpPr>
            <p:spPr>
              <a:xfrm>
                <a:off x="3425216" y="4671157"/>
                <a:ext cx="2916000" cy="10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Block Arc 88"/>
              <p:cNvSpPr/>
              <p:nvPr/>
            </p:nvSpPr>
            <p:spPr>
              <a:xfrm rot="16200000">
                <a:off x="6084168" y="4326895"/>
                <a:ext cx="452262" cy="452262"/>
              </a:xfrm>
              <a:prstGeom prst="blockArc">
                <a:avLst>
                  <a:gd name="adj1" fmla="val 5431834"/>
                  <a:gd name="adj2" fmla="val 10817112"/>
                  <a:gd name="adj3" fmla="val 242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89"/>
              <p:cNvSpPr/>
              <p:nvPr/>
            </p:nvSpPr>
            <p:spPr>
              <a:xfrm>
                <a:off x="6428430" y="3989950"/>
                <a:ext cx="108000" cy="576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Group 108"/>
            <p:cNvGrpSpPr/>
            <p:nvPr/>
          </p:nvGrpSpPr>
          <p:grpSpPr>
            <a:xfrm>
              <a:off x="5767918" y="1056963"/>
              <a:ext cx="2758049" cy="2928608"/>
              <a:chOff x="4848046" y="3681671"/>
              <a:chExt cx="2758049" cy="2928608"/>
            </a:xfrm>
          </p:grpSpPr>
          <p:sp>
            <p:nvSpPr>
              <p:cNvPr id="41" name="Teardrop 30"/>
              <p:cNvSpPr/>
              <p:nvPr/>
            </p:nvSpPr>
            <p:spPr>
              <a:xfrm rot="8100000">
                <a:off x="5417737" y="4225696"/>
                <a:ext cx="1602534" cy="1602536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10"/>
              <p:cNvSpPr/>
              <p:nvPr/>
            </p:nvSpPr>
            <p:spPr>
              <a:xfrm>
                <a:off x="5903273" y="6071006"/>
                <a:ext cx="631463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Rounded Rectangle 111"/>
              <p:cNvSpPr/>
              <p:nvPr/>
            </p:nvSpPr>
            <p:spPr>
              <a:xfrm>
                <a:off x="5929584" y="6274865"/>
                <a:ext cx="578841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Rounded Rectangle 112"/>
              <p:cNvSpPr/>
              <p:nvPr/>
            </p:nvSpPr>
            <p:spPr>
              <a:xfrm>
                <a:off x="5982205" y="6478724"/>
                <a:ext cx="473597" cy="13155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Rounded Rectangle 113"/>
              <p:cNvSpPr/>
              <p:nvPr/>
            </p:nvSpPr>
            <p:spPr>
              <a:xfrm rot="2700000">
                <a:off x="7086448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114"/>
              <p:cNvSpPr/>
              <p:nvPr/>
            </p:nvSpPr>
            <p:spPr>
              <a:xfrm rot="18900000" flipH="1">
                <a:off x="5218102" y="4038815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115"/>
              <p:cNvSpPr/>
              <p:nvPr/>
            </p:nvSpPr>
            <p:spPr>
              <a:xfrm>
                <a:off x="6155070" y="3681671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116"/>
              <p:cNvSpPr/>
              <p:nvPr/>
            </p:nvSpPr>
            <p:spPr>
              <a:xfrm rot="5400000">
                <a:off x="7354095" y="4745637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117"/>
              <p:cNvSpPr/>
              <p:nvPr/>
            </p:nvSpPr>
            <p:spPr>
              <a:xfrm rot="16200000" flipH="1">
                <a:off x="4956046" y="4745638"/>
                <a:ext cx="144000" cy="36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126"/>
            <p:cNvGrpSpPr/>
            <p:nvPr/>
          </p:nvGrpSpPr>
          <p:grpSpPr>
            <a:xfrm>
              <a:off x="6695459" y="1705261"/>
              <a:ext cx="677334" cy="1442553"/>
              <a:chOff x="6777274" y="1831284"/>
              <a:chExt cx="552841" cy="1177414"/>
            </a:xfrm>
          </p:grpSpPr>
          <p:grpSp>
            <p:nvGrpSpPr>
              <p:cNvPr id="51" name="Group 123"/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53" name="Freeform 121"/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Freeform 122"/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2" name="Freeform 124"/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3769828" y="1218754"/>
            <a:ext cx="2894347" cy="3040395"/>
            <a:chOff x="2934131" y="1326889"/>
            <a:chExt cx="3277252" cy="3442621"/>
          </a:xfrm>
        </p:grpSpPr>
        <p:grpSp>
          <p:nvGrpSpPr>
            <p:cNvPr id="56" name="Group 5"/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57" name="Freeform 7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Freeform 8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Group 27"/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60" name="Freeform 16"/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15"/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-1" fmla="*/ 2143354 w 2259633"/>
                  <a:gd name="connsiteY0-2" fmla="*/ 47501 h 1115520"/>
                  <a:gd name="connsiteX1-3" fmla="*/ 0 w 2259633"/>
                  <a:gd name="connsiteY1-4" fmla="*/ 486413 h 1115520"/>
                  <a:gd name="connsiteX2-5" fmla="*/ 7316 w 2259633"/>
                  <a:gd name="connsiteY2-6" fmla="*/ 1115520 h 1115520"/>
                  <a:gd name="connsiteX3-7" fmla="*/ 2150669 w 2259633"/>
                  <a:gd name="connsiteY3-8" fmla="*/ 640032 h 1115520"/>
                  <a:gd name="connsiteX4-9" fmla="*/ 2143354 w 2259633"/>
                  <a:gd name="connsiteY4-10" fmla="*/ 47501 h 1115520"/>
                  <a:gd name="connsiteX0-11" fmla="*/ 2143354 w 2387606"/>
                  <a:gd name="connsiteY0-12" fmla="*/ 47501 h 1115520"/>
                  <a:gd name="connsiteX1-13" fmla="*/ 0 w 2387606"/>
                  <a:gd name="connsiteY1-14" fmla="*/ 486413 h 1115520"/>
                  <a:gd name="connsiteX2-15" fmla="*/ 7316 w 2387606"/>
                  <a:gd name="connsiteY2-16" fmla="*/ 1115520 h 1115520"/>
                  <a:gd name="connsiteX3-17" fmla="*/ 2150669 w 2387606"/>
                  <a:gd name="connsiteY3-18" fmla="*/ 640032 h 1115520"/>
                  <a:gd name="connsiteX4-19" fmla="*/ 2143354 w 2387606"/>
                  <a:gd name="connsiteY4-20" fmla="*/ 47501 h 1115520"/>
                  <a:gd name="connsiteX0-21" fmla="*/ 2143354 w 2335036"/>
                  <a:gd name="connsiteY0-22" fmla="*/ 84198 h 1152217"/>
                  <a:gd name="connsiteX1-23" fmla="*/ 0 w 2335036"/>
                  <a:gd name="connsiteY1-24" fmla="*/ 523110 h 1152217"/>
                  <a:gd name="connsiteX2-25" fmla="*/ 7316 w 2335036"/>
                  <a:gd name="connsiteY2-26" fmla="*/ 1152217 h 1152217"/>
                  <a:gd name="connsiteX3-27" fmla="*/ 2150669 w 2335036"/>
                  <a:gd name="connsiteY3-28" fmla="*/ 676729 h 1152217"/>
                  <a:gd name="connsiteX4-29" fmla="*/ 2143354 w 2335036"/>
                  <a:gd name="connsiteY4-30" fmla="*/ 84198 h 1152217"/>
                  <a:gd name="connsiteX0-31" fmla="*/ 2143354 w 2307818"/>
                  <a:gd name="connsiteY0-32" fmla="*/ 84198 h 1152217"/>
                  <a:gd name="connsiteX1-33" fmla="*/ 0 w 2307818"/>
                  <a:gd name="connsiteY1-34" fmla="*/ 523110 h 1152217"/>
                  <a:gd name="connsiteX2-35" fmla="*/ 7316 w 2307818"/>
                  <a:gd name="connsiteY2-36" fmla="*/ 1152217 h 1152217"/>
                  <a:gd name="connsiteX3-37" fmla="*/ 2150669 w 2307818"/>
                  <a:gd name="connsiteY3-38" fmla="*/ 676729 h 1152217"/>
                  <a:gd name="connsiteX4-39" fmla="*/ 2143354 w 2307818"/>
                  <a:gd name="connsiteY4-40" fmla="*/ 84198 h 1152217"/>
                  <a:gd name="connsiteX0-41" fmla="*/ 2143354 w 2307818"/>
                  <a:gd name="connsiteY0-42" fmla="*/ 0 h 1068019"/>
                  <a:gd name="connsiteX1-43" fmla="*/ 0 w 2307818"/>
                  <a:gd name="connsiteY1-44" fmla="*/ 438912 h 1068019"/>
                  <a:gd name="connsiteX2-45" fmla="*/ 7316 w 2307818"/>
                  <a:gd name="connsiteY2-46" fmla="*/ 1068019 h 1068019"/>
                  <a:gd name="connsiteX3-47" fmla="*/ 2150669 w 2307818"/>
                  <a:gd name="connsiteY3-48" fmla="*/ 592531 h 1068019"/>
                  <a:gd name="connsiteX4-49" fmla="*/ 2143354 w 2307818"/>
                  <a:gd name="connsiteY4-50" fmla="*/ 0 h 1068019"/>
                  <a:gd name="connsiteX0-51" fmla="*/ 2143354 w 2152136"/>
                  <a:gd name="connsiteY0-52" fmla="*/ 0 h 1068019"/>
                  <a:gd name="connsiteX1-53" fmla="*/ 0 w 2152136"/>
                  <a:gd name="connsiteY1-54" fmla="*/ 438912 h 1068019"/>
                  <a:gd name="connsiteX2-55" fmla="*/ 7316 w 2152136"/>
                  <a:gd name="connsiteY2-56" fmla="*/ 1068019 h 1068019"/>
                  <a:gd name="connsiteX3-57" fmla="*/ 2150669 w 2152136"/>
                  <a:gd name="connsiteY3-58" fmla="*/ 592531 h 1068019"/>
                  <a:gd name="connsiteX4-59" fmla="*/ 2143354 w 2152136"/>
                  <a:gd name="connsiteY4-60" fmla="*/ 0 h 1068019"/>
                  <a:gd name="connsiteX0-61" fmla="*/ 2136250 w 2145032"/>
                  <a:gd name="connsiteY0-62" fmla="*/ 0 h 1068019"/>
                  <a:gd name="connsiteX1-63" fmla="*/ 14842 w 2145032"/>
                  <a:gd name="connsiteY1-64" fmla="*/ 438912 h 1068019"/>
                  <a:gd name="connsiteX2-65" fmla="*/ 212 w 2145032"/>
                  <a:gd name="connsiteY2-66" fmla="*/ 1068019 h 1068019"/>
                  <a:gd name="connsiteX3-67" fmla="*/ 2143565 w 2145032"/>
                  <a:gd name="connsiteY3-68" fmla="*/ 592531 h 1068019"/>
                  <a:gd name="connsiteX4-69" fmla="*/ 2136250 w 2145032"/>
                  <a:gd name="connsiteY4-70" fmla="*/ 0 h 1068019"/>
                  <a:gd name="connsiteX0-71" fmla="*/ 2121408 w 2130190"/>
                  <a:gd name="connsiteY0-72" fmla="*/ 0 h 1075334"/>
                  <a:gd name="connsiteX1-73" fmla="*/ 0 w 2130190"/>
                  <a:gd name="connsiteY1-74" fmla="*/ 438912 h 1075334"/>
                  <a:gd name="connsiteX2-75" fmla="*/ 7316 w 2130190"/>
                  <a:gd name="connsiteY2-76" fmla="*/ 1075334 h 1075334"/>
                  <a:gd name="connsiteX3-77" fmla="*/ 2128723 w 2130190"/>
                  <a:gd name="connsiteY3-78" fmla="*/ 592531 h 1075334"/>
                  <a:gd name="connsiteX4-79" fmla="*/ 2121408 w 2130190"/>
                  <a:gd name="connsiteY4-80" fmla="*/ 0 h 1075334"/>
                  <a:gd name="connsiteX0-81" fmla="*/ 2121408 w 2130190"/>
                  <a:gd name="connsiteY0-82" fmla="*/ 0 h 1046074"/>
                  <a:gd name="connsiteX1-83" fmla="*/ 0 w 2130190"/>
                  <a:gd name="connsiteY1-84" fmla="*/ 438912 h 1046074"/>
                  <a:gd name="connsiteX2-85" fmla="*/ 7316 w 2130190"/>
                  <a:gd name="connsiteY2-86" fmla="*/ 1046074 h 1046074"/>
                  <a:gd name="connsiteX3-87" fmla="*/ 2128723 w 2130190"/>
                  <a:gd name="connsiteY3-88" fmla="*/ 592531 h 1046074"/>
                  <a:gd name="connsiteX4-89" fmla="*/ 2121408 w 2130190"/>
                  <a:gd name="connsiteY4-90" fmla="*/ 0 h 104607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14"/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-1" fmla="*/ 0 w 2896820"/>
                  <a:gd name="connsiteY0-2" fmla="*/ 292608 h 877824"/>
                  <a:gd name="connsiteX1-3" fmla="*/ 2874874 w 2896820"/>
                  <a:gd name="connsiteY1-4" fmla="*/ 0 h 877824"/>
                  <a:gd name="connsiteX2-5" fmla="*/ 2896820 w 2896820"/>
                  <a:gd name="connsiteY2-6" fmla="*/ 607162 h 877824"/>
                  <a:gd name="connsiteX3-7" fmla="*/ 14631 w 2896820"/>
                  <a:gd name="connsiteY3-8" fmla="*/ 877824 h 877824"/>
                  <a:gd name="connsiteX4-9" fmla="*/ 0 w 2896820"/>
                  <a:gd name="connsiteY4-10" fmla="*/ 292608 h 877824"/>
                  <a:gd name="connsiteX0-11" fmla="*/ 7315 w 2882189"/>
                  <a:gd name="connsiteY0-12" fmla="*/ 292608 h 877824"/>
                  <a:gd name="connsiteX1-13" fmla="*/ 2860243 w 2882189"/>
                  <a:gd name="connsiteY1-14" fmla="*/ 0 h 877824"/>
                  <a:gd name="connsiteX2-15" fmla="*/ 2882189 w 2882189"/>
                  <a:gd name="connsiteY2-16" fmla="*/ 607162 h 877824"/>
                  <a:gd name="connsiteX3-17" fmla="*/ 0 w 2882189"/>
                  <a:gd name="connsiteY3-18" fmla="*/ 877824 h 877824"/>
                  <a:gd name="connsiteX4-19" fmla="*/ 7315 w 2882189"/>
                  <a:gd name="connsiteY4-20" fmla="*/ 292608 h 877824"/>
                  <a:gd name="connsiteX0-21" fmla="*/ 7315 w 2867558"/>
                  <a:gd name="connsiteY0-22" fmla="*/ 292608 h 877824"/>
                  <a:gd name="connsiteX1-23" fmla="*/ 2860243 w 2867558"/>
                  <a:gd name="connsiteY1-24" fmla="*/ 0 h 877824"/>
                  <a:gd name="connsiteX2-25" fmla="*/ 2867558 w 2867558"/>
                  <a:gd name="connsiteY2-26" fmla="*/ 607162 h 877824"/>
                  <a:gd name="connsiteX3-27" fmla="*/ 0 w 2867558"/>
                  <a:gd name="connsiteY3-28" fmla="*/ 877824 h 877824"/>
                  <a:gd name="connsiteX4-29" fmla="*/ 7315 w 2867558"/>
                  <a:gd name="connsiteY4-30" fmla="*/ 292608 h 8778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Parallelogram 9"/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Parallelogram 10"/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arallelogram 12"/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Freeform 13"/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Diamond 5"/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/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/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-1" fmla="*/ 1148449 w 1346449"/>
              <a:gd name="connsiteY0-2" fmla="*/ 2374775 h 3166775"/>
              <a:gd name="connsiteX1-3" fmla="*/ 198001 w 1346449"/>
              <a:gd name="connsiteY1-4" fmla="*/ 2374775 h 3166775"/>
              <a:gd name="connsiteX2-5" fmla="*/ 1 w 1346449"/>
              <a:gd name="connsiteY2-6" fmla="*/ 3166775 h 3166775"/>
              <a:gd name="connsiteX3-7" fmla="*/ 1346449 w 1346449"/>
              <a:gd name="connsiteY3-8" fmla="*/ 3166775 h 3166775"/>
              <a:gd name="connsiteX4-9" fmla="*/ 1148449 w 1346449"/>
              <a:gd name="connsiteY4-10" fmla="*/ 2374775 h 3166775"/>
              <a:gd name="connsiteX5-11" fmla="*/ 755186 w 1346449"/>
              <a:gd name="connsiteY5-12" fmla="*/ 0 h 3166775"/>
              <a:gd name="connsiteX6-13" fmla="*/ 734449 w 1346449"/>
              <a:gd name="connsiteY6-14" fmla="*/ 1231644 h 3166775"/>
              <a:gd name="connsiteX7-15" fmla="*/ 853246 w 1346449"/>
              <a:gd name="connsiteY7-16" fmla="*/ 1400264 h 3166775"/>
              <a:gd name="connsiteX8-17" fmla="*/ 673226 w 1346449"/>
              <a:gd name="connsiteY8-18" fmla="*/ 1580284 h 3166775"/>
              <a:gd name="connsiteX9-19" fmla="*/ 493206 w 1346449"/>
              <a:gd name="connsiteY9-20" fmla="*/ 1400264 h 3166775"/>
              <a:gd name="connsiteX10-21" fmla="*/ 612000 w 1346449"/>
              <a:gd name="connsiteY10-22" fmla="*/ 1231645 h 3166775"/>
              <a:gd name="connsiteX11-23" fmla="*/ 591263 w 1346449"/>
              <a:gd name="connsiteY11-24" fmla="*/ 10368 h 3166775"/>
              <a:gd name="connsiteX12-25" fmla="*/ 2939 w 1346449"/>
              <a:gd name="connsiteY12-26" fmla="*/ 1491744 h 3166775"/>
              <a:gd name="connsiteX13-27" fmla="*/ 0 w 1346449"/>
              <a:gd name="connsiteY13-28" fmla="*/ 1491744 h 3166775"/>
              <a:gd name="connsiteX14-29" fmla="*/ 2009 w 1346449"/>
              <a:gd name="connsiteY14-30" fmla="*/ 1494147 h 3166775"/>
              <a:gd name="connsiteX15-31" fmla="*/ 0 w 1346449"/>
              <a:gd name="connsiteY15-32" fmla="*/ 1499342 h 3166775"/>
              <a:gd name="connsiteX16-33" fmla="*/ 6353 w 1346449"/>
              <a:gd name="connsiteY16-34" fmla="*/ 1499342 h 3166775"/>
              <a:gd name="connsiteX17-35" fmla="*/ 273414 w 1346449"/>
              <a:gd name="connsiteY17-36" fmla="*/ 2293171 h 3166775"/>
              <a:gd name="connsiteX18-37" fmla="*/ 1091887 w 1346449"/>
              <a:gd name="connsiteY18-38" fmla="*/ 2283744 h 3166775"/>
              <a:gd name="connsiteX19-39" fmla="*/ 1340768 w 1346449"/>
              <a:gd name="connsiteY19-40" fmla="*/ 1499342 h 3166775"/>
              <a:gd name="connsiteX20-41" fmla="*/ 1346449 w 1346449"/>
              <a:gd name="connsiteY20-42" fmla="*/ 1499342 h 3166775"/>
              <a:gd name="connsiteX21-43" fmla="*/ 1344512 w 1346449"/>
              <a:gd name="connsiteY21-44" fmla="*/ 1494334 h 3166775"/>
              <a:gd name="connsiteX22-45" fmla="*/ 1346448 w 1346449"/>
              <a:gd name="connsiteY22-46" fmla="*/ 1491744 h 3166775"/>
              <a:gd name="connsiteX23-47" fmla="*/ 1343510 w 1346449"/>
              <a:gd name="connsiteY23-48" fmla="*/ 1491744 h 3166775"/>
              <a:gd name="connsiteX24-49" fmla="*/ 755186 w 1346449"/>
              <a:gd name="connsiteY24-50" fmla="*/ 0 h 3166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/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/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/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/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/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/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/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/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/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/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/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/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/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/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/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/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/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/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/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/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/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/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/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/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/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/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/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/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/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/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/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/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/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/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/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/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-1" fmla="*/ 1384251 w 3217557"/>
              <a:gd name="connsiteY0-2" fmla="*/ 661544 h 2702049"/>
              <a:gd name="connsiteX1-3" fmla="*/ 1574067 w 3217557"/>
              <a:gd name="connsiteY1-4" fmla="*/ 851360 h 2702049"/>
              <a:gd name="connsiteX2-5" fmla="*/ 1384251 w 3217557"/>
              <a:gd name="connsiteY2-6" fmla="*/ 1041176 h 2702049"/>
              <a:gd name="connsiteX3-7" fmla="*/ 1194435 w 3217557"/>
              <a:gd name="connsiteY3-8" fmla="*/ 851360 h 2702049"/>
              <a:gd name="connsiteX4-9" fmla="*/ 1384251 w 3217557"/>
              <a:gd name="connsiteY4-10" fmla="*/ 661544 h 2702049"/>
              <a:gd name="connsiteX5-11" fmla="*/ 1993421 w 3217557"/>
              <a:gd name="connsiteY5-12" fmla="*/ 661544 h 2702049"/>
              <a:gd name="connsiteX6-13" fmla="*/ 2183237 w 3217557"/>
              <a:gd name="connsiteY6-14" fmla="*/ 851360 h 2702049"/>
              <a:gd name="connsiteX7-15" fmla="*/ 1993421 w 3217557"/>
              <a:gd name="connsiteY7-16" fmla="*/ 1041176 h 2702049"/>
              <a:gd name="connsiteX8-17" fmla="*/ 1803605 w 3217557"/>
              <a:gd name="connsiteY8-18" fmla="*/ 851360 h 2702049"/>
              <a:gd name="connsiteX9-19" fmla="*/ 1993421 w 3217557"/>
              <a:gd name="connsiteY9-20" fmla="*/ 661544 h 2702049"/>
              <a:gd name="connsiteX10-21" fmla="*/ 2602591 w 3217557"/>
              <a:gd name="connsiteY10-22" fmla="*/ 661544 h 2702049"/>
              <a:gd name="connsiteX11-23" fmla="*/ 2792407 w 3217557"/>
              <a:gd name="connsiteY11-24" fmla="*/ 851360 h 2702049"/>
              <a:gd name="connsiteX12-25" fmla="*/ 2602591 w 3217557"/>
              <a:gd name="connsiteY12-26" fmla="*/ 1041176 h 2702049"/>
              <a:gd name="connsiteX13-27" fmla="*/ 2412775 w 3217557"/>
              <a:gd name="connsiteY13-28" fmla="*/ 851360 h 2702049"/>
              <a:gd name="connsiteX14-29" fmla="*/ 2602591 w 3217557"/>
              <a:gd name="connsiteY14-30" fmla="*/ 661544 h 2702049"/>
              <a:gd name="connsiteX15-31" fmla="*/ 677114 w 3217557"/>
              <a:gd name="connsiteY15-32" fmla="*/ 569491 h 2702049"/>
              <a:gd name="connsiteX16-33" fmla="*/ 330916 w 3217557"/>
              <a:gd name="connsiteY16-34" fmla="*/ 569491 h 2702049"/>
              <a:gd name="connsiteX17-35" fmla="*/ 0 w 3217557"/>
              <a:gd name="connsiteY17-36" fmla="*/ 900407 h 2702049"/>
              <a:gd name="connsiteX18-37" fmla="*/ 0 w 3217557"/>
              <a:gd name="connsiteY18-38" fmla="*/ 1952009 h 2702049"/>
              <a:gd name="connsiteX19-39" fmla="*/ 330916 w 3217557"/>
              <a:gd name="connsiteY19-40" fmla="*/ 2282925 h 2702049"/>
              <a:gd name="connsiteX20-41" fmla="*/ 711670 w 3217557"/>
              <a:gd name="connsiteY20-42" fmla="*/ 2282925 h 2702049"/>
              <a:gd name="connsiteX21-43" fmla="*/ 15770 w 3217557"/>
              <a:gd name="connsiteY21-44" fmla="*/ 2702049 h 2702049"/>
              <a:gd name="connsiteX22-45" fmla="*/ 1294529 w 3217557"/>
              <a:gd name="connsiteY22-46" fmla="*/ 2282925 h 2702049"/>
              <a:gd name="connsiteX23-47" fmla="*/ 2117356 w 3217557"/>
              <a:gd name="connsiteY23-48" fmla="*/ 2282925 h 2702049"/>
              <a:gd name="connsiteX24-49" fmla="*/ 2418395 w 3217557"/>
              <a:gd name="connsiteY24-50" fmla="*/ 2087951 h 2702049"/>
              <a:gd name="connsiteX25-51" fmla="*/ 1830857 w 3217557"/>
              <a:gd name="connsiteY25-52" fmla="*/ 1799347 h 2702049"/>
              <a:gd name="connsiteX26-53" fmla="*/ 1008030 w 3217557"/>
              <a:gd name="connsiteY26-54" fmla="*/ 1799347 h 2702049"/>
              <a:gd name="connsiteX27-55" fmla="*/ 677114 w 3217557"/>
              <a:gd name="connsiteY27-56" fmla="*/ 1468431 h 2702049"/>
              <a:gd name="connsiteX28-57" fmla="*/ 677114 w 3217557"/>
              <a:gd name="connsiteY28-58" fmla="*/ 569491 h 2702049"/>
              <a:gd name="connsiteX29-59" fmla="*/ 2886641 w 3217557"/>
              <a:gd name="connsiteY29-60" fmla="*/ 0 h 2702049"/>
              <a:gd name="connsiteX30-61" fmla="*/ 1100201 w 3217557"/>
              <a:gd name="connsiteY30-62" fmla="*/ 0 h 2702049"/>
              <a:gd name="connsiteX31-63" fmla="*/ 769285 w 3217557"/>
              <a:gd name="connsiteY31-64" fmla="*/ 330916 h 2702049"/>
              <a:gd name="connsiteX32-65" fmla="*/ 769285 w 3217557"/>
              <a:gd name="connsiteY32-66" fmla="*/ 1382518 h 2702049"/>
              <a:gd name="connsiteX33-67" fmla="*/ 1100201 w 3217557"/>
              <a:gd name="connsiteY33-68" fmla="*/ 1713434 h 2702049"/>
              <a:gd name="connsiteX34-69" fmla="*/ 1923028 w 3217557"/>
              <a:gd name="connsiteY34-70" fmla="*/ 1713434 h 2702049"/>
              <a:gd name="connsiteX35-71" fmla="*/ 3078958 w 3217557"/>
              <a:gd name="connsiteY35-72" fmla="*/ 2077967 h 2702049"/>
              <a:gd name="connsiteX36-73" fmla="*/ 2505887 w 3217557"/>
              <a:gd name="connsiteY36-74" fmla="*/ 1713434 h 2702049"/>
              <a:gd name="connsiteX37-75" fmla="*/ 2886641 w 3217557"/>
              <a:gd name="connsiteY37-76" fmla="*/ 1713434 h 2702049"/>
              <a:gd name="connsiteX38-77" fmla="*/ 3217557 w 3217557"/>
              <a:gd name="connsiteY38-78" fmla="*/ 1382518 h 2702049"/>
              <a:gd name="connsiteX39-79" fmla="*/ 3217557 w 3217557"/>
              <a:gd name="connsiteY39-80" fmla="*/ 330916 h 2702049"/>
              <a:gd name="connsiteX40-81" fmla="*/ 2886641 w 3217557"/>
              <a:gd name="connsiteY40-82" fmla="*/ 0 h 2702049"/>
              <a:gd name="connsiteX0-83" fmla="*/ 1384251 w 3217557"/>
              <a:gd name="connsiteY0-84" fmla="*/ 661544 h 2633810"/>
              <a:gd name="connsiteX1-85" fmla="*/ 1574067 w 3217557"/>
              <a:gd name="connsiteY1-86" fmla="*/ 851360 h 2633810"/>
              <a:gd name="connsiteX2-87" fmla="*/ 1384251 w 3217557"/>
              <a:gd name="connsiteY2-88" fmla="*/ 1041176 h 2633810"/>
              <a:gd name="connsiteX3-89" fmla="*/ 1194435 w 3217557"/>
              <a:gd name="connsiteY3-90" fmla="*/ 851360 h 2633810"/>
              <a:gd name="connsiteX4-91" fmla="*/ 1384251 w 3217557"/>
              <a:gd name="connsiteY4-92" fmla="*/ 661544 h 2633810"/>
              <a:gd name="connsiteX5-93" fmla="*/ 1993421 w 3217557"/>
              <a:gd name="connsiteY5-94" fmla="*/ 661544 h 2633810"/>
              <a:gd name="connsiteX6-95" fmla="*/ 2183237 w 3217557"/>
              <a:gd name="connsiteY6-96" fmla="*/ 851360 h 2633810"/>
              <a:gd name="connsiteX7-97" fmla="*/ 1993421 w 3217557"/>
              <a:gd name="connsiteY7-98" fmla="*/ 1041176 h 2633810"/>
              <a:gd name="connsiteX8-99" fmla="*/ 1803605 w 3217557"/>
              <a:gd name="connsiteY8-100" fmla="*/ 851360 h 2633810"/>
              <a:gd name="connsiteX9-101" fmla="*/ 1993421 w 3217557"/>
              <a:gd name="connsiteY9-102" fmla="*/ 661544 h 2633810"/>
              <a:gd name="connsiteX10-103" fmla="*/ 2602591 w 3217557"/>
              <a:gd name="connsiteY10-104" fmla="*/ 661544 h 2633810"/>
              <a:gd name="connsiteX11-105" fmla="*/ 2792407 w 3217557"/>
              <a:gd name="connsiteY11-106" fmla="*/ 851360 h 2633810"/>
              <a:gd name="connsiteX12-107" fmla="*/ 2602591 w 3217557"/>
              <a:gd name="connsiteY12-108" fmla="*/ 1041176 h 2633810"/>
              <a:gd name="connsiteX13-109" fmla="*/ 2412775 w 3217557"/>
              <a:gd name="connsiteY13-110" fmla="*/ 851360 h 2633810"/>
              <a:gd name="connsiteX14-111" fmla="*/ 2602591 w 3217557"/>
              <a:gd name="connsiteY14-112" fmla="*/ 661544 h 2633810"/>
              <a:gd name="connsiteX15-113" fmla="*/ 677114 w 3217557"/>
              <a:gd name="connsiteY15-114" fmla="*/ 569491 h 2633810"/>
              <a:gd name="connsiteX16-115" fmla="*/ 330916 w 3217557"/>
              <a:gd name="connsiteY16-116" fmla="*/ 569491 h 2633810"/>
              <a:gd name="connsiteX17-117" fmla="*/ 0 w 3217557"/>
              <a:gd name="connsiteY17-118" fmla="*/ 900407 h 2633810"/>
              <a:gd name="connsiteX18-119" fmla="*/ 0 w 3217557"/>
              <a:gd name="connsiteY18-120" fmla="*/ 1952009 h 2633810"/>
              <a:gd name="connsiteX19-121" fmla="*/ 330916 w 3217557"/>
              <a:gd name="connsiteY19-122" fmla="*/ 2282925 h 2633810"/>
              <a:gd name="connsiteX20-123" fmla="*/ 711670 w 3217557"/>
              <a:gd name="connsiteY20-124" fmla="*/ 2282925 h 2633810"/>
              <a:gd name="connsiteX21-125" fmla="*/ 165895 w 3217557"/>
              <a:gd name="connsiteY21-126" fmla="*/ 2633810 h 2633810"/>
              <a:gd name="connsiteX22-127" fmla="*/ 1294529 w 3217557"/>
              <a:gd name="connsiteY22-128" fmla="*/ 2282925 h 2633810"/>
              <a:gd name="connsiteX23-129" fmla="*/ 2117356 w 3217557"/>
              <a:gd name="connsiteY23-130" fmla="*/ 2282925 h 2633810"/>
              <a:gd name="connsiteX24-131" fmla="*/ 2418395 w 3217557"/>
              <a:gd name="connsiteY24-132" fmla="*/ 2087951 h 2633810"/>
              <a:gd name="connsiteX25-133" fmla="*/ 1830857 w 3217557"/>
              <a:gd name="connsiteY25-134" fmla="*/ 1799347 h 2633810"/>
              <a:gd name="connsiteX26-135" fmla="*/ 1008030 w 3217557"/>
              <a:gd name="connsiteY26-136" fmla="*/ 1799347 h 2633810"/>
              <a:gd name="connsiteX27-137" fmla="*/ 677114 w 3217557"/>
              <a:gd name="connsiteY27-138" fmla="*/ 1468431 h 2633810"/>
              <a:gd name="connsiteX28-139" fmla="*/ 677114 w 3217557"/>
              <a:gd name="connsiteY28-140" fmla="*/ 569491 h 2633810"/>
              <a:gd name="connsiteX29-141" fmla="*/ 2886641 w 3217557"/>
              <a:gd name="connsiteY29-142" fmla="*/ 0 h 2633810"/>
              <a:gd name="connsiteX30-143" fmla="*/ 1100201 w 3217557"/>
              <a:gd name="connsiteY30-144" fmla="*/ 0 h 2633810"/>
              <a:gd name="connsiteX31-145" fmla="*/ 769285 w 3217557"/>
              <a:gd name="connsiteY31-146" fmla="*/ 330916 h 2633810"/>
              <a:gd name="connsiteX32-147" fmla="*/ 769285 w 3217557"/>
              <a:gd name="connsiteY32-148" fmla="*/ 1382518 h 2633810"/>
              <a:gd name="connsiteX33-149" fmla="*/ 1100201 w 3217557"/>
              <a:gd name="connsiteY33-150" fmla="*/ 1713434 h 2633810"/>
              <a:gd name="connsiteX34-151" fmla="*/ 1923028 w 3217557"/>
              <a:gd name="connsiteY34-152" fmla="*/ 1713434 h 2633810"/>
              <a:gd name="connsiteX35-153" fmla="*/ 3078958 w 3217557"/>
              <a:gd name="connsiteY35-154" fmla="*/ 2077967 h 2633810"/>
              <a:gd name="connsiteX36-155" fmla="*/ 2505887 w 3217557"/>
              <a:gd name="connsiteY36-156" fmla="*/ 1713434 h 2633810"/>
              <a:gd name="connsiteX37-157" fmla="*/ 2886641 w 3217557"/>
              <a:gd name="connsiteY37-158" fmla="*/ 1713434 h 2633810"/>
              <a:gd name="connsiteX38-159" fmla="*/ 3217557 w 3217557"/>
              <a:gd name="connsiteY38-160" fmla="*/ 1382518 h 2633810"/>
              <a:gd name="connsiteX39-161" fmla="*/ 3217557 w 3217557"/>
              <a:gd name="connsiteY39-162" fmla="*/ 330916 h 2633810"/>
              <a:gd name="connsiteX40-163" fmla="*/ 2886641 w 3217557"/>
              <a:gd name="connsiteY40-164" fmla="*/ 0 h 2633810"/>
              <a:gd name="connsiteX0-165" fmla="*/ 1384251 w 3217557"/>
              <a:gd name="connsiteY0-166" fmla="*/ 661544 h 2633810"/>
              <a:gd name="connsiteX1-167" fmla="*/ 1574067 w 3217557"/>
              <a:gd name="connsiteY1-168" fmla="*/ 851360 h 2633810"/>
              <a:gd name="connsiteX2-169" fmla="*/ 1384251 w 3217557"/>
              <a:gd name="connsiteY2-170" fmla="*/ 1041176 h 2633810"/>
              <a:gd name="connsiteX3-171" fmla="*/ 1194435 w 3217557"/>
              <a:gd name="connsiteY3-172" fmla="*/ 851360 h 2633810"/>
              <a:gd name="connsiteX4-173" fmla="*/ 1384251 w 3217557"/>
              <a:gd name="connsiteY4-174" fmla="*/ 661544 h 2633810"/>
              <a:gd name="connsiteX5-175" fmla="*/ 1993421 w 3217557"/>
              <a:gd name="connsiteY5-176" fmla="*/ 661544 h 2633810"/>
              <a:gd name="connsiteX6-177" fmla="*/ 2183237 w 3217557"/>
              <a:gd name="connsiteY6-178" fmla="*/ 851360 h 2633810"/>
              <a:gd name="connsiteX7-179" fmla="*/ 1993421 w 3217557"/>
              <a:gd name="connsiteY7-180" fmla="*/ 1041176 h 2633810"/>
              <a:gd name="connsiteX8-181" fmla="*/ 1803605 w 3217557"/>
              <a:gd name="connsiteY8-182" fmla="*/ 851360 h 2633810"/>
              <a:gd name="connsiteX9-183" fmla="*/ 1993421 w 3217557"/>
              <a:gd name="connsiteY9-184" fmla="*/ 661544 h 2633810"/>
              <a:gd name="connsiteX10-185" fmla="*/ 2602591 w 3217557"/>
              <a:gd name="connsiteY10-186" fmla="*/ 661544 h 2633810"/>
              <a:gd name="connsiteX11-187" fmla="*/ 2792407 w 3217557"/>
              <a:gd name="connsiteY11-188" fmla="*/ 851360 h 2633810"/>
              <a:gd name="connsiteX12-189" fmla="*/ 2602591 w 3217557"/>
              <a:gd name="connsiteY12-190" fmla="*/ 1041176 h 2633810"/>
              <a:gd name="connsiteX13-191" fmla="*/ 2412775 w 3217557"/>
              <a:gd name="connsiteY13-192" fmla="*/ 851360 h 2633810"/>
              <a:gd name="connsiteX14-193" fmla="*/ 2602591 w 3217557"/>
              <a:gd name="connsiteY14-194" fmla="*/ 661544 h 2633810"/>
              <a:gd name="connsiteX15-195" fmla="*/ 677114 w 3217557"/>
              <a:gd name="connsiteY15-196" fmla="*/ 569491 h 2633810"/>
              <a:gd name="connsiteX16-197" fmla="*/ 330916 w 3217557"/>
              <a:gd name="connsiteY16-198" fmla="*/ 569491 h 2633810"/>
              <a:gd name="connsiteX17-199" fmla="*/ 0 w 3217557"/>
              <a:gd name="connsiteY17-200" fmla="*/ 900407 h 2633810"/>
              <a:gd name="connsiteX18-201" fmla="*/ 0 w 3217557"/>
              <a:gd name="connsiteY18-202" fmla="*/ 1952009 h 2633810"/>
              <a:gd name="connsiteX19-203" fmla="*/ 330916 w 3217557"/>
              <a:gd name="connsiteY19-204" fmla="*/ 2282925 h 2633810"/>
              <a:gd name="connsiteX20-205" fmla="*/ 711670 w 3217557"/>
              <a:gd name="connsiteY20-206" fmla="*/ 2282925 h 2633810"/>
              <a:gd name="connsiteX21-207" fmla="*/ 165895 w 3217557"/>
              <a:gd name="connsiteY21-208" fmla="*/ 2633810 h 2633810"/>
              <a:gd name="connsiteX22-209" fmla="*/ 1294529 w 3217557"/>
              <a:gd name="connsiteY22-210" fmla="*/ 2282925 h 2633810"/>
              <a:gd name="connsiteX23-211" fmla="*/ 2117356 w 3217557"/>
              <a:gd name="connsiteY23-212" fmla="*/ 2282925 h 2633810"/>
              <a:gd name="connsiteX24-213" fmla="*/ 2418395 w 3217557"/>
              <a:gd name="connsiteY24-214" fmla="*/ 2087951 h 2633810"/>
              <a:gd name="connsiteX25-215" fmla="*/ 1830857 w 3217557"/>
              <a:gd name="connsiteY25-216" fmla="*/ 1799347 h 2633810"/>
              <a:gd name="connsiteX26-217" fmla="*/ 1008030 w 3217557"/>
              <a:gd name="connsiteY26-218" fmla="*/ 1799347 h 2633810"/>
              <a:gd name="connsiteX27-219" fmla="*/ 677114 w 3217557"/>
              <a:gd name="connsiteY27-220" fmla="*/ 1468431 h 2633810"/>
              <a:gd name="connsiteX28-221" fmla="*/ 677114 w 3217557"/>
              <a:gd name="connsiteY28-222" fmla="*/ 569491 h 2633810"/>
              <a:gd name="connsiteX29-223" fmla="*/ 2886641 w 3217557"/>
              <a:gd name="connsiteY29-224" fmla="*/ 0 h 2633810"/>
              <a:gd name="connsiteX30-225" fmla="*/ 1100201 w 3217557"/>
              <a:gd name="connsiteY30-226" fmla="*/ 0 h 2633810"/>
              <a:gd name="connsiteX31-227" fmla="*/ 769285 w 3217557"/>
              <a:gd name="connsiteY31-228" fmla="*/ 330916 h 2633810"/>
              <a:gd name="connsiteX32-229" fmla="*/ 769285 w 3217557"/>
              <a:gd name="connsiteY32-230" fmla="*/ 1382518 h 2633810"/>
              <a:gd name="connsiteX33-231" fmla="*/ 1100201 w 3217557"/>
              <a:gd name="connsiteY33-232" fmla="*/ 1713434 h 2633810"/>
              <a:gd name="connsiteX34-233" fmla="*/ 1923028 w 3217557"/>
              <a:gd name="connsiteY34-234" fmla="*/ 1713434 h 2633810"/>
              <a:gd name="connsiteX35-235" fmla="*/ 3078958 w 3217557"/>
              <a:gd name="connsiteY35-236" fmla="*/ 2077967 h 2633810"/>
              <a:gd name="connsiteX36-237" fmla="*/ 2505887 w 3217557"/>
              <a:gd name="connsiteY36-238" fmla="*/ 1713434 h 2633810"/>
              <a:gd name="connsiteX37-239" fmla="*/ 2886641 w 3217557"/>
              <a:gd name="connsiteY37-240" fmla="*/ 1713434 h 2633810"/>
              <a:gd name="connsiteX38-241" fmla="*/ 3217557 w 3217557"/>
              <a:gd name="connsiteY38-242" fmla="*/ 1382518 h 2633810"/>
              <a:gd name="connsiteX39-243" fmla="*/ 3217557 w 3217557"/>
              <a:gd name="connsiteY39-244" fmla="*/ 330916 h 2633810"/>
              <a:gd name="connsiteX40-245" fmla="*/ 2886641 w 3217557"/>
              <a:gd name="connsiteY40-246" fmla="*/ 0 h 2633810"/>
              <a:gd name="connsiteX0-247" fmla="*/ 1384251 w 3217557"/>
              <a:gd name="connsiteY0-248" fmla="*/ 661544 h 2633810"/>
              <a:gd name="connsiteX1-249" fmla="*/ 1574067 w 3217557"/>
              <a:gd name="connsiteY1-250" fmla="*/ 851360 h 2633810"/>
              <a:gd name="connsiteX2-251" fmla="*/ 1384251 w 3217557"/>
              <a:gd name="connsiteY2-252" fmla="*/ 1041176 h 2633810"/>
              <a:gd name="connsiteX3-253" fmla="*/ 1194435 w 3217557"/>
              <a:gd name="connsiteY3-254" fmla="*/ 851360 h 2633810"/>
              <a:gd name="connsiteX4-255" fmla="*/ 1384251 w 3217557"/>
              <a:gd name="connsiteY4-256" fmla="*/ 661544 h 2633810"/>
              <a:gd name="connsiteX5-257" fmla="*/ 1993421 w 3217557"/>
              <a:gd name="connsiteY5-258" fmla="*/ 661544 h 2633810"/>
              <a:gd name="connsiteX6-259" fmla="*/ 2183237 w 3217557"/>
              <a:gd name="connsiteY6-260" fmla="*/ 851360 h 2633810"/>
              <a:gd name="connsiteX7-261" fmla="*/ 1993421 w 3217557"/>
              <a:gd name="connsiteY7-262" fmla="*/ 1041176 h 2633810"/>
              <a:gd name="connsiteX8-263" fmla="*/ 1803605 w 3217557"/>
              <a:gd name="connsiteY8-264" fmla="*/ 851360 h 2633810"/>
              <a:gd name="connsiteX9-265" fmla="*/ 1993421 w 3217557"/>
              <a:gd name="connsiteY9-266" fmla="*/ 661544 h 2633810"/>
              <a:gd name="connsiteX10-267" fmla="*/ 2602591 w 3217557"/>
              <a:gd name="connsiteY10-268" fmla="*/ 661544 h 2633810"/>
              <a:gd name="connsiteX11-269" fmla="*/ 2792407 w 3217557"/>
              <a:gd name="connsiteY11-270" fmla="*/ 851360 h 2633810"/>
              <a:gd name="connsiteX12-271" fmla="*/ 2602591 w 3217557"/>
              <a:gd name="connsiteY12-272" fmla="*/ 1041176 h 2633810"/>
              <a:gd name="connsiteX13-273" fmla="*/ 2412775 w 3217557"/>
              <a:gd name="connsiteY13-274" fmla="*/ 851360 h 2633810"/>
              <a:gd name="connsiteX14-275" fmla="*/ 2602591 w 3217557"/>
              <a:gd name="connsiteY14-276" fmla="*/ 661544 h 2633810"/>
              <a:gd name="connsiteX15-277" fmla="*/ 677114 w 3217557"/>
              <a:gd name="connsiteY15-278" fmla="*/ 569491 h 2633810"/>
              <a:gd name="connsiteX16-279" fmla="*/ 330916 w 3217557"/>
              <a:gd name="connsiteY16-280" fmla="*/ 569491 h 2633810"/>
              <a:gd name="connsiteX17-281" fmla="*/ 0 w 3217557"/>
              <a:gd name="connsiteY17-282" fmla="*/ 900407 h 2633810"/>
              <a:gd name="connsiteX18-283" fmla="*/ 0 w 3217557"/>
              <a:gd name="connsiteY18-284" fmla="*/ 1952009 h 2633810"/>
              <a:gd name="connsiteX19-285" fmla="*/ 330916 w 3217557"/>
              <a:gd name="connsiteY19-286" fmla="*/ 2282925 h 2633810"/>
              <a:gd name="connsiteX20-287" fmla="*/ 711670 w 3217557"/>
              <a:gd name="connsiteY20-288" fmla="*/ 2282925 h 2633810"/>
              <a:gd name="connsiteX21-289" fmla="*/ 165895 w 3217557"/>
              <a:gd name="connsiteY21-290" fmla="*/ 2633810 h 2633810"/>
              <a:gd name="connsiteX22-291" fmla="*/ 1294529 w 3217557"/>
              <a:gd name="connsiteY22-292" fmla="*/ 2282925 h 2633810"/>
              <a:gd name="connsiteX23-293" fmla="*/ 2117356 w 3217557"/>
              <a:gd name="connsiteY23-294" fmla="*/ 2282925 h 2633810"/>
              <a:gd name="connsiteX24-295" fmla="*/ 2418395 w 3217557"/>
              <a:gd name="connsiteY24-296" fmla="*/ 2087951 h 2633810"/>
              <a:gd name="connsiteX25-297" fmla="*/ 1830857 w 3217557"/>
              <a:gd name="connsiteY25-298" fmla="*/ 1799347 h 2633810"/>
              <a:gd name="connsiteX26-299" fmla="*/ 1008030 w 3217557"/>
              <a:gd name="connsiteY26-300" fmla="*/ 1799347 h 2633810"/>
              <a:gd name="connsiteX27-301" fmla="*/ 677114 w 3217557"/>
              <a:gd name="connsiteY27-302" fmla="*/ 1468431 h 2633810"/>
              <a:gd name="connsiteX28-303" fmla="*/ 677114 w 3217557"/>
              <a:gd name="connsiteY28-304" fmla="*/ 569491 h 2633810"/>
              <a:gd name="connsiteX29-305" fmla="*/ 2886641 w 3217557"/>
              <a:gd name="connsiteY29-306" fmla="*/ 0 h 2633810"/>
              <a:gd name="connsiteX30-307" fmla="*/ 1100201 w 3217557"/>
              <a:gd name="connsiteY30-308" fmla="*/ 0 h 2633810"/>
              <a:gd name="connsiteX31-309" fmla="*/ 769285 w 3217557"/>
              <a:gd name="connsiteY31-310" fmla="*/ 330916 h 2633810"/>
              <a:gd name="connsiteX32-311" fmla="*/ 769285 w 3217557"/>
              <a:gd name="connsiteY32-312" fmla="*/ 1382518 h 2633810"/>
              <a:gd name="connsiteX33-313" fmla="*/ 1100201 w 3217557"/>
              <a:gd name="connsiteY33-314" fmla="*/ 1713434 h 2633810"/>
              <a:gd name="connsiteX34-315" fmla="*/ 1923028 w 3217557"/>
              <a:gd name="connsiteY34-316" fmla="*/ 1713434 h 2633810"/>
              <a:gd name="connsiteX35-317" fmla="*/ 3078958 w 3217557"/>
              <a:gd name="connsiteY35-318" fmla="*/ 2077967 h 2633810"/>
              <a:gd name="connsiteX36-319" fmla="*/ 2505887 w 3217557"/>
              <a:gd name="connsiteY36-320" fmla="*/ 1713434 h 2633810"/>
              <a:gd name="connsiteX37-321" fmla="*/ 2886641 w 3217557"/>
              <a:gd name="connsiteY37-322" fmla="*/ 1713434 h 2633810"/>
              <a:gd name="connsiteX38-323" fmla="*/ 3217557 w 3217557"/>
              <a:gd name="connsiteY38-324" fmla="*/ 1382518 h 2633810"/>
              <a:gd name="connsiteX39-325" fmla="*/ 3217557 w 3217557"/>
              <a:gd name="connsiteY39-326" fmla="*/ 330916 h 2633810"/>
              <a:gd name="connsiteX40-327" fmla="*/ 2886641 w 3217557"/>
              <a:gd name="connsiteY40-328" fmla="*/ 0 h 2633810"/>
              <a:gd name="connsiteX0-329" fmla="*/ 1384251 w 3217557"/>
              <a:gd name="connsiteY0-330" fmla="*/ 661544 h 2654282"/>
              <a:gd name="connsiteX1-331" fmla="*/ 1574067 w 3217557"/>
              <a:gd name="connsiteY1-332" fmla="*/ 851360 h 2654282"/>
              <a:gd name="connsiteX2-333" fmla="*/ 1384251 w 3217557"/>
              <a:gd name="connsiteY2-334" fmla="*/ 1041176 h 2654282"/>
              <a:gd name="connsiteX3-335" fmla="*/ 1194435 w 3217557"/>
              <a:gd name="connsiteY3-336" fmla="*/ 851360 h 2654282"/>
              <a:gd name="connsiteX4-337" fmla="*/ 1384251 w 3217557"/>
              <a:gd name="connsiteY4-338" fmla="*/ 661544 h 2654282"/>
              <a:gd name="connsiteX5-339" fmla="*/ 1993421 w 3217557"/>
              <a:gd name="connsiteY5-340" fmla="*/ 661544 h 2654282"/>
              <a:gd name="connsiteX6-341" fmla="*/ 2183237 w 3217557"/>
              <a:gd name="connsiteY6-342" fmla="*/ 851360 h 2654282"/>
              <a:gd name="connsiteX7-343" fmla="*/ 1993421 w 3217557"/>
              <a:gd name="connsiteY7-344" fmla="*/ 1041176 h 2654282"/>
              <a:gd name="connsiteX8-345" fmla="*/ 1803605 w 3217557"/>
              <a:gd name="connsiteY8-346" fmla="*/ 851360 h 2654282"/>
              <a:gd name="connsiteX9-347" fmla="*/ 1993421 w 3217557"/>
              <a:gd name="connsiteY9-348" fmla="*/ 661544 h 2654282"/>
              <a:gd name="connsiteX10-349" fmla="*/ 2602591 w 3217557"/>
              <a:gd name="connsiteY10-350" fmla="*/ 661544 h 2654282"/>
              <a:gd name="connsiteX11-351" fmla="*/ 2792407 w 3217557"/>
              <a:gd name="connsiteY11-352" fmla="*/ 851360 h 2654282"/>
              <a:gd name="connsiteX12-353" fmla="*/ 2602591 w 3217557"/>
              <a:gd name="connsiteY12-354" fmla="*/ 1041176 h 2654282"/>
              <a:gd name="connsiteX13-355" fmla="*/ 2412775 w 3217557"/>
              <a:gd name="connsiteY13-356" fmla="*/ 851360 h 2654282"/>
              <a:gd name="connsiteX14-357" fmla="*/ 2602591 w 3217557"/>
              <a:gd name="connsiteY14-358" fmla="*/ 661544 h 2654282"/>
              <a:gd name="connsiteX15-359" fmla="*/ 677114 w 3217557"/>
              <a:gd name="connsiteY15-360" fmla="*/ 569491 h 2654282"/>
              <a:gd name="connsiteX16-361" fmla="*/ 330916 w 3217557"/>
              <a:gd name="connsiteY16-362" fmla="*/ 569491 h 2654282"/>
              <a:gd name="connsiteX17-363" fmla="*/ 0 w 3217557"/>
              <a:gd name="connsiteY17-364" fmla="*/ 900407 h 2654282"/>
              <a:gd name="connsiteX18-365" fmla="*/ 0 w 3217557"/>
              <a:gd name="connsiteY18-366" fmla="*/ 1952009 h 2654282"/>
              <a:gd name="connsiteX19-367" fmla="*/ 330916 w 3217557"/>
              <a:gd name="connsiteY19-368" fmla="*/ 2282925 h 2654282"/>
              <a:gd name="connsiteX20-369" fmla="*/ 711670 w 3217557"/>
              <a:gd name="connsiteY20-370" fmla="*/ 2282925 h 2654282"/>
              <a:gd name="connsiteX21-371" fmla="*/ 275077 w 3217557"/>
              <a:gd name="connsiteY21-372" fmla="*/ 2654282 h 2654282"/>
              <a:gd name="connsiteX22-373" fmla="*/ 1294529 w 3217557"/>
              <a:gd name="connsiteY22-374" fmla="*/ 2282925 h 2654282"/>
              <a:gd name="connsiteX23-375" fmla="*/ 2117356 w 3217557"/>
              <a:gd name="connsiteY23-376" fmla="*/ 2282925 h 2654282"/>
              <a:gd name="connsiteX24-377" fmla="*/ 2418395 w 3217557"/>
              <a:gd name="connsiteY24-378" fmla="*/ 2087951 h 2654282"/>
              <a:gd name="connsiteX25-379" fmla="*/ 1830857 w 3217557"/>
              <a:gd name="connsiteY25-380" fmla="*/ 1799347 h 2654282"/>
              <a:gd name="connsiteX26-381" fmla="*/ 1008030 w 3217557"/>
              <a:gd name="connsiteY26-382" fmla="*/ 1799347 h 2654282"/>
              <a:gd name="connsiteX27-383" fmla="*/ 677114 w 3217557"/>
              <a:gd name="connsiteY27-384" fmla="*/ 1468431 h 2654282"/>
              <a:gd name="connsiteX28-385" fmla="*/ 677114 w 3217557"/>
              <a:gd name="connsiteY28-386" fmla="*/ 569491 h 2654282"/>
              <a:gd name="connsiteX29-387" fmla="*/ 2886641 w 3217557"/>
              <a:gd name="connsiteY29-388" fmla="*/ 0 h 2654282"/>
              <a:gd name="connsiteX30-389" fmla="*/ 1100201 w 3217557"/>
              <a:gd name="connsiteY30-390" fmla="*/ 0 h 2654282"/>
              <a:gd name="connsiteX31-391" fmla="*/ 769285 w 3217557"/>
              <a:gd name="connsiteY31-392" fmla="*/ 330916 h 2654282"/>
              <a:gd name="connsiteX32-393" fmla="*/ 769285 w 3217557"/>
              <a:gd name="connsiteY32-394" fmla="*/ 1382518 h 2654282"/>
              <a:gd name="connsiteX33-395" fmla="*/ 1100201 w 3217557"/>
              <a:gd name="connsiteY33-396" fmla="*/ 1713434 h 2654282"/>
              <a:gd name="connsiteX34-397" fmla="*/ 1923028 w 3217557"/>
              <a:gd name="connsiteY34-398" fmla="*/ 1713434 h 2654282"/>
              <a:gd name="connsiteX35-399" fmla="*/ 3078958 w 3217557"/>
              <a:gd name="connsiteY35-400" fmla="*/ 2077967 h 2654282"/>
              <a:gd name="connsiteX36-401" fmla="*/ 2505887 w 3217557"/>
              <a:gd name="connsiteY36-402" fmla="*/ 1713434 h 2654282"/>
              <a:gd name="connsiteX37-403" fmla="*/ 2886641 w 3217557"/>
              <a:gd name="connsiteY37-404" fmla="*/ 1713434 h 2654282"/>
              <a:gd name="connsiteX38-405" fmla="*/ 3217557 w 3217557"/>
              <a:gd name="connsiteY38-406" fmla="*/ 1382518 h 2654282"/>
              <a:gd name="connsiteX39-407" fmla="*/ 3217557 w 3217557"/>
              <a:gd name="connsiteY39-408" fmla="*/ 330916 h 2654282"/>
              <a:gd name="connsiteX40-409" fmla="*/ 2886641 w 3217557"/>
              <a:gd name="connsiteY40-410" fmla="*/ 0 h 2654282"/>
              <a:gd name="connsiteX0-411" fmla="*/ 1384251 w 3217557"/>
              <a:gd name="connsiteY0-412" fmla="*/ 661544 h 2654282"/>
              <a:gd name="connsiteX1-413" fmla="*/ 1574067 w 3217557"/>
              <a:gd name="connsiteY1-414" fmla="*/ 851360 h 2654282"/>
              <a:gd name="connsiteX2-415" fmla="*/ 1384251 w 3217557"/>
              <a:gd name="connsiteY2-416" fmla="*/ 1041176 h 2654282"/>
              <a:gd name="connsiteX3-417" fmla="*/ 1194435 w 3217557"/>
              <a:gd name="connsiteY3-418" fmla="*/ 851360 h 2654282"/>
              <a:gd name="connsiteX4-419" fmla="*/ 1384251 w 3217557"/>
              <a:gd name="connsiteY4-420" fmla="*/ 661544 h 2654282"/>
              <a:gd name="connsiteX5-421" fmla="*/ 1993421 w 3217557"/>
              <a:gd name="connsiteY5-422" fmla="*/ 661544 h 2654282"/>
              <a:gd name="connsiteX6-423" fmla="*/ 2183237 w 3217557"/>
              <a:gd name="connsiteY6-424" fmla="*/ 851360 h 2654282"/>
              <a:gd name="connsiteX7-425" fmla="*/ 1993421 w 3217557"/>
              <a:gd name="connsiteY7-426" fmla="*/ 1041176 h 2654282"/>
              <a:gd name="connsiteX8-427" fmla="*/ 1803605 w 3217557"/>
              <a:gd name="connsiteY8-428" fmla="*/ 851360 h 2654282"/>
              <a:gd name="connsiteX9-429" fmla="*/ 1993421 w 3217557"/>
              <a:gd name="connsiteY9-430" fmla="*/ 661544 h 2654282"/>
              <a:gd name="connsiteX10-431" fmla="*/ 2602591 w 3217557"/>
              <a:gd name="connsiteY10-432" fmla="*/ 661544 h 2654282"/>
              <a:gd name="connsiteX11-433" fmla="*/ 2792407 w 3217557"/>
              <a:gd name="connsiteY11-434" fmla="*/ 851360 h 2654282"/>
              <a:gd name="connsiteX12-435" fmla="*/ 2602591 w 3217557"/>
              <a:gd name="connsiteY12-436" fmla="*/ 1041176 h 2654282"/>
              <a:gd name="connsiteX13-437" fmla="*/ 2412775 w 3217557"/>
              <a:gd name="connsiteY13-438" fmla="*/ 851360 h 2654282"/>
              <a:gd name="connsiteX14-439" fmla="*/ 2602591 w 3217557"/>
              <a:gd name="connsiteY14-440" fmla="*/ 661544 h 2654282"/>
              <a:gd name="connsiteX15-441" fmla="*/ 677114 w 3217557"/>
              <a:gd name="connsiteY15-442" fmla="*/ 569491 h 2654282"/>
              <a:gd name="connsiteX16-443" fmla="*/ 330916 w 3217557"/>
              <a:gd name="connsiteY16-444" fmla="*/ 569491 h 2654282"/>
              <a:gd name="connsiteX17-445" fmla="*/ 0 w 3217557"/>
              <a:gd name="connsiteY17-446" fmla="*/ 900407 h 2654282"/>
              <a:gd name="connsiteX18-447" fmla="*/ 0 w 3217557"/>
              <a:gd name="connsiteY18-448" fmla="*/ 1952009 h 2654282"/>
              <a:gd name="connsiteX19-449" fmla="*/ 330916 w 3217557"/>
              <a:gd name="connsiteY19-450" fmla="*/ 2282925 h 2654282"/>
              <a:gd name="connsiteX20-451" fmla="*/ 711670 w 3217557"/>
              <a:gd name="connsiteY20-452" fmla="*/ 2282925 h 2654282"/>
              <a:gd name="connsiteX21-453" fmla="*/ 275077 w 3217557"/>
              <a:gd name="connsiteY21-454" fmla="*/ 2654282 h 2654282"/>
              <a:gd name="connsiteX22-455" fmla="*/ 1294529 w 3217557"/>
              <a:gd name="connsiteY22-456" fmla="*/ 2282925 h 2654282"/>
              <a:gd name="connsiteX23-457" fmla="*/ 2117356 w 3217557"/>
              <a:gd name="connsiteY23-458" fmla="*/ 2282925 h 2654282"/>
              <a:gd name="connsiteX24-459" fmla="*/ 2418395 w 3217557"/>
              <a:gd name="connsiteY24-460" fmla="*/ 2087951 h 2654282"/>
              <a:gd name="connsiteX25-461" fmla="*/ 1830857 w 3217557"/>
              <a:gd name="connsiteY25-462" fmla="*/ 1799347 h 2654282"/>
              <a:gd name="connsiteX26-463" fmla="*/ 1008030 w 3217557"/>
              <a:gd name="connsiteY26-464" fmla="*/ 1799347 h 2654282"/>
              <a:gd name="connsiteX27-465" fmla="*/ 677114 w 3217557"/>
              <a:gd name="connsiteY27-466" fmla="*/ 1468431 h 2654282"/>
              <a:gd name="connsiteX28-467" fmla="*/ 677114 w 3217557"/>
              <a:gd name="connsiteY28-468" fmla="*/ 569491 h 2654282"/>
              <a:gd name="connsiteX29-469" fmla="*/ 2886641 w 3217557"/>
              <a:gd name="connsiteY29-470" fmla="*/ 0 h 2654282"/>
              <a:gd name="connsiteX30-471" fmla="*/ 1100201 w 3217557"/>
              <a:gd name="connsiteY30-472" fmla="*/ 0 h 2654282"/>
              <a:gd name="connsiteX31-473" fmla="*/ 769285 w 3217557"/>
              <a:gd name="connsiteY31-474" fmla="*/ 330916 h 2654282"/>
              <a:gd name="connsiteX32-475" fmla="*/ 769285 w 3217557"/>
              <a:gd name="connsiteY32-476" fmla="*/ 1382518 h 2654282"/>
              <a:gd name="connsiteX33-477" fmla="*/ 1100201 w 3217557"/>
              <a:gd name="connsiteY33-478" fmla="*/ 1713434 h 2654282"/>
              <a:gd name="connsiteX34-479" fmla="*/ 1923028 w 3217557"/>
              <a:gd name="connsiteY34-480" fmla="*/ 1713434 h 2654282"/>
              <a:gd name="connsiteX35-481" fmla="*/ 3078958 w 3217557"/>
              <a:gd name="connsiteY35-482" fmla="*/ 2077967 h 2654282"/>
              <a:gd name="connsiteX36-483" fmla="*/ 2505887 w 3217557"/>
              <a:gd name="connsiteY36-484" fmla="*/ 1713434 h 2654282"/>
              <a:gd name="connsiteX37-485" fmla="*/ 2886641 w 3217557"/>
              <a:gd name="connsiteY37-486" fmla="*/ 1713434 h 2654282"/>
              <a:gd name="connsiteX38-487" fmla="*/ 3217557 w 3217557"/>
              <a:gd name="connsiteY38-488" fmla="*/ 1382518 h 2654282"/>
              <a:gd name="connsiteX39-489" fmla="*/ 3217557 w 3217557"/>
              <a:gd name="connsiteY39-490" fmla="*/ 330916 h 2654282"/>
              <a:gd name="connsiteX40-491" fmla="*/ 2886641 w 3217557"/>
              <a:gd name="connsiteY40-492" fmla="*/ 0 h 2654282"/>
              <a:gd name="connsiteX0-493" fmla="*/ 1384251 w 3217557"/>
              <a:gd name="connsiteY0-494" fmla="*/ 661544 h 2654282"/>
              <a:gd name="connsiteX1-495" fmla="*/ 1574067 w 3217557"/>
              <a:gd name="connsiteY1-496" fmla="*/ 851360 h 2654282"/>
              <a:gd name="connsiteX2-497" fmla="*/ 1384251 w 3217557"/>
              <a:gd name="connsiteY2-498" fmla="*/ 1041176 h 2654282"/>
              <a:gd name="connsiteX3-499" fmla="*/ 1194435 w 3217557"/>
              <a:gd name="connsiteY3-500" fmla="*/ 851360 h 2654282"/>
              <a:gd name="connsiteX4-501" fmla="*/ 1384251 w 3217557"/>
              <a:gd name="connsiteY4-502" fmla="*/ 661544 h 2654282"/>
              <a:gd name="connsiteX5-503" fmla="*/ 1993421 w 3217557"/>
              <a:gd name="connsiteY5-504" fmla="*/ 661544 h 2654282"/>
              <a:gd name="connsiteX6-505" fmla="*/ 2183237 w 3217557"/>
              <a:gd name="connsiteY6-506" fmla="*/ 851360 h 2654282"/>
              <a:gd name="connsiteX7-507" fmla="*/ 1993421 w 3217557"/>
              <a:gd name="connsiteY7-508" fmla="*/ 1041176 h 2654282"/>
              <a:gd name="connsiteX8-509" fmla="*/ 1803605 w 3217557"/>
              <a:gd name="connsiteY8-510" fmla="*/ 851360 h 2654282"/>
              <a:gd name="connsiteX9-511" fmla="*/ 1993421 w 3217557"/>
              <a:gd name="connsiteY9-512" fmla="*/ 661544 h 2654282"/>
              <a:gd name="connsiteX10-513" fmla="*/ 2602591 w 3217557"/>
              <a:gd name="connsiteY10-514" fmla="*/ 661544 h 2654282"/>
              <a:gd name="connsiteX11-515" fmla="*/ 2792407 w 3217557"/>
              <a:gd name="connsiteY11-516" fmla="*/ 851360 h 2654282"/>
              <a:gd name="connsiteX12-517" fmla="*/ 2602591 w 3217557"/>
              <a:gd name="connsiteY12-518" fmla="*/ 1041176 h 2654282"/>
              <a:gd name="connsiteX13-519" fmla="*/ 2412775 w 3217557"/>
              <a:gd name="connsiteY13-520" fmla="*/ 851360 h 2654282"/>
              <a:gd name="connsiteX14-521" fmla="*/ 2602591 w 3217557"/>
              <a:gd name="connsiteY14-522" fmla="*/ 661544 h 2654282"/>
              <a:gd name="connsiteX15-523" fmla="*/ 677114 w 3217557"/>
              <a:gd name="connsiteY15-524" fmla="*/ 569491 h 2654282"/>
              <a:gd name="connsiteX16-525" fmla="*/ 330916 w 3217557"/>
              <a:gd name="connsiteY16-526" fmla="*/ 569491 h 2654282"/>
              <a:gd name="connsiteX17-527" fmla="*/ 0 w 3217557"/>
              <a:gd name="connsiteY17-528" fmla="*/ 900407 h 2654282"/>
              <a:gd name="connsiteX18-529" fmla="*/ 0 w 3217557"/>
              <a:gd name="connsiteY18-530" fmla="*/ 1952009 h 2654282"/>
              <a:gd name="connsiteX19-531" fmla="*/ 330916 w 3217557"/>
              <a:gd name="connsiteY19-532" fmla="*/ 2282925 h 2654282"/>
              <a:gd name="connsiteX20-533" fmla="*/ 711670 w 3217557"/>
              <a:gd name="connsiteY20-534" fmla="*/ 2282925 h 2654282"/>
              <a:gd name="connsiteX21-535" fmla="*/ 275077 w 3217557"/>
              <a:gd name="connsiteY21-536" fmla="*/ 2654282 h 2654282"/>
              <a:gd name="connsiteX22-537" fmla="*/ 1294529 w 3217557"/>
              <a:gd name="connsiteY22-538" fmla="*/ 2282925 h 2654282"/>
              <a:gd name="connsiteX23-539" fmla="*/ 2117356 w 3217557"/>
              <a:gd name="connsiteY23-540" fmla="*/ 2282925 h 2654282"/>
              <a:gd name="connsiteX24-541" fmla="*/ 2418395 w 3217557"/>
              <a:gd name="connsiteY24-542" fmla="*/ 2087951 h 2654282"/>
              <a:gd name="connsiteX25-543" fmla="*/ 1830857 w 3217557"/>
              <a:gd name="connsiteY25-544" fmla="*/ 1799347 h 2654282"/>
              <a:gd name="connsiteX26-545" fmla="*/ 1008030 w 3217557"/>
              <a:gd name="connsiteY26-546" fmla="*/ 1799347 h 2654282"/>
              <a:gd name="connsiteX27-547" fmla="*/ 677114 w 3217557"/>
              <a:gd name="connsiteY27-548" fmla="*/ 1468431 h 2654282"/>
              <a:gd name="connsiteX28-549" fmla="*/ 677114 w 3217557"/>
              <a:gd name="connsiteY28-550" fmla="*/ 569491 h 2654282"/>
              <a:gd name="connsiteX29-551" fmla="*/ 2886641 w 3217557"/>
              <a:gd name="connsiteY29-552" fmla="*/ 0 h 2654282"/>
              <a:gd name="connsiteX30-553" fmla="*/ 1100201 w 3217557"/>
              <a:gd name="connsiteY30-554" fmla="*/ 0 h 2654282"/>
              <a:gd name="connsiteX31-555" fmla="*/ 769285 w 3217557"/>
              <a:gd name="connsiteY31-556" fmla="*/ 330916 h 2654282"/>
              <a:gd name="connsiteX32-557" fmla="*/ 769285 w 3217557"/>
              <a:gd name="connsiteY32-558" fmla="*/ 1382518 h 2654282"/>
              <a:gd name="connsiteX33-559" fmla="*/ 1100201 w 3217557"/>
              <a:gd name="connsiteY33-560" fmla="*/ 1713434 h 2654282"/>
              <a:gd name="connsiteX34-561" fmla="*/ 1923028 w 3217557"/>
              <a:gd name="connsiteY34-562" fmla="*/ 1713434 h 2654282"/>
              <a:gd name="connsiteX35-563" fmla="*/ 3078958 w 3217557"/>
              <a:gd name="connsiteY35-564" fmla="*/ 2077967 h 2654282"/>
              <a:gd name="connsiteX36-565" fmla="*/ 2505887 w 3217557"/>
              <a:gd name="connsiteY36-566" fmla="*/ 1713434 h 2654282"/>
              <a:gd name="connsiteX37-567" fmla="*/ 2886641 w 3217557"/>
              <a:gd name="connsiteY37-568" fmla="*/ 1713434 h 2654282"/>
              <a:gd name="connsiteX38-569" fmla="*/ 3217557 w 3217557"/>
              <a:gd name="connsiteY38-570" fmla="*/ 1382518 h 2654282"/>
              <a:gd name="connsiteX39-571" fmla="*/ 3217557 w 3217557"/>
              <a:gd name="connsiteY39-572" fmla="*/ 330916 h 2654282"/>
              <a:gd name="connsiteX40-573" fmla="*/ 2886641 w 3217557"/>
              <a:gd name="connsiteY40-574" fmla="*/ 0 h 2654282"/>
              <a:gd name="connsiteX0-575" fmla="*/ 1384251 w 3217557"/>
              <a:gd name="connsiteY0-576" fmla="*/ 661544 h 2654282"/>
              <a:gd name="connsiteX1-577" fmla="*/ 1574067 w 3217557"/>
              <a:gd name="connsiteY1-578" fmla="*/ 851360 h 2654282"/>
              <a:gd name="connsiteX2-579" fmla="*/ 1384251 w 3217557"/>
              <a:gd name="connsiteY2-580" fmla="*/ 1041176 h 2654282"/>
              <a:gd name="connsiteX3-581" fmla="*/ 1194435 w 3217557"/>
              <a:gd name="connsiteY3-582" fmla="*/ 851360 h 2654282"/>
              <a:gd name="connsiteX4-583" fmla="*/ 1384251 w 3217557"/>
              <a:gd name="connsiteY4-584" fmla="*/ 661544 h 2654282"/>
              <a:gd name="connsiteX5-585" fmla="*/ 1993421 w 3217557"/>
              <a:gd name="connsiteY5-586" fmla="*/ 661544 h 2654282"/>
              <a:gd name="connsiteX6-587" fmla="*/ 2183237 w 3217557"/>
              <a:gd name="connsiteY6-588" fmla="*/ 851360 h 2654282"/>
              <a:gd name="connsiteX7-589" fmla="*/ 1993421 w 3217557"/>
              <a:gd name="connsiteY7-590" fmla="*/ 1041176 h 2654282"/>
              <a:gd name="connsiteX8-591" fmla="*/ 1803605 w 3217557"/>
              <a:gd name="connsiteY8-592" fmla="*/ 851360 h 2654282"/>
              <a:gd name="connsiteX9-593" fmla="*/ 1993421 w 3217557"/>
              <a:gd name="connsiteY9-594" fmla="*/ 661544 h 2654282"/>
              <a:gd name="connsiteX10-595" fmla="*/ 2602591 w 3217557"/>
              <a:gd name="connsiteY10-596" fmla="*/ 661544 h 2654282"/>
              <a:gd name="connsiteX11-597" fmla="*/ 2792407 w 3217557"/>
              <a:gd name="connsiteY11-598" fmla="*/ 851360 h 2654282"/>
              <a:gd name="connsiteX12-599" fmla="*/ 2602591 w 3217557"/>
              <a:gd name="connsiteY12-600" fmla="*/ 1041176 h 2654282"/>
              <a:gd name="connsiteX13-601" fmla="*/ 2412775 w 3217557"/>
              <a:gd name="connsiteY13-602" fmla="*/ 851360 h 2654282"/>
              <a:gd name="connsiteX14-603" fmla="*/ 2602591 w 3217557"/>
              <a:gd name="connsiteY14-604" fmla="*/ 661544 h 2654282"/>
              <a:gd name="connsiteX15-605" fmla="*/ 677114 w 3217557"/>
              <a:gd name="connsiteY15-606" fmla="*/ 569491 h 2654282"/>
              <a:gd name="connsiteX16-607" fmla="*/ 330916 w 3217557"/>
              <a:gd name="connsiteY16-608" fmla="*/ 569491 h 2654282"/>
              <a:gd name="connsiteX17-609" fmla="*/ 0 w 3217557"/>
              <a:gd name="connsiteY17-610" fmla="*/ 900407 h 2654282"/>
              <a:gd name="connsiteX18-611" fmla="*/ 0 w 3217557"/>
              <a:gd name="connsiteY18-612" fmla="*/ 1952009 h 2654282"/>
              <a:gd name="connsiteX19-613" fmla="*/ 330916 w 3217557"/>
              <a:gd name="connsiteY19-614" fmla="*/ 2282925 h 2654282"/>
              <a:gd name="connsiteX20-615" fmla="*/ 711670 w 3217557"/>
              <a:gd name="connsiteY20-616" fmla="*/ 2282925 h 2654282"/>
              <a:gd name="connsiteX21-617" fmla="*/ 275077 w 3217557"/>
              <a:gd name="connsiteY21-618" fmla="*/ 2654282 h 2654282"/>
              <a:gd name="connsiteX22-619" fmla="*/ 1294529 w 3217557"/>
              <a:gd name="connsiteY22-620" fmla="*/ 2282925 h 2654282"/>
              <a:gd name="connsiteX23-621" fmla="*/ 2117356 w 3217557"/>
              <a:gd name="connsiteY23-622" fmla="*/ 2282925 h 2654282"/>
              <a:gd name="connsiteX24-623" fmla="*/ 2418395 w 3217557"/>
              <a:gd name="connsiteY24-624" fmla="*/ 2087951 h 2654282"/>
              <a:gd name="connsiteX25-625" fmla="*/ 1830857 w 3217557"/>
              <a:gd name="connsiteY25-626" fmla="*/ 1799347 h 2654282"/>
              <a:gd name="connsiteX26-627" fmla="*/ 1008030 w 3217557"/>
              <a:gd name="connsiteY26-628" fmla="*/ 1799347 h 2654282"/>
              <a:gd name="connsiteX27-629" fmla="*/ 677114 w 3217557"/>
              <a:gd name="connsiteY27-630" fmla="*/ 1468431 h 2654282"/>
              <a:gd name="connsiteX28-631" fmla="*/ 677114 w 3217557"/>
              <a:gd name="connsiteY28-632" fmla="*/ 569491 h 2654282"/>
              <a:gd name="connsiteX29-633" fmla="*/ 2886641 w 3217557"/>
              <a:gd name="connsiteY29-634" fmla="*/ 0 h 2654282"/>
              <a:gd name="connsiteX30-635" fmla="*/ 1100201 w 3217557"/>
              <a:gd name="connsiteY30-636" fmla="*/ 0 h 2654282"/>
              <a:gd name="connsiteX31-637" fmla="*/ 769285 w 3217557"/>
              <a:gd name="connsiteY31-638" fmla="*/ 330916 h 2654282"/>
              <a:gd name="connsiteX32-639" fmla="*/ 769285 w 3217557"/>
              <a:gd name="connsiteY32-640" fmla="*/ 1382518 h 2654282"/>
              <a:gd name="connsiteX33-641" fmla="*/ 1100201 w 3217557"/>
              <a:gd name="connsiteY33-642" fmla="*/ 1713434 h 2654282"/>
              <a:gd name="connsiteX34-643" fmla="*/ 1923028 w 3217557"/>
              <a:gd name="connsiteY34-644" fmla="*/ 1713434 h 2654282"/>
              <a:gd name="connsiteX35-645" fmla="*/ 3078958 w 3217557"/>
              <a:gd name="connsiteY35-646" fmla="*/ 2077967 h 2654282"/>
              <a:gd name="connsiteX36-647" fmla="*/ 2505887 w 3217557"/>
              <a:gd name="connsiteY36-648" fmla="*/ 1713434 h 2654282"/>
              <a:gd name="connsiteX37-649" fmla="*/ 2886641 w 3217557"/>
              <a:gd name="connsiteY37-650" fmla="*/ 1713434 h 2654282"/>
              <a:gd name="connsiteX38-651" fmla="*/ 3217557 w 3217557"/>
              <a:gd name="connsiteY38-652" fmla="*/ 1382518 h 2654282"/>
              <a:gd name="connsiteX39-653" fmla="*/ 3217557 w 3217557"/>
              <a:gd name="connsiteY39-654" fmla="*/ 330916 h 2654282"/>
              <a:gd name="connsiteX40-655" fmla="*/ 2886641 w 3217557"/>
              <a:gd name="connsiteY40-656" fmla="*/ 0 h 2654282"/>
              <a:gd name="connsiteX0-657" fmla="*/ 1384251 w 3217557"/>
              <a:gd name="connsiteY0-658" fmla="*/ 661544 h 2654282"/>
              <a:gd name="connsiteX1-659" fmla="*/ 1574067 w 3217557"/>
              <a:gd name="connsiteY1-660" fmla="*/ 851360 h 2654282"/>
              <a:gd name="connsiteX2-661" fmla="*/ 1384251 w 3217557"/>
              <a:gd name="connsiteY2-662" fmla="*/ 1041176 h 2654282"/>
              <a:gd name="connsiteX3-663" fmla="*/ 1194435 w 3217557"/>
              <a:gd name="connsiteY3-664" fmla="*/ 851360 h 2654282"/>
              <a:gd name="connsiteX4-665" fmla="*/ 1384251 w 3217557"/>
              <a:gd name="connsiteY4-666" fmla="*/ 661544 h 2654282"/>
              <a:gd name="connsiteX5-667" fmla="*/ 1993421 w 3217557"/>
              <a:gd name="connsiteY5-668" fmla="*/ 661544 h 2654282"/>
              <a:gd name="connsiteX6-669" fmla="*/ 2183237 w 3217557"/>
              <a:gd name="connsiteY6-670" fmla="*/ 851360 h 2654282"/>
              <a:gd name="connsiteX7-671" fmla="*/ 1993421 w 3217557"/>
              <a:gd name="connsiteY7-672" fmla="*/ 1041176 h 2654282"/>
              <a:gd name="connsiteX8-673" fmla="*/ 1803605 w 3217557"/>
              <a:gd name="connsiteY8-674" fmla="*/ 851360 h 2654282"/>
              <a:gd name="connsiteX9-675" fmla="*/ 1993421 w 3217557"/>
              <a:gd name="connsiteY9-676" fmla="*/ 661544 h 2654282"/>
              <a:gd name="connsiteX10-677" fmla="*/ 2602591 w 3217557"/>
              <a:gd name="connsiteY10-678" fmla="*/ 661544 h 2654282"/>
              <a:gd name="connsiteX11-679" fmla="*/ 2792407 w 3217557"/>
              <a:gd name="connsiteY11-680" fmla="*/ 851360 h 2654282"/>
              <a:gd name="connsiteX12-681" fmla="*/ 2602591 w 3217557"/>
              <a:gd name="connsiteY12-682" fmla="*/ 1041176 h 2654282"/>
              <a:gd name="connsiteX13-683" fmla="*/ 2412775 w 3217557"/>
              <a:gd name="connsiteY13-684" fmla="*/ 851360 h 2654282"/>
              <a:gd name="connsiteX14-685" fmla="*/ 2602591 w 3217557"/>
              <a:gd name="connsiteY14-686" fmla="*/ 661544 h 2654282"/>
              <a:gd name="connsiteX15-687" fmla="*/ 677114 w 3217557"/>
              <a:gd name="connsiteY15-688" fmla="*/ 569491 h 2654282"/>
              <a:gd name="connsiteX16-689" fmla="*/ 330916 w 3217557"/>
              <a:gd name="connsiteY16-690" fmla="*/ 569491 h 2654282"/>
              <a:gd name="connsiteX17-691" fmla="*/ 0 w 3217557"/>
              <a:gd name="connsiteY17-692" fmla="*/ 900407 h 2654282"/>
              <a:gd name="connsiteX18-693" fmla="*/ 0 w 3217557"/>
              <a:gd name="connsiteY18-694" fmla="*/ 1952009 h 2654282"/>
              <a:gd name="connsiteX19-695" fmla="*/ 330916 w 3217557"/>
              <a:gd name="connsiteY19-696" fmla="*/ 2282925 h 2654282"/>
              <a:gd name="connsiteX20-697" fmla="*/ 711670 w 3217557"/>
              <a:gd name="connsiteY20-698" fmla="*/ 2282925 h 2654282"/>
              <a:gd name="connsiteX21-699" fmla="*/ 275077 w 3217557"/>
              <a:gd name="connsiteY21-700" fmla="*/ 2654282 h 2654282"/>
              <a:gd name="connsiteX22-701" fmla="*/ 1294529 w 3217557"/>
              <a:gd name="connsiteY22-702" fmla="*/ 2282925 h 2654282"/>
              <a:gd name="connsiteX23-703" fmla="*/ 2117356 w 3217557"/>
              <a:gd name="connsiteY23-704" fmla="*/ 2282925 h 2654282"/>
              <a:gd name="connsiteX24-705" fmla="*/ 2418395 w 3217557"/>
              <a:gd name="connsiteY24-706" fmla="*/ 2087951 h 2654282"/>
              <a:gd name="connsiteX25-707" fmla="*/ 1830857 w 3217557"/>
              <a:gd name="connsiteY25-708" fmla="*/ 1799347 h 2654282"/>
              <a:gd name="connsiteX26-709" fmla="*/ 1008030 w 3217557"/>
              <a:gd name="connsiteY26-710" fmla="*/ 1799347 h 2654282"/>
              <a:gd name="connsiteX27-711" fmla="*/ 677114 w 3217557"/>
              <a:gd name="connsiteY27-712" fmla="*/ 1468431 h 2654282"/>
              <a:gd name="connsiteX28-713" fmla="*/ 677114 w 3217557"/>
              <a:gd name="connsiteY28-714" fmla="*/ 569491 h 2654282"/>
              <a:gd name="connsiteX29-715" fmla="*/ 2886641 w 3217557"/>
              <a:gd name="connsiteY29-716" fmla="*/ 0 h 2654282"/>
              <a:gd name="connsiteX30-717" fmla="*/ 1100201 w 3217557"/>
              <a:gd name="connsiteY30-718" fmla="*/ 0 h 2654282"/>
              <a:gd name="connsiteX31-719" fmla="*/ 769285 w 3217557"/>
              <a:gd name="connsiteY31-720" fmla="*/ 330916 h 2654282"/>
              <a:gd name="connsiteX32-721" fmla="*/ 769285 w 3217557"/>
              <a:gd name="connsiteY32-722" fmla="*/ 1382518 h 2654282"/>
              <a:gd name="connsiteX33-723" fmla="*/ 1100201 w 3217557"/>
              <a:gd name="connsiteY33-724" fmla="*/ 1713434 h 2654282"/>
              <a:gd name="connsiteX34-725" fmla="*/ 1923028 w 3217557"/>
              <a:gd name="connsiteY34-726" fmla="*/ 1713434 h 2654282"/>
              <a:gd name="connsiteX35-727" fmla="*/ 3078958 w 3217557"/>
              <a:gd name="connsiteY35-728" fmla="*/ 2077967 h 2654282"/>
              <a:gd name="connsiteX36-729" fmla="*/ 2505887 w 3217557"/>
              <a:gd name="connsiteY36-730" fmla="*/ 1713434 h 2654282"/>
              <a:gd name="connsiteX37-731" fmla="*/ 2886641 w 3217557"/>
              <a:gd name="connsiteY37-732" fmla="*/ 1713434 h 2654282"/>
              <a:gd name="connsiteX38-733" fmla="*/ 3217557 w 3217557"/>
              <a:gd name="connsiteY38-734" fmla="*/ 1382518 h 2654282"/>
              <a:gd name="connsiteX39-735" fmla="*/ 3217557 w 3217557"/>
              <a:gd name="connsiteY39-736" fmla="*/ 330916 h 2654282"/>
              <a:gd name="connsiteX40-737" fmla="*/ 2886641 w 3217557"/>
              <a:gd name="connsiteY40-738" fmla="*/ 0 h 26542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/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/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/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/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/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/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Isosceles Triangle 68"/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/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/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/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/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/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/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-1" fmla="*/ 795647 w 2149434"/>
              <a:gd name="connsiteY0-2" fmla="*/ 2933205 h 2933205"/>
              <a:gd name="connsiteX1-3" fmla="*/ 0 w 2149434"/>
              <a:gd name="connsiteY1-4" fmla="*/ 1531917 h 2933205"/>
              <a:gd name="connsiteX2-5" fmla="*/ 463138 w 2149434"/>
              <a:gd name="connsiteY2-6" fmla="*/ 1733797 h 2933205"/>
              <a:gd name="connsiteX3-7" fmla="*/ 676894 w 2149434"/>
              <a:gd name="connsiteY3-8" fmla="*/ 0 h 2933205"/>
              <a:gd name="connsiteX4-9" fmla="*/ 2066307 w 2149434"/>
              <a:gd name="connsiteY4-10" fmla="*/ 819397 h 2933205"/>
              <a:gd name="connsiteX5-11" fmla="*/ 2149434 w 2149434"/>
              <a:gd name="connsiteY5-12" fmla="*/ 593766 h 2933205"/>
              <a:gd name="connsiteX6-13" fmla="*/ 1816925 w 2149434"/>
              <a:gd name="connsiteY6-14" fmla="*/ 2933205 h 2933205"/>
              <a:gd name="connsiteX7-15" fmla="*/ 1187533 w 2149434"/>
              <a:gd name="connsiteY7-16" fmla="*/ 926275 h 2933205"/>
              <a:gd name="connsiteX8-17" fmla="*/ 1080655 w 2149434"/>
              <a:gd name="connsiteY8-18" fmla="*/ 1828800 h 2933205"/>
              <a:gd name="connsiteX9-19" fmla="*/ 914400 w 2149434"/>
              <a:gd name="connsiteY9-20" fmla="*/ 1448790 h 2933205"/>
              <a:gd name="connsiteX10-21" fmla="*/ 795647 w 2149434"/>
              <a:gd name="connsiteY10-22" fmla="*/ 2933205 h 2933205"/>
              <a:gd name="connsiteX0-23" fmla="*/ 795647 w 2149434"/>
              <a:gd name="connsiteY0-24" fmla="*/ 3150488 h 3150488"/>
              <a:gd name="connsiteX1-25" fmla="*/ 0 w 2149434"/>
              <a:gd name="connsiteY1-26" fmla="*/ 1749200 h 3150488"/>
              <a:gd name="connsiteX2-27" fmla="*/ 463138 w 2149434"/>
              <a:gd name="connsiteY2-28" fmla="*/ 1951080 h 3150488"/>
              <a:gd name="connsiteX3-29" fmla="*/ 776482 w 2149434"/>
              <a:gd name="connsiteY3-30" fmla="*/ 0 h 3150488"/>
              <a:gd name="connsiteX4-31" fmla="*/ 2066307 w 2149434"/>
              <a:gd name="connsiteY4-32" fmla="*/ 1036680 h 3150488"/>
              <a:gd name="connsiteX5-33" fmla="*/ 2149434 w 2149434"/>
              <a:gd name="connsiteY5-34" fmla="*/ 811049 h 3150488"/>
              <a:gd name="connsiteX6-35" fmla="*/ 1816925 w 2149434"/>
              <a:gd name="connsiteY6-36" fmla="*/ 3150488 h 3150488"/>
              <a:gd name="connsiteX7-37" fmla="*/ 1187533 w 2149434"/>
              <a:gd name="connsiteY7-38" fmla="*/ 1143558 h 3150488"/>
              <a:gd name="connsiteX8-39" fmla="*/ 1080655 w 2149434"/>
              <a:gd name="connsiteY8-40" fmla="*/ 2046083 h 3150488"/>
              <a:gd name="connsiteX9-41" fmla="*/ 914400 w 2149434"/>
              <a:gd name="connsiteY9-42" fmla="*/ 1666073 h 3150488"/>
              <a:gd name="connsiteX10-43" fmla="*/ 795647 w 2149434"/>
              <a:gd name="connsiteY10-44" fmla="*/ 3150488 h 3150488"/>
              <a:gd name="connsiteX0-45" fmla="*/ 795647 w 2149434"/>
              <a:gd name="connsiteY0-46" fmla="*/ 3150488 h 3150488"/>
              <a:gd name="connsiteX1-47" fmla="*/ 0 w 2149434"/>
              <a:gd name="connsiteY1-48" fmla="*/ 1749200 h 3150488"/>
              <a:gd name="connsiteX2-49" fmla="*/ 463138 w 2149434"/>
              <a:gd name="connsiteY2-50" fmla="*/ 1951080 h 3150488"/>
              <a:gd name="connsiteX3-51" fmla="*/ 776482 w 2149434"/>
              <a:gd name="connsiteY3-52" fmla="*/ 0 h 3150488"/>
              <a:gd name="connsiteX4-53" fmla="*/ 2066307 w 2149434"/>
              <a:gd name="connsiteY4-54" fmla="*/ 1036680 h 3150488"/>
              <a:gd name="connsiteX5-55" fmla="*/ 2149434 w 2149434"/>
              <a:gd name="connsiteY5-56" fmla="*/ 811049 h 3150488"/>
              <a:gd name="connsiteX6-57" fmla="*/ 1816925 w 2149434"/>
              <a:gd name="connsiteY6-58" fmla="*/ 3150488 h 3150488"/>
              <a:gd name="connsiteX7-59" fmla="*/ 1187533 w 2149434"/>
              <a:gd name="connsiteY7-60" fmla="*/ 1143558 h 3150488"/>
              <a:gd name="connsiteX8-61" fmla="*/ 1080655 w 2149434"/>
              <a:gd name="connsiteY8-62" fmla="*/ 2046083 h 3150488"/>
              <a:gd name="connsiteX9-63" fmla="*/ 914400 w 2149434"/>
              <a:gd name="connsiteY9-64" fmla="*/ 1666073 h 3150488"/>
              <a:gd name="connsiteX10-65" fmla="*/ 795647 w 2149434"/>
              <a:gd name="connsiteY10-66" fmla="*/ 3150488 h 3150488"/>
              <a:gd name="connsiteX0-67" fmla="*/ 795647 w 2149434"/>
              <a:gd name="connsiteY0-68" fmla="*/ 3150488 h 3150488"/>
              <a:gd name="connsiteX1-69" fmla="*/ 0 w 2149434"/>
              <a:gd name="connsiteY1-70" fmla="*/ 1749200 h 3150488"/>
              <a:gd name="connsiteX2-71" fmla="*/ 463138 w 2149434"/>
              <a:gd name="connsiteY2-72" fmla="*/ 1951080 h 3150488"/>
              <a:gd name="connsiteX3-73" fmla="*/ 776482 w 2149434"/>
              <a:gd name="connsiteY3-74" fmla="*/ 0 h 3150488"/>
              <a:gd name="connsiteX4-75" fmla="*/ 1975772 w 2149434"/>
              <a:gd name="connsiteY4-76" fmla="*/ 991413 h 3150488"/>
              <a:gd name="connsiteX5-77" fmla="*/ 2149434 w 2149434"/>
              <a:gd name="connsiteY5-78" fmla="*/ 811049 h 3150488"/>
              <a:gd name="connsiteX6-79" fmla="*/ 1816925 w 2149434"/>
              <a:gd name="connsiteY6-80" fmla="*/ 3150488 h 3150488"/>
              <a:gd name="connsiteX7-81" fmla="*/ 1187533 w 2149434"/>
              <a:gd name="connsiteY7-82" fmla="*/ 1143558 h 3150488"/>
              <a:gd name="connsiteX8-83" fmla="*/ 1080655 w 2149434"/>
              <a:gd name="connsiteY8-84" fmla="*/ 2046083 h 3150488"/>
              <a:gd name="connsiteX9-85" fmla="*/ 914400 w 2149434"/>
              <a:gd name="connsiteY9-86" fmla="*/ 1666073 h 3150488"/>
              <a:gd name="connsiteX10-87" fmla="*/ 795647 w 2149434"/>
              <a:gd name="connsiteY10-88" fmla="*/ 3150488 h 3150488"/>
              <a:gd name="connsiteX0-89" fmla="*/ 795647 w 2149434"/>
              <a:gd name="connsiteY0-90" fmla="*/ 3150488 h 3150488"/>
              <a:gd name="connsiteX1-91" fmla="*/ 0 w 2149434"/>
              <a:gd name="connsiteY1-92" fmla="*/ 1749200 h 3150488"/>
              <a:gd name="connsiteX2-93" fmla="*/ 463138 w 2149434"/>
              <a:gd name="connsiteY2-94" fmla="*/ 1951080 h 3150488"/>
              <a:gd name="connsiteX3-95" fmla="*/ 776482 w 2149434"/>
              <a:gd name="connsiteY3-96" fmla="*/ 0 h 3150488"/>
              <a:gd name="connsiteX4-97" fmla="*/ 1975772 w 2149434"/>
              <a:gd name="connsiteY4-98" fmla="*/ 991413 h 3150488"/>
              <a:gd name="connsiteX5-99" fmla="*/ 2149434 w 2149434"/>
              <a:gd name="connsiteY5-100" fmla="*/ 811049 h 3150488"/>
              <a:gd name="connsiteX6-101" fmla="*/ 1816925 w 2149434"/>
              <a:gd name="connsiteY6-102" fmla="*/ 3150488 h 3150488"/>
              <a:gd name="connsiteX7-103" fmla="*/ 1187533 w 2149434"/>
              <a:gd name="connsiteY7-104" fmla="*/ 1143558 h 3150488"/>
              <a:gd name="connsiteX8-105" fmla="*/ 1080655 w 2149434"/>
              <a:gd name="connsiteY8-106" fmla="*/ 2046083 h 3150488"/>
              <a:gd name="connsiteX9-107" fmla="*/ 914400 w 2149434"/>
              <a:gd name="connsiteY9-108" fmla="*/ 1666073 h 3150488"/>
              <a:gd name="connsiteX10-109" fmla="*/ 795647 w 2149434"/>
              <a:gd name="connsiteY10-110" fmla="*/ 3150488 h 3150488"/>
              <a:gd name="connsiteX0-111" fmla="*/ 795647 w 2149434"/>
              <a:gd name="connsiteY0-112" fmla="*/ 3150488 h 3150488"/>
              <a:gd name="connsiteX1-113" fmla="*/ 0 w 2149434"/>
              <a:gd name="connsiteY1-114" fmla="*/ 1749200 h 3150488"/>
              <a:gd name="connsiteX2-115" fmla="*/ 463138 w 2149434"/>
              <a:gd name="connsiteY2-116" fmla="*/ 1951080 h 3150488"/>
              <a:gd name="connsiteX3-117" fmla="*/ 776482 w 2149434"/>
              <a:gd name="connsiteY3-118" fmla="*/ 0 h 3150488"/>
              <a:gd name="connsiteX4-119" fmla="*/ 1975772 w 2149434"/>
              <a:gd name="connsiteY4-120" fmla="*/ 991413 h 3150488"/>
              <a:gd name="connsiteX5-121" fmla="*/ 2149434 w 2149434"/>
              <a:gd name="connsiteY5-122" fmla="*/ 811049 h 3150488"/>
              <a:gd name="connsiteX6-123" fmla="*/ 1816925 w 2149434"/>
              <a:gd name="connsiteY6-124" fmla="*/ 3150488 h 3150488"/>
              <a:gd name="connsiteX7-125" fmla="*/ 1187533 w 2149434"/>
              <a:gd name="connsiteY7-126" fmla="*/ 1143558 h 3150488"/>
              <a:gd name="connsiteX8-127" fmla="*/ 1080655 w 2149434"/>
              <a:gd name="connsiteY8-128" fmla="*/ 2046083 h 3150488"/>
              <a:gd name="connsiteX9-129" fmla="*/ 914400 w 2149434"/>
              <a:gd name="connsiteY9-130" fmla="*/ 1666073 h 3150488"/>
              <a:gd name="connsiteX10-131" fmla="*/ 795647 w 2149434"/>
              <a:gd name="connsiteY10-132" fmla="*/ 3150488 h 3150488"/>
              <a:gd name="connsiteX0-133" fmla="*/ 795647 w 2095113"/>
              <a:gd name="connsiteY0-134" fmla="*/ 3150488 h 3150488"/>
              <a:gd name="connsiteX1-135" fmla="*/ 0 w 2095113"/>
              <a:gd name="connsiteY1-136" fmla="*/ 1749200 h 3150488"/>
              <a:gd name="connsiteX2-137" fmla="*/ 463138 w 2095113"/>
              <a:gd name="connsiteY2-138" fmla="*/ 1951080 h 3150488"/>
              <a:gd name="connsiteX3-139" fmla="*/ 776482 w 2095113"/>
              <a:gd name="connsiteY3-140" fmla="*/ 0 h 3150488"/>
              <a:gd name="connsiteX4-141" fmla="*/ 1975772 w 2095113"/>
              <a:gd name="connsiteY4-142" fmla="*/ 991413 h 3150488"/>
              <a:gd name="connsiteX5-143" fmla="*/ 2095113 w 2095113"/>
              <a:gd name="connsiteY5-144" fmla="*/ 702407 h 3150488"/>
              <a:gd name="connsiteX6-145" fmla="*/ 1816925 w 2095113"/>
              <a:gd name="connsiteY6-146" fmla="*/ 3150488 h 3150488"/>
              <a:gd name="connsiteX7-147" fmla="*/ 1187533 w 2095113"/>
              <a:gd name="connsiteY7-148" fmla="*/ 1143558 h 3150488"/>
              <a:gd name="connsiteX8-149" fmla="*/ 1080655 w 2095113"/>
              <a:gd name="connsiteY8-150" fmla="*/ 2046083 h 3150488"/>
              <a:gd name="connsiteX9-151" fmla="*/ 914400 w 2095113"/>
              <a:gd name="connsiteY9-152" fmla="*/ 1666073 h 3150488"/>
              <a:gd name="connsiteX10-153" fmla="*/ 795647 w 2095113"/>
              <a:gd name="connsiteY10-154" fmla="*/ 3150488 h 3150488"/>
              <a:gd name="connsiteX0-155" fmla="*/ 795647 w 2760540"/>
              <a:gd name="connsiteY0-156" fmla="*/ 3150488 h 3150488"/>
              <a:gd name="connsiteX1-157" fmla="*/ 0 w 2760540"/>
              <a:gd name="connsiteY1-158" fmla="*/ 1749200 h 3150488"/>
              <a:gd name="connsiteX2-159" fmla="*/ 463138 w 2760540"/>
              <a:gd name="connsiteY2-160" fmla="*/ 1951080 h 3150488"/>
              <a:gd name="connsiteX3-161" fmla="*/ 776482 w 2760540"/>
              <a:gd name="connsiteY3-162" fmla="*/ 0 h 3150488"/>
              <a:gd name="connsiteX4-163" fmla="*/ 1975772 w 2760540"/>
              <a:gd name="connsiteY4-164" fmla="*/ 991413 h 3150488"/>
              <a:gd name="connsiteX5-165" fmla="*/ 2095113 w 2760540"/>
              <a:gd name="connsiteY5-166" fmla="*/ 702407 h 3150488"/>
              <a:gd name="connsiteX6-167" fmla="*/ 1816925 w 2760540"/>
              <a:gd name="connsiteY6-168" fmla="*/ 3150488 h 3150488"/>
              <a:gd name="connsiteX7-169" fmla="*/ 1187533 w 2760540"/>
              <a:gd name="connsiteY7-170" fmla="*/ 1143558 h 3150488"/>
              <a:gd name="connsiteX8-171" fmla="*/ 1080655 w 2760540"/>
              <a:gd name="connsiteY8-172" fmla="*/ 2046083 h 3150488"/>
              <a:gd name="connsiteX9-173" fmla="*/ 914400 w 2760540"/>
              <a:gd name="connsiteY9-174" fmla="*/ 1666073 h 3150488"/>
              <a:gd name="connsiteX10-175" fmla="*/ 795647 w 2760540"/>
              <a:gd name="connsiteY10-176" fmla="*/ 3150488 h 3150488"/>
              <a:gd name="connsiteX0-177" fmla="*/ 795647 w 2904019"/>
              <a:gd name="connsiteY0-178" fmla="*/ 3150488 h 3150488"/>
              <a:gd name="connsiteX1-179" fmla="*/ 0 w 2904019"/>
              <a:gd name="connsiteY1-180" fmla="*/ 1749200 h 3150488"/>
              <a:gd name="connsiteX2-181" fmla="*/ 463138 w 2904019"/>
              <a:gd name="connsiteY2-182" fmla="*/ 1951080 h 3150488"/>
              <a:gd name="connsiteX3-183" fmla="*/ 776482 w 2904019"/>
              <a:gd name="connsiteY3-184" fmla="*/ 0 h 3150488"/>
              <a:gd name="connsiteX4-185" fmla="*/ 1975772 w 2904019"/>
              <a:gd name="connsiteY4-186" fmla="*/ 991413 h 3150488"/>
              <a:gd name="connsiteX5-187" fmla="*/ 2095113 w 2904019"/>
              <a:gd name="connsiteY5-188" fmla="*/ 702407 h 3150488"/>
              <a:gd name="connsiteX6-189" fmla="*/ 1816925 w 2904019"/>
              <a:gd name="connsiteY6-190" fmla="*/ 3150488 h 3150488"/>
              <a:gd name="connsiteX7-191" fmla="*/ 1187533 w 2904019"/>
              <a:gd name="connsiteY7-192" fmla="*/ 1143558 h 3150488"/>
              <a:gd name="connsiteX8-193" fmla="*/ 1080655 w 2904019"/>
              <a:gd name="connsiteY8-194" fmla="*/ 2046083 h 3150488"/>
              <a:gd name="connsiteX9-195" fmla="*/ 914400 w 2904019"/>
              <a:gd name="connsiteY9-196" fmla="*/ 1666073 h 3150488"/>
              <a:gd name="connsiteX10-197" fmla="*/ 795647 w 2904019"/>
              <a:gd name="connsiteY10-198" fmla="*/ 3150488 h 3150488"/>
              <a:gd name="connsiteX0-199" fmla="*/ 795647 w 2905418"/>
              <a:gd name="connsiteY0-200" fmla="*/ 3150488 h 3186701"/>
              <a:gd name="connsiteX1-201" fmla="*/ 0 w 2905418"/>
              <a:gd name="connsiteY1-202" fmla="*/ 1749200 h 3186701"/>
              <a:gd name="connsiteX2-203" fmla="*/ 463138 w 2905418"/>
              <a:gd name="connsiteY2-204" fmla="*/ 1951080 h 3186701"/>
              <a:gd name="connsiteX3-205" fmla="*/ 776482 w 2905418"/>
              <a:gd name="connsiteY3-206" fmla="*/ 0 h 3186701"/>
              <a:gd name="connsiteX4-207" fmla="*/ 1975772 w 2905418"/>
              <a:gd name="connsiteY4-208" fmla="*/ 991413 h 3186701"/>
              <a:gd name="connsiteX5-209" fmla="*/ 2095113 w 2905418"/>
              <a:gd name="connsiteY5-210" fmla="*/ 702407 h 3186701"/>
              <a:gd name="connsiteX6-211" fmla="*/ 1821452 w 2905418"/>
              <a:gd name="connsiteY6-212" fmla="*/ 3186701 h 3186701"/>
              <a:gd name="connsiteX7-213" fmla="*/ 1187533 w 2905418"/>
              <a:gd name="connsiteY7-214" fmla="*/ 1143558 h 3186701"/>
              <a:gd name="connsiteX8-215" fmla="*/ 1080655 w 2905418"/>
              <a:gd name="connsiteY8-216" fmla="*/ 2046083 h 3186701"/>
              <a:gd name="connsiteX9-217" fmla="*/ 914400 w 2905418"/>
              <a:gd name="connsiteY9-218" fmla="*/ 1666073 h 3186701"/>
              <a:gd name="connsiteX10-219" fmla="*/ 795647 w 2905418"/>
              <a:gd name="connsiteY10-220" fmla="*/ 3150488 h 3186701"/>
              <a:gd name="connsiteX0-221" fmla="*/ 795647 w 2937337"/>
              <a:gd name="connsiteY0-222" fmla="*/ 3150488 h 3186701"/>
              <a:gd name="connsiteX1-223" fmla="*/ 0 w 2937337"/>
              <a:gd name="connsiteY1-224" fmla="*/ 1749200 h 3186701"/>
              <a:gd name="connsiteX2-225" fmla="*/ 463138 w 2937337"/>
              <a:gd name="connsiteY2-226" fmla="*/ 1951080 h 3186701"/>
              <a:gd name="connsiteX3-227" fmla="*/ 776482 w 2937337"/>
              <a:gd name="connsiteY3-228" fmla="*/ 0 h 3186701"/>
              <a:gd name="connsiteX4-229" fmla="*/ 1975772 w 2937337"/>
              <a:gd name="connsiteY4-230" fmla="*/ 991413 h 3186701"/>
              <a:gd name="connsiteX5-231" fmla="*/ 2095113 w 2937337"/>
              <a:gd name="connsiteY5-232" fmla="*/ 702407 h 3186701"/>
              <a:gd name="connsiteX6-233" fmla="*/ 1821452 w 2937337"/>
              <a:gd name="connsiteY6-234" fmla="*/ 3186701 h 3186701"/>
              <a:gd name="connsiteX7-235" fmla="*/ 1187533 w 2937337"/>
              <a:gd name="connsiteY7-236" fmla="*/ 1143558 h 3186701"/>
              <a:gd name="connsiteX8-237" fmla="*/ 1080655 w 2937337"/>
              <a:gd name="connsiteY8-238" fmla="*/ 2046083 h 3186701"/>
              <a:gd name="connsiteX9-239" fmla="*/ 914400 w 2937337"/>
              <a:gd name="connsiteY9-240" fmla="*/ 1666073 h 3186701"/>
              <a:gd name="connsiteX10-241" fmla="*/ 795647 w 2937337"/>
              <a:gd name="connsiteY10-242" fmla="*/ 3150488 h 3186701"/>
              <a:gd name="connsiteX0-243" fmla="*/ 795647 w 2937337"/>
              <a:gd name="connsiteY0-244" fmla="*/ 3150488 h 3186701"/>
              <a:gd name="connsiteX1-245" fmla="*/ 0 w 2937337"/>
              <a:gd name="connsiteY1-246" fmla="*/ 1749200 h 3186701"/>
              <a:gd name="connsiteX2-247" fmla="*/ 463138 w 2937337"/>
              <a:gd name="connsiteY2-248" fmla="*/ 1951080 h 3186701"/>
              <a:gd name="connsiteX3-249" fmla="*/ 776482 w 2937337"/>
              <a:gd name="connsiteY3-250" fmla="*/ 0 h 3186701"/>
              <a:gd name="connsiteX4-251" fmla="*/ 2120628 w 2937337"/>
              <a:gd name="connsiteY4-252" fmla="*/ 1308284 h 3186701"/>
              <a:gd name="connsiteX5-253" fmla="*/ 2095113 w 2937337"/>
              <a:gd name="connsiteY5-254" fmla="*/ 702407 h 3186701"/>
              <a:gd name="connsiteX6-255" fmla="*/ 1821452 w 2937337"/>
              <a:gd name="connsiteY6-256" fmla="*/ 3186701 h 3186701"/>
              <a:gd name="connsiteX7-257" fmla="*/ 1187533 w 2937337"/>
              <a:gd name="connsiteY7-258" fmla="*/ 1143558 h 3186701"/>
              <a:gd name="connsiteX8-259" fmla="*/ 1080655 w 2937337"/>
              <a:gd name="connsiteY8-260" fmla="*/ 2046083 h 3186701"/>
              <a:gd name="connsiteX9-261" fmla="*/ 914400 w 2937337"/>
              <a:gd name="connsiteY9-262" fmla="*/ 1666073 h 3186701"/>
              <a:gd name="connsiteX10-263" fmla="*/ 795647 w 2937337"/>
              <a:gd name="connsiteY10-264" fmla="*/ 3150488 h 3186701"/>
              <a:gd name="connsiteX0-265" fmla="*/ 795647 w 2937337"/>
              <a:gd name="connsiteY0-266" fmla="*/ 3150488 h 3186701"/>
              <a:gd name="connsiteX1-267" fmla="*/ 0 w 2937337"/>
              <a:gd name="connsiteY1-268" fmla="*/ 1749200 h 3186701"/>
              <a:gd name="connsiteX2-269" fmla="*/ 463138 w 2937337"/>
              <a:gd name="connsiteY2-270" fmla="*/ 1951080 h 3186701"/>
              <a:gd name="connsiteX3-271" fmla="*/ 776482 w 2937337"/>
              <a:gd name="connsiteY3-272" fmla="*/ 0 h 3186701"/>
              <a:gd name="connsiteX4-273" fmla="*/ 2120628 w 2937337"/>
              <a:gd name="connsiteY4-274" fmla="*/ 1308284 h 3186701"/>
              <a:gd name="connsiteX5-275" fmla="*/ 2095113 w 2937337"/>
              <a:gd name="connsiteY5-276" fmla="*/ 702407 h 3186701"/>
              <a:gd name="connsiteX6-277" fmla="*/ 1821452 w 2937337"/>
              <a:gd name="connsiteY6-278" fmla="*/ 3186701 h 3186701"/>
              <a:gd name="connsiteX7-279" fmla="*/ 1187533 w 2937337"/>
              <a:gd name="connsiteY7-280" fmla="*/ 1143558 h 3186701"/>
              <a:gd name="connsiteX8-281" fmla="*/ 1080655 w 2937337"/>
              <a:gd name="connsiteY8-282" fmla="*/ 2046083 h 3186701"/>
              <a:gd name="connsiteX9-283" fmla="*/ 914400 w 2937337"/>
              <a:gd name="connsiteY9-284" fmla="*/ 1666073 h 3186701"/>
              <a:gd name="connsiteX10-285" fmla="*/ 795647 w 2937337"/>
              <a:gd name="connsiteY10-286" fmla="*/ 3150488 h 3186701"/>
              <a:gd name="connsiteX0-287" fmla="*/ 795647 w 2937337"/>
              <a:gd name="connsiteY0-288" fmla="*/ 3150488 h 3186701"/>
              <a:gd name="connsiteX1-289" fmla="*/ 0 w 2937337"/>
              <a:gd name="connsiteY1-290" fmla="*/ 1749200 h 3186701"/>
              <a:gd name="connsiteX2-291" fmla="*/ 463138 w 2937337"/>
              <a:gd name="connsiteY2-292" fmla="*/ 1951080 h 3186701"/>
              <a:gd name="connsiteX3-293" fmla="*/ 776482 w 2937337"/>
              <a:gd name="connsiteY3-294" fmla="*/ 0 h 3186701"/>
              <a:gd name="connsiteX4-295" fmla="*/ 2120628 w 2937337"/>
              <a:gd name="connsiteY4-296" fmla="*/ 1308284 h 3186701"/>
              <a:gd name="connsiteX5-297" fmla="*/ 2095113 w 2937337"/>
              <a:gd name="connsiteY5-298" fmla="*/ 702407 h 3186701"/>
              <a:gd name="connsiteX6-299" fmla="*/ 1821452 w 2937337"/>
              <a:gd name="connsiteY6-300" fmla="*/ 3186701 h 3186701"/>
              <a:gd name="connsiteX7-301" fmla="*/ 1187533 w 2937337"/>
              <a:gd name="connsiteY7-302" fmla="*/ 1143558 h 3186701"/>
              <a:gd name="connsiteX8-303" fmla="*/ 1080655 w 2937337"/>
              <a:gd name="connsiteY8-304" fmla="*/ 2046083 h 3186701"/>
              <a:gd name="connsiteX9-305" fmla="*/ 914400 w 2937337"/>
              <a:gd name="connsiteY9-306" fmla="*/ 1666073 h 3186701"/>
              <a:gd name="connsiteX10-307" fmla="*/ 795647 w 2937337"/>
              <a:gd name="connsiteY10-308" fmla="*/ 3150488 h 3186701"/>
              <a:gd name="connsiteX0-309" fmla="*/ 795647 w 2937337"/>
              <a:gd name="connsiteY0-310" fmla="*/ 3150488 h 3186701"/>
              <a:gd name="connsiteX1-311" fmla="*/ 0 w 2937337"/>
              <a:gd name="connsiteY1-312" fmla="*/ 1749200 h 3186701"/>
              <a:gd name="connsiteX2-313" fmla="*/ 463138 w 2937337"/>
              <a:gd name="connsiteY2-314" fmla="*/ 1951080 h 3186701"/>
              <a:gd name="connsiteX3-315" fmla="*/ 776482 w 2937337"/>
              <a:gd name="connsiteY3-316" fmla="*/ 0 h 3186701"/>
              <a:gd name="connsiteX4-317" fmla="*/ 2120628 w 2937337"/>
              <a:gd name="connsiteY4-318" fmla="*/ 1308284 h 3186701"/>
              <a:gd name="connsiteX5-319" fmla="*/ 2095113 w 2937337"/>
              <a:gd name="connsiteY5-320" fmla="*/ 702407 h 3186701"/>
              <a:gd name="connsiteX6-321" fmla="*/ 1821452 w 2937337"/>
              <a:gd name="connsiteY6-322" fmla="*/ 3186701 h 3186701"/>
              <a:gd name="connsiteX7-323" fmla="*/ 1187533 w 2937337"/>
              <a:gd name="connsiteY7-324" fmla="*/ 1143558 h 3186701"/>
              <a:gd name="connsiteX8-325" fmla="*/ 1080655 w 2937337"/>
              <a:gd name="connsiteY8-326" fmla="*/ 2046083 h 3186701"/>
              <a:gd name="connsiteX9-327" fmla="*/ 914400 w 2937337"/>
              <a:gd name="connsiteY9-328" fmla="*/ 1666073 h 3186701"/>
              <a:gd name="connsiteX10-329" fmla="*/ 795647 w 2937337"/>
              <a:gd name="connsiteY10-330" fmla="*/ 3150488 h 3186701"/>
              <a:gd name="connsiteX0-331" fmla="*/ 795647 w 2937337"/>
              <a:gd name="connsiteY0-332" fmla="*/ 3150488 h 3186701"/>
              <a:gd name="connsiteX1-333" fmla="*/ 0 w 2937337"/>
              <a:gd name="connsiteY1-334" fmla="*/ 1749200 h 3186701"/>
              <a:gd name="connsiteX2-335" fmla="*/ 463138 w 2937337"/>
              <a:gd name="connsiteY2-336" fmla="*/ 1951080 h 3186701"/>
              <a:gd name="connsiteX3-337" fmla="*/ 776482 w 2937337"/>
              <a:gd name="connsiteY3-338" fmla="*/ 0 h 3186701"/>
              <a:gd name="connsiteX4-339" fmla="*/ 2120628 w 2937337"/>
              <a:gd name="connsiteY4-340" fmla="*/ 1308284 h 3186701"/>
              <a:gd name="connsiteX5-341" fmla="*/ 2095113 w 2937337"/>
              <a:gd name="connsiteY5-342" fmla="*/ 702407 h 3186701"/>
              <a:gd name="connsiteX6-343" fmla="*/ 1821452 w 2937337"/>
              <a:gd name="connsiteY6-344" fmla="*/ 3186701 h 3186701"/>
              <a:gd name="connsiteX7-345" fmla="*/ 1187533 w 2937337"/>
              <a:gd name="connsiteY7-346" fmla="*/ 1143558 h 3186701"/>
              <a:gd name="connsiteX8-347" fmla="*/ 1080655 w 2937337"/>
              <a:gd name="connsiteY8-348" fmla="*/ 2046083 h 3186701"/>
              <a:gd name="connsiteX9-349" fmla="*/ 914400 w 2937337"/>
              <a:gd name="connsiteY9-350" fmla="*/ 1666073 h 3186701"/>
              <a:gd name="connsiteX10-351" fmla="*/ 795647 w 2937337"/>
              <a:gd name="connsiteY10-352" fmla="*/ 3150488 h 3186701"/>
              <a:gd name="connsiteX0-353" fmla="*/ 795647 w 2937337"/>
              <a:gd name="connsiteY0-354" fmla="*/ 3150488 h 3186701"/>
              <a:gd name="connsiteX1-355" fmla="*/ 0 w 2937337"/>
              <a:gd name="connsiteY1-356" fmla="*/ 1749200 h 3186701"/>
              <a:gd name="connsiteX2-357" fmla="*/ 463138 w 2937337"/>
              <a:gd name="connsiteY2-358" fmla="*/ 1951080 h 3186701"/>
              <a:gd name="connsiteX3-359" fmla="*/ 776482 w 2937337"/>
              <a:gd name="connsiteY3-360" fmla="*/ 0 h 3186701"/>
              <a:gd name="connsiteX4-361" fmla="*/ 2120628 w 2937337"/>
              <a:gd name="connsiteY4-362" fmla="*/ 1308284 h 3186701"/>
              <a:gd name="connsiteX5-363" fmla="*/ 2095113 w 2937337"/>
              <a:gd name="connsiteY5-364" fmla="*/ 702407 h 3186701"/>
              <a:gd name="connsiteX6-365" fmla="*/ 1821452 w 2937337"/>
              <a:gd name="connsiteY6-366" fmla="*/ 3186701 h 3186701"/>
              <a:gd name="connsiteX7-367" fmla="*/ 1187533 w 2937337"/>
              <a:gd name="connsiteY7-368" fmla="*/ 1143558 h 3186701"/>
              <a:gd name="connsiteX8-369" fmla="*/ 1080655 w 2937337"/>
              <a:gd name="connsiteY8-370" fmla="*/ 2046083 h 3186701"/>
              <a:gd name="connsiteX9-371" fmla="*/ 914400 w 2937337"/>
              <a:gd name="connsiteY9-372" fmla="*/ 1666073 h 3186701"/>
              <a:gd name="connsiteX10-373" fmla="*/ 795647 w 2937337"/>
              <a:gd name="connsiteY10-374" fmla="*/ 3150488 h 3186701"/>
              <a:gd name="connsiteX0-375" fmla="*/ 795647 w 2937337"/>
              <a:gd name="connsiteY0-376" fmla="*/ 3150488 h 3186701"/>
              <a:gd name="connsiteX1-377" fmla="*/ 0 w 2937337"/>
              <a:gd name="connsiteY1-378" fmla="*/ 1749200 h 3186701"/>
              <a:gd name="connsiteX2-379" fmla="*/ 463138 w 2937337"/>
              <a:gd name="connsiteY2-380" fmla="*/ 1951080 h 3186701"/>
              <a:gd name="connsiteX3-381" fmla="*/ 776482 w 2937337"/>
              <a:gd name="connsiteY3-382" fmla="*/ 0 h 3186701"/>
              <a:gd name="connsiteX4-383" fmla="*/ 2034620 w 2937337"/>
              <a:gd name="connsiteY4-384" fmla="*/ 1294704 h 3186701"/>
              <a:gd name="connsiteX5-385" fmla="*/ 2095113 w 2937337"/>
              <a:gd name="connsiteY5-386" fmla="*/ 702407 h 3186701"/>
              <a:gd name="connsiteX6-387" fmla="*/ 1821452 w 2937337"/>
              <a:gd name="connsiteY6-388" fmla="*/ 3186701 h 3186701"/>
              <a:gd name="connsiteX7-389" fmla="*/ 1187533 w 2937337"/>
              <a:gd name="connsiteY7-390" fmla="*/ 1143558 h 3186701"/>
              <a:gd name="connsiteX8-391" fmla="*/ 1080655 w 2937337"/>
              <a:gd name="connsiteY8-392" fmla="*/ 2046083 h 3186701"/>
              <a:gd name="connsiteX9-393" fmla="*/ 914400 w 2937337"/>
              <a:gd name="connsiteY9-394" fmla="*/ 1666073 h 3186701"/>
              <a:gd name="connsiteX10-395" fmla="*/ 795647 w 2937337"/>
              <a:gd name="connsiteY10-396" fmla="*/ 3150488 h 3186701"/>
              <a:gd name="connsiteX0-397" fmla="*/ 795647 w 2937337"/>
              <a:gd name="connsiteY0-398" fmla="*/ 3150488 h 3186701"/>
              <a:gd name="connsiteX1-399" fmla="*/ 0 w 2937337"/>
              <a:gd name="connsiteY1-400" fmla="*/ 1749200 h 3186701"/>
              <a:gd name="connsiteX2-401" fmla="*/ 463138 w 2937337"/>
              <a:gd name="connsiteY2-402" fmla="*/ 1951080 h 3186701"/>
              <a:gd name="connsiteX3-403" fmla="*/ 776482 w 2937337"/>
              <a:gd name="connsiteY3-404" fmla="*/ 0 h 3186701"/>
              <a:gd name="connsiteX4-405" fmla="*/ 2034620 w 2937337"/>
              <a:gd name="connsiteY4-406" fmla="*/ 1294704 h 3186701"/>
              <a:gd name="connsiteX5-407" fmla="*/ 2095113 w 2937337"/>
              <a:gd name="connsiteY5-408" fmla="*/ 702407 h 3186701"/>
              <a:gd name="connsiteX6-409" fmla="*/ 1821452 w 2937337"/>
              <a:gd name="connsiteY6-410" fmla="*/ 3186701 h 3186701"/>
              <a:gd name="connsiteX7-411" fmla="*/ 1187533 w 2937337"/>
              <a:gd name="connsiteY7-412" fmla="*/ 1143558 h 3186701"/>
              <a:gd name="connsiteX8-413" fmla="*/ 1080655 w 2937337"/>
              <a:gd name="connsiteY8-414" fmla="*/ 2046083 h 3186701"/>
              <a:gd name="connsiteX9-415" fmla="*/ 914400 w 2937337"/>
              <a:gd name="connsiteY9-416" fmla="*/ 1666073 h 3186701"/>
              <a:gd name="connsiteX10-417" fmla="*/ 795647 w 2937337"/>
              <a:gd name="connsiteY10-418" fmla="*/ 3150488 h 3186701"/>
              <a:gd name="connsiteX0-419" fmla="*/ 795647 w 2937337"/>
              <a:gd name="connsiteY0-420" fmla="*/ 3150488 h 3186701"/>
              <a:gd name="connsiteX1-421" fmla="*/ 0 w 2937337"/>
              <a:gd name="connsiteY1-422" fmla="*/ 1749200 h 3186701"/>
              <a:gd name="connsiteX2-423" fmla="*/ 463138 w 2937337"/>
              <a:gd name="connsiteY2-424" fmla="*/ 1951080 h 3186701"/>
              <a:gd name="connsiteX3-425" fmla="*/ 776482 w 2937337"/>
              <a:gd name="connsiteY3-426" fmla="*/ 0 h 3186701"/>
              <a:gd name="connsiteX4-427" fmla="*/ 2034620 w 2937337"/>
              <a:gd name="connsiteY4-428" fmla="*/ 1294704 h 3186701"/>
              <a:gd name="connsiteX5-429" fmla="*/ 2095113 w 2937337"/>
              <a:gd name="connsiteY5-430" fmla="*/ 702407 h 3186701"/>
              <a:gd name="connsiteX6-431" fmla="*/ 1821452 w 2937337"/>
              <a:gd name="connsiteY6-432" fmla="*/ 3186701 h 3186701"/>
              <a:gd name="connsiteX7-433" fmla="*/ 1187533 w 2937337"/>
              <a:gd name="connsiteY7-434" fmla="*/ 1143558 h 3186701"/>
              <a:gd name="connsiteX8-435" fmla="*/ 1080655 w 2937337"/>
              <a:gd name="connsiteY8-436" fmla="*/ 2046083 h 3186701"/>
              <a:gd name="connsiteX9-437" fmla="*/ 914400 w 2937337"/>
              <a:gd name="connsiteY9-438" fmla="*/ 1666073 h 3186701"/>
              <a:gd name="connsiteX10-439" fmla="*/ 795647 w 2937337"/>
              <a:gd name="connsiteY10-440" fmla="*/ 3150488 h 3186701"/>
              <a:gd name="connsiteX0-441" fmla="*/ 795647 w 2893849"/>
              <a:gd name="connsiteY0-442" fmla="*/ 3150488 h 3186701"/>
              <a:gd name="connsiteX1-443" fmla="*/ 0 w 2893849"/>
              <a:gd name="connsiteY1-444" fmla="*/ 1749200 h 3186701"/>
              <a:gd name="connsiteX2-445" fmla="*/ 463138 w 2893849"/>
              <a:gd name="connsiteY2-446" fmla="*/ 1951080 h 3186701"/>
              <a:gd name="connsiteX3-447" fmla="*/ 776482 w 2893849"/>
              <a:gd name="connsiteY3-448" fmla="*/ 0 h 3186701"/>
              <a:gd name="connsiteX4-449" fmla="*/ 2034620 w 2893849"/>
              <a:gd name="connsiteY4-450" fmla="*/ 1294704 h 3186701"/>
              <a:gd name="connsiteX5-451" fmla="*/ 2031739 w 2893849"/>
              <a:gd name="connsiteY5-452" fmla="*/ 711461 h 3186701"/>
              <a:gd name="connsiteX6-453" fmla="*/ 1821452 w 2893849"/>
              <a:gd name="connsiteY6-454" fmla="*/ 3186701 h 3186701"/>
              <a:gd name="connsiteX7-455" fmla="*/ 1187533 w 2893849"/>
              <a:gd name="connsiteY7-456" fmla="*/ 1143558 h 3186701"/>
              <a:gd name="connsiteX8-457" fmla="*/ 1080655 w 2893849"/>
              <a:gd name="connsiteY8-458" fmla="*/ 2046083 h 3186701"/>
              <a:gd name="connsiteX9-459" fmla="*/ 914400 w 2893849"/>
              <a:gd name="connsiteY9-460" fmla="*/ 1666073 h 3186701"/>
              <a:gd name="connsiteX10-461" fmla="*/ 795647 w 2893849"/>
              <a:gd name="connsiteY10-462" fmla="*/ 3150488 h 3186701"/>
              <a:gd name="connsiteX0-463" fmla="*/ 795647 w 2931612"/>
              <a:gd name="connsiteY0-464" fmla="*/ 3150488 h 3186701"/>
              <a:gd name="connsiteX1-465" fmla="*/ 0 w 2931612"/>
              <a:gd name="connsiteY1-466" fmla="*/ 1749200 h 3186701"/>
              <a:gd name="connsiteX2-467" fmla="*/ 463138 w 2931612"/>
              <a:gd name="connsiteY2-468" fmla="*/ 1951080 h 3186701"/>
              <a:gd name="connsiteX3-469" fmla="*/ 776482 w 2931612"/>
              <a:gd name="connsiteY3-470" fmla="*/ 0 h 3186701"/>
              <a:gd name="connsiteX4-471" fmla="*/ 2034620 w 2931612"/>
              <a:gd name="connsiteY4-472" fmla="*/ 1294704 h 3186701"/>
              <a:gd name="connsiteX5-473" fmla="*/ 2031739 w 2931612"/>
              <a:gd name="connsiteY5-474" fmla="*/ 711461 h 3186701"/>
              <a:gd name="connsiteX6-475" fmla="*/ 1821452 w 2931612"/>
              <a:gd name="connsiteY6-476" fmla="*/ 3186701 h 3186701"/>
              <a:gd name="connsiteX7-477" fmla="*/ 1187533 w 2931612"/>
              <a:gd name="connsiteY7-478" fmla="*/ 1143558 h 3186701"/>
              <a:gd name="connsiteX8-479" fmla="*/ 1080655 w 2931612"/>
              <a:gd name="connsiteY8-480" fmla="*/ 2046083 h 3186701"/>
              <a:gd name="connsiteX9-481" fmla="*/ 914400 w 2931612"/>
              <a:gd name="connsiteY9-482" fmla="*/ 1666073 h 3186701"/>
              <a:gd name="connsiteX10-483" fmla="*/ 795647 w 2931612"/>
              <a:gd name="connsiteY10-484" fmla="*/ 3150488 h 3186701"/>
              <a:gd name="connsiteX0-485" fmla="*/ 795647 w 2931612"/>
              <a:gd name="connsiteY0-486" fmla="*/ 3150488 h 3186701"/>
              <a:gd name="connsiteX1-487" fmla="*/ 0 w 2931612"/>
              <a:gd name="connsiteY1-488" fmla="*/ 1749200 h 3186701"/>
              <a:gd name="connsiteX2-489" fmla="*/ 463138 w 2931612"/>
              <a:gd name="connsiteY2-490" fmla="*/ 1951080 h 3186701"/>
              <a:gd name="connsiteX3-491" fmla="*/ 776482 w 2931612"/>
              <a:gd name="connsiteY3-492" fmla="*/ 0 h 3186701"/>
              <a:gd name="connsiteX4-493" fmla="*/ 2034620 w 2931612"/>
              <a:gd name="connsiteY4-494" fmla="*/ 1294704 h 3186701"/>
              <a:gd name="connsiteX5-495" fmla="*/ 2031739 w 2931612"/>
              <a:gd name="connsiteY5-496" fmla="*/ 711461 h 3186701"/>
              <a:gd name="connsiteX6-497" fmla="*/ 1821452 w 2931612"/>
              <a:gd name="connsiteY6-498" fmla="*/ 3186701 h 3186701"/>
              <a:gd name="connsiteX7-499" fmla="*/ 1187533 w 2931612"/>
              <a:gd name="connsiteY7-500" fmla="*/ 1143558 h 3186701"/>
              <a:gd name="connsiteX8-501" fmla="*/ 1080655 w 2931612"/>
              <a:gd name="connsiteY8-502" fmla="*/ 2046083 h 3186701"/>
              <a:gd name="connsiteX9-503" fmla="*/ 914400 w 2931612"/>
              <a:gd name="connsiteY9-504" fmla="*/ 1666073 h 3186701"/>
              <a:gd name="connsiteX10-505" fmla="*/ 795647 w 2931612"/>
              <a:gd name="connsiteY10-506" fmla="*/ 3150488 h 3186701"/>
              <a:gd name="connsiteX0-507" fmla="*/ 795647 w 2931612"/>
              <a:gd name="connsiteY0-508" fmla="*/ 3150488 h 3186701"/>
              <a:gd name="connsiteX1-509" fmla="*/ 0 w 2931612"/>
              <a:gd name="connsiteY1-510" fmla="*/ 1749200 h 3186701"/>
              <a:gd name="connsiteX2-511" fmla="*/ 463138 w 2931612"/>
              <a:gd name="connsiteY2-512" fmla="*/ 1951080 h 3186701"/>
              <a:gd name="connsiteX3-513" fmla="*/ 776482 w 2931612"/>
              <a:gd name="connsiteY3-514" fmla="*/ 0 h 3186701"/>
              <a:gd name="connsiteX4-515" fmla="*/ 2034620 w 2931612"/>
              <a:gd name="connsiteY4-516" fmla="*/ 1294704 h 3186701"/>
              <a:gd name="connsiteX5-517" fmla="*/ 2031739 w 2931612"/>
              <a:gd name="connsiteY5-518" fmla="*/ 711461 h 3186701"/>
              <a:gd name="connsiteX6-519" fmla="*/ 1821452 w 2931612"/>
              <a:gd name="connsiteY6-520" fmla="*/ 3186701 h 3186701"/>
              <a:gd name="connsiteX7-521" fmla="*/ 1187533 w 2931612"/>
              <a:gd name="connsiteY7-522" fmla="*/ 1143558 h 3186701"/>
              <a:gd name="connsiteX8-523" fmla="*/ 1080655 w 2931612"/>
              <a:gd name="connsiteY8-524" fmla="*/ 2046083 h 3186701"/>
              <a:gd name="connsiteX9-525" fmla="*/ 914400 w 2931612"/>
              <a:gd name="connsiteY9-526" fmla="*/ 1666073 h 3186701"/>
              <a:gd name="connsiteX10-527" fmla="*/ 795647 w 2931612"/>
              <a:gd name="connsiteY10-528" fmla="*/ 3150488 h 3186701"/>
              <a:gd name="connsiteX0-529" fmla="*/ 795647 w 2931612"/>
              <a:gd name="connsiteY0-530" fmla="*/ 3150488 h 3186701"/>
              <a:gd name="connsiteX1-531" fmla="*/ 0 w 2931612"/>
              <a:gd name="connsiteY1-532" fmla="*/ 1749200 h 3186701"/>
              <a:gd name="connsiteX2-533" fmla="*/ 463138 w 2931612"/>
              <a:gd name="connsiteY2-534" fmla="*/ 1951080 h 3186701"/>
              <a:gd name="connsiteX3-535" fmla="*/ 776482 w 2931612"/>
              <a:gd name="connsiteY3-536" fmla="*/ 0 h 3186701"/>
              <a:gd name="connsiteX4-537" fmla="*/ 2034620 w 2931612"/>
              <a:gd name="connsiteY4-538" fmla="*/ 1294704 h 3186701"/>
              <a:gd name="connsiteX5-539" fmla="*/ 2031739 w 2931612"/>
              <a:gd name="connsiteY5-540" fmla="*/ 711461 h 3186701"/>
              <a:gd name="connsiteX6-541" fmla="*/ 1821452 w 2931612"/>
              <a:gd name="connsiteY6-542" fmla="*/ 3186701 h 3186701"/>
              <a:gd name="connsiteX7-543" fmla="*/ 1187533 w 2931612"/>
              <a:gd name="connsiteY7-544" fmla="*/ 1143558 h 3186701"/>
              <a:gd name="connsiteX8-545" fmla="*/ 1080655 w 2931612"/>
              <a:gd name="connsiteY8-546" fmla="*/ 2046083 h 3186701"/>
              <a:gd name="connsiteX9-547" fmla="*/ 914400 w 2931612"/>
              <a:gd name="connsiteY9-548" fmla="*/ 1666073 h 3186701"/>
              <a:gd name="connsiteX10-549" fmla="*/ 795647 w 2931612"/>
              <a:gd name="connsiteY10-550" fmla="*/ 3150488 h 3186701"/>
              <a:gd name="connsiteX0-551" fmla="*/ 795647 w 2931612"/>
              <a:gd name="connsiteY0-552" fmla="*/ 3150488 h 3186701"/>
              <a:gd name="connsiteX1-553" fmla="*/ 0 w 2931612"/>
              <a:gd name="connsiteY1-554" fmla="*/ 1749200 h 3186701"/>
              <a:gd name="connsiteX2-555" fmla="*/ 463138 w 2931612"/>
              <a:gd name="connsiteY2-556" fmla="*/ 1951080 h 3186701"/>
              <a:gd name="connsiteX3-557" fmla="*/ 776482 w 2931612"/>
              <a:gd name="connsiteY3-558" fmla="*/ 0 h 3186701"/>
              <a:gd name="connsiteX4-559" fmla="*/ 2034620 w 2931612"/>
              <a:gd name="connsiteY4-560" fmla="*/ 1294704 h 3186701"/>
              <a:gd name="connsiteX5-561" fmla="*/ 2031739 w 2931612"/>
              <a:gd name="connsiteY5-562" fmla="*/ 711461 h 3186701"/>
              <a:gd name="connsiteX6-563" fmla="*/ 1821452 w 2931612"/>
              <a:gd name="connsiteY6-564" fmla="*/ 3186701 h 3186701"/>
              <a:gd name="connsiteX7-565" fmla="*/ 1187533 w 2931612"/>
              <a:gd name="connsiteY7-566" fmla="*/ 1143558 h 3186701"/>
              <a:gd name="connsiteX8-567" fmla="*/ 1080655 w 2931612"/>
              <a:gd name="connsiteY8-568" fmla="*/ 2046083 h 3186701"/>
              <a:gd name="connsiteX9-569" fmla="*/ 914400 w 2931612"/>
              <a:gd name="connsiteY9-570" fmla="*/ 1666073 h 3186701"/>
              <a:gd name="connsiteX10-571" fmla="*/ 795647 w 2931612"/>
              <a:gd name="connsiteY10-572" fmla="*/ 3150488 h 3186701"/>
              <a:gd name="connsiteX0-573" fmla="*/ 813754 w 2949719"/>
              <a:gd name="connsiteY0-574" fmla="*/ 3150488 h 3186701"/>
              <a:gd name="connsiteX1-575" fmla="*/ 0 w 2949719"/>
              <a:gd name="connsiteY1-576" fmla="*/ 1726566 h 3186701"/>
              <a:gd name="connsiteX2-577" fmla="*/ 481245 w 2949719"/>
              <a:gd name="connsiteY2-578" fmla="*/ 1951080 h 3186701"/>
              <a:gd name="connsiteX3-579" fmla="*/ 794589 w 2949719"/>
              <a:gd name="connsiteY3-580" fmla="*/ 0 h 3186701"/>
              <a:gd name="connsiteX4-581" fmla="*/ 2052727 w 2949719"/>
              <a:gd name="connsiteY4-582" fmla="*/ 1294704 h 3186701"/>
              <a:gd name="connsiteX5-583" fmla="*/ 2049846 w 2949719"/>
              <a:gd name="connsiteY5-584" fmla="*/ 711461 h 3186701"/>
              <a:gd name="connsiteX6-585" fmla="*/ 1839559 w 2949719"/>
              <a:gd name="connsiteY6-586" fmla="*/ 3186701 h 3186701"/>
              <a:gd name="connsiteX7-587" fmla="*/ 1205640 w 2949719"/>
              <a:gd name="connsiteY7-588" fmla="*/ 1143558 h 3186701"/>
              <a:gd name="connsiteX8-589" fmla="*/ 1098762 w 2949719"/>
              <a:gd name="connsiteY8-590" fmla="*/ 2046083 h 3186701"/>
              <a:gd name="connsiteX9-591" fmla="*/ 932507 w 2949719"/>
              <a:gd name="connsiteY9-592" fmla="*/ 1666073 h 3186701"/>
              <a:gd name="connsiteX10-593" fmla="*/ 813754 w 2949719"/>
              <a:gd name="connsiteY10-594" fmla="*/ 3150488 h 3186701"/>
              <a:gd name="connsiteX0-595" fmla="*/ 813754 w 2949719"/>
              <a:gd name="connsiteY0-596" fmla="*/ 3150488 h 3186701"/>
              <a:gd name="connsiteX1-597" fmla="*/ 0 w 2949719"/>
              <a:gd name="connsiteY1-598" fmla="*/ 1726566 h 3186701"/>
              <a:gd name="connsiteX2-599" fmla="*/ 481245 w 2949719"/>
              <a:gd name="connsiteY2-600" fmla="*/ 1951080 h 3186701"/>
              <a:gd name="connsiteX3-601" fmla="*/ 794589 w 2949719"/>
              <a:gd name="connsiteY3-602" fmla="*/ 0 h 3186701"/>
              <a:gd name="connsiteX4-603" fmla="*/ 2052727 w 2949719"/>
              <a:gd name="connsiteY4-604" fmla="*/ 1294704 h 3186701"/>
              <a:gd name="connsiteX5-605" fmla="*/ 2049846 w 2949719"/>
              <a:gd name="connsiteY5-606" fmla="*/ 711461 h 3186701"/>
              <a:gd name="connsiteX6-607" fmla="*/ 1839559 w 2949719"/>
              <a:gd name="connsiteY6-608" fmla="*/ 3186701 h 3186701"/>
              <a:gd name="connsiteX7-609" fmla="*/ 1205640 w 2949719"/>
              <a:gd name="connsiteY7-610" fmla="*/ 1143558 h 3186701"/>
              <a:gd name="connsiteX8-611" fmla="*/ 1098762 w 2949719"/>
              <a:gd name="connsiteY8-612" fmla="*/ 2046083 h 3186701"/>
              <a:gd name="connsiteX9-613" fmla="*/ 932507 w 2949719"/>
              <a:gd name="connsiteY9-614" fmla="*/ 1666073 h 3186701"/>
              <a:gd name="connsiteX10-615" fmla="*/ 813754 w 2949719"/>
              <a:gd name="connsiteY10-616" fmla="*/ 3150488 h 3186701"/>
              <a:gd name="connsiteX0-617" fmla="*/ 813754 w 2949719"/>
              <a:gd name="connsiteY0-618" fmla="*/ 3150488 h 3186701"/>
              <a:gd name="connsiteX1-619" fmla="*/ 0 w 2949719"/>
              <a:gd name="connsiteY1-620" fmla="*/ 1726566 h 3186701"/>
              <a:gd name="connsiteX2-621" fmla="*/ 481245 w 2949719"/>
              <a:gd name="connsiteY2-622" fmla="*/ 1951080 h 3186701"/>
              <a:gd name="connsiteX3-623" fmla="*/ 794589 w 2949719"/>
              <a:gd name="connsiteY3-624" fmla="*/ 0 h 3186701"/>
              <a:gd name="connsiteX4-625" fmla="*/ 2052727 w 2949719"/>
              <a:gd name="connsiteY4-626" fmla="*/ 1294704 h 3186701"/>
              <a:gd name="connsiteX5-627" fmla="*/ 2049846 w 2949719"/>
              <a:gd name="connsiteY5-628" fmla="*/ 711461 h 3186701"/>
              <a:gd name="connsiteX6-629" fmla="*/ 1839559 w 2949719"/>
              <a:gd name="connsiteY6-630" fmla="*/ 3186701 h 3186701"/>
              <a:gd name="connsiteX7-631" fmla="*/ 1205640 w 2949719"/>
              <a:gd name="connsiteY7-632" fmla="*/ 1143558 h 3186701"/>
              <a:gd name="connsiteX8-633" fmla="*/ 1098762 w 2949719"/>
              <a:gd name="connsiteY8-634" fmla="*/ 2046083 h 3186701"/>
              <a:gd name="connsiteX9-635" fmla="*/ 932507 w 2949719"/>
              <a:gd name="connsiteY9-636" fmla="*/ 1666073 h 3186701"/>
              <a:gd name="connsiteX10-637" fmla="*/ 813754 w 2949719"/>
              <a:gd name="connsiteY10-638" fmla="*/ 3150488 h 3186701"/>
              <a:gd name="connsiteX0-639" fmla="*/ 813754 w 2949719"/>
              <a:gd name="connsiteY0-640" fmla="*/ 3150488 h 3186701"/>
              <a:gd name="connsiteX1-641" fmla="*/ 0 w 2949719"/>
              <a:gd name="connsiteY1-642" fmla="*/ 1726566 h 3186701"/>
              <a:gd name="connsiteX2-643" fmla="*/ 481245 w 2949719"/>
              <a:gd name="connsiteY2-644" fmla="*/ 1951080 h 3186701"/>
              <a:gd name="connsiteX3-645" fmla="*/ 794589 w 2949719"/>
              <a:gd name="connsiteY3-646" fmla="*/ 0 h 3186701"/>
              <a:gd name="connsiteX4-647" fmla="*/ 2052727 w 2949719"/>
              <a:gd name="connsiteY4-648" fmla="*/ 1294704 h 3186701"/>
              <a:gd name="connsiteX5-649" fmla="*/ 2049846 w 2949719"/>
              <a:gd name="connsiteY5-650" fmla="*/ 711461 h 3186701"/>
              <a:gd name="connsiteX6-651" fmla="*/ 1839559 w 2949719"/>
              <a:gd name="connsiteY6-652" fmla="*/ 3186701 h 3186701"/>
              <a:gd name="connsiteX7-653" fmla="*/ 1205640 w 2949719"/>
              <a:gd name="connsiteY7-654" fmla="*/ 1143558 h 3186701"/>
              <a:gd name="connsiteX8-655" fmla="*/ 1098762 w 2949719"/>
              <a:gd name="connsiteY8-656" fmla="*/ 2046083 h 3186701"/>
              <a:gd name="connsiteX9-657" fmla="*/ 932507 w 2949719"/>
              <a:gd name="connsiteY9-658" fmla="*/ 1666073 h 3186701"/>
              <a:gd name="connsiteX10-659" fmla="*/ 813754 w 2949719"/>
              <a:gd name="connsiteY10-660" fmla="*/ 3150488 h 3186701"/>
              <a:gd name="connsiteX0-661" fmla="*/ 1117045 w 2949719"/>
              <a:gd name="connsiteY0-662" fmla="*/ 3168594 h 3186701"/>
              <a:gd name="connsiteX1-663" fmla="*/ 0 w 2949719"/>
              <a:gd name="connsiteY1-664" fmla="*/ 1726566 h 3186701"/>
              <a:gd name="connsiteX2-665" fmla="*/ 481245 w 2949719"/>
              <a:gd name="connsiteY2-666" fmla="*/ 1951080 h 3186701"/>
              <a:gd name="connsiteX3-667" fmla="*/ 794589 w 2949719"/>
              <a:gd name="connsiteY3-668" fmla="*/ 0 h 3186701"/>
              <a:gd name="connsiteX4-669" fmla="*/ 2052727 w 2949719"/>
              <a:gd name="connsiteY4-670" fmla="*/ 1294704 h 3186701"/>
              <a:gd name="connsiteX5-671" fmla="*/ 2049846 w 2949719"/>
              <a:gd name="connsiteY5-672" fmla="*/ 711461 h 3186701"/>
              <a:gd name="connsiteX6-673" fmla="*/ 1839559 w 2949719"/>
              <a:gd name="connsiteY6-674" fmla="*/ 3186701 h 3186701"/>
              <a:gd name="connsiteX7-675" fmla="*/ 1205640 w 2949719"/>
              <a:gd name="connsiteY7-676" fmla="*/ 1143558 h 3186701"/>
              <a:gd name="connsiteX8-677" fmla="*/ 1098762 w 2949719"/>
              <a:gd name="connsiteY8-678" fmla="*/ 2046083 h 3186701"/>
              <a:gd name="connsiteX9-679" fmla="*/ 932507 w 2949719"/>
              <a:gd name="connsiteY9-680" fmla="*/ 1666073 h 3186701"/>
              <a:gd name="connsiteX10-681" fmla="*/ 1117045 w 2949719"/>
              <a:gd name="connsiteY10-682" fmla="*/ 3168594 h 3186701"/>
              <a:gd name="connsiteX0-683" fmla="*/ 1117045 w 2949719"/>
              <a:gd name="connsiteY0-684" fmla="*/ 3168594 h 3186701"/>
              <a:gd name="connsiteX1-685" fmla="*/ 0 w 2949719"/>
              <a:gd name="connsiteY1-686" fmla="*/ 1726566 h 3186701"/>
              <a:gd name="connsiteX2-687" fmla="*/ 481245 w 2949719"/>
              <a:gd name="connsiteY2-688" fmla="*/ 1951080 h 3186701"/>
              <a:gd name="connsiteX3-689" fmla="*/ 794589 w 2949719"/>
              <a:gd name="connsiteY3-690" fmla="*/ 0 h 3186701"/>
              <a:gd name="connsiteX4-691" fmla="*/ 2052727 w 2949719"/>
              <a:gd name="connsiteY4-692" fmla="*/ 1294704 h 3186701"/>
              <a:gd name="connsiteX5-693" fmla="*/ 2049846 w 2949719"/>
              <a:gd name="connsiteY5-694" fmla="*/ 711461 h 3186701"/>
              <a:gd name="connsiteX6-695" fmla="*/ 1839559 w 2949719"/>
              <a:gd name="connsiteY6-696" fmla="*/ 3186701 h 3186701"/>
              <a:gd name="connsiteX7-697" fmla="*/ 1205640 w 2949719"/>
              <a:gd name="connsiteY7-698" fmla="*/ 1143558 h 3186701"/>
              <a:gd name="connsiteX8-699" fmla="*/ 1098762 w 2949719"/>
              <a:gd name="connsiteY8-700" fmla="*/ 2046083 h 3186701"/>
              <a:gd name="connsiteX9-701" fmla="*/ 932507 w 2949719"/>
              <a:gd name="connsiteY9-702" fmla="*/ 1666073 h 3186701"/>
              <a:gd name="connsiteX10-703" fmla="*/ 1117045 w 2949719"/>
              <a:gd name="connsiteY10-704" fmla="*/ 3168594 h 3186701"/>
              <a:gd name="connsiteX0-705" fmla="*/ 1117045 w 2949719"/>
              <a:gd name="connsiteY0-706" fmla="*/ 3168594 h 3186701"/>
              <a:gd name="connsiteX1-707" fmla="*/ 0 w 2949719"/>
              <a:gd name="connsiteY1-708" fmla="*/ 1726566 h 3186701"/>
              <a:gd name="connsiteX2-709" fmla="*/ 481245 w 2949719"/>
              <a:gd name="connsiteY2-710" fmla="*/ 1951080 h 3186701"/>
              <a:gd name="connsiteX3-711" fmla="*/ 794589 w 2949719"/>
              <a:gd name="connsiteY3-712" fmla="*/ 0 h 3186701"/>
              <a:gd name="connsiteX4-713" fmla="*/ 2052727 w 2949719"/>
              <a:gd name="connsiteY4-714" fmla="*/ 1294704 h 3186701"/>
              <a:gd name="connsiteX5-715" fmla="*/ 2049846 w 2949719"/>
              <a:gd name="connsiteY5-716" fmla="*/ 711461 h 3186701"/>
              <a:gd name="connsiteX6-717" fmla="*/ 1839559 w 2949719"/>
              <a:gd name="connsiteY6-718" fmla="*/ 3186701 h 3186701"/>
              <a:gd name="connsiteX7-719" fmla="*/ 1205640 w 2949719"/>
              <a:gd name="connsiteY7-720" fmla="*/ 1143558 h 3186701"/>
              <a:gd name="connsiteX8-721" fmla="*/ 1098762 w 2949719"/>
              <a:gd name="connsiteY8-722" fmla="*/ 2046083 h 3186701"/>
              <a:gd name="connsiteX9-723" fmla="*/ 932507 w 2949719"/>
              <a:gd name="connsiteY9-724" fmla="*/ 1666073 h 3186701"/>
              <a:gd name="connsiteX10-725" fmla="*/ 1117045 w 2949719"/>
              <a:gd name="connsiteY10-726" fmla="*/ 3168594 h 3186701"/>
              <a:gd name="connsiteX0-727" fmla="*/ 1117045 w 2949719"/>
              <a:gd name="connsiteY0-728" fmla="*/ 3168594 h 3186701"/>
              <a:gd name="connsiteX1-729" fmla="*/ 0 w 2949719"/>
              <a:gd name="connsiteY1-730" fmla="*/ 1726566 h 3186701"/>
              <a:gd name="connsiteX2-731" fmla="*/ 481245 w 2949719"/>
              <a:gd name="connsiteY2-732" fmla="*/ 1951080 h 3186701"/>
              <a:gd name="connsiteX3-733" fmla="*/ 794589 w 2949719"/>
              <a:gd name="connsiteY3-734" fmla="*/ 0 h 3186701"/>
              <a:gd name="connsiteX4-735" fmla="*/ 2052727 w 2949719"/>
              <a:gd name="connsiteY4-736" fmla="*/ 1294704 h 3186701"/>
              <a:gd name="connsiteX5-737" fmla="*/ 2049846 w 2949719"/>
              <a:gd name="connsiteY5-738" fmla="*/ 711461 h 3186701"/>
              <a:gd name="connsiteX6-739" fmla="*/ 1839559 w 2949719"/>
              <a:gd name="connsiteY6-740" fmla="*/ 3186701 h 3186701"/>
              <a:gd name="connsiteX7-741" fmla="*/ 1205640 w 2949719"/>
              <a:gd name="connsiteY7-742" fmla="*/ 1143558 h 3186701"/>
              <a:gd name="connsiteX8-743" fmla="*/ 1098762 w 2949719"/>
              <a:gd name="connsiteY8-744" fmla="*/ 2046083 h 3186701"/>
              <a:gd name="connsiteX9-745" fmla="*/ 932507 w 2949719"/>
              <a:gd name="connsiteY9-746" fmla="*/ 1666073 h 3186701"/>
              <a:gd name="connsiteX10-747" fmla="*/ 1117045 w 2949719"/>
              <a:gd name="connsiteY10-748" fmla="*/ 3168594 h 3186701"/>
              <a:gd name="connsiteX0-749" fmla="*/ 1117045 w 2949719"/>
              <a:gd name="connsiteY0-750" fmla="*/ 3168594 h 3186701"/>
              <a:gd name="connsiteX1-751" fmla="*/ 0 w 2949719"/>
              <a:gd name="connsiteY1-752" fmla="*/ 1726566 h 3186701"/>
              <a:gd name="connsiteX2-753" fmla="*/ 417871 w 2949719"/>
              <a:gd name="connsiteY2-754" fmla="*/ 2009927 h 3186701"/>
              <a:gd name="connsiteX3-755" fmla="*/ 794589 w 2949719"/>
              <a:gd name="connsiteY3-756" fmla="*/ 0 h 3186701"/>
              <a:gd name="connsiteX4-757" fmla="*/ 2052727 w 2949719"/>
              <a:gd name="connsiteY4-758" fmla="*/ 1294704 h 3186701"/>
              <a:gd name="connsiteX5-759" fmla="*/ 2049846 w 2949719"/>
              <a:gd name="connsiteY5-760" fmla="*/ 711461 h 3186701"/>
              <a:gd name="connsiteX6-761" fmla="*/ 1839559 w 2949719"/>
              <a:gd name="connsiteY6-762" fmla="*/ 3186701 h 3186701"/>
              <a:gd name="connsiteX7-763" fmla="*/ 1205640 w 2949719"/>
              <a:gd name="connsiteY7-764" fmla="*/ 1143558 h 3186701"/>
              <a:gd name="connsiteX8-765" fmla="*/ 1098762 w 2949719"/>
              <a:gd name="connsiteY8-766" fmla="*/ 2046083 h 3186701"/>
              <a:gd name="connsiteX9-767" fmla="*/ 932507 w 2949719"/>
              <a:gd name="connsiteY9-768" fmla="*/ 1666073 h 3186701"/>
              <a:gd name="connsiteX10-769" fmla="*/ 1117045 w 2949719"/>
              <a:gd name="connsiteY10-770" fmla="*/ 3168594 h 3186701"/>
              <a:gd name="connsiteX0-771" fmla="*/ 1117045 w 2949719"/>
              <a:gd name="connsiteY0-772" fmla="*/ 3168594 h 3186701"/>
              <a:gd name="connsiteX1-773" fmla="*/ 0 w 2949719"/>
              <a:gd name="connsiteY1-774" fmla="*/ 1726566 h 3186701"/>
              <a:gd name="connsiteX2-775" fmla="*/ 417871 w 2949719"/>
              <a:gd name="connsiteY2-776" fmla="*/ 2009927 h 3186701"/>
              <a:gd name="connsiteX3-777" fmla="*/ 794589 w 2949719"/>
              <a:gd name="connsiteY3-778" fmla="*/ 0 h 3186701"/>
              <a:gd name="connsiteX4-779" fmla="*/ 2052727 w 2949719"/>
              <a:gd name="connsiteY4-780" fmla="*/ 1294704 h 3186701"/>
              <a:gd name="connsiteX5-781" fmla="*/ 2049846 w 2949719"/>
              <a:gd name="connsiteY5-782" fmla="*/ 711461 h 3186701"/>
              <a:gd name="connsiteX6-783" fmla="*/ 1839559 w 2949719"/>
              <a:gd name="connsiteY6-784" fmla="*/ 3186701 h 3186701"/>
              <a:gd name="connsiteX7-785" fmla="*/ 1205640 w 2949719"/>
              <a:gd name="connsiteY7-786" fmla="*/ 1143558 h 3186701"/>
              <a:gd name="connsiteX8-787" fmla="*/ 1098762 w 2949719"/>
              <a:gd name="connsiteY8-788" fmla="*/ 2046083 h 3186701"/>
              <a:gd name="connsiteX9-789" fmla="*/ 932507 w 2949719"/>
              <a:gd name="connsiteY9-790" fmla="*/ 1666073 h 3186701"/>
              <a:gd name="connsiteX10-791" fmla="*/ 1117045 w 2949719"/>
              <a:gd name="connsiteY10-792" fmla="*/ 3168594 h 3186701"/>
              <a:gd name="connsiteX0-793" fmla="*/ 1117045 w 2949719"/>
              <a:gd name="connsiteY0-794" fmla="*/ 3168594 h 3186701"/>
              <a:gd name="connsiteX1-795" fmla="*/ 0 w 2949719"/>
              <a:gd name="connsiteY1-796" fmla="*/ 1726566 h 3186701"/>
              <a:gd name="connsiteX2-797" fmla="*/ 417871 w 2949719"/>
              <a:gd name="connsiteY2-798" fmla="*/ 2009927 h 3186701"/>
              <a:gd name="connsiteX3-799" fmla="*/ 794589 w 2949719"/>
              <a:gd name="connsiteY3-800" fmla="*/ 0 h 3186701"/>
              <a:gd name="connsiteX4-801" fmla="*/ 2052727 w 2949719"/>
              <a:gd name="connsiteY4-802" fmla="*/ 1294704 h 3186701"/>
              <a:gd name="connsiteX5-803" fmla="*/ 2049846 w 2949719"/>
              <a:gd name="connsiteY5-804" fmla="*/ 711461 h 3186701"/>
              <a:gd name="connsiteX6-805" fmla="*/ 1839559 w 2949719"/>
              <a:gd name="connsiteY6-806" fmla="*/ 3186701 h 3186701"/>
              <a:gd name="connsiteX7-807" fmla="*/ 1205640 w 2949719"/>
              <a:gd name="connsiteY7-808" fmla="*/ 1143558 h 3186701"/>
              <a:gd name="connsiteX8-809" fmla="*/ 1098762 w 2949719"/>
              <a:gd name="connsiteY8-810" fmla="*/ 2046083 h 3186701"/>
              <a:gd name="connsiteX9-811" fmla="*/ 932507 w 2949719"/>
              <a:gd name="connsiteY9-812" fmla="*/ 1666073 h 3186701"/>
              <a:gd name="connsiteX10-813" fmla="*/ 1117045 w 2949719"/>
              <a:gd name="connsiteY10-814" fmla="*/ 3168594 h 3186701"/>
              <a:gd name="connsiteX0-815" fmla="*/ 1117045 w 2949719"/>
              <a:gd name="connsiteY0-816" fmla="*/ 3168594 h 3186701"/>
              <a:gd name="connsiteX1-817" fmla="*/ 0 w 2949719"/>
              <a:gd name="connsiteY1-818" fmla="*/ 1726566 h 3186701"/>
              <a:gd name="connsiteX2-819" fmla="*/ 417871 w 2949719"/>
              <a:gd name="connsiteY2-820" fmla="*/ 2009927 h 3186701"/>
              <a:gd name="connsiteX3-821" fmla="*/ 794589 w 2949719"/>
              <a:gd name="connsiteY3-822" fmla="*/ 0 h 3186701"/>
              <a:gd name="connsiteX4-823" fmla="*/ 2052727 w 2949719"/>
              <a:gd name="connsiteY4-824" fmla="*/ 1294704 h 3186701"/>
              <a:gd name="connsiteX5-825" fmla="*/ 2049846 w 2949719"/>
              <a:gd name="connsiteY5-826" fmla="*/ 711461 h 3186701"/>
              <a:gd name="connsiteX6-827" fmla="*/ 1839559 w 2949719"/>
              <a:gd name="connsiteY6-828" fmla="*/ 3186701 h 3186701"/>
              <a:gd name="connsiteX7-829" fmla="*/ 1205640 w 2949719"/>
              <a:gd name="connsiteY7-830" fmla="*/ 1143558 h 3186701"/>
              <a:gd name="connsiteX8-831" fmla="*/ 1098762 w 2949719"/>
              <a:gd name="connsiteY8-832" fmla="*/ 2046083 h 3186701"/>
              <a:gd name="connsiteX9-833" fmla="*/ 932507 w 2949719"/>
              <a:gd name="connsiteY9-834" fmla="*/ 1666073 h 3186701"/>
              <a:gd name="connsiteX10-835" fmla="*/ 1117045 w 2949719"/>
              <a:gd name="connsiteY10-836" fmla="*/ 3168594 h 3186701"/>
              <a:gd name="connsiteX0-837" fmla="*/ 1117045 w 2949719"/>
              <a:gd name="connsiteY0-838" fmla="*/ 3168594 h 3186701"/>
              <a:gd name="connsiteX1-839" fmla="*/ 0 w 2949719"/>
              <a:gd name="connsiteY1-840" fmla="*/ 1726566 h 3186701"/>
              <a:gd name="connsiteX2-841" fmla="*/ 417871 w 2949719"/>
              <a:gd name="connsiteY2-842" fmla="*/ 2009927 h 3186701"/>
              <a:gd name="connsiteX3-843" fmla="*/ 794589 w 2949719"/>
              <a:gd name="connsiteY3-844" fmla="*/ 0 h 3186701"/>
              <a:gd name="connsiteX4-845" fmla="*/ 2052727 w 2949719"/>
              <a:gd name="connsiteY4-846" fmla="*/ 1294704 h 3186701"/>
              <a:gd name="connsiteX5-847" fmla="*/ 2049846 w 2949719"/>
              <a:gd name="connsiteY5-848" fmla="*/ 711461 h 3186701"/>
              <a:gd name="connsiteX6-849" fmla="*/ 1839559 w 2949719"/>
              <a:gd name="connsiteY6-850" fmla="*/ 3186701 h 3186701"/>
              <a:gd name="connsiteX7-851" fmla="*/ 1205640 w 2949719"/>
              <a:gd name="connsiteY7-852" fmla="*/ 1143558 h 3186701"/>
              <a:gd name="connsiteX8-853" fmla="*/ 1098762 w 2949719"/>
              <a:gd name="connsiteY8-854" fmla="*/ 2046083 h 3186701"/>
              <a:gd name="connsiteX9-855" fmla="*/ 932507 w 2949719"/>
              <a:gd name="connsiteY9-856" fmla="*/ 1666073 h 3186701"/>
              <a:gd name="connsiteX10-857" fmla="*/ 1117045 w 2949719"/>
              <a:gd name="connsiteY10-858" fmla="*/ 3168594 h 3186701"/>
              <a:gd name="connsiteX0-859" fmla="*/ 1103465 w 2936139"/>
              <a:gd name="connsiteY0-860" fmla="*/ 3168594 h 3186701"/>
              <a:gd name="connsiteX1-861" fmla="*/ 0 w 2936139"/>
              <a:gd name="connsiteY1-862" fmla="*/ 1726566 h 3186701"/>
              <a:gd name="connsiteX2-863" fmla="*/ 404291 w 2936139"/>
              <a:gd name="connsiteY2-864" fmla="*/ 2009927 h 3186701"/>
              <a:gd name="connsiteX3-865" fmla="*/ 781009 w 2936139"/>
              <a:gd name="connsiteY3-866" fmla="*/ 0 h 3186701"/>
              <a:gd name="connsiteX4-867" fmla="*/ 2039147 w 2936139"/>
              <a:gd name="connsiteY4-868" fmla="*/ 1294704 h 3186701"/>
              <a:gd name="connsiteX5-869" fmla="*/ 2036266 w 2936139"/>
              <a:gd name="connsiteY5-870" fmla="*/ 711461 h 3186701"/>
              <a:gd name="connsiteX6-871" fmla="*/ 1825979 w 2936139"/>
              <a:gd name="connsiteY6-872" fmla="*/ 3186701 h 3186701"/>
              <a:gd name="connsiteX7-873" fmla="*/ 1192060 w 2936139"/>
              <a:gd name="connsiteY7-874" fmla="*/ 1143558 h 3186701"/>
              <a:gd name="connsiteX8-875" fmla="*/ 1085182 w 2936139"/>
              <a:gd name="connsiteY8-876" fmla="*/ 2046083 h 3186701"/>
              <a:gd name="connsiteX9-877" fmla="*/ 918927 w 2936139"/>
              <a:gd name="connsiteY9-878" fmla="*/ 1666073 h 3186701"/>
              <a:gd name="connsiteX10-879" fmla="*/ 1103465 w 2936139"/>
              <a:gd name="connsiteY10-880" fmla="*/ 3168594 h 3186701"/>
              <a:gd name="connsiteX0-881" fmla="*/ 1148733 w 2981407"/>
              <a:gd name="connsiteY0-882" fmla="*/ 3168594 h 3186701"/>
              <a:gd name="connsiteX1-883" fmla="*/ 0 w 2981407"/>
              <a:gd name="connsiteY1-884" fmla="*/ 1749200 h 3186701"/>
              <a:gd name="connsiteX2-885" fmla="*/ 449559 w 2981407"/>
              <a:gd name="connsiteY2-886" fmla="*/ 2009927 h 3186701"/>
              <a:gd name="connsiteX3-887" fmla="*/ 826277 w 2981407"/>
              <a:gd name="connsiteY3-888" fmla="*/ 0 h 3186701"/>
              <a:gd name="connsiteX4-889" fmla="*/ 2084415 w 2981407"/>
              <a:gd name="connsiteY4-890" fmla="*/ 1294704 h 3186701"/>
              <a:gd name="connsiteX5-891" fmla="*/ 2081534 w 2981407"/>
              <a:gd name="connsiteY5-892" fmla="*/ 711461 h 3186701"/>
              <a:gd name="connsiteX6-893" fmla="*/ 1871247 w 2981407"/>
              <a:gd name="connsiteY6-894" fmla="*/ 3186701 h 3186701"/>
              <a:gd name="connsiteX7-895" fmla="*/ 1237328 w 2981407"/>
              <a:gd name="connsiteY7-896" fmla="*/ 1143558 h 3186701"/>
              <a:gd name="connsiteX8-897" fmla="*/ 1130450 w 2981407"/>
              <a:gd name="connsiteY8-898" fmla="*/ 2046083 h 3186701"/>
              <a:gd name="connsiteX9-899" fmla="*/ 964195 w 2981407"/>
              <a:gd name="connsiteY9-900" fmla="*/ 1666073 h 3186701"/>
              <a:gd name="connsiteX10-901" fmla="*/ 1148733 w 2981407"/>
              <a:gd name="connsiteY10-902" fmla="*/ 3168594 h 3186701"/>
              <a:gd name="connsiteX0-903" fmla="*/ 1148733 w 2981407"/>
              <a:gd name="connsiteY0-904" fmla="*/ 3168594 h 3186701"/>
              <a:gd name="connsiteX1-905" fmla="*/ 0 w 2981407"/>
              <a:gd name="connsiteY1-906" fmla="*/ 1749200 h 3186701"/>
              <a:gd name="connsiteX2-907" fmla="*/ 449559 w 2981407"/>
              <a:gd name="connsiteY2-908" fmla="*/ 2009927 h 3186701"/>
              <a:gd name="connsiteX3-909" fmla="*/ 826277 w 2981407"/>
              <a:gd name="connsiteY3-910" fmla="*/ 0 h 3186701"/>
              <a:gd name="connsiteX4-911" fmla="*/ 2084415 w 2981407"/>
              <a:gd name="connsiteY4-912" fmla="*/ 1294704 h 3186701"/>
              <a:gd name="connsiteX5-913" fmla="*/ 2081534 w 2981407"/>
              <a:gd name="connsiteY5-914" fmla="*/ 711461 h 3186701"/>
              <a:gd name="connsiteX6-915" fmla="*/ 1871247 w 2981407"/>
              <a:gd name="connsiteY6-916" fmla="*/ 3186701 h 3186701"/>
              <a:gd name="connsiteX7-917" fmla="*/ 1237328 w 2981407"/>
              <a:gd name="connsiteY7-918" fmla="*/ 1143558 h 3186701"/>
              <a:gd name="connsiteX8-919" fmla="*/ 1130450 w 2981407"/>
              <a:gd name="connsiteY8-920" fmla="*/ 2046083 h 3186701"/>
              <a:gd name="connsiteX9-921" fmla="*/ 964195 w 2981407"/>
              <a:gd name="connsiteY9-922" fmla="*/ 1666073 h 3186701"/>
              <a:gd name="connsiteX10-923" fmla="*/ 1148733 w 2981407"/>
              <a:gd name="connsiteY10-924" fmla="*/ 3168594 h 3186701"/>
              <a:gd name="connsiteX0-925" fmla="*/ 1148733 w 2981407"/>
              <a:gd name="connsiteY0-926" fmla="*/ 3168594 h 3186701"/>
              <a:gd name="connsiteX1-927" fmla="*/ 0 w 2981407"/>
              <a:gd name="connsiteY1-928" fmla="*/ 1749200 h 3186701"/>
              <a:gd name="connsiteX2-929" fmla="*/ 449559 w 2981407"/>
              <a:gd name="connsiteY2-930" fmla="*/ 2009927 h 3186701"/>
              <a:gd name="connsiteX3-931" fmla="*/ 826277 w 2981407"/>
              <a:gd name="connsiteY3-932" fmla="*/ 0 h 3186701"/>
              <a:gd name="connsiteX4-933" fmla="*/ 2084415 w 2981407"/>
              <a:gd name="connsiteY4-934" fmla="*/ 1294704 h 3186701"/>
              <a:gd name="connsiteX5-935" fmla="*/ 2081534 w 2981407"/>
              <a:gd name="connsiteY5-936" fmla="*/ 711461 h 3186701"/>
              <a:gd name="connsiteX6-937" fmla="*/ 1871247 w 2981407"/>
              <a:gd name="connsiteY6-938" fmla="*/ 3186701 h 3186701"/>
              <a:gd name="connsiteX7-939" fmla="*/ 1237328 w 2981407"/>
              <a:gd name="connsiteY7-940" fmla="*/ 1143558 h 3186701"/>
              <a:gd name="connsiteX8-941" fmla="*/ 1130450 w 2981407"/>
              <a:gd name="connsiteY8-942" fmla="*/ 2046083 h 3186701"/>
              <a:gd name="connsiteX9-943" fmla="*/ 964195 w 2981407"/>
              <a:gd name="connsiteY9-944" fmla="*/ 1666073 h 3186701"/>
              <a:gd name="connsiteX10-945" fmla="*/ 1148733 w 2981407"/>
              <a:gd name="connsiteY10-946" fmla="*/ 3168594 h 3186701"/>
              <a:gd name="connsiteX0-947" fmla="*/ 1148733 w 2981407"/>
              <a:gd name="connsiteY0-948" fmla="*/ 3168594 h 3186701"/>
              <a:gd name="connsiteX1-949" fmla="*/ 0 w 2981407"/>
              <a:gd name="connsiteY1-950" fmla="*/ 1749200 h 3186701"/>
              <a:gd name="connsiteX2-951" fmla="*/ 449559 w 2981407"/>
              <a:gd name="connsiteY2-952" fmla="*/ 2009927 h 3186701"/>
              <a:gd name="connsiteX3-953" fmla="*/ 826277 w 2981407"/>
              <a:gd name="connsiteY3-954" fmla="*/ 0 h 3186701"/>
              <a:gd name="connsiteX4-955" fmla="*/ 2084415 w 2981407"/>
              <a:gd name="connsiteY4-956" fmla="*/ 1294704 h 3186701"/>
              <a:gd name="connsiteX5-957" fmla="*/ 2081534 w 2981407"/>
              <a:gd name="connsiteY5-958" fmla="*/ 711461 h 3186701"/>
              <a:gd name="connsiteX6-959" fmla="*/ 1871247 w 2981407"/>
              <a:gd name="connsiteY6-960" fmla="*/ 3186701 h 3186701"/>
              <a:gd name="connsiteX7-961" fmla="*/ 1237328 w 2981407"/>
              <a:gd name="connsiteY7-962" fmla="*/ 1143558 h 3186701"/>
              <a:gd name="connsiteX8-963" fmla="*/ 1130450 w 2981407"/>
              <a:gd name="connsiteY8-964" fmla="*/ 2046083 h 3186701"/>
              <a:gd name="connsiteX9-965" fmla="*/ 918927 w 2981407"/>
              <a:gd name="connsiteY9-966" fmla="*/ 1697760 h 3186701"/>
              <a:gd name="connsiteX10-967" fmla="*/ 1148733 w 2981407"/>
              <a:gd name="connsiteY10-968" fmla="*/ 3168594 h 3186701"/>
              <a:gd name="connsiteX0-969" fmla="*/ 1148733 w 2981407"/>
              <a:gd name="connsiteY0-970" fmla="*/ 3168594 h 3186701"/>
              <a:gd name="connsiteX1-971" fmla="*/ 0 w 2981407"/>
              <a:gd name="connsiteY1-972" fmla="*/ 1749200 h 3186701"/>
              <a:gd name="connsiteX2-973" fmla="*/ 449559 w 2981407"/>
              <a:gd name="connsiteY2-974" fmla="*/ 2009927 h 3186701"/>
              <a:gd name="connsiteX3-975" fmla="*/ 826277 w 2981407"/>
              <a:gd name="connsiteY3-976" fmla="*/ 0 h 3186701"/>
              <a:gd name="connsiteX4-977" fmla="*/ 2084415 w 2981407"/>
              <a:gd name="connsiteY4-978" fmla="*/ 1294704 h 3186701"/>
              <a:gd name="connsiteX5-979" fmla="*/ 2081534 w 2981407"/>
              <a:gd name="connsiteY5-980" fmla="*/ 711461 h 3186701"/>
              <a:gd name="connsiteX6-981" fmla="*/ 1871247 w 2981407"/>
              <a:gd name="connsiteY6-982" fmla="*/ 3186701 h 3186701"/>
              <a:gd name="connsiteX7-983" fmla="*/ 1237328 w 2981407"/>
              <a:gd name="connsiteY7-984" fmla="*/ 1143558 h 3186701"/>
              <a:gd name="connsiteX8-985" fmla="*/ 1130450 w 2981407"/>
              <a:gd name="connsiteY8-986" fmla="*/ 2046083 h 3186701"/>
              <a:gd name="connsiteX9-987" fmla="*/ 918927 w 2981407"/>
              <a:gd name="connsiteY9-988" fmla="*/ 1697760 h 3186701"/>
              <a:gd name="connsiteX10-989" fmla="*/ 1148733 w 2981407"/>
              <a:gd name="connsiteY10-990" fmla="*/ 3168594 h 3186701"/>
              <a:gd name="connsiteX0-991" fmla="*/ 1148733 w 2981407"/>
              <a:gd name="connsiteY0-992" fmla="*/ 3168594 h 3186701"/>
              <a:gd name="connsiteX1-993" fmla="*/ 0 w 2981407"/>
              <a:gd name="connsiteY1-994" fmla="*/ 1749200 h 3186701"/>
              <a:gd name="connsiteX2-995" fmla="*/ 449559 w 2981407"/>
              <a:gd name="connsiteY2-996" fmla="*/ 2009927 h 3186701"/>
              <a:gd name="connsiteX3-997" fmla="*/ 826277 w 2981407"/>
              <a:gd name="connsiteY3-998" fmla="*/ 0 h 3186701"/>
              <a:gd name="connsiteX4-999" fmla="*/ 2084415 w 2981407"/>
              <a:gd name="connsiteY4-1000" fmla="*/ 1294704 h 3186701"/>
              <a:gd name="connsiteX5-1001" fmla="*/ 2081534 w 2981407"/>
              <a:gd name="connsiteY5-1002" fmla="*/ 711461 h 3186701"/>
              <a:gd name="connsiteX6-1003" fmla="*/ 1871247 w 2981407"/>
              <a:gd name="connsiteY6-1004" fmla="*/ 3186701 h 3186701"/>
              <a:gd name="connsiteX7-1005" fmla="*/ 1237328 w 2981407"/>
              <a:gd name="connsiteY7-1006" fmla="*/ 1143558 h 3186701"/>
              <a:gd name="connsiteX8-1007" fmla="*/ 1130450 w 2981407"/>
              <a:gd name="connsiteY8-1008" fmla="*/ 2046083 h 3186701"/>
              <a:gd name="connsiteX9-1009" fmla="*/ 918927 w 2981407"/>
              <a:gd name="connsiteY9-1010" fmla="*/ 1697760 h 3186701"/>
              <a:gd name="connsiteX10-1011" fmla="*/ 1148733 w 2981407"/>
              <a:gd name="connsiteY10-1012" fmla="*/ 3168594 h 3186701"/>
              <a:gd name="connsiteX0-1013" fmla="*/ 1148733 w 2981407"/>
              <a:gd name="connsiteY0-1014" fmla="*/ 3168594 h 3186701"/>
              <a:gd name="connsiteX1-1015" fmla="*/ 0 w 2981407"/>
              <a:gd name="connsiteY1-1016" fmla="*/ 1749200 h 3186701"/>
              <a:gd name="connsiteX2-1017" fmla="*/ 449559 w 2981407"/>
              <a:gd name="connsiteY2-1018" fmla="*/ 2009927 h 3186701"/>
              <a:gd name="connsiteX3-1019" fmla="*/ 826277 w 2981407"/>
              <a:gd name="connsiteY3-1020" fmla="*/ 0 h 3186701"/>
              <a:gd name="connsiteX4-1021" fmla="*/ 2084415 w 2981407"/>
              <a:gd name="connsiteY4-1022" fmla="*/ 1294704 h 3186701"/>
              <a:gd name="connsiteX5-1023" fmla="*/ 2081534 w 2981407"/>
              <a:gd name="connsiteY5-1024" fmla="*/ 711461 h 3186701"/>
              <a:gd name="connsiteX6-1025" fmla="*/ 1871247 w 2981407"/>
              <a:gd name="connsiteY6-1026" fmla="*/ 3186701 h 3186701"/>
              <a:gd name="connsiteX7-1027" fmla="*/ 1237328 w 2981407"/>
              <a:gd name="connsiteY7-1028" fmla="*/ 1143558 h 3186701"/>
              <a:gd name="connsiteX8-1029" fmla="*/ 1130450 w 2981407"/>
              <a:gd name="connsiteY8-1030" fmla="*/ 2046083 h 3186701"/>
              <a:gd name="connsiteX9-1031" fmla="*/ 918927 w 2981407"/>
              <a:gd name="connsiteY9-1032" fmla="*/ 1697760 h 3186701"/>
              <a:gd name="connsiteX10-1033" fmla="*/ 1148733 w 2981407"/>
              <a:gd name="connsiteY10-1034" fmla="*/ 3168594 h 3186701"/>
              <a:gd name="connsiteX0-1035" fmla="*/ 1148733 w 2981407"/>
              <a:gd name="connsiteY0-1036" fmla="*/ 3168594 h 3186701"/>
              <a:gd name="connsiteX1-1037" fmla="*/ 0 w 2981407"/>
              <a:gd name="connsiteY1-1038" fmla="*/ 1749200 h 3186701"/>
              <a:gd name="connsiteX2-1039" fmla="*/ 449559 w 2981407"/>
              <a:gd name="connsiteY2-1040" fmla="*/ 2009927 h 3186701"/>
              <a:gd name="connsiteX3-1041" fmla="*/ 826277 w 2981407"/>
              <a:gd name="connsiteY3-1042" fmla="*/ 0 h 3186701"/>
              <a:gd name="connsiteX4-1043" fmla="*/ 2084415 w 2981407"/>
              <a:gd name="connsiteY4-1044" fmla="*/ 1294704 h 3186701"/>
              <a:gd name="connsiteX5-1045" fmla="*/ 2081534 w 2981407"/>
              <a:gd name="connsiteY5-1046" fmla="*/ 711461 h 3186701"/>
              <a:gd name="connsiteX6-1047" fmla="*/ 1871247 w 2981407"/>
              <a:gd name="connsiteY6-1048" fmla="*/ 3186701 h 3186701"/>
              <a:gd name="connsiteX7-1049" fmla="*/ 1237328 w 2981407"/>
              <a:gd name="connsiteY7-1050" fmla="*/ 1143558 h 3186701"/>
              <a:gd name="connsiteX8-1051" fmla="*/ 1130450 w 2981407"/>
              <a:gd name="connsiteY8-1052" fmla="*/ 2046083 h 3186701"/>
              <a:gd name="connsiteX9-1053" fmla="*/ 918927 w 2981407"/>
              <a:gd name="connsiteY9-1054" fmla="*/ 1697760 h 3186701"/>
              <a:gd name="connsiteX10-1055" fmla="*/ 1148733 w 2981407"/>
              <a:gd name="connsiteY10-1056" fmla="*/ 3168594 h 3186701"/>
              <a:gd name="connsiteX0-1057" fmla="*/ 1148733 w 2981407"/>
              <a:gd name="connsiteY0-1058" fmla="*/ 3168594 h 3186701"/>
              <a:gd name="connsiteX1-1059" fmla="*/ 0 w 2981407"/>
              <a:gd name="connsiteY1-1060" fmla="*/ 1749200 h 3186701"/>
              <a:gd name="connsiteX2-1061" fmla="*/ 449559 w 2981407"/>
              <a:gd name="connsiteY2-1062" fmla="*/ 2009927 h 3186701"/>
              <a:gd name="connsiteX3-1063" fmla="*/ 826277 w 2981407"/>
              <a:gd name="connsiteY3-1064" fmla="*/ 0 h 3186701"/>
              <a:gd name="connsiteX4-1065" fmla="*/ 2084415 w 2981407"/>
              <a:gd name="connsiteY4-1066" fmla="*/ 1294704 h 3186701"/>
              <a:gd name="connsiteX5-1067" fmla="*/ 2081534 w 2981407"/>
              <a:gd name="connsiteY5-1068" fmla="*/ 711461 h 3186701"/>
              <a:gd name="connsiteX6-1069" fmla="*/ 1871247 w 2981407"/>
              <a:gd name="connsiteY6-1070" fmla="*/ 3186701 h 3186701"/>
              <a:gd name="connsiteX7-1071" fmla="*/ 1237328 w 2981407"/>
              <a:gd name="connsiteY7-1072" fmla="*/ 1143558 h 3186701"/>
              <a:gd name="connsiteX8-1073" fmla="*/ 1130450 w 2981407"/>
              <a:gd name="connsiteY8-1074" fmla="*/ 2046083 h 3186701"/>
              <a:gd name="connsiteX9-1075" fmla="*/ 918927 w 2981407"/>
              <a:gd name="connsiteY9-1076" fmla="*/ 1697760 h 3186701"/>
              <a:gd name="connsiteX10-1077" fmla="*/ 1148733 w 2981407"/>
              <a:gd name="connsiteY10-1078" fmla="*/ 3168594 h 3186701"/>
              <a:gd name="connsiteX0-1079" fmla="*/ 1148733 w 2981407"/>
              <a:gd name="connsiteY0-1080" fmla="*/ 3168594 h 3186701"/>
              <a:gd name="connsiteX1-1081" fmla="*/ 0 w 2981407"/>
              <a:gd name="connsiteY1-1082" fmla="*/ 1749200 h 3186701"/>
              <a:gd name="connsiteX2-1083" fmla="*/ 449559 w 2981407"/>
              <a:gd name="connsiteY2-1084" fmla="*/ 2009927 h 3186701"/>
              <a:gd name="connsiteX3-1085" fmla="*/ 826277 w 2981407"/>
              <a:gd name="connsiteY3-1086" fmla="*/ 0 h 3186701"/>
              <a:gd name="connsiteX4-1087" fmla="*/ 2084415 w 2981407"/>
              <a:gd name="connsiteY4-1088" fmla="*/ 1294704 h 3186701"/>
              <a:gd name="connsiteX5-1089" fmla="*/ 2081534 w 2981407"/>
              <a:gd name="connsiteY5-1090" fmla="*/ 711461 h 3186701"/>
              <a:gd name="connsiteX6-1091" fmla="*/ 1871247 w 2981407"/>
              <a:gd name="connsiteY6-1092" fmla="*/ 3186701 h 3186701"/>
              <a:gd name="connsiteX7-1093" fmla="*/ 1237328 w 2981407"/>
              <a:gd name="connsiteY7-1094" fmla="*/ 1143558 h 3186701"/>
              <a:gd name="connsiteX8-1095" fmla="*/ 1130450 w 2981407"/>
              <a:gd name="connsiteY8-1096" fmla="*/ 2046083 h 3186701"/>
              <a:gd name="connsiteX9-1097" fmla="*/ 918927 w 2981407"/>
              <a:gd name="connsiteY9-1098" fmla="*/ 1697760 h 3186701"/>
              <a:gd name="connsiteX10-1099" fmla="*/ 1148733 w 2981407"/>
              <a:gd name="connsiteY10-1100" fmla="*/ 3168594 h 3186701"/>
              <a:gd name="connsiteX0-1101" fmla="*/ 1148733 w 2897156"/>
              <a:gd name="connsiteY0-1102" fmla="*/ 3168594 h 3173121"/>
              <a:gd name="connsiteX1-1103" fmla="*/ 0 w 2897156"/>
              <a:gd name="connsiteY1-1104" fmla="*/ 1749200 h 3173121"/>
              <a:gd name="connsiteX2-1105" fmla="*/ 449559 w 2897156"/>
              <a:gd name="connsiteY2-1106" fmla="*/ 2009927 h 3173121"/>
              <a:gd name="connsiteX3-1107" fmla="*/ 826277 w 2897156"/>
              <a:gd name="connsiteY3-1108" fmla="*/ 0 h 3173121"/>
              <a:gd name="connsiteX4-1109" fmla="*/ 2084415 w 2897156"/>
              <a:gd name="connsiteY4-1110" fmla="*/ 1294704 h 3173121"/>
              <a:gd name="connsiteX5-1111" fmla="*/ 2081534 w 2897156"/>
              <a:gd name="connsiteY5-1112" fmla="*/ 711461 h 3173121"/>
              <a:gd name="connsiteX6-1113" fmla="*/ 1581537 w 2897156"/>
              <a:gd name="connsiteY6-1114" fmla="*/ 3173121 h 3173121"/>
              <a:gd name="connsiteX7-1115" fmla="*/ 1237328 w 2897156"/>
              <a:gd name="connsiteY7-1116" fmla="*/ 1143558 h 3173121"/>
              <a:gd name="connsiteX8-1117" fmla="*/ 1130450 w 2897156"/>
              <a:gd name="connsiteY8-1118" fmla="*/ 2046083 h 3173121"/>
              <a:gd name="connsiteX9-1119" fmla="*/ 918927 w 2897156"/>
              <a:gd name="connsiteY9-1120" fmla="*/ 1697760 h 3173121"/>
              <a:gd name="connsiteX10-1121" fmla="*/ 1148733 w 2897156"/>
              <a:gd name="connsiteY10-1122" fmla="*/ 3168594 h 3173121"/>
              <a:gd name="connsiteX0-1123" fmla="*/ 1148733 w 2969045"/>
              <a:gd name="connsiteY0-1124" fmla="*/ 3168594 h 3173121"/>
              <a:gd name="connsiteX1-1125" fmla="*/ 0 w 2969045"/>
              <a:gd name="connsiteY1-1126" fmla="*/ 1749200 h 3173121"/>
              <a:gd name="connsiteX2-1127" fmla="*/ 449559 w 2969045"/>
              <a:gd name="connsiteY2-1128" fmla="*/ 2009927 h 3173121"/>
              <a:gd name="connsiteX3-1129" fmla="*/ 826277 w 2969045"/>
              <a:gd name="connsiteY3-1130" fmla="*/ 0 h 3173121"/>
              <a:gd name="connsiteX4-1131" fmla="*/ 2084415 w 2969045"/>
              <a:gd name="connsiteY4-1132" fmla="*/ 1294704 h 3173121"/>
              <a:gd name="connsiteX5-1133" fmla="*/ 2081534 w 2969045"/>
              <a:gd name="connsiteY5-1134" fmla="*/ 711461 h 3173121"/>
              <a:gd name="connsiteX6-1135" fmla="*/ 1581537 w 2969045"/>
              <a:gd name="connsiteY6-1136" fmla="*/ 3173121 h 3173121"/>
              <a:gd name="connsiteX7-1137" fmla="*/ 1237328 w 2969045"/>
              <a:gd name="connsiteY7-1138" fmla="*/ 1143558 h 3173121"/>
              <a:gd name="connsiteX8-1139" fmla="*/ 1130450 w 2969045"/>
              <a:gd name="connsiteY8-1140" fmla="*/ 2046083 h 3173121"/>
              <a:gd name="connsiteX9-1141" fmla="*/ 918927 w 2969045"/>
              <a:gd name="connsiteY9-1142" fmla="*/ 1697760 h 3173121"/>
              <a:gd name="connsiteX10-1143" fmla="*/ 1148733 w 2969045"/>
              <a:gd name="connsiteY10-1144" fmla="*/ 3168594 h 3173121"/>
              <a:gd name="connsiteX0-1145" fmla="*/ 1148733 w 2969045"/>
              <a:gd name="connsiteY0-1146" fmla="*/ 3168594 h 3173121"/>
              <a:gd name="connsiteX1-1147" fmla="*/ 0 w 2969045"/>
              <a:gd name="connsiteY1-1148" fmla="*/ 1749200 h 3173121"/>
              <a:gd name="connsiteX2-1149" fmla="*/ 449559 w 2969045"/>
              <a:gd name="connsiteY2-1150" fmla="*/ 2009927 h 3173121"/>
              <a:gd name="connsiteX3-1151" fmla="*/ 826277 w 2969045"/>
              <a:gd name="connsiteY3-1152" fmla="*/ 0 h 3173121"/>
              <a:gd name="connsiteX4-1153" fmla="*/ 2084415 w 2969045"/>
              <a:gd name="connsiteY4-1154" fmla="*/ 1294704 h 3173121"/>
              <a:gd name="connsiteX5-1155" fmla="*/ 2081534 w 2969045"/>
              <a:gd name="connsiteY5-1156" fmla="*/ 711461 h 3173121"/>
              <a:gd name="connsiteX6-1157" fmla="*/ 1581537 w 2969045"/>
              <a:gd name="connsiteY6-1158" fmla="*/ 3173121 h 3173121"/>
              <a:gd name="connsiteX7-1159" fmla="*/ 1237328 w 2969045"/>
              <a:gd name="connsiteY7-1160" fmla="*/ 1143558 h 3173121"/>
              <a:gd name="connsiteX8-1161" fmla="*/ 1130450 w 2969045"/>
              <a:gd name="connsiteY8-1162" fmla="*/ 2046083 h 3173121"/>
              <a:gd name="connsiteX9-1163" fmla="*/ 918927 w 2969045"/>
              <a:gd name="connsiteY9-1164" fmla="*/ 1697760 h 3173121"/>
              <a:gd name="connsiteX10-1165" fmla="*/ 1148733 w 2969045"/>
              <a:gd name="connsiteY10-1166" fmla="*/ 3168594 h 3173121"/>
              <a:gd name="connsiteX0-1167" fmla="*/ 1148733 w 2969045"/>
              <a:gd name="connsiteY0-1168" fmla="*/ 3168594 h 3173121"/>
              <a:gd name="connsiteX1-1169" fmla="*/ 0 w 2969045"/>
              <a:gd name="connsiteY1-1170" fmla="*/ 1749200 h 3173121"/>
              <a:gd name="connsiteX2-1171" fmla="*/ 449559 w 2969045"/>
              <a:gd name="connsiteY2-1172" fmla="*/ 2009927 h 3173121"/>
              <a:gd name="connsiteX3-1173" fmla="*/ 826277 w 2969045"/>
              <a:gd name="connsiteY3-1174" fmla="*/ 0 h 3173121"/>
              <a:gd name="connsiteX4-1175" fmla="*/ 2084415 w 2969045"/>
              <a:gd name="connsiteY4-1176" fmla="*/ 1294704 h 3173121"/>
              <a:gd name="connsiteX5-1177" fmla="*/ 2081534 w 2969045"/>
              <a:gd name="connsiteY5-1178" fmla="*/ 711461 h 3173121"/>
              <a:gd name="connsiteX6-1179" fmla="*/ 1581537 w 2969045"/>
              <a:gd name="connsiteY6-1180" fmla="*/ 3173121 h 3173121"/>
              <a:gd name="connsiteX7-1181" fmla="*/ 1237328 w 2969045"/>
              <a:gd name="connsiteY7-1182" fmla="*/ 1143558 h 3173121"/>
              <a:gd name="connsiteX8-1183" fmla="*/ 1288886 w 2969045"/>
              <a:gd name="connsiteY8-1184" fmla="*/ 2367481 h 3173121"/>
              <a:gd name="connsiteX9-1185" fmla="*/ 918927 w 2969045"/>
              <a:gd name="connsiteY9-1186" fmla="*/ 1697760 h 3173121"/>
              <a:gd name="connsiteX10-1187" fmla="*/ 1148733 w 2969045"/>
              <a:gd name="connsiteY10-1188" fmla="*/ 3168594 h 3173121"/>
              <a:gd name="connsiteX0-1189" fmla="*/ 1148733 w 2969045"/>
              <a:gd name="connsiteY0-1190" fmla="*/ 3168594 h 3173121"/>
              <a:gd name="connsiteX1-1191" fmla="*/ 0 w 2969045"/>
              <a:gd name="connsiteY1-1192" fmla="*/ 1749200 h 3173121"/>
              <a:gd name="connsiteX2-1193" fmla="*/ 449559 w 2969045"/>
              <a:gd name="connsiteY2-1194" fmla="*/ 2009927 h 3173121"/>
              <a:gd name="connsiteX3-1195" fmla="*/ 826277 w 2969045"/>
              <a:gd name="connsiteY3-1196" fmla="*/ 0 h 3173121"/>
              <a:gd name="connsiteX4-1197" fmla="*/ 2084415 w 2969045"/>
              <a:gd name="connsiteY4-1198" fmla="*/ 1294704 h 3173121"/>
              <a:gd name="connsiteX5-1199" fmla="*/ 2081534 w 2969045"/>
              <a:gd name="connsiteY5-1200" fmla="*/ 711461 h 3173121"/>
              <a:gd name="connsiteX6-1201" fmla="*/ 1581537 w 2969045"/>
              <a:gd name="connsiteY6-1202" fmla="*/ 3173121 h 3173121"/>
              <a:gd name="connsiteX7-1203" fmla="*/ 1237328 w 2969045"/>
              <a:gd name="connsiteY7-1204" fmla="*/ 1143558 h 3173121"/>
              <a:gd name="connsiteX8-1205" fmla="*/ 1162138 w 2969045"/>
              <a:gd name="connsiteY8-1206" fmla="*/ 2408222 h 3173121"/>
              <a:gd name="connsiteX9-1207" fmla="*/ 918927 w 2969045"/>
              <a:gd name="connsiteY9-1208" fmla="*/ 1697760 h 3173121"/>
              <a:gd name="connsiteX10-1209" fmla="*/ 1148733 w 2969045"/>
              <a:gd name="connsiteY10-1210" fmla="*/ 3168594 h 3173121"/>
              <a:gd name="connsiteX0-1211" fmla="*/ 1148733 w 2969045"/>
              <a:gd name="connsiteY0-1212" fmla="*/ 3168594 h 3173121"/>
              <a:gd name="connsiteX1-1213" fmla="*/ 0 w 2969045"/>
              <a:gd name="connsiteY1-1214" fmla="*/ 1749200 h 3173121"/>
              <a:gd name="connsiteX2-1215" fmla="*/ 449559 w 2969045"/>
              <a:gd name="connsiteY2-1216" fmla="*/ 2009927 h 3173121"/>
              <a:gd name="connsiteX3-1217" fmla="*/ 826277 w 2969045"/>
              <a:gd name="connsiteY3-1218" fmla="*/ 0 h 3173121"/>
              <a:gd name="connsiteX4-1219" fmla="*/ 2084415 w 2969045"/>
              <a:gd name="connsiteY4-1220" fmla="*/ 1294704 h 3173121"/>
              <a:gd name="connsiteX5-1221" fmla="*/ 2081534 w 2969045"/>
              <a:gd name="connsiteY5-1222" fmla="*/ 711461 h 3173121"/>
              <a:gd name="connsiteX6-1223" fmla="*/ 1581537 w 2969045"/>
              <a:gd name="connsiteY6-1224" fmla="*/ 3173121 h 3173121"/>
              <a:gd name="connsiteX7-1225" fmla="*/ 1237328 w 2969045"/>
              <a:gd name="connsiteY7-1226" fmla="*/ 1143558 h 3173121"/>
              <a:gd name="connsiteX8-1227" fmla="*/ 1162138 w 2969045"/>
              <a:gd name="connsiteY8-1228" fmla="*/ 2408222 h 3173121"/>
              <a:gd name="connsiteX9-1229" fmla="*/ 918927 w 2969045"/>
              <a:gd name="connsiteY9-1230" fmla="*/ 1697760 h 3173121"/>
              <a:gd name="connsiteX10-1231" fmla="*/ 1148733 w 2969045"/>
              <a:gd name="connsiteY10-1232" fmla="*/ 3168594 h 3173121"/>
              <a:gd name="connsiteX0-1233" fmla="*/ 1148733 w 2969045"/>
              <a:gd name="connsiteY0-1234" fmla="*/ 3168594 h 3173121"/>
              <a:gd name="connsiteX1-1235" fmla="*/ 0 w 2969045"/>
              <a:gd name="connsiteY1-1236" fmla="*/ 1749200 h 3173121"/>
              <a:gd name="connsiteX2-1237" fmla="*/ 449559 w 2969045"/>
              <a:gd name="connsiteY2-1238" fmla="*/ 2009927 h 3173121"/>
              <a:gd name="connsiteX3-1239" fmla="*/ 826277 w 2969045"/>
              <a:gd name="connsiteY3-1240" fmla="*/ 0 h 3173121"/>
              <a:gd name="connsiteX4-1241" fmla="*/ 2084415 w 2969045"/>
              <a:gd name="connsiteY4-1242" fmla="*/ 1294704 h 3173121"/>
              <a:gd name="connsiteX5-1243" fmla="*/ 2081534 w 2969045"/>
              <a:gd name="connsiteY5-1244" fmla="*/ 711461 h 3173121"/>
              <a:gd name="connsiteX6-1245" fmla="*/ 1581537 w 2969045"/>
              <a:gd name="connsiteY6-1246" fmla="*/ 3173121 h 3173121"/>
              <a:gd name="connsiteX7-1247" fmla="*/ 1237328 w 2969045"/>
              <a:gd name="connsiteY7-1248" fmla="*/ 1143558 h 3173121"/>
              <a:gd name="connsiteX8-1249" fmla="*/ 1162138 w 2969045"/>
              <a:gd name="connsiteY8-1250" fmla="*/ 2408222 h 3173121"/>
              <a:gd name="connsiteX9-1251" fmla="*/ 918927 w 2969045"/>
              <a:gd name="connsiteY9-1252" fmla="*/ 1697760 h 3173121"/>
              <a:gd name="connsiteX10-1253" fmla="*/ 1148733 w 2969045"/>
              <a:gd name="connsiteY10-1254" fmla="*/ 3168594 h 3173121"/>
              <a:gd name="connsiteX0-1255" fmla="*/ 1148733 w 2969045"/>
              <a:gd name="connsiteY0-1256" fmla="*/ 3168594 h 3173121"/>
              <a:gd name="connsiteX1-1257" fmla="*/ 0 w 2969045"/>
              <a:gd name="connsiteY1-1258" fmla="*/ 1749200 h 3173121"/>
              <a:gd name="connsiteX2-1259" fmla="*/ 449559 w 2969045"/>
              <a:gd name="connsiteY2-1260" fmla="*/ 2009927 h 3173121"/>
              <a:gd name="connsiteX3-1261" fmla="*/ 826277 w 2969045"/>
              <a:gd name="connsiteY3-1262" fmla="*/ 0 h 3173121"/>
              <a:gd name="connsiteX4-1263" fmla="*/ 2084415 w 2969045"/>
              <a:gd name="connsiteY4-1264" fmla="*/ 1294704 h 3173121"/>
              <a:gd name="connsiteX5-1265" fmla="*/ 2081534 w 2969045"/>
              <a:gd name="connsiteY5-1266" fmla="*/ 711461 h 3173121"/>
              <a:gd name="connsiteX6-1267" fmla="*/ 1581537 w 2969045"/>
              <a:gd name="connsiteY6-1268" fmla="*/ 3173121 h 3173121"/>
              <a:gd name="connsiteX7-1269" fmla="*/ 1237328 w 2969045"/>
              <a:gd name="connsiteY7-1270" fmla="*/ 1143558 h 3173121"/>
              <a:gd name="connsiteX8-1271" fmla="*/ 1162138 w 2969045"/>
              <a:gd name="connsiteY8-1272" fmla="*/ 2408222 h 3173121"/>
              <a:gd name="connsiteX9-1273" fmla="*/ 918927 w 2969045"/>
              <a:gd name="connsiteY9-1274" fmla="*/ 1697760 h 3173121"/>
              <a:gd name="connsiteX10-1275" fmla="*/ 1148733 w 2969045"/>
              <a:gd name="connsiteY10-1276" fmla="*/ 3168594 h 3173121"/>
              <a:gd name="connsiteX0-1277" fmla="*/ 1148733 w 2969045"/>
              <a:gd name="connsiteY0-1278" fmla="*/ 3168594 h 3173121"/>
              <a:gd name="connsiteX1-1279" fmla="*/ 0 w 2969045"/>
              <a:gd name="connsiteY1-1280" fmla="*/ 1749200 h 3173121"/>
              <a:gd name="connsiteX2-1281" fmla="*/ 449559 w 2969045"/>
              <a:gd name="connsiteY2-1282" fmla="*/ 2009927 h 3173121"/>
              <a:gd name="connsiteX3-1283" fmla="*/ 826277 w 2969045"/>
              <a:gd name="connsiteY3-1284" fmla="*/ 0 h 3173121"/>
              <a:gd name="connsiteX4-1285" fmla="*/ 2084415 w 2969045"/>
              <a:gd name="connsiteY4-1286" fmla="*/ 1294704 h 3173121"/>
              <a:gd name="connsiteX5-1287" fmla="*/ 2081534 w 2969045"/>
              <a:gd name="connsiteY5-1288" fmla="*/ 711461 h 3173121"/>
              <a:gd name="connsiteX6-1289" fmla="*/ 1581537 w 2969045"/>
              <a:gd name="connsiteY6-1290" fmla="*/ 3173121 h 3173121"/>
              <a:gd name="connsiteX7-1291" fmla="*/ 1237328 w 2969045"/>
              <a:gd name="connsiteY7-1292" fmla="*/ 1143558 h 3173121"/>
              <a:gd name="connsiteX8-1293" fmla="*/ 1162138 w 2969045"/>
              <a:gd name="connsiteY8-1294" fmla="*/ 2408222 h 3173121"/>
              <a:gd name="connsiteX9-1295" fmla="*/ 918927 w 2969045"/>
              <a:gd name="connsiteY9-1296" fmla="*/ 1697760 h 3173121"/>
              <a:gd name="connsiteX10-1297" fmla="*/ 1148733 w 2969045"/>
              <a:gd name="connsiteY10-1298" fmla="*/ 3168594 h 3173121"/>
              <a:gd name="connsiteX0-1299" fmla="*/ 1148733 w 2969045"/>
              <a:gd name="connsiteY0-1300" fmla="*/ 3168594 h 3173121"/>
              <a:gd name="connsiteX1-1301" fmla="*/ 0 w 2969045"/>
              <a:gd name="connsiteY1-1302" fmla="*/ 1749200 h 3173121"/>
              <a:gd name="connsiteX2-1303" fmla="*/ 449559 w 2969045"/>
              <a:gd name="connsiteY2-1304" fmla="*/ 2009927 h 3173121"/>
              <a:gd name="connsiteX3-1305" fmla="*/ 826277 w 2969045"/>
              <a:gd name="connsiteY3-1306" fmla="*/ 0 h 3173121"/>
              <a:gd name="connsiteX4-1307" fmla="*/ 2084415 w 2969045"/>
              <a:gd name="connsiteY4-1308" fmla="*/ 1294704 h 3173121"/>
              <a:gd name="connsiteX5-1309" fmla="*/ 2081534 w 2969045"/>
              <a:gd name="connsiteY5-1310" fmla="*/ 711461 h 3173121"/>
              <a:gd name="connsiteX6-1311" fmla="*/ 1581537 w 2969045"/>
              <a:gd name="connsiteY6-1312" fmla="*/ 3173121 h 3173121"/>
              <a:gd name="connsiteX7-1313" fmla="*/ 1237328 w 2969045"/>
              <a:gd name="connsiteY7-1314" fmla="*/ 1143558 h 3173121"/>
              <a:gd name="connsiteX8-1315" fmla="*/ 1162138 w 2969045"/>
              <a:gd name="connsiteY8-1316" fmla="*/ 2408222 h 3173121"/>
              <a:gd name="connsiteX9-1317" fmla="*/ 918927 w 2969045"/>
              <a:gd name="connsiteY9-1318" fmla="*/ 1697760 h 3173121"/>
              <a:gd name="connsiteX10-1319" fmla="*/ 1148733 w 2969045"/>
              <a:gd name="connsiteY10-1320" fmla="*/ 3168594 h 3173121"/>
              <a:gd name="connsiteX0-1321" fmla="*/ 1148733 w 2969045"/>
              <a:gd name="connsiteY0-1322" fmla="*/ 3168594 h 3173121"/>
              <a:gd name="connsiteX1-1323" fmla="*/ 0 w 2969045"/>
              <a:gd name="connsiteY1-1324" fmla="*/ 1749200 h 3173121"/>
              <a:gd name="connsiteX2-1325" fmla="*/ 449559 w 2969045"/>
              <a:gd name="connsiteY2-1326" fmla="*/ 2009927 h 3173121"/>
              <a:gd name="connsiteX3-1327" fmla="*/ 826277 w 2969045"/>
              <a:gd name="connsiteY3-1328" fmla="*/ 0 h 3173121"/>
              <a:gd name="connsiteX4-1329" fmla="*/ 2084415 w 2969045"/>
              <a:gd name="connsiteY4-1330" fmla="*/ 1294704 h 3173121"/>
              <a:gd name="connsiteX5-1331" fmla="*/ 2081534 w 2969045"/>
              <a:gd name="connsiteY5-1332" fmla="*/ 711461 h 3173121"/>
              <a:gd name="connsiteX6-1333" fmla="*/ 1581537 w 2969045"/>
              <a:gd name="connsiteY6-1334" fmla="*/ 3173121 h 3173121"/>
              <a:gd name="connsiteX7-1335" fmla="*/ 1237328 w 2969045"/>
              <a:gd name="connsiteY7-1336" fmla="*/ 1143558 h 3173121"/>
              <a:gd name="connsiteX8-1337" fmla="*/ 1162138 w 2969045"/>
              <a:gd name="connsiteY8-1338" fmla="*/ 2408222 h 3173121"/>
              <a:gd name="connsiteX9-1339" fmla="*/ 918927 w 2969045"/>
              <a:gd name="connsiteY9-1340" fmla="*/ 1697760 h 3173121"/>
              <a:gd name="connsiteX10-1341" fmla="*/ 1148733 w 2969045"/>
              <a:gd name="connsiteY10-1342" fmla="*/ 3168594 h 3173121"/>
              <a:gd name="connsiteX0-1343" fmla="*/ 1148733 w 2969045"/>
              <a:gd name="connsiteY0-1344" fmla="*/ 3168594 h 3173121"/>
              <a:gd name="connsiteX1-1345" fmla="*/ 0 w 2969045"/>
              <a:gd name="connsiteY1-1346" fmla="*/ 1749200 h 3173121"/>
              <a:gd name="connsiteX2-1347" fmla="*/ 449559 w 2969045"/>
              <a:gd name="connsiteY2-1348" fmla="*/ 2009927 h 3173121"/>
              <a:gd name="connsiteX3-1349" fmla="*/ 826277 w 2969045"/>
              <a:gd name="connsiteY3-1350" fmla="*/ 0 h 3173121"/>
              <a:gd name="connsiteX4-1351" fmla="*/ 2084415 w 2969045"/>
              <a:gd name="connsiteY4-1352" fmla="*/ 1294704 h 3173121"/>
              <a:gd name="connsiteX5-1353" fmla="*/ 2081534 w 2969045"/>
              <a:gd name="connsiteY5-1354" fmla="*/ 711461 h 3173121"/>
              <a:gd name="connsiteX6-1355" fmla="*/ 1581537 w 2969045"/>
              <a:gd name="connsiteY6-1356" fmla="*/ 3173121 h 3173121"/>
              <a:gd name="connsiteX7-1357" fmla="*/ 1237328 w 2969045"/>
              <a:gd name="connsiteY7-1358" fmla="*/ 1143558 h 3173121"/>
              <a:gd name="connsiteX8-1359" fmla="*/ 1162138 w 2969045"/>
              <a:gd name="connsiteY8-1360" fmla="*/ 2408222 h 3173121"/>
              <a:gd name="connsiteX9-1361" fmla="*/ 918927 w 2969045"/>
              <a:gd name="connsiteY9-1362" fmla="*/ 1697760 h 3173121"/>
              <a:gd name="connsiteX10-1363" fmla="*/ 1148733 w 2969045"/>
              <a:gd name="connsiteY10-1364" fmla="*/ 3168594 h 3173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/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/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/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/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/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-1" fmla="*/ 371475 w 1600200"/>
              <a:gd name="connsiteY0-2" fmla="*/ 0 h 1917951"/>
              <a:gd name="connsiteX1-3" fmla="*/ 628650 w 1600200"/>
              <a:gd name="connsiteY1-4" fmla="*/ 584451 h 1917951"/>
              <a:gd name="connsiteX2-5" fmla="*/ 400050 w 1600200"/>
              <a:gd name="connsiteY2-6" fmla="*/ 622551 h 1917951"/>
              <a:gd name="connsiteX3-7" fmla="*/ 1019175 w 1600200"/>
              <a:gd name="connsiteY3-8" fmla="*/ 1498851 h 1917951"/>
              <a:gd name="connsiteX4-9" fmla="*/ 1219200 w 1600200"/>
              <a:gd name="connsiteY4-10" fmla="*/ 1298826 h 1917951"/>
              <a:gd name="connsiteX5-11" fmla="*/ 1600200 w 1600200"/>
              <a:gd name="connsiteY5-12" fmla="*/ 1727451 h 1917951"/>
              <a:gd name="connsiteX6-13" fmla="*/ 1038225 w 1600200"/>
              <a:gd name="connsiteY6-14" fmla="*/ 1917951 h 1917951"/>
              <a:gd name="connsiteX7-15" fmla="*/ 0 w 1600200"/>
              <a:gd name="connsiteY7-16" fmla="*/ 374901 h 1917951"/>
              <a:gd name="connsiteX8-17" fmla="*/ 371475 w 1600200"/>
              <a:gd name="connsiteY8-18" fmla="*/ 0 h 1917951"/>
              <a:gd name="connsiteX0-19" fmla="*/ 371475 w 1600200"/>
              <a:gd name="connsiteY0-20" fmla="*/ 1277 h 1919228"/>
              <a:gd name="connsiteX1-21" fmla="*/ 628650 w 1600200"/>
              <a:gd name="connsiteY1-22" fmla="*/ 585728 h 1919228"/>
              <a:gd name="connsiteX2-23" fmla="*/ 400050 w 1600200"/>
              <a:gd name="connsiteY2-24" fmla="*/ 623828 h 1919228"/>
              <a:gd name="connsiteX3-25" fmla="*/ 1019175 w 1600200"/>
              <a:gd name="connsiteY3-26" fmla="*/ 1500128 h 1919228"/>
              <a:gd name="connsiteX4-27" fmla="*/ 1219200 w 1600200"/>
              <a:gd name="connsiteY4-28" fmla="*/ 1300103 h 1919228"/>
              <a:gd name="connsiteX5-29" fmla="*/ 1600200 w 1600200"/>
              <a:gd name="connsiteY5-30" fmla="*/ 1728728 h 1919228"/>
              <a:gd name="connsiteX6-31" fmla="*/ 1038225 w 1600200"/>
              <a:gd name="connsiteY6-32" fmla="*/ 1919228 h 1919228"/>
              <a:gd name="connsiteX7-33" fmla="*/ 0 w 1600200"/>
              <a:gd name="connsiteY7-34" fmla="*/ 376178 h 1919228"/>
              <a:gd name="connsiteX8-35" fmla="*/ 371475 w 1600200"/>
              <a:gd name="connsiteY8-36" fmla="*/ 1277 h 1919228"/>
              <a:gd name="connsiteX0-37" fmla="*/ 371475 w 1600200"/>
              <a:gd name="connsiteY0-38" fmla="*/ 1277 h 1919228"/>
              <a:gd name="connsiteX1-39" fmla="*/ 628650 w 1600200"/>
              <a:gd name="connsiteY1-40" fmla="*/ 585728 h 1919228"/>
              <a:gd name="connsiteX2-41" fmla="*/ 400050 w 1600200"/>
              <a:gd name="connsiteY2-42" fmla="*/ 623828 h 1919228"/>
              <a:gd name="connsiteX3-43" fmla="*/ 1019175 w 1600200"/>
              <a:gd name="connsiteY3-44" fmla="*/ 1500128 h 1919228"/>
              <a:gd name="connsiteX4-45" fmla="*/ 1219200 w 1600200"/>
              <a:gd name="connsiteY4-46" fmla="*/ 1300103 h 1919228"/>
              <a:gd name="connsiteX5-47" fmla="*/ 1600200 w 1600200"/>
              <a:gd name="connsiteY5-48" fmla="*/ 1728728 h 1919228"/>
              <a:gd name="connsiteX6-49" fmla="*/ 1038225 w 1600200"/>
              <a:gd name="connsiteY6-50" fmla="*/ 1919228 h 1919228"/>
              <a:gd name="connsiteX7-51" fmla="*/ 0 w 1600200"/>
              <a:gd name="connsiteY7-52" fmla="*/ 376178 h 1919228"/>
              <a:gd name="connsiteX8-53" fmla="*/ 371475 w 1600200"/>
              <a:gd name="connsiteY8-54" fmla="*/ 1277 h 1919228"/>
              <a:gd name="connsiteX0-55" fmla="*/ 371475 w 1600200"/>
              <a:gd name="connsiteY0-56" fmla="*/ 1544 h 1919495"/>
              <a:gd name="connsiteX1-57" fmla="*/ 628650 w 1600200"/>
              <a:gd name="connsiteY1-58" fmla="*/ 585995 h 1919495"/>
              <a:gd name="connsiteX2-59" fmla="*/ 400050 w 1600200"/>
              <a:gd name="connsiteY2-60" fmla="*/ 624095 h 1919495"/>
              <a:gd name="connsiteX3-61" fmla="*/ 1019175 w 1600200"/>
              <a:gd name="connsiteY3-62" fmla="*/ 1500395 h 1919495"/>
              <a:gd name="connsiteX4-63" fmla="*/ 1219200 w 1600200"/>
              <a:gd name="connsiteY4-64" fmla="*/ 1300370 h 1919495"/>
              <a:gd name="connsiteX5-65" fmla="*/ 1600200 w 1600200"/>
              <a:gd name="connsiteY5-66" fmla="*/ 1728995 h 1919495"/>
              <a:gd name="connsiteX6-67" fmla="*/ 1038225 w 1600200"/>
              <a:gd name="connsiteY6-68" fmla="*/ 1919495 h 1919495"/>
              <a:gd name="connsiteX7-69" fmla="*/ 0 w 1600200"/>
              <a:gd name="connsiteY7-70" fmla="*/ 376445 h 1919495"/>
              <a:gd name="connsiteX8-71" fmla="*/ 371475 w 1600200"/>
              <a:gd name="connsiteY8-72" fmla="*/ 1544 h 1919495"/>
              <a:gd name="connsiteX0-73" fmla="*/ 371475 w 1600200"/>
              <a:gd name="connsiteY0-74" fmla="*/ 1487 h 1919438"/>
              <a:gd name="connsiteX1-75" fmla="*/ 568075 w 1600200"/>
              <a:gd name="connsiteY1-76" fmla="*/ 603245 h 1919438"/>
              <a:gd name="connsiteX2-77" fmla="*/ 400050 w 1600200"/>
              <a:gd name="connsiteY2-78" fmla="*/ 624038 h 1919438"/>
              <a:gd name="connsiteX3-79" fmla="*/ 1019175 w 1600200"/>
              <a:gd name="connsiteY3-80" fmla="*/ 1500338 h 1919438"/>
              <a:gd name="connsiteX4-81" fmla="*/ 1219200 w 1600200"/>
              <a:gd name="connsiteY4-82" fmla="*/ 1300313 h 1919438"/>
              <a:gd name="connsiteX5-83" fmla="*/ 1600200 w 1600200"/>
              <a:gd name="connsiteY5-84" fmla="*/ 1728938 h 1919438"/>
              <a:gd name="connsiteX6-85" fmla="*/ 1038225 w 1600200"/>
              <a:gd name="connsiteY6-86" fmla="*/ 1919438 h 1919438"/>
              <a:gd name="connsiteX7-87" fmla="*/ 0 w 1600200"/>
              <a:gd name="connsiteY7-88" fmla="*/ 376388 h 1919438"/>
              <a:gd name="connsiteX8-89" fmla="*/ 371475 w 1600200"/>
              <a:gd name="connsiteY8-90" fmla="*/ 1487 h 1919438"/>
              <a:gd name="connsiteX0-91" fmla="*/ 371475 w 1600200"/>
              <a:gd name="connsiteY0-92" fmla="*/ 1032 h 1918983"/>
              <a:gd name="connsiteX1-93" fmla="*/ 568075 w 1600200"/>
              <a:gd name="connsiteY1-94" fmla="*/ 602790 h 1918983"/>
              <a:gd name="connsiteX2-95" fmla="*/ 400050 w 1600200"/>
              <a:gd name="connsiteY2-96" fmla="*/ 623583 h 1918983"/>
              <a:gd name="connsiteX3-97" fmla="*/ 1019175 w 1600200"/>
              <a:gd name="connsiteY3-98" fmla="*/ 1499883 h 1918983"/>
              <a:gd name="connsiteX4-99" fmla="*/ 1219200 w 1600200"/>
              <a:gd name="connsiteY4-100" fmla="*/ 1299858 h 1918983"/>
              <a:gd name="connsiteX5-101" fmla="*/ 1600200 w 1600200"/>
              <a:gd name="connsiteY5-102" fmla="*/ 1728483 h 1918983"/>
              <a:gd name="connsiteX6-103" fmla="*/ 1038225 w 1600200"/>
              <a:gd name="connsiteY6-104" fmla="*/ 1918983 h 1918983"/>
              <a:gd name="connsiteX7-105" fmla="*/ 0 w 1600200"/>
              <a:gd name="connsiteY7-106" fmla="*/ 375933 h 1918983"/>
              <a:gd name="connsiteX8-107" fmla="*/ 371475 w 1600200"/>
              <a:gd name="connsiteY8-108" fmla="*/ 1032 h 1918983"/>
              <a:gd name="connsiteX0-109" fmla="*/ 371475 w 1600200"/>
              <a:gd name="connsiteY0-110" fmla="*/ 1088 h 1919039"/>
              <a:gd name="connsiteX1-111" fmla="*/ 568075 w 1600200"/>
              <a:gd name="connsiteY1-112" fmla="*/ 602846 h 1919039"/>
              <a:gd name="connsiteX2-113" fmla="*/ 400050 w 1600200"/>
              <a:gd name="connsiteY2-114" fmla="*/ 623639 h 1919039"/>
              <a:gd name="connsiteX3-115" fmla="*/ 1019175 w 1600200"/>
              <a:gd name="connsiteY3-116" fmla="*/ 1499939 h 1919039"/>
              <a:gd name="connsiteX4-117" fmla="*/ 1219200 w 1600200"/>
              <a:gd name="connsiteY4-118" fmla="*/ 1299914 h 1919039"/>
              <a:gd name="connsiteX5-119" fmla="*/ 1600200 w 1600200"/>
              <a:gd name="connsiteY5-120" fmla="*/ 1728539 h 1919039"/>
              <a:gd name="connsiteX6-121" fmla="*/ 1038225 w 1600200"/>
              <a:gd name="connsiteY6-122" fmla="*/ 1919039 h 1919039"/>
              <a:gd name="connsiteX7-123" fmla="*/ 0 w 1600200"/>
              <a:gd name="connsiteY7-124" fmla="*/ 375989 h 1919039"/>
              <a:gd name="connsiteX8-125" fmla="*/ 371475 w 1600200"/>
              <a:gd name="connsiteY8-126" fmla="*/ 1088 h 1919039"/>
              <a:gd name="connsiteX0-127" fmla="*/ 371475 w 1600200"/>
              <a:gd name="connsiteY0-128" fmla="*/ 1088 h 1919039"/>
              <a:gd name="connsiteX1-129" fmla="*/ 568075 w 1600200"/>
              <a:gd name="connsiteY1-130" fmla="*/ 602846 h 1919039"/>
              <a:gd name="connsiteX2-131" fmla="*/ 400050 w 1600200"/>
              <a:gd name="connsiteY2-132" fmla="*/ 623639 h 1919039"/>
              <a:gd name="connsiteX3-133" fmla="*/ 1019175 w 1600200"/>
              <a:gd name="connsiteY3-134" fmla="*/ 1499939 h 1919039"/>
              <a:gd name="connsiteX4-135" fmla="*/ 1219200 w 1600200"/>
              <a:gd name="connsiteY4-136" fmla="*/ 1299914 h 1919039"/>
              <a:gd name="connsiteX5-137" fmla="*/ 1600200 w 1600200"/>
              <a:gd name="connsiteY5-138" fmla="*/ 1728539 h 1919039"/>
              <a:gd name="connsiteX6-139" fmla="*/ 1038225 w 1600200"/>
              <a:gd name="connsiteY6-140" fmla="*/ 1919039 h 1919039"/>
              <a:gd name="connsiteX7-141" fmla="*/ 0 w 1600200"/>
              <a:gd name="connsiteY7-142" fmla="*/ 375989 h 1919039"/>
              <a:gd name="connsiteX8-143" fmla="*/ 371475 w 1600200"/>
              <a:gd name="connsiteY8-144" fmla="*/ 1088 h 1919039"/>
              <a:gd name="connsiteX0-145" fmla="*/ 371475 w 1600200"/>
              <a:gd name="connsiteY0-146" fmla="*/ 1118 h 1919069"/>
              <a:gd name="connsiteX1-147" fmla="*/ 568075 w 1600200"/>
              <a:gd name="connsiteY1-148" fmla="*/ 602876 h 1919069"/>
              <a:gd name="connsiteX2-149" fmla="*/ 400050 w 1600200"/>
              <a:gd name="connsiteY2-150" fmla="*/ 623669 h 1919069"/>
              <a:gd name="connsiteX3-151" fmla="*/ 1019175 w 1600200"/>
              <a:gd name="connsiteY3-152" fmla="*/ 1499969 h 1919069"/>
              <a:gd name="connsiteX4-153" fmla="*/ 1219200 w 1600200"/>
              <a:gd name="connsiteY4-154" fmla="*/ 1299944 h 1919069"/>
              <a:gd name="connsiteX5-155" fmla="*/ 1600200 w 1600200"/>
              <a:gd name="connsiteY5-156" fmla="*/ 1728569 h 1919069"/>
              <a:gd name="connsiteX6-157" fmla="*/ 1038225 w 1600200"/>
              <a:gd name="connsiteY6-158" fmla="*/ 1919069 h 1919069"/>
              <a:gd name="connsiteX7-159" fmla="*/ 0 w 1600200"/>
              <a:gd name="connsiteY7-160" fmla="*/ 376019 h 1919069"/>
              <a:gd name="connsiteX8-161" fmla="*/ 371475 w 1600200"/>
              <a:gd name="connsiteY8-162" fmla="*/ 1118 h 1919069"/>
              <a:gd name="connsiteX0-163" fmla="*/ 371475 w 1600200"/>
              <a:gd name="connsiteY0-164" fmla="*/ 1118 h 1919069"/>
              <a:gd name="connsiteX1-165" fmla="*/ 568075 w 1600200"/>
              <a:gd name="connsiteY1-166" fmla="*/ 602876 h 1919069"/>
              <a:gd name="connsiteX2-167" fmla="*/ 408703 w 1600200"/>
              <a:gd name="connsiteY2-168" fmla="*/ 643860 h 1919069"/>
              <a:gd name="connsiteX3-169" fmla="*/ 1019175 w 1600200"/>
              <a:gd name="connsiteY3-170" fmla="*/ 1499969 h 1919069"/>
              <a:gd name="connsiteX4-171" fmla="*/ 1219200 w 1600200"/>
              <a:gd name="connsiteY4-172" fmla="*/ 1299944 h 1919069"/>
              <a:gd name="connsiteX5-173" fmla="*/ 1600200 w 1600200"/>
              <a:gd name="connsiteY5-174" fmla="*/ 1728569 h 1919069"/>
              <a:gd name="connsiteX6-175" fmla="*/ 1038225 w 1600200"/>
              <a:gd name="connsiteY6-176" fmla="*/ 1919069 h 1919069"/>
              <a:gd name="connsiteX7-177" fmla="*/ 0 w 1600200"/>
              <a:gd name="connsiteY7-178" fmla="*/ 376019 h 1919069"/>
              <a:gd name="connsiteX8-179" fmla="*/ 371475 w 1600200"/>
              <a:gd name="connsiteY8-180" fmla="*/ 1118 h 1919069"/>
              <a:gd name="connsiteX0-181" fmla="*/ 371475 w 1600200"/>
              <a:gd name="connsiteY0-182" fmla="*/ 1118 h 1919069"/>
              <a:gd name="connsiteX1-183" fmla="*/ 568075 w 1600200"/>
              <a:gd name="connsiteY1-184" fmla="*/ 602876 h 1919069"/>
              <a:gd name="connsiteX2-185" fmla="*/ 359666 w 1600200"/>
              <a:gd name="connsiteY2-186" fmla="*/ 643860 h 1919069"/>
              <a:gd name="connsiteX3-187" fmla="*/ 1019175 w 1600200"/>
              <a:gd name="connsiteY3-188" fmla="*/ 1499969 h 1919069"/>
              <a:gd name="connsiteX4-189" fmla="*/ 1219200 w 1600200"/>
              <a:gd name="connsiteY4-190" fmla="*/ 1299944 h 1919069"/>
              <a:gd name="connsiteX5-191" fmla="*/ 1600200 w 1600200"/>
              <a:gd name="connsiteY5-192" fmla="*/ 1728569 h 1919069"/>
              <a:gd name="connsiteX6-193" fmla="*/ 1038225 w 1600200"/>
              <a:gd name="connsiteY6-194" fmla="*/ 1919069 h 1919069"/>
              <a:gd name="connsiteX7-195" fmla="*/ 0 w 1600200"/>
              <a:gd name="connsiteY7-196" fmla="*/ 376019 h 1919069"/>
              <a:gd name="connsiteX8-197" fmla="*/ 371475 w 1600200"/>
              <a:gd name="connsiteY8-198" fmla="*/ 1118 h 1919069"/>
              <a:gd name="connsiteX0-199" fmla="*/ 371475 w 1600200"/>
              <a:gd name="connsiteY0-200" fmla="*/ 1118 h 1919069"/>
              <a:gd name="connsiteX1-201" fmla="*/ 568075 w 1600200"/>
              <a:gd name="connsiteY1-202" fmla="*/ 602876 h 1919069"/>
              <a:gd name="connsiteX2-203" fmla="*/ 374089 w 1600200"/>
              <a:gd name="connsiteY2-204" fmla="*/ 646744 h 1919069"/>
              <a:gd name="connsiteX3-205" fmla="*/ 1019175 w 1600200"/>
              <a:gd name="connsiteY3-206" fmla="*/ 1499969 h 1919069"/>
              <a:gd name="connsiteX4-207" fmla="*/ 1219200 w 1600200"/>
              <a:gd name="connsiteY4-208" fmla="*/ 1299944 h 1919069"/>
              <a:gd name="connsiteX5-209" fmla="*/ 1600200 w 1600200"/>
              <a:gd name="connsiteY5-210" fmla="*/ 1728569 h 1919069"/>
              <a:gd name="connsiteX6-211" fmla="*/ 1038225 w 1600200"/>
              <a:gd name="connsiteY6-212" fmla="*/ 1919069 h 1919069"/>
              <a:gd name="connsiteX7-213" fmla="*/ 0 w 1600200"/>
              <a:gd name="connsiteY7-214" fmla="*/ 376019 h 1919069"/>
              <a:gd name="connsiteX8-215" fmla="*/ 371475 w 1600200"/>
              <a:gd name="connsiteY8-216" fmla="*/ 1118 h 1919069"/>
              <a:gd name="connsiteX0-217" fmla="*/ 371475 w 1600200"/>
              <a:gd name="connsiteY0-218" fmla="*/ 1118 h 1919069"/>
              <a:gd name="connsiteX1-219" fmla="*/ 568075 w 1600200"/>
              <a:gd name="connsiteY1-220" fmla="*/ 602876 h 1919069"/>
              <a:gd name="connsiteX2-221" fmla="*/ 374089 w 1600200"/>
              <a:gd name="connsiteY2-222" fmla="*/ 646744 h 1919069"/>
              <a:gd name="connsiteX3-223" fmla="*/ 1019175 w 1600200"/>
              <a:gd name="connsiteY3-224" fmla="*/ 1499969 h 1919069"/>
              <a:gd name="connsiteX4-225" fmla="*/ 1219200 w 1600200"/>
              <a:gd name="connsiteY4-226" fmla="*/ 1299944 h 1919069"/>
              <a:gd name="connsiteX5-227" fmla="*/ 1600200 w 1600200"/>
              <a:gd name="connsiteY5-228" fmla="*/ 1728569 h 1919069"/>
              <a:gd name="connsiteX6-229" fmla="*/ 1038225 w 1600200"/>
              <a:gd name="connsiteY6-230" fmla="*/ 1919069 h 1919069"/>
              <a:gd name="connsiteX7-231" fmla="*/ 0 w 1600200"/>
              <a:gd name="connsiteY7-232" fmla="*/ 376019 h 1919069"/>
              <a:gd name="connsiteX8-233" fmla="*/ 371475 w 1600200"/>
              <a:gd name="connsiteY8-234" fmla="*/ 1118 h 1919069"/>
              <a:gd name="connsiteX0-235" fmla="*/ 371475 w 1600200"/>
              <a:gd name="connsiteY0-236" fmla="*/ 1118 h 1919069"/>
              <a:gd name="connsiteX1-237" fmla="*/ 568075 w 1600200"/>
              <a:gd name="connsiteY1-238" fmla="*/ 602876 h 1919069"/>
              <a:gd name="connsiteX2-239" fmla="*/ 374089 w 1600200"/>
              <a:gd name="connsiteY2-240" fmla="*/ 646744 h 1919069"/>
              <a:gd name="connsiteX3-241" fmla="*/ 1019175 w 1600200"/>
              <a:gd name="connsiteY3-242" fmla="*/ 1499969 h 1919069"/>
              <a:gd name="connsiteX4-243" fmla="*/ 1219200 w 1600200"/>
              <a:gd name="connsiteY4-244" fmla="*/ 1299944 h 1919069"/>
              <a:gd name="connsiteX5-245" fmla="*/ 1600200 w 1600200"/>
              <a:gd name="connsiteY5-246" fmla="*/ 1728569 h 1919069"/>
              <a:gd name="connsiteX6-247" fmla="*/ 1038225 w 1600200"/>
              <a:gd name="connsiteY6-248" fmla="*/ 1919069 h 1919069"/>
              <a:gd name="connsiteX7-249" fmla="*/ 0 w 1600200"/>
              <a:gd name="connsiteY7-250" fmla="*/ 376019 h 1919069"/>
              <a:gd name="connsiteX8-251" fmla="*/ 371475 w 1600200"/>
              <a:gd name="connsiteY8-252" fmla="*/ 1118 h 1919069"/>
              <a:gd name="connsiteX0-253" fmla="*/ 371475 w 1600200"/>
              <a:gd name="connsiteY0-254" fmla="*/ 1118 h 1919069"/>
              <a:gd name="connsiteX1-255" fmla="*/ 568075 w 1600200"/>
              <a:gd name="connsiteY1-256" fmla="*/ 602876 h 1919069"/>
              <a:gd name="connsiteX2-257" fmla="*/ 374089 w 1600200"/>
              <a:gd name="connsiteY2-258" fmla="*/ 646744 h 1919069"/>
              <a:gd name="connsiteX3-259" fmla="*/ 1019175 w 1600200"/>
              <a:gd name="connsiteY3-260" fmla="*/ 1499969 h 1919069"/>
              <a:gd name="connsiteX4-261" fmla="*/ 1219200 w 1600200"/>
              <a:gd name="connsiteY4-262" fmla="*/ 1299944 h 1919069"/>
              <a:gd name="connsiteX5-263" fmla="*/ 1600200 w 1600200"/>
              <a:gd name="connsiteY5-264" fmla="*/ 1728569 h 1919069"/>
              <a:gd name="connsiteX6-265" fmla="*/ 1038225 w 1600200"/>
              <a:gd name="connsiteY6-266" fmla="*/ 1919069 h 1919069"/>
              <a:gd name="connsiteX7-267" fmla="*/ 0 w 1600200"/>
              <a:gd name="connsiteY7-268" fmla="*/ 376019 h 1919069"/>
              <a:gd name="connsiteX8-269" fmla="*/ 371475 w 1600200"/>
              <a:gd name="connsiteY8-270" fmla="*/ 1118 h 1919069"/>
              <a:gd name="connsiteX0-271" fmla="*/ 371475 w 1600200"/>
              <a:gd name="connsiteY0-272" fmla="*/ 1118 h 1919069"/>
              <a:gd name="connsiteX1-273" fmla="*/ 568075 w 1600200"/>
              <a:gd name="connsiteY1-274" fmla="*/ 602876 h 1919069"/>
              <a:gd name="connsiteX2-275" fmla="*/ 374089 w 1600200"/>
              <a:gd name="connsiteY2-276" fmla="*/ 646744 h 1919069"/>
              <a:gd name="connsiteX3-277" fmla="*/ 1019175 w 1600200"/>
              <a:gd name="connsiteY3-278" fmla="*/ 1499969 h 1919069"/>
              <a:gd name="connsiteX4-279" fmla="*/ 1219200 w 1600200"/>
              <a:gd name="connsiteY4-280" fmla="*/ 1299944 h 1919069"/>
              <a:gd name="connsiteX5-281" fmla="*/ 1600200 w 1600200"/>
              <a:gd name="connsiteY5-282" fmla="*/ 1728569 h 1919069"/>
              <a:gd name="connsiteX6-283" fmla="*/ 1038225 w 1600200"/>
              <a:gd name="connsiteY6-284" fmla="*/ 1919069 h 1919069"/>
              <a:gd name="connsiteX7-285" fmla="*/ 0 w 1600200"/>
              <a:gd name="connsiteY7-286" fmla="*/ 376019 h 1919069"/>
              <a:gd name="connsiteX8-287" fmla="*/ 371475 w 1600200"/>
              <a:gd name="connsiteY8-288" fmla="*/ 1118 h 1919069"/>
              <a:gd name="connsiteX0-289" fmla="*/ 371475 w 1600200"/>
              <a:gd name="connsiteY0-290" fmla="*/ 1118 h 1919069"/>
              <a:gd name="connsiteX1-291" fmla="*/ 568075 w 1600200"/>
              <a:gd name="connsiteY1-292" fmla="*/ 602876 h 1919069"/>
              <a:gd name="connsiteX2-293" fmla="*/ 374089 w 1600200"/>
              <a:gd name="connsiteY2-294" fmla="*/ 646744 h 1919069"/>
              <a:gd name="connsiteX3-295" fmla="*/ 1019175 w 1600200"/>
              <a:gd name="connsiteY3-296" fmla="*/ 1499969 h 1919069"/>
              <a:gd name="connsiteX4-297" fmla="*/ 1219200 w 1600200"/>
              <a:gd name="connsiteY4-298" fmla="*/ 1299944 h 1919069"/>
              <a:gd name="connsiteX5-299" fmla="*/ 1600200 w 1600200"/>
              <a:gd name="connsiteY5-300" fmla="*/ 1728569 h 1919069"/>
              <a:gd name="connsiteX6-301" fmla="*/ 1038225 w 1600200"/>
              <a:gd name="connsiteY6-302" fmla="*/ 1919069 h 1919069"/>
              <a:gd name="connsiteX7-303" fmla="*/ 0 w 1600200"/>
              <a:gd name="connsiteY7-304" fmla="*/ 376019 h 1919069"/>
              <a:gd name="connsiteX8-305" fmla="*/ 371475 w 1600200"/>
              <a:gd name="connsiteY8-306" fmla="*/ 1118 h 1919069"/>
              <a:gd name="connsiteX0-307" fmla="*/ 371475 w 1600200"/>
              <a:gd name="connsiteY0-308" fmla="*/ 1118 h 1919069"/>
              <a:gd name="connsiteX1-309" fmla="*/ 568075 w 1600200"/>
              <a:gd name="connsiteY1-310" fmla="*/ 602876 h 1919069"/>
              <a:gd name="connsiteX2-311" fmla="*/ 374089 w 1600200"/>
              <a:gd name="connsiteY2-312" fmla="*/ 646744 h 1919069"/>
              <a:gd name="connsiteX3-313" fmla="*/ 1019175 w 1600200"/>
              <a:gd name="connsiteY3-314" fmla="*/ 1499969 h 1919069"/>
              <a:gd name="connsiteX4-315" fmla="*/ 1219200 w 1600200"/>
              <a:gd name="connsiteY4-316" fmla="*/ 1299944 h 1919069"/>
              <a:gd name="connsiteX5-317" fmla="*/ 1600200 w 1600200"/>
              <a:gd name="connsiteY5-318" fmla="*/ 1728569 h 1919069"/>
              <a:gd name="connsiteX6-319" fmla="*/ 1038225 w 1600200"/>
              <a:gd name="connsiteY6-320" fmla="*/ 1919069 h 1919069"/>
              <a:gd name="connsiteX7-321" fmla="*/ 0 w 1600200"/>
              <a:gd name="connsiteY7-322" fmla="*/ 376019 h 1919069"/>
              <a:gd name="connsiteX8-323" fmla="*/ 371475 w 1600200"/>
              <a:gd name="connsiteY8-324" fmla="*/ 1118 h 1919069"/>
              <a:gd name="connsiteX0-325" fmla="*/ 371475 w 1600200"/>
              <a:gd name="connsiteY0-326" fmla="*/ 1118 h 1919069"/>
              <a:gd name="connsiteX1-327" fmla="*/ 568075 w 1600200"/>
              <a:gd name="connsiteY1-328" fmla="*/ 602876 h 1919069"/>
              <a:gd name="connsiteX2-329" fmla="*/ 374089 w 1600200"/>
              <a:gd name="connsiteY2-330" fmla="*/ 646744 h 1919069"/>
              <a:gd name="connsiteX3-331" fmla="*/ 970138 w 1600200"/>
              <a:gd name="connsiteY3-332" fmla="*/ 1517276 h 1919069"/>
              <a:gd name="connsiteX4-333" fmla="*/ 1219200 w 1600200"/>
              <a:gd name="connsiteY4-334" fmla="*/ 1299944 h 1919069"/>
              <a:gd name="connsiteX5-335" fmla="*/ 1600200 w 1600200"/>
              <a:gd name="connsiteY5-336" fmla="*/ 1728569 h 1919069"/>
              <a:gd name="connsiteX6-337" fmla="*/ 1038225 w 1600200"/>
              <a:gd name="connsiteY6-338" fmla="*/ 1919069 h 1919069"/>
              <a:gd name="connsiteX7-339" fmla="*/ 0 w 1600200"/>
              <a:gd name="connsiteY7-340" fmla="*/ 376019 h 1919069"/>
              <a:gd name="connsiteX8-341" fmla="*/ 371475 w 1600200"/>
              <a:gd name="connsiteY8-342" fmla="*/ 1118 h 1919069"/>
              <a:gd name="connsiteX0-343" fmla="*/ 371475 w 1600200"/>
              <a:gd name="connsiteY0-344" fmla="*/ 1118 h 1919069"/>
              <a:gd name="connsiteX1-345" fmla="*/ 568075 w 1600200"/>
              <a:gd name="connsiteY1-346" fmla="*/ 602876 h 1919069"/>
              <a:gd name="connsiteX2-347" fmla="*/ 374089 w 1600200"/>
              <a:gd name="connsiteY2-348" fmla="*/ 646744 h 1919069"/>
              <a:gd name="connsiteX3-349" fmla="*/ 1010522 w 1600200"/>
              <a:gd name="connsiteY3-350" fmla="*/ 1534584 h 1919069"/>
              <a:gd name="connsiteX4-351" fmla="*/ 1219200 w 1600200"/>
              <a:gd name="connsiteY4-352" fmla="*/ 1299944 h 1919069"/>
              <a:gd name="connsiteX5-353" fmla="*/ 1600200 w 1600200"/>
              <a:gd name="connsiteY5-354" fmla="*/ 1728569 h 1919069"/>
              <a:gd name="connsiteX6-355" fmla="*/ 1038225 w 1600200"/>
              <a:gd name="connsiteY6-356" fmla="*/ 1919069 h 1919069"/>
              <a:gd name="connsiteX7-357" fmla="*/ 0 w 1600200"/>
              <a:gd name="connsiteY7-358" fmla="*/ 376019 h 1919069"/>
              <a:gd name="connsiteX8-359" fmla="*/ 371475 w 1600200"/>
              <a:gd name="connsiteY8-360" fmla="*/ 1118 h 1919069"/>
              <a:gd name="connsiteX0-361" fmla="*/ 371475 w 1600200"/>
              <a:gd name="connsiteY0-362" fmla="*/ 1118 h 1919069"/>
              <a:gd name="connsiteX1-363" fmla="*/ 568075 w 1600200"/>
              <a:gd name="connsiteY1-364" fmla="*/ 602876 h 1919069"/>
              <a:gd name="connsiteX2-365" fmla="*/ 374089 w 1600200"/>
              <a:gd name="connsiteY2-366" fmla="*/ 646744 h 1919069"/>
              <a:gd name="connsiteX3-367" fmla="*/ 996099 w 1600200"/>
              <a:gd name="connsiteY3-368" fmla="*/ 1546122 h 1919069"/>
              <a:gd name="connsiteX4-369" fmla="*/ 1219200 w 1600200"/>
              <a:gd name="connsiteY4-370" fmla="*/ 1299944 h 1919069"/>
              <a:gd name="connsiteX5-371" fmla="*/ 1600200 w 1600200"/>
              <a:gd name="connsiteY5-372" fmla="*/ 1728569 h 1919069"/>
              <a:gd name="connsiteX6-373" fmla="*/ 1038225 w 1600200"/>
              <a:gd name="connsiteY6-374" fmla="*/ 1919069 h 1919069"/>
              <a:gd name="connsiteX7-375" fmla="*/ 0 w 1600200"/>
              <a:gd name="connsiteY7-376" fmla="*/ 376019 h 1919069"/>
              <a:gd name="connsiteX8-377" fmla="*/ 371475 w 1600200"/>
              <a:gd name="connsiteY8-378" fmla="*/ 1118 h 1919069"/>
              <a:gd name="connsiteX0-379" fmla="*/ 371475 w 1600200"/>
              <a:gd name="connsiteY0-380" fmla="*/ 1118 h 1919069"/>
              <a:gd name="connsiteX1-381" fmla="*/ 568075 w 1600200"/>
              <a:gd name="connsiteY1-382" fmla="*/ 602876 h 1919069"/>
              <a:gd name="connsiteX2-383" fmla="*/ 374089 w 1600200"/>
              <a:gd name="connsiteY2-384" fmla="*/ 646744 h 1919069"/>
              <a:gd name="connsiteX3-385" fmla="*/ 987445 w 1600200"/>
              <a:gd name="connsiteY3-386" fmla="*/ 1528815 h 1919069"/>
              <a:gd name="connsiteX4-387" fmla="*/ 1219200 w 1600200"/>
              <a:gd name="connsiteY4-388" fmla="*/ 1299944 h 1919069"/>
              <a:gd name="connsiteX5-389" fmla="*/ 1600200 w 1600200"/>
              <a:gd name="connsiteY5-390" fmla="*/ 1728569 h 1919069"/>
              <a:gd name="connsiteX6-391" fmla="*/ 1038225 w 1600200"/>
              <a:gd name="connsiteY6-392" fmla="*/ 1919069 h 1919069"/>
              <a:gd name="connsiteX7-393" fmla="*/ 0 w 1600200"/>
              <a:gd name="connsiteY7-394" fmla="*/ 376019 h 1919069"/>
              <a:gd name="connsiteX8-395" fmla="*/ 371475 w 1600200"/>
              <a:gd name="connsiteY8-396" fmla="*/ 1118 h 1919069"/>
              <a:gd name="connsiteX0-397" fmla="*/ 371475 w 1600200"/>
              <a:gd name="connsiteY0-398" fmla="*/ 1118 h 1919069"/>
              <a:gd name="connsiteX1-399" fmla="*/ 568075 w 1600200"/>
              <a:gd name="connsiteY1-400" fmla="*/ 602876 h 1919069"/>
              <a:gd name="connsiteX2-401" fmla="*/ 374089 w 1600200"/>
              <a:gd name="connsiteY2-402" fmla="*/ 646744 h 1919069"/>
              <a:gd name="connsiteX3-403" fmla="*/ 987445 w 1600200"/>
              <a:gd name="connsiteY3-404" fmla="*/ 1528815 h 1919069"/>
              <a:gd name="connsiteX4-405" fmla="*/ 1219200 w 1600200"/>
              <a:gd name="connsiteY4-406" fmla="*/ 1299944 h 1919069"/>
              <a:gd name="connsiteX5-407" fmla="*/ 1600200 w 1600200"/>
              <a:gd name="connsiteY5-408" fmla="*/ 1728569 h 1919069"/>
              <a:gd name="connsiteX6-409" fmla="*/ 1038225 w 1600200"/>
              <a:gd name="connsiteY6-410" fmla="*/ 1919069 h 1919069"/>
              <a:gd name="connsiteX7-411" fmla="*/ 0 w 1600200"/>
              <a:gd name="connsiteY7-412" fmla="*/ 376019 h 1919069"/>
              <a:gd name="connsiteX8-413" fmla="*/ 371475 w 1600200"/>
              <a:gd name="connsiteY8-414" fmla="*/ 1118 h 1919069"/>
              <a:gd name="connsiteX0-415" fmla="*/ 371475 w 1600200"/>
              <a:gd name="connsiteY0-416" fmla="*/ 1118 h 1919069"/>
              <a:gd name="connsiteX1-417" fmla="*/ 568075 w 1600200"/>
              <a:gd name="connsiteY1-418" fmla="*/ 602876 h 1919069"/>
              <a:gd name="connsiteX2-419" fmla="*/ 374089 w 1600200"/>
              <a:gd name="connsiteY2-420" fmla="*/ 646744 h 1919069"/>
              <a:gd name="connsiteX3-421" fmla="*/ 987445 w 1600200"/>
              <a:gd name="connsiteY3-422" fmla="*/ 1528815 h 1919069"/>
              <a:gd name="connsiteX4-423" fmla="*/ 1219200 w 1600200"/>
              <a:gd name="connsiteY4-424" fmla="*/ 1299944 h 1919069"/>
              <a:gd name="connsiteX5-425" fmla="*/ 1600200 w 1600200"/>
              <a:gd name="connsiteY5-426" fmla="*/ 1728569 h 1919069"/>
              <a:gd name="connsiteX6-427" fmla="*/ 1038225 w 1600200"/>
              <a:gd name="connsiteY6-428" fmla="*/ 1919069 h 1919069"/>
              <a:gd name="connsiteX7-429" fmla="*/ 0 w 1600200"/>
              <a:gd name="connsiteY7-430" fmla="*/ 376019 h 1919069"/>
              <a:gd name="connsiteX8-431" fmla="*/ 371475 w 1600200"/>
              <a:gd name="connsiteY8-432" fmla="*/ 1118 h 1919069"/>
              <a:gd name="connsiteX0-433" fmla="*/ 371475 w 1600200"/>
              <a:gd name="connsiteY0-434" fmla="*/ 1118 h 1919069"/>
              <a:gd name="connsiteX1-435" fmla="*/ 568075 w 1600200"/>
              <a:gd name="connsiteY1-436" fmla="*/ 602876 h 1919069"/>
              <a:gd name="connsiteX2-437" fmla="*/ 374089 w 1600200"/>
              <a:gd name="connsiteY2-438" fmla="*/ 646744 h 1919069"/>
              <a:gd name="connsiteX3-439" fmla="*/ 987445 w 1600200"/>
              <a:gd name="connsiteY3-440" fmla="*/ 1528815 h 1919069"/>
              <a:gd name="connsiteX4-441" fmla="*/ 1219200 w 1600200"/>
              <a:gd name="connsiteY4-442" fmla="*/ 1299944 h 1919069"/>
              <a:gd name="connsiteX5-443" fmla="*/ 1600200 w 1600200"/>
              <a:gd name="connsiteY5-444" fmla="*/ 1728569 h 1919069"/>
              <a:gd name="connsiteX6-445" fmla="*/ 1038225 w 1600200"/>
              <a:gd name="connsiteY6-446" fmla="*/ 1919069 h 1919069"/>
              <a:gd name="connsiteX7-447" fmla="*/ 0 w 1600200"/>
              <a:gd name="connsiteY7-448" fmla="*/ 376019 h 1919069"/>
              <a:gd name="connsiteX8-449" fmla="*/ 371475 w 1600200"/>
              <a:gd name="connsiteY8-450" fmla="*/ 1118 h 1919069"/>
              <a:gd name="connsiteX0-451" fmla="*/ 371475 w 1600200"/>
              <a:gd name="connsiteY0-452" fmla="*/ 1118 h 1919069"/>
              <a:gd name="connsiteX1-453" fmla="*/ 568075 w 1600200"/>
              <a:gd name="connsiteY1-454" fmla="*/ 602876 h 1919069"/>
              <a:gd name="connsiteX2-455" fmla="*/ 374089 w 1600200"/>
              <a:gd name="connsiteY2-456" fmla="*/ 646744 h 1919069"/>
              <a:gd name="connsiteX3-457" fmla="*/ 987445 w 1600200"/>
              <a:gd name="connsiteY3-458" fmla="*/ 1528815 h 1919069"/>
              <a:gd name="connsiteX4-459" fmla="*/ 1173048 w 1600200"/>
              <a:gd name="connsiteY4-460" fmla="*/ 1311482 h 1919069"/>
              <a:gd name="connsiteX5-461" fmla="*/ 1600200 w 1600200"/>
              <a:gd name="connsiteY5-462" fmla="*/ 1728569 h 1919069"/>
              <a:gd name="connsiteX6-463" fmla="*/ 1038225 w 1600200"/>
              <a:gd name="connsiteY6-464" fmla="*/ 1919069 h 1919069"/>
              <a:gd name="connsiteX7-465" fmla="*/ 0 w 1600200"/>
              <a:gd name="connsiteY7-466" fmla="*/ 376019 h 1919069"/>
              <a:gd name="connsiteX8-467" fmla="*/ 371475 w 1600200"/>
              <a:gd name="connsiteY8-468" fmla="*/ 1118 h 1919069"/>
              <a:gd name="connsiteX0-469" fmla="*/ 371475 w 1600200"/>
              <a:gd name="connsiteY0-470" fmla="*/ 1118 h 1919069"/>
              <a:gd name="connsiteX1-471" fmla="*/ 568075 w 1600200"/>
              <a:gd name="connsiteY1-472" fmla="*/ 602876 h 1919069"/>
              <a:gd name="connsiteX2-473" fmla="*/ 374089 w 1600200"/>
              <a:gd name="connsiteY2-474" fmla="*/ 646744 h 1919069"/>
              <a:gd name="connsiteX3-475" fmla="*/ 987445 w 1600200"/>
              <a:gd name="connsiteY3-476" fmla="*/ 1528815 h 1919069"/>
              <a:gd name="connsiteX4-477" fmla="*/ 1173048 w 1600200"/>
              <a:gd name="connsiteY4-478" fmla="*/ 1311482 h 1919069"/>
              <a:gd name="connsiteX5-479" fmla="*/ 1600200 w 1600200"/>
              <a:gd name="connsiteY5-480" fmla="*/ 1728569 h 1919069"/>
              <a:gd name="connsiteX6-481" fmla="*/ 1038225 w 1600200"/>
              <a:gd name="connsiteY6-482" fmla="*/ 1919069 h 1919069"/>
              <a:gd name="connsiteX7-483" fmla="*/ 0 w 1600200"/>
              <a:gd name="connsiteY7-484" fmla="*/ 376019 h 1919069"/>
              <a:gd name="connsiteX8-485" fmla="*/ 371475 w 1600200"/>
              <a:gd name="connsiteY8-486" fmla="*/ 1118 h 1919069"/>
              <a:gd name="connsiteX0-487" fmla="*/ 371475 w 1600200"/>
              <a:gd name="connsiteY0-488" fmla="*/ 1118 h 1919069"/>
              <a:gd name="connsiteX1-489" fmla="*/ 568075 w 1600200"/>
              <a:gd name="connsiteY1-490" fmla="*/ 602876 h 1919069"/>
              <a:gd name="connsiteX2-491" fmla="*/ 374089 w 1600200"/>
              <a:gd name="connsiteY2-492" fmla="*/ 646744 h 1919069"/>
              <a:gd name="connsiteX3-493" fmla="*/ 987445 w 1600200"/>
              <a:gd name="connsiteY3-494" fmla="*/ 1528815 h 1919069"/>
              <a:gd name="connsiteX4-495" fmla="*/ 1173048 w 1600200"/>
              <a:gd name="connsiteY4-496" fmla="*/ 1311482 h 1919069"/>
              <a:gd name="connsiteX5-497" fmla="*/ 1600200 w 1600200"/>
              <a:gd name="connsiteY5-498" fmla="*/ 1728569 h 1919069"/>
              <a:gd name="connsiteX6-499" fmla="*/ 1038225 w 1600200"/>
              <a:gd name="connsiteY6-500" fmla="*/ 1919069 h 1919069"/>
              <a:gd name="connsiteX7-501" fmla="*/ 0 w 1600200"/>
              <a:gd name="connsiteY7-502" fmla="*/ 376019 h 1919069"/>
              <a:gd name="connsiteX8-503" fmla="*/ 371475 w 1600200"/>
              <a:gd name="connsiteY8-504" fmla="*/ 1118 h 1919069"/>
              <a:gd name="connsiteX0-505" fmla="*/ 371475 w 1600200"/>
              <a:gd name="connsiteY0-506" fmla="*/ 1118 h 1919069"/>
              <a:gd name="connsiteX1-507" fmla="*/ 568075 w 1600200"/>
              <a:gd name="connsiteY1-508" fmla="*/ 602876 h 1919069"/>
              <a:gd name="connsiteX2-509" fmla="*/ 374089 w 1600200"/>
              <a:gd name="connsiteY2-510" fmla="*/ 646744 h 1919069"/>
              <a:gd name="connsiteX3-511" fmla="*/ 987445 w 1600200"/>
              <a:gd name="connsiteY3-512" fmla="*/ 1528815 h 1919069"/>
              <a:gd name="connsiteX4-513" fmla="*/ 1173048 w 1600200"/>
              <a:gd name="connsiteY4-514" fmla="*/ 1311482 h 1919069"/>
              <a:gd name="connsiteX5-515" fmla="*/ 1600200 w 1600200"/>
              <a:gd name="connsiteY5-516" fmla="*/ 1728569 h 1919069"/>
              <a:gd name="connsiteX6-517" fmla="*/ 1038225 w 1600200"/>
              <a:gd name="connsiteY6-518" fmla="*/ 1919069 h 1919069"/>
              <a:gd name="connsiteX7-519" fmla="*/ 0 w 1600200"/>
              <a:gd name="connsiteY7-520" fmla="*/ 376019 h 1919069"/>
              <a:gd name="connsiteX8-521" fmla="*/ 371475 w 1600200"/>
              <a:gd name="connsiteY8-522" fmla="*/ 1118 h 1919069"/>
              <a:gd name="connsiteX0-523" fmla="*/ 371475 w 1588662"/>
              <a:gd name="connsiteY0-524" fmla="*/ 1118 h 1919069"/>
              <a:gd name="connsiteX1-525" fmla="*/ 568075 w 1588662"/>
              <a:gd name="connsiteY1-526" fmla="*/ 602876 h 1919069"/>
              <a:gd name="connsiteX2-527" fmla="*/ 374089 w 1588662"/>
              <a:gd name="connsiteY2-528" fmla="*/ 646744 h 1919069"/>
              <a:gd name="connsiteX3-529" fmla="*/ 987445 w 1588662"/>
              <a:gd name="connsiteY3-530" fmla="*/ 1528815 h 1919069"/>
              <a:gd name="connsiteX4-531" fmla="*/ 1173048 w 1588662"/>
              <a:gd name="connsiteY4-532" fmla="*/ 1311482 h 1919069"/>
              <a:gd name="connsiteX5-533" fmla="*/ 1588662 w 1588662"/>
              <a:gd name="connsiteY5-534" fmla="*/ 1699723 h 1919069"/>
              <a:gd name="connsiteX6-535" fmla="*/ 1038225 w 1588662"/>
              <a:gd name="connsiteY6-536" fmla="*/ 1919069 h 1919069"/>
              <a:gd name="connsiteX7-537" fmla="*/ 0 w 1588662"/>
              <a:gd name="connsiteY7-538" fmla="*/ 376019 h 1919069"/>
              <a:gd name="connsiteX8-539" fmla="*/ 371475 w 1588662"/>
              <a:gd name="connsiteY8-540" fmla="*/ 1118 h 1919069"/>
              <a:gd name="connsiteX0-541" fmla="*/ 371475 w 1600166"/>
              <a:gd name="connsiteY0-542" fmla="*/ 1118 h 1919069"/>
              <a:gd name="connsiteX1-543" fmla="*/ 568075 w 1600166"/>
              <a:gd name="connsiteY1-544" fmla="*/ 602876 h 1919069"/>
              <a:gd name="connsiteX2-545" fmla="*/ 374089 w 1600166"/>
              <a:gd name="connsiteY2-546" fmla="*/ 646744 h 1919069"/>
              <a:gd name="connsiteX3-547" fmla="*/ 987445 w 1600166"/>
              <a:gd name="connsiteY3-548" fmla="*/ 1528815 h 1919069"/>
              <a:gd name="connsiteX4-549" fmla="*/ 1173048 w 1600166"/>
              <a:gd name="connsiteY4-550" fmla="*/ 1311482 h 1919069"/>
              <a:gd name="connsiteX5-551" fmla="*/ 1588662 w 1600166"/>
              <a:gd name="connsiteY5-552" fmla="*/ 1699723 h 1919069"/>
              <a:gd name="connsiteX6-553" fmla="*/ 1038225 w 1600166"/>
              <a:gd name="connsiteY6-554" fmla="*/ 1919069 h 1919069"/>
              <a:gd name="connsiteX7-555" fmla="*/ 0 w 1600166"/>
              <a:gd name="connsiteY7-556" fmla="*/ 376019 h 1919069"/>
              <a:gd name="connsiteX8-557" fmla="*/ 371475 w 1600166"/>
              <a:gd name="connsiteY8-558" fmla="*/ 1118 h 1919069"/>
              <a:gd name="connsiteX0-559" fmla="*/ 371475 w 1600166"/>
              <a:gd name="connsiteY0-560" fmla="*/ 1118 h 1919069"/>
              <a:gd name="connsiteX1-561" fmla="*/ 568075 w 1600166"/>
              <a:gd name="connsiteY1-562" fmla="*/ 602876 h 1919069"/>
              <a:gd name="connsiteX2-563" fmla="*/ 374089 w 1600166"/>
              <a:gd name="connsiteY2-564" fmla="*/ 646744 h 1919069"/>
              <a:gd name="connsiteX3-565" fmla="*/ 987445 w 1600166"/>
              <a:gd name="connsiteY3-566" fmla="*/ 1528815 h 1919069"/>
              <a:gd name="connsiteX4-567" fmla="*/ 1173048 w 1600166"/>
              <a:gd name="connsiteY4-568" fmla="*/ 1311482 h 1919069"/>
              <a:gd name="connsiteX5-569" fmla="*/ 1588662 w 1600166"/>
              <a:gd name="connsiteY5-570" fmla="*/ 1699723 h 1919069"/>
              <a:gd name="connsiteX6-571" fmla="*/ 1038225 w 1600166"/>
              <a:gd name="connsiteY6-572" fmla="*/ 1919069 h 1919069"/>
              <a:gd name="connsiteX7-573" fmla="*/ 0 w 1600166"/>
              <a:gd name="connsiteY7-574" fmla="*/ 376019 h 1919069"/>
              <a:gd name="connsiteX8-575" fmla="*/ 371475 w 1600166"/>
              <a:gd name="connsiteY8-576" fmla="*/ 1118 h 1919069"/>
              <a:gd name="connsiteX0-577" fmla="*/ 371475 w 1596260"/>
              <a:gd name="connsiteY0-578" fmla="*/ 1118 h 1919069"/>
              <a:gd name="connsiteX1-579" fmla="*/ 568075 w 1596260"/>
              <a:gd name="connsiteY1-580" fmla="*/ 602876 h 1919069"/>
              <a:gd name="connsiteX2-581" fmla="*/ 374089 w 1596260"/>
              <a:gd name="connsiteY2-582" fmla="*/ 646744 h 1919069"/>
              <a:gd name="connsiteX3-583" fmla="*/ 987445 w 1596260"/>
              <a:gd name="connsiteY3-584" fmla="*/ 1528815 h 1919069"/>
              <a:gd name="connsiteX4-585" fmla="*/ 1173048 w 1596260"/>
              <a:gd name="connsiteY4-586" fmla="*/ 1311482 h 1919069"/>
              <a:gd name="connsiteX5-587" fmla="*/ 1588662 w 1596260"/>
              <a:gd name="connsiteY5-588" fmla="*/ 1699723 h 1919069"/>
              <a:gd name="connsiteX6-589" fmla="*/ 1038225 w 1596260"/>
              <a:gd name="connsiteY6-590" fmla="*/ 1919069 h 1919069"/>
              <a:gd name="connsiteX7-591" fmla="*/ 0 w 1596260"/>
              <a:gd name="connsiteY7-592" fmla="*/ 376019 h 1919069"/>
              <a:gd name="connsiteX8-593" fmla="*/ 371475 w 1596260"/>
              <a:gd name="connsiteY8-594" fmla="*/ 1118 h 1919069"/>
              <a:gd name="connsiteX0-595" fmla="*/ 371475 w 1596260"/>
              <a:gd name="connsiteY0-596" fmla="*/ 1118 h 1919069"/>
              <a:gd name="connsiteX1-597" fmla="*/ 568075 w 1596260"/>
              <a:gd name="connsiteY1-598" fmla="*/ 602876 h 1919069"/>
              <a:gd name="connsiteX2-599" fmla="*/ 374089 w 1596260"/>
              <a:gd name="connsiteY2-600" fmla="*/ 646744 h 1919069"/>
              <a:gd name="connsiteX3-601" fmla="*/ 987445 w 1596260"/>
              <a:gd name="connsiteY3-602" fmla="*/ 1528815 h 1919069"/>
              <a:gd name="connsiteX4-603" fmla="*/ 1173048 w 1596260"/>
              <a:gd name="connsiteY4-604" fmla="*/ 1311482 h 1919069"/>
              <a:gd name="connsiteX5-605" fmla="*/ 1588662 w 1596260"/>
              <a:gd name="connsiteY5-606" fmla="*/ 1699723 h 1919069"/>
              <a:gd name="connsiteX6-607" fmla="*/ 1038225 w 1596260"/>
              <a:gd name="connsiteY6-608" fmla="*/ 1919069 h 1919069"/>
              <a:gd name="connsiteX7-609" fmla="*/ 0 w 1596260"/>
              <a:gd name="connsiteY7-610" fmla="*/ 376019 h 1919069"/>
              <a:gd name="connsiteX8-611" fmla="*/ 371475 w 1596260"/>
              <a:gd name="connsiteY8-612" fmla="*/ 1118 h 1919069"/>
              <a:gd name="connsiteX0-613" fmla="*/ 371475 w 1596260"/>
              <a:gd name="connsiteY0-614" fmla="*/ 1118 h 1946976"/>
              <a:gd name="connsiteX1-615" fmla="*/ 568075 w 1596260"/>
              <a:gd name="connsiteY1-616" fmla="*/ 602876 h 1946976"/>
              <a:gd name="connsiteX2-617" fmla="*/ 374089 w 1596260"/>
              <a:gd name="connsiteY2-618" fmla="*/ 646744 h 1946976"/>
              <a:gd name="connsiteX3-619" fmla="*/ 987445 w 1596260"/>
              <a:gd name="connsiteY3-620" fmla="*/ 1528815 h 1946976"/>
              <a:gd name="connsiteX4-621" fmla="*/ 1173048 w 1596260"/>
              <a:gd name="connsiteY4-622" fmla="*/ 1311482 h 1946976"/>
              <a:gd name="connsiteX5-623" fmla="*/ 1588662 w 1596260"/>
              <a:gd name="connsiteY5-624" fmla="*/ 1699723 h 1946976"/>
              <a:gd name="connsiteX6-625" fmla="*/ 1038225 w 1596260"/>
              <a:gd name="connsiteY6-626" fmla="*/ 1919069 h 1946976"/>
              <a:gd name="connsiteX7-627" fmla="*/ 0 w 1596260"/>
              <a:gd name="connsiteY7-628" fmla="*/ 376019 h 1946976"/>
              <a:gd name="connsiteX8-629" fmla="*/ 371475 w 1596260"/>
              <a:gd name="connsiteY8-630" fmla="*/ 1118 h 1946976"/>
              <a:gd name="connsiteX0-631" fmla="*/ 357053 w 1581838"/>
              <a:gd name="connsiteY0-632" fmla="*/ 1118 h 1946976"/>
              <a:gd name="connsiteX1-633" fmla="*/ 553653 w 1581838"/>
              <a:gd name="connsiteY1-634" fmla="*/ 602876 h 1946976"/>
              <a:gd name="connsiteX2-635" fmla="*/ 359667 w 1581838"/>
              <a:gd name="connsiteY2-636" fmla="*/ 646744 h 1946976"/>
              <a:gd name="connsiteX3-637" fmla="*/ 973023 w 1581838"/>
              <a:gd name="connsiteY3-638" fmla="*/ 1528815 h 1946976"/>
              <a:gd name="connsiteX4-639" fmla="*/ 1158626 w 1581838"/>
              <a:gd name="connsiteY4-640" fmla="*/ 1311482 h 1946976"/>
              <a:gd name="connsiteX5-641" fmla="*/ 1574240 w 1581838"/>
              <a:gd name="connsiteY5-642" fmla="*/ 1699723 h 1946976"/>
              <a:gd name="connsiteX6-643" fmla="*/ 1023803 w 1581838"/>
              <a:gd name="connsiteY6-644" fmla="*/ 1919069 h 1946976"/>
              <a:gd name="connsiteX7-645" fmla="*/ 0 w 1581838"/>
              <a:gd name="connsiteY7-646" fmla="*/ 378903 h 1946976"/>
              <a:gd name="connsiteX8-647" fmla="*/ 357053 w 1581838"/>
              <a:gd name="connsiteY8-648" fmla="*/ 1118 h 1946976"/>
              <a:gd name="connsiteX0-649" fmla="*/ 357053 w 1581838"/>
              <a:gd name="connsiteY0-650" fmla="*/ 1118 h 1946976"/>
              <a:gd name="connsiteX1-651" fmla="*/ 553653 w 1581838"/>
              <a:gd name="connsiteY1-652" fmla="*/ 602876 h 1946976"/>
              <a:gd name="connsiteX2-653" fmla="*/ 359667 w 1581838"/>
              <a:gd name="connsiteY2-654" fmla="*/ 646744 h 1946976"/>
              <a:gd name="connsiteX3-655" fmla="*/ 973023 w 1581838"/>
              <a:gd name="connsiteY3-656" fmla="*/ 1528815 h 1946976"/>
              <a:gd name="connsiteX4-657" fmla="*/ 1158626 w 1581838"/>
              <a:gd name="connsiteY4-658" fmla="*/ 1311482 h 1946976"/>
              <a:gd name="connsiteX5-659" fmla="*/ 1574240 w 1581838"/>
              <a:gd name="connsiteY5-660" fmla="*/ 1699723 h 1946976"/>
              <a:gd name="connsiteX6-661" fmla="*/ 1023803 w 1581838"/>
              <a:gd name="connsiteY6-662" fmla="*/ 1919069 h 1946976"/>
              <a:gd name="connsiteX7-663" fmla="*/ 0 w 1581838"/>
              <a:gd name="connsiteY7-664" fmla="*/ 378903 h 1946976"/>
              <a:gd name="connsiteX8-665" fmla="*/ 357053 w 1581838"/>
              <a:gd name="connsiteY8-666" fmla="*/ 1118 h 1946976"/>
              <a:gd name="connsiteX0-667" fmla="*/ 357053 w 1581838"/>
              <a:gd name="connsiteY0-668" fmla="*/ 1118 h 1946976"/>
              <a:gd name="connsiteX1-669" fmla="*/ 553653 w 1581838"/>
              <a:gd name="connsiteY1-670" fmla="*/ 602876 h 1946976"/>
              <a:gd name="connsiteX2-671" fmla="*/ 359667 w 1581838"/>
              <a:gd name="connsiteY2-672" fmla="*/ 646744 h 1946976"/>
              <a:gd name="connsiteX3-673" fmla="*/ 973023 w 1581838"/>
              <a:gd name="connsiteY3-674" fmla="*/ 1528815 h 1946976"/>
              <a:gd name="connsiteX4-675" fmla="*/ 1158626 w 1581838"/>
              <a:gd name="connsiteY4-676" fmla="*/ 1311482 h 1946976"/>
              <a:gd name="connsiteX5-677" fmla="*/ 1574240 w 1581838"/>
              <a:gd name="connsiteY5-678" fmla="*/ 1699723 h 1946976"/>
              <a:gd name="connsiteX6-679" fmla="*/ 1023803 w 1581838"/>
              <a:gd name="connsiteY6-680" fmla="*/ 1919069 h 1946976"/>
              <a:gd name="connsiteX7-681" fmla="*/ 0 w 1581838"/>
              <a:gd name="connsiteY7-682" fmla="*/ 378903 h 1946976"/>
              <a:gd name="connsiteX8-683" fmla="*/ 357053 w 1581838"/>
              <a:gd name="connsiteY8-684" fmla="*/ 1118 h 1946976"/>
              <a:gd name="connsiteX0-685" fmla="*/ 333976 w 1558761"/>
              <a:gd name="connsiteY0-686" fmla="*/ 1118 h 1946976"/>
              <a:gd name="connsiteX1-687" fmla="*/ 530576 w 1558761"/>
              <a:gd name="connsiteY1-688" fmla="*/ 602876 h 1946976"/>
              <a:gd name="connsiteX2-689" fmla="*/ 336590 w 1558761"/>
              <a:gd name="connsiteY2-690" fmla="*/ 646744 h 1946976"/>
              <a:gd name="connsiteX3-691" fmla="*/ 949946 w 1558761"/>
              <a:gd name="connsiteY3-692" fmla="*/ 1528815 h 1946976"/>
              <a:gd name="connsiteX4-693" fmla="*/ 1135549 w 1558761"/>
              <a:gd name="connsiteY4-694" fmla="*/ 1311482 h 1946976"/>
              <a:gd name="connsiteX5-695" fmla="*/ 1551163 w 1558761"/>
              <a:gd name="connsiteY5-696" fmla="*/ 1699723 h 1946976"/>
              <a:gd name="connsiteX6-697" fmla="*/ 1000726 w 1558761"/>
              <a:gd name="connsiteY6-698" fmla="*/ 1919069 h 1946976"/>
              <a:gd name="connsiteX7-699" fmla="*/ 0 w 1558761"/>
              <a:gd name="connsiteY7-700" fmla="*/ 390441 h 1946976"/>
              <a:gd name="connsiteX8-701" fmla="*/ 333976 w 1558761"/>
              <a:gd name="connsiteY8-702" fmla="*/ 1118 h 1946976"/>
              <a:gd name="connsiteX0-703" fmla="*/ 335877 w 1560662"/>
              <a:gd name="connsiteY0-704" fmla="*/ 1118 h 1946976"/>
              <a:gd name="connsiteX1-705" fmla="*/ 532477 w 1560662"/>
              <a:gd name="connsiteY1-706" fmla="*/ 602876 h 1946976"/>
              <a:gd name="connsiteX2-707" fmla="*/ 338491 w 1560662"/>
              <a:gd name="connsiteY2-708" fmla="*/ 646744 h 1946976"/>
              <a:gd name="connsiteX3-709" fmla="*/ 951847 w 1560662"/>
              <a:gd name="connsiteY3-710" fmla="*/ 1528815 h 1946976"/>
              <a:gd name="connsiteX4-711" fmla="*/ 1137450 w 1560662"/>
              <a:gd name="connsiteY4-712" fmla="*/ 1311482 h 1946976"/>
              <a:gd name="connsiteX5-713" fmla="*/ 1553064 w 1560662"/>
              <a:gd name="connsiteY5-714" fmla="*/ 1699723 h 1946976"/>
              <a:gd name="connsiteX6-715" fmla="*/ 1002627 w 1560662"/>
              <a:gd name="connsiteY6-716" fmla="*/ 1919069 h 1946976"/>
              <a:gd name="connsiteX7-717" fmla="*/ 1901 w 1560662"/>
              <a:gd name="connsiteY7-718" fmla="*/ 390441 h 1946976"/>
              <a:gd name="connsiteX8-719" fmla="*/ 335877 w 1560662"/>
              <a:gd name="connsiteY8-720" fmla="*/ 1118 h 1946976"/>
              <a:gd name="connsiteX0-721" fmla="*/ 335877 w 1560662"/>
              <a:gd name="connsiteY0-722" fmla="*/ 1118 h 1946976"/>
              <a:gd name="connsiteX1-723" fmla="*/ 532477 w 1560662"/>
              <a:gd name="connsiteY1-724" fmla="*/ 602876 h 1946976"/>
              <a:gd name="connsiteX2-725" fmla="*/ 338491 w 1560662"/>
              <a:gd name="connsiteY2-726" fmla="*/ 646744 h 1946976"/>
              <a:gd name="connsiteX3-727" fmla="*/ 951847 w 1560662"/>
              <a:gd name="connsiteY3-728" fmla="*/ 1528815 h 1946976"/>
              <a:gd name="connsiteX4-729" fmla="*/ 1137450 w 1560662"/>
              <a:gd name="connsiteY4-730" fmla="*/ 1311482 h 1946976"/>
              <a:gd name="connsiteX5-731" fmla="*/ 1553064 w 1560662"/>
              <a:gd name="connsiteY5-732" fmla="*/ 1699723 h 1946976"/>
              <a:gd name="connsiteX6-733" fmla="*/ 1002627 w 1560662"/>
              <a:gd name="connsiteY6-734" fmla="*/ 1919069 h 1946976"/>
              <a:gd name="connsiteX7-735" fmla="*/ 1901 w 1560662"/>
              <a:gd name="connsiteY7-736" fmla="*/ 390441 h 1946976"/>
              <a:gd name="connsiteX8-737" fmla="*/ 335877 w 1560662"/>
              <a:gd name="connsiteY8-738" fmla="*/ 1118 h 1946976"/>
              <a:gd name="connsiteX0-739" fmla="*/ 335877 w 1560662"/>
              <a:gd name="connsiteY0-740" fmla="*/ 1118 h 1946976"/>
              <a:gd name="connsiteX1-741" fmla="*/ 532477 w 1560662"/>
              <a:gd name="connsiteY1-742" fmla="*/ 602876 h 1946976"/>
              <a:gd name="connsiteX2-743" fmla="*/ 338491 w 1560662"/>
              <a:gd name="connsiteY2-744" fmla="*/ 646744 h 1946976"/>
              <a:gd name="connsiteX3-745" fmla="*/ 951847 w 1560662"/>
              <a:gd name="connsiteY3-746" fmla="*/ 1528815 h 1946976"/>
              <a:gd name="connsiteX4-747" fmla="*/ 1137450 w 1560662"/>
              <a:gd name="connsiteY4-748" fmla="*/ 1311482 h 1946976"/>
              <a:gd name="connsiteX5-749" fmla="*/ 1553064 w 1560662"/>
              <a:gd name="connsiteY5-750" fmla="*/ 1699723 h 1946976"/>
              <a:gd name="connsiteX6-751" fmla="*/ 1002627 w 1560662"/>
              <a:gd name="connsiteY6-752" fmla="*/ 1919069 h 1946976"/>
              <a:gd name="connsiteX7-753" fmla="*/ 1901 w 1560662"/>
              <a:gd name="connsiteY7-754" fmla="*/ 390441 h 1946976"/>
              <a:gd name="connsiteX8-755" fmla="*/ 335877 w 1560662"/>
              <a:gd name="connsiteY8-756" fmla="*/ 1118 h 1946976"/>
              <a:gd name="connsiteX0-757" fmla="*/ 335877 w 1560662"/>
              <a:gd name="connsiteY0-758" fmla="*/ 1118 h 1946976"/>
              <a:gd name="connsiteX1-759" fmla="*/ 532477 w 1560662"/>
              <a:gd name="connsiteY1-760" fmla="*/ 602876 h 1946976"/>
              <a:gd name="connsiteX2-761" fmla="*/ 344260 w 1560662"/>
              <a:gd name="connsiteY2-762" fmla="*/ 655398 h 1946976"/>
              <a:gd name="connsiteX3-763" fmla="*/ 951847 w 1560662"/>
              <a:gd name="connsiteY3-764" fmla="*/ 1528815 h 1946976"/>
              <a:gd name="connsiteX4-765" fmla="*/ 1137450 w 1560662"/>
              <a:gd name="connsiteY4-766" fmla="*/ 1311482 h 1946976"/>
              <a:gd name="connsiteX5-767" fmla="*/ 1553064 w 1560662"/>
              <a:gd name="connsiteY5-768" fmla="*/ 1699723 h 1946976"/>
              <a:gd name="connsiteX6-769" fmla="*/ 1002627 w 1560662"/>
              <a:gd name="connsiteY6-770" fmla="*/ 1919069 h 1946976"/>
              <a:gd name="connsiteX7-771" fmla="*/ 1901 w 1560662"/>
              <a:gd name="connsiteY7-772" fmla="*/ 390441 h 1946976"/>
              <a:gd name="connsiteX8-773" fmla="*/ 335877 w 1560662"/>
              <a:gd name="connsiteY8-774" fmla="*/ 1118 h 1946976"/>
              <a:gd name="connsiteX0-775" fmla="*/ 335877 w 1560662"/>
              <a:gd name="connsiteY0-776" fmla="*/ 196 h 1946054"/>
              <a:gd name="connsiteX1-777" fmla="*/ 532477 w 1560662"/>
              <a:gd name="connsiteY1-778" fmla="*/ 601954 h 1946054"/>
              <a:gd name="connsiteX2-779" fmla="*/ 344260 w 1560662"/>
              <a:gd name="connsiteY2-780" fmla="*/ 654476 h 1946054"/>
              <a:gd name="connsiteX3-781" fmla="*/ 951847 w 1560662"/>
              <a:gd name="connsiteY3-782" fmla="*/ 1527893 h 1946054"/>
              <a:gd name="connsiteX4-783" fmla="*/ 1137450 w 1560662"/>
              <a:gd name="connsiteY4-784" fmla="*/ 1310560 h 1946054"/>
              <a:gd name="connsiteX5-785" fmla="*/ 1553064 w 1560662"/>
              <a:gd name="connsiteY5-786" fmla="*/ 1698801 h 1946054"/>
              <a:gd name="connsiteX6-787" fmla="*/ 1002627 w 1560662"/>
              <a:gd name="connsiteY6-788" fmla="*/ 1918147 h 1946054"/>
              <a:gd name="connsiteX7-789" fmla="*/ 1901 w 1560662"/>
              <a:gd name="connsiteY7-790" fmla="*/ 389519 h 1946054"/>
              <a:gd name="connsiteX8-791" fmla="*/ 335877 w 1560662"/>
              <a:gd name="connsiteY8-792" fmla="*/ 196 h 1946054"/>
              <a:gd name="connsiteX0-793" fmla="*/ 332898 w 1560662"/>
              <a:gd name="connsiteY0-794" fmla="*/ 199 h 1937121"/>
              <a:gd name="connsiteX1-795" fmla="*/ 532477 w 1560662"/>
              <a:gd name="connsiteY1-796" fmla="*/ 593021 h 1937121"/>
              <a:gd name="connsiteX2-797" fmla="*/ 344260 w 1560662"/>
              <a:gd name="connsiteY2-798" fmla="*/ 645543 h 1937121"/>
              <a:gd name="connsiteX3-799" fmla="*/ 951847 w 1560662"/>
              <a:gd name="connsiteY3-800" fmla="*/ 1518960 h 1937121"/>
              <a:gd name="connsiteX4-801" fmla="*/ 1137450 w 1560662"/>
              <a:gd name="connsiteY4-802" fmla="*/ 1301627 h 1937121"/>
              <a:gd name="connsiteX5-803" fmla="*/ 1553064 w 1560662"/>
              <a:gd name="connsiteY5-804" fmla="*/ 1689868 h 1937121"/>
              <a:gd name="connsiteX6-805" fmla="*/ 1002627 w 1560662"/>
              <a:gd name="connsiteY6-806" fmla="*/ 1909214 h 1937121"/>
              <a:gd name="connsiteX7-807" fmla="*/ 1901 w 1560662"/>
              <a:gd name="connsiteY7-808" fmla="*/ 380586 h 1937121"/>
              <a:gd name="connsiteX8-809" fmla="*/ 332898 w 1560662"/>
              <a:gd name="connsiteY8-810" fmla="*/ 199 h 1937121"/>
              <a:gd name="connsiteX0-811" fmla="*/ 332898 w 1560662"/>
              <a:gd name="connsiteY0-812" fmla="*/ 199 h 1937121"/>
              <a:gd name="connsiteX1-813" fmla="*/ 532477 w 1560662"/>
              <a:gd name="connsiteY1-814" fmla="*/ 593021 h 1937121"/>
              <a:gd name="connsiteX2-815" fmla="*/ 344260 w 1560662"/>
              <a:gd name="connsiteY2-816" fmla="*/ 645543 h 1937121"/>
              <a:gd name="connsiteX3-817" fmla="*/ 951847 w 1560662"/>
              <a:gd name="connsiteY3-818" fmla="*/ 1518960 h 1937121"/>
              <a:gd name="connsiteX4-819" fmla="*/ 1137450 w 1560662"/>
              <a:gd name="connsiteY4-820" fmla="*/ 1301627 h 1937121"/>
              <a:gd name="connsiteX5-821" fmla="*/ 1553064 w 1560662"/>
              <a:gd name="connsiteY5-822" fmla="*/ 1689868 h 1937121"/>
              <a:gd name="connsiteX6-823" fmla="*/ 1002627 w 1560662"/>
              <a:gd name="connsiteY6-824" fmla="*/ 1909214 h 1937121"/>
              <a:gd name="connsiteX7-825" fmla="*/ 1901 w 1560662"/>
              <a:gd name="connsiteY7-826" fmla="*/ 380586 h 1937121"/>
              <a:gd name="connsiteX8-827" fmla="*/ 332898 w 1560662"/>
              <a:gd name="connsiteY8-828" fmla="*/ 199 h 1937121"/>
              <a:gd name="connsiteX0-829" fmla="*/ 332898 w 1560662"/>
              <a:gd name="connsiteY0-830" fmla="*/ 199 h 1937121"/>
              <a:gd name="connsiteX1-831" fmla="*/ 532477 w 1560662"/>
              <a:gd name="connsiteY1-832" fmla="*/ 593021 h 1937121"/>
              <a:gd name="connsiteX2-833" fmla="*/ 344260 w 1560662"/>
              <a:gd name="connsiteY2-834" fmla="*/ 645543 h 1937121"/>
              <a:gd name="connsiteX3-835" fmla="*/ 951847 w 1560662"/>
              <a:gd name="connsiteY3-836" fmla="*/ 1518960 h 1937121"/>
              <a:gd name="connsiteX4-837" fmla="*/ 1137450 w 1560662"/>
              <a:gd name="connsiteY4-838" fmla="*/ 1301627 h 1937121"/>
              <a:gd name="connsiteX5-839" fmla="*/ 1553064 w 1560662"/>
              <a:gd name="connsiteY5-840" fmla="*/ 1689868 h 1937121"/>
              <a:gd name="connsiteX6-841" fmla="*/ 1002627 w 1560662"/>
              <a:gd name="connsiteY6-842" fmla="*/ 1909214 h 1937121"/>
              <a:gd name="connsiteX7-843" fmla="*/ 1901 w 1560662"/>
              <a:gd name="connsiteY7-844" fmla="*/ 380586 h 1937121"/>
              <a:gd name="connsiteX8-845" fmla="*/ 332898 w 1560662"/>
              <a:gd name="connsiteY8-846" fmla="*/ 199 h 1937121"/>
              <a:gd name="connsiteX0-847" fmla="*/ 332898 w 1565431"/>
              <a:gd name="connsiteY0-848" fmla="*/ 199 h 1937121"/>
              <a:gd name="connsiteX1-849" fmla="*/ 532477 w 1565431"/>
              <a:gd name="connsiteY1-850" fmla="*/ 593021 h 1937121"/>
              <a:gd name="connsiteX2-851" fmla="*/ 344260 w 1565431"/>
              <a:gd name="connsiteY2-852" fmla="*/ 645543 h 1937121"/>
              <a:gd name="connsiteX3-853" fmla="*/ 951847 w 1565431"/>
              <a:gd name="connsiteY3-854" fmla="*/ 1518960 h 1937121"/>
              <a:gd name="connsiteX4-855" fmla="*/ 1137450 w 1565431"/>
              <a:gd name="connsiteY4-856" fmla="*/ 1301627 h 1937121"/>
              <a:gd name="connsiteX5-857" fmla="*/ 1553064 w 1565431"/>
              <a:gd name="connsiteY5-858" fmla="*/ 1689868 h 1937121"/>
              <a:gd name="connsiteX6-859" fmla="*/ 1002627 w 1565431"/>
              <a:gd name="connsiteY6-860" fmla="*/ 1909214 h 1937121"/>
              <a:gd name="connsiteX7-861" fmla="*/ 1901 w 1565431"/>
              <a:gd name="connsiteY7-862" fmla="*/ 380586 h 1937121"/>
              <a:gd name="connsiteX8-863" fmla="*/ 332898 w 1565431"/>
              <a:gd name="connsiteY8-864" fmla="*/ 199 h 1937121"/>
              <a:gd name="connsiteX0-865" fmla="*/ 332898 w 1565431"/>
              <a:gd name="connsiteY0-866" fmla="*/ 199 h 1937121"/>
              <a:gd name="connsiteX1-867" fmla="*/ 532477 w 1565431"/>
              <a:gd name="connsiteY1-868" fmla="*/ 593021 h 1937121"/>
              <a:gd name="connsiteX2-869" fmla="*/ 344260 w 1565431"/>
              <a:gd name="connsiteY2-870" fmla="*/ 645543 h 1937121"/>
              <a:gd name="connsiteX3-871" fmla="*/ 951847 w 1565431"/>
              <a:gd name="connsiteY3-872" fmla="*/ 1518960 h 1937121"/>
              <a:gd name="connsiteX4-873" fmla="*/ 1137450 w 1565431"/>
              <a:gd name="connsiteY4-874" fmla="*/ 1301627 h 1937121"/>
              <a:gd name="connsiteX5-875" fmla="*/ 1553064 w 1565431"/>
              <a:gd name="connsiteY5-876" fmla="*/ 1689868 h 1937121"/>
              <a:gd name="connsiteX6-877" fmla="*/ 1002627 w 1565431"/>
              <a:gd name="connsiteY6-878" fmla="*/ 1909214 h 1937121"/>
              <a:gd name="connsiteX7-879" fmla="*/ 1901 w 1565431"/>
              <a:gd name="connsiteY7-880" fmla="*/ 380586 h 1937121"/>
              <a:gd name="connsiteX8-881" fmla="*/ 332898 w 1565431"/>
              <a:gd name="connsiteY8-882" fmla="*/ 199 h 19371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/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/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/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/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/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/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/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/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/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/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/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/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/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/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/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/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/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/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/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/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/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/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-1" fmla="*/ 1228565 w 1856332"/>
              <a:gd name="connsiteY0-2" fmla="*/ 3214674 h 3959924"/>
              <a:gd name="connsiteX1-3" fmla="*/ 622681 w 1856332"/>
              <a:gd name="connsiteY1-4" fmla="*/ 3214674 h 3959924"/>
              <a:gd name="connsiteX2-5" fmla="*/ 466697 w 1856332"/>
              <a:gd name="connsiteY2-6" fmla="*/ 3144149 h 3959924"/>
              <a:gd name="connsiteX3-7" fmla="*/ 8303 w 1856332"/>
              <a:gd name="connsiteY3-8" fmla="*/ 1942070 h 3959924"/>
              <a:gd name="connsiteX4-9" fmla="*/ 81139 w 1856332"/>
              <a:gd name="connsiteY4-10" fmla="*/ 1779444 h 3959924"/>
              <a:gd name="connsiteX5-11" fmla="*/ 243764 w 1856332"/>
              <a:gd name="connsiteY5-12" fmla="*/ 1852280 h 3959924"/>
              <a:gd name="connsiteX6-13" fmla="*/ 504770 w 1856332"/>
              <a:gd name="connsiteY6-14" fmla="*/ 2536736 h 3959924"/>
              <a:gd name="connsiteX7-15" fmla="*/ 555637 w 1856332"/>
              <a:gd name="connsiteY7-16" fmla="*/ 2536736 h 3959924"/>
              <a:gd name="connsiteX8-17" fmla="*/ 226299 w 1856332"/>
              <a:gd name="connsiteY8-18" fmla="*/ 1210417 h 3959924"/>
              <a:gd name="connsiteX9-19" fmla="*/ 551784 w 1856332"/>
              <a:gd name="connsiteY9-20" fmla="*/ 1210417 h 3959924"/>
              <a:gd name="connsiteX10-21" fmla="*/ 551784 w 1856332"/>
              <a:gd name="connsiteY10-22" fmla="*/ 168335 h 3959924"/>
              <a:gd name="connsiteX11-23" fmla="*/ 720119 w 1856332"/>
              <a:gd name="connsiteY11-24" fmla="*/ 0 h 3959924"/>
              <a:gd name="connsiteX12-25" fmla="*/ 888454 w 1856332"/>
              <a:gd name="connsiteY12-26" fmla="*/ 168335 h 3959924"/>
              <a:gd name="connsiteX13-27" fmla="*/ 888454 w 1856332"/>
              <a:gd name="connsiteY13-28" fmla="*/ 1210417 h 3959924"/>
              <a:gd name="connsiteX14-29" fmla="*/ 968040 w 1856332"/>
              <a:gd name="connsiteY14-30" fmla="*/ 1210417 h 3959924"/>
              <a:gd name="connsiteX15-31" fmla="*/ 968040 w 1856332"/>
              <a:gd name="connsiteY15-32" fmla="*/ 168335 h 3959924"/>
              <a:gd name="connsiteX16-33" fmla="*/ 1136375 w 1856332"/>
              <a:gd name="connsiteY16-34" fmla="*/ 0 h 3959924"/>
              <a:gd name="connsiteX17-35" fmla="*/ 1304710 w 1856332"/>
              <a:gd name="connsiteY17-36" fmla="*/ 168335 h 3959924"/>
              <a:gd name="connsiteX18-37" fmla="*/ 1304710 w 1856332"/>
              <a:gd name="connsiteY18-38" fmla="*/ 1210417 h 3959924"/>
              <a:gd name="connsiteX19-39" fmla="*/ 1631589 w 1856332"/>
              <a:gd name="connsiteY19-40" fmla="*/ 1210417 h 3959924"/>
              <a:gd name="connsiteX20-41" fmla="*/ 1302251 w 1856332"/>
              <a:gd name="connsiteY20-42" fmla="*/ 2536736 h 3959924"/>
              <a:gd name="connsiteX21-43" fmla="*/ 1351562 w 1856332"/>
              <a:gd name="connsiteY21-44" fmla="*/ 2536736 h 3959924"/>
              <a:gd name="connsiteX22-45" fmla="*/ 1612568 w 1856332"/>
              <a:gd name="connsiteY22-46" fmla="*/ 1852280 h 3959924"/>
              <a:gd name="connsiteX23-47" fmla="*/ 1775193 w 1856332"/>
              <a:gd name="connsiteY23-48" fmla="*/ 1779444 h 3959924"/>
              <a:gd name="connsiteX24-49" fmla="*/ 1848029 w 1856332"/>
              <a:gd name="connsiteY24-50" fmla="*/ 1942070 h 3959924"/>
              <a:gd name="connsiteX25-51" fmla="*/ 1389635 w 1856332"/>
              <a:gd name="connsiteY25-52" fmla="*/ 3144149 h 3959924"/>
              <a:gd name="connsiteX26-53" fmla="*/ 1344732 w 1856332"/>
              <a:gd name="connsiteY26-54" fmla="*/ 3176282 h 3959924"/>
              <a:gd name="connsiteX27-55" fmla="*/ 1228565 w 1856332"/>
              <a:gd name="connsiteY27-56" fmla="*/ 3214674 h 3959924"/>
              <a:gd name="connsiteX28-57" fmla="*/ 925623 w 1856332"/>
              <a:gd name="connsiteY28-58" fmla="*/ 3959924 h 3959924"/>
              <a:gd name="connsiteX29-59" fmla="*/ 601623 w 1856332"/>
              <a:gd name="connsiteY29-60" fmla="*/ 3635924 h 3959924"/>
              <a:gd name="connsiteX30-61" fmla="*/ 925623 w 1856332"/>
              <a:gd name="connsiteY30-62" fmla="*/ 3311924 h 3959924"/>
              <a:gd name="connsiteX31-63" fmla="*/ 1249623 w 1856332"/>
              <a:gd name="connsiteY31-64" fmla="*/ 3635924 h 3959924"/>
              <a:gd name="connsiteX32-65" fmla="*/ 925623 w 1856332"/>
              <a:gd name="connsiteY32-66" fmla="*/ 3959924 h 3959924"/>
              <a:gd name="connsiteX0-67" fmla="*/ 1228565 w 1856332"/>
              <a:gd name="connsiteY0-68" fmla="*/ 3214674 h 3959924"/>
              <a:gd name="connsiteX1-69" fmla="*/ 622681 w 1856332"/>
              <a:gd name="connsiteY1-70" fmla="*/ 3214674 h 3959924"/>
              <a:gd name="connsiteX2-71" fmla="*/ 466697 w 1856332"/>
              <a:gd name="connsiteY2-72" fmla="*/ 3144149 h 3959924"/>
              <a:gd name="connsiteX3-73" fmla="*/ 8303 w 1856332"/>
              <a:gd name="connsiteY3-74" fmla="*/ 1942070 h 3959924"/>
              <a:gd name="connsiteX4-75" fmla="*/ 81139 w 1856332"/>
              <a:gd name="connsiteY4-76" fmla="*/ 1779444 h 3959924"/>
              <a:gd name="connsiteX5-77" fmla="*/ 243764 w 1856332"/>
              <a:gd name="connsiteY5-78" fmla="*/ 1852280 h 3959924"/>
              <a:gd name="connsiteX6-79" fmla="*/ 504770 w 1856332"/>
              <a:gd name="connsiteY6-80" fmla="*/ 2536736 h 3959924"/>
              <a:gd name="connsiteX7-81" fmla="*/ 555637 w 1856332"/>
              <a:gd name="connsiteY7-82" fmla="*/ 2536736 h 3959924"/>
              <a:gd name="connsiteX8-83" fmla="*/ 226299 w 1856332"/>
              <a:gd name="connsiteY8-84" fmla="*/ 1210417 h 3959924"/>
              <a:gd name="connsiteX9-85" fmla="*/ 551784 w 1856332"/>
              <a:gd name="connsiteY9-86" fmla="*/ 1210417 h 3959924"/>
              <a:gd name="connsiteX10-87" fmla="*/ 551784 w 1856332"/>
              <a:gd name="connsiteY10-88" fmla="*/ 168335 h 3959924"/>
              <a:gd name="connsiteX11-89" fmla="*/ 720119 w 1856332"/>
              <a:gd name="connsiteY11-90" fmla="*/ 0 h 3959924"/>
              <a:gd name="connsiteX12-91" fmla="*/ 888454 w 1856332"/>
              <a:gd name="connsiteY12-92" fmla="*/ 168335 h 3959924"/>
              <a:gd name="connsiteX13-93" fmla="*/ 888454 w 1856332"/>
              <a:gd name="connsiteY13-94" fmla="*/ 1210417 h 3959924"/>
              <a:gd name="connsiteX14-95" fmla="*/ 968040 w 1856332"/>
              <a:gd name="connsiteY14-96" fmla="*/ 1210417 h 3959924"/>
              <a:gd name="connsiteX15-97" fmla="*/ 968040 w 1856332"/>
              <a:gd name="connsiteY15-98" fmla="*/ 168335 h 3959924"/>
              <a:gd name="connsiteX16-99" fmla="*/ 1136375 w 1856332"/>
              <a:gd name="connsiteY16-100" fmla="*/ 0 h 3959924"/>
              <a:gd name="connsiteX17-101" fmla="*/ 1304710 w 1856332"/>
              <a:gd name="connsiteY17-102" fmla="*/ 168335 h 3959924"/>
              <a:gd name="connsiteX18-103" fmla="*/ 1304710 w 1856332"/>
              <a:gd name="connsiteY18-104" fmla="*/ 1210417 h 3959924"/>
              <a:gd name="connsiteX19-105" fmla="*/ 1631589 w 1856332"/>
              <a:gd name="connsiteY19-106" fmla="*/ 1210417 h 3959924"/>
              <a:gd name="connsiteX20-107" fmla="*/ 1302251 w 1856332"/>
              <a:gd name="connsiteY20-108" fmla="*/ 2536736 h 3959924"/>
              <a:gd name="connsiteX21-109" fmla="*/ 1351562 w 1856332"/>
              <a:gd name="connsiteY21-110" fmla="*/ 2536736 h 3959924"/>
              <a:gd name="connsiteX22-111" fmla="*/ 1612568 w 1856332"/>
              <a:gd name="connsiteY22-112" fmla="*/ 1852280 h 3959924"/>
              <a:gd name="connsiteX23-113" fmla="*/ 1775193 w 1856332"/>
              <a:gd name="connsiteY23-114" fmla="*/ 1779444 h 3959924"/>
              <a:gd name="connsiteX24-115" fmla="*/ 1848029 w 1856332"/>
              <a:gd name="connsiteY24-116" fmla="*/ 1942070 h 3959924"/>
              <a:gd name="connsiteX25-117" fmla="*/ 1389635 w 1856332"/>
              <a:gd name="connsiteY25-118" fmla="*/ 3144149 h 3959924"/>
              <a:gd name="connsiteX26-119" fmla="*/ 1344732 w 1856332"/>
              <a:gd name="connsiteY26-120" fmla="*/ 3176282 h 3959924"/>
              <a:gd name="connsiteX27-121" fmla="*/ 1228565 w 1856332"/>
              <a:gd name="connsiteY27-122" fmla="*/ 3214674 h 3959924"/>
              <a:gd name="connsiteX28-123" fmla="*/ 925623 w 1856332"/>
              <a:gd name="connsiteY28-124" fmla="*/ 3959924 h 3959924"/>
              <a:gd name="connsiteX29-125" fmla="*/ 601623 w 1856332"/>
              <a:gd name="connsiteY29-126" fmla="*/ 3635924 h 3959924"/>
              <a:gd name="connsiteX30-127" fmla="*/ 925623 w 1856332"/>
              <a:gd name="connsiteY30-128" fmla="*/ 3311924 h 3959924"/>
              <a:gd name="connsiteX31-129" fmla="*/ 1249623 w 1856332"/>
              <a:gd name="connsiteY31-130" fmla="*/ 3635924 h 3959924"/>
              <a:gd name="connsiteX32-131" fmla="*/ 925623 w 1856332"/>
              <a:gd name="connsiteY32-132" fmla="*/ 3959924 h 3959924"/>
              <a:gd name="connsiteX0-133" fmla="*/ 1228565 w 1856332"/>
              <a:gd name="connsiteY0-134" fmla="*/ 3214674 h 3959924"/>
              <a:gd name="connsiteX1-135" fmla="*/ 622681 w 1856332"/>
              <a:gd name="connsiteY1-136" fmla="*/ 3214674 h 3959924"/>
              <a:gd name="connsiteX2-137" fmla="*/ 466697 w 1856332"/>
              <a:gd name="connsiteY2-138" fmla="*/ 3144149 h 3959924"/>
              <a:gd name="connsiteX3-139" fmla="*/ 8303 w 1856332"/>
              <a:gd name="connsiteY3-140" fmla="*/ 1942070 h 3959924"/>
              <a:gd name="connsiteX4-141" fmla="*/ 81139 w 1856332"/>
              <a:gd name="connsiteY4-142" fmla="*/ 1779444 h 3959924"/>
              <a:gd name="connsiteX5-143" fmla="*/ 243764 w 1856332"/>
              <a:gd name="connsiteY5-144" fmla="*/ 1852280 h 3959924"/>
              <a:gd name="connsiteX6-145" fmla="*/ 504770 w 1856332"/>
              <a:gd name="connsiteY6-146" fmla="*/ 2536736 h 3959924"/>
              <a:gd name="connsiteX7-147" fmla="*/ 555637 w 1856332"/>
              <a:gd name="connsiteY7-148" fmla="*/ 2536736 h 3959924"/>
              <a:gd name="connsiteX8-149" fmla="*/ 226299 w 1856332"/>
              <a:gd name="connsiteY8-150" fmla="*/ 1210417 h 3959924"/>
              <a:gd name="connsiteX9-151" fmla="*/ 551784 w 1856332"/>
              <a:gd name="connsiteY9-152" fmla="*/ 1210417 h 3959924"/>
              <a:gd name="connsiteX10-153" fmla="*/ 551784 w 1856332"/>
              <a:gd name="connsiteY10-154" fmla="*/ 168335 h 3959924"/>
              <a:gd name="connsiteX11-155" fmla="*/ 720119 w 1856332"/>
              <a:gd name="connsiteY11-156" fmla="*/ 0 h 3959924"/>
              <a:gd name="connsiteX12-157" fmla="*/ 888454 w 1856332"/>
              <a:gd name="connsiteY12-158" fmla="*/ 168335 h 3959924"/>
              <a:gd name="connsiteX13-159" fmla="*/ 888454 w 1856332"/>
              <a:gd name="connsiteY13-160" fmla="*/ 1210417 h 3959924"/>
              <a:gd name="connsiteX14-161" fmla="*/ 968040 w 1856332"/>
              <a:gd name="connsiteY14-162" fmla="*/ 1210417 h 3959924"/>
              <a:gd name="connsiteX15-163" fmla="*/ 968040 w 1856332"/>
              <a:gd name="connsiteY15-164" fmla="*/ 168335 h 3959924"/>
              <a:gd name="connsiteX16-165" fmla="*/ 1136375 w 1856332"/>
              <a:gd name="connsiteY16-166" fmla="*/ 0 h 3959924"/>
              <a:gd name="connsiteX17-167" fmla="*/ 1304710 w 1856332"/>
              <a:gd name="connsiteY17-168" fmla="*/ 168335 h 3959924"/>
              <a:gd name="connsiteX18-169" fmla="*/ 1304710 w 1856332"/>
              <a:gd name="connsiteY18-170" fmla="*/ 1210417 h 3959924"/>
              <a:gd name="connsiteX19-171" fmla="*/ 1631589 w 1856332"/>
              <a:gd name="connsiteY19-172" fmla="*/ 1210417 h 3959924"/>
              <a:gd name="connsiteX20-173" fmla="*/ 1302251 w 1856332"/>
              <a:gd name="connsiteY20-174" fmla="*/ 2536736 h 3959924"/>
              <a:gd name="connsiteX21-175" fmla="*/ 1351562 w 1856332"/>
              <a:gd name="connsiteY21-176" fmla="*/ 2536736 h 3959924"/>
              <a:gd name="connsiteX22-177" fmla="*/ 1612568 w 1856332"/>
              <a:gd name="connsiteY22-178" fmla="*/ 1852280 h 3959924"/>
              <a:gd name="connsiteX23-179" fmla="*/ 1775193 w 1856332"/>
              <a:gd name="connsiteY23-180" fmla="*/ 1779444 h 3959924"/>
              <a:gd name="connsiteX24-181" fmla="*/ 1848029 w 1856332"/>
              <a:gd name="connsiteY24-182" fmla="*/ 1942070 h 3959924"/>
              <a:gd name="connsiteX25-183" fmla="*/ 1389635 w 1856332"/>
              <a:gd name="connsiteY25-184" fmla="*/ 3144149 h 3959924"/>
              <a:gd name="connsiteX26-185" fmla="*/ 1228565 w 1856332"/>
              <a:gd name="connsiteY26-186" fmla="*/ 3214674 h 3959924"/>
              <a:gd name="connsiteX27-187" fmla="*/ 925623 w 1856332"/>
              <a:gd name="connsiteY27-188" fmla="*/ 3959924 h 3959924"/>
              <a:gd name="connsiteX28-189" fmla="*/ 601623 w 1856332"/>
              <a:gd name="connsiteY28-190" fmla="*/ 3635924 h 3959924"/>
              <a:gd name="connsiteX29-191" fmla="*/ 925623 w 1856332"/>
              <a:gd name="connsiteY29-192" fmla="*/ 3311924 h 3959924"/>
              <a:gd name="connsiteX30-193" fmla="*/ 1249623 w 1856332"/>
              <a:gd name="connsiteY30-194" fmla="*/ 3635924 h 3959924"/>
              <a:gd name="connsiteX31-195" fmla="*/ 925623 w 1856332"/>
              <a:gd name="connsiteY31-196" fmla="*/ 3959924 h 3959924"/>
              <a:gd name="connsiteX0-197" fmla="*/ 1228565 w 1856332"/>
              <a:gd name="connsiteY0-198" fmla="*/ 3214674 h 3959924"/>
              <a:gd name="connsiteX1-199" fmla="*/ 622681 w 1856332"/>
              <a:gd name="connsiteY1-200" fmla="*/ 3214674 h 3959924"/>
              <a:gd name="connsiteX2-201" fmla="*/ 466697 w 1856332"/>
              <a:gd name="connsiteY2-202" fmla="*/ 3144149 h 3959924"/>
              <a:gd name="connsiteX3-203" fmla="*/ 8303 w 1856332"/>
              <a:gd name="connsiteY3-204" fmla="*/ 1942070 h 3959924"/>
              <a:gd name="connsiteX4-205" fmla="*/ 81139 w 1856332"/>
              <a:gd name="connsiteY4-206" fmla="*/ 1779444 h 3959924"/>
              <a:gd name="connsiteX5-207" fmla="*/ 243764 w 1856332"/>
              <a:gd name="connsiteY5-208" fmla="*/ 1852280 h 3959924"/>
              <a:gd name="connsiteX6-209" fmla="*/ 504770 w 1856332"/>
              <a:gd name="connsiteY6-210" fmla="*/ 2536736 h 3959924"/>
              <a:gd name="connsiteX7-211" fmla="*/ 555637 w 1856332"/>
              <a:gd name="connsiteY7-212" fmla="*/ 2536736 h 3959924"/>
              <a:gd name="connsiteX8-213" fmla="*/ 226299 w 1856332"/>
              <a:gd name="connsiteY8-214" fmla="*/ 1210417 h 3959924"/>
              <a:gd name="connsiteX9-215" fmla="*/ 551784 w 1856332"/>
              <a:gd name="connsiteY9-216" fmla="*/ 1210417 h 3959924"/>
              <a:gd name="connsiteX10-217" fmla="*/ 551784 w 1856332"/>
              <a:gd name="connsiteY10-218" fmla="*/ 168335 h 3959924"/>
              <a:gd name="connsiteX11-219" fmla="*/ 720119 w 1856332"/>
              <a:gd name="connsiteY11-220" fmla="*/ 0 h 3959924"/>
              <a:gd name="connsiteX12-221" fmla="*/ 888454 w 1856332"/>
              <a:gd name="connsiteY12-222" fmla="*/ 168335 h 3959924"/>
              <a:gd name="connsiteX13-223" fmla="*/ 888454 w 1856332"/>
              <a:gd name="connsiteY13-224" fmla="*/ 1210417 h 3959924"/>
              <a:gd name="connsiteX14-225" fmla="*/ 968040 w 1856332"/>
              <a:gd name="connsiteY14-226" fmla="*/ 1210417 h 3959924"/>
              <a:gd name="connsiteX15-227" fmla="*/ 968040 w 1856332"/>
              <a:gd name="connsiteY15-228" fmla="*/ 168335 h 3959924"/>
              <a:gd name="connsiteX16-229" fmla="*/ 1136375 w 1856332"/>
              <a:gd name="connsiteY16-230" fmla="*/ 0 h 3959924"/>
              <a:gd name="connsiteX17-231" fmla="*/ 1304710 w 1856332"/>
              <a:gd name="connsiteY17-232" fmla="*/ 168335 h 3959924"/>
              <a:gd name="connsiteX18-233" fmla="*/ 1304710 w 1856332"/>
              <a:gd name="connsiteY18-234" fmla="*/ 1210417 h 3959924"/>
              <a:gd name="connsiteX19-235" fmla="*/ 1631589 w 1856332"/>
              <a:gd name="connsiteY19-236" fmla="*/ 1210417 h 3959924"/>
              <a:gd name="connsiteX20-237" fmla="*/ 1302251 w 1856332"/>
              <a:gd name="connsiteY20-238" fmla="*/ 2536736 h 3959924"/>
              <a:gd name="connsiteX21-239" fmla="*/ 1351562 w 1856332"/>
              <a:gd name="connsiteY21-240" fmla="*/ 2536736 h 3959924"/>
              <a:gd name="connsiteX22-241" fmla="*/ 1612568 w 1856332"/>
              <a:gd name="connsiteY22-242" fmla="*/ 1852280 h 3959924"/>
              <a:gd name="connsiteX23-243" fmla="*/ 1775193 w 1856332"/>
              <a:gd name="connsiteY23-244" fmla="*/ 1779444 h 3959924"/>
              <a:gd name="connsiteX24-245" fmla="*/ 1848029 w 1856332"/>
              <a:gd name="connsiteY24-246" fmla="*/ 1942070 h 3959924"/>
              <a:gd name="connsiteX25-247" fmla="*/ 1389635 w 1856332"/>
              <a:gd name="connsiteY25-248" fmla="*/ 3144149 h 3959924"/>
              <a:gd name="connsiteX26-249" fmla="*/ 1228565 w 1856332"/>
              <a:gd name="connsiteY26-250" fmla="*/ 3214674 h 3959924"/>
              <a:gd name="connsiteX27-251" fmla="*/ 925623 w 1856332"/>
              <a:gd name="connsiteY27-252" fmla="*/ 3959924 h 3959924"/>
              <a:gd name="connsiteX28-253" fmla="*/ 601623 w 1856332"/>
              <a:gd name="connsiteY28-254" fmla="*/ 3635924 h 3959924"/>
              <a:gd name="connsiteX29-255" fmla="*/ 925623 w 1856332"/>
              <a:gd name="connsiteY29-256" fmla="*/ 3311924 h 3959924"/>
              <a:gd name="connsiteX30-257" fmla="*/ 1249623 w 1856332"/>
              <a:gd name="connsiteY30-258" fmla="*/ 3635924 h 3959924"/>
              <a:gd name="connsiteX31-259" fmla="*/ 925623 w 1856332"/>
              <a:gd name="connsiteY31-260" fmla="*/ 3959924 h 3959924"/>
              <a:gd name="connsiteX0-261" fmla="*/ 1228565 w 1856332"/>
              <a:gd name="connsiteY0-262" fmla="*/ 3214674 h 3959924"/>
              <a:gd name="connsiteX1-263" fmla="*/ 622681 w 1856332"/>
              <a:gd name="connsiteY1-264" fmla="*/ 3214674 h 3959924"/>
              <a:gd name="connsiteX2-265" fmla="*/ 466697 w 1856332"/>
              <a:gd name="connsiteY2-266" fmla="*/ 3144149 h 3959924"/>
              <a:gd name="connsiteX3-267" fmla="*/ 8303 w 1856332"/>
              <a:gd name="connsiteY3-268" fmla="*/ 1942070 h 3959924"/>
              <a:gd name="connsiteX4-269" fmla="*/ 81139 w 1856332"/>
              <a:gd name="connsiteY4-270" fmla="*/ 1779444 h 3959924"/>
              <a:gd name="connsiteX5-271" fmla="*/ 243764 w 1856332"/>
              <a:gd name="connsiteY5-272" fmla="*/ 1852280 h 3959924"/>
              <a:gd name="connsiteX6-273" fmla="*/ 504770 w 1856332"/>
              <a:gd name="connsiteY6-274" fmla="*/ 2536736 h 3959924"/>
              <a:gd name="connsiteX7-275" fmla="*/ 555637 w 1856332"/>
              <a:gd name="connsiteY7-276" fmla="*/ 2536736 h 3959924"/>
              <a:gd name="connsiteX8-277" fmla="*/ 226299 w 1856332"/>
              <a:gd name="connsiteY8-278" fmla="*/ 1210417 h 3959924"/>
              <a:gd name="connsiteX9-279" fmla="*/ 551784 w 1856332"/>
              <a:gd name="connsiteY9-280" fmla="*/ 1210417 h 3959924"/>
              <a:gd name="connsiteX10-281" fmla="*/ 551784 w 1856332"/>
              <a:gd name="connsiteY10-282" fmla="*/ 168335 h 3959924"/>
              <a:gd name="connsiteX11-283" fmla="*/ 720119 w 1856332"/>
              <a:gd name="connsiteY11-284" fmla="*/ 0 h 3959924"/>
              <a:gd name="connsiteX12-285" fmla="*/ 888454 w 1856332"/>
              <a:gd name="connsiteY12-286" fmla="*/ 168335 h 3959924"/>
              <a:gd name="connsiteX13-287" fmla="*/ 888454 w 1856332"/>
              <a:gd name="connsiteY13-288" fmla="*/ 1210417 h 3959924"/>
              <a:gd name="connsiteX14-289" fmla="*/ 968040 w 1856332"/>
              <a:gd name="connsiteY14-290" fmla="*/ 1210417 h 3959924"/>
              <a:gd name="connsiteX15-291" fmla="*/ 968040 w 1856332"/>
              <a:gd name="connsiteY15-292" fmla="*/ 168335 h 3959924"/>
              <a:gd name="connsiteX16-293" fmla="*/ 1136375 w 1856332"/>
              <a:gd name="connsiteY16-294" fmla="*/ 0 h 3959924"/>
              <a:gd name="connsiteX17-295" fmla="*/ 1304710 w 1856332"/>
              <a:gd name="connsiteY17-296" fmla="*/ 168335 h 3959924"/>
              <a:gd name="connsiteX18-297" fmla="*/ 1304710 w 1856332"/>
              <a:gd name="connsiteY18-298" fmla="*/ 1210417 h 3959924"/>
              <a:gd name="connsiteX19-299" fmla="*/ 1631589 w 1856332"/>
              <a:gd name="connsiteY19-300" fmla="*/ 1210417 h 3959924"/>
              <a:gd name="connsiteX20-301" fmla="*/ 1302251 w 1856332"/>
              <a:gd name="connsiteY20-302" fmla="*/ 2536736 h 3959924"/>
              <a:gd name="connsiteX21-303" fmla="*/ 1351562 w 1856332"/>
              <a:gd name="connsiteY21-304" fmla="*/ 2536736 h 3959924"/>
              <a:gd name="connsiteX22-305" fmla="*/ 1612568 w 1856332"/>
              <a:gd name="connsiteY22-306" fmla="*/ 1852280 h 3959924"/>
              <a:gd name="connsiteX23-307" fmla="*/ 1775193 w 1856332"/>
              <a:gd name="connsiteY23-308" fmla="*/ 1779444 h 3959924"/>
              <a:gd name="connsiteX24-309" fmla="*/ 1848029 w 1856332"/>
              <a:gd name="connsiteY24-310" fmla="*/ 1942070 h 3959924"/>
              <a:gd name="connsiteX25-311" fmla="*/ 1389635 w 1856332"/>
              <a:gd name="connsiteY25-312" fmla="*/ 3144149 h 3959924"/>
              <a:gd name="connsiteX26-313" fmla="*/ 1228565 w 1856332"/>
              <a:gd name="connsiteY26-314" fmla="*/ 3214674 h 3959924"/>
              <a:gd name="connsiteX27-315" fmla="*/ 925623 w 1856332"/>
              <a:gd name="connsiteY27-316" fmla="*/ 3959924 h 3959924"/>
              <a:gd name="connsiteX28-317" fmla="*/ 601623 w 1856332"/>
              <a:gd name="connsiteY28-318" fmla="*/ 3635924 h 3959924"/>
              <a:gd name="connsiteX29-319" fmla="*/ 925623 w 1856332"/>
              <a:gd name="connsiteY29-320" fmla="*/ 3311924 h 3959924"/>
              <a:gd name="connsiteX30-321" fmla="*/ 1249623 w 1856332"/>
              <a:gd name="connsiteY30-322" fmla="*/ 3635924 h 3959924"/>
              <a:gd name="connsiteX31-323" fmla="*/ 925623 w 1856332"/>
              <a:gd name="connsiteY31-324" fmla="*/ 3959924 h 3959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/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/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/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/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/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/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/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/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/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/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/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/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-1" fmla="*/ 790984 w 1901727"/>
              <a:gd name="connsiteY0-2" fmla="*/ 0 h 1985875"/>
              <a:gd name="connsiteX1-3" fmla="*/ 790984 w 1901727"/>
              <a:gd name="connsiteY1-4" fmla="*/ 0 h 1985875"/>
              <a:gd name="connsiteX2-5" fmla="*/ 1026596 w 1901727"/>
              <a:gd name="connsiteY2-6" fmla="*/ 5610 h 1985875"/>
              <a:gd name="connsiteX3-7" fmla="*/ 1020986 w 1901727"/>
              <a:gd name="connsiteY3-8" fmla="*/ 493664 h 1985875"/>
              <a:gd name="connsiteX4-9" fmla="*/ 1172451 w 1901727"/>
              <a:gd name="connsiteY4-10" fmla="*/ 605860 h 1985875"/>
              <a:gd name="connsiteX5-11" fmla="*/ 1357575 w 1901727"/>
              <a:gd name="connsiteY5-12" fmla="*/ 403907 h 1985875"/>
              <a:gd name="connsiteX6-13" fmla="*/ 1901727 w 1901727"/>
              <a:gd name="connsiteY6-14" fmla="*/ 1924167 h 1985875"/>
              <a:gd name="connsiteX7-15" fmla="*/ 992937 w 1901727"/>
              <a:gd name="connsiteY7-16" fmla="*/ 1480991 h 1985875"/>
              <a:gd name="connsiteX8-17" fmla="*/ 1054645 w 1901727"/>
              <a:gd name="connsiteY8-18" fmla="*/ 1121963 h 1985875"/>
              <a:gd name="connsiteX9-19" fmla="*/ 1088304 w 1901727"/>
              <a:gd name="connsiteY9-20" fmla="*/ 757325 h 1985875"/>
              <a:gd name="connsiteX10-21" fmla="*/ 920009 w 1901727"/>
              <a:gd name="connsiteY10-22" fmla="*/ 611470 h 1985875"/>
              <a:gd name="connsiteX11-23" fmla="*/ 729276 w 1901727"/>
              <a:gd name="connsiteY11-24" fmla="*/ 751715 h 1985875"/>
              <a:gd name="connsiteX12-25" fmla="*/ 740495 w 1901727"/>
              <a:gd name="connsiteY12-26" fmla="*/ 1161232 h 1985875"/>
              <a:gd name="connsiteX13-27" fmla="*/ 785374 w 1901727"/>
              <a:gd name="connsiteY13-28" fmla="*/ 1509040 h 1985875"/>
              <a:gd name="connsiteX14-29" fmla="*/ 0 w 1901727"/>
              <a:gd name="connsiteY14-30" fmla="*/ 1985875 h 1985875"/>
              <a:gd name="connsiteX15-31" fmla="*/ 437565 w 1901727"/>
              <a:gd name="connsiteY15-32" fmla="*/ 387077 h 1985875"/>
              <a:gd name="connsiteX16-33" fmla="*/ 650738 w 1901727"/>
              <a:gd name="connsiteY16-34" fmla="*/ 611470 h 1985875"/>
              <a:gd name="connsiteX17-35" fmla="*/ 813423 w 1901727"/>
              <a:gd name="connsiteY17-36" fmla="*/ 499274 h 1985875"/>
              <a:gd name="connsiteX18-37" fmla="*/ 790984 w 1901727"/>
              <a:gd name="connsiteY18-38" fmla="*/ 0 h 1985875"/>
              <a:gd name="connsiteX0-39" fmla="*/ 790984 w 1901727"/>
              <a:gd name="connsiteY0-40" fmla="*/ 0 h 1985875"/>
              <a:gd name="connsiteX1-41" fmla="*/ 790984 w 1901727"/>
              <a:gd name="connsiteY1-42" fmla="*/ 0 h 1985875"/>
              <a:gd name="connsiteX2-43" fmla="*/ 1026596 w 1901727"/>
              <a:gd name="connsiteY2-44" fmla="*/ 5610 h 1985875"/>
              <a:gd name="connsiteX3-45" fmla="*/ 1020986 w 1901727"/>
              <a:gd name="connsiteY3-46" fmla="*/ 493664 h 1985875"/>
              <a:gd name="connsiteX4-47" fmla="*/ 1172451 w 1901727"/>
              <a:gd name="connsiteY4-48" fmla="*/ 605860 h 1985875"/>
              <a:gd name="connsiteX5-49" fmla="*/ 1357575 w 1901727"/>
              <a:gd name="connsiteY5-50" fmla="*/ 403907 h 1985875"/>
              <a:gd name="connsiteX6-51" fmla="*/ 1901727 w 1901727"/>
              <a:gd name="connsiteY6-52" fmla="*/ 1924167 h 1985875"/>
              <a:gd name="connsiteX7-53" fmla="*/ 992937 w 1901727"/>
              <a:gd name="connsiteY7-54" fmla="*/ 1480991 h 1985875"/>
              <a:gd name="connsiteX8-55" fmla="*/ 1054645 w 1901727"/>
              <a:gd name="connsiteY8-56" fmla="*/ 1121963 h 1985875"/>
              <a:gd name="connsiteX9-57" fmla="*/ 1088304 w 1901727"/>
              <a:gd name="connsiteY9-58" fmla="*/ 757325 h 1985875"/>
              <a:gd name="connsiteX10-59" fmla="*/ 920009 w 1901727"/>
              <a:gd name="connsiteY10-60" fmla="*/ 611470 h 1985875"/>
              <a:gd name="connsiteX11-61" fmla="*/ 729276 w 1901727"/>
              <a:gd name="connsiteY11-62" fmla="*/ 751715 h 1985875"/>
              <a:gd name="connsiteX12-63" fmla="*/ 740495 w 1901727"/>
              <a:gd name="connsiteY12-64" fmla="*/ 1161232 h 1985875"/>
              <a:gd name="connsiteX13-65" fmla="*/ 785374 w 1901727"/>
              <a:gd name="connsiteY13-66" fmla="*/ 1509040 h 1985875"/>
              <a:gd name="connsiteX14-67" fmla="*/ 0 w 1901727"/>
              <a:gd name="connsiteY14-68" fmla="*/ 1985875 h 1985875"/>
              <a:gd name="connsiteX15-69" fmla="*/ 437565 w 1901727"/>
              <a:gd name="connsiteY15-70" fmla="*/ 387077 h 1985875"/>
              <a:gd name="connsiteX16-71" fmla="*/ 650738 w 1901727"/>
              <a:gd name="connsiteY16-72" fmla="*/ 611470 h 1985875"/>
              <a:gd name="connsiteX17-73" fmla="*/ 813423 w 1901727"/>
              <a:gd name="connsiteY17-74" fmla="*/ 499274 h 1985875"/>
              <a:gd name="connsiteX18-75" fmla="*/ 790984 w 1901727"/>
              <a:gd name="connsiteY18-76" fmla="*/ 0 h 1985875"/>
              <a:gd name="connsiteX0-77" fmla="*/ 790984 w 1901727"/>
              <a:gd name="connsiteY0-78" fmla="*/ 0 h 1985875"/>
              <a:gd name="connsiteX1-79" fmla="*/ 790984 w 1901727"/>
              <a:gd name="connsiteY1-80" fmla="*/ 0 h 1985875"/>
              <a:gd name="connsiteX2-81" fmla="*/ 1026596 w 1901727"/>
              <a:gd name="connsiteY2-82" fmla="*/ 5610 h 1985875"/>
              <a:gd name="connsiteX3-83" fmla="*/ 1020986 w 1901727"/>
              <a:gd name="connsiteY3-84" fmla="*/ 493664 h 1985875"/>
              <a:gd name="connsiteX4-85" fmla="*/ 1172451 w 1901727"/>
              <a:gd name="connsiteY4-86" fmla="*/ 605860 h 1985875"/>
              <a:gd name="connsiteX5-87" fmla="*/ 1357575 w 1901727"/>
              <a:gd name="connsiteY5-88" fmla="*/ 403907 h 1985875"/>
              <a:gd name="connsiteX6-89" fmla="*/ 1901727 w 1901727"/>
              <a:gd name="connsiteY6-90" fmla="*/ 1924167 h 1985875"/>
              <a:gd name="connsiteX7-91" fmla="*/ 992937 w 1901727"/>
              <a:gd name="connsiteY7-92" fmla="*/ 1480991 h 1985875"/>
              <a:gd name="connsiteX8-93" fmla="*/ 1054645 w 1901727"/>
              <a:gd name="connsiteY8-94" fmla="*/ 1121963 h 1985875"/>
              <a:gd name="connsiteX9-95" fmla="*/ 1088304 w 1901727"/>
              <a:gd name="connsiteY9-96" fmla="*/ 757325 h 1985875"/>
              <a:gd name="connsiteX10-97" fmla="*/ 920009 w 1901727"/>
              <a:gd name="connsiteY10-98" fmla="*/ 611470 h 1985875"/>
              <a:gd name="connsiteX11-99" fmla="*/ 729276 w 1901727"/>
              <a:gd name="connsiteY11-100" fmla="*/ 751715 h 1985875"/>
              <a:gd name="connsiteX12-101" fmla="*/ 740495 w 1901727"/>
              <a:gd name="connsiteY12-102" fmla="*/ 1161232 h 1985875"/>
              <a:gd name="connsiteX13-103" fmla="*/ 785374 w 1901727"/>
              <a:gd name="connsiteY13-104" fmla="*/ 1509040 h 1985875"/>
              <a:gd name="connsiteX14-105" fmla="*/ 0 w 1901727"/>
              <a:gd name="connsiteY14-106" fmla="*/ 1985875 h 1985875"/>
              <a:gd name="connsiteX15-107" fmla="*/ 437565 w 1901727"/>
              <a:gd name="connsiteY15-108" fmla="*/ 387077 h 1985875"/>
              <a:gd name="connsiteX16-109" fmla="*/ 650738 w 1901727"/>
              <a:gd name="connsiteY16-110" fmla="*/ 611470 h 1985875"/>
              <a:gd name="connsiteX17-111" fmla="*/ 813423 w 1901727"/>
              <a:gd name="connsiteY17-112" fmla="*/ 499274 h 1985875"/>
              <a:gd name="connsiteX18-113" fmla="*/ 790984 w 1901727"/>
              <a:gd name="connsiteY18-114" fmla="*/ 0 h 1985875"/>
              <a:gd name="connsiteX0-115" fmla="*/ 790984 w 1901727"/>
              <a:gd name="connsiteY0-116" fmla="*/ 0 h 1985875"/>
              <a:gd name="connsiteX1-117" fmla="*/ 790984 w 1901727"/>
              <a:gd name="connsiteY1-118" fmla="*/ 0 h 1985875"/>
              <a:gd name="connsiteX2-119" fmla="*/ 1026596 w 1901727"/>
              <a:gd name="connsiteY2-120" fmla="*/ 5610 h 1985875"/>
              <a:gd name="connsiteX3-121" fmla="*/ 1020986 w 1901727"/>
              <a:gd name="connsiteY3-122" fmla="*/ 493664 h 1985875"/>
              <a:gd name="connsiteX4-123" fmla="*/ 1172451 w 1901727"/>
              <a:gd name="connsiteY4-124" fmla="*/ 605860 h 1985875"/>
              <a:gd name="connsiteX5-125" fmla="*/ 1351965 w 1901727"/>
              <a:gd name="connsiteY5-126" fmla="*/ 375858 h 1985875"/>
              <a:gd name="connsiteX6-127" fmla="*/ 1901727 w 1901727"/>
              <a:gd name="connsiteY6-128" fmla="*/ 1924167 h 1985875"/>
              <a:gd name="connsiteX7-129" fmla="*/ 992937 w 1901727"/>
              <a:gd name="connsiteY7-130" fmla="*/ 1480991 h 1985875"/>
              <a:gd name="connsiteX8-131" fmla="*/ 1054645 w 1901727"/>
              <a:gd name="connsiteY8-132" fmla="*/ 1121963 h 1985875"/>
              <a:gd name="connsiteX9-133" fmla="*/ 1088304 w 1901727"/>
              <a:gd name="connsiteY9-134" fmla="*/ 757325 h 1985875"/>
              <a:gd name="connsiteX10-135" fmla="*/ 920009 w 1901727"/>
              <a:gd name="connsiteY10-136" fmla="*/ 611470 h 1985875"/>
              <a:gd name="connsiteX11-137" fmla="*/ 729276 w 1901727"/>
              <a:gd name="connsiteY11-138" fmla="*/ 751715 h 1985875"/>
              <a:gd name="connsiteX12-139" fmla="*/ 740495 w 1901727"/>
              <a:gd name="connsiteY12-140" fmla="*/ 1161232 h 1985875"/>
              <a:gd name="connsiteX13-141" fmla="*/ 785374 w 1901727"/>
              <a:gd name="connsiteY13-142" fmla="*/ 1509040 h 1985875"/>
              <a:gd name="connsiteX14-143" fmla="*/ 0 w 1901727"/>
              <a:gd name="connsiteY14-144" fmla="*/ 1985875 h 1985875"/>
              <a:gd name="connsiteX15-145" fmla="*/ 437565 w 1901727"/>
              <a:gd name="connsiteY15-146" fmla="*/ 387077 h 1985875"/>
              <a:gd name="connsiteX16-147" fmla="*/ 650738 w 1901727"/>
              <a:gd name="connsiteY16-148" fmla="*/ 611470 h 1985875"/>
              <a:gd name="connsiteX17-149" fmla="*/ 813423 w 1901727"/>
              <a:gd name="connsiteY17-150" fmla="*/ 499274 h 1985875"/>
              <a:gd name="connsiteX18-151" fmla="*/ 790984 w 1901727"/>
              <a:gd name="connsiteY18-152" fmla="*/ 0 h 1985875"/>
              <a:gd name="connsiteX0-153" fmla="*/ 790984 w 1901727"/>
              <a:gd name="connsiteY0-154" fmla="*/ 0 h 1985875"/>
              <a:gd name="connsiteX1-155" fmla="*/ 790984 w 1901727"/>
              <a:gd name="connsiteY1-156" fmla="*/ 0 h 1985875"/>
              <a:gd name="connsiteX2-157" fmla="*/ 1026596 w 1901727"/>
              <a:gd name="connsiteY2-158" fmla="*/ 5610 h 1985875"/>
              <a:gd name="connsiteX3-159" fmla="*/ 1020986 w 1901727"/>
              <a:gd name="connsiteY3-160" fmla="*/ 493664 h 1985875"/>
              <a:gd name="connsiteX4-161" fmla="*/ 1172451 w 1901727"/>
              <a:gd name="connsiteY4-162" fmla="*/ 605860 h 1985875"/>
              <a:gd name="connsiteX5-163" fmla="*/ 1351965 w 1901727"/>
              <a:gd name="connsiteY5-164" fmla="*/ 375858 h 1985875"/>
              <a:gd name="connsiteX6-165" fmla="*/ 1901727 w 1901727"/>
              <a:gd name="connsiteY6-166" fmla="*/ 1924167 h 1985875"/>
              <a:gd name="connsiteX7-167" fmla="*/ 992937 w 1901727"/>
              <a:gd name="connsiteY7-168" fmla="*/ 1480991 h 1985875"/>
              <a:gd name="connsiteX8-169" fmla="*/ 1054645 w 1901727"/>
              <a:gd name="connsiteY8-170" fmla="*/ 1121963 h 1985875"/>
              <a:gd name="connsiteX9-171" fmla="*/ 1088304 w 1901727"/>
              <a:gd name="connsiteY9-172" fmla="*/ 757325 h 1985875"/>
              <a:gd name="connsiteX10-173" fmla="*/ 920009 w 1901727"/>
              <a:gd name="connsiteY10-174" fmla="*/ 611470 h 1985875"/>
              <a:gd name="connsiteX11-175" fmla="*/ 729276 w 1901727"/>
              <a:gd name="connsiteY11-176" fmla="*/ 751715 h 1985875"/>
              <a:gd name="connsiteX12-177" fmla="*/ 740495 w 1901727"/>
              <a:gd name="connsiteY12-178" fmla="*/ 1161232 h 1985875"/>
              <a:gd name="connsiteX13-179" fmla="*/ 785374 w 1901727"/>
              <a:gd name="connsiteY13-180" fmla="*/ 1509040 h 1985875"/>
              <a:gd name="connsiteX14-181" fmla="*/ 0 w 1901727"/>
              <a:gd name="connsiteY14-182" fmla="*/ 1985875 h 1985875"/>
              <a:gd name="connsiteX15-183" fmla="*/ 437565 w 1901727"/>
              <a:gd name="connsiteY15-184" fmla="*/ 387077 h 1985875"/>
              <a:gd name="connsiteX16-185" fmla="*/ 650738 w 1901727"/>
              <a:gd name="connsiteY16-186" fmla="*/ 611470 h 1985875"/>
              <a:gd name="connsiteX17-187" fmla="*/ 813423 w 1901727"/>
              <a:gd name="connsiteY17-188" fmla="*/ 499274 h 1985875"/>
              <a:gd name="connsiteX18-189" fmla="*/ 790984 w 1901727"/>
              <a:gd name="connsiteY18-190" fmla="*/ 0 h 1985875"/>
              <a:gd name="connsiteX0-191" fmla="*/ 790984 w 1901727"/>
              <a:gd name="connsiteY0-192" fmla="*/ 0 h 1985875"/>
              <a:gd name="connsiteX1-193" fmla="*/ 790984 w 1901727"/>
              <a:gd name="connsiteY1-194" fmla="*/ 0 h 1985875"/>
              <a:gd name="connsiteX2-195" fmla="*/ 1026596 w 1901727"/>
              <a:gd name="connsiteY2-196" fmla="*/ 5610 h 1985875"/>
              <a:gd name="connsiteX3-197" fmla="*/ 1020986 w 1901727"/>
              <a:gd name="connsiteY3-198" fmla="*/ 493664 h 1985875"/>
              <a:gd name="connsiteX4-199" fmla="*/ 1155622 w 1901727"/>
              <a:gd name="connsiteY4-200" fmla="*/ 572201 h 1985875"/>
              <a:gd name="connsiteX5-201" fmla="*/ 1351965 w 1901727"/>
              <a:gd name="connsiteY5-202" fmla="*/ 375858 h 1985875"/>
              <a:gd name="connsiteX6-203" fmla="*/ 1901727 w 1901727"/>
              <a:gd name="connsiteY6-204" fmla="*/ 1924167 h 1985875"/>
              <a:gd name="connsiteX7-205" fmla="*/ 992937 w 1901727"/>
              <a:gd name="connsiteY7-206" fmla="*/ 1480991 h 1985875"/>
              <a:gd name="connsiteX8-207" fmla="*/ 1054645 w 1901727"/>
              <a:gd name="connsiteY8-208" fmla="*/ 1121963 h 1985875"/>
              <a:gd name="connsiteX9-209" fmla="*/ 1088304 w 1901727"/>
              <a:gd name="connsiteY9-210" fmla="*/ 757325 h 1985875"/>
              <a:gd name="connsiteX10-211" fmla="*/ 920009 w 1901727"/>
              <a:gd name="connsiteY10-212" fmla="*/ 611470 h 1985875"/>
              <a:gd name="connsiteX11-213" fmla="*/ 729276 w 1901727"/>
              <a:gd name="connsiteY11-214" fmla="*/ 751715 h 1985875"/>
              <a:gd name="connsiteX12-215" fmla="*/ 740495 w 1901727"/>
              <a:gd name="connsiteY12-216" fmla="*/ 1161232 h 1985875"/>
              <a:gd name="connsiteX13-217" fmla="*/ 785374 w 1901727"/>
              <a:gd name="connsiteY13-218" fmla="*/ 1509040 h 1985875"/>
              <a:gd name="connsiteX14-219" fmla="*/ 0 w 1901727"/>
              <a:gd name="connsiteY14-220" fmla="*/ 1985875 h 1985875"/>
              <a:gd name="connsiteX15-221" fmla="*/ 437565 w 1901727"/>
              <a:gd name="connsiteY15-222" fmla="*/ 387077 h 1985875"/>
              <a:gd name="connsiteX16-223" fmla="*/ 650738 w 1901727"/>
              <a:gd name="connsiteY16-224" fmla="*/ 611470 h 1985875"/>
              <a:gd name="connsiteX17-225" fmla="*/ 813423 w 1901727"/>
              <a:gd name="connsiteY17-226" fmla="*/ 499274 h 1985875"/>
              <a:gd name="connsiteX18-227" fmla="*/ 790984 w 1901727"/>
              <a:gd name="connsiteY18-228" fmla="*/ 0 h 1985875"/>
              <a:gd name="connsiteX0-229" fmla="*/ 790984 w 1901727"/>
              <a:gd name="connsiteY0-230" fmla="*/ 0 h 1985875"/>
              <a:gd name="connsiteX1-231" fmla="*/ 790984 w 1901727"/>
              <a:gd name="connsiteY1-232" fmla="*/ 0 h 1985875"/>
              <a:gd name="connsiteX2-233" fmla="*/ 1026596 w 1901727"/>
              <a:gd name="connsiteY2-234" fmla="*/ 5610 h 1985875"/>
              <a:gd name="connsiteX3-235" fmla="*/ 1020986 w 1901727"/>
              <a:gd name="connsiteY3-236" fmla="*/ 493664 h 1985875"/>
              <a:gd name="connsiteX4-237" fmla="*/ 1155622 w 1901727"/>
              <a:gd name="connsiteY4-238" fmla="*/ 572201 h 1985875"/>
              <a:gd name="connsiteX5-239" fmla="*/ 1351965 w 1901727"/>
              <a:gd name="connsiteY5-240" fmla="*/ 375858 h 1985875"/>
              <a:gd name="connsiteX6-241" fmla="*/ 1901727 w 1901727"/>
              <a:gd name="connsiteY6-242" fmla="*/ 1924167 h 1985875"/>
              <a:gd name="connsiteX7-243" fmla="*/ 992937 w 1901727"/>
              <a:gd name="connsiteY7-244" fmla="*/ 1480991 h 1985875"/>
              <a:gd name="connsiteX8-245" fmla="*/ 1054645 w 1901727"/>
              <a:gd name="connsiteY8-246" fmla="*/ 1121963 h 1985875"/>
              <a:gd name="connsiteX9-247" fmla="*/ 1088304 w 1901727"/>
              <a:gd name="connsiteY9-248" fmla="*/ 757325 h 1985875"/>
              <a:gd name="connsiteX10-249" fmla="*/ 920009 w 1901727"/>
              <a:gd name="connsiteY10-250" fmla="*/ 611470 h 1985875"/>
              <a:gd name="connsiteX11-251" fmla="*/ 729276 w 1901727"/>
              <a:gd name="connsiteY11-252" fmla="*/ 751715 h 1985875"/>
              <a:gd name="connsiteX12-253" fmla="*/ 740495 w 1901727"/>
              <a:gd name="connsiteY12-254" fmla="*/ 1161232 h 1985875"/>
              <a:gd name="connsiteX13-255" fmla="*/ 785374 w 1901727"/>
              <a:gd name="connsiteY13-256" fmla="*/ 1509040 h 1985875"/>
              <a:gd name="connsiteX14-257" fmla="*/ 0 w 1901727"/>
              <a:gd name="connsiteY14-258" fmla="*/ 1985875 h 1985875"/>
              <a:gd name="connsiteX15-259" fmla="*/ 437565 w 1901727"/>
              <a:gd name="connsiteY15-260" fmla="*/ 387077 h 1985875"/>
              <a:gd name="connsiteX16-261" fmla="*/ 650738 w 1901727"/>
              <a:gd name="connsiteY16-262" fmla="*/ 611470 h 1985875"/>
              <a:gd name="connsiteX17-263" fmla="*/ 813423 w 1901727"/>
              <a:gd name="connsiteY17-264" fmla="*/ 499274 h 1985875"/>
              <a:gd name="connsiteX18-265" fmla="*/ 790984 w 1901727"/>
              <a:gd name="connsiteY18-266" fmla="*/ 0 h 1985875"/>
              <a:gd name="connsiteX0-267" fmla="*/ 790984 w 1901727"/>
              <a:gd name="connsiteY0-268" fmla="*/ 0 h 1985875"/>
              <a:gd name="connsiteX1-269" fmla="*/ 790984 w 1901727"/>
              <a:gd name="connsiteY1-270" fmla="*/ 0 h 1985875"/>
              <a:gd name="connsiteX2-271" fmla="*/ 1026596 w 1901727"/>
              <a:gd name="connsiteY2-272" fmla="*/ 5610 h 1985875"/>
              <a:gd name="connsiteX3-273" fmla="*/ 1020986 w 1901727"/>
              <a:gd name="connsiteY3-274" fmla="*/ 493664 h 1985875"/>
              <a:gd name="connsiteX4-275" fmla="*/ 1155622 w 1901727"/>
              <a:gd name="connsiteY4-276" fmla="*/ 572201 h 1985875"/>
              <a:gd name="connsiteX5-277" fmla="*/ 1351965 w 1901727"/>
              <a:gd name="connsiteY5-278" fmla="*/ 375858 h 1985875"/>
              <a:gd name="connsiteX6-279" fmla="*/ 1901727 w 1901727"/>
              <a:gd name="connsiteY6-280" fmla="*/ 1924167 h 1985875"/>
              <a:gd name="connsiteX7-281" fmla="*/ 992937 w 1901727"/>
              <a:gd name="connsiteY7-282" fmla="*/ 1480991 h 1985875"/>
              <a:gd name="connsiteX8-283" fmla="*/ 1054645 w 1901727"/>
              <a:gd name="connsiteY8-284" fmla="*/ 1121963 h 1985875"/>
              <a:gd name="connsiteX9-285" fmla="*/ 1088304 w 1901727"/>
              <a:gd name="connsiteY9-286" fmla="*/ 757325 h 1985875"/>
              <a:gd name="connsiteX10-287" fmla="*/ 920009 w 1901727"/>
              <a:gd name="connsiteY10-288" fmla="*/ 611470 h 1985875"/>
              <a:gd name="connsiteX11-289" fmla="*/ 729276 w 1901727"/>
              <a:gd name="connsiteY11-290" fmla="*/ 751715 h 1985875"/>
              <a:gd name="connsiteX12-291" fmla="*/ 740495 w 1901727"/>
              <a:gd name="connsiteY12-292" fmla="*/ 1161232 h 1985875"/>
              <a:gd name="connsiteX13-293" fmla="*/ 785374 w 1901727"/>
              <a:gd name="connsiteY13-294" fmla="*/ 1509040 h 1985875"/>
              <a:gd name="connsiteX14-295" fmla="*/ 0 w 1901727"/>
              <a:gd name="connsiteY14-296" fmla="*/ 1985875 h 1985875"/>
              <a:gd name="connsiteX15-297" fmla="*/ 437565 w 1901727"/>
              <a:gd name="connsiteY15-298" fmla="*/ 387077 h 1985875"/>
              <a:gd name="connsiteX16-299" fmla="*/ 650738 w 1901727"/>
              <a:gd name="connsiteY16-300" fmla="*/ 611470 h 1985875"/>
              <a:gd name="connsiteX17-301" fmla="*/ 813423 w 1901727"/>
              <a:gd name="connsiteY17-302" fmla="*/ 499274 h 1985875"/>
              <a:gd name="connsiteX18-303" fmla="*/ 790984 w 1901727"/>
              <a:gd name="connsiteY18-304" fmla="*/ 0 h 1985875"/>
              <a:gd name="connsiteX0-305" fmla="*/ 790984 w 1942424"/>
              <a:gd name="connsiteY0-306" fmla="*/ 0 h 1985875"/>
              <a:gd name="connsiteX1-307" fmla="*/ 790984 w 1942424"/>
              <a:gd name="connsiteY1-308" fmla="*/ 0 h 1985875"/>
              <a:gd name="connsiteX2-309" fmla="*/ 1026596 w 1942424"/>
              <a:gd name="connsiteY2-310" fmla="*/ 5610 h 1985875"/>
              <a:gd name="connsiteX3-311" fmla="*/ 1020986 w 1942424"/>
              <a:gd name="connsiteY3-312" fmla="*/ 493664 h 1985875"/>
              <a:gd name="connsiteX4-313" fmla="*/ 1155622 w 1942424"/>
              <a:gd name="connsiteY4-314" fmla="*/ 572201 h 1985875"/>
              <a:gd name="connsiteX5-315" fmla="*/ 1351965 w 1942424"/>
              <a:gd name="connsiteY5-316" fmla="*/ 375858 h 1985875"/>
              <a:gd name="connsiteX6-317" fmla="*/ 1901727 w 1942424"/>
              <a:gd name="connsiteY6-318" fmla="*/ 1924167 h 1985875"/>
              <a:gd name="connsiteX7-319" fmla="*/ 992937 w 1942424"/>
              <a:gd name="connsiteY7-320" fmla="*/ 1480991 h 1985875"/>
              <a:gd name="connsiteX8-321" fmla="*/ 1054645 w 1942424"/>
              <a:gd name="connsiteY8-322" fmla="*/ 1121963 h 1985875"/>
              <a:gd name="connsiteX9-323" fmla="*/ 1088304 w 1942424"/>
              <a:gd name="connsiteY9-324" fmla="*/ 757325 h 1985875"/>
              <a:gd name="connsiteX10-325" fmla="*/ 920009 w 1942424"/>
              <a:gd name="connsiteY10-326" fmla="*/ 611470 h 1985875"/>
              <a:gd name="connsiteX11-327" fmla="*/ 729276 w 1942424"/>
              <a:gd name="connsiteY11-328" fmla="*/ 751715 h 1985875"/>
              <a:gd name="connsiteX12-329" fmla="*/ 740495 w 1942424"/>
              <a:gd name="connsiteY12-330" fmla="*/ 1161232 h 1985875"/>
              <a:gd name="connsiteX13-331" fmla="*/ 785374 w 1942424"/>
              <a:gd name="connsiteY13-332" fmla="*/ 1509040 h 1985875"/>
              <a:gd name="connsiteX14-333" fmla="*/ 0 w 1942424"/>
              <a:gd name="connsiteY14-334" fmla="*/ 1985875 h 1985875"/>
              <a:gd name="connsiteX15-335" fmla="*/ 437565 w 1942424"/>
              <a:gd name="connsiteY15-336" fmla="*/ 387077 h 1985875"/>
              <a:gd name="connsiteX16-337" fmla="*/ 650738 w 1942424"/>
              <a:gd name="connsiteY16-338" fmla="*/ 611470 h 1985875"/>
              <a:gd name="connsiteX17-339" fmla="*/ 813423 w 1942424"/>
              <a:gd name="connsiteY17-340" fmla="*/ 499274 h 1985875"/>
              <a:gd name="connsiteX18-341" fmla="*/ 790984 w 1942424"/>
              <a:gd name="connsiteY18-342" fmla="*/ 0 h 1985875"/>
              <a:gd name="connsiteX0-343" fmla="*/ 790984 w 1942424"/>
              <a:gd name="connsiteY0-344" fmla="*/ 0 h 1985875"/>
              <a:gd name="connsiteX1-345" fmla="*/ 790984 w 1942424"/>
              <a:gd name="connsiteY1-346" fmla="*/ 0 h 1985875"/>
              <a:gd name="connsiteX2-347" fmla="*/ 1026596 w 1942424"/>
              <a:gd name="connsiteY2-348" fmla="*/ 5610 h 1985875"/>
              <a:gd name="connsiteX3-349" fmla="*/ 1020986 w 1942424"/>
              <a:gd name="connsiteY3-350" fmla="*/ 493664 h 1985875"/>
              <a:gd name="connsiteX4-351" fmla="*/ 1155622 w 1942424"/>
              <a:gd name="connsiteY4-352" fmla="*/ 572201 h 1985875"/>
              <a:gd name="connsiteX5-353" fmla="*/ 1351965 w 1942424"/>
              <a:gd name="connsiteY5-354" fmla="*/ 375858 h 1985875"/>
              <a:gd name="connsiteX6-355" fmla="*/ 1901727 w 1942424"/>
              <a:gd name="connsiteY6-356" fmla="*/ 1924167 h 1985875"/>
              <a:gd name="connsiteX7-357" fmla="*/ 992937 w 1942424"/>
              <a:gd name="connsiteY7-358" fmla="*/ 1480991 h 1985875"/>
              <a:gd name="connsiteX8-359" fmla="*/ 1054645 w 1942424"/>
              <a:gd name="connsiteY8-360" fmla="*/ 1121963 h 1985875"/>
              <a:gd name="connsiteX9-361" fmla="*/ 1088304 w 1942424"/>
              <a:gd name="connsiteY9-362" fmla="*/ 757325 h 1985875"/>
              <a:gd name="connsiteX10-363" fmla="*/ 920009 w 1942424"/>
              <a:gd name="connsiteY10-364" fmla="*/ 611470 h 1985875"/>
              <a:gd name="connsiteX11-365" fmla="*/ 729276 w 1942424"/>
              <a:gd name="connsiteY11-366" fmla="*/ 751715 h 1985875"/>
              <a:gd name="connsiteX12-367" fmla="*/ 740495 w 1942424"/>
              <a:gd name="connsiteY12-368" fmla="*/ 1161232 h 1985875"/>
              <a:gd name="connsiteX13-369" fmla="*/ 785374 w 1942424"/>
              <a:gd name="connsiteY13-370" fmla="*/ 1509040 h 1985875"/>
              <a:gd name="connsiteX14-371" fmla="*/ 0 w 1942424"/>
              <a:gd name="connsiteY14-372" fmla="*/ 1985875 h 1985875"/>
              <a:gd name="connsiteX15-373" fmla="*/ 437565 w 1942424"/>
              <a:gd name="connsiteY15-374" fmla="*/ 387077 h 1985875"/>
              <a:gd name="connsiteX16-375" fmla="*/ 650738 w 1942424"/>
              <a:gd name="connsiteY16-376" fmla="*/ 611470 h 1985875"/>
              <a:gd name="connsiteX17-377" fmla="*/ 813423 w 1942424"/>
              <a:gd name="connsiteY17-378" fmla="*/ 499274 h 1985875"/>
              <a:gd name="connsiteX18-379" fmla="*/ 790984 w 1942424"/>
              <a:gd name="connsiteY18-380" fmla="*/ 0 h 1985875"/>
              <a:gd name="connsiteX0-381" fmla="*/ 790984 w 1946874"/>
              <a:gd name="connsiteY0-382" fmla="*/ 0 h 1985875"/>
              <a:gd name="connsiteX1-383" fmla="*/ 790984 w 1946874"/>
              <a:gd name="connsiteY1-384" fmla="*/ 0 h 1985875"/>
              <a:gd name="connsiteX2-385" fmla="*/ 1026596 w 1946874"/>
              <a:gd name="connsiteY2-386" fmla="*/ 5610 h 1985875"/>
              <a:gd name="connsiteX3-387" fmla="*/ 1020986 w 1946874"/>
              <a:gd name="connsiteY3-388" fmla="*/ 493664 h 1985875"/>
              <a:gd name="connsiteX4-389" fmla="*/ 1155622 w 1946874"/>
              <a:gd name="connsiteY4-390" fmla="*/ 572201 h 1985875"/>
              <a:gd name="connsiteX5-391" fmla="*/ 1351965 w 1946874"/>
              <a:gd name="connsiteY5-392" fmla="*/ 375858 h 1985875"/>
              <a:gd name="connsiteX6-393" fmla="*/ 1901727 w 1946874"/>
              <a:gd name="connsiteY6-394" fmla="*/ 1924167 h 1985875"/>
              <a:gd name="connsiteX7-395" fmla="*/ 992937 w 1946874"/>
              <a:gd name="connsiteY7-396" fmla="*/ 1480991 h 1985875"/>
              <a:gd name="connsiteX8-397" fmla="*/ 1054645 w 1946874"/>
              <a:gd name="connsiteY8-398" fmla="*/ 1121963 h 1985875"/>
              <a:gd name="connsiteX9-399" fmla="*/ 1088304 w 1946874"/>
              <a:gd name="connsiteY9-400" fmla="*/ 757325 h 1985875"/>
              <a:gd name="connsiteX10-401" fmla="*/ 920009 w 1946874"/>
              <a:gd name="connsiteY10-402" fmla="*/ 611470 h 1985875"/>
              <a:gd name="connsiteX11-403" fmla="*/ 729276 w 1946874"/>
              <a:gd name="connsiteY11-404" fmla="*/ 751715 h 1985875"/>
              <a:gd name="connsiteX12-405" fmla="*/ 740495 w 1946874"/>
              <a:gd name="connsiteY12-406" fmla="*/ 1161232 h 1985875"/>
              <a:gd name="connsiteX13-407" fmla="*/ 785374 w 1946874"/>
              <a:gd name="connsiteY13-408" fmla="*/ 1509040 h 1985875"/>
              <a:gd name="connsiteX14-409" fmla="*/ 0 w 1946874"/>
              <a:gd name="connsiteY14-410" fmla="*/ 1985875 h 1985875"/>
              <a:gd name="connsiteX15-411" fmla="*/ 437565 w 1946874"/>
              <a:gd name="connsiteY15-412" fmla="*/ 387077 h 1985875"/>
              <a:gd name="connsiteX16-413" fmla="*/ 650738 w 1946874"/>
              <a:gd name="connsiteY16-414" fmla="*/ 611470 h 1985875"/>
              <a:gd name="connsiteX17-415" fmla="*/ 813423 w 1946874"/>
              <a:gd name="connsiteY17-416" fmla="*/ 499274 h 1985875"/>
              <a:gd name="connsiteX18-417" fmla="*/ 790984 w 1946874"/>
              <a:gd name="connsiteY18-418" fmla="*/ 0 h 1985875"/>
              <a:gd name="connsiteX0-419" fmla="*/ 790984 w 1946874"/>
              <a:gd name="connsiteY0-420" fmla="*/ 0 h 1985875"/>
              <a:gd name="connsiteX1-421" fmla="*/ 790984 w 1946874"/>
              <a:gd name="connsiteY1-422" fmla="*/ 0 h 1985875"/>
              <a:gd name="connsiteX2-423" fmla="*/ 1026596 w 1946874"/>
              <a:gd name="connsiteY2-424" fmla="*/ 5610 h 1985875"/>
              <a:gd name="connsiteX3-425" fmla="*/ 1020986 w 1946874"/>
              <a:gd name="connsiteY3-426" fmla="*/ 493664 h 1985875"/>
              <a:gd name="connsiteX4-427" fmla="*/ 1155622 w 1946874"/>
              <a:gd name="connsiteY4-428" fmla="*/ 572201 h 1985875"/>
              <a:gd name="connsiteX5-429" fmla="*/ 1351965 w 1946874"/>
              <a:gd name="connsiteY5-430" fmla="*/ 375858 h 1985875"/>
              <a:gd name="connsiteX6-431" fmla="*/ 1901727 w 1946874"/>
              <a:gd name="connsiteY6-432" fmla="*/ 1924167 h 1985875"/>
              <a:gd name="connsiteX7-433" fmla="*/ 992937 w 1946874"/>
              <a:gd name="connsiteY7-434" fmla="*/ 1480991 h 1985875"/>
              <a:gd name="connsiteX8-435" fmla="*/ 1054645 w 1946874"/>
              <a:gd name="connsiteY8-436" fmla="*/ 1121963 h 1985875"/>
              <a:gd name="connsiteX9-437" fmla="*/ 1088304 w 1946874"/>
              <a:gd name="connsiteY9-438" fmla="*/ 757325 h 1985875"/>
              <a:gd name="connsiteX10-439" fmla="*/ 920009 w 1946874"/>
              <a:gd name="connsiteY10-440" fmla="*/ 611470 h 1985875"/>
              <a:gd name="connsiteX11-441" fmla="*/ 729276 w 1946874"/>
              <a:gd name="connsiteY11-442" fmla="*/ 751715 h 1985875"/>
              <a:gd name="connsiteX12-443" fmla="*/ 740495 w 1946874"/>
              <a:gd name="connsiteY12-444" fmla="*/ 1161232 h 1985875"/>
              <a:gd name="connsiteX13-445" fmla="*/ 785374 w 1946874"/>
              <a:gd name="connsiteY13-446" fmla="*/ 1509040 h 1985875"/>
              <a:gd name="connsiteX14-447" fmla="*/ 0 w 1946874"/>
              <a:gd name="connsiteY14-448" fmla="*/ 1985875 h 1985875"/>
              <a:gd name="connsiteX15-449" fmla="*/ 437565 w 1946874"/>
              <a:gd name="connsiteY15-450" fmla="*/ 387077 h 1985875"/>
              <a:gd name="connsiteX16-451" fmla="*/ 650738 w 1946874"/>
              <a:gd name="connsiteY16-452" fmla="*/ 611470 h 1985875"/>
              <a:gd name="connsiteX17-453" fmla="*/ 813423 w 1946874"/>
              <a:gd name="connsiteY17-454" fmla="*/ 499274 h 1985875"/>
              <a:gd name="connsiteX18-455" fmla="*/ 790984 w 1946874"/>
              <a:gd name="connsiteY18-456" fmla="*/ 0 h 1985875"/>
              <a:gd name="connsiteX0-457" fmla="*/ 790984 w 1946874"/>
              <a:gd name="connsiteY0-458" fmla="*/ 0 h 1985875"/>
              <a:gd name="connsiteX1-459" fmla="*/ 790984 w 1946874"/>
              <a:gd name="connsiteY1-460" fmla="*/ 0 h 1985875"/>
              <a:gd name="connsiteX2-461" fmla="*/ 1026596 w 1946874"/>
              <a:gd name="connsiteY2-462" fmla="*/ 5610 h 1985875"/>
              <a:gd name="connsiteX3-463" fmla="*/ 1020986 w 1946874"/>
              <a:gd name="connsiteY3-464" fmla="*/ 493664 h 1985875"/>
              <a:gd name="connsiteX4-465" fmla="*/ 1155622 w 1946874"/>
              <a:gd name="connsiteY4-466" fmla="*/ 572201 h 1985875"/>
              <a:gd name="connsiteX5-467" fmla="*/ 1351965 w 1946874"/>
              <a:gd name="connsiteY5-468" fmla="*/ 375858 h 1985875"/>
              <a:gd name="connsiteX6-469" fmla="*/ 1901727 w 1946874"/>
              <a:gd name="connsiteY6-470" fmla="*/ 1924167 h 1985875"/>
              <a:gd name="connsiteX7-471" fmla="*/ 992937 w 1946874"/>
              <a:gd name="connsiteY7-472" fmla="*/ 1480991 h 1985875"/>
              <a:gd name="connsiteX8-473" fmla="*/ 1037816 w 1946874"/>
              <a:gd name="connsiteY8-474" fmla="*/ 1161232 h 1985875"/>
              <a:gd name="connsiteX9-475" fmla="*/ 1088304 w 1946874"/>
              <a:gd name="connsiteY9-476" fmla="*/ 757325 h 1985875"/>
              <a:gd name="connsiteX10-477" fmla="*/ 920009 w 1946874"/>
              <a:gd name="connsiteY10-478" fmla="*/ 611470 h 1985875"/>
              <a:gd name="connsiteX11-479" fmla="*/ 729276 w 1946874"/>
              <a:gd name="connsiteY11-480" fmla="*/ 751715 h 1985875"/>
              <a:gd name="connsiteX12-481" fmla="*/ 740495 w 1946874"/>
              <a:gd name="connsiteY12-482" fmla="*/ 1161232 h 1985875"/>
              <a:gd name="connsiteX13-483" fmla="*/ 785374 w 1946874"/>
              <a:gd name="connsiteY13-484" fmla="*/ 1509040 h 1985875"/>
              <a:gd name="connsiteX14-485" fmla="*/ 0 w 1946874"/>
              <a:gd name="connsiteY14-486" fmla="*/ 1985875 h 1985875"/>
              <a:gd name="connsiteX15-487" fmla="*/ 437565 w 1946874"/>
              <a:gd name="connsiteY15-488" fmla="*/ 387077 h 1985875"/>
              <a:gd name="connsiteX16-489" fmla="*/ 650738 w 1946874"/>
              <a:gd name="connsiteY16-490" fmla="*/ 611470 h 1985875"/>
              <a:gd name="connsiteX17-491" fmla="*/ 813423 w 1946874"/>
              <a:gd name="connsiteY17-492" fmla="*/ 499274 h 1985875"/>
              <a:gd name="connsiteX18-493" fmla="*/ 790984 w 1946874"/>
              <a:gd name="connsiteY18-494" fmla="*/ 0 h 1985875"/>
              <a:gd name="connsiteX0-495" fmla="*/ 790984 w 1946874"/>
              <a:gd name="connsiteY0-496" fmla="*/ 0 h 1985875"/>
              <a:gd name="connsiteX1-497" fmla="*/ 790984 w 1946874"/>
              <a:gd name="connsiteY1-498" fmla="*/ 0 h 1985875"/>
              <a:gd name="connsiteX2-499" fmla="*/ 1026596 w 1946874"/>
              <a:gd name="connsiteY2-500" fmla="*/ 5610 h 1985875"/>
              <a:gd name="connsiteX3-501" fmla="*/ 1020986 w 1946874"/>
              <a:gd name="connsiteY3-502" fmla="*/ 493664 h 1985875"/>
              <a:gd name="connsiteX4-503" fmla="*/ 1155622 w 1946874"/>
              <a:gd name="connsiteY4-504" fmla="*/ 572201 h 1985875"/>
              <a:gd name="connsiteX5-505" fmla="*/ 1351965 w 1946874"/>
              <a:gd name="connsiteY5-506" fmla="*/ 375858 h 1985875"/>
              <a:gd name="connsiteX6-507" fmla="*/ 1901727 w 1946874"/>
              <a:gd name="connsiteY6-508" fmla="*/ 1924167 h 1985875"/>
              <a:gd name="connsiteX7-509" fmla="*/ 992937 w 1946874"/>
              <a:gd name="connsiteY7-510" fmla="*/ 1480991 h 1985875"/>
              <a:gd name="connsiteX8-511" fmla="*/ 1037816 w 1946874"/>
              <a:gd name="connsiteY8-512" fmla="*/ 1161232 h 1985875"/>
              <a:gd name="connsiteX9-513" fmla="*/ 1088304 w 1946874"/>
              <a:gd name="connsiteY9-514" fmla="*/ 757325 h 1985875"/>
              <a:gd name="connsiteX10-515" fmla="*/ 920009 w 1946874"/>
              <a:gd name="connsiteY10-516" fmla="*/ 611470 h 1985875"/>
              <a:gd name="connsiteX11-517" fmla="*/ 729276 w 1946874"/>
              <a:gd name="connsiteY11-518" fmla="*/ 751715 h 1985875"/>
              <a:gd name="connsiteX12-519" fmla="*/ 740495 w 1946874"/>
              <a:gd name="connsiteY12-520" fmla="*/ 1161232 h 1985875"/>
              <a:gd name="connsiteX13-521" fmla="*/ 785374 w 1946874"/>
              <a:gd name="connsiteY13-522" fmla="*/ 1509040 h 1985875"/>
              <a:gd name="connsiteX14-523" fmla="*/ 0 w 1946874"/>
              <a:gd name="connsiteY14-524" fmla="*/ 1985875 h 1985875"/>
              <a:gd name="connsiteX15-525" fmla="*/ 437565 w 1946874"/>
              <a:gd name="connsiteY15-526" fmla="*/ 387077 h 1985875"/>
              <a:gd name="connsiteX16-527" fmla="*/ 650738 w 1946874"/>
              <a:gd name="connsiteY16-528" fmla="*/ 611470 h 1985875"/>
              <a:gd name="connsiteX17-529" fmla="*/ 813423 w 1946874"/>
              <a:gd name="connsiteY17-530" fmla="*/ 499274 h 1985875"/>
              <a:gd name="connsiteX18-531" fmla="*/ 790984 w 1946874"/>
              <a:gd name="connsiteY18-532" fmla="*/ 0 h 1985875"/>
              <a:gd name="connsiteX0-533" fmla="*/ 790984 w 1946874"/>
              <a:gd name="connsiteY0-534" fmla="*/ 0 h 1985875"/>
              <a:gd name="connsiteX1-535" fmla="*/ 790984 w 1946874"/>
              <a:gd name="connsiteY1-536" fmla="*/ 0 h 1985875"/>
              <a:gd name="connsiteX2-537" fmla="*/ 1026596 w 1946874"/>
              <a:gd name="connsiteY2-538" fmla="*/ 5610 h 1985875"/>
              <a:gd name="connsiteX3-539" fmla="*/ 1020986 w 1946874"/>
              <a:gd name="connsiteY3-540" fmla="*/ 493664 h 1985875"/>
              <a:gd name="connsiteX4-541" fmla="*/ 1155622 w 1946874"/>
              <a:gd name="connsiteY4-542" fmla="*/ 572201 h 1985875"/>
              <a:gd name="connsiteX5-543" fmla="*/ 1351965 w 1946874"/>
              <a:gd name="connsiteY5-544" fmla="*/ 375858 h 1985875"/>
              <a:gd name="connsiteX6-545" fmla="*/ 1901727 w 1946874"/>
              <a:gd name="connsiteY6-546" fmla="*/ 1924167 h 1985875"/>
              <a:gd name="connsiteX7-547" fmla="*/ 992937 w 1946874"/>
              <a:gd name="connsiteY7-548" fmla="*/ 1480991 h 1985875"/>
              <a:gd name="connsiteX8-549" fmla="*/ 1037816 w 1946874"/>
              <a:gd name="connsiteY8-550" fmla="*/ 1161232 h 1985875"/>
              <a:gd name="connsiteX9-551" fmla="*/ 1088304 w 1946874"/>
              <a:gd name="connsiteY9-552" fmla="*/ 757325 h 1985875"/>
              <a:gd name="connsiteX10-553" fmla="*/ 920009 w 1946874"/>
              <a:gd name="connsiteY10-554" fmla="*/ 611470 h 1985875"/>
              <a:gd name="connsiteX11-555" fmla="*/ 729276 w 1946874"/>
              <a:gd name="connsiteY11-556" fmla="*/ 751715 h 1985875"/>
              <a:gd name="connsiteX12-557" fmla="*/ 740495 w 1946874"/>
              <a:gd name="connsiteY12-558" fmla="*/ 1161232 h 1985875"/>
              <a:gd name="connsiteX13-559" fmla="*/ 785374 w 1946874"/>
              <a:gd name="connsiteY13-560" fmla="*/ 1509040 h 1985875"/>
              <a:gd name="connsiteX14-561" fmla="*/ 0 w 1946874"/>
              <a:gd name="connsiteY14-562" fmla="*/ 1985875 h 1985875"/>
              <a:gd name="connsiteX15-563" fmla="*/ 437565 w 1946874"/>
              <a:gd name="connsiteY15-564" fmla="*/ 387077 h 1985875"/>
              <a:gd name="connsiteX16-565" fmla="*/ 650738 w 1946874"/>
              <a:gd name="connsiteY16-566" fmla="*/ 611470 h 1985875"/>
              <a:gd name="connsiteX17-567" fmla="*/ 813423 w 1946874"/>
              <a:gd name="connsiteY17-568" fmla="*/ 499274 h 1985875"/>
              <a:gd name="connsiteX18-569" fmla="*/ 790984 w 1946874"/>
              <a:gd name="connsiteY18-570" fmla="*/ 0 h 1985875"/>
              <a:gd name="connsiteX0-571" fmla="*/ 790984 w 1946874"/>
              <a:gd name="connsiteY0-572" fmla="*/ 0 h 1985875"/>
              <a:gd name="connsiteX1-573" fmla="*/ 790984 w 1946874"/>
              <a:gd name="connsiteY1-574" fmla="*/ 0 h 1985875"/>
              <a:gd name="connsiteX2-575" fmla="*/ 1026596 w 1946874"/>
              <a:gd name="connsiteY2-576" fmla="*/ 5610 h 1985875"/>
              <a:gd name="connsiteX3-577" fmla="*/ 1020986 w 1946874"/>
              <a:gd name="connsiteY3-578" fmla="*/ 493664 h 1985875"/>
              <a:gd name="connsiteX4-579" fmla="*/ 1155622 w 1946874"/>
              <a:gd name="connsiteY4-580" fmla="*/ 572201 h 1985875"/>
              <a:gd name="connsiteX5-581" fmla="*/ 1351965 w 1946874"/>
              <a:gd name="connsiteY5-582" fmla="*/ 375858 h 1985875"/>
              <a:gd name="connsiteX6-583" fmla="*/ 1901727 w 1946874"/>
              <a:gd name="connsiteY6-584" fmla="*/ 1924167 h 1985875"/>
              <a:gd name="connsiteX7-585" fmla="*/ 992937 w 1946874"/>
              <a:gd name="connsiteY7-586" fmla="*/ 1480991 h 1985875"/>
              <a:gd name="connsiteX8-587" fmla="*/ 1037816 w 1946874"/>
              <a:gd name="connsiteY8-588" fmla="*/ 1161232 h 1985875"/>
              <a:gd name="connsiteX9-589" fmla="*/ 1088304 w 1946874"/>
              <a:gd name="connsiteY9-590" fmla="*/ 757325 h 1985875"/>
              <a:gd name="connsiteX10-591" fmla="*/ 920009 w 1946874"/>
              <a:gd name="connsiteY10-592" fmla="*/ 611470 h 1985875"/>
              <a:gd name="connsiteX11-593" fmla="*/ 729276 w 1946874"/>
              <a:gd name="connsiteY11-594" fmla="*/ 751715 h 1985875"/>
              <a:gd name="connsiteX12-595" fmla="*/ 740495 w 1946874"/>
              <a:gd name="connsiteY12-596" fmla="*/ 1161232 h 1985875"/>
              <a:gd name="connsiteX13-597" fmla="*/ 785374 w 1946874"/>
              <a:gd name="connsiteY13-598" fmla="*/ 1509040 h 1985875"/>
              <a:gd name="connsiteX14-599" fmla="*/ 0 w 1946874"/>
              <a:gd name="connsiteY14-600" fmla="*/ 1985875 h 1985875"/>
              <a:gd name="connsiteX15-601" fmla="*/ 437565 w 1946874"/>
              <a:gd name="connsiteY15-602" fmla="*/ 387077 h 1985875"/>
              <a:gd name="connsiteX16-603" fmla="*/ 650738 w 1946874"/>
              <a:gd name="connsiteY16-604" fmla="*/ 611470 h 1985875"/>
              <a:gd name="connsiteX17-605" fmla="*/ 813423 w 1946874"/>
              <a:gd name="connsiteY17-606" fmla="*/ 499274 h 1985875"/>
              <a:gd name="connsiteX18-607" fmla="*/ 790984 w 1946874"/>
              <a:gd name="connsiteY18-608" fmla="*/ 0 h 1985875"/>
              <a:gd name="connsiteX0-609" fmla="*/ 790984 w 1946874"/>
              <a:gd name="connsiteY0-610" fmla="*/ 0 h 1985875"/>
              <a:gd name="connsiteX1-611" fmla="*/ 790984 w 1946874"/>
              <a:gd name="connsiteY1-612" fmla="*/ 0 h 1985875"/>
              <a:gd name="connsiteX2-613" fmla="*/ 1026596 w 1946874"/>
              <a:gd name="connsiteY2-614" fmla="*/ 5610 h 1985875"/>
              <a:gd name="connsiteX3-615" fmla="*/ 1020986 w 1946874"/>
              <a:gd name="connsiteY3-616" fmla="*/ 493664 h 1985875"/>
              <a:gd name="connsiteX4-617" fmla="*/ 1155622 w 1946874"/>
              <a:gd name="connsiteY4-618" fmla="*/ 572201 h 1985875"/>
              <a:gd name="connsiteX5-619" fmla="*/ 1351965 w 1946874"/>
              <a:gd name="connsiteY5-620" fmla="*/ 375858 h 1985875"/>
              <a:gd name="connsiteX6-621" fmla="*/ 1901727 w 1946874"/>
              <a:gd name="connsiteY6-622" fmla="*/ 1924167 h 1985875"/>
              <a:gd name="connsiteX7-623" fmla="*/ 992937 w 1946874"/>
              <a:gd name="connsiteY7-624" fmla="*/ 1480991 h 1985875"/>
              <a:gd name="connsiteX8-625" fmla="*/ 1037816 w 1946874"/>
              <a:gd name="connsiteY8-626" fmla="*/ 1161232 h 1985875"/>
              <a:gd name="connsiteX9-627" fmla="*/ 1088304 w 1946874"/>
              <a:gd name="connsiteY9-628" fmla="*/ 757325 h 1985875"/>
              <a:gd name="connsiteX10-629" fmla="*/ 920009 w 1946874"/>
              <a:gd name="connsiteY10-630" fmla="*/ 611470 h 1985875"/>
              <a:gd name="connsiteX11-631" fmla="*/ 729276 w 1946874"/>
              <a:gd name="connsiteY11-632" fmla="*/ 751715 h 1985875"/>
              <a:gd name="connsiteX12-633" fmla="*/ 740495 w 1946874"/>
              <a:gd name="connsiteY12-634" fmla="*/ 1161232 h 1985875"/>
              <a:gd name="connsiteX13-635" fmla="*/ 785374 w 1946874"/>
              <a:gd name="connsiteY13-636" fmla="*/ 1509040 h 1985875"/>
              <a:gd name="connsiteX14-637" fmla="*/ 0 w 1946874"/>
              <a:gd name="connsiteY14-638" fmla="*/ 1985875 h 1985875"/>
              <a:gd name="connsiteX15-639" fmla="*/ 437565 w 1946874"/>
              <a:gd name="connsiteY15-640" fmla="*/ 387077 h 1985875"/>
              <a:gd name="connsiteX16-641" fmla="*/ 650738 w 1946874"/>
              <a:gd name="connsiteY16-642" fmla="*/ 611470 h 1985875"/>
              <a:gd name="connsiteX17-643" fmla="*/ 813423 w 1946874"/>
              <a:gd name="connsiteY17-644" fmla="*/ 499274 h 1985875"/>
              <a:gd name="connsiteX18-645" fmla="*/ 790984 w 1946874"/>
              <a:gd name="connsiteY18-646" fmla="*/ 0 h 1985875"/>
              <a:gd name="connsiteX0-647" fmla="*/ 790984 w 1946874"/>
              <a:gd name="connsiteY0-648" fmla="*/ 0 h 1985875"/>
              <a:gd name="connsiteX1-649" fmla="*/ 790984 w 1946874"/>
              <a:gd name="connsiteY1-650" fmla="*/ 0 h 1985875"/>
              <a:gd name="connsiteX2-651" fmla="*/ 1026596 w 1946874"/>
              <a:gd name="connsiteY2-652" fmla="*/ 5610 h 1985875"/>
              <a:gd name="connsiteX3-653" fmla="*/ 1020986 w 1946874"/>
              <a:gd name="connsiteY3-654" fmla="*/ 493664 h 1985875"/>
              <a:gd name="connsiteX4-655" fmla="*/ 1155622 w 1946874"/>
              <a:gd name="connsiteY4-656" fmla="*/ 572201 h 1985875"/>
              <a:gd name="connsiteX5-657" fmla="*/ 1351965 w 1946874"/>
              <a:gd name="connsiteY5-658" fmla="*/ 375858 h 1985875"/>
              <a:gd name="connsiteX6-659" fmla="*/ 1901727 w 1946874"/>
              <a:gd name="connsiteY6-660" fmla="*/ 1924167 h 1985875"/>
              <a:gd name="connsiteX7-661" fmla="*/ 992937 w 1946874"/>
              <a:gd name="connsiteY7-662" fmla="*/ 1480991 h 1985875"/>
              <a:gd name="connsiteX8-663" fmla="*/ 1037816 w 1946874"/>
              <a:gd name="connsiteY8-664" fmla="*/ 1161232 h 1985875"/>
              <a:gd name="connsiteX9-665" fmla="*/ 1088304 w 1946874"/>
              <a:gd name="connsiteY9-666" fmla="*/ 757325 h 1985875"/>
              <a:gd name="connsiteX10-667" fmla="*/ 920009 w 1946874"/>
              <a:gd name="connsiteY10-668" fmla="*/ 611470 h 1985875"/>
              <a:gd name="connsiteX11-669" fmla="*/ 729276 w 1946874"/>
              <a:gd name="connsiteY11-670" fmla="*/ 751715 h 1985875"/>
              <a:gd name="connsiteX12-671" fmla="*/ 740495 w 1946874"/>
              <a:gd name="connsiteY12-672" fmla="*/ 1161232 h 1985875"/>
              <a:gd name="connsiteX13-673" fmla="*/ 785374 w 1946874"/>
              <a:gd name="connsiteY13-674" fmla="*/ 1509040 h 1985875"/>
              <a:gd name="connsiteX14-675" fmla="*/ 0 w 1946874"/>
              <a:gd name="connsiteY14-676" fmla="*/ 1985875 h 1985875"/>
              <a:gd name="connsiteX15-677" fmla="*/ 437565 w 1946874"/>
              <a:gd name="connsiteY15-678" fmla="*/ 387077 h 1985875"/>
              <a:gd name="connsiteX16-679" fmla="*/ 650738 w 1946874"/>
              <a:gd name="connsiteY16-680" fmla="*/ 611470 h 1985875"/>
              <a:gd name="connsiteX17-681" fmla="*/ 813423 w 1946874"/>
              <a:gd name="connsiteY17-682" fmla="*/ 499274 h 1985875"/>
              <a:gd name="connsiteX18-683" fmla="*/ 790984 w 1946874"/>
              <a:gd name="connsiteY18-684" fmla="*/ 0 h 1985875"/>
              <a:gd name="connsiteX0-685" fmla="*/ 790984 w 1946874"/>
              <a:gd name="connsiteY0-686" fmla="*/ 0 h 1985875"/>
              <a:gd name="connsiteX1-687" fmla="*/ 790984 w 1946874"/>
              <a:gd name="connsiteY1-688" fmla="*/ 0 h 1985875"/>
              <a:gd name="connsiteX2-689" fmla="*/ 1026596 w 1946874"/>
              <a:gd name="connsiteY2-690" fmla="*/ 5610 h 1985875"/>
              <a:gd name="connsiteX3-691" fmla="*/ 1020986 w 1946874"/>
              <a:gd name="connsiteY3-692" fmla="*/ 493664 h 1985875"/>
              <a:gd name="connsiteX4-693" fmla="*/ 1155622 w 1946874"/>
              <a:gd name="connsiteY4-694" fmla="*/ 572201 h 1985875"/>
              <a:gd name="connsiteX5-695" fmla="*/ 1351965 w 1946874"/>
              <a:gd name="connsiteY5-696" fmla="*/ 375858 h 1985875"/>
              <a:gd name="connsiteX6-697" fmla="*/ 1901727 w 1946874"/>
              <a:gd name="connsiteY6-698" fmla="*/ 1924167 h 1985875"/>
              <a:gd name="connsiteX7-699" fmla="*/ 1071474 w 1946874"/>
              <a:gd name="connsiteY7-700" fmla="*/ 1480991 h 1985875"/>
              <a:gd name="connsiteX8-701" fmla="*/ 1037816 w 1946874"/>
              <a:gd name="connsiteY8-702" fmla="*/ 1161232 h 1985875"/>
              <a:gd name="connsiteX9-703" fmla="*/ 1088304 w 1946874"/>
              <a:gd name="connsiteY9-704" fmla="*/ 757325 h 1985875"/>
              <a:gd name="connsiteX10-705" fmla="*/ 920009 w 1946874"/>
              <a:gd name="connsiteY10-706" fmla="*/ 611470 h 1985875"/>
              <a:gd name="connsiteX11-707" fmla="*/ 729276 w 1946874"/>
              <a:gd name="connsiteY11-708" fmla="*/ 751715 h 1985875"/>
              <a:gd name="connsiteX12-709" fmla="*/ 740495 w 1946874"/>
              <a:gd name="connsiteY12-710" fmla="*/ 1161232 h 1985875"/>
              <a:gd name="connsiteX13-711" fmla="*/ 785374 w 1946874"/>
              <a:gd name="connsiteY13-712" fmla="*/ 1509040 h 1985875"/>
              <a:gd name="connsiteX14-713" fmla="*/ 0 w 1946874"/>
              <a:gd name="connsiteY14-714" fmla="*/ 1985875 h 1985875"/>
              <a:gd name="connsiteX15-715" fmla="*/ 437565 w 1946874"/>
              <a:gd name="connsiteY15-716" fmla="*/ 387077 h 1985875"/>
              <a:gd name="connsiteX16-717" fmla="*/ 650738 w 1946874"/>
              <a:gd name="connsiteY16-718" fmla="*/ 611470 h 1985875"/>
              <a:gd name="connsiteX17-719" fmla="*/ 813423 w 1946874"/>
              <a:gd name="connsiteY17-720" fmla="*/ 499274 h 1985875"/>
              <a:gd name="connsiteX18-721" fmla="*/ 790984 w 1946874"/>
              <a:gd name="connsiteY18-722" fmla="*/ 0 h 1985875"/>
              <a:gd name="connsiteX0-723" fmla="*/ 790984 w 1946874"/>
              <a:gd name="connsiteY0-724" fmla="*/ 0 h 1985875"/>
              <a:gd name="connsiteX1-725" fmla="*/ 790984 w 1946874"/>
              <a:gd name="connsiteY1-726" fmla="*/ 0 h 1985875"/>
              <a:gd name="connsiteX2-727" fmla="*/ 1026596 w 1946874"/>
              <a:gd name="connsiteY2-728" fmla="*/ 5610 h 1985875"/>
              <a:gd name="connsiteX3-729" fmla="*/ 1020986 w 1946874"/>
              <a:gd name="connsiteY3-730" fmla="*/ 493664 h 1985875"/>
              <a:gd name="connsiteX4-731" fmla="*/ 1155622 w 1946874"/>
              <a:gd name="connsiteY4-732" fmla="*/ 572201 h 1985875"/>
              <a:gd name="connsiteX5-733" fmla="*/ 1351965 w 1946874"/>
              <a:gd name="connsiteY5-734" fmla="*/ 375858 h 1985875"/>
              <a:gd name="connsiteX6-735" fmla="*/ 1901727 w 1946874"/>
              <a:gd name="connsiteY6-736" fmla="*/ 1924167 h 1985875"/>
              <a:gd name="connsiteX7-737" fmla="*/ 1054644 w 1946874"/>
              <a:gd name="connsiteY7-738" fmla="*/ 1486600 h 1985875"/>
              <a:gd name="connsiteX8-739" fmla="*/ 1037816 w 1946874"/>
              <a:gd name="connsiteY8-740" fmla="*/ 1161232 h 1985875"/>
              <a:gd name="connsiteX9-741" fmla="*/ 1088304 w 1946874"/>
              <a:gd name="connsiteY9-742" fmla="*/ 757325 h 1985875"/>
              <a:gd name="connsiteX10-743" fmla="*/ 920009 w 1946874"/>
              <a:gd name="connsiteY10-744" fmla="*/ 611470 h 1985875"/>
              <a:gd name="connsiteX11-745" fmla="*/ 729276 w 1946874"/>
              <a:gd name="connsiteY11-746" fmla="*/ 751715 h 1985875"/>
              <a:gd name="connsiteX12-747" fmla="*/ 740495 w 1946874"/>
              <a:gd name="connsiteY12-748" fmla="*/ 1161232 h 1985875"/>
              <a:gd name="connsiteX13-749" fmla="*/ 785374 w 1946874"/>
              <a:gd name="connsiteY13-750" fmla="*/ 1509040 h 1985875"/>
              <a:gd name="connsiteX14-751" fmla="*/ 0 w 1946874"/>
              <a:gd name="connsiteY14-752" fmla="*/ 1985875 h 1985875"/>
              <a:gd name="connsiteX15-753" fmla="*/ 437565 w 1946874"/>
              <a:gd name="connsiteY15-754" fmla="*/ 387077 h 1985875"/>
              <a:gd name="connsiteX16-755" fmla="*/ 650738 w 1946874"/>
              <a:gd name="connsiteY16-756" fmla="*/ 611470 h 1985875"/>
              <a:gd name="connsiteX17-757" fmla="*/ 813423 w 1946874"/>
              <a:gd name="connsiteY17-758" fmla="*/ 499274 h 1985875"/>
              <a:gd name="connsiteX18-759" fmla="*/ 790984 w 1946874"/>
              <a:gd name="connsiteY18-760" fmla="*/ 0 h 1985875"/>
              <a:gd name="connsiteX0-761" fmla="*/ 790984 w 1946874"/>
              <a:gd name="connsiteY0-762" fmla="*/ 0 h 1985875"/>
              <a:gd name="connsiteX1-763" fmla="*/ 790984 w 1946874"/>
              <a:gd name="connsiteY1-764" fmla="*/ 0 h 1985875"/>
              <a:gd name="connsiteX2-765" fmla="*/ 1026596 w 1946874"/>
              <a:gd name="connsiteY2-766" fmla="*/ 5610 h 1985875"/>
              <a:gd name="connsiteX3-767" fmla="*/ 1020986 w 1946874"/>
              <a:gd name="connsiteY3-768" fmla="*/ 493664 h 1985875"/>
              <a:gd name="connsiteX4-769" fmla="*/ 1155622 w 1946874"/>
              <a:gd name="connsiteY4-770" fmla="*/ 572201 h 1985875"/>
              <a:gd name="connsiteX5-771" fmla="*/ 1351965 w 1946874"/>
              <a:gd name="connsiteY5-772" fmla="*/ 375858 h 1985875"/>
              <a:gd name="connsiteX6-773" fmla="*/ 1901727 w 1946874"/>
              <a:gd name="connsiteY6-774" fmla="*/ 1924167 h 1985875"/>
              <a:gd name="connsiteX7-775" fmla="*/ 1054644 w 1946874"/>
              <a:gd name="connsiteY7-776" fmla="*/ 1486600 h 1985875"/>
              <a:gd name="connsiteX8-777" fmla="*/ 1037816 w 1946874"/>
              <a:gd name="connsiteY8-778" fmla="*/ 1161232 h 1985875"/>
              <a:gd name="connsiteX9-779" fmla="*/ 1088304 w 1946874"/>
              <a:gd name="connsiteY9-780" fmla="*/ 757325 h 1985875"/>
              <a:gd name="connsiteX10-781" fmla="*/ 920009 w 1946874"/>
              <a:gd name="connsiteY10-782" fmla="*/ 611470 h 1985875"/>
              <a:gd name="connsiteX11-783" fmla="*/ 729276 w 1946874"/>
              <a:gd name="connsiteY11-784" fmla="*/ 751715 h 1985875"/>
              <a:gd name="connsiteX12-785" fmla="*/ 740495 w 1946874"/>
              <a:gd name="connsiteY12-786" fmla="*/ 1161232 h 1985875"/>
              <a:gd name="connsiteX13-787" fmla="*/ 785374 w 1946874"/>
              <a:gd name="connsiteY13-788" fmla="*/ 1509040 h 1985875"/>
              <a:gd name="connsiteX14-789" fmla="*/ 0 w 1946874"/>
              <a:gd name="connsiteY14-790" fmla="*/ 1985875 h 1985875"/>
              <a:gd name="connsiteX15-791" fmla="*/ 437565 w 1946874"/>
              <a:gd name="connsiteY15-792" fmla="*/ 387077 h 1985875"/>
              <a:gd name="connsiteX16-793" fmla="*/ 650738 w 1946874"/>
              <a:gd name="connsiteY16-794" fmla="*/ 611470 h 1985875"/>
              <a:gd name="connsiteX17-795" fmla="*/ 813423 w 1946874"/>
              <a:gd name="connsiteY17-796" fmla="*/ 499274 h 1985875"/>
              <a:gd name="connsiteX18-797" fmla="*/ 790984 w 1946874"/>
              <a:gd name="connsiteY18-798" fmla="*/ 0 h 1985875"/>
              <a:gd name="connsiteX0-799" fmla="*/ 790984 w 1946874"/>
              <a:gd name="connsiteY0-800" fmla="*/ 0 h 1985875"/>
              <a:gd name="connsiteX1-801" fmla="*/ 790984 w 1946874"/>
              <a:gd name="connsiteY1-802" fmla="*/ 0 h 1985875"/>
              <a:gd name="connsiteX2-803" fmla="*/ 1026596 w 1946874"/>
              <a:gd name="connsiteY2-804" fmla="*/ 5610 h 1985875"/>
              <a:gd name="connsiteX3-805" fmla="*/ 1020986 w 1946874"/>
              <a:gd name="connsiteY3-806" fmla="*/ 493664 h 1985875"/>
              <a:gd name="connsiteX4-807" fmla="*/ 1155622 w 1946874"/>
              <a:gd name="connsiteY4-808" fmla="*/ 572201 h 1985875"/>
              <a:gd name="connsiteX5-809" fmla="*/ 1351965 w 1946874"/>
              <a:gd name="connsiteY5-810" fmla="*/ 375858 h 1985875"/>
              <a:gd name="connsiteX6-811" fmla="*/ 1901727 w 1946874"/>
              <a:gd name="connsiteY6-812" fmla="*/ 1924167 h 1985875"/>
              <a:gd name="connsiteX7-813" fmla="*/ 1054644 w 1946874"/>
              <a:gd name="connsiteY7-814" fmla="*/ 1486600 h 1985875"/>
              <a:gd name="connsiteX8-815" fmla="*/ 1037816 w 1946874"/>
              <a:gd name="connsiteY8-816" fmla="*/ 1161232 h 1985875"/>
              <a:gd name="connsiteX9-817" fmla="*/ 1088304 w 1946874"/>
              <a:gd name="connsiteY9-818" fmla="*/ 757325 h 1985875"/>
              <a:gd name="connsiteX10-819" fmla="*/ 920009 w 1946874"/>
              <a:gd name="connsiteY10-820" fmla="*/ 611470 h 1985875"/>
              <a:gd name="connsiteX11-821" fmla="*/ 729276 w 1946874"/>
              <a:gd name="connsiteY11-822" fmla="*/ 751715 h 1985875"/>
              <a:gd name="connsiteX12-823" fmla="*/ 740495 w 1946874"/>
              <a:gd name="connsiteY12-824" fmla="*/ 1161232 h 1985875"/>
              <a:gd name="connsiteX13-825" fmla="*/ 785374 w 1946874"/>
              <a:gd name="connsiteY13-826" fmla="*/ 1509040 h 1985875"/>
              <a:gd name="connsiteX14-827" fmla="*/ 0 w 1946874"/>
              <a:gd name="connsiteY14-828" fmla="*/ 1985875 h 1985875"/>
              <a:gd name="connsiteX15-829" fmla="*/ 437565 w 1946874"/>
              <a:gd name="connsiteY15-830" fmla="*/ 387077 h 1985875"/>
              <a:gd name="connsiteX16-831" fmla="*/ 650738 w 1946874"/>
              <a:gd name="connsiteY16-832" fmla="*/ 611470 h 1985875"/>
              <a:gd name="connsiteX17-833" fmla="*/ 813423 w 1946874"/>
              <a:gd name="connsiteY17-834" fmla="*/ 499274 h 1985875"/>
              <a:gd name="connsiteX18-835" fmla="*/ 790984 w 1946874"/>
              <a:gd name="connsiteY18-836" fmla="*/ 0 h 1985875"/>
              <a:gd name="connsiteX0-837" fmla="*/ 790984 w 1946874"/>
              <a:gd name="connsiteY0-838" fmla="*/ 0 h 1985875"/>
              <a:gd name="connsiteX1-839" fmla="*/ 790984 w 1946874"/>
              <a:gd name="connsiteY1-840" fmla="*/ 0 h 1985875"/>
              <a:gd name="connsiteX2-841" fmla="*/ 1026596 w 1946874"/>
              <a:gd name="connsiteY2-842" fmla="*/ 5610 h 1985875"/>
              <a:gd name="connsiteX3-843" fmla="*/ 1020986 w 1946874"/>
              <a:gd name="connsiteY3-844" fmla="*/ 493664 h 1985875"/>
              <a:gd name="connsiteX4-845" fmla="*/ 1155622 w 1946874"/>
              <a:gd name="connsiteY4-846" fmla="*/ 572201 h 1985875"/>
              <a:gd name="connsiteX5-847" fmla="*/ 1351965 w 1946874"/>
              <a:gd name="connsiteY5-848" fmla="*/ 375858 h 1985875"/>
              <a:gd name="connsiteX6-849" fmla="*/ 1901727 w 1946874"/>
              <a:gd name="connsiteY6-850" fmla="*/ 1924167 h 1985875"/>
              <a:gd name="connsiteX7-851" fmla="*/ 1054644 w 1946874"/>
              <a:gd name="connsiteY7-852" fmla="*/ 1486600 h 1985875"/>
              <a:gd name="connsiteX8-853" fmla="*/ 1037816 w 1946874"/>
              <a:gd name="connsiteY8-854" fmla="*/ 1161232 h 1985875"/>
              <a:gd name="connsiteX9-855" fmla="*/ 1088304 w 1946874"/>
              <a:gd name="connsiteY9-856" fmla="*/ 757325 h 1985875"/>
              <a:gd name="connsiteX10-857" fmla="*/ 920009 w 1946874"/>
              <a:gd name="connsiteY10-858" fmla="*/ 611470 h 1985875"/>
              <a:gd name="connsiteX11-859" fmla="*/ 729276 w 1946874"/>
              <a:gd name="connsiteY11-860" fmla="*/ 751715 h 1985875"/>
              <a:gd name="connsiteX12-861" fmla="*/ 740495 w 1946874"/>
              <a:gd name="connsiteY12-862" fmla="*/ 1161232 h 1985875"/>
              <a:gd name="connsiteX13-863" fmla="*/ 785374 w 1946874"/>
              <a:gd name="connsiteY13-864" fmla="*/ 1509040 h 1985875"/>
              <a:gd name="connsiteX14-865" fmla="*/ 0 w 1946874"/>
              <a:gd name="connsiteY14-866" fmla="*/ 1985875 h 1985875"/>
              <a:gd name="connsiteX15-867" fmla="*/ 437565 w 1946874"/>
              <a:gd name="connsiteY15-868" fmla="*/ 387077 h 1985875"/>
              <a:gd name="connsiteX16-869" fmla="*/ 650738 w 1946874"/>
              <a:gd name="connsiteY16-870" fmla="*/ 611470 h 1985875"/>
              <a:gd name="connsiteX17-871" fmla="*/ 813423 w 1946874"/>
              <a:gd name="connsiteY17-872" fmla="*/ 499274 h 1985875"/>
              <a:gd name="connsiteX18-873" fmla="*/ 790984 w 1946874"/>
              <a:gd name="connsiteY18-874" fmla="*/ 0 h 1985875"/>
              <a:gd name="connsiteX0-875" fmla="*/ 790984 w 1946874"/>
              <a:gd name="connsiteY0-876" fmla="*/ 0 h 1985875"/>
              <a:gd name="connsiteX1-877" fmla="*/ 790984 w 1946874"/>
              <a:gd name="connsiteY1-878" fmla="*/ 0 h 1985875"/>
              <a:gd name="connsiteX2-879" fmla="*/ 1026596 w 1946874"/>
              <a:gd name="connsiteY2-880" fmla="*/ 5610 h 1985875"/>
              <a:gd name="connsiteX3-881" fmla="*/ 1020986 w 1946874"/>
              <a:gd name="connsiteY3-882" fmla="*/ 493664 h 1985875"/>
              <a:gd name="connsiteX4-883" fmla="*/ 1155622 w 1946874"/>
              <a:gd name="connsiteY4-884" fmla="*/ 572201 h 1985875"/>
              <a:gd name="connsiteX5-885" fmla="*/ 1351965 w 1946874"/>
              <a:gd name="connsiteY5-886" fmla="*/ 375858 h 1985875"/>
              <a:gd name="connsiteX6-887" fmla="*/ 1901727 w 1946874"/>
              <a:gd name="connsiteY6-888" fmla="*/ 1924167 h 1985875"/>
              <a:gd name="connsiteX7-889" fmla="*/ 1054644 w 1946874"/>
              <a:gd name="connsiteY7-890" fmla="*/ 1486600 h 1985875"/>
              <a:gd name="connsiteX8-891" fmla="*/ 1037816 w 1946874"/>
              <a:gd name="connsiteY8-892" fmla="*/ 1161232 h 1985875"/>
              <a:gd name="connsiteX9-893" fmla="*/ 1088304 w 1946874"/>
              <a:gd name="connsiteY9-894" fmla="*/ 757325 h 1985875"/>
              <a:gd name="connsiteX10-895" fmla="*/ 920009 w 1946874"/>
              <a:gd name="connsiteY10-896" fmla="*/ 611470 h 1985875"/>
              <a:gd name="connsiteX11-897" fmla="*/ 729276 w 1946874"/>
              <a:gd name="connsiteY11-898" fmla="*/ 751715 h 1985875"/>
              <a:gd name="connsiteX12-899" fmla="*/ 740495 w 1946874"/>
              <a:gd name="connsiteY12-900" fmla="*/ 1161232 h 1985875"/>
              <a:gd name="connsiteX13-901" fmla="*/ 785374 w 1946874"/>
              <a:gd name="connsiteY13-902" fmla="*/ 1509040 h 1985875"/>
              <a:gd name="connsiteX14-903" fmla="*/ 0 w 1946874"/>
              <a:gd name="connsiteY14-904" fmla="*/ 1985875 h 1985875"/>
              <a:gd name="connsiteX15-905" fmla="*/ 437565 w 1946874"/>
              <a:gd name="connsiteY15-906" fmla="*/ 387077 h 1985875"/>
              <a:gd name="connsiteX16-907" fmla="*/ 650738 w 1946874"/>
              <a:gd name="connsiteY16-908" fmla="*/ 611470 h 1985875"/>
              <a:gd name="connsiteX17-909" fmla="*/ 813423 w 1946874"/>
              <a:gd name="connsiteY17-910" fmla="*/ 499274 h 1985875"/>
              <a:gd name="connsiteX18-911" fmla="*/ 790984 w 1946874"/>
              <a:gd name="connsiteY18-912" fmla="*/ 0 h 1985875"/>
              <a:gd name="connsiteX0-913" fmla="*/ 790984 w 1946874"/>
              <a:gd name="connsiteY0-914" fmla="*/ 0 h 1985875"/>
              <a:gd name="connsiteX1-915" fmla="*/ 790984 w 1946874"/>
              <a:gd name="connsiteY1-916" fmla="*/ 0 h 1985875"/>
              <a:gd name="connsiteX2-917" fmla="*/ 1026596 w 1946874"/>
              <a:gd name="connsiteY2-918" fmla="*/ 5610 h 1985875"/>
              <a:gd name="connsiteX3-919" fmla="*/ 1020986 w 1946874"/>
              <a:gd name="connsiteY3-920" fmla="*/ 493664 h 1985875"/>
              <a:gd name="connsiteX4-921" fmla="*/ 1155622 w 1946874"/>
              <a:gd name="connsiteY4-922" fmla="*/ 572201 h 1985875"/>
              <a:gd name="connsiteX5-923" fmla="*/ 1351965 w 1946874"/>
              <a:gd name="connsiteY5-924" fmla="*/ 375858 h 1985875"/>
              <a:gd name="connsiteX6-925" fmla="*/ 1901727 w 1946874"/>
              <a:gd name="connsiteY6-926" fmla="*/ 1924167 h 1985875"/>
              <a:gd name="connsiteX7-927" fmla="*/ 1054644 w 1946874"/>
              <a:gd name="connsiteY7-928" fmla="*/ 1486600 h 1985875"/>
              <a:gd name="connsiteX8-929" fmla="*/ 1037816 w 1946874"/>
              <a:gd name="connsiteY8-930" fmla="*/ 1144403 h 1985875"/>
              <a:gd name="connsiteX9-931" fmla="*/ 1088304 w 1946874"/>
              <a:gd name="connsiteY9-932" fmla="*/ 757325 h 1985875"/>
              <a:gd name="connsiteX10-933" fmla="*/ 920009 w 1946874"/>
              <a:gd name="connsiteY10-934" fmla="*/ 611470 h 1985875"/>
              <a:gd name="connsiteX11-935" fmla="*/ 729276 w 1946874"/>
              <a:gd name="connsiteY11-936" fmla="*/ 751715 h 1985875"/>
              <a:gd name="connsiteX12-937" fmla="*/ 740495 w 1946874"/>
              <a:gd name="connsiteY12-938" fmla="*/ 1161232 h 1985875"/>
              <a:gd name="connsiteX13-939" fmla="*/ 785374 w 1946874"/>
              <a:gd name="connsiteY13-940" fmla="*/ 1509040 h 1985875"/>
              <a:gd name="connsiteX14-941" fmla="*/ 0 w 1946874"/>
              <a:gd name="connsiteY14-942" fmla="*/ 1985875 h 1985875"/>
              <a:gd name="connsiteX15-943" fmla="*/ 437565 w 1946874"/>
              <a:gd name="connsiteY15-944" fmla="*/ 387077 h 1985875"/>
              <a:gd name="connsiteX16-945" fmla="*/ 650738 w 1946874"/>
              <a:gd name="connsiteY16-946" fmla="*/ 611470 h 1985875"/>
              <a:gd name="connsiteX17-947" fmla="*/ 813423 w 1946874"/>
              <a:gd name="connsiteY17-948" fmla="*/ 499274 h 1985875"/>
              <a:gd name="connsiteX18-949" fmla="*/ 790984 w 1946874"/>
              <a:gd name="connsiteY18-950" fmla="*/ 0 h 1985875"/>
              <a:gd name="connsiteX0-951" fmla="*/ 790984 w 1946874"/>
              <a:gd name="connsiteY0-952" fmla="*/ 0 h 1985875"/>
              <a:gd name="connsiteX1-953" fmla="*/ 790984 w 1946874"/>
              <a:gd name="connsiteY1-954" fmla="*/ 0 h 1985875"/>
              <a:gd name="connsiteX2-955" fmla="*/ 1026596 w 1946874"/>
              <a:gd name="connsiteY2-956" fmla="*/ 5610 h 1985875"/>
              <a:gd name="connsiteX3-957" fmla="*/ 1020986 w 1946874"/>
              <a:gd name="connsiteY3-958" fmla="*/ 493664 h 1985875"/>
              <a:gd name="connsiteX4-959" fmla="*/ 1155622 w 1946874"/>
              <a:gd name="connsiteY4-960" fmla="*/ 572201 h 1985875"/>
              <a:gd name="connsiteX5-961" fmla="*/ 1351965 w 1946874"/>
              <a:gd name="connsiteY5-962" fmla="*/ 375858 h 1985875"/>
              <a:gd name="connsiteX6-963" fmla="*/ 1901727 w 1946874"/>
              <a:gd name="connsiteY6-964" fmla="*/ 1924167 h 1985875"/>
              <a:gd name="connsiteX7-965" fmla="*/ 1054644 w 1946874"/>
              <a:gd name="connsiteY7-966" fmla="*/ 1486600 h 1985875"/>
              <a:gd name="connsiteX8-967" fmla="*/ 1037816 w 1946874"/>
              <a:gd name="connsiteY8-968" fmla="*/ 1144403 h 1985875"/>
              <a:gd name="connsiteX9-969" fmla="*/ 1088304 w 1946874"/>
              <a:gd name="connsiteY9-970" fmla="*/ 757325 h 1985875"/>
              <a:gd name="connsiteX10-971" fmla="*/ 920009 w 1946874"/>
              <a:gd name="connsiteY10-972" fmla="*/ 611470 h 1985875"/>
              <a:gd name="connsiteX11-973" fmla="*/ 729276 w 1946874"/>
              <a:gd name="connsiteY11-974" fmla="*/ 751715 h 1985875"/>
              <a:gd name="connsiteX12-975" fmla="*/ 740495 w 1946874"/>
              <a:gd name="connsiteY12-976" fmla="*/ 1161232 h 1985875"/>
              <a:gd name="connsiteX13-977" fmla="*/ 785374 w 1946874"/>
              <a:gd name="connsiteY13-978" fmla="*/ 1509040 h 1985875"/>
              <a:gd name="connsiteX14-979" fmla="*/ 0 w 1946874"/>
              <a:gd name="connsiteY14-980" fmla="*/ 1985875 h 1985875"/>
              <a:gd name="connsiteX15-981" fmla="*/ 437565 w 1946874"/>
              <a:gd name="connsiteY15-982" fmla="*/ 387077 h 1985875"/>
              <a:gd name="connsiteX16-983" fmla="*/ 650738 w 1946874"/>
              <a:gd name="connsiteY16-984" fmla="*/ 611470 h 1985875"/>
              <a:gd name="connsiteX17-985" fmla="*/ 813423 w 1946874"/>
              <a:gd name="connsiteY17-986" fmla="*/ 499274 h 1985875"/>
              <a:gd name="connsiteX18-987" fmla="*/ 790984 w 1946874"/>
              <a:gd name="connsiteY18-988" fmla="*/ 0 h 1985875"/>
              <a:gd name="connsiteX0-989" fmla="*/ 790984 w 1946874"/>
              <a:gd name="connsiteY0-990" fmla="*/ 0 h 1985875"/>
              <a:gd name="connsiteX1-991" fmla="*/ 790984 w 1946874"/>
              <a:gd name="connsiteY1-992" fmla="*/ 0 h 1985875"/>
              <a:gd name="connsiteX2-993" fmla="*/ 1026596 w 1946874"/>
              <a:gd name="connsiteY2-994" fmla="*/ 5610 h 1985875"/>
              <a:gd name="connsiteX3-995" fmla="*/ 1020986 w 1946874"/>
              <a:gd name="connsiteY3-996" fmla="*/ 493664 h 1985875"/>
              <a:gd name="connsiteX4-997" fmla="*/ 1155622 w 1946874"/>
              <a:gd name="connsiteY4-998" fmla="*/ 572201 h 1985875"/>
              <a:gd name="connsiteX5-999" fmla="*/ 1351965 w 1946874"/>
              <a:gd name="connsiteY5-1000" fmla="*/ 375858 h 1985875"/>
              <a:gd name="connsiteX6-1001" fmla="*/ 1901727 w 1946874"/>
              <a:gd name="connsiteY6-1002" fmla="*/ 1924167 h 1985875"/>
              <a:gd name="connsiteX7-1003" fmla="*/ 1054644 w 1946874"/>
              <a:gd name="connsiteY7-1004" fmla="*/ 1486600 h 1985875"/>
              <a:gd name="connsiteX8-1005" fmla="*/ 1037816 w 1946874"/>
              <a:gd name="connsiteY8-1006" fmla="*/ 1144403 h 1985875"/>
              <a:gd name="connsiteX9-1007" fmla="*/ 1088304 w 1946874"/>
              <a:gd name="connsiteY9-1008" fmla="*/ 757325 h 1985875"/>
              <a:gd name="connsiteX10-1009" fmla="*/ 920009 w 1946874"/>
              <a:gd name="connsiteY10-1010" fmla="*/ 611470 h 1985875"/>
              <a:gd name="connsiteX11-1011" fmla="*/ 729276 w 1946874"/>
              <a:gd name="connsiteY11-1012" fmla="*/ 751715 h 1985875"/>
              <a:gd name="connsiteX12-1013" fmla="*/ 740495 w 1946874"/>
              <a:gd name="connsiteY12-1014" fmla="*/ 1161232 h 1985875"/>
              <a:gd name="connsiteX13-1015" fmla="*/ 785374 w 1946874"/>
              <a:gd name="connsiteY13-1016" fmla="*/ 1509040 h 1985875"/>
              <a:gd name="connsiteX14-1017" fmla="*/ 0 w 1946874"/>
              <a:gd name="connsiteY14-1018" fmla="*/ 1985875 h 1985875"/>
              <a:gd name="connsiteX15-1019" fmla="*/ 437565 w 1946874"/>
              <a:gd name="connsiteY15-1020" fmla="*/ 387077 h 1985875"/>
              <a:gd name="connsiteX16-1021" fmla="*/ 650738 w 1946874"/>
              <a:gd name="connsiteY16-1022" fmla="*/ 611470 h 1985875"/>
              <a:gd name="connsiteX17-1023" fmla="*/ 813423 w 1946874"/>
              <a:gd name="connsiteY17-1024" fmla="*/ 499274 h 1985875"/>
              <a:gd name="connsiteX18-1025" fmla="*/ 790984 w 1946874"/>
              <a:gd name="connsiteY18-1026" fmla="*/ 0 h 1985875"/>
              <a:gd name="connsiteX0-1027" fmla="*/ 790984 w 1946874"/>
              <a:gd name="connsiteY0-1028" fmla="*/ 0 h 1985875"/>
              <a:gd name="connsiteX1-1029" fmla="*/ 790984 w 1946874"/>
              <a:gd name="connsiteY1-1030" fmla="*/ 0 h 1985875"/>
              <a:gd name="connsiteX2-1031" fmla="*/ 1026596 w 1946874"/>
              <a:gd name="connsiteY2-1032" fmla="*/ 5610 h 1985875"/>
              <a:gd name="connsiteX3-1033" fmla="*/ 1020986 w 1946874"/>
              <a:gd name="connsiteY3-1034" fmla="*/ 493664 h 1985875"/>
              <a:gd name="connsiteX4-1035" fmla="*/ 1155622 w 1946874"/>
              <a:gd name="connsiteY4-1036" fmla="*/ 572201 h 1985875"/>
              <a:gd name="connsiteX5-1037" fmla="*/ 1351965 w 1946874"/>
              <a:gd name="connsiteY5-1038" fmla="*/ 375858 h 1985875"/>
              <a:gd name="connsiteX6-1039" fmla="*/ 1901727 w 1946874"/>
              <a:gd name="connsiteY6-1040" fmla="*/ 1924167 h 1985875"/>
              <a:gd name="connsiteX7-1041" fmla="*/ 1054644 w 1946874"/>
              <a:gd name="connsiteY7-1042" fmla="*/ 1486600 h 1985875"/>
              <a:gd name="connsiteX8-1043" fmla="*/ 1037816 w 1946874"/>
              <a:gd name="connsiteY8-1044" fmla="*/ 1144403 h 1985875"/>
              <a:gd name="connsiteX9-1045" fmla="*/ 1088304 w 1946874"/>
              <a:gd name="connsiteY9-1046" fmla="*/ 757325 h 1985875"/>
              <a:gd name="connsiteX10-1047" fmla="*/ 920009 w 1946874"/>
              <a:gd name="connsiteY10-1048" fmla="*/ 611470 h 1985875"/>
              <a:gd name="connsiteX11-1049" fmla="*/ 729276 w 1946874"/>
              <a:gd name="connsiteY11-1050" fmla="*/ 751715 h 1985875"/>
              <a:gd name="connsiteX12-1051" fmla="*/ 740495 w 1946874"/>
              <a:gd name="connsiteY12-1052" fmla="*/ 1161232 h 1985875"/>
              <a:gd name="connsiteX13-1053" fmla="*/ 785374 w 1946874"/>
              <a:gd name="connsiteY13-1054" fmla="*/ 1509040 h 1985875"/>
              <a:gd name="connsiteX14-1055" fmla="*/ 0 w 1946874"/>
              <a:gd name="connsiteY14-1056" fmla="*/ 1985875 h 1985875"/>
              <a:gd name="connsiteX15-1057" fmla="*/ 420736 w 1946874"/>
              <a:gd name="connsiteY15-1058" fmla="*/ 375858 h 1985875"/>
              <a:gd name="connsiteX16-1059" fmla="*/ 650738 w 1946874"/>
              <a:gd name="connsiteY16-1060" fmla="*/ 611470 h 1985875"/>
              <a:gd name="connsiteX17-1061" fmla="*/ 813423 w 1946874"/>
              <a:gd name="connsiteY17-1062" fmla="*/ 499274 h 1985875"/>
              <a:gd name="connsiteX18-1063" fmla="*/ 790984 w 1946874"/>
              <a:gd name="connsiteY18-1064" fmla="*/ 0 h 1985875"/>
              <a:gd name="connsiteX0-1065" fmla="*/ 790984 w 1946874"/>
              <a:gd name="connsiteY0-1066" fmla="*/ 0 h 1985875"/>
              <a:gd name="connsiteX1-1067" fmla="*/ 790984 w 1946874"/>
              <a:gd name="connsiteY1-1068" fmla="*/ 0 h 1985875"/>
              <a:gd name="connsiteX2-1069" fmla="*/ 1026596 w 1946874"/>
              <a:gd name="connsiteY2-1070" fmla="*/ 5610 h 1985875"/>
              <a:gd name="connsiteX3-1071" fmla="*/ 1020986 w 1946874"/>
              <a:gd name="connsiteY3-1072" fmla="*/ 493664 h 1985875"/>
              <a:gd name="connsiteX4-1073" fmla="*/ 1155622 w 1946874"/>
              <a:gd name="connsiteY4-1074" fmla="*/ 572201 h 1985875"/>
              <a:gd name="connsiteX5-1075" fmla="*/ 1351965 w 1946874"/>
              <a:gd name="connsiteY5-1076" fmla="*/ 375858 h 1985875"/>
              <a:gd name="connsiteX6-1077" fmla="*/ 1901727 w 1946874"/>
              <a:gd name="connsiteY6-1078" fmla="*/ 1924167 h 1985875"/>
              <a:gd name="connsiteX7-1079" fmla="*/ 1054644 w 1946874"/>
              <a:gd name="connsiteY7-1080" fmla="*/ 1486600 h 1985875"/>
              <a:gd name="connsiteX8-1081" fmla="*/ 1037816 w 1946874"/>
              <a:gd name="connsiteY8-1082" fmla="*/ 1144403 h 1985875"/>
              <a:gd name="connsiteX9-1083" fmla="*/ 1088304 w 1946874"/>
              <a:gd name="connsiteY9-1084" fmla="*/ 757325 h 1985875"/>
              <a:gd name="connsiteX10-1085" fmla="*/ 920009 w 1946874"/>
              <a:gd name="connsiteY10-1086" fmla="*/ 611470 h 1985875"/>
              <a:gd name="connsiteX11-1087" fmla="*/ 729276 w 1946874"/>
              <a:gd name="connsiteY11-1088" fmla="*/ 751715 h 1985875"/>
              <a:gd name="connsiteX12-1089" fmla="*/ 740495 w 1946874"/>
              <a:gd name="connsiteY12-1090" fmla="*/ 1161232 h 1985875"/>
              <a:gd name="connsiteX13-1091" fmla="*/ 785374 w 1946874"/>
              <a:gd name="connsiteY13-1092" fmla="*/ 1509040 h 1985875"/>
              <a:gd name="connsiteX14-1093" fmla="*/ 0 w 1946874"/>
              <a:gd name="connsiteY14-1094" fmla="*/ 1985875 h 1985875"/>
              <a:gd name="connsiteX15-1095" fmla="*/ 420736 w 1946874"/>
              <a:gd name="connsiteY15-1096" fmla="*/ 375858 h 1985875"/>
              <a:gd name="connsiteX16-1097" fmla="*/ 650738 w 1946874"/>
              <a:gd name="connsiteY16-1098" fmla="*/ 611470 h 1985875"/>
              <a:gd name="connsiteX17-1099" fmla="*/ 813423 w 1946874"/>
              <a:gd name="connsiteY17-1100" fmla="*/ 499274 h 1985875"/>
              <a:gd name="connsiteX18-1101" fmla="*/ 790984 w 1946874"/>
              <a:gd name="connsiteY18-1102" fmla="*/ 0 h 1985875"/>
              <a:gd name="connsiteX0-1103" fmla="*/ 858302 w 2014192"/>
              <a:gd name="connsiteY0-1104" fmla="*/ 0 h 1958316"/>
              <a:gd name="connsiteX1-1105" fmla="*/ 858302 w 2014192"/>
              <a:gd name="connsiteY1-1106" fmla="*/ 0 h 1958316"/>
              <a:gd name="connsiteX2-1107" fmla="*/ 1093914 w 2014192"/>
              <a:gd name="connsiteY2-1108" fmla="*/ 5610 h 1958316"/>
              <a:gd name="connsiteX3-1109" fmla="*/ 1088304 w 2014192"/>
              <a:gd name="connsiteY3-1110" fmla="*/ 493664 h 1958316"/>
              <a:gd name="connsiteX4-1111" fmla="*/ 1222940 w 2014192"/>
              <a:gd name="connsiteY4-1112" fmla="*/ 572201 h 1958316"/>
              <a:gd name="connsiteX5-1113" fmla="*/ 1419283 w 2014192"/>
              <a:gd name="connsiteY5-1114" fmla="*/ 375858 h 1958316"/>
              <a:gd name="connsiteX6-1115" fmla="*/ 1969045 w 2014192"/>
              <a:gd name="connsiteY6-1116" fmla="*/ 1924167 h 1958316"/>
              <a:gd name="connsiteX7-1117" fmla="*/ 1121962 w 2014192"/>
              <a:gd name="connsiteY7-1118" fmla="*/ 1486600 h 1958316"/>
              <a:gd name="connsiteX8-1119" fmla="*/ 1105134 w 2014192"/>
              <a:gd name="connsiteY8-1120" fmla="*/ 1144403 h 1958316"/>
              <a:gd name="connsiteX9-1121" fmla="*/ 1155622 w 2014192"/>
              <a:gd name="connsiteY9-1122" fmla="*/ 757325 h 1958316"/>
              <a:gd name="connsiteX10-1123" fmla="*/ 987327 w 2014192"/>
              <a:gd name="connsiteY10-1124" fmla="*/ 611470 h 1958316"/>
              <a:gd name="connsiteX11-1125" fmla="*/ 796594 w 2014192"/>
              <a:gd name="connsiteY11-1126" fmla="*/ 751715 h 1958316"/>
              <a:gd name="connsiteX12-1127" fmla="*/ 807813 w 2014192"/>
              <a:gd name="connsiteY12-1128" fmla="*/ 1161232 h 1958316"/>
              <a:gd name="connsiteX13-1129" fmla="*/ 852692 w 2014192"/>
              <a:gd name="connsiteY13-1130" fmla="*/ 1509040 h 1958316"/>
              <a:gd name="connsiteX14-1131" fmla="*/ 0 w 2014192"/>
              <a:gd name="connsiteY14-1132" fmla="*/ 1952216 h 1958316"/>
              <a:gd name="connsiteX15-1133" fmla="*/ 488054 w 2014192"/>
              <a:gd name="connsiteY15-1134" fmla="*/ 375858 h 1958316"/>
              <a:gd name="connsiteX16-1135" fmla="*/ 718056 w 2014192"/>
              <a:gd name="connsiteY16-1136" fmla="*/ 611470 h 1958316"/>
              <a:gd name="connsiteX17-1137" fmla="*/ 880741 w 2014192"/>
              <a:gd name="connsiteY17-1138" fmla="*/ 499274 h 1958316"/>
              <a:gd name="connsiteX18-1139" fmla="*/ 858302 w 2014192"/>
              <a:gd name="connsiteY18-1140" fmla="*/ 0 h 1958316"/>
              <a:gd name="connsiteX0-1141" fmla="*/ 947503 w 2103393"/>
              <a:gd name="connsiteY0-1142" fmla="*/ 0 h 1958316"/>
              <a:gd name="connsiteX1-1143" fmla="*/ 947503 w 2103393"/>
              <a:gd name="connsiteY1-1144" fmla="*/ 0 h 1958316"/>
              <a:gd name="connsiteX2-1145" fmla="*/ 1183115 w 2103393"/>
              <a:gd name="connsiteY2-1146" fmla="*/ 5610 h 1958316"/>
              <a:gd name="connsiteX3-1147" fmla="*/ 1177505 w 2103393"/>
              <a:gd name="connsiteY3-1148" fmla="*/ 493664 h 1958316"/>
              <a:gd name="connsiteX4-1149" fmla="*/ 1312141 w 2103393"/>
              <a:gd name="connsiteY4-1150" fmla="*/ 572201 h 1958316"/>
              <a:gd name="connsiteX5-1151" fmla="*/ 1508484 w 2103393"/>
              <a:gd name="connsiteY5-1152" fmla="*/ 375858 h 1958316"/>
              <a:gd name="connsiteX6-1153" fmla="*/ 2058246 w 2103393"/>
              <a:gd name="connsiteY6-1154" fmla="*/ 1924167 h 1958316"/>
              <a:gd name="connsiteX7-1155" fmla="*/ 1211163 w 2103393"/>
              <a:gd name="connsiteY7-1156" fmla="*/ 1486600 h 1958316"/>
              <a:gd name="connsiteX8-1157" fmla="*/ 1194335 w 2103393"/>
              <a:gd name="connsiteY8-1158" fmla="*/ 1144403 h 1958316"/>
              <a:gd name="connsiteX9-1159" fmla="*/ 1244823 w 2103393"/>
              <a:gd name="connsiteY9-1160" fmla="*/ 757325 h 1958316"/>
              <a:gd name="connsiteX10-1161" fmla="*/ 1076528 w 2103393"/>
              <a:gd name="connsiteY10-1162" fmla="*/ 611470 h 1958316"/>
              <a:gd name="connsiteX11-1163" fmla="*/ 885795 w 2103393"/>
              <a:gd name="connsiteY11-1164" fmla="*/ 751715 h 1958316"/>
              <a:gd name="connsiteX12-1165" fmla="*/ 897014 w 2103393"/>
              <a:gd name="connsiteY12-1166" fmla="*/ 1161232 h 1958316"/>
              <a:gd name="connsiteX13-1167" fmla="*/ 941893 w 2103393"/>
              <a:gd name="connsiteY13-1168" fmla="*/ 1509040 h 1958316"/>
              <a:gd name="connsiteX14-1169" fmla="*/ 89201 w 2103393"/>
              <a:gd name="connsiteY14-1170" fmla="*/ 1952216 h 1958316"/>
              <a:gd name="connsiteX15-1171" fmla="*/ 577255 w 2103393"/>
              <a:gd name="connsiteY15-1172" fmla="*/ 375858 h 1958316"/>
              <a:gd name="connsiteX16-1173" fmla="*/ 807257 w 2103393"/>
              <a:gd name="connsiteY16-1174" fmla="*/ 611470 h 1958316"/>
              <a:gd name="connsiteX17-1175" fmla="*/ 969942 w 2103393"/>
              <a:gd name="connsiteY17-1176" fmla="*/ 499274 h 1958316"/>
              <a:gd name="connsiteX18-1177" fmla="*/ 947503 w 2103393"/>
              <a:gd name="connsiteY18-1178" fmla="*/ 0 h 1958316"/>
              <a:gd name="connsiteX0-1179" fmla="*/ 947503 w 2103393"/>
              <a:gd name="connsiteY0-1180" fmla="*/ 0 h 1958316"/>
              <a:gd name="connsiteX1-1181" fmla="*/ 947503 w 2103393"/>
              <a:gd name="connsiteY1-1182" fmla="*/ 0 h 1958316"/>
              <a:gd name="connsiteX2-1183" fmla="*/ 1183115 w 2103393"/>
              <a:gd name="connsiteY2-1184" fmla="*/ 5610 h 1958316"/>
              <a:gd name="connsiteX3-1185" fmla="*/ 1177505 w 2103393"/>
              <a:gd name="connsiteY3-1186" fmla="*/ 493664 h 1958316"/>
              <a:gd name="connsiteX4-1187" fmla="*/ 1312141 w 2103393"/>
              <a:gd name="connsiteY4-1188" fmla="*/ 572201 h 1958316"/>
              <a:gd name="connsiteX5-1189" fmla="*/ 1508484 w 2103393"/>
              <a:gd name="connsiteY5-1190" fmla="*/ 375858 h 1958316"/>
              <a:gd name="connsiteX6-1191" fmla="*/ 2058246 w 2103393"/>
              <a:gd name="connsiteY6-1192" fmla="*/ 1924167 h 1958316"/>
              <a:gd name="connsiteX7-1193" fmla="*/ 1211163 w 2103393"/>
              <a:gd name="connsiteY7-1194" fmla="*/ 1486600 h 1958316"/>
              <a:gd name="connsiteX8-1195" fmla="*/ 1194335 w 2103393"/>
              <a:gd name="connsiteY8-1196" fmla="*/ 1144403 h 1958316"/>
              <a:gd name="connsiteX9-1197" fmla="*/ 1244823 w 2103393"/>
              <a:gd name="connsiteY9-1198" fmla="*/ 757325 h 1958316"/>
              <a:gd name="connsiteX10-1199" fmla="*/ 1076528 w 2103393"/>
              <a:gd name="connsiteY10-1200" fmla="*/ 611470 h 1958316"/>
              <a:gd name="connsiteX11-1201" fmla="*/ 885795 w 2103393"/>
              <a:gd name="connsiteY11-1202" fmla="*/ 751715 h 1958316"/>
              <a:gd name="connsiteX12-1203" fmla="*/ 897014 w 2103393"/>
              <a:gd name="connsiteY12-1204" fmla="*/ 1161232 h 1958316"/>
              <a:gd name="connsiteX13-1205" fmla="*/ 941893 w 2103393"/>
              <a:gd name="connsiteY13-1206" fmla="*/ 1509040 h 1958316"/>
              <a:gd name="connsiteX14-1207" fmla="*/ 89201 w 2103393"/>
              <a:gd name="connsiteY14-1208" fmla="*/ 1952216 h 1958316"/>
              <a:gd name="connsiteX15-1209" fmla="*/ 577255 w 2103393"/>
              <a:gd name="connsiteY15-1210" fmla="*/ 375858 h 1958316"/>
              <a:gd name="connsiteX16-1211" fmla="*/ 807257 w 2103393"/>
              <a:gd name="connsiteY16-1212" fmla="*/ 611470 h 1958316"/>
              <a:gd name="connsiteX17-1213" fmla="*/ 969942 w 2103393"/>
              <a:gd name="connsiteY17-1214" fmla="*/ 499274 h 1958316"/>
              <a:gd name="connsiteX18-1215" fmla="*/ 947503 w 2103393"/>
              <a:gd name="connsiteY18-1216" fmla="*/ 0 h 1958316"/>
              <a:gd name="connsiteX0-1217" fmla="*/ 947503 w 2103393"/>
              <a:gd name="connsiteY0-1218" fmla="*/ 0 h 1958316"/>
              <a:gd name="connsiteX1-1219" fmla="*/ 947503 w 2103393"/>
              <a:gd name="connsiteY1-1220" fmla="*/ 0 h 1958316"/>
              <a:gd name="connsiteX2-1221" fmla="*/ 1183115 w 2103393"/>
              <a:gd name="connsiteY2-1222" fmla="*/ 5610 h 1958316"/>
              <a:gd name="connsiteX3-1223" fmla="*/ 1177505 w 2103393"/>
              <a:gd name="connsiteY3-1224" fmla="*/ 493664 h 1958316"/>
              <a:gd name="connsiteX4-1225" fmla="*/ 1312141 w 2103393"/>
              <a:gd name="connsiteY4-1226" fmla="*/ 572201 h 1958316"/>
              <a:gd name="connsiteX5-1227" fmla="*/ 1508484 w 2103393"/>
              <a:gd name="connsiteY5-1228" fmla="*/ 375858 h 1958316"/>
              <a:gd name="connsiteX6-1229" fmla="*/ 2058246 w 2103393"/>
              <a:gd name="connsiteY6-1230" fmla="*/ 1924167 h 1958316"/>
              <a:gd name="connsiteX7-1231" fmla="*/ 1211163 w 2103393"/>
              <a:gd name="connsiteY7-1232" fmla="*/ 1486600 h 1958316"/>
              <a:gd name="connsiteX8-1233" fmla="*/ 1194335 w 2103393"/>
              <a:gd name="connsiteY8-1234" fmla="*/ 1144403 h 1958316"/>
              <a:gd name="connsiteX9-1235" fmla="*/ 1244823 w 2103393"/>
              <a:gd name="connsiteY9-1236" fmla="*/ 757325 h 1958316"/>
              <a:gd name="connsiteX10-1237" fmla="*/ 1076528 w 2103393"/>
              <a:gd name="connsiteY10-1238" fmla="*/ 611470 h 1958316"/>
              <a:gd name="connsiteX11-1239" fmla="*/ 885795 w 2103393"/>
              <a:gd name="connsiteY11-1240" fmla="*/ 751715 h 1958316"/>
              <a:gd name="connsiteX12-1241" fmla="*/ 897014 w 2103393"/>
              <a:gd name="connsiteY12-1242" fmla="*/ 1161232 h 1958316"/>
              <a:gd name="connsiteX13-1243" fmla="*/ 930674 w 2103393"/>
              <a:gd name="connsiteY13-1244" fmla="*/ 1480991 h 1958316"/>
              <a:gd name="connsiteX14-1245" fmla="*/ 89201 w 2103393"/>
              <a:gd name="connsiteY14-1246" fmla="*/ 1952216 h 1958316"/>
              <a:gd name="connsiteX15-1247" fmla="*/ 577255 w 2103393"/>
              <a:gd name="connsiteY15-1248" fmla="*/ 375858 h 1958316"/>
              <a:gd name="connsiteX16-1249" fmla="*/ 807257 w 2103393"/>
              <a:gd name="connsiteY16-1250" fmla="*/ 611470 h 1958316"/>
              <a:gd name="connsiteX17-1251" fmla="*/ 969942 w 2103393"/>
              <a:gd name="connsiteY17-1252" fmla="*/ 499274 h 1958316"/>
              <a:gd name="connsiteX18-1253" fmla="*/ 947503 w 2103393"/>
              <a:gd name="connsiteY18-1254" fmla="*/ 0 h 1958316"/>
              <a:gd name="connsiteX0-1255" fmla="*/ 947503 w 2103393"/>
              <a:gd name="connsiteY0-1256" fmla="*/ 0 h 1958316"/>
              <a:gd name="connsiteX1-1257" fmla="*/ 947503 w 2103393"/>
              <a:gd name="connsiteY1-1258" fmla="*/ 0 h 1958316"/>
              <a:gd name="connsiteX2-1259" fmla="*/ 1183115 w 2103393"/>
              <a:gd name="connsiteY2-1260" fmla="*/ 5610 h 1958316"/>
              <a:gd name="connsiteX3-1261" fmla="*/ 1177505 w 2103393"/>
              <a:gd name="connsiteY3-1262" fmla="*/ 493664 h 1958316"/>
              <a:gd name="connsiteX4-1263" fmla="*/ 1312141 w 2103393"/>
              <a:gd name="connsiteY4-1264" fmla="*/ 572201 h 1958316"/>
              <a:gd name="connsiteX5-1265" fmla="*/ 1508484 w 2103393"/>
              <a:gd name="connsiteY5-1266" fmla="*/ 375858 h 1958316"/>
              <a:gd name="connsiteX6-1267" fmla="*/ 2058246 w 2103393"/>
              <a:gd name="connsiteY6-1268" fmla="*/ 1924167 h 1958316"/>
              <a:gd name="connsiteX7-1269" fmla="*/ 1211163 w 2103393"/>
              <a:gd name="connsiteY7-1270" fmla="*/ 1486600 h 1958316"/>
              <a:gd name="connsiteX8-1271" fmla="*/ 1194335 w 2103393"/>
              <a:gd name="connsiteY8-1272" fmla="*/ 1144403 h 1958316"/>
              <a:gd name="connsiteX9-1273" fmla="*/ 1244823 w 2103393"/>
              <a:gd name="connsiteY9-1274" fmla="*/ 757325 h 1958316"/>
              <a:gd name="connsiteX10-1275" fmla="*/ 1076528 w 2103393"/>
              <a:gd name="connsiteY10-1276" fmla="*/ 611470 h 1958316"/>
              <a:gd name="connsiteX11-1277" fmla="*/ 885795 w 2103393"/>
              <a:gd name="connsiteY11-1278" fmla="*/ 751715 h 1958316"/>
              <a:gd name="connsiteX12-1279" fmla="*/ 897014 w 2103393"/>
              <a:gd name="connsiteY12-1280" fmla="*/ 1161232 h 1958316"/>
              <a:gd name="connsiteX13-1281" fmla="*/ 930674 w 2103393"/>
              <a:gd name="connsiteY13-1282" fmla="*/ 1480991 h 1958316"/>
              <a:gd name="connsiteX14-1283" fmla="*/ 89201 w 2103393"/>
              <a:gd name="connsiteY14-1284" fmla="*/ 1952216 h 1958316"/>
              <a:gd name="connsiteX15-1285" fmla="*/ 577255 w 2103393"/>
              <a:gd name="connsiteY15-1286" fmla="*/ 375858 h 1958316"/>
              <a:gd name="connsiteX16-1287" fmla="*/ 807257 w 2103393"/>
              <a:gd name="connsiteY16-1288" fmla="*/ 611470 h 1958316"/>
              <a:gd name="connsiteX17-1289" fmla="*/ 969942 w 2103393"/>
              <a:gd name="connsiteY17-1290" fmla="*/ 499274 h 1958316"/>
              <a:gd name="connsiteX18-1291" fmla="*/ 947503 w 2103393"/>
              <a:gd name="connsiteY18-1292" fmla="*/ 0 h 1958316"/>
              <a:gd name="connsiteX0-1293" fmla="*/ 947503 w 2103393"/>
              <a:gd name="connsiteY0-1294" fmla="*/ 0 h 1958316"/>
              <a:gd name="connsiteX1-1295" fmla="*/ 947503 w 2103393"/>
              <a:gd name="connsiteY1-1296" fmla="*/ 0 h 1958316"/>
              <a:gd name="connsiteX2-1297" fmla="*/ 1183115 w 2103393"/>
              <a:gd name="connsiteY2-1298" fmla="*/ 5610 h 1958316"/>
              <a:gd name="connsiteX3-1299" fmla="*/ 1177505 w 2103393"/>
              <a:gd name="connsiteY3-1300" fmla="*/ 493664 h 1958316"/>
              <a:gd name="connsiteX4-1301" fmla="*/ 1312141 w 2103393"/>
              <a:gd name="connsiteY4-1302" fmla="*/ 572201 h 1958316"/>
              <a:gd name="connsiteX5-1303" fmla="*/ 1508484 w 2103393"/>
              <a:gd name="connsiteY5-1304" fmla="*/ 375858 h 1958316"/>
              <a:gd name="connsiteX6-1305" fmla="*/ 2058246 w 2103393"/>
              <a:gd name="connsiteY6-1306" fmla="*/ 1924167 h 1958316"/>
              <a:gd name="connsiteX7-1307" fmla="*/ 1211163 w 2103393"/>
              <a:gd name="connsiteY7-1308" fmla="*/ 1486600 h 1958316"/>
              <a:gd name="connsiteX8-1309" fmla="*/ 1194335 w 2103393"/>
              <a:gd name="connsiteY8-1310" fmla="*/ 1144403 h 1958316"/>
              <a:gd name="connsiteX9-1311" fmla="*/ 1244823 w 2103393"/>
              <a:gd name="connsiteY9-1312" fmla="*/ 757325 h 1958316"/>
              <a:gd name="connsiteX10-1313" fmla="*/ 1076528 w 2103393"/>
              <a:gd name="connsiteY10-1314" fmla="*/ 611470 h 1958316"/>
              <a:gd name="connsiteX11-1315" fmla="*/ 885795 w 2103393"/>
              <a:gd name="connsiteY11-1316" fmla="*/ 751715 h 1958316"/>
              <a:gd name="connsiteX12-1317" fmla="*/ 897014 w 2103393"/>
              <a:gd name="connsiteY12-1318" fmla="*/ 1161232 h 1958316"/>
              <a:gd name="connsiteX13-1319" fmla="*/ 930674 w 2103393"/>
              <a:gd name="connsiteY13-1320" fmla="*/ 1480991 h 1958316"/>
              <a:gd name="connsiteX14-1321" fmla="*/ 89201 w 2103393"/>
              <a:gd name="connsiteY14-1322" fmla="*/ 1952216 h 1958316"/>
              <a:gd name="connsiteX15-1323" fmla="*/ 577255 w 2103393"/>
              <a:gd name="connsiteY15-1324" fmla="*/ 375858 h 1958316"/>
              <a:gd name="connsiteX16-1325" fmla="*/ 807257 w 2103393"/>
              <a:gd name="connsiteY16-1326" fmla="*/ 611470 h 1958316"/>
              <a:gd name="connsiteX17-1327" fmla="*/ 969942 w 2103393"/>
              <a:gd name="connsiteY17-1328" fmla="*/ 499274 h 1958316"/>
              <a:gd name="connsiteX18-1329" fmla="*/ 947503 w 2103393"/>
              <a:gd name="connsiteY18-1330" fmla="*/ 0 h 1958316"/>
              <a:gd name="connsiteX0-1331" fmla="*/ 947503 w 2103393"/>
              <a:gd name="connsiteY0-1332" fmla="*/ 0 h 1958316"/>
              <a:gd name="connsiteX1-1333" fmla="*/ 947503 w 2103393"/>
              <a:gd name="connsiteY1-1334" fmla="*/ 0 h 1958316"/>
              <a:gd name="connsiteX2-1335" fmla="*/ 1183115 w 2103393"/>
              <a:gd name="connsiteY2-1336" fmla="*/ 5610 h 1958316"/>
              <a:gd name="connsiteX3-1337" fmla="*/ 1177505 w 2103393"/>
              <a:gd name="connsiteY3-1338" fmla="*/ 493664 h 1958316"/>
              <a:gd name="connsiteX4-1339" fmla="*/ 1312141 w 2103393"/>
              <a:gd name="connsiteY4-1340" fmla="*/ 572201 h 1958316"/>
              <a:gd name="connsiteX5-1341" fmla="*/ 1508484 w 2103393"/>
              <a:gd name="connsiteY5-1342" fmla="*/ 375858 h 1958316"/>
              <a:gd name="connsiteX6-1343" fmla="*/ 2058246 w 2103393"/>
              <a:gd name="connsiteY6-1344" fmla="*/ 1924167 h 1958316"/>
              <a:gd name="connsiteX7-1345" fmla="*/ 1211163 w 2103393"/>
              <a:gd name="connsiteY7-1346" fmla="*/ 1486600 h 1958316"/>
              <a:gd name="connsiteX8-1347" fmla="*/ 1194335 w 2103393"/>
              <a:gd name="connsiteY8-1348" fmla="*/ 1144403 h 1958316"/>
              <a:gd name="connsiteX9-1349" fmla="*/ 1244823 w 2103393"/>
              <a:gd name="connsiteY9-1350" fmla="*/ 757325 h 1958316"/>
              <a:gd name="connsiteX10-1351" fmla="*/ 1076528 w 2103393"/>
              <a:gd name="connsiteY10-1352" fmla="*/ 611470 h 1958316"/>
              <a:gd name="connsiteX11-1353" fmla="*/ 885795 w 2103393"/>
              <a:gd name="connsiteY11-1354" fmla="*/ 751715 h 1958316"/>
              <a:gd name="connsiteX12-1355" fmla="*/ 897014 w 2103393"/>
              <a:gd name="connsiteY12-1356" fmla="*/ 1161232 h 1958316"/>
              <a:gd name="connsiteX13-1357" fmla="*/ 930674 w 2103393"/>
              <a:gd name="connsiteY13-1358" fmla="*/ 1480991 h 1958316"/>
              <a:gd name="connsiteX14-1359" fmla="*/ 89201 w 2103393"/>
              <a:gd name="connsiteY14-1360" fmla="*/ 1952216 h 1958316"/>
              <a:gd name="connsiteX15-1361" fmla="*/ 577255 w 2103393"/>
              <a:gd name="connsiteY15-1362" fmla="*/ 375858 h 1958316"/>
              <a:gd name="connsiteX16-1363" fmla="*/ 807257 w 2103393"/>
              <a:gd name="connsiteY16-1364" fmla="*/ 611470 h 1958316"/>
              <a:gd name="connsiteX17-1365" fmla="*/ 969942 w 2103393"/>
              <a:gd name="connsiteY17-1366" fmla="*/ 499274 h 1958316"/>
              <a:gd name="connsiteX18-1367" fmla="*/ 947503 w 2103393"/>
              <a:gd name="connsiteY18-1368" fmla="*/ 0 h 1958316"/>
              <a:gd name="connsiteX0-1369" fmla="*/ 947503 w 2103393"/>
              <a:gd name="connsiteY0-1370" fmla="*/ 0 h 1958316"/>
              <a:gd name="connsiteX1-1371" fmla="*/ 947503 w 2103393"/>
              <a:gd name="connsiteY1-1372" fmla="*/ 0 h 1958316"/>
              <a:gd name="connsiteX2-1373" fmla="*/ 1183115 w 2103393"/>
              <a:gd name="connsiteY2-1374" fmla="*/ 5610 h 1958316"/>
              <a:gd name="connsiteX3-1375" fmla="*/ 1177505 w 2103393"/>
              <a:gd name="connsiteY3-1376" fmla="*/ 493664 h 1958316"/>
              <a:gd name="connsiteX4-1377" fmla="*/ 1312141 w 2103393"/>
              <a:gd name="connsiteY4-1378" fmla="*/ 572201 h 1958316"/>
              <a:gd name="connsiteX5-1379" fmla="*/ 1508484 w 2103393"/>
              <a:gd name="connsiteY5-1380" fmla="*/ 375858 h 1958316"/>
              <a:gd name="connsiteX6-1381" fmla="*/ 2058246 w 2103393"/>
              <a:gd name="connsiteY6-1382" fmla="*/ 1924167 h 1958316"/>
              <a:gd name="connsiteX7-1383" fmla="*/ 1211163 w 2103393"/>
              <a:gd name="connsiteY7-1384" fmla="*/ 1486600 h 1958316"/>
              <a:gd name="connsiteX8-1385" fmla="*/ 1194335 w 2103393"/>
              <a:gd name="connsiteY8-1386" fmla="*/ 1144403 h 1958316"/>
              <a:gd name="connsiteX9-1387" fmla="*/ 1244823 w 2103393"/>
              <a:gd name="connsiteY9-1388" fmla="*/ 757325 h 1958316"/>
              <a:gd name="connsiteX10-1389" fmla="*/ 1076528 w 2103393"/>
              <a:gd name="connsiteY10-1390" fmla="*/ 611470 h 1958316"/>
              <a:gd name="connsiteX11-1391" fmla="*/ 885795 w 2103393"/>
              <a:gd name="connsiteY11-1392" fmla="*/ 751715 h 1958316"/>
              <a:gd name="connsiteX12-1393" fmla="*/ 897014 w 2103393"/>
              <a:gd name="connsiteY12-1394" fmla="*/ 1161232 h 1958316"/>
              <a:gd name="connsiteX13-1395" fmla="*/ 930674 w 2103393"/>
              <a:gd name="connsiteY13-1396" fmla="*/ 1480991 h 1958316"/>
              <a:gd name="connsiteX14-1397" fmla="*/ 89201 w 2103393"/>
              <a:gd name="connsiteY14-1398" fmla="*/ 1952216 h 1958316"/>
              <a:gd name="connsiteX15-1399" fmla="*/ 577255 w 2103393"/>
              <a:gd name="connsiteY15-1400" fmla="*/ 375858 h 1958316"/>
              <a:gd name="connsiteX16-1401" fmla="*/ 807257 w 2103393"/>
              <a:gd name="connsiteY16-1402" fmla="*/ 611470 h 1958316"/>
              <a:gd name="connsiteX17-1403" fmla="*/ 969942 w 2103393"/>
              <a:gd name="connsiteY17-1404" fmla="*/ 499274 h 1958316"/>
              <a:gd name="connsiteX18-1405" fmla="*/ 947503 w 2103393"/>
              <a:gd name="connsiteY18-1406" fmla="*/ 0 h 1958316"/>
              <a:gd name="connsiteX0-1407" fmla="*/ 947503 w 2103393"/>
              <a:gd name="connsiteY0-1408" fmla="*/ 0 h 1958316"/>
              <a:gd name="connsiteX1-1409" fmla="*/ 947503 w 2103393"/>
              <a:gd name="connsiteY1-1410" fmla="*/ 0 h 1958316"/>
              <a:gd name="connsiteX2-1411" fmla="*/ 1183115 w 2103393"/>
              <a:gd name="connsiteY2-1412" fmla="*/ 5610 h 1958316"/>
              <a:gd name="connsiteX3-1413" fmla="*/ 1177505 w 2103393"/>
              <a:gd name="connsiteY3-1414" fmla="*/ 493664 h 1958316"/>
              <a:gd name="connsiteX4-1415" fmla="*/ 1312141 w 2103393"/>
              <a:gd name="connsiteY4-1416" fmla="*/ 572201 h 1958316"/>
              <a:gd name="connsiteX5-1417" fmla="*/ 1508484 w 2103393"/>
              <a:gd name="connsiteY5-1418" fmla="*/ 375858 h 1958316"/>
              <a:gd name="connsiteX6-1419" fmla="*/ 2058246 w 2103393"/>
              <a:gd name="connsiteY6-1420" fmla="*/ 1924167 h 1958316"/>
              <a:gd name="connsiteX7-1421" fmla="*/ 1211163 w 2103393"/>
              <a:gd name="connsiteY7-1422" fmla="*/ 1486600 h 1958316"/>
              <a:gd name="connsiteX8-1423" fmla="*/ 1194335 w 2103393"/>
              <a:gd name="connsiteY8-1424" fmla="*/ 1144403 h 1958316"/>
              <a:gd name="connsiteX9-1425" fmla="*/ 1244823 w 2103393"/>
              <a:gd name="connsiteY9-1426" fmla="*/ 757325 h 1958316"/>
              <a:gd name="connsiteX10-1427" fmla="*/ 1076528 w 2103393"/>
              <a:gd name="connsiteY10-1428" fmla="*/ 611470 h 1958316"/>
              <a:gd name="connsiteX11-1429" fmla="*/ 885795 w 2103393"/>
              <a:gd name="connsiteY11-1430" fmla="*/ 751715 h 1958316"/>
              <a:gd name="connsiteX12-1431" fmla="*/ 897014 w 2103393"/>
              <a:gd name="connsiteY12-1432" fmla="*/ 1161232 h 1958316"/>
              <a:gd name="connsiteX13-1433" fmla="*/ 891405 w 2103393"/>
              <a:gd name="connsiteY13-1434" fmla="*/ 1509040 h 1958316"/>
              <a:gd name="connsiteX14-1435" fmla="*/ 89201 w 2103393"/>
              <a:gd name="connsiteY14-1436" fmla="*/ 1952216 h 1958316"/>
              <a:gd name="connsiteX15-1437" fmla="*/ 577255 w 2103393"/>
              <a:gd name="connsiteY15-1438" fmla="*/ 375858 h 1958316"/>
              <a:gd name="connsiteX16-1439" fmla="*/ 807257 w 2103393"/>
              <a:gd name="connsiteY16-1440" fmla="*/ 611470 h 1958316"/>
              <a:gd name="connsiteX17-1441" fmla="*/ 969942 w 2103393"/>
              <a:gd name="connsiteY17-1442" fmla="*/ 499274 h 1958316"/>
              <a:gd name="connsiteX18-1443" fmla="*/ 947503 w 2103393"/>
              <a:gd name="connsiteY18-1444" fmla="*/ 0 h 1958316"/>
              <a:gd name="connsiteX0-1445" fmla="*/ 947503 w 2103393"/>
              <a:gd name="connsiteY0-1446" fmla="*/ 0 h 1958316"/>
              <a:gd name="connsiteX1-1447" fmla="*/ 947503 w 2103393"/>
              <a:gd name="connsiteY1-1448" fmla="*/ 0 h 1958316"/>
              <a:gd name="connsiteX2-1449" fmla="*/ 1183115 w 2103393"/>
              <a:gd name="connsiteY2-1450" fmla="*/ 5610 h 1958316"/>
              <a:gd name="connsiteX3-1451" fmla="*/ 1177505 w 2103393"/>
              <a:gd name="connsiteY3-1452" fmla="*/ 493664 h 1958316"/>
              <a:gd name="connsiteX4-1453" fmla="*/ 1312141 w 2103393"/>
              <a:gd name="connsiteY4-1454" fmla="*/ 572201 h 1958316"/>
              <a:gd name="connsiteX5-1455" fmla="*/ 1508484 w 2103393"/>
              <a:gd name="connsiteY5-1456" fmla="*/ 375858 h 1958316"/>
              <a:gd name="connsiteX6-1457" fmla="*/ 2058246 w 2103393"/>
              <a:gd name="connsiteY6-1458" fmla="*/ 1924167 h 1958316"/>
              <a:gd name="connsiteX7-1459" fmla="*/ 1211163 w 2103393"/>
              <a:gd name="connsiteY7-1460" fmla="*/ 1486600 h 1958316"/>
              <a:gd name="connsiteX8-1461" fmla="*/ 1194335 w 2103393"/>
              <a:gd name="connsiteY8-1462" fmla="*/ 1144403 h 1958316"/>
              <a:gd name="connsiteX9-1463" fmla="*/ 1244823 w 2103393"/>
              <a:gd name="connsiteY9-1464" fmla="*/ 757325 h 1958316"/>
              <a:gd name="connsiteX10-1465" fmla="*/ 1076528 w 2103393"/>
              <a:gd name="connsiteY10-1466" fmla="*/ 611470 h 1958316"/>
              <a:gd name="connsiteX11-1467" fmla="*/ 885795 w 2103393"/>
              <a:gd name="connsiteY11-1468" fmla="*/ 751715 h 1958316"/>
              <a:gd name="connsiteX12-1469" fmla="*/ 897014 w 2103393"/>
              <a:gd name="connsiteY12-1470" fmla="*/ 1161232 h 1958316"/>
              <a:gd name="connsiteX13-1471" fmla="*/ 891405 w 2103393"/>
              <a:gd name="connsiteY13-1472" fmla="*/ 1509040 h 1958316"/>
              <a:gd name="connsiteX14-1473" fmla="*/ 89201 w 2103393"/>
              <a:gd name="connsiteY14-1474" fmla="*/ 1952216 h 1958316"/>
              <a:gd name="connsiteX15-1475" fmla="*/ 577255 w 2103393"/>
              <a:gd name="connsiteY15-1476" fmla="*/ 375858 h 1958316"/>
              <a:gd name="connsiteX16-1477" fmla="*/ 807257 w 2103393"/>
              <a:gd name="connsiteY16-1478" fmla="*/ 611470 h 1958316"/>
              <a:gd name="connsiteX17-1479" fmla="*/ 969942 w 2103393"/>
              <a:gd name="connsiteY17-1480" fmla="*/ 499274 h 1958316"/>
              <a:gd name="connsiteX18-1481" fmla="*/ 947503 w 2103393"/>
              <a:gd name="connsiteY18-1482" fmla="*/ 0 h 1958316"/>
              <a:gd name="connsiteX0-1483" fmla="*/ 947503 w 2103393"/>
              <a:gd name="connsiteY0-1484" fmla="*/ 0 h 1958316"/>
              <a:gd name="connsiteX1-1485" fmla="*/ 947503 w 2103393"/>
              <a:gd name="connsiteY1-1486" fmla="*/ 0 h 1958316"/>
              <a:gd name="connsiteX2-1487" fmla="*/ 1183115 w 2103393"/>
              <a:gd name="connsiteY2-1488" fmla="*/ 5610 h 1958316"/>
              <a:gd name="connsiteX3-1489" fmla="*/ 1177505 w 2103393"/>
              <a:gd name="connsiteY3-1490" fmla="*/ 493664 h 1958316"/>
              <a:gd name="connsiteX4-1491" fmla="*/ 1312141 w 2103393"/>
              <a:gd name="connsiteY4-1492" fmla="*/ 572201 h 1958316"/>
              <a:gd name="connsiteX5-1493" fmla="*/ 1508484 w 2103393"/>
              <a:gd name="connsiteY5-1494" fmla="*/ 375858 h 1958316"/>
              <a:gd name="connsiteX6-1495" fmla="*/ 2058246 w 2103393"/>
              <a:gd name="connsiteY6-1496" fmla="*/ 1924167 h 1958316"/>
              <a:gd name="connsiteX7-1497" fmla="*/ 1211163 w 2103393"/>
              <a:gd name="connsiteY7-1498" fmla="*/ 1486600 h 1958316"/>
              <a:gd name="connsiteX8-1499" fmla="*/ 1194335 w 2103393"/>
              <a:gd name="connsiteY8-1500" fmla="*/ 1144403 h 1958316"/>
              <a:gd name="connsiteX9-1501" fmla="*/ 1244823 w 2103393"/>
              <a:gd name="connsiteY9-1502" fmla="*/ 757325 h 1958316"/>
              <a:gd name="connsiteX10-1503" fmla="*/ 1076528 w 2103393"/>
              <a:gd name="connsiteY10-1504" fmla="*/ 611470 h 1958316"/>
              <a:gd name="connsiteX11-1505" fmla="*/ 885795 w 2103393"/>
              <a:gd name="connsiteY11-1506" fmla="*/ 751715 h 1958316"/>
              <a:gd name="connsiteX12-1507" fmla="*/ 897014 w 2103393"/>
              <a:gd name="connsiteY12-1508" fmla="*/ 1161232 h 1958316"/>
              <a:gd name="connsiteX13-1509" fmla="*/ 891405 w 2103393"/>
              <a:gd name="connsiteY13-1510" fmla="*/ 1509040 h 1958316"/>
              <a:gd name="connsiteX14-1511" fmla="*/ 89201 w 2103393"/>
              <a:gd name="connsiteY14-1512" fmla="*/ 1952216 h 1958316"/>
              <a:gd name="connsiteX15-1513" fmla="*/ 577255 w 2103393"/>
              <a:gd name="connsiteY15-1514" fmla="*/ 375858 h 1958316"/>
              <a:gd name="connsiteX16-1515" fmla="*/ 807257 w 2103393"/>
              <a:gd name="connsiteY16-1516" fmla="*/ 611470 h 1958316"/>
              <a:gd name="connsiteX17-1517" fmla="*/ 969942 w 2103393"/>
              <a:gd name="connsiteY17-1518" fmla="*/ 499274 h 1958316"/>
              <a:gd name="connsiteX18-1519" fmla="*/ 947503 w 2103393"/>
              <a:gd name="connsiteY18-1520" fmla="*/ 0 h 1958316"/>
              <a:gd name="connsiteX0-1521" fmla="*/ 947503 w 2103393"/>
              <a:gd name="connsiteY0-1522" fmla="*/ 0 h 1958316"/>
              <a:gd name="connsiteX1-1523" fmla="*/ 947503 w 2103393"/>
              <a:gd name="connsiteY1-1524" fmla="*/ 0 h 1958316"/>
              <a:gd name="connsiteX2-1525" fmla="*/ 1183115 w 2103393"/>
              <a:gd name="connsiteY2-1526" fmla="*/ 5610 h 1958316"/>
              <a:gd name="connsiteX3-1527" fmla="*/ 1177505 w 2103393"/>
              <a:gd name="connsiteY3-1528" fmla="*/ 493664 h 1958316"/>
              <a:gd name="connsiteX4-1529" fmla="*/ 1312141 w 2103393"/>
              <a:gd name="connsiteY4-1530" fmla="*/ 572201 h 1958316"/>
              <a:gd name="connsiteX5-1531" fmla="*/ 1508484 w 2103393"/>
              <a:gd name="connsiteY5-1532" fmla="*/ 375858 h 1958316"/>
              <a:gd name="connsiteX6-1533" fmla="*/ 2058246 w 2103393"/>
              <a:gd name="connsiteY6-1534" fmla="*/ 1924167 h 1958316"/>
              <a:gd name="connsiteX7-1535" fmla="*/ 1211163 w 2103393"/>
              <a:gd name="connsiteY7-1536" fmla="*/ 1486600 h 1958316"/>
              <a:gd name="connsiteX8-1537" fmla="*/ 1194335 w 2103393"/>
              <a:gd name="connsiteY8-1538" fmla="*/ 1144403 h 1958316"/>
              <a:gd name="connsiteX9-1539" fmla="*/ 1244823 w 2103393"/>
              <a:gd name="connsiteY9-1540" fmla="*/ 757325 h 1958316"/>
              <a:gd name="connsiteX10-1541" fmla="*/ 1076528 w 2103393"/>
              <a:gd name="connsiteY10-1542" fmla="*/ 611470 h 1958316"/>
              <a:gd name="connsiteX11-1543" fmla="*/ 885795 w 2103393"/>
              <a:gd name="connsiteY11-1544" fmla="*/ 751715 h 1958316"/>
              <a:gd name="connsiteX12-1545" fmla="*/ 897014 w 2103393"/>
              <a:gd name="connsiteY12-1546" fmla="*/ 1161232 h 1958316"/>
              <a:gd name="connsiteX13-1547" fmla="*/ 891405 w 2103393"/>
              <a:gd name="connsiteY13-1548" fmla="*/ 1509040 h 1958316"/>
              <a:gd name="connsiteX14-1549" fmla="*/ 89201 w 2103393"/>
              <a:gd name="connsiteY14-1550" fmla="*/ 1952216 h 1958316"/>
              <a:gd name="connsiteX15-1551" fmla="*/ 577255 w 2103393"/>
              <a:gd name="connsiteY15-1552" fmla="*/ 375858 h 1958316"/>
              <a:gd name="connsiteX16-1553" fmla="*/ 807257 w 2103393"/>
              <a:gd name="connsiteY16-1554" fmla="*/ 611470 h 1958316"/>
              <a:gd name="connsiteX17-1555" fmla="*/ 969942 w 2103393"/>
              <a:gd name="connsiteY17-1556" fmla="*/ 499274 h 1958316"/>
              <a:gd name="connsiteX18-1557" fmla="*/ 947503 w 2103393"/>
              <a:gd name="connsiteY18-1558" fmla="*/ 0 h 1958316"/>
              <a:gd name="connsiteX0-1559" fmla="*/ 947503 w 2103393"/>
              <a:gd name="connsiteY0-1560" fmla="*/ 0 h 1958316"/>
              <a:gd name="connsiteX1-1561" fmla="*/ 947503 w 2103393"/>
              <a:gd name="connsiteY1-1562" fmla="*/ 0 h 1958316"/>
              <a:gd name="connsiteX2-1563" fmla="*/ 1183115 w 2103393"/>
              <a:gd name="connsiteY2-1564" fmla="*/ 5610 h 1958316"/>
              <a:gd name="connsiteX3-1565" fmla="*/ 1177505 w 2103393"/>
              <a:gd name="connsiteY3-1566" fmla="*/ 493664 h 1958316"/>
              <a:gd name="connsiteX4-1567" fmla="*/ 1312141 w 2103393"/>
              <a:gd name="connsiteY4-1568" fmla="*/ 572201 h 1958316"/>
              <a:gd name="connsiteX5-1569" fmla="*/ 1508484 w 2103393"/>
              <a:gd name="connsiteY5-1570" fmla="*/ 375858 h 1958316"/>
              <a:gd name="connsiteX6-1571" fmla="*/ 2058246 w 2103393"/>
              <a:gd name="connsiteY6-1572" fmla="*/ 1924167 h 1958316"/>
              <a:gd name="connsiteX7-1573" fmla="*/ 1211163 w 2103393"/>
              <a:gd name="connsiteY7-1574" fmla="*/ 1486600 h 1958316"/>
              <a:gd name="connsiteX8-1575" fmla="*/ 1194335 w 2103393"/>
              <a:gd name="connsiteY8-1576" fmla="*/ 1144403 h 1958316"/>
              <a:gd name="connsiteX9-1577" fmla="*/ 1244823 w 2103393"/>
              <a:gd name="connsiteY9-1578" fmla="*/ 757325 h 1958316"/>
              <a:gd name="connsiteX10-1579" fmla="*/ 1076528 w 2103393"/>
              <a:gd name="connsiteY10-1580" fmla="*/ 611470 h 1958316"/>
              <a:gd name="connsiteX11-1581" fmla="*/ 885795 w 2103393"/>
              <a:gd name="connsiteY11-1582" fmla="*/ 751715 h 1958316"/>
              <a:gd name="connsiteX12-1583" fmla="*/ 897014 w 2103393"/>
              <a:gd name="connsiteY12-1584" fmla="*/ 1161232 h 1958316"/>
              <a:gd name="connsiteX13-1585" fmla="*/ 891405 w 2103393"/>
              <a:gd name="connsiteY13-1586" fmla="*/ 1509040 h 1958316"/>
              <a:gd name="connsiteX14-1587" fmla="*/ 89201 w 2103393"/>
              <a:gd name="connsiteY14-1588" fmla="*/ 1952216 h 1958316"/>
              <a:gd name="connsiteX15-1589" fmla="*/ 577255 w 2103393"/>
              <a:gd name="connsiteY15-1590" fmla="*/ 375858 h 1958316"/>
              <a:gd name="connsiteX16-1591" fmla="*/ 807257 w 2103393"/>
              <a:gd name="connsiteY16-1592" fmla="*/ 611470 h 1958316"/>
              <a:gd name="connsiteX17-1593" fmla="*/ 969942 w 2103393"/>
              <a:gd name="connsiteY17-1594" fmla="*/ 499274 h 1958316"/>
              <a:gd name="connsiteX18-1595" fmla="*/ 947503 w 2103393"/>
              <a:gd name="connsiteY18-1596" fmla="*/ 0 h 1958316"/>
              <a:gd name="connsiteX0-1597" fmla="*/ 947503 w 2103393"/>
              <a:gd name="connsiteY0-1598" fmla="*/ 0 h 1958316"/>
              <a:gd name="connsiteX1-1599" fmla="*/ 947503 w 2103393"/>
              <a:gd name="connsiteY1-1600" fmla="*/ 0 h 1958316"/>
              <a:gd name="connsiteX2-1601" fmla="*/ 1183115 w 2103393"/>
              <a:gd name="connsiteY2-1602" fmla="*/ 5610 h 1958316"/>
              <a:gd name="connsiteX3-1603" fmla="*/ 1177505 w 2103393"/>
              <a:gd name="connsiteY3-1604" fmla="*/ 493664 h 1958316"/>
              <a:gd name="connsiteX4-1605" fmla="*/ 1312141 w 2103393"/>
              <a:gd name="connsiteY4-1606" fmla="*/ 572201 h 1958316"/>
              <a:gd name="connsiteX5-1607" fmla="*/ 1508484 w 2103393"/>
              <a:gd name="connsiteY5-1608" fmla="*/ 375858 h 1958316"/>
              <a:gd name="connsiteX6-1609" fmla="*/ 2058246 w 2103393"/>
              <a:gd name="connsiteY6-1610" fmla="*/ 1924167 h 1958316"/>
              <a:gd name="connsiteX7-1611" fmla="*/ 1211163 w 2103393"/>
              <a:gd name="connsiteY7-1612" fmla="*/ 1486600 h 1958316"/>
              <a:gd name="connsiteX8-1613" fmla="*/ 1194335 w 2103393"/>
              <a:gd name="connsiteY8-1614" fmla="*/ 1144403 h 1958316"/>
              <a:gd name="connsiteX9-1615" fmla="*/ 1244823 w 2103393"/>
              <a:gd name="connsiteY9-1616" fmla="*/ 757325 h 1958316"/>
              <a:gd name="connsiteX10-1617" fmla="*/ 1076528 w 2103393"/>
              <a:gd name="connsiteY10-1618" fmla="*/ 611470 h 1958316"/>
              <a:gd name="connsiteX11-1619" fmla="*/ 885795 w 2103393"/>
              <a:gd name="connsiteY11-1620" fmla="*/ 751715 h 1958316"/>
              <a:gd name="connsiteX12-1621" fmla="*/ 897014 w 2103393"/>
              <a:gd name="connsiteY12-1622" fmla="*/ 1161232 h 1958316"/>
              <a:gd name="connsiteX13-1623" fmla="*/ 891405 w 2103393"/>
              <a:gd name="connsiteY13-1624" fmla="*/ 1509040 h 1958316"/>
              <a:gd name="connsiteX14-1625" fmla="*/ 89201 w 2103393"/>
              <a:gd name="connsiteY14-1626" fmla="*/ 1952216 h 1958316"/>
              <a:gd name="connsiteX15-1627" fmla="*/ 577255 w 2103393"/>
              <a:gd name="connsiteY15-1628" fmla="*/ 375858 h 1958316"/>
              <a:gd name="connsiteX16-1629" fmla="*/ 807257 w 2103393"/>
              <a:gd name="connsiteY16-1630" fmla="*/ 611470 h 1958316"/>
              <a:gd name="connsiteX17-1631" fmla="*/ 969942 w 2103393"/>
              <a:gd name="connsiteY17-1632" fmla="*/ 499274 h 1958316"/>
              <a:gd name="connsiteX18-1633" fmla="*/ 947503 w 2103393"/>
              <a:gd name="connsiteY18-1634" fmla="*/ 0 h 1958316"/>
              <a:gd name="connsiteX0-1635" fmla="*/ 947503 w 2103393"/>
              <a:gd name="connsiteY0-1636" fmla="*/ 0 h 1958316"/>
              <a:gd name="connsiteX1-1637" fmla="*/ 947503 w 2103393"/>
              <a:gd name="connsiteY1-1638" fmla="*/ 0 h 1958316"/>
              <a:gd name="connsiteX2-1639" fmla="*/ 1183115 w 2103393"/>
              <a:gd name="connsiteY2-1640" fmla="*/ 5610 h 1958316"/>
              <a:gd name="connsiteX3-1641" fmla="*/ 1177505 w 2103393"/>
              <a:gd name="connsiteY3-1642" fmla="*/ 493664 h 1958316"/>
              <a:gd name="connsiteX4-1643" fmla="*/ 1312141 w 2103393"/>
              <a:gd name="connsiteY4-1644" fmla="*/ 572201 h 1958316"/>
              <a:gd name="connsiteX5-1645" fmla="*/ 1508484 w 2103393"/>
              <a:gd name="connsiteY5-1646" fmla="*/ 375858 h 1958316"/>
              <a:gd name="connsiteX6-1647" fmla="*/ 2058246 w 2103393"/>
              <a:gd name="connsiteY6-1648" fmla="*/ 1924167 h 1958316"/>
              <a:gd name="connsiteX7-1649" fmla="*/ 1211163 w 2103393"/>
              <a:gd name="connsiteY7-1650" fmla="*/ 1486600 h 1958316"/>
              <a:gd name="connsiteX8-1651" fmla="*/ 1194335 w 2103393"/>
              <a:gd name="connsiteY8-1652" fmla="*/ 1144403 h 1958316"/>
              <a:gd name="connsiteX9-1653" fmla="*/ 1244823 w 2103393"/>
              <a:gd name="connsiteY9-1654" fmla="*/ 757325 h 1958316"/>
              <a:gd name="connsiteX10-1655" fmla="*/ 1076528 w 2103393"/>
              <a:gd name="connsiteY10-1656" fmla="*/ 611470 h 1958316"/>
              <a:gd name="connsiteX11-1657" fmla="*/ 885795 w 2103393"/>
              <a:gd name="connsiteY11-1658" fmla="*/ 751715 h 1958316"/>
              <a:gd name="connsiteX12-1659" fmla="*/ 897014 w 2103393"/>
              <a:gd name="connsiteY12-1660" fmla="*/ 1161232 h 1958316"/>
              <a:gd name="connsiteX13-1661" fmla="*/ 891405 w 2103393"/>
              <a:gd name="connsiteY13-1662" fmla="*/ 1509040 h 1958316"/>
              <a:gd name="connsiteX14-1663" fmla="*/ 89201 w 2103393"/>
              <a:gd name="connsiteY14-1664" fmla="*/ 1952216 h 1958316"/>
              <a:gd name="connsiteX15-1665" fmla="*/ 577255 w 2103393"/>
              <a:gd name="connsiteY15-1666" fmla="*/ 375858 h 1958316"/>
              <a:gd name="connsiteX16-1667" fmla="*/ 807257 w 2103393"/>
              <a:gd name="connsiteY16-1668" fmla="*/ 611470 h 1958316"/>
              <a:gd name="connsiteX17-1669" fmla="*/ 969942 w 2103393"/>
              <a:gd name="connsiteY17-1670" fmla="*/ 499274 h 1958316"/>
              <a:gd name="connsiteX18-1671" fmla="*/ 947503 w 2103393"/>
              <a:gd name="connsiteY18-1672" fmla="*/ 0 h 1958316"/>
              <a:gd name="connsiteX0-1673" fmla="*/ 947503 w 2103393"/>
              <a:gd name="connsiteY0-1674" fmla="*/ 0 h 1958316"/>
              <a:gd name="connsiteX1-1675" fmla="*/ 947503 w 2103393"/>
              <a:gd name="connsiteY1-1676" fmla="*/ 0 h 1958316"/>
              <a:gd name="connsiteX2-1677" fmla="*/ 1183115 w 2103393"/>
              <a:gd name="connsiteY2-1678" fmla="*/ 5610 h 1958316"/>
              <a:gd name="connsiteX3-1679" fmla="*/ 1177505 w 2103393"/>
              <a:gd name="connsiteY3-1680" fmla="*/ 493664 h 1958316"/>
              <a:gd name="connsiteX4-1681" fmla="*/ 1312141 w 2103393"/>
              <a:gd name="connsiteY4-1682" fmla="*/ 572201 h 1958316"/>
              <a:gd name="connsiteX5-1683" fmla="*/ 1508484 w 2103393"/>
              <a:gd name="connsiteY5-1684" fmla="*/ 375858 h 1958316"/>
              <a:gd name="connsiteX6-1685" fmla="*/ 2058246 w 2103393"/>
              <a:gd name="connsiteY6-1686" fmla="*/ 1924167 h 1958316"/>
              <a:gd name="connsiteX7-1687" fmla="*/ 1211163 w 2103393"/>
              <a:gd name="connsiteY7-1688" fmla="*/ 1486600 h 1958316"/>
              <a:gd name="connsiteX8-1689" fmla="*/ 1194335 w 2103393"/>
              <a:gd name="connsiteY8-1690" fmla="*/ 1144403 h 1958316"/>
              <a:gd name="connsiteX9-1691" fmla="*/ 1244823 w 2103393"/>
              <a:gd name="connsiteY9-1692" fmla="*/ 757325 h 1958316"/>
              <a:gd name="connsiteX10-1693" fmla="*/ 1076528 w 2103393"/>
              <a:gd name="connsiteY10-1694" fmla="*/ 611470 h 1958316"/>
              <a:gd name="connsiteX11-1695" fmla="*/ 885795 w 2103393"/>
              <a:gd name="connsiteY11-1696" fmla="*/ 751715 h 1958316"/>
              <a:gd name="connsiteX12-1697" fmla="*/ 919453 w 2103393"/>
              <a:gd name="connsiteY12-1698" fmla="*/ 1189281 h 1958316"/>
              <a:gd name="connsiteX13-1699" fmla="*/ 891405 w 2103393"/>
              <a:gd name="connsiteY13-1700" fmla="*/ 1509040 h 1958316"/>
              <a:gd name="connsiteX14-1701" fmla="*/ 89201 w 2103393"/>
              <a:gd name="connsiteY14-1702" fmla="*/ 1952216 h 1958316"/>
              <a:gd name="connsiteX15-1703" fmla="*/ 577255 w 2103393"/>
              <a:gd name="connsiteY15-1704" fmla="*/ 375858 h 1958316"/>
              <a:gd name="connsiteX16-1705" fmla="*/ 807257 w 2103393"/>
              <a:gd name="connsiteY16-1706" fmla="*/ 611470 h 1958316"/>
              <a:gd name="connsiteX17-1707" fmla="*/ 969942 w 2103393"/>
              <a:gd name="connsiteY17-1708" fmla="*/ 499274 h 1958316"/>
              <a:gd name="connsiteX18-1709" fmla="*/ 947503 w 2103393"/>
              <a:gd name="connsiteY18-1710" fmla="*/ 0 h 1958316"/>
              <a:gd name="connsiteX0-1711" fmla="*/ 947503 w 2103393"/>
              <a:gd name="connsiteY0-1712" fmla="*/ 0 h 1958316"/>
              <a:gd name="connsiteX1-1713" fmla="*/ 947503 w 2103393"/>
              <a:gd name="connsiteY1-1714" fmla="*/ 0 h 1958316"/>
              <a:gd name="connsiteX2-1715" fmla="*/ 1183115 w 2103393"/>
              <a:gd name="connsiteY2-1716" fmla="*/ 5610 h 1958316"/>
              <a:gd name="connsiteX3-1717" fmla="*/ 1177505 w 2103393"/>
              <a:gd name="connsiteY3-1718" fmla="*/ 493664 h 1958316"/>
              <a:gd name="connsiteX4-1719" fmla="*/ 1312141 w 2103393"/>
              <a:gd name="connsiteY4-1720" fmla="*/ 572201 h 1958316"/>
              <a:gd name="connsiteX5-1721" fmla="*/ 1508484 w 2103393"/>
              <a:gd name="connsiteY5-1722" fmla="*/ 375858 h 1958316"/>
              <a:gd name="connsiteX6-1723" fmla="*/ 2058246 w 2103393"/>
              <a:gd name="connsiteY6-1724" fmla="*/ 1924167 h 1958316"/>
              <a:gd name="connsiteX7-1725" fmla="*/ 1211163 w 2103393"/>
              <a:gd name="connsiteY7-1726" fmla="*/ 1486600 h 1958316"/>
              <a:gd name="connsiteX8-1727" fmla="*/ 1194335 w 2103393"/>
              <a:gd name="connsiteY8-1728" fmla="*/ 1144403 h 1958316"/>
              <a:gd name="connsiteX9-1729" fmla="*/ 1244823 w 2103393"/>
              <a:gd name="connsiteY9-1730" fmla="*/ 757325 h 1958316"/>
              <a:gd name="connsiteX10-1731" fmla="*/ 1076528 w 2103393"/>
              <a:gd name="connsiteY10-1732" fmla="*/ 611470 h 1958316"/>
              <a:gd name="connsiteX11-1733" fmla="*/ 885795 w 2103393"/>
              <a:gd name="connsiteY11-1734" fmla="*/ 751715 h 1958316"/>
              <a:gd name="connsiteX12-1735" fmla="*/ 919453 w 2103393"/>
              <a:gd name="connsiteY12-1736" fmla="*/ 1189281 h 1958316"/>
              <a:gd name="connsiteX13-1737" fmla="*/ 891405 w 2103393"/>
              <a:gd name="connsiteY13-1738" fmla="*/ 1509040 h 1958316"/>
              <a:gd name="connsiteX14-1739" fmla="*/ 89201 w 2103393"/>
              <a:gd name="connsiteY14-1740" fmla="*/ 1952216 h 1958316"/>
              <a:gd name="connsiteX15-1741" fmla="*/ 577255 w 2103393"/>
              <a:gd name="connsiteY15-1742" fmla="*/ 375858 h 1958316"/>
              <a:gd name="connsiteX16-1743" fmla="*/ 807257 w 2103393"/>
              <a:gd name="connsiteY16-1744" fmla="*/ 611470 h 1958316"/>
              <a:gd name="connsiteX17-1745" fmla="*/ 969942 w 2103393"/>
              <a:gd name="connsiteY17-1746" fmla="*/ 499274 h 1958316"/>
              <a:gd name="connsiteX18-1747" fmla="*/ 947503 w 2103393"/>
              <a:gd name="connsiteY18-1748" fmla="*/ 0 h 1958316"/>
              <a:gd name="connsiteX0-1749" fmla="*/ 947503 w 2103393"/>
              <a:gd name="connsiteY0-1750" fmla="*/ 0 h 1958316"/>
              <a:gd name="connsiteX1-1751" fmla="*/ 947503 w 2103393"/>
              <a:gd name="connsiteY1-1752" fmla="*/ 0 h 1958316"/>
              <a:gd name="connsiteX2-1753" fmla="*/ 1183115 w 2103393"/>
              <a:gd name="connsiteY2-1754" fmla="*/ 5610 h 1958316"/>
              <a:gd name="connsiteX3-1755" fmla="*/ 1177505 w 2103393"/>
              <a:gd name="connsiteY3-1756" fmla="*/ 493664 h 1958316"/>
              <a:gd name="connsiteX4-1757" fmla="*/ 1312141 w 2103393"/>
              <a:gd name="connsiteY4-1758" fmla="*/ 572201 h 1958316"/>
              <a:gd name="connsiteX5-1759" fmla="*/ 1508484 w 2103393"/>
              <a:gd name="connsiteY5-1760" fmla="*/ 375858 h 1958316"/>
              <a:gd name="connsiteX6-1761" fmla="*/ 2058246 w 2103393"/>
              <a:gd name="connsiteY6-1762" fmla="*/ 1924167 h 1958316"/>
              <a:gd name="connsiteX7-1763" fmla="*/ 1211163 w 2103393"/>
              <a:gd name="connsiteY7-1764" fmla="*/ 1486600 h 1958316"/>
              <a:gd name="connsiteX8-1765" fmla="*/ 1194335 w 2103393"/>
              <a:gd name="connsiteY8-1766" fmla="*/ 1144403 h 1958316"/>
              <a:gd name="connsiteX9-1767" fmla="*/ 1244823 w 2103393"/>
              <a:gd name="connsiteY9-1768" fmla="*/ 757325 h 1958316"/>
              <a:gd name="connsiteX10-1769" fmla="*/ 1076528 w 2103393"/>
              <a:gd name="connsiteY10-1770" fmla="*/ 611470 h 1958316"/>
              <a:gd name="connsiteX11-1771" fmla="*/ 885795 w 2103393"/>
              <a:gd name="connsiteY11-1772" fmla="*/ 751715 h 1958316"/>
              <a:gd name="connsiteX12-1773" fmla="*/ 919453 w 2103393"/>
              <a:gd name="connsiteY12-1774" fmla="*/ 1189281 h 1958316"/>
              <a:gd name="connsiteX13-1775" fmla="*/ 891405 w 2103393"/>
              <a:gd name="connsiteY13-1776" fmla="*/ 1509040 h 1958316"/>
              <a:gd name="connsiteX14-1777" fmla="*/ 89201 w 2103393"/>
              <a:gd name="connsiteY14-1778" fmla="*/ 1952216 h 1958316"/>
              <a:gd name="connsiteX15-1779" fmla="*/ 577255 w 2103393"/>
              <a:gd name="connsiteY15-1780" fmla="*/ 375858 h 1958316"/>
              <a:gd name="connsiteX16-1781" fmla="*/ 807257 w 2103393"/>
              <a:gd name="connsiteY16-1782" fmla="*/ 611470 h 1958316"/>
              <a:gd name="connsiteX17-1783" fmla="*/ 969942 w 2103393"/>
              <a:gd name="connsiteY17-1784" fmla="*/ 499274 h 1958316"/>
              <a:gd name="connsiteX18-1785" fmla="*/ 947503 w 2103393"/>
              <a:gd name="connsiteY18-1786" fmla="*/ 0 h 1958316"/>
              <a:gd name="connsiteX0-1787" fmla="*/ 947503 w 2103393"/>
              <a:gd name="connsiteY0-1788" fmla="*/ 0 h 1958316"/>
              <a:gd name="connsiteX1-1789" fmla="*/ 947503 w 2103393"/>
              <a:gd name="connsiteY1-1790" fmla="*/ 0 h 1958316"/>
              <a:gd name="connsiteX2-1791" fmla="*/ 1183115 w 2103393"/>
              <a:gd name="connsiteY2-1792" fmla="*/ 5610 h 1958316"/>
              <a:gd name="connsiteX3-1793" fmla="*/ 1177505 w 2103393"/>
              <a:gd name="connsiteY3-1794" fmla="*/ 493664 h 1958316"/>
              <a:gd name="connsiteX4-1795" fmla="*/ 1312141 w 2103393"/>
              <a:gd name="connsiteY4-1796" fmla="*/ 572201 h 1958316"/>
              <a:gd name="connsiteX5-1797" fmla="*/ 1508484 w 2103393"/>
              <a:gd name="connsiteY5-1798" fmla="*/ 375858 h 1958316"/>
              <a:gd name="connsiteX6-1799" fmla="*/ 2058246 w 2103393"/>
              <a:gd name="connsiteY6-1800" fmla="*/ 1924167 h 1958316"/>
              <a:gd name="connsiteX7-1801" fmla="*/ 1211163 w 2103393"/>
              <a:gd name="connsiteY7-1802" fmla="*/ 1486600 h 1958316"/>
              <a:gd name="connsiteX8-1803" fmla="*/ 1227994 w 2103393"/>
              <a:gd name="connsiteY8-1804" fmla="*/ 1194891 h 1958316"/>
              <a:gd name="connsiteX9-1805" fmla="*/ 1244823 w 2103393"/>
              <a:gd name="connsiteY9-1806" fmla="*/ 757325 h 1958316"/>
              <a:gd name="connsiteX10-1807" fmla="*/ 1076528 w 2103393"/>
              <a:gd name="connsiteY10-1808" fmla="*/ 611470 h 1958316"/>
              <a:gd name="connsiteX11-1809" fmla="*/ 885795 w 2103393"/>
              <a:gd name="connsiteY11-1810" fmla="*/ 751715 h 1958316"/>
              <a:gd name="connsiteX12-1811" fmla="*/ 919453 w 2103393"/>
              <a:gd name="connsiteY12-1812" fmla="*/ 1189281 h 1958316"/>
              <a:gd name="connsiteX13-1813" fmla="*/ 891405 w 2103393"/>
              <a:gd name="connsiteY13-1814" fmla="*/ 1509040 h 1958316"/>
              <a:gd name="connsiteX14-1815" fmla="*/ 89201 w 2103393"/>
              <a:gd name="connsiteY14-1816" fmla="*/ 1952216 h 1958316"/>
              <a:gd name="connsiteX15-1817" fmla="*/ 577255 w 2103393"/>
              <a:gd name="connsiteY15-1818" fmla="*/ 375858 h 1958316"/>
              <a:gd name="connsiteX16-1819" fmla="*/ 807257 w 2103393"/>
              <a:gd name="connsiteY16-1820" fmla="*/ 611470 h 1958316"/>
              <a:gd name="connsiteX17-1821" fmla="*/ 969942 w 2103393"/>
              <a:gd name="connsiteY17-1822" fmla="*/ 499274 h 1958316"/>
              <a:gd name="connsiteX18-1823" fmla="*/ 947503 w 2103393"/>
              <a:gd name="connsiteY18-1824" fmla="*/ 0 h 1958316"/>
              <a:gd name="connsiteX0-1825" fmla="*/ 947503 w 2103393"/>
              <a:gd name="connsiteY0-1826" fmla="*/ 0 h 1958316"/>
              <a:gd name="connsiteX1-1827" fmla="*/ 947503 w 2103393"/>
              <a:gd name="connsiteY1-1828" fmla="*/ 0 h 1958316"/>
              <a:gd name="connsiteX2-1829" fmla="*/ 1183115 w 2103393"/>
              <a:gd name="connsiteY2-1830" fmla="*/ 5610 h 1958316"/>
              <a:gd name="connsiteX3-1831" fmla="*/ 1177505 w 2103393"/>
              <a:gd name="connsiteY3-1832" fmla="*/ 493664 h 1958316"/>
              <a:gd name="connsiteX4-1833" fmla="*/ 1312141 w 2103393"/>
              <a:gd name="connsiteY4-1834" fmla="*/ 572201 h 1958316"/>
              <a:gd name="connsiteX5-1835" fmla="*/ 1508484 w 2103393"/>
              <a:gd name="connsiteY5-1836" fmla="*/ 375858 h 1958316"/>
              <a:gd name="connsiteX6-1837" fmla="*/ 2058246 w 2103393"/>
              <a:gd name="connsiteY6-1838" fmla="*/ 1924167 h 1958316"/>
              <a:gd name="connsiteX7-1839" fmla="*/ 1211163 w 2103393"/>
              <a:gd name="connsiteY7-1840" fmla="*/ 1486600 h 1958316"/>
              <a:gd name="connsiteX8-1841" fmla="*/ 1227994 w 2103393"/>
              <a:gd name="connsiteY8-1842" fmla="*/ 1194891 h 1958316"/>
              <a:gd name="connsiteX9-1843" fmla="*/ 1244823 w 2103393"/>
              <a:gd name="connsiteY9-1844" fmla="*/ 757325 h 1958316"/>
              <a:gd name="connsiteX10-1845" fmla="*/ 1076528 w 2103393"/>
              <a:gd name="connsiteY10-1846" fmla="*/ 611470 h 1958316"/>
              <a:gd name="connsiteX11-1847" fmla="*/ 885795 w 2103393"/>
              <a:gd name="connsiteY11-1848" fmla="*/ 751715 h 1958316"/>
              <a:gd name="connsiteX12-1849" fmla="*/ 919453 w 2103393"/>
              <a:gd name="connsiteY12-1850" fmla="*/ 1189281 h 1958316"/>
              <a:gd name="connsiteX13-1851" fmla="*/ 891405 w 2103393"/>
              <a:gd name="connsiteY13-1852" fmla="*/ 1509040 h 1958316"/>
              <a:gd name="connsiteX14-1853" fmla="*/ 89201 w 2103393"/>
              <a:gd name="connsiteY14-1854" fmla="*/ 1952216 h 1958316"/>
              <a:gd name="connsiteX15-1855" fmla="*/ 577255 w 2103393"/>
              <a:gd name="connsiteY15-1856" fmla="*/ 375858 h 1958316"/>
              <a:gd name="connsiteX16-1857" fmla="*/ 807257 w 2103393"/>
              <a:gd name="connsiteY16-1858" fmla="*/ 611470 h 1958316"/>
              <a:gd name="connsiteX17-1859" fmla="*/ 969942 w 2103393"/>
              <a:gd name="connsiteY17-1860" fmla="*/ 499274 h 1958316"/>
              <a:gd name="connsiteX18-1861" fmla="*/ 947503 w 2103393"/>
              <a:gd name="connsiteY18-1862" fmla="*/ 0 h 1958316"/>
              <a:gd name="connsiteX0-1863" fmla="*/ 947503 w 2103393"/>
              <a:gd name="connsiteY0-1864" fmla="*/ 0 h 1959848"/>
              <a:gd name="connsiteX1-1865" fmla="*/ 947503 w 2103393"/>
              <a:gd name="connsiteY1-1866" fmla="*/ 0 h 1959848"/>
              <a:gd name="connsiteX2-1867" fmla="*/ 1183115 w 2103393"/>
              <a:gd name="connsiteY2-1868" fmla="*/ 5610 h 1959848"/>
              <a:gd name="connsiteX3-1869" fmla="*/ 1177505 w 2103393"/>
              <a:gd name="connsiteY3-1870" fmla="*/ 493664 h 1959848"/>
              <a:gd name="connsiteX4-1871" fmla="*/ 1312141 w 2103393"/>
              <a:gd name="connsiteY4-1872" fmla="*/ 572201 h 1959848"/>
              <a:gd name="connsiteX5-1873" fmla="*/ 1508484 w 2103393"/>
              <a:gd name="connsiteY5-1874" fmla="*/ 375858 h 1959848"/>
              <a:gd name="connsiteX6-1875" fmla="*/ 2058246 w 2103393"/>
              <a:gd name="connsiteY6-1876" fmla="*/ 1924167 h 1959848"/>
              <a:gd name="connsiteX7-1877" fmla="*/ 1211163 w 2103393"/>
              <a:gd name="connsiteY7-1878" fmla="*/ 1486600 h 1959848"/>
              <a:gd name="connsiteX8-1879" fmla="*/ 1227994 w 2103393"/>
              <a:gd name="connsiteY8-1880" fmla="*/ 1194891 h 1959848"/>
              <a:gd name="connsiteX9-1881" fmla="*/ 1244823 w 2103393"/>
              <a:gd name="connsiteY9-1882" fmla="*/ 757325 h 1959848"/>
              <a:gd name="connsiteX10-1883" fmla="*/ 1076528 w 2103393"/>
              <a:gd name="connsiteY10-1884" fmla="*/ 611470 h 1959848"/>
              <a:gd name="connsiteX11-1885" fmla="*/ 885795 w 2103393"/>
              <a:gd name="connsiteY11-1886" fmla="*/ 751715 h 1959848"/>
              <a:gd name="connsiteX12-1887" fmla="*/ 919453 w 2103393"/>
              <a:gd name="connsiteY12-1888" fmla="*/ 1189281 h 1959848"/>
              <a:gd name="connsiteX13-1889" fmla="*/ 891405 w 2103393"/>
              <a:gd name="connsiteY13-1890" fmla="*/ 1509040 h 1959848"/>
              <a:gd name="connsiteX14-1891" fmla="*/ 89201 w 2103393"/>
              <a:gd name="connsiteY14-1892" fmla="*/ 1952216 h 1959848"/>
              <a:gd name="connsiteX15-1893" fmla="*/ 577255 w 2103393"/>
              <a:gd name="connsiteY15-1894" fmla="*/ 375858 h 1959848"/>
              <a:gd name="connsiteX16-1895" fmla="*/ 807257 w 2103393"/>
              <a:gd name="connsiteY16-1896" fmla="*/ 611470 h 1959848"/>
              <a:gd name="connsiteX17-1897" fmla="*/ 969942 w 2103393"/>
              <a:gd name="connsiteY17-1898" fmla="*/ 499274 h 1959848"/>
              <a:gd name="connsiteX18-1899" fmla="*/ 947503 w 2103393"/>
              <a:gd name="connsiteY18-1900" fmla="*/ 0 h 1959848"/>
              <a:gd name="connsiteX0-1901" fmla="*/ 947503 w 2103393"/>
              <a:gd name="connsiteY0-1902" fmla="*/ 0 h 1959848"/>
              <a:gd name="connsiteX1-1903" fmla="*/ 947503 w 2103393"/>
              <a:gd name="connsiteY1-1904" fmla="*/ 0 h 1959848"/>
              <a:gd name="connsiteX2-1905" fmla="*/ 1183115 w 2103393"/>
              <a:gd name="connsiteY2-1906" fmla="*/ 5610 h 1959848"/>
              <a:gd name="connsiteX3-1907" fmla="*/ 1177505 w 2103393"/>
              <a:gd name="connsiteY3-1908" fmla="*/ 493664 h 1959848"/>
              <a:gd name="connsiteX4-1909" fmla="*/ 1312141 w 2103393"/>
              <a:gd name="connsiteY4-1910" fmla="*/ 572201 h 1959848"/>
              <a:gd name="connsiteX5-1911" fmla="*/ 1508484 w 2103393"/>
              <a:gd name="connsiteY5-1912" fmla="*/ 375858 h 1959848"/>
              <a:gd name="connsiteX6-1913" fmla="*/ 2058246 w 2103393"/>
              <a:gd name="connsiteY6-1914" fmla="*/ 1924167 h 1959848"/>
              <a:gd name="connsiteX7-1915" fmla="*/ 1211163 w 2103393"/>
              <a:gd name="connsiteY7-1916" fmla="*/ 1486600 h 1959848"/>
              <a:gd name="connsiteX8-1917" fmla="*/ 1222384 w 2103393"/>
              <a:gd name="connsiteY8-1918" fmla="*/ 1178062 h 1959848"/>
              <a:gd name="connsiteX9-1919" fmla="*/ 1244823 w 2103393"/>
              <a:gd name="connsiteY9-1920" fmla="*/ 757325 h 1959848"/>
              <a:gd name="connsiteX10-1921" fmla="*/ 1076528 w 2103393"/>
              <a:gd name="connsiteY10-1922" fmla="*/ 611470 h 1959848"/>
              <a:gd name="connsiteX11-1923" fmla="*/ 885795 w 2103393"/>
              <a:gd name="connsiteY11-1924" fmla="*/ 751715 h 1959848"/>
              <a:gd name="connsiteX12-1925" fmla="*/ 919453 w 2103393"/>
              <a:gd name="connsiteY12-1926" fmla="*/ 1189281 h 1959848"/>
              <a:gd name="connsiteX13-1927" fmla="*/ 891405 w 2103393"/>
              <a:gd name="connsiteY13-1928" fmla="*/ 1509040 h 1959848"/>
              <a:gd name="connsiteX14-1929" fmla="*/ 89201 w 2103393"/>
              <a:gd name="connsiteY14-1930" fmla="*/ 1952216 h 1959848"/>
              <a:gd name="connsiteX15-1931" fmla="*/ 577255 w 2103393"/>
              <a:gd name="connsiteY15-1932" fmla="*/ 375858 h 1959848"/>
              <a:gd name="connsiteX16-1933" fmla="*/ 807257 w 2103393"/>
              <a:gd name="connsiteY16-1934" fmla="*/ 611470 h 1959848"/>
              <a:gd name="connsiteX17-1935" fmla="*/ 969942 w 2103393"/>
              <a:gd name="connsiteY17-1936" fmla="*/ 499274 h 1959848"/>
              <a:gd name="connsiteX18-1937" fmla="*/ 947503 w 2103393"/>
              <a:gd name="connsiteY18-1938" fmla="*/ 0 h 1959848"/>
              <a:gd name="connsiteX0-1939" fmla="*/ 947503 w 2103393"/>
              <a:gd name="connsiteY0-1940" fmla="*/ 0 h 1959848"/>
              <a:gd name="connsiteX1-1941" fmla="*/ 947503 w 2103393"/>
              <a:gd name="connsiteY1-1942" fmla="*/ 0 h 1959848"/>
              <a:gd name="connsiteX2-1943" fmla="*/ 1183115 w 2103393"/>
              <a:gd name="connsiteY2-1944" fmla="*/ 5610 h 1959848"/>
              <a:gd name="connsiteX3-1945" fmla="*/ 1177505 w 2103393"/>
              <a:gd name="connsiteY3-1946" fmla="*/ 493664 h 1959848"/>
              <a:gd name="connsiteX4-1947" fmla="*/ 1312141 w 2103393"/>
              <a:gd name="connsiteY4-1948" fmla="*/ 572201 h 1959848"/>
              <a:gd name="connsiteX5-1949" fmla="*/ 1508484 w 2103393"/>
              <a:gd name="connsiteY5-1950" fmla="*/ 375858 h 1959848"/>
              <a:gd name="connsiteX6-1951" fmla="*/ 2058246 w 2103393"/>
              <a:gd name="connsiteY6-1952" fmla="*/ 1924167 h 1959848"/>
              <a:gd name="connsiteX7-1953" fmla="*/ 1211163 w 2103393"/>
              <a:gd name="connsiteY7-1954" fmla="*/ 1486600 h 1959848"/>
              <a:gd name="connsiteX8-1955" fmla="*/ 1205554 w 2103393"/>
              <a:gd name="connsiteY8-1956" fmla="*/ 1200502 h 1959848"/>
              <a:gd name="connsiteX9-1957" fmla="*/ 1244823 w 2103393"/>
              <a:gd name="connsiteY9-1958" fmla="*/ 757325 h 1959848"/>
              <a:gd name="connsiteX10-1959" fmla="*/ 1076528 w 2103393"/>
              <a:gd name="connsiteY10-1960" fmla="*/ 611470 h 1959848"/>
              <a:gd name="connsiteX11-1961" fmla="*/ 885795 w 2103393"/>
              <a:gd name="connsiteY11-1962" fmla="*/ 751715 h 1959848"/>
              <a:gd name="connsiteX12-1963" fmla="*/ 919453 w 2103393"/>
              <a:gd name="connsiteY12-1964" fmla="*/ 1189281 h 1959848"/>
              <a:gd name="connsiteX13-1965" fmla="*/ 891405 w 2103393"/>
              <a:gd name="connsiteY13-1966" fmla="*/ 1509040 h 1959848"/>
              <a:gd name="connsiteX14-1967" fmla="*/ 89201 w 2103393"/>
              <a:gd name="connsiteY14-1968" fmla="*/ 1952216 h 1959848"/>
              <a:gd name="connsiteX15-1969" fmla="*/ 577255 w 2103393"/>
              <a:gd name="connsiteY15-1970" fmla="*/ 375858 h 1959848"/>
              <a:gd name="connsiteX16-1971" fmla="*/ 807257 w 2103393"/>
              <a:gd name="connsiteY16-1972" fmla="*/ 611470 h 1959848"/>
              <a:gd name="connsiteX17-1973" fmla="*/ 969942 w 2103393"/>
              <a:gd name="connsiteY17-1974" fmla="*/ 499274 h 1959848"/>
              <a:gd name="connsiteX18-1975" fmla="*/ 947503 w 2103393"/>
              <a:gd name="connsiteY18-1976" fmla="*/ 0 h 1959848"/>
              <a:gd name="connsiteX0-1977" fmla="*/ 947503 w 2103393"/>
              <a:gd name="connsiteY0-1978" fmla="*/ 0 h 1959848"/>
              <a:gd name="connsiteX1-1979" fmla="*/ 947503 w 2103393"/>
              <a:gd name="connsiteY1-1980" fmla="*/ 0 h 1959848"/>
              <a:gd name="connsiteX2-1981" fmla="*/ 1183115 w 2103393"/>
              <a:gd name="connsiteY2-1982" fmla="*/ 5610 h 1959848"/>
              <a:gd name="connsiteX3-1983" fmla="*/ 1177505 w 2103393"/>
              <a:gd name="connsiteY3-1984" fmla="*/ 493664 h 1959848"/>
              <a:gd name="connsiteX4-1985" fmla="*/ 1312141 w 2103393"/>
              <a:gd name="connsiteY4-1986" fmla="*/ 572201 h 1959848"/>
              <a:gd name="connsiteX5-1987" fmla="*/ 1508484 w 2103393"/>
              <a:gd name="connsiteY5-1988" fmla="*/ 375858 h 1959848"/>
              <a:gd name="connsiteX6-1989" fmla="*/ 2058246 w 2103393"/>
              <a:gd name="connsiteY6-1990" fmla="*/ 1924167 h 1959848"/>
              <a:gd name="connsiteX7-1991" fmla="*/ 1211163 w 2103393"/>
              <a:gd name="connsiteY7-1992" fmla="*/ 1486600 h 1959848"/>
              <a:gd name="connsiteX8-1993" fmla="*/ 1205554 w 2103393"/>
              <a:gd name="connsiteY8-1994" fmla="*/ 1200502 h 1959848"/>
              <a:gd name="connsiteX9-1995" fmla="*/ 1244823 w 2103393"/>
              <a:gd name="connsiteY9-1996" fmla="*/ 757325 h 1959848"/>
              <a:gd name="connsiteX10-1997" fmla="*/ 1076528 w 2103393"/>
              <a:gd name="connsiteY10-1998" fmla="*/ 611470 h 1959848"/>
              <a:gd name="connsiteX11-1999" fmla="*/ 885795 w 2103393"/>
              <a:gd name="connsiteY11-2000" fmla="*/ 751715 h 1959848"/>
              <a:gd name="connsiteX12-2001" fmla="*/ 919453 w 2103393"/>
              <a:gd name="connsiteY12-2002" fmla="*/ 1189281 h 1959848"/>
              <a:gd name="connsiteX13-2003" fmla="*/ 891405 w 2103393"/>
              <a:gd name="connsiteY13-2004" fmla="*/ 1509040 h 1959848"/>
              <a:gd name="connsiteX14-2005" fmla="*/ 89201 w 2103393"/>
              <a:gd name="connsiteY14-2006" fmla="*/ 1952216 h 1959848"/>
              <a:gd name="connsiteX15-2007" fmla="*/ 577255 w 2103393"/>
              <a:gd name="connsiteY15-2008" fmla="*/ 375858 h 1959848"/>
              <a:gd name="connsiteX16-2009" fmla="*/ 807257 w 2103393"/>
              <a:gd name="connsiteY16-2010" fmla="*/ 611470 h 1959848"/>
              <a:gd name="connsiteX17-2011" fmla="*/ 969942 w 2103393"/>
              <a:gd name="connsiteY17-2012" fmla="*/ 499274 h 1959848"/>
              <a:gd name="connsiteX18-2013" fmla="*/ 947503 w 2103393"/>
              <a:gd name="connsiteY18-2014" fmla="*/ 0 h 1959848"/>
              <a:gd name="connsiteX0-2015" fmla="*/ 947503 w 2103393"/>
              <a:gd name="connsiteY0-2016" fmla="*/ 0 h 1959848"/>
              <a:gd name="connsiteX1-2017" fmla="*/ 947503 w 2103393"/>
              <a:gd name="connsiteY1-2018" fmla="*/ 0 h 1959848"/>
              <a:gd name="connsiteX2-2019" fmla="*/ 1183115 w 2103393"/>
              <a:gd name="connsiteY2-2020" fmla="*/ 5610 h 1959848"/>
              <a:gd name="connsiteX3-2021" fmla="*/ 1177505 w 2103393"/>
              <a:gd name="connsiteY3-2022" fmla="*/ 493664 h 1959848"/>
              <a:gd name="connsiteX4-2023" fmla="*/ 1312141 w 2103393"/>
              <a:gd name="connsiteY4-2024" fmla="*/ 572201 h 1959848"/>
              <a:gd name="connsiteX5-2025" fmla="*/ 1508484 w 2103393"/>
              <a:gd name="connsiteY5-2026" fmla="*/ 375858 h 1959848"/>
              <a:gd name="connsiteX6-2027" fmla="*/ 2058246 w 2103393"/>
              <a:gd name="connsiteY6-2028" fmla="*/ 1924167 h 1959848"/>
              <a:gd name="connsiteX7-2029" fmla="*/ 1211163 w 2103393"/>
              <a:gd name="connsiteY7-2030" fmla="*/ 1486600 h 1959848"/>
              <a:gd name="connsiteX8-2031" fmla="*/ 1205554 w 2103393"/>
              <a:gd name="connsiteY8-2032" fmla="*/ 1200502 h 1959848"/>
              <a:gd name="connsiteX9-2033" fmla="*/ 1244823 w 2103393"/>
              <a:gd name="connsiteY9-2034" fmla="*/ 757325 h 1959848"/>
              <a:gd name="connsiteX10-2035" fmla="*/ 1076528 w 2103393"/>
              <a:gd name="connsiteY10-2036" fmla="*/ 611470 h 1959848"/>
              <a:gd name="connsiteX11-2037" fmla="*/ 885795 w 2103393"/>
              <a:gd name="connsiteY11-2038" fmla="*/ 751715 h 1959848"/>
              <a:gd name="connsiteX12-2039" fmla="*/ 919453 w 2103393"/>
              <a:gd name="connsiteY12-2040" fmla="*/ 1189281 h 1959848"/>
              <a:gd name="connsiteX13-2041" fmla="*/ 891405 w 2103393"/>
              <a:gd name="connsiteY13-2042" fmla="*/ 1509040 h 1959848"/>
              <a:gd name="connsiteX14-2043" fmla="*/ 89201 w 2103393"/>
              <a:gd name="connsiteY14-2044" fmla="*/ 1952216 h 1959848"/>
              <a:gd name="connsiteX15-2045" fmla="*/ 577255 w 2103393"/>
              <a:gd name="connsiteY15-2046" fmla="*/ 375858 h 1959848"/>
              <a:gd name="connsiteX16-2047" fmla="*/ 807257 w 2103393"/>
              <a:gd name="connsiteY16-2048" fmla="*/ 611470 h 1959848"/>
              <a:gd name="connsiteX17-2049" fmla="*/ 969942 w 2103393"/>
              <a:gd name="connsiteY17-2050" fmla="*/ 499274 h 1959848"/>
              <a:gd name="connsiteX18-2051" fmla="*/ 947503 w 2103393"/>
              <a:gd name="connsiteY18-2052" fmla="*/ 0 h 1959848"/>
              <a:gd name="connsiteX0-2053" fmla="*/ 947503 w 2103393"/>
              <a:gd name="connsiteY0-2054" fmla="*/ 0 h 1959848"/>
              <a:gd name="connsiteX1-2055" fmla="*/ 947503 w 2103393"/>
              <a:gd name="connsiteY1-2056" fmla="*/ 0 h 1959848"/>
              <a:gd name="connsiteX2-2057" fmla="*/ 1183115 w 2103393"/>
              <a:gd name="connsiteY2-2058" fmla="*/ 5610 h 1959848"/>
              <a:gd name="connsiteX3-2059" fmla="*/ 1177505 w 2103393"/>
              <a:gd name="connsiteY3-2060" fmla="*/ 493664 h 1959848"/>
              <a:gd name="connsiteX4-2061" fmla="*/ 1312141 w 2103393"/>
              <a:gd name="connsiteY4-2062" fmla="*/ 572201 h 1959848"/>
              <a:gd name="connsiteX5-2063" fmla="*/ 1508484 w 2103393"/>
              <a:gd name="connsiteY5-2064" fmla="*/ 375858 h 1959848"/>
              <a:gd name="connsiteX6-2065" fmla="*/ 2058246 w 2103393"/>
              <a:gd name="connsiteY6-2066" fmla="*/ 1924167 h 1959848"/>
              <a:gd name="connsiteX7-2067" fmla="*/ 1211163 w 2103393"/>
              <a:gd name="connsiteY7-2068" fmla="*/ 1486600 h 1959848"/>
              <a:gd name="connsiteX8-2069" fmla="*/ 1205554 w 2103393"/>
              <a:gd name="connsiteY8-2070" fmla="*/ 1200502 h 1959848"/>
              <a:gd name="connsiteX9-2071" fmla="*/ 1244823 w 2103393"/>
              <a:gd name="connsiteY9-2072" fmla="*/ 757325 h 1959848"/>
              <a:gd name="connsiteX10-2073" fmla="*/ 1076528 w 2103393"/>
              <a:gd name="connsiteY10-2074" fmla="*/ 611470 h 1959848"/>
              <a:gd name="connsiteX11-2075" fmla="*/ 885795 w 2103393"/>
              <a:gd name="connsiteY11-2076" fmla="*/ 751715 h 1959848"/>
              <a:gd name="connsiteX12-2077" fmla="*/ 919453 w 2103393"/>
              <a:gd name="connsiteY12-2078" fmla="*/ 1189281 h 1959848"/>
              <a:gd name="connsiteX13-2079" fmla="*/ 891405 w 2103393"/>
              <a:gd name="connsiteY13-2080" fmla="*/ 1509040 h 1959848"/>
              <a:gd name="connsiteX14-2081" fmla="*/ 89201 w 2103393"/>
              <a:gd name="connsiteY14-2082" fmla="*/ 1952216 h 1959848"/>
              <a:gd name="connsiteX15-2083" fmla="*/ 577255 w 2103393"/>
              <a:gd name="connsiteY15-2084" fmla="*/ 375858 h 1959848"/>
              <a:gd name="connsiteX16-2085" fmla="*/ 807257 w 2103393"/>
              <a:gd name="connsiteY16-2086" fmla="*/ 611470 h 1959848"/>
              <a:gd name="connsiteX17-2087" fmla="*/ 969942 w 2103393"/>
              <a:gd name="connsiteY17-2088" fmla="*/ 499274 h 1959848"/>
              <a:gd name="connsiteX18-2089" fmla="*/ 947503 w 2103393"/>
              <a:gd name="connsiteY18-2090" fmla="*/ 0 h 1959848"/>
              <a:gd name="connsiteX0-2091" fmla="*/ 947503 w 2103393"/>
              <a:gd name="connsiteY0-2092" fmla="*/ 0 h 1959848"/>
              <a:gd name="connsiteX1-2093" fmla="*/ 947503 w 2103393"/>
              <a:gd name="connsiteY1-2094" fmla="*/ 0 h 1959848"/>
              <a:gd name="connsiteX2-2095" fmla="*/ 1183115 w 2103393"/>
              <a:gd name="connsiteY2-2096" fmla="*/ 5610 h 1959848"/>
              <a:gd name="connsiteX3-2097" fmla="*/ 1177505 w 2103393"/>
              <a:gd name="connsiteY3-2098" fmla="*/ 493664 h 1959848"/>
              <a:gd name="connsiteX4-2099" fmla="*/ 1312141 w 2103393"/>
              <a:gd name="connsiteY4-2100" fmla="*/ 572201 h 1959848"/>
              <a:gd name="connsiteX5-2101" fmla="*/ 1508484 w 2103393"/>
              <a:gd name="connsiteY5-2102" fmla="*/ 375858 h 1959848"/>
              <a:gd name="connsiteX6-2103" fmla="*/ 2058246 w 2103393"/>
              <a:gd name="connsiteY6-2104" fmla="*/ 1924167 h 1959848"/>
              <a:gd name="connsiteX7-2105" fmla="*/ 1211163 w 2103393"/>
              <a:gd name="connsiteY7-2106" fmla="*/ 1486600 h 1959848"/>
              <a:gd name="connsiteX8-2107" fmla="*/ 1205554 w 2103393"/>
              <a:gd name="connsiteY8-2108" fmla="*/ 1200502 h 1959848"/>
              <a:gd name="connsiteX9-2109" fmla="*/ 1244823 w 2103393"/>
              <a:gd name="connsiteY9-2110" fmla="*/ 757325 h 1959848"/>
              <a:gd name="connsiteX10-2111" fmla="*/ 1076528 w 2103393"/>
              <a:gd name="connsiteY10-2112" fmla="*/ 611470 h 1959848"/>
              <a:gd name="connsiteX11-2113" fmla="*/ 885795 w 2103393"/>
              <a:gd name="connsiteY11-2114" fmla="*/ 751715 h 1959848"/>
              <a:gd name="connsiteX12-2115" fmla="*/ 919453 w 2103393"/>
              <a:gd name="connsiteY12-2116" fmla="*/ 1189281 h 1959848"/>
              <a:gd name="connsiteX13-2117" fmla="*/ 891405 w 2103393"/>
              <a:gd name="connsiteY13-2118" fmla="*/ 1509040 h 1959848"/>
              <a:gd name="connsiteX14-2119" fmla="*/ 89201 w 2103393"/>
              <a:gd name="connsiteY14-2120" fmla="*/ 1952216 h 1959848"/>
              <a:gd name="connsiteX15-2121" fmla="*/ 577255 w 2103393"/>
              <a:gd name="connsiteY15-2122" fmla="*/ 375858 h 1959848"/>
              <a:gd name="connsiteX16-2123" fmla="*/ 807257 w 2103393"/>
              <a:gd name="connsiteY16-2124" fmla="*/ 611470 h 1959848"/>
              <a:gd name="connsiteX17-2125" fmla="*/ 969942 w 2103393"/>
              <a:gd name="connsiteY17-2126" fmla="*/ 499274 h 1959848"/>
              <a:gd name="connsiteX18-2127" fmla="*/ 947503 w 2103393"/>
              <a:gd name="connsiteY18-2128" fmla="*/ 0 h 1959848"/>
              <a:gd name="connsiteX0-2129" fmla="*/ 947503 w 2103393"/>
              <a:gd name="connsiteY0-2130" fmla="*/ 0 h 1959848"/>
              <a:gd name="connsiteX1-2131" fmla="*/ 947503 w 2103393"/>
              <a:gd name="connsiteY1-2132" fmla="*/ 0 h 1959848"/>
              <a:gd name="connsiteX2-2133" fmla="*/ 1183115 w 2103393"/>
              <a:gd name="connsiteY2-2134" fmla="*/ 5610 h 1959848"/>
              <a:gd name="connsiteX3-2135" fmla="*/ 1177505 w 2103393"/>
              <a:gd name="connsiteY3-2136" fmla="*/ 493664 h 1959848"/>
              <a:gd name="connsiteX4-2137" fmla="*/ 1312141 w 2103393"/>
              <a:gd name="connsiteY4-2138" fmla="*/ 572201 h 1959848"/>
              <a:gd name="connsiteX5-2139" fmla="*/ 1508484 w 2103393"/>
              <a:gd name="connsiteY5-2140" fmla="*/ 375858 h 1959848"/>
              <a:gd name="connsiteX6-2141" fmla="*/ 2058246 w 2103393"/>
              <a:gd name="connsiteY6-2142" fmla="*/ 1924167 h 1959848"/>
              <a:gd name="connsiteX7-2143" fmla="*/ 1211163 w 2103393"/>
              <a:gd name="connsiteY7-2144" fmla="*/ 1486600 h 1959848"/>
              <a:gd name="connsiteX8-2145" fmla="*/ 1205554 w 2103393"/>
              <a:gd name="connsiteY8-2146" fmla="*/ 1200502 h 1959848"/>
              <a:gd name="connsiteX9-2147" fmla="*/ 1244823 w 2103393"/>
              <a:gd name="connsiteY9-2148" fmla="*/ 757325 h 1959848"/>
              <a:gd name="connsiteX10-2149" fmla="*/ 1076528 w 2103393"/>
              <a:gd name="connsiteY10-2150" fmla="*/ 611470 h 1959848"/>
              <a:gd name="connsiteX11-2151" fmla="*/ 885795 w 2103393"/>
              <a:gd name="connsiteY11-2152" fmla="*/ 751715 h 1959848"/>
              <a:gd name="connsiteX12-2153" fmla="*/ 919453 w 2103393"/>
              <a:gd name="connsiteY12-2154" fmla="*/ 1189281 h 1959848"/>
              <a:gd name="connsiteX13-2155" fmla="*/ 891405 w 2103393"/>
              <a:gd name="connsiteY13-2156" fmla="*/ 1509040 h 1959848"/>
              <a:gd name="connsiteX14-2157" fmla="*/ 89201 w 2103393"/>
              <a:gd name="connsiteY14-2158" fmla="*/ 1952216 h 1959848"/>
              <a:gd name="connsiteX15-2159" fmla="*/ 577255 w 2103393"/>
              <a:gd name="connsiteY15-2160" fmla="*/ 375858 h 1959848"/>
              <a:gd name="connsiteX16-2161" fmla="*/ 807257 w 2103393"/>
              <a:gd name="connsiteY16-2162" fmla="*/ 611470 h 1959848"/>
              <a:gd name="connsiteX17-2163" fmla="*/ 969942 w 2103393"/>
              <a:gd name="connsiteY17-2164" fmla="*/ 499274 h 1959848"/>
              <a:gd name="connsiteX18-2165" fmla="*/ 947503 w 2103393"/>
              <a:gd name="connsiteY18-2166" fmla="*/ 0 h 1959848"/>
              <a:gd name="connsiteX0-2167" fmla="*/ 947503 w 2103393"/>
              <a:gd name="connsiteY0-2168" fmla="*/ 0 h 1961617"/>
              <a:gd name="connsiteX1-2169" fmla="*/ 947503 w 2103393"/>
              <a:gd name="connsiteY1-2170" fmla="*/ 0 h 1961617"/>
              <a:gd name="connsiteX2-2171" fmla="*/ 1183115 w 2103393"/>
              <a:gd name="connsiteY2-2172" fmla="*/ 5610 h 1961617"/>
              <a:gd name="connsiteX3-2173" fmla="*/ 1177505 w 2103393"/>
              <a:gd name="connsiteY3-2174" fmla="*/ 493664 h 1961617"/>
              <a:gd name="connsiteX4-2175" fmla="*/ 1312141 w 2103393"/>
              <a:gd name="connsiteY4-2176" fmla="*/ 572201 h 1961617"/>
              <a:gd name="connsiteX5-2177" fmla="*/ 1508484 w 2103393"/>
              <a:gd name="connsiteY5-2178" fmla="*/ 375858 h 1961617"/>
              <a:gd name="connsiteX6-2179" fmla="*/ 2058246 w 2103393"/>
              <a:gd name="connsiteY6-2180" fmla="*/ 1924167 h 1961617"/>
              <a:gd name="connsiteX7-2181" fmla="*/ 1244822 w 2103393"/>
              <a:gd name="connsiteY7-2182" fmla="*/ 1514649 h 1961617"/>
              <a:gd name="connsiteX8-2183" fmla="*/ 1205554 w 2103393"/>
              <a:gd name="connsiteY8-2184" fmla="*/ 1200502 h 1961617"/>
              <a:gd name="connsiteX9-2185" fmla="*/ 1244823 w 2103393"/>
              <a:gd name="connsiteY9-2186" fmla="*/ 757325 h 1961617"/>
              <a:gd name="connsiteX10-2187" fmla="*/ 1076528 w 2103393"/>
              <a:gd name="connsiteY10-2188" fmla="*/ 611470 h 1961617"/>
              <a:gd name="connsiteX11-2189" fmla="*/ 885795 w 2103393"/>
              <a:gd name="connsiteY11-2190" fmla="*/ 751715 h 1961617"/>
              <a:gd name="connsiteX12-2191" fmla="*/ 919453 w 2103393"/>
              <a:gd name="connsiteY12-2192" fmla="*/ 1189281 h 1961617"/>
              <a:gd name="connsiteX13-2193" fmla="*/ 891405 w 2103393"/>
              <a:gd name="connsiteY13-2194" fmla="*/ 1509040 h 1961617"/>
              <a:gd name="connsiteX14-2195" fmla="*/ 89201 w 2103393"/>
              <a:gd name="connsiteY14-2196" fmla="*/ 1952216 h 1961617"/>
              <a:gd name="connsiteX15-2197" fmla="*/ 577255 w 2103393"/>
              <a:gd name="connsiteY15-2198" fmla="*/ 375858 h 1961617"/>
              <a:gd name="connsiteX16-2199" fmla="*/ 807257 w 2103393"/>
              <a:gd name="connsiteY16-2200" fmla="*/ 611470 h 1961617"/>
              <a:gd name="connsiteX17-2201" fmla="*/ 969942 w 2103393"/>
              <a:gd name="connsiteY17-2202" fmla="*/ 499274 h 1961617"/>
              <a:gd name="connsiteX18-2203" fmla="*/ 947503 w 2103393"/>
              <a:gd name="connsiteY18-2204" fmla="*/ 0 h 1961617"/>
              <a:gd name="connsiteX0-2205" fmla="*/ 947503 w 2103393"/>
              <a:gd name="connsiteY0-2206" fmla="*/ 0 h 1961617"/>
              <a:gd name="connsiteX1-2207" fmla="*/ 947503 w 2103393"/>
              <a:gd name="connsiteY1-2208" fmla="*/ 0 h 1961617"/>
              <a:gd name="connsiteX2-2209" fmla="*/ 1183115 w 2103393"/>
              <a:gd name="connsiteY2-2210" fmla="*/ 5610 h 1961617"/>
              <a:gd name="connsiteX3-2211" fmla="*/ 1177505 w 2103393"/>
              <a:gd name="connsiteY3-2212" fmla="*/ 493664 h 1961617"/>
              <a:gd name="connsiteX4-2213" fmla="*/ 1312141 w 2103393"/>
              <a:gd name="connsiteY4-2214" fmla="*/ 572201 h 1961617"/>
              <a:gd name="connsiteX5-2215" fmla="*/ 1508484 w 2103393"/>
              <a:gd name="connsiteY5-2216" fmla="*/ 375858 h 1961617"/>
              <a:gd name="connsiteX6-2217" fmla="*/ 2058246 w 2103393"/>
              <a:gd name="connsiteY6-2218" fmla="*/ 1924167 h 1961617"/>
              <a:gd name="connsiteX7-2219" fmla="*/ 1244822 w 2103393"/>
              <a:gd name="connsiteY7-2220" fmla="*/ 1514649 h 1961617"/>
              <a:gd name="connsiteX8-2221" fmla="*/ 1205554 w 2103393"/>
              <a:gd name="connsiteY8-2222" fmla="*/ 1200502 h 1961617"/>
              <a:gd name="connsiteX9-2223" fmla="*/ 1244823 w 2103393"/>
              <a:gd name="connsiteY9-2224" fmla="*/ 757325 h 1961617"/>
              <a:gd name="connsiteX10-2225" fmla="*/ 1076528 w 2103393"/>
              <a:gd name="connsiteY10-2226" fmla="*/ 611470 h 1961617"/>
              <a:gd name="connsiteX11-2227" fmla="*/ 885795 w 2103393"/>
              <a:gd name="connsiteY11-2228" fmla="*/ 751715 h 1961617"/>
              <a:gd name="connsiteX12-2229" fmla="*/ 919453 w 2103393"/>
              <a:gd name="connsiteY12-2230" fmla="*/ 1189281 h 1961617"/>
              <a:gd name="connsiteX13-2231" fmla="*/ 891405 w 2103393"/>
              <a:gd name="connsiteY13-2232" fmla="*/ 1509040 h 1961617"/>
              <a:gd name="connsiteX14-2233" fmla="*/ 89201 w 2103393"/>
              <a:gd name="connsiteY14-2234" fmla="*/ 1952216 h 1961617"/>
              <a:gd name="connsiteX15-2235" fmla="*/ 577255 w 2103393"/>
              <a:gd name="connsiteY15-2236" fmla="*/ 375858 h 1961617"/>
              <a:gd name="connsiteX16-2237" fmla="*/ 807257 w 2103393"/>
              <a:gd name="connsiteY16-2238" fmla="*/ 611470 h 1961617"/>
              <a:gd name="connsiteX17-2239" fmla="*/ 969942 w 2103393"/>
              <a:gd name="connsiteY17-2240" fmla="*/ 499274 h 1961617"/>
              <a:gd name="connsiteX18-2241" fmla="*/ 947503 w 2103393"/>
              <a:gd name="connsiteY18-2242" fmla="*/ 0 h 1961617"/>
              <a:gd name="connsiteX0-2243" fmla="*/ 947503 w 2103393"/>
              <a:gd name="connsiteY0-2244" fmla="*/ 0 h 1963064"/>
              <a:gd name="connsiteX1-2245" fmla="*/ 947503 w 2103393"/>
              <a:gd name="connsiteY1-2246" fmla="*/ 0 h 1963064"/>
              <a:gd name="connsiteX2-2247" fmla="*/ 1183115 w 2103393"/>
              <a:gd name="connsiteY2-2248" fmla="*/ 5610 h 1963064"/>
              <a:gd name="connsiteX3-2249" fmla="*/ 1177505 w 2103393"/>
              <a:gd name="connsiteY3-2250" fmla="*/ 493664 h 1963064"/>
              <a:gd name="connsiteX4-2251" fmla="*/ 1312141 w 2103393"/>
              <a:gd name="connsiteY4-2252" fmla="*/ 572201 h 1963064"/>
              <a:gd name="connsiteX5-2253" fmla="*/ 1508484 w 2103393"/>
              <a:gd name="connsiteY5-2254" fmla="*/ 375858 h 1963064"/>
              <a:gd name="connsiteX6-2255" fmla="*/ 2058246 w 2103393"/>
              <a:gd name="connsiteY6-2256" fmla="*/ 1924167 h 1963064"/>
              <a:gd name="connsiteX7-2257" fmla="*/ 1244822 w 2103393"/>
              <a:gd name="connsiteY7-2258" fmla="*/ 1514649 h 1963064"/>
              <a:gd name="connsiteX8-2259" fmla="*/ 1205554 w 2103393"/>
              <a:gd name="connsiteY8-2260" fmla="*/ 1200502 h 1963064"/>
              <a:gd name="connsiteX9-2261" fmla="*/ 1244823 w 2103393"/>
              <a:gd name="connsiteY9-2262" fmla="*/ 757325 h 1963064"/>
              <a:gd name="connsiteX10-2263" fmla="*/ 1076528 w 2103393"/>
              <a:gd name="connsiteY10-2264" fmla="*/ 611470 h 1963064"/>
              <a:gd name="connsiteX11-2265" fmla="*/ 885795 w 2103393"/>
              <a:gd name="connsiteY11-2266" fmla="*/ 751715 h 1963064"/>
              <a:gd name="connsiteX12-2267" fmla="*/ 919453 w 2103393"/>
              <a:gd name="connsiteY12-2268" fmla="*/ 1189281 h 1963064"/>
              <a:gd name="connsiteX13-2269" fmla="*/ 891405 w 2103393"/>
              <a:gd name="connsiteY13-2270" fmla="*/ 1509040 h 1963064"/>
              <a:gd name="connsiteX14-2271" fmla="*/ 89201 w 2103393"/>
              <a:gd name="connsiteY14-2272" fmla="*/ 1952216 h 1963064"/>
              <a:gd name="connsiteX15-2273" fmla="*/ 577255 w 2103393"/>
              <a:gd name="connsiteY15-2274" fmla="*/ 375858 h 1963064"/>
              <a:gd name="connsiteX16-2275" fmla="*/ 807257 w 2103393"/>
              <a:gd name="connsiteY16-2276" fmla="*/ 611470 h 1963064"/>
              <a:gd name="connsiteX17-2277" fmla="*/ 969942 w 2103393"/>
              <a:gd name="connsiteY17-2278" fmla="*/ 499274 h 1963064"/>
              <a:gd name="connsiteX18-2279" fmla="*/ 947503 w 2103393"/>
              <a:gd name="connsiteY18-2280" fmla="*/ 0 h 1963064"/>
              <a:gd name="connsiteX0-2281" fmla="*/ 947503 w 2103393"/>
              <a:gd name="connsiteY0-2282" fmla="*/ 0 h 1964995"/>
              <a:gd name="connsiteX1-2283" fmla="*/ 947503 w 2103393"/>
              <a:gd name="connsiteY1-2284" fmla="*/ 0 h 1964995"/>
              <a:gd name="connsiteX2-2285" fmla="*/ 1183115 w 2103393"/>
              <a:gd name="connsiteY2-2286" fmla="*/ 5610 h 1964995"/>
              <a:gd name="connsiteX3-2287" fmla="*/ 1177505 w 2103393"/>
              <a:gd name="connsiteY3-2288" fmla="*/ 493664 h 1964995"/>
              <a:gd name="connsiteX4-2289" fmla="*/ 1312141 w 2103393"/>
              <a:gd name="connsiteY4-2290" fmla="*/ 572201 h 1964995"/>
              <a:gd name="connsiteX5-2291" fmla="*/ 1508484 w 2103393"/>
              <a:gd name="connsiteY5-2292" fmla="*/ 375858 h 1964995"/>
              <a:gd name="connsiteX6-2293" fmla="*/ 2058246 w 2103393"/>
              <a:gd name="connsiteY6-2294" fmla="*/ 1924167 h 1964995"/>
              <a:gd name="connsiteX7-2295" fmla="*/ 1244822 w 2103393"/>
              <a:gd name="connsiteY7-2296" fmla="*/ 1514649 h 1964995"/>
              <a:gd name="connsiteX8-2297" fmla="*/ 1205554 w 2103393"/>
              <a:gd name="connsiteY8-2298" fmla="*/ 1200502 h 1964995"/>
              <a:gd name="connsiteX9-2299" fmla="*/ 1244823 w 2103393"/>
              <a:gd name="connsiteY9-2300" fmla="*/ 757325 h 1964995"/>
              <a:gd name="connsiteX10-2301" fmla="*/ 1076528 w 2103393"/>
              <a:gd name="connsiteY10-2302" fmla="*/ 611470 h 1964995"/>
              <a:gd name="connsiteX11-2303" fmla="*/ 885795 w 2103393"/>
              <a:gd name="connsiteY11-2304" fmla="*/ 751715 h 1964995"/>
              <a:gd name="connsiteX12-2305" fmla="*/ 919453 w 2103393"/>
              <a:gd name="connsiteY12-2306" fmla="*/ 1189281 h 1964995"/>
              <a:gd name="connsiteX13-2307" fmla="*/ 891405 w 2103393"/>
              <a:gd name="connsiteY13-2308" fmla="*/ 1509040 h 1964995"/>
              <a:gd name="connsiteX14-2309" fmla="*/ 89201 w 2103393"/>
              <a:gd name="connsiteY14-2310" fmla="*/ 1952216 h 1964995"/>
              <a:gd name="connsiteX15-2311" fmla="*/ 577255 w 2103393"/>
              <a:gd name="connsiteY15-2312" fmla="*/ 375858 h 1964995"/>
              <a:gd name="connsiteX16-2313" fmla="*/ 807257 w 2103393"/>
              <a:gd name="connsiteY16-2314" fmla="*/ 611470 h 1964995"/>
              <a:gd name="connsiteX17-2315" fmla="*/ 969942 w 2103393"/>
              <a:gd name="connsiteY17-2316" fmla="*/ 499274 h 1964995"/>
              <a:gd name="connsiteX18-2317" fmla="*/ 947503 w 2103393"/>
              <a:gd name="connsiteY18-2318" fmla="*/ 0 h 1964995"/>
              <a:gd name="connsiteX0-2319" fmla="*/ 947503 w 2103393"/>
              <a:gd name="connsiteY0-2320" fmla="*/ 13781 h 1978776"/>
              <a:gd name="connsiteX1-2321" fmla="*/ 947503 w 2103393"/>
              <a:gd name="connsiteY1-2322" fmla="*/ 13781 h 1978776"/>
              <a:gd name="connsiteX2-2323" fmla="*/ 1183115 w 2103393"/>
              <a:gd name="connsiteY2-2324" fmla="*/ 19391 h 1978776"/>
              <a:gd name="connsiteX3-2325" fmla="*/ 1177505 w 2103393"/>
              <a:gd name="connsiteY3-2326" fmla="*/ 507445 h 1978776"/>
              <a:gd name="connsiteX4-2327" fmla="*/ 1312141 w 2103393"/>
              <a:gd name="connsiteY4-2328" fmla="*/ 585982 h 1978776"/>
              <a:gd name="connsiteX5-2329" fmla="*/ 1508484 w 2103393"/>
              <a:gd name="connsiteY5-2330" fmla="*/ 389639 h 1978776"/>
              <a:gd name="connsiteX6-2331" fmla="*/ 2058246 w 2103393"/>
              <a:gd name="connsiteY6-2332" fmla="*/ 1937948 h 1978776"/>
              <a:gd name="connsiteX7-2333" fmla="*/ 1244822 w 2103393"/>
              <a:gd name="connsiteY7-2334" fmla="*/ 1528430 h 1978776"/>
              <a:gd name="connsiteX8-2335" fmla="*/ 1205554 w 2103393"/>
              <a:gd name="connsiteY8-2336" fmla="*/ 1214283 h 1978776"/>
              <a:gd name="connsiteX9-2337" fmla="*/ 1244823 w 2103393"/>
              <a:gd name="connsiteY9-2338" fmla="*/ 771106 h 1978776"/>
              <a:gd name="connsiteX10-2339" fmla="*/ 1076528 w 2103393"/>
              <a:gd name="connsiteY10-2340" fmla="*/ 625251 h 1978776"/>
              <a:gd name="connsiteX11-2341" fmla="*/ 885795 w 2103393"/>
              <a:gd name="connsiteY11-2342" fmla="*/ 765496 h 1978776"/>
              <a:gd name="connsiteX12-2343" fmla="*/ 919453 w 2103393"/>
              <a:gd name="connsiteY12-2344" fmla="*/ 1203062 h 1978776"/>
              <a:gd name="connsiteX13-2345" fmla="*/ 891405 w 2103393"/>
              <a:gd name="connsiteY13-2346" fmla="*/ 1522821 h 1978776"/>
              <a:gd name="connsiteX14-2347" fmla="*/ 89201 w 2103393"/>
              <a:gd name="connsiteY14-2348" fmla="*/ 1965997 h 1978776"/>
              <a:gd name="connsiteX15-2349" fmla="*/ 577255 w 2103393"/>
              <a:gd name="connsiteY15-2350" fmla="*/ 389639 h 1978776"/>
              <a:gd name="connsiteX16-2351" fmla="*/ 807257 w 2103393"/>
              <a:gd name="connsiteY16-2352" fmla="*/ 625251 h 1978776"/>
              <a:gd name="connsiteX17-2353" fmla="*/ 969942 w 2103393"/>
              <a:gd name="connsiteY17-2354" fmla="*/ 513055 h 1978776"/>
              <a:gd name="connsiteX18-2355" fmla="*/ 947503 w 2103393"/>
              <a:gd name="connsiteY18-2356" fmla="*/ 13781 h 1978776"/>
              <a:gd name="connsiteX0-2357" fmla="*/ 964333 w 2103393"/>
              <a:gd name="connsiteY0-2358" fmla="*/ 55026 h 1980752"/>
              <a:gd name="connsiteX1-2359" fmla="*/ 947503 w 2103393"/>
              <a:gd name="connsiteY1-2360" fmla="*/ 15757 h 1980752"/>
              <a:gd name="connsiteX2-2361" fmla="*/ 1183115 w 2103393"/>
              <a:gd name="connsiteY2-2362" fmla="*/ 21367 h 1980752"/>
              <a:gd name="connsiteX3-2363" fmla="*/ 1177505 w 2103393"/>
              <a:gd name="connsiteY3-2364" fmla="*/ 509421 h 1980752"/>
              <a:gd name="connsiteX4-2365" fmla="*/ 1312141 w 2103393"/>
              <a:gd name="connsiteY4-2366" fmla="*/ 587958 h 1980752"/>
              <a:gd name="connsiteX5-2367" fmla="*/ 1508484 w 2103393"/>
              <a:gd name="connsiteY5-2368" fmla="*/ 391615 h 1980752"/>
              <a:gd name="connsiteX6-2369" fmla="*/ 2058246 w 2103393"/>
              <a:gd name="connsiteY6-2370" fmla="*/ 1939924 h 1980752"/>
              <a:gd name="connsiteX7-2371" fmla="*/ 1244822 w 2103393"/>
              <a:gd name="connsiteY7-2372" fmla="*/ 1530406 h 1980752"/>
              <a:gd name="connsiteX8-2373" fmla="*/ 1205554 w 2103393"/>
              <a:gd name="connsiteY8-2374" fmla="*/ 1216259 h 1980752"/>
              <a:gd name="connsiteX9-2375" fmla="*/ 1244823 w 2103393"/>
              <a:gd name="connsiteY9-2376" fmla="*/ 773082 h 1980752"/>
              <a:gd name="connsiteX10-2377" fmla="*/ 1076528 w 2103393"/>
              <a:gd name="connsiteY10-2378" fmla="*/ 627227 h 1980752"/>
              <a:gd name="connsiteX11-2379" fmla="*/ 885795 w 2103393"/>
              <a:gd name="connsiteY11-2380" fmla="*/ 767472 h 1980752"/>
              <a:gd name="connsiteX12-2381" fmla="*/ 919453 w 2103393"/>
              <a:gd name="connsiteY12-2382" fmla="*/ 1205038 h 1980752"/>
              <a:gd name="connsiteX13-2383" fmla="*/ 891405 w 2103393"/>
              <a:gd name="connsiteY13-2384" fmla="*/ 1524797 h 1980752"/>
              <a:gd name="connsiteX14-2385" fmla="*/ 89201 w 2103393"/>
              <a:gd name="connsiteY14-2386" fmla="*/ 1967973 h 1980752"/>
              <a:gd name="connsiteX15-2387" fmla="*/ 577255 w 2103393"/>
              <a:gd name="connsiteY15-2388" fmla="*/ 391615 h 1980752"/>
              <a:gd name="connsiteX16-2389" fmla="*/ 807257 w 2103393"/>
              <a:gd name="connsiteY16-2390" fmla="*/ 627227 h 1980752"/>
              <a:gd name="connsiteX17-2391" fmla="*/ 969942 w 2103393"/>
              <a:gd name="connsiteY17-2392" fmla="*/ 515031 h 1980752"/>
              <a:gd name="connsiteX18-2393" fmla="*/ 964333 w 2103393"/>
              <a:gd name="connsiteY18-2394" fmla="*/ 55026 h 1980752"/>
              <a:gd name="connsiteX0-2395" fmla="*/ 913845 w 2103393"/>
              <a:gd name="connsiteY0-2396" fmla="*/ 72662 h 1981559"/>
              <a:gd name="connsiteX1-2397" fmla="*/ 947503 w 2103393"/>
              <a:gd name="connsiteY1-2398" fmla="*/ 16564 h 1981559"/>
              <a:gd name="connsiteX2-2399" fmla="*/ 1183115 w 2103393"/>
              <a:gd name="connsiteY2-2400" fmla="*/ 22174 h 1981559"/>
              <a:gd name="connsiteX3-2401" fmla="*/ 1177505 w 2103393"/>
              <a:gd name="connsiteY3-2402" fmla="*/ 510228 h 1981559"/>
              <a:gd name="connsiteX4-2403" fmla="*/ 1312141 w 2103393"/>
              <a:gd name="connsiteY4-2404" fmla="*/ 588765 h 1981559"/>
              <a:gd name="connsiteX5-2405" fmla="*/ 1508484 w 2103393"/>
              <a:gd name="connsiteY5-2406" fmla="*/ 392422 h 1981559"/>
              <a:gd name="connsiteX6-2407" fmla="*/ 2058246 w 2103393"/>
              <a:gd name="connsiteY6-2408" fmla="*/ 1940731 h 1981559"/>
              <a:gd name="connsiteX7-2409" fmla="*/ 1244822 w 2103393"/>
              <a:gd name="connsiteY7-2410" fmla="*/ 1531213 h 1981559"/>
              <a:gd name="connsiteX8-2411" fmla="*/ 1205554 w 2103393"/>
              <a:gd name="connsiteY8-2412" fmla="*/ 1217066 h 1981559"/>
              <a:gd name="connsiteX9-2413" fmla="*/ 1244823 w 2103393"/>
              <a:gd name="connsiteY9-2414" fmla="*/ 773889 h 1981559"/>
              <a:gd name="connsiteX10-2415" fmla="*/ 1076528 w 2103393"/>
              <a:gd name="connsiteY10-2416" fmla="*/ 628034 h 1981559"/>
              <a:gd name="connsiteX11-2417" fmla="*/ 885795 w 2103393"/>
              <a:gd name="connsiteY11-2418" fmla="*/ 768279 h 1981559"/>
              <a:gd name="connsiteX12-2419" fmla="*/ 919453 w 2103393"/>
              <a:gd name="connsiteY12-2420" fmla="*/ 1205845 h 1981559"/>
              <a:gd name="connsiteX13-2421" fmla="*/ 891405 w 2103393"/>
              <a:gd name="connsiteY13-2422" fmla="*/ 1525604 h 1981559"/>
              <a:gd name="connsiteX14-2423" fmla="*/ 89201 w 2103393"/>
              <a:gd name="connsiteY14-2424" fmla="*/ 1968780 h 1981559"/>
              <a:gd name="connsiteX15-2425" fmla="*/ 577255 w 2103393"/>
              <a:gd name="connsiteY15-2426" fmla="*/ 392422 h 1981559"/>
              <a:gd name="connsiteX16-2427" fmla="*/ 807257 w 2103393"/>
              <a:gd name="connsiteY16-2428" fmla="*/ 628034 h 1981559"/>
              <a:gd name="connsiteX17-2429" fmla="*/ 969942 w 2103393"/>
              <a:gd name="connsiteY17-2430" fmla="*/ 515838 h 1981559"/>
              <a:gd name="connsiteX18-2431" fmla="*/ 913845 w 2103393"/>
              <a:gd name="connsiteY18-2432" fmla="*/ 72662 h 1981559"/>
              <a:gd name="connsiteX0-2433" fmla="*/ 913845 w 2103393"/>
              <a:gd name="connsiteY0-2434" fmla="*/ 103017 h 2011914"/>
              <a:gd name="connsiteX1-2435" fmla="*/ 1003601 w 2103393"/>
              <a:gd name="connsiteY1-2436" fmla="*/ 2040 h 2011914"/>
              <a:gd name="connsiteX2-2437" fmla="*/ 1183115 w 2103393"/>
              <a:gd name="connsiteY2-2438" fmla="*/ 52529 h 2011914"/>
              <a:gd name="connsiteX3-2439" fmla="*/ 1177505 w 2103393"/>
              <a:gd name="connsiteY3-2440" fmla="*/ 540583 h 2011914"/>
              <a:gd name="connsiteX4-2441" fmla="*/ 1312141 w 2103393"/>
              <a:gd name="connsiteY4-2442" fmla="*/ 619120 h 2011914"/>
              <a:gd name="connsiteX5-2443" fmla="*/ 1508484 w 2103393"/>
              <a:gd name="connsiteY5-2444" fmla="*/ 422777 h 2011914"/>
              <a:gd name="connsiteX6-2445" fmla="*/ 2058246 w 2103393"/>
              <a:gd name="connsiteY6-2446" fmla="*/ 1971086 h 2011914"/>
              <a:gd name="connsiteX7-2447" fmla="*/ 1244822 w 2103393"/>
              <a:gd name="connsiteY7-2448" fmla="*/ 1561568 h 2011914"/>
              <a:gd name="connsiteX8-2449" fmla="*/ 1205554 w 2103393"/>
              <a:gd name="connsiteY8-2450" fmla="*/ 1247421 h 2011914"/>
              <a:gd name="connsiteX9-2451" fmla="*/ 1244823 w 2103393"/>
              <a:gd name="connsiteY9-2452" fmla="*/ 804244 h 2011914"/>
              <a:gd name="connsiteX10-2453" fmla="*/ 1076528 w 2103393"/>
              <a:gd name="connsiteY10-2454" fmla="*/ 658389 h 2011914"/>
              <a:gd name="connsiteX11-2455" fmla="*/ 885795 w 2103393"/>
              <a:gd name="connsiteY11-2456" fmla="*/ 798634 h 2011914"/>
              <a:gd name="connsiteX12-2457" fmla="*/ 919453 w 2103393"/>
              <a:gd name="connsiteY12-2458" fmla="*/ 1236200 h 2011914"/>
              <a:gd name="connsiteX13-2459" fmla="*/ 891405 w 2103393"/>
              <a:gd name="connsiteY13-2460" fmla="*/ 1555959 h 2011914"/>
              <a:gd name="connsiteX14-2461" fmla="*/ 89201 w 2103393"/>
              <a:gd name="connsiteY14-2462" fmla="*/ 1999135 h 2011914"/>
              <a:gd name="connsiteX15-2463" fmla="*/ 577255 w 2103393"/>
              <a:gd name="connsiteY15-2464" fmla="*/ 422777 h 2011914"/>
              <a:gd name="connsiteX16-2465" fmla="*/ 807257 w 2103393"/>
              <a:gd name="connsiteY16-2466" fmla="*/ 658389 h 2011914"/>
              <a:gd name="connsiteX17-2467" fmla="*/ 969942 w 2103393"/>
              <a:gd name="connsiteY17-2468" fmla="*/ 546193 h 2011914"/>
              <a:gd name="connsiteX18-2469" fmla="*/ 913845 w 2103393"/>
              <a:gd name="connsiteY18-2470" fmla="*/ 103017 h 2011914"/>
              <a:gd name="connsiteX0-2471" fmla="*/ 930675 w 2103393"/>
              <a:gd name="connsiteY0-2472" fmla="*/ 67702 h 2010258"/>
              <a:gd name="connsiteX1-2473" fmla="*/ 1003601 w 2103393"/>
              <a:gd name="connsiteY1-2474" fmla="*/ 384 h 2010258"/>
              <a:gd name="connsiteX2-2475" fmla="*/ 1183115 w 2103393"/>
              <a:gd name="connsiteY2-2476" fmla="*/ 50873 h 2010258"/>
              <a:gd name="connsiteX3-2477" fmla="*/ 1177505 w 2103393"/>
              <a:gd name="connsiteY3-2478" fmla="*/ 538927 h 2010258"/>
              <a:gd name="connsiteX4-2479" fmla="*/ 1312141 w 2103393"/>
              <a:gd name="connsiteY4-2480" fmla="*/ 617464 h 2010258"/>
              <a:gd name="connsiteX5-2481" fmla="*/ 1508484 w 2103393"/>
              <a:gd name="connsiteY5-2482" fmla="*/ 421121 h 2010258"/>
              <a:gd name="connsiteX6-2483" fmla="*/ 2058246 w 2103393"/>
              <a:gd name="connsiteY6-2484" fmla="*/ 1969430 h 2010258"/>
              <a:gd name="connsiteX7-2485" fmla="*/ 1244822 w 2103393"/>
              <a:gd name="connsiteY7-2486" fmla="*/ 1559912 h 2010258"/>
              <a:gd name="connsiteX8-2487" fmla="*/ 1205554 w 2103393"/>
              <a:gd name="connsiteY8-2488" fmla="*/ 1245765 h 2010258"/>
              <a:gd name="connsiteX9-2489" fmla="*/ 1244823 w 2103393"/>
              <a:gd name="connsiteY9-2490" fmla="*/ 802588 h 2010258"/>
              <a:gd name="connsiteX10-2491" fmla="*/ 1076528 w 2103393"/>
              <a:gd name="connsiteY10-2492" fmla="*/ 656733 h 2010258"/>
              <a:gd name="connsiteX11-2493" fmla="*/ 885795 w 2103393"/>
              <a:gd name="connsiteY11-2494" fmla="*/ 796978 h 2010258"/>
              <a:gd name="connsiteX12-2495" fmla="*/ 919453 w 2103393"/>
              <a:gd name="connsiteY12-2496" fmla="*/ 1234544 h 2010258"/>
              <a:gd name="connsiteX13-2497" fmla="*/ 891405 w 2103393"/>
              <a:gd name="connsiteY13-2498" fmla="*/ 1554303 h 2010258"/>
              <a:gd name="connsiteX14-2499" fmla="*/ 89201 w 2103393"/>
              <a:gd name="connsiteY14-2500" fmla="*/ 1997479 h 2010258"/>
              <a:gd name="connsiteX15-2501" fmla="*/ 577255 w 2103393"/>
              <a:gd name="connsiteY15-2502" fmla="*/ 421121 h 2010258"/>
              <a:gd name="connsiteX16-2503" fmla="*/ 807257 w 2103393"/>
              <a:gd name="connsiteY16-2504" fmla="*/ 656733 h 2010258"/>
              <a:gd name="connsiteX17-2505" fmla="*/ 969942 w 2103393"/>
              <a:gd name="connsiteY17-2506" fmla="*/ 544537 h 2010258"/>
              <a:gd name="connsiteX18-2507" fmla="*/ 930675 w 2103393"/>
              <a:gd name="connsiteY18-2508" fmla="*/ 67702 h 2010258"/>
              <a:gd name="connsiteX0-2509" fmla="*/ 930675 w 2103393"/>
              <a:gd name="connsiteY0-2510" fmla="*/ 69239 h 2011795"/>
              <a:gd name="connsiteX1-2511" fmla="*/ 1183115 w 2103393"/>
              <a:gd name="connsiteY1-2512" fmla="*/ 52410 h 2011795"/>
              <a:gd name="connsiteX2-2513" fmla="*/ 1177505 w 2103393"/>
              <a:gd name="connsiteY2-2514" fmla="*/ 540464 h 2011795"/>
              <a:gd name="connsiteX3-2515" fmla="*/ 1312141 w 2103393"/>
              <a:gd name="connsiteY3-2516" fmla="*/ 619001 h 2011795"/>
              <a:gd name="connsiteX4-2517" fmla="*/ 1508484 w 2103393"/>
              <a:gd name="connsiteY4-2518" fmla="*/ 422658 h 2011795"/>
              <a:gd name="connsiteX5-2519" fmla="*/ 2058246 w 2103393"/>
              <a:gd name="connsiteY5-2520" fmla="*/ 1970967 h 2011795"/>
              <a:gd name="connsiteX6-2521" fmla="*/ 1244822 w 2103393"/>
              <a:gd name="connsiteY6-2522" fmla="*/ 1561449 h 2011795"/>
              <a:gd name="connsiteX7-2523" fmla="*/ 1205554 w 2103393"/>
              <a:gd name="connsiteY7-2524" fmla="*/ 1247302 h 2011795"/>
              <a:gd name="connsiteX8-2525" fmla="*/ 1244823 w 2103393"/>
              <a:gd name="connsiteY8-2526" fmla="*/ 804125 h 2011795"/>
              <a:gd name="connsiteX9-2527" fmla="*/ 1076528 w 2103393"/>
              <a:gd name="connsiteY9-2528" fmla="*/ 658270 h 2011795"/>
              <a:gd name="connsiteX10-2529" fmla="*/ 885795 w 2103393"/>
              <a:gd name="connsiteY10-2530" fmla="*/ 798515 h 2011795"/>
              <a:gd name="connsiteX11-2531" fmla="*/ 919453 w 2103393"/>
              <a:gd name="connsiteY11-2532" fmla="*/ 1236081 h 2011795"/>
              <a:gd name="connsiteX12-2533" fmla="*/ 891405 w 2103393"/>
              <a:gd name="connsiteY12-2534" fmla="*/ 1555840 h 2011795"/>
              <a:gd name="connsiteX13-2535" fmla="*/ 89201 w 2103393"/>
              <a:gd name="connsiteY13-2536" fmla="*/ 1999016 h 2011795"/>
              <a:gd name="connsiteX14-2537" fmla="*/ 577255 w 2103393"/>
              <a:gd name="connsiteY14-2538" fmla="*/ 422658 h 2011795"/>
              <a:gd name="connsiteX15-2539" fmla="*/ 807257 w 2103393"/>
              <a:gd name="connsiteY15-2540" fmla="*/ 658270 h 2011795"/>
              <a:gd name="connsiteX16-2541" fmla="*/ 969942 w 2103393"/>
              <a:gd name="connsiteY16-2542" fmla="*/ 546074 h 2011795"/>
              <a:gd name="connsiteX17-2543" fmla="*/ 930675 w 2103393"/>
              <a:gd name="connsiteY17-2544" fmla="*/ 69239 h 2011795"/>
              <a:gd name="connsiteX0-2545" fmla="*/ 930675 w 2103393"/>
              <a:gd name="connsiteY0-2546" fmla="*/ 63795 h 2006351"/>
              <a:gd name="connsiteX1-2547" fmla="*/ 1183115 w 2103393"/>
              <a:gd name="connsiteY1-2548" fmla="*/ 46966 h 2006351"/>
              <a:gd name="connsiteX2-2549" fmla="*/ 1177505 w 2103393"/>
              <a:gd name="connsiteY2-2550" fmla="*/ 535020 h 2006351"/>
              <a:gd name="connsiteX3-2551" fmla="*/ 1312141 w 2103393"/>
              <a:gd name="connsiteY3-2552" fmla="*/ 613557 h 2006351"/>
              <a:gd name="connsiteX4-2553" fmla="*/ 1508484 w 2103393"/>
              <a:gd name="connsiteY4-2554" fmla="*/ 417214 h 2006351"/>
              <a:gd name="connsiteX5-2555" fmla="*/ 2058246 w 2103393"/>
              <a:gd name="connsiteY5-2556" fmla="*/ 1965523 h 2006351"/>
              <a:gd name="connsiteX6-2557" fmla="*/ 1244822 w 2103393"/>
              <a:gd name="connsiteY6-2558" fmla="*/ 1556005 h 2006351"/>
              <a:gd name="connsiteX7-2559" fmla="*/ 1205554 w 2103393"/>
              <a:gd name="connsiteY7-2560" fmla="*/ 1241858 h 2006351"/>
              <a:gd name="connsiteX8-2561" fmla="*/ 1244823 w 2103393"/>
              <a:gd name="connsiteY8-2562" fmla="*/ 798681 h 2006351"/>
              <a:gd name="connsiteX9-2563" fmla="*/ 1076528 w 2103393"/>
              <a:gd name="connsiteY9-2564" fmla="*/ 652826 h 2006351"/>
              <a:gd name="connsiteX10-2565" fmla="*/ 885795 w 2103393"/>
              <a:gd name="connsiteY10-2566" fmla="*/ 793071 h 2006351"/>
              <a:gd name="connsiteX11-2567" fmla="*/ 919453 w 2103393"/>
              <a:gd name="connsiteY11-2568" fmla="*/ 1230637 h 2006351"/>
              <a:gd name="connsiteX12-2569" fmla="*/ 891405 w 2103393"/>
              <a:gd name="connsiteY12-2570" fmla="*/ 1550396 h 2006351"/>
              <a:gd name="connsiteX13-2571" fmla="*/ 89201 w 2103393"/>
              <a:gd name="connsiteY13-2572" fmla="*/ 1993572 h 2006351"/>
              <a:gd name="connsiteX14-2573" fmla="*/ 577255 w 2103393"/>
              <a:gd name="connsiteY14-2574" fmla="*/ 417214 h 2006351"/>
              <a:gd name="connsiteX15-2575" fmla="*/ 807257 w 2103393"/>
              <a:gd name="connsiteY15-2576" fmla="*/ 652826 h 2006351"/>
              <a:gd name="connsiteX16-2577" fmla="*/ 969942 w 2103393"/>
              <a:gd name="connsiteY16-2578" fmla="*/ 540630 h 2006351"/>
              <a:gd name="connsiteX17-2579" fmla="*/ 930675 w 2103393"/>
              <a:gd name="connsiteY17-2580" fmla="*/ 63795 h 2006351"/>
              <a:gd name="connsiteX0-2581" fmla="*/ 930675 w 2103393"/>
              <a:gd name="connsiteY0-2582" fmla="*/ 51191 h 2016186"/>
              <a:gd name="connsiteX1-2583" fmla="*/ 1183115 w 2103393"/>
              <a:gd name="connsiteY1-2584" fmla="*/ 56801 h 2016186"/>
              <a:gd name="connsiteX2-2585" fmla="*/ 1177505 w 2103393"/>
              <a:gd name="connsiteY2-2586" fmla="*/ 544855 h 2016186"/>
              <a:gd name="connsiteX3-2587" fmla="*/ 1312141 w 2103393"/>
              <a:gd name="connsiteY3-2588" fmla="*/ 623392 h 2016186"/>
              <a:gd name="connsiteX4-2589" fmla="*/ 1508484 w 2103393"/>
              <a:gd name="connsiteY4-2590" fmla="*/ 427049 h 2016186"/>
              <a:gd name="connsiteX5-2591" fmla="*/ 2058246 w 2103393"/>
              <a:gd name="connsiteY5-2592" fmla="*/ 1975358 h 2016186"/>
              <a:gd name="connsiteX6-2593" fmla="*/ 1244822 w 2103393"/>
              <a:gd name="connsiteY6-2594" fmla="*/ 1565840 h 2016186"/>
              <a:gd name="connsiteX7-2595" fmla="*/ 1205554 w 2103393"/>
              <a:gd name="connsiteY7-2596" fmla="*/ 1251693 h 2016186"/>
              <a:gd name="connsiteX8-2597" fmla="*/ 1244823 w 2103393"/>
              <a:gd name="connsiteY8-2598" fmla="*/ 808516 h 2016186"/>
              <a:gd name="connsiteX9-2599" fmla="*/ 1076528 w 2103393"/>
              <a:gd name="connsiteY9-2600" fmla="*/ 662661 h 2016186"/>
              <a:gd name="connsiteX10-2601" fmla="*/ 885795 w 2103393"/>
              <a:gd name="connsiteY10-2602" fmla="*/ 802906 h 2016186"/>
              <a:gd name="connsiteX11-2603" fmla="*/ 919453 w 2103393"/>
              <a:gd name="connsiteY11-2604" fmla="*/ 1240472 h 2016186"/>
              <a:gd name="connsiteX12-2605" fmla="*/ 891405 w 2103393"/>
              <a:gd name="connsiteY12-2606" fmla="*/ 1560231 h 2016186"/>
              <a:gd name="connsiteX13-2607" fmla="*/ 89201 w 2103393"/>
              <a:gd name="connsiteY13-2608" fmla="*/ 2003407 h 2016186"/>
              <a:gd name="connsiteX14-2609" fmla="*/ 577255 w 2103393"/>
              <a:gd name="connsiteY14-2610" fmla="*/ 427049 h 2016186"/>
              <a:gd name="connsiteX15-2611" fmla="*/ 807257 w 2103393"/>
              <a:gd name="connsiteY15-2612" fmla="*/ 662661 h 2016186"/>
              <a:gd name="connsiteX16-2613" fmla="*/ 969942 w 2103393"/>
              <a:gd name="connsiteY16-2614" fmla="*/ 550465 h 2016186"/>
              <a:gd name="connsiteX17-2615" fmla="*/ 930675 w 2103393"/>
              <a:gd name="connsiteY17-2616" fmla="*/ 51191 h 2016186"/>
              <a:gd name="connsiteX0-2617" fmla="*/ 930675 w 2103393"/>
              <a:gd name="connsiteY0-2618" fmla="*/ 47103 h 2012098"/>
              <a:gd name="connsiteX1-2619" fmla="*/ 1183115 w 2103393"/>
              <a:gd name="connsiteY1-2620" fmla="*/ 52713 h 2012098"/>
              <a:gd name="connsiteX2-2621" fmla="*/ 1177505 w 2103393"/>
              <a:gd name="connsiteY2-2622" fmla="*/ 540767 h 2012098"/>
              <a:gd name="connsiteX3-2623" fmla="*/ 1312141 w 2103393"/>
              <a:gd name="connsiteY3-2624" fmla="*/ 619304 h 2012098"/>
              <a:gd name="connsiteX4-2625" fmla="*/ 1508484 w 2103393"/>
              <a:gd name="connsiteY4-2626" fmla="*/ 422961 h 2012098"/>
              <a:gd name="connsiteX5-2627" fmla="*/ 2058246 w 2103393"/>
              <a:gd name="connsiteY5-2628" fmla="*/ 1971270 h 2012098"/>
              <a:gd name="connsiteX6-2629" fmla="*/ 1244822 w 2103393"/>
              <a:gd name="connsiteY6-2630" fmla="*/ 1561752 h 2012098"/>
              <a:gd name="connsiteX7-2631" fmla="*/ 1205554 w 2103393"/>
              <a:gd name="connsiteY7-2632" fmla="*/ 1247605 h 2012098"/>
              <a:gd name="connsiteX8-2633" fmla="*/ 1244823 w 2103393"/>
              <a:gd name="connsiteY8-2634" fmla="*/ 804428 h 2012098"/>
              <a:gd name="connsiteX9-2635" fmla="*/ 1076528 w 2103393"/>
              <a:gd name="connsiteY9-2636" fmla="*/ 658573 h 2012098"/>
              <a:gd name="connsiteX10-2637" fmla="*/ 885795 w 2103393"/>
              <a:gd name="connsiteY10-2638" fmla="*/ 798818 h 2012098"/>
              <a:gd name="connsiteX11-2639" fmla="*/ 919453 w 2103393"/>
              <a:gd name="connsiteY11-2640" fmla="*/ 1236384 h 2012098"/>
              <a:gd name="connsiteX12-2641" fmla="*/ 891405 w 2103393"/>
              <a:gd name="connsiteY12-2642" fmla="*/ 1556143 h 2012098"/>
              <a:gd name="connsiteX13-2643" fmla="*/ 89201 w 2103393"/>
              <a:gd name="connsiteY13-2644" fmla="*/ 1999319 h 2012098"/>
              <a:gd name="connsiteX14-2645" fmla="*/ 577255 w 2103393"/>
              <a:gd name="connsiteY14-2646" fmla="*/ 422961 h 2012098"/>
              <a:gd name="connsiteX15-2647" fmla="*/ 807257 w 2103393"/>
              <a:gd name="connsiteY15-2648" fmla="*/ 658573 h 2012098"/>
              <a:gd name="connsiteX16-2649" fmla="*/ 969942 w 2103393"/>
              <a:gd name="connsiteY16-2650" fmla="*/ 546377 h 2012098"/>
              <a:gd name="connsiteX17-2651" fmla="*/ 930675 w 2103393"/>
              <a:gd name="connsiteY17-2652" fmla="*/ 47103 h 2012098"/>
              <a:gd name="connsiteX0-2653" fmla="*/ 930675 w 2103393"/>
              <a:gd name="connsiteY0-2654" fmla="*/ 47103 h 2012098"/>
              <a:gd name="connsiteX1-2655" fmla="*/ 1183115 w 2103393"/>
              <a:gd name="connsiteY1-2656" fmla="*/ 52713 h 2012098"/>
              <a:gd name="connsiteX2-2657" fmla="*/ 1177505 w 2103393"/>
              <a:gd name="connsiteY2-2658" fmla="*/ 540767 h 2012098"/>
              <a:gd name="connsiteX3-2659" fmla="*/ 1312141 w 2103393"/>
              <a:gd name="connsiteY3-2660" fmla="*/ 619304 h 2012098"/>
              <a:gd name="connsiteX4-2661" fmla="*/ 1508484 w 2103393"/>
              <a:gd name="connsiteY4-2662" fmla="*/ 422961 h 2012098"/>
              <a:gd name="connsiteX5-2663" fmla="*/ 2058246 w 2103393"/>
              <a:gd name="connsiteY5-2664" fmla="*/ 1971270 h 2012098"/>
              <a:gd name="connsiteX6-2665" fmla="*/ 1244822 w 2103393"/>
              <a:gd name="connsiteY6-2666" fmla="*/ 1561752 h 2012098"/>
              <a:gd name="connsiteX7-2667" fmla="*/ 1205554 w 2103393"/>
              <a:gd name="connsiteY7-2668" fmla="*/ 1247605 h 2012098"/>
              <a:gd name="connsiteX8-2669" fmla="*/ 1244823 w 2103393"/>
              <a:gd name="connsiteY8-2670" fmla="*/ 804428 h 2012098"/>
              <a:gd name="connsiteX9-2671" fmla="*/ 1076528 w 2103393"/>
              <a:gd name="connsiteY9-2672" fmla="*/ 658573 h 2012098"/>
              <a:gd name="connsiteX10-2673" fmla="*/ 885795 w 2103393"/>
              <a:gd name="connsiteY10-2674" fmla="*/ 798818 h 2012098"/>
              <a:gd name="connsiteX11-2675" fmla="*/ 919453 w 2103393"/>
              <a:gd name="connsiteY11-2676" fmla="*/ 1236384 h 2012098"/>
              <a:gd name="connsiteX12-2677" fmla="*/ 891405 w 2103393"/>
              <a:gd name="connsiteY12-2678" fmla="*/ 1556143 h 2012098"/>
              <a:gd name="connsiteX13-2679" fmla="*/ 89201 w 2103393"/>
              <a:gd name="connsiteY13-2680" fmla="*/ 1999319 h 2012098"/>
              <a:gd name="connsiteX14-2681" fmla="*/ 577255 w 2103393"/>
              <a:gd name="connsiteY14-2682" fmla="*/ 422961 h 2012098"/>
              <a:gd name="connsiteX15-2683" fmla="*/ 807257 w 2103393"/>
              <a:gd name="connsiteY15-2684" fmla="*/ 658573 h 2012098"/>
              <a:gd name="connsiteX16-2685" fmla="*/ 969942 w 2103393"/>
              <a:gd name="connsiteY16-2686" fmla="*/ 546377 h 2012098"/>
              <a:gd name="connsiteX17-2687" fmla="*/ 930675 w 2103393"/>
              <a:gd name="connsiteY17-2688" fmla="*/ 47103 h 2012098"/>
              <a:gd name="connsiteX0-2689" fmla="*/ 930675 w 2103393"/>
              <a:gd name="connsiteY0-2690" fmla="*/ 24191 h 2051098"/>
              <a:gd name="connsiteX1-2691" fmla="*/ 1183115 w 2103393"/>
              <a:gd name="connsiteY1-2692" fmla="*/ 91713 h 2051098"/>
              <a:gd name="connsiteX2-2693" fmla="*/ 1177505 w 2103393"/>
              <a:gd name="connsiteY2-2694" fmla="*/ 579767 h 2051098"/>
              <a:gd name="connsiteX3-2695" fmla="*/ 1312141 w 2103393"/>
              <a:gd name="connsiteY3-2696" fmla="*/ 658304 h 2051098"/>
              <a:gd name="connsiteX4-2697" fmla="*/ 1508484 w 2103393"/>
              <a:gd name="connsiteY4-2698" fmla="*/ 461961 h 2051098"/>
              <a:gd name="connsiteX5-2699" fmla="*/ 2058246 w 2103393"/>
              <a:gd name="connsiteY5-2700" fmla="*/ 2010270 h 2051098"/>
              <a:gd name="connsiteX6-2701" fmla="*/ 1244822 w 2103393"/>
              <a:gd name="connsiteY6-2702" fmla="*/ 1600752 h 2051098"/>
              <a:gd name="connsiteX7-2703" fmla="*/ 1205554 w 2103393"/>
              <a:gd name="connsiteY7-2704" fmla="*/ 1286605 h 2051098"/>
              <a:gd name="connsiteX8-2705" fmla="*/ 1244823 w 2103393"/>
              <a:gd name="connsiteY8-2706" fmla="*/ 843428 h 2051098"/>
              <a:gd name="connsiteX9-2707" fmla="*/ 1076528 w 2103393"/>
              <a:gd name="connsiteY9-2708" fmla="*/ 697573 h 2051098"/>
              <a:gd name="connsiteX10-2709" fmla="*/ 885795 w 2103393"/>
              <a:gd name="connsiteY10-2710" fmla="*/ 837818 h 2051098"/>
              <a:gd name="connsiteX11-2711" fmla="*/ 919453 w 2103393"/>
              <a:gd name="connsiteY11-2712" fmla="*/ 1275384 h 2051098"/>
              <a:gd name="connsiteX12-2713" fmla="*/ 891405 w 2103393"/>
              <a:gd name="connsiteY12-2714" fmla="*/ 1595143 h 2051098"/>
              <a:gd name="connsiteX13-2715" fmla="*/ 89201 w 2103393"/>
              <a:gd name="connsiteY13-2716" fmla="*/ 2038319 h 2051098"/>
              <a:gd name="connsiteX14-2717" fmla="*/ 577255 w 2103393"/>
              <a:gd name="connsiteY14-2718" fmla="*/ 461961 h 2051098"/>
              <a:gd name="connsiteX15-2719" fmla="*/ 807257 w 2103393"/>
              <a:gd name="connsiteY15-2720" fmla="*/ 697573 h 2051098"/>
              <a:gd name="connsiteX16-2721" fmla="*/ 969942 w 2103393"/>
              <a:gd name="connsiteY16-2722" fmla="*/ 585377 h 2051098"/>
              <a:gd name="connsiteX17-2723" fmla="*/ 930675 w 2103393"/>
              <a:gd name="connsiteY17-2724" fmla="*/ 24191 h 2051098"/>
              <a:gd name="connsiteX0-2725" fmla="*/ 930675 w 2103393"/>
              <a:gd name="connsiteY0-2726" fmla="*/ 51153 h 2078060"/>
              <a:gd name="connsiteX1-2727" fmla="*/ 1190398 w 2103393"/>
              <a:gd name="connsiteY1-2728" fmla="*/ 49480 h 2078060"/>
              <a:gd name="connsiteX2-2729" fmla="*/ 1177505 w 2103393"/>
              <a:gd name="connsiteY2-2730" fmla="*/ 606729 h 2078060"/>
              <a:gd name="connsiteX3-2731" fmla="*/ 1312141 w 2103393"/>
              <a:gd name="connsiteY3-2732" fmla="*/ 685266 h 2078060"/>
              <a:gd name="connsiteX4-2733" fmla="*/ 1508484 w 2103393"/>
              <a:gd name="connsiteY4-2734" fmla="*/ 488923 h 2078060"/>
              <a:gd name="connsiteX5-2735" fmla="*/ 2058246 w 2103393"/>
              <a:gd name="connsiteY5-2736" fmla="*/ 2037232 h 2078060"/>
              <a:gd name="connsiteX6-2737" fmla="*/ 1244822 w 2103393"/>
              <a:gd name="connsiteY6-2738" fmla="*/ 1627714 h 2078060"/>
              <a:gd name="connsiteX7-2739" fmla="*/ 1205554 w 2103393"/>
              <a:gd name="connsiteY7-2740" fmla="*/ 1313567 h 2078060"/>
              <a:gd name="connsiteX8-2741" fmla="*/ 1244823 w 2103393"/>
              <a:gd name="connsiteY8-2742" fmla="*/ 870390 h 2078060"/>
              <a:gd name="connsiteX9-2743" fmla="*/ 1076528 w 2103393"/>
              <a:gd name="connsiteY9-2744" fmla="*/ 724535 h 2078060"/>
              <a:gd name="connsiteX10-2745" fmla="*/ 885795 w 2103393"/>
              <a:gd name="connsiteY10-2746" fmla="*/ 864780 h 2078060"/>
              <a:gd name="connsiteX11-2747" fmla="*/ 919453 w 2103393"/>
              <a:gd name="connsiteY11-2748" fmla="*/ 1302346 h 2078060"/>
              <a:gd name="connsiteX12-2749" fmla="*/ 891405 w 2103393"/>
              <a:gd name="connsiteY12-2750" fmla="*/ 1622105 h 2078060"/>
              <a:gd name="connsiteX13-2751" fmla="*/ 89201 w 2103393"/>
              <a:gd name="connsiteY13-2752" fmla="*/ 2065281 h 2078060"/>
              <a:gd name="connsiteX14-2753" fmla="*/ 577255 w 2103393"/>
              <a:gd name="connsiteY14-2754" fmla="*/ 488923 h 2078060"/>
              <a:gd name="connsiteX15-2755" fmla="*/ 807257 w 2103393"/>
              <a:gd name="connsiteY15-2756" fmla="*/ 724535 h 2078060"/>
              <a:gd name="connsiteX16-2757" fmla="*/ 969942 w 2103393"/>
              <a:gd name="connsiteY16-2758" fmla="*/ 612339 h 2078060"/>
              <a:gd name="connsiteX17-2759" fmla="*/ 930675 w 2103393"/>
              <a:gd name="connsiteY17-2760" fmla="*/ 51153 h 2078060"/>
              <a:gd name="connsiteX0-2761" fmla="*/ 930675 w 2103393"/>
              <a:gd name="connsiteY0-2762" fmla="*/ 57180 h 2084087"/>
              <a:gd name="connsiteX1-2763" fmla="*/ 1190398 w 2103393"/>
              <a:gd name="connsiteY1-2764" fmla="*/ 55507 h 2084087"/>
              <a:gd name="connsiteX2-2765" fmla="*/ 1177505 w 2103393"/>
              <a:gd name="connsiteY2-2766" fmla="*/ 612756 h 2084087"/>
              <a:gd name="connsiteX3-2767" fmla="*/ 1312141 w 2103393"/>
              <a:gd name="connsiteY3-2768" fmla="*/ 691293 h 2084087"/>
              <a:gd name="connsiteX4-2769" fmla="*/ 1508484 w 2103393"/>
              <a:gd name="connsiteY4-2770" fmla="*/ 494950 h 2084087"/>
              <a:gd name="connsiteX5-2771" fmla="*/ 2058246 w 2103393"/>
              <a:gd name="connsiteY5-2772" fmla="*/ 2043259 h 2084087"/>
              <a:gd name="connsiteX6-2773" fmla="*/ 1244822 w 2103393"/>
              <a:gd name="connsiteY6-2774" fmla="*/ 1633741 h 2084087"/>
              <a:gd name="connsiteX7-2775" fmla="*/ 1205554 w 2103393"/>
              <a:gd name="connsiteY7-2776" fmla="*/ 1319594 h 2084087"/>
              <a:gd name="connsiteX8-2777" fmla="*/ 1244823 w 2103393"/>
              <a:gd name="connsiteY8-2778" fmla="*/ 876417 h 2084087"/>
              <a:gd name="connsiteX9-2779" fmla="*/ 1076528 w 2103393"/>
              <a:gd name="connsiteY9-2780" fmla="*/ 730562 h 2084087"/>
              <a:gd name="connsiteX10-2781" fmla="*/ 885795 w 2103393"/>
              <a:gd name="connsiteY10-2782" fmla="*/ 870807 h 2084087"/>
              <a:gd name="connsiteX11-2783" fmla="*/ 919453 w 2103393"/>
              <a:gd name="connsiteY11-2784" fmla="*/ 1308373 h 2084087"/>
              <a:gd name="connsiteX12-2785" fmla="*/ 891405 w 2103393"/>
              <a:gd name="connsiteY12-2786" fmla="*/ 1628132 h 2084087"/>
              <a:gd name="connsiteX13-2787" fmla="*/ 89201 w 2103393"/>
              <a:gd name="connsiteY13-2788" fmla="*/ 2071308 h 2084087"/>
              <a:gd name="connsiteX14-2789" fmla="*/ 577255 w 2103393"/>
              <a:gd name="connsiteY14-2790" fmla="*/ 494950 h 2084087"/>
              <a:gd name="connsiteX15-2791" fmla="*/ 807257 w 2103393"/>
              <a:gd name="connsiteY15-2792" fmla="*/ 730562 h 2084087"/>
              <a:gd name="connsiteX16-2793" fmla="*/ 969942 w 2103393"/>
              <a:gd name="connsiteY16-2794" fmla="*/ 618366 h 2084087"/>
              <a:gd name="connsiteX17-2795" fmla="*/ 930675 w 2103393"/>
              <a:gd name="connsiteY17-2796" fmla="*/ 57180 h 2084087"/>
              <a:gd name="connsiteX0-2797" fmla="*/ 930675 w 2103393"/>
              <a:gd name="connsiteY0-2798" fmla="*/ 65797 h 2092704"/>
              <a:gd name="connsiteX1-2799" fmla="*/ 1190398 w 2103393"/>
              <a:gd name="connsiteY1-2800" fmla="*/ 64124 h 2092704"/>
              <a:gd name="connsiteX2-2801" fmla="*/ 1177505 w 2103393"/>
              <a:gd name="connsiteY2-2802" fmla="*/ 621373 h 2092704"/>
              <a:gd name="connsiteX3-2803" fmla="*/ 1312141 w 2103393"/>
              <a:gd name="connsiteY3-2804" fmla="*/ 699910 h 2092704"/>
              <a:gd name="connsiteX4-2805" fmla="*/ 1508484 w 2103393"/>
              <a:gd name="connsiteY4-2806" fmla="*/ 503567 h 2092704"/>
              <a:gd name="connsiteX5-2807" fmla="*/ 2058246 w 2103393"/>
              <a:gd name="connsiteY5-2808" fmla="*/ 2051876 h 2092704"/>
              <a:gd name="connsiteX6-2809" fmla="*/ 1244822 w 2103393"/>
              <a:gd name="connsiteY6-2810" fmla="*/ 1642358 h 2092704"/>
              <a:gd name="connsiteX7-2811" fmla="*/ 1205554 w 2103393"/>
              <a:gd name="connsiteY7-2812" fmla="*/ 1328211 h 2092704"/>
              <a:gd name="connsiteX8-2813" fmla="*/ 1244823 w 2103393"/>
              <a:gd name="connsiteY8-2814" fmla="*/ 885034 h 2092704"/>
              <a:gd name="connsiteX9-2815" fmla="*/ 1076528 w 2103393"/>
              <a:gd name="connsiteY9-2816" fmla="*/ 739179 h 2092704"/>
              <a:gd name="connsiteX10-2817" fmla="*/ 885795 w 2103393"/>
              <a:gd name="connsiteY10-2818" fmla="*/ 879424 h 2092704"/>
              <a:gd name="connsiteX11-2819" fmla="*/ 919453 w 2103393"/>
              <a:gd name="connsiteY11-2820" fmla="*/ 1316990 h 2092704"/>
              <a:gd name="connsiteX12-2821" fmla="*/ 891405 w 2103393"/>
              <a:gd name="connsiteY12-2822" fmla="*/ 1636749 h 2092704"/>
              <a:gd name="connsiteX13-2823" fmla="*/ 89201 w 2103393"/>
              <a:gd name="connsiteY13-2824" fmla="*/ 2079925 h 2092704"/>
              <a:gd name="connsiteX14-2825" fmla="*/ 577255 w 2103393"/>
              <a:gd name="connsiteY14-2826" fmla="*/ 503567 h 2092704"/>
              <a:gd name="connsiteX15-2827" fmla="*/ 807257 w 2103393"/>
              <a:gd name="connsiteY15-2828" fmla="*/ 739179 h 2092704"/>
              <a:gd name="connsiteX16-2829" fmla="*/ 969942 w 2103393"/>
              <a:gd name="connsiteY16-2830" fmla="*/ 626983 h 2092704"/>
              <a:gd name="connsiteX17-2831" fmla="*/ 930675 w 2103393"/>
              <a:gd name="connsiteY17-2832" fmla="*/ 65797 h 2092704"/>
              <a:gd name="connsiteX0-2833" fmla="*/ 930675 w 2103393"/>
              <a:gd name="connsiteY0-2834" fmla="*/ 65797 h 2092704"/>
              <a:gd name="connsiteX1-2835" fmla="*/ 1190398 w 2103393"/>
              <a:gd name="connsiteY1-2836" fmla="*/ 64124 h 2092704"/>
              <a:gd name="connsiteX2-2837" fmla="*/ 1177505 w 2103393"/>
              <a:gd name="connsiteY2-2838" fmla="*/ 621373 h 2092704"/>
              <a:gd name="connsiteX3-2839" fmla="*/ 1312141 w 2103393"/>
              <a:gd name="connsiteY3-2840" fmla="*/ 699910 h 2092704"/>
              <a:gd name="connsiteX4-2841" fmla="*/ 1508484 w 2103393"/>
              <a:gd name="connsiteY4-2842" fmla="*/ 503567 h 2092704"/>
              <a:gd name="connsiteX5-2843" fmla="*/ 2058246 w 2103393"/>
              <a:gd name="connsiteY5-2844" fmla="*/ 2051876 h 2092704"/>
              <a:gd name="connsiteX6-2845" fmla="*/ 1244822 w 2103393"/>
              <a:gd name="connsiteY6-2846" fmla="*/ 1642358 h 2092704"/>
              <a:gd name="connsiteX7-2847" fmla="*/ 1205554 w 2103393"/>
              <a:gd name="connsiteY7-2848" fmla="*/ 1328211 h 2092704"/>
              <a:gd name="connsiteX8-2849" fmla="*/ 1244823 w 2103393"/>
              <a:gd name="connsiteY8-2850" fmla="*/ 885034 h 2092704"/>
              <a:gd name="connsiteX9-2851" fmla="*/ 1076528 w 2103393"/>
              <a:gd name="connsiteY9-2852" fmla="*/ 739179 h 2092704"/>
              <a:gd name="connsiteX10-2853" fmla="*/ 885795 w 2103393"/>
              <a:gd name="connsiteY10-2854" fmla="*/ 879424 h 2092704"/>
              <a:gd name="connsiteX11-2855" fmla="*/ 919453 w 2103393"/>
              <a:gd name="connsiteY11-2856" fmla="*/ 1316990 h 2092704"/>
              <a:gd name="connsiteX12-2857" fmla="*/ 891405 w 2103393"/>
              <a:gd name="connsiteY12-2858" fmla="*/ 1636749 h 2092704"/>
              <a:gd name="connsiteX13-2859" fmla="*/ 89201 w 2103393"/>
              <a:gd name="connsiteY13-2860" fmla="*/ 2079925 h 2092704"/>
              <a:gd name="connsiteX14-2861" fmla="*/ 577255 w 2103393"/>
              <a:gd name="connsiteY14-2862" fmla="*/ 503567 h 2092704"/>
              <a:gd name="connsiteX15-2863" fmla="*/ 807257 w 2103393"/>
              <a:gd name="connsiteY15-2864" fmla="*/ 739179 h 2092704"/>
              <a:gd name="connsiteX16-2865" fmla="*/ 969942 w 2103393"/>
              <a:gd name="connsiteY16-2866" fmla="*/ 626983 h 2092704"/>
              <a:gd name="connsiteX17-2867" fmla="*/ 930675 w 2103393"/>
              <a:gd name="connsiteY17-2868" fmla="*/ 65797 h 2092704"/>
              <a:gd name="connsiteX0-2869" fmla="*/ 930675 w 2103393"/>
              <a:gd name="connsiteY0-2870" fmla="*/ 73853 h 2100760"/>
              <a:gd name="connsiteX1-2871" fmla="*/ 1190398 w 2103393"/>
              <a:gd name="connsiteY1-2872" fmla="*/ 72180 h 2100760"/>
              <a:gd name="connsiteX2-2873" fmla="*/ 1177505 w 2103393"/>
              <a:gd name="connsiteY2-2874" fmla="*/ 629429 h 2100760"/>
              <a:gd name="connsiteX3-2875" fmla="*/ 1312141 w 2103393"/>
              <a:gd name="connsiteY3-2876" fmla="*/ 707966 h 2100760"/>
              <a:gd name="connsiteX4-2877" fmla="*/ 1508484 w 2103393"/>
              <a:gd name="connsiteY4-2878" fmla="*/ 511623 h 2100760"/>
              <a:gd name="connsiteX5-2879" fmla="*/ 2058246 w 2103393"/>
              <a:gd name="connsiteY5-2880" fmla="*/ 2059932 h 2100760"/>
              <a:gd name="connsiteX6-2881" fmla="*/ 1244822 w 2103393"/>
              <a:gd name="connsiteY6-2882" fmla="*/ 1650414 h 2100760"/>
              <a:gd name="connsiteX7-2883" fmla="*/ 1205554 w 2103393"/>
              <a:gd name="connsiteY7-2884" fmla="*/ 1336267 h 2100760"/>
              <a:gd name="connsiteX8-2885" fmla="*/ 1244823 w 2103393"/>
              <a:gd name="connsiteY8-2886" fmla="*/ 893090 h 2100760"/>
              <a:gd name="connsiteX9-2887" fmla="*/ 1076528 w 2103393"/>
              <a:gd name="connsiteY9-2888" fmla="*/ 747235 h 2100760"/>
              <a:gd name="connsiteX10-2889" fmla="*/ 885795 w 2103393"/>
              <a:gd name="connsiteY10-2890" fmla="*/ 887480 h 2100760"/>
              <a:gd name="connsiteX11-2891" fmla="*/ 919453 w 2103393"/>
              <a:gd name="connsiteY11-2892" fmla="*/ 1325046 h 2100760"/>
              <a:gd name="connsiteX12-2893" fmla="*/ 891405 w 2103393"/>
              <a:gd name="connsiteY12-2894" fmla="*/ 1644805 h 2100760"/>
              <a:gd name="connsiteX13-2895" fmla="*/ 89201 w 2103393"/>
              <a:gd name="connsiteY13-2896" fmla="*/ 2087981 h 2100760"/>
              <a:gd name="connsiteX14-2897" fmla="*/ 577255 w 2103393"/>
              <a:gd name="connsiteY14-2898" fmla="*/ 511623 h 2100760"/>
              <a:gd name="connsiteX15-2899" fmla="*/ 807257 w 2103393"/>
              <a:gd name="connsiteY15-2900" fmla="*/ 747235 h 2100760"/>
              <a:gd name="connsiteX16-2901" fmla="*/ 969942 w 2103393"/>
              <a:gd name="connsiteY16-2902" fmla="*/ 635039 h 2100760"/>
              <a:gd name="connsiteX17-2903" fmla="*/ 930675 w 2103393"/>
              <a:gd name="connsiteY17-2904" fmla="*/ 73853 h 2100760"/>
              <a:gd name="connsiteX0-2905" fmla="*/ 930675 w 2103393"/>
              <a:gd name="connsiteY0-2906" fmla="*/ 77953 h 2104860"/>
              <a:gd name="connsiteX1-2907" fmla="*/ 1190398 w 2103393"/>
              <a:gd name="connsiteY1-2908" fmla="*/ 76280 h 2104860"/>
              <a:gd name="connsiteX2-2909" fmla="*/ 1177505 w 2103393"/>
              <a:gd name="connsiteY2-2910" fmla="*/ 633529 h 2104860"/>
              <a:gd name="connsiteX3-2911" fmla="*/ 1312141 w 2103393"/>
              <a:gd name="connsiteY3-2912" fmla="*/ 712066 h 2104860"/>
              <a:gd name="connsiteX4-2913" fmla="*/ 1508484 w 2103393"/>
              <a:gd name="connsiteY4-2914" fmla="*/ 515723 h 2104860"/>
              <a:gd name="connsiteX5-2915" fmla="*/ 2058246 w 2103393"/>
              <a:gd name="connsiteY5-2916" fmla="*/ 2064032 h 2104860"/>
              <a:gd name="connsiteX6-2917" fmla="*/ 1244822 w 2103393"/>
              <a:gd name="connsiteY6-2918" fmla="*/ 1654514 h 2104860"/>
              <a:gd name="connsiteX7-2919" fmla="*/ 1205554 w 2103393"/>
              <a:gd name="connsiteY7-2920" fmla="*/ 1340367 h 2104860"/>
              <a:gd name="connsiteX8-2921" fmla="*/ 1244823 w 2103393"/>
              <a:gd name="connsiteY8-2922" fmla="*/ 897190 h 2104860"/>
              <a:gd name="connsiteX9-2923" fmla="*/ 1076528 w 2103393"/>
              <a:gd name="connsiteY9-2924" fmla="*/ 751335 h 2104860"/>
              <a:gd name="connsiteX10-2925" fmla="*/ 885795 w 2103393"/>
              <a:gd name="connsiteY10-2926" fmla="*/ 891580 h 2104860"/>
              <a:gd name="connsiteX11-2927" fmla="*/ 919453 w 2103393"/>
              <a:gd name="connsiteY11-2928" fmla="*/ 1329146 h 2104860"/>
              <a:gd name="connsiteX12-2929" fmla="*/ 891405 w 2103393"/>
              <a:gd name="connsiteY12-2930" fmla="*/ 1648905 h 2104860"/>
              <a:gd name="connsiteX13-2931" fmla="*/ 89201 w 2103393"/>
              <a:gd name="connsiteY13-2932" fmla="*/ 2092081 h 2104860"/>
              <a:gd name="connsiteX14-2933" fmla="*/ 577255 w 2103393"/>
              <a:gd name="connsiteY14-2934" fmla="*/ 515723 h 2104860"/>
              <a:gd name="connsiteX15-2935" fmla="*/ 807257 w 2103393"/>
              <a:gd name="connsiteY15-2936" fmla="*/ 751335 h 2104860"/>
              <a:gd name="connsiteX16-2937" fmla="*/ 969942 w 2103393"/>
              <a:gd name="connsiteY16-2938" fmla="*/ 639139 h 2104860"/>
              <a:gd name="connsiteX17-2939" fmla="*/ 930675 w 2103393"/>
              <a:gd name="connsiteY17-2940" fmla="*/ 77953 h 2104860"/>
              <a:gd name="connsiteX0-2941" fmla="*/ 930675 w 2103393"/>
              <a:gd name="connsiteY0-2942" fmla="*/ 71187 h 2098094"/>
              <a:gd name="connsiteX1-2943" fmla="*/ 1190398 w 2103393"/>
              <a:gd name="connsiteY1-2944" fmla="*/ 69514 h 2098094"/>
              <a:gd name="connsiteX2-2945" fmla="*/ 1177505 w 2103393"/>
              <a:gd name="connsiteY2-2946" fmla="*/ 626763 h 2098094"/>
              <a:gd name="connsiteX3-2947" fmla="*/ 1312141 w 2103393"/>
              <a:gd name="connsiteY3-2948" fmla="*/ 705300 h 2098094"/>
              <a:gd name="connsiteX4-2949" fmla="*/ 1508484 w 2103393"/>
              <a:gd name="connsiteY4-2950" fmla="*/ 508957 h 2098094"/>
              <a:gd name="connsiteX5-2951" fmla="*/ 2058246 w 2103393"/>
              <a:gd name="connsiteY5-2952" fmla="*/ 2057266 h 2098094"/>
              <a:gd name="connsiteX6-2953" fmla="*/ 1244822 w 2103393"/>
              <a:gd name="connsiteY6-2954" fmla="*/ 1647748 h 2098094"/>
              <a:gd name="connsiteX7-2955" fmla="*/ 1205554 w 2103393"/>
              <a:gd name="connsiteY7-2956" fmla="*/ 1333601 h 2098094"/>
              <a:gd name="connsiteX8-2957" fmla="*/ 1244823 w 2103393"/>
              <a:gd name="connsiteY8-2958" fmla="*/ 890424 h 2098094"/>
              <a:gd name="connsiteX9-2959" fmla="*/ 1076528 w 2103393"/>
              <a:gd name="connsiteY9-2960" fmla="*/ 744569 h 2098094"/>
              <a:gd name="connsiteX10-2961" fmla="*/ 885795 w 2103393"/>
              <a:gd name="connsiteY10-2962" fmla="*/ 884814 h 2098094"/>
              <a:gd name="connsiteX11-2963" fmla="*/ 919453 w 2103393"/>
              <a:gd name="connsiteY11-2964" fmla="*/ 1322380 h 2098094"/>
              <a:gd name="connsiteX12-2965" fmla="*/ 891405 w 2103393"/>
              <a:gd name="connsiteY12-2966" fmla="*/ 1642139 h 2098094"/>
              <a:gd name="connsiteX13-2967" fmla="*/ 89201 w 2103393"/>
              <a:gd name="connsiteY13-2968" fmla="*/ 2085315 h 2098094"/>
              <a:gd name="connsiteX14-2969" fmla="*/ 577255 w 2103393"/>
              <a:gd name="connsiteY14-2970" fmla="*/ 508957 h 2098094"/>
              <a:gd name="connsiteX15-2971" fmla="*/ 807257 w 2103393"/>
              <a:gd name="connsiteY15-2972" fmla="*/ 744569 h 2098094"/>
              <a:gd name="connsiteX16-2973" fmla="*/ 969942 w 2103393"/>
              <a:gd name="connsiteY16-2974" fmla="*/ 632373 h 2098094"/>
              <a:gd name="connsiteX17-2975" fmla="*/ 930675 w 2103393"/>
              <a:gd name="connsiteY17-2976" fmla="*/ 71187 h 2098094"/>
              <a:gd name="connsiteX0-2977" fmla="*/ 930675 w 2103393"/>
              <a:gd name="connsiteY0-2978" fmla="*/ 75207 h 2102114"/>
              <a:gd name="connsiteX1-2979" fmla="*/ 1190398 w 2103393"/>
              <a:gd name="connsiteY1-2980" fmla="*/ 73534 h 2102114"/>
              <a:gd name="connsiteX2-2981" fmla="*/ 1177505 w 2103393"/>
              <a:gd name="connsiteY2-2982" fmla="*/ 630783 h 2102114"/>
              <a:gd name="connsiteX3-2983" fmla="*/ 1312141 w 2103393"/>
              <a:gd name="connsiteY3-2984" fmla="*/ 709320 h 2102114"/>
              <a:gd name="connsiteX4-2985" fmla="*/ 1508484 w 2103393"/>
              <a:gd name="connsiteY4-2986" fmla="*/ 512977 h 2102114"/>
              <a:gd name="connsiteX5-2987" fmla="*/ 2058246 w 2103393"/>
              <a:gd name="connsiteY5-2988" fmla="*/ 2061286 h 2102114"/>
              <a:gd name="connsiteX6-2989" fmla="*/ 1244822 w 2103393"/>
              <a:gd name="connsiteY6-2990" fmla="*/ 1651768 h 2102114"/>
              <a:gd name="connsiteX7-2991" fmla="*/ 1205554 w 2103393"/>
              <a:gd name="connsiteY7-2992" fmla="*/ 1337621 h 2102114"/>
              <a:gd name="connsiteX8-2993" fmla="*/ 1244823 w 2103393"/>
              <a:gd name="connsiteY8-2994" fmla="*/ 894444 h 2102114"/>
              <a:gd name="connsiteX9-2995" fmla="*/ 1076528 w 2103393"/>
              <a:gd name="connsiteY9-2996" fmla="*/ 748589 h 2102114"/>
              <a:gd name="connsiteX10-2997" fmla="*/ 885795 w 2103393"/>
              <a:gd name="connsiteY10-2998" fmla="*/ 888834 h 2102114"/>
              <a:gd name="connsiteX11-2999" fmla="*/ 919453 w 2103393"/>
              <a:gd name="connsiteY11-3000" fmla="*/ 1326400 h 2102114"/>
              <a:gd name="connsiteX12-3001" fmla="*/ 891405 w 2103393"/>
              <a:gd name="connsiteY12-3002" fmla="*/ 1646159 h 2102114"/>
              <a:gd name="connsiteX13-3003" fmla="*/ 89201 w 2103393"/>
              <a:gd name="connsiteY13-3004" fmla="*/ 2089335 h 2102114"/>
              <a:gd name="connsiteX14-3005" fmla="*/ 577255 w 2103393"/>
              <a:gd name="connsiteY14-3006" fmla="*/ 512977 h 2102114"/>
              <a:gd name="connsiteX15-3007" fmla="*/ 807257 w 2103393"/>
              <a:gd name="connsiteY15-3008" fmla="*/ 748589 h 2102114"/>
              <a:gd name="connsiteX16-3009" fmla="*/ 969942 w 2103393"/>
              <a:gd name="connsiteY16-3010" fmla="*/ 636393 h 2102114"/>
              <a:gd name="connsiteX17-3011" fmla="*/ 930675 w 2103393"/>
              <a:gd name="connsiteY17-3012" fmla="*/ 75207 h 210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/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/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-1" fmla="*/ 1054645 w 3259303"/>
              <a:gd name="connsiteY0-2" fmla="*/ 0 h 3225645"/>
              <a:gd name="connsiteX1-3" fmla="*/ 1469772 w 3259303"/>
              <a:gd name="connsiteY1-4" fmla="*/ 5610 h 3225645"/>
              <a:gd name="connsiteX2-5" fmla="*/ 1682945 w 3259303"/>
              <a:gd name="connsiteY2-6" fmla="*/ 718057 h 3225645"/>
              <a:gd name="connsiteX3-7" fmla="*/ 2417830 w 3259303"/>
              <a:gd name="connsiteY3-8" fmla="*/ 544153 h 3225645"/>
              <a:gd name="connsiteX4-9" fmla="*/ 3259303 w 3259303"/>
              <a:gd name="connsiteY4-10" fmla="*/ 1811971 h 3225645"/>
              <a:gd name="connsiteX5-11" fmla="*/ 2311244 w 3259303"/>
              <a:gd name="connsiteY5-12" fmla="*/ 3091009 h 3225645"/>
              <a:gd name="connsiteX6-13" fmla="*/ 622689 w 3259303"/>
              <a:gd name="connsiteY6-14" fmla="*/ 2647834 h 3225645"/>
              <a:gd name="connsiteX7-15" fmla="*/ 398297 w 3259303"/>
              <a:gd name="connsiteY7-16" fmla="*/ 3225645 h 3225645"/>
              <a:gd name="connsiteX8-17" fmla="*/ 0 w 3259303"/>
              <a:gd name="connsiteY8-18" fmla="*/ 3220035 h 3225645"/>
              <a:gd name="connsiteX9-19" fmla="*/ 218783 w 3259303"/>
              <a:gd name="connsiteY9-20" fmla="*/ 2311245 h 3225645"/>
              <a:gd name="connsiteX10-21" fmla="*/ 1593187 w 3259303"/>
              <a:gd name="connsiteY10-22" fmla="*/ 1974656 h 3225645"/>
              <a:gd name="connsiteX11-23" fmla="*/ 1250989 w 3259303"/>
              <a:gd name="connsiteY11-24" fmla="*/ 942450 h 3225645"/>
              <a:gd name="connsiteX12-25" fmla="*/ 1054645 w 3259303"/>
              <a:gd name="connsiteY12-26" fmla="*/ 0 h 3225645"/>
              <a:gd name="connsiteX0-27" fmla="*/ 1054645 w 3259303"/>
              <a:gd name="connsiteY0-28" fmla="*/ 0 h 3242475"/>
              <a:gd name="connsiteX1-29" fmla="*/ 1469772 w 3259303"/>
              <a:gd name="connsiteY1-30" fmla="*/ 22440 h 3242475"/>
              <a:gd name="connsiteX2-31" fmla="*/ 1682945 w 3259303"/>
              <a:gd name="connsiteY2-32" fmla="*/ 734887 h 3242475"/>
              <a:gd name="connsiteX3-33" fmla="*/ 2417830 w 3259303"/>
              <a:gd name="connsiteY3-34" fmla="*/ 560983 h 3242475"/>
              <a:gd name="connsiteX4-35" fmla="*/ 3259303 w 3259303"/>
              <a:gd name="connsiteY4-36" fmla="*/ 1828801 h 3242475"/>
              <a:gd name="connsiteX5-37" fmla="*/ 2311244 w 3259303"/>
              <a:gd name="connsiteY5-38" fmla="*/ 3107839 h 3242475"/>
              <a:gd name="connsiteX6-39" fmla="*/ 622689 w 3259303"/>
              <a:gd name="connsiteY6-40" fmla="*/ 2664664 h 3242475"/>
              <a:gd name="connsiteX7-41" fmla="*/ 398297 w 3259303"/>
              <a:gd name="connsiteY7-42" fmla="*/ 3242475 h 3242475"/>
              <a:gd name="connsiteX8-43" fmla="*/ 0 w 3259303"/>
              <a:gd name="connsiteY8-44" fmla="*/ 3236865 h 3242475"/>
              <a:gd name="connsiteX9-45" fmla="*/ 218783 w 3259303"/>
              <a:gd name="connsiteY9-46" fmla="*/ 2328075 h 3242475"/>
              <a:gd name="connsiteX10-47" fmla="*/ 1593187 w 3259303"/>
              <a:gd name="connsiteY10-48" fmla="*/ 1991486 h 3242475"/>
              <a:gd name="connsiteX11-49" fmla="*/ 1250989 w 3259303"/>
              <a:gd name="connsiteY11-50" fmla="*/ 959280 h 3242475"/>
              <a:gd name="connsiteX12-51" fmla="*/ 1054645 w 3259303"/>
              <a:gd name="connsiteY12-52" fmla="*/ 0 h 3242475"/>
              <a:gd name="connsiteX0-53" fmla="*/ 1054645 w 3259303"/>
              <a:gd name="connsiteY0-54" fmla="*/ 0 h 3242475"/>
              <a:gd name="connsiteX1-55" fmla="*/ 1464162 w 3259303"/>
              <a:gd name="connsiteY1-56" fmla="*/ 1 h 3242475"/>
              <a:gd name="connsiteX2-57" fmla="*/ 1682945 w 3259303"/>
              <a:gd name="connsiteY2-58" fmla="*/ 734887 h 3242475"/>
              <a:gd name="connsiteX3-59" fmla="*/ 2417830 w 3259303"/>
              <a:gd name="connsiteY3-60" fmla="*/ 560983 h 3242475"/>
              <a:gd name="connsiteX4-61" fmla="*/ 3259303 w 3259303"/>
              <a:gd name="connsiteY4-62" fmla="*/ 1828801 h 3242475"/>
              <a:gd name="connsiteX5-63" fmla="*/ 2311244 w 3259303"/>
              <a:gd name="connsiteY5-64" fmla="*/ 3107839 h 3242475"/>
              <a:gd name="connsiteX6-65" fmla="*/ 622689 w 3259303"/>
              <a:gd name="connsiteY6-66" fmla="*/ 2664664 h 3242475"/>
              <a:gd name="connsiteX7-67" fmla="*/ 398297 w 3259303"/>
              <a:gd name="connsiteY7-68" fmla="*/ 3242475 h 3242475"/>
              <a:gd name="connsiteX8-69" fmla="*/ 0 w 3259303"/>
              <a:gd name="connsiteY8-70" fmla="*/ 3236865 h 3242475"/>
              <a:gd name="connsiteX9-71" fmla="*/ 218783 w 3259303"/>
              <a:gd name="connsiteY9-72" fmla="*/ 2328075 h 3242475"/>
              <a:gd name="connsiteX10-73" fmla="*/ 1593187 w 3259303"/>
              <a:gd name="connsiteY10-74" fmla="*/ 1991486 h 3242475"/>
              <a:gd name="connsiteX11-75" fmla="*/ 1250989 w 3259303"/>
              <a:gd name="connsiteY11-76" fmla="*/ 959280 h 3242475"/>
              <a:gd name="connsiteX12-77" fmla="*/ 1054645 w 3259303"/>
              <a:gd name="connsiteY12-78" fmla="*/ 0 h 3242475"/>
              <a:gd name="connsiteX0-79" fmla="*/ 1065864 w 3259303"/>
              <a:gd name="connsiteY0-80" fmla="*/ 5609 h 3242474"/>
              <a:gd name="connsiteX1-81" fmla="*/ 1464162 w 3259303"/>
              <a:gd name="connsiteY1-82" fmla="*/ 0 h 3242474"/>
              <a:gd name="connsiteX2-83" fmla="*/ 1682945 w 3259303"/>
              <a:gd name="connsiteY2-84" fmla="*/ 734886 h 3242474"/>
              <a:gd name="connsiteX3-85" fmla="*/ 2417830 w 3259303"/>
              <a:gd name="connsiteY3-86" fmla="*/ 560982 h 3242474"/>
              <a:gd name="connsiteX4-87" fmla="*/ 3259303 w 3259303"/>
              <a:gd name="connsiteY4-88" fmla="*/ 1828800 h 3242474"/>
              <a:gd name="connsiteX5-89" fmla="*/ 2311244 w 3259303"/>
              <a:gd name="connsiteY5-90" fmla="*/ 3107838 h 3242474"/>
              <a:gd name="connsiteX6-91" fmla="*/ 622689 w 3259303"/>
              <a:gd name="connsiteY6-92" fmla="*/ 2664663 h 3242474"/>
              <a:gd name="connsiteX7-93" fmla="*/ 398297 w 3259303"/>
              <a:gd name="connsiteY7-94" fmla="*/ 3242474 h 3242474"/>
              <a:gd name="connsiteX8-95" fmla="*/ 0 w 3259303"/>
              <a:gd name="connsiteY8-96" fmla="*/ 3236864 h 3242474"/>
              <a:gd name="connsiteX9-97" fmla="*/ 218783 w 3259303"/>
              <a:gd name="connsiteY9-98" fmla="*/ 2328074 h 3242474"/>
              <a:gd name="connsiteX10-99" fmla="*/ 1593187 w 3259303"/>
              <a:gd name="connsiteY10-100" fmla="*/ 1991485 h 3242474"/>
              <a:gd name="connsiteX11-101" fmla="*/ 1250989 w 3259303"/>
              <a:gd name="connsiteY11-102" fmla="*/ 959279 h 3242474"/>
              <a:gd name="connsiteX12-103" fmla="*/ 1065864 w 3259303"/>
              <a:gd name="connsiteY12-104" fmla="*/ 5609 h 3242474"/>
              <a:gd name="connsiteX0-105" fmla="*/ 1065864 w 3259303"/>
              <a:gd name="connsiteY0-106" fmla="*/ 16828 h 3242474"/>
              <a:gd name="connsiteX1-107" fmla="*/ 1464162 w 3259303"/>
              <a:gd name="connsiteY1-108" fmla="*/ 0 h 3242474"/>
              <a:gd name="connsiteX2-109" fmla="*/ 1682945 w 3259303"/>
              <a:gd name="connsiteY2-110" fmla="*/ 734886 h 3242474"/>
              <a:gd name="connsiteX3-111" fmla="*/ 2417830 w 3259303"/>
              <a:gd name="connsiteY3-112" fmla="*/ 560982 h 3242474"/>
              <a:gd name="connsiteX4-113" fmla="*/ 3259303 w 3259303"/>
              <a:gd name="connsiteY4-114" fmla="*/ 1828800 h 3242474"/>
              <a:gd name="connsiteX5-115" fmla="*/ 2311244 w 3259303"/>
              <a:gd name="connsiteY5-116" fmla="*/ 3107838 h 3242474"/>
              <a:gd name="connsiteX6-117" fmla="*/ 622689 w 3259303"/>
              <a:gd name="connsiteY6-118" fmla="*/ 2664663 h 3242474"/>
              <a:gd name="connsiteX7-119" fmla="*/ 398297 w 3259303"/>
              <a:gd name="connsiteY7-120" fmla="*/ 3242474 h 3242474"/>
              <a:gd name="connsiteX8-121" fmla="*/ 0 w 3259303"/>
              <a:gd name="connsiteY8-122" fmla="*/ 3236864 h 3242474"/>
              <a:gd name="connsiteX9-123" fmla="*/ 218783 w 3259303"/>
              <a:gd name="connsiteY9-124" fmla="*/ 2328074 h 3242474"/>
              <a:gd name="connsiteX10-125" fmla="*/ 1593187 w 3259303"/>
              <a:gd name="connsiteY10-126" fmla="*/ 1991485 h 3242474"/>
              <a:gd name="connsiteX11-127" fmla="*/ 1250989 w 3259303"/>
              <a:gd name="connsiteY11-128" fmla="*/ 959279 h 3242474"/>
              <a:gd name="connsiteX12-129" fmla="*/ 1065864 w 3259303"/>
              <a:gd name="connsiteY12-130" fmla="*/ 16828 h 3242474"/>
              <a:gd name="connsiteX0-131" fmla="*/ 1065864 w 3259303"/>
              <a:gd name="connsiteY0-132" fmla="*/ 16828 h 3242474"/>
              <a:gd name="connsiteX1-133" fmla="*/ 1464162 w 3259303"/>
              <a:gd name="connsiteY1-134" fmla="*/ 0 h 3242474"/>
              <a:gd name="connsiteX2-135" fmla="*/ 1682945 w 3259303"/>
              <a:gd name="connsiteY2-136" fmla="*/ 734886 h 3242474"/>
              <a:gd name="connsiteX3-137" fmla="*/ 2417830 w 3259303"/>
              <a:gd name="connsiteY3-138" fmla="*/ 560982 h 3242474"/>
              <a:gd name="connsiteX4-139" fmla="*/ 3259303 w 3259303"/>
              <a:gd name="connsiteY4-140" fmla="*/ 1828800 h 3242474"/>
              <a:gd name="connsiteX5-141" fmla="*/ 2311244 w 3259303"/>
              <a:gd name="connsiteY5-142" fmla="*/ 3107838 h 3242474"/>
              <a:gd name="connsiteX6-143" fmla="*/ 622689 w 3259303"/>
              <a:gd name="connsiteY6-144" fmla="*/ 2664663 h 3242474"/>
              <a:gd name="connsiteX7-145" fmla="*/ 398297 w 3259303"/>
              <a:gd name="connsiteY7-146" fmla="*/ 3242474 h 3242474"/>
              <a:gd name="connsiteX8-147" fmla="*/ 0 w 3259303"/>
              <a:gd name="connsiteY8-148" fmla="*/ 3236864 h 3242474"/>
              <a:gd name="connsiteX9-149" fmla="*/ 218783 w 3259303"/>
              <a:gd name="connsiteY9-150" fmla="*/ 2328074 h 3242474"/>
              <a:gd name="connsiteX10-151" fmla="*/ 1593187 w 3259303"/>
              <a:gd name="connsiteY10-152" fmla="*/ 1991485 h 3242474"/>
              <a:gd name="connsiteX11-153" fmla="*/ 1250989 w 3259303"/>
              <a:gd name="connsiteY11-154" fmla="*/ 959279 h 3242474"/>
              <a:gd name="connsiteX12-155" fmla="*/ 1065864 w 3259303"/>
              <a:gd name="connsiteY12-156" fmla="*/ 16828 h 3242474"/>
              <a:gd name="connsiteX0-157" fmla="*/ 1065864 w 3259303"/>
              <a:gd name="connsiteY0-158" fmla="*/ 16828 h 3242474"/>
              <a:gd name="connsiteX1-159" fmla="*/ 1464162 w 3259303"/>
              <a:gd name="connsiteY1-160" fmla="*/ 0 h 3242474"/>
              <a:gd name="connsiteX2-161" fmla="*/ 1682945 w 3259303"/>
              <a:gd name="connsiteY2-162" fmla="*/ 734886 h 3242474"/>
              <a:gd name="connsiteX3-163" fmla="*/ 2417830 w 3259303"/>
              <a:gd name="connsiteY3-164" fmla="*/ 560982 h 3242474"/>
              <a:gd name="connsiteX4-165" fmla="*/ 3259303 w 3259303"/>
              <a:gd name="connsiteY4-166" fmla="*/ 1828800 h 3242474"/>
              <a:gd name="connsiteX5-167" fmla="*/ 2311244 w 3259303"/>
              <a:gd name="connsiteY5-168" fmla="*/ 3107838 h 3242474"/>
              <a:gd name="connsiteX6-169" fmla="*/ 622689 w 3259303"/>
              <a:gd name="connsiteY6-170" fmla="*/ 2664663 h 3242474"/>
              <a:gd name="connsiteX7-171" fmla="*/ 398297 w 3259303"/>
              <a:gd name="connsiteY7-172" fmla="*/ 3242474 h 3242474"/>
              <a:gd name="connsiteX8-173" fmla="*/ 0 w 3259303"/>
              <a:gd name="connsiteY8-174" fmla="*/ 3236864 h 3242474"/>
              <a:gd name="connsiteX9-175" fmla="*/ 218783 w 3259303"/>
              <a:gd name="connsiteY9-176" fmla="*/ 2328074 h 3242474"/>
              <a:gd name="connsiteX10-177" fmla="*/ 1593187 w 3259303"/>
              <a:gd name="connsiteY10-178" fmla="*/ 1991485 h 3242474"/>
              <a:gd name="connsiteX11-179" fmla="*/ 1250989 w 3259303"/>
              <a:gd name="connsiteY11-180" fmla="*/ 959279 h 3242474"/>
              <a:gd name="connsiteX12-181" fmla="*/ 1065864 w 3259303"/>
              <a:gd name="connsiteY12-182" fmla="*/ 16828 h 3242474"/>
              <a:gd name="connsiteX0-183" fmla="*/ 1065864 w 3259303"/>
              <a:gd name="connsiteY0-184" fmla="*/ 16828 h 3242474"/>
              <a:gd name="connsiteX1-185" fmla="*/ 1464162 w 3259303"/>
              <a:gd name="connsiteY1-186" fmla="*/ 0 h 3242474"/>
              <a:gd name="connsiteX2-187" fmla="*/ 1682945 w 3259303"/>
              <a:gd name="connsiteY2-188" fmla="*/ 734886 h 3242474"/>
              <a:gd name="connsiteX3-189" fmla="*/ 2417830 w 3259303"/>
              <a:gd name="connsiteY3-190" fmla="*/ 560982 h 3242474"/>
              <a:gd name="connsiteX4-191" fmla="*/ 3259303 w 3259303"/>
              <a:gd name="connsiteY4-192" fmla="*/ 1828800 h 3242474"/>
              <a:gd name="connsiteX5-193" fmla="*/ 2311244 w 3259303"/>
              <a:gd name="connsiteY5-194" fmla="*/ 3107838 h 3242474"/>
              <a:gd name="connsiteX6-195" fmla="*/ 622689 w 3259303"/>
              <a:gd name="connsiteY6-196" fmla="*/ 2664663 h 3242474"/>
              <a:gd name="connsiteX7-197" fmla="*/ 398297 w 3259303"/>
              <a:gd name="connsiteY7-198" fmla="*/ 3242474 h 3242474"/>
              <a:gd name="connsiteX8-199" fmla="*/ 0 w 3259303"/>
              <a:gd name="connsiteY8-200" fmla="*/ 3236864 h 3242474"/>
              <a:gd name="connsiteX9-201" fmla="*/ 218783 w 3259303"/>
              <a:gd name="connsiteY9-202" fmla="*/ 2328074 h 3242474"/>
              <a:gd name="connsiteX10-203" fmla="*/ 1593187 w 3259303"/>
              <a:gd name="connsiteY10-204" fmla="*/ 1991485 h 3242474"/>
              <a:gd name="connsiteX11-205" fmla="*/ 1250989 w 3259303"/>
              <a:gd name="connsiteY11-206" fmla="*/ 959279 h 3242474"/>
              <a:gd name="connsiteX12-207" fmla="*/ 1065864 w 3259303"/>
              <a:gd name="connsiteY12-208" fmla="*/ 16828 h 3242474"/>
              <a:gd name="connsiteX0-209" fmla="*/ 1065864 w 3259303"/>
              <a:gd name="connsiteY0-210" fmla="*/ 16828 h 3242474"/>
              <a:gd name="connsiteX1-211" fmla="*/ 1464162 w 3259303"/>
              <a:gd name="connsiteY1-212" fmla="*/ 0 h 3242474"/>
              <a:gd name="connsiteX2-213" fmla="*/ 1682945 w 3259303"/>
              <a:gd name="connsiteY2-214" fmla="*/ 734886 h 3242474"/>
              <a:gd name="connsiteX3-215" fmla="*/ 2417830 w 3259303"/>
              <a:gd name="connsiteY3-216" fmla="*/ 560982 h 3242474"/>
              <a:gd name="connsiteX4-217" fmla="*/ 3259303 w 3259303"/>
              <a:gd name="connsiteY4-218" fmla="*/ 1828800 h 3242474"/>
              <a:gd name="connsiteX5-219" fmla="*/ 2311244 w 3259303"/>
              <a:gd name="connsiteY5-220" fmla="*/ 3107838 h 3242474"/>
              <a:gd name="connsiteX6-221" fmla="*/ 622689 w 3259303"/>
              <a:gd name="connsiteY6-222" fmla="*/ 2664663 h 3242474"/>
              <a:gd name="connsiteX7-223" fmla="*/ 398297 w 3259303"/>
              <a:gd name="connsiteY7-224" fmla="*/ 3242474 h 3242474"/>
              <a:gd name="connsiteX8-225" fmla="*/ 0 w 3259303"/>
              <a:gd name="connsiteY8-226" fmla="*/ 3236864 h 3242474"/>
              <a:gd name="connsiteX9-227" fmla="*/ 218783 w 3259303"/>
              <a:gd name="connsiteY9-228" fmla="*/ 2328074 h 3242474"/>
              <a:gd name="connsiteX10-229" fmla="*/ 1593187 w 3259303"/>
              <a:gd name="connsiteY10-230" fmla="*/ 1991485 h 3242474"/>
              <a:gd name="connsiteX11-231" fmla="*/ 1250989 w 3259303"/>
              <a:gd name="connsiteY11-232" fmla="*/ 959279 h 3242474"/>
              <a:gd name="connsiteX12-233" fmla="*/ 1065864 w 3259303"/>
              <a:gd name="connsiteY12-234" fmla="*/ 16828 h 3242474"/>
              <a:gd name="connsiteX0-235" fmla="*/ 1065864 w 3259303"/>
              <a:gd name="connsiteY0-236" fmla="*/ 16828 h 3242474"/>
              <a:gd name="connsiteX1-237" fmla="*/ 1464162 w 3259303"/>
              <a:gd name="connsiteY1-238" fmla="*/ 0 h 3242474"/>
              <a:gd name="connsiteX2-239" fmla="*/ 1682945 w 3259303"/>
              <a:gd name="connsiteY2-240" fmla="*/ 734886 h 3242474"/>
              <a:gd name="connsiteX3-241" fmla="*/ 2417830 w 3259303"/>
              <a:gd name="connsiteY3-242" fmla="*/ 560982 h 3242474"/>
              <a:gd name="connsiteX4-243" fmla="*/ 3259303 w 3259303"/>
              <a:gd name="connsiteY4-244" fmla="*/ 1828800 h 3242474"/>
              <a:gd name="connsiteX5-245" fmla="*/ 2311244 w 3259303"/>
              <a:gd name="connsiteY5-246" fmla="*/ 3107838 h 3242474"/>
              <a:gd name="connsiteX6-247" fmla="*/ 622689 w 3259303"/>
              <a:gd name="connsiteY6-248" fmla="*/ 2664663 h 3242474"/>
              <a:gd name="connsiteX7-249" fmla="*/ 398297 w 3259303"/>
              <a:gd name="connsiteY7-250" fmla="*/ 3242474 h 3242474"/>
              <a:gd name="connsiteX8-251" fmla="*/ 0 w 3259303"/>
              <a:gd name="connsiteY8-252" fmla="*/ 3236864 h 3242474"/>
              <a:gd name="connsiteX9-253" fmla="*/ 218783 w 3259303"/>
              <a:gd name="connsiteY9-254" fmla="*/ 2328074 h 3242474"/>
              <a:gd name="connsiteX10-255" fmla="*/ 1593187 w 3259303"/>
              <a:gd name="connsiteY10-256" fmla="*/ 1991485 h 3242474"/>
              <a:gd name="connsiteX11-257" fmla="*/ 1250989 w 3259303"/>
              <a:gd name="connsiteY11-258" fmla="*/ 959279 h 3242474"/>
              <a:gd name="connsiteX12-259" fmla="*/ 1065864 w 3259303"/>
              <a:gd name="connsiteY12-260" fmla="*/ 16828 h 3242474"/>
              <a:gd name="connsiteX0-261" fmla="*/ 1065864 w 3259303"/>
              <a:gd name="connsiteY0-262" fmla="*/ 16828 h 3242474"/>
              <a:gd name="connsiteX1-263" fmla="*/ 1464162 w 3259303"/>
              <a:gd name="connsiteY1-264" fmla="*/ 0 h 3242474"/>
              <a:gd name="connsiteX2-265" fmla="*/ 1682945 w 3259303"/>
              <a:gd name="connsiteY2-266" fmla="*/ 734886 h 3242474"/>
              <a:gd name="connsiteX3-267" fmla="*/ 2417830 w 3259303"/>
              <a:gd name="connsiteY3-268" fmla="*/ 560982 h 3242474"/>
              <a:gd name="connsiteX4-269" fmla="*/ 3259303 w 3259303"/>
              <a:gd name="connsiteY4-270" fmla="*/ 1828800 h 3242474"/>
              <a:gd name="connsiteX5-271" fmla="*/ 2311244 w 3259303"/>
              <a:gd name="connsiteY5-272" fmla="*/ 3107838 h 3242474"/>
              <a:gd name="connsiteX6-273" fmla="*/ 622689 w 3259303"/>
              <a:gd name="connsiteY6-274" fmla="*/ 2664663 h 3242474"/>
              <a:gd name="connsiteX7-275" fmla="*/ 398297 w 3259303"/>
              <a:gd name="connsiteY7-276" fmla="*/ 3242474 h 3242474"/>
              <a:gd name="connsiteX8-277" fmla="*/ 0 w 3259303"/>
              <a:gd name="connsiteY8-278" fmla="*/ 3236864 h 3242474"/>
              <a:gd name="connsiteX9-279" fmla="*/ 218783 w 3259303"/>
              <a:gd name="connsiteY9-280" fmla="*/ 2328074 h 3242474"/>
              <a:gd name="connsiteX10-281" fmla="*/ 1593187 w 3259303"/>
              <a:gd name="connsiteY10-282" fmla="*/ 1991485 h 3242474"/>
              <a:gd name="connsiteX11-283" fmla="*/ 1250989 w 3259303"/>
              <a:gd name="connsiteY11-284" fmla="*/ 959279 h 3242474"/>
              <a:gd name="connsiteX12-285" fmla="*/ 1065864 w 3259303"/>
              <a:gd name="connsiteY12-286" fmla="*/ 16828 h 3242474"/>
              <a:gd name="connsiteX0-287" fmla="*/ 1065864 w 3259303"/>
              <a:gd name="connsiteY0-288" fmla="*/ 16828 h 3242474"/>
              <a:gd name="connsiteX1-289" fmla="*/ 1464162 w 3259303"/>
              <a:gd name="connsiteY1-290" fmla="*/ 0 h 3242474"/>
              <a:gd name="connsiteX2-291" fmla="*/ 1682945 w 3259303"/>
              <a:gd name="connsiteY2-292" fmla="*/ 734886 h 3242474"/>
              <a:gd name="connsiteX3-293" fmla="*/ 2417830 w 3259303"/>
              <a:gd name="connsiteY3-294" fmla="*/ 560982 h 3242474"/>
              <a:gd name="connsiteX4-295" fmla="*/ 3259303 w 3259303"/>
              <a:gd name="connsiteY4-296" fmla="*/ 1828800 h 3242474"/>
              <a:gd name="connsiteX5-297" fmla="*/ 2311244 w 3259303"/>
              <a:gd name="connsiteY5-298" fmla="*/ 3107838 h 3242474"/>
              <a:gd name="connsiteX6-299" fmla="*/ 622689 w 3259303"/>
              <a:gd name="connsiteY6-300" fmla="*/ 2664663 h 3242474"/>
              <a:gd name="connsiteX7-301" fmla="*/ 398297 w 3259303"/>
              <a:gd name="connsiteY7-302" fmla="*/ 3242474 h 3242474"/>
              <a:gd name="connsiteX8-303" fmla="*/ 0 w 3259303"/>
              <a:gd name="connsiteY8-304" fmla="*/ 3236864 h 3242474"/>
              <a:gd name="connsiteX9-305" fmla="*/ 218783 w 3259303"/>
              <a:gd name="connsiteY9-306" fmla="*/ 2328074 h 3242474"/>
              <a:gd name="connsiteX10-307" fmla="*/ 1593187 w 3259303"/>
              <a:gd name="connsiteY10-308" fmla="*/ 1991485 h 3242474"/>
              <a:gd name="connsiteX11-309" fmla="*/ 1250989 w 3259303"/>
              <a:gd name="connsiteY11-310" fmla="*/ 959279 h 3242474"/>
              <a:gd name="connsiteX12-311" fmla="*/ 1065864 w 3259303"/>
              <a:gd name="connsiteY12-312" fmla="*/ 16828 h 3242474"/>
              <a:gd name="connsiteX0-313" fmla="*/ 1065864 w 3259303"/>
              <a:gd name="connsiteY0-314" fmla="*/ 16828 h 3242474"/>
              <a:gd name="connsiteX1-315" fmla="*/ 1464162 w 3259303"/>
              <a:gd name="connsiteY1-316" fmla="*/ 0 h 3242474"/>
              <a:gd name="connsiteX2-317" fmla="*/ 1682945 w 3259303"/>
              <a:gd name="connsiteY2-318" fmla="*/ 734886 h 3242474"/>
              <a:gd name="connsiteX3-319" fmla="*/ 2417830 w 3259303"/>
              <a:gd name="connsiteY3-320" fmla="*/ 560982 h 3242474"/>
              <a:gd name="connsiteX4-321" fmla="*/ 3259303 w 3259303"/>
              <a:gd name="connsiteY4-322" fmla="*/ 1828800 h 3242474"/>
              <a:gd name="connsiteX5-323" fmla="*/ 2311244 w 3259303"/>
              <a:gd name="connsiteY5-324" fmla="*/ 3107838 h 3242474"/>
              <a:gd name="connsiteX6-325" fmla="*/ 622689 w 3259303"/>
              <a:gd name="connsiteY6-326" fmla="*/ 2664663 h 3242474"/>
              <a:gd name="connsiteX7-327" fmla="*/ 398297 w 3259303"/>
              <a:gd name="connsiteY7-328" fmla="*/ 3242474 h 3242474"/>
              <a:gd name="connsiteX8-329" fmla="*/ 0 w 3259303"/>
              <a:gd name="connsiteY8-330" fmla="*/ 3236864 h 3242474"/>
              <a:gd name="connsiteX9-331" fmla="*/ 218783 w 3259303"/>
              <a:gd name="connsiteY9-332" fmla="*/ 2328074 h 3242474"/>
              <a:gd name="connsiteX10-333" fmla="*/ 1593187 w 3259303"/>
              <a:gd name="connsiteY10-334" fmla="*/ 1991485 h 3242474"/>
              <a:gd name="connsiteX11-335" fmla="*/ 1250989 w 3259303"/>
              <a:gd name="connsiteY11-336" fmla="*/ 959279 h 3242474"/>
              <a:gd name="connsiteX12-337" fmla="*/ 1065864 w 3259303"/>
              <a:gd name="connsiteY12-338" fmla="*/ 16828 h 3242474"/>
              <a:gd name="connsiteX0-339" fmla="*/ 1065864 w 3259303"/>
              <a:gd name="connsiteY0-340" fmla="*/ 16828 h 3242474"/>
              <a:gd name="connsiteX1-341" fmla="*/ 1464162 w 3259303"/>
              <a:gd name="connsiteY1-342" fmla="*/ 0 h 3242474"/>
              <a:gd name="connsiteX2-343" fmla="*/ 1682945 w 3259303"/>
              <a:gd name="connsiteY2-344" fmla="*/ 734886 h 3242474"/>
              <a:gd name="connsiteX3-345" fmla="*/ 2417830 w 3259303"/>
              <a:gd name="connsiteY3-346" fmla="*/ 560982 h 3242474"/>
              <a:gd name="connsiteX4-347" fmla="*/ 3259303 w 3259303"/>
              <a:gd name="connsiteY4-348" fmla="*/ 1828800 h 3242474"/>
              <a:gd name="connsiteX5-349" fmla="*/ 2311244 w 3259303"/>
              <a:gd name="connsiteY5-350" fmla="*/ 3107838 h 3242474"/>
              <a:gd name="connsiteX6-351" fmla="*/ 622689 w 3259303"/>
              <a:gd name="connsiteY6-352" fmla="*/ 2664663 h 3242474"/>
              <a:gd name="connsiteX7-353" fmla="*/ 398297 w 3259303"/>
              <a:gd name="connsiteY7-354" fmla="*/ 3242474 h 3242474"/>
              <a:gd name="connsiteX8-355" fmla="*/ 0 w 3259303"/>
              <a:gd name="connsiteY8-356" fmla="*/ 3236864 h 3242474"/>
              <a:gd name="connsiteX9-357" fmla="*/ 218783 w 3259303"/>
              <a:gd name="connsiteY9-358" fmla="*/ 2328074 h 3242474"/>
              <a:gd name="connsiteX10-359" fmla="*/ 1593187 w 3259303"/>
              <a:gd name="connsiteY10-360" fmla="*/ 1991485 h 3242474"/>
              <a:gd name="connsiteX11-361" fmla="*/ 1250989 w 3259303"/>
              <a:gd name="connsiteY11-362" fmla="*/ 959279 h 3242474"/>
              <a:gd name="connsiteX12-363" fmla="*/ 1065864 w 3259303"/>
              <a:gd name="connsiteY12-364" fmla="*/ 16828 h 3242474"/>
              <a:gd name="connsiteX0-365" fmla="*/ 1065864 w 3259303"/>
              <a:gd name="connsiteY0-366" fmla="*/ 16828 h 3242474"/>
              <a:gd name="connsiteX1-367" fmla="*/ 1464162 w 3259303"/>
              <a:gd name="connsiteY1-368" fmla="*/ 0 h 3242474"/>
              <a:gd name="connsiteX2-369" fmla="*/ 1682945 w 3259303"/>
              <a:gd name="connsiteY2-370" fmla="*/ 734886 h 3242474"/>
              <a:gd name="connsiteX3-371" fmla="*/ 2417830 w 3259303"/>
              <a:gd name="connsiteY3-372" fmla="*/ 560982 h 3242474"/>
              <a:gd name="connsiteX4-373" fmla="*/ 3259303 w 3259303"/>
              <a:gd name="connsiteY4-374" fmla="*/ 1828800 h 3242474"/>
              <a:gd name="connsiteX5-375" fmla="*/ 2311244 w 3259303"/>
              <a:gd name="connsiteY5-376" fmla="*/ 3107838 h 3242474"/>
              <a:gd name="connsiteX6-377" fmla="*/ 622689 w 3259303"/>
              <a:gd name="connsiteY6-378" fmla="*/ 2664663 h 3242474"/>
              <a:gd name="connsiteX7-379" fmla="*/ 398297 w 3259303"/>
              <a:gd name="connsiteY7-380" fmla="*/ 3242474 h 3242474"/>
              <a:gd name="connsiteX8-381" fmla="*/ 0 w 3259303"/>
              <a:gd name="connsiteY8-382" fmla="*/ 3236864 h 3242474"/>
              <a:gd name="connsiteX9-383" fmla="*/ 218783 w 3259303"/>
              <a:gd name="connsiteY9-384" fmla="*/ 2328074 h 3242474"/>
              <a:gd name="connsiteX10-385" fmla="*/ 1593187 w 3259303"/>
              <a:gd name="connsiteY10-386" fmla="*/ 1991485 h 3242474"/>
              <a:gd name="connsiteX11-387" fmla="*/ 1250989 w 3259303"/>
              <a:gd name="connsiteY11-388" fmla="*/ 959279 h 3242474"/>
              <a:gd name="connsiteX12-389" fmla="*/ 1065864 w 3259303"/>
              <a:gd name="connsiteY12-390" fmla="*/ 16828 h 3242474"/>
              <a:gd name="connsiteX0-391" fmla="*/ 1065864 w 3259303"/>
              <a:gd name="connsiteY0-392" fmla="*/ 16828 h 3242474"/>
              <a:gd name="connsiteX1-393" fmla="*/ 1464162 w 3259303"/>
              <a:gd name="connsiteY1-394" fmla="*/ 0 h 3242474"/>
              <a:gd name="connsiteX2-395" fmla="*/ 1682945 w 3259303"/>
              <a:gd name="connsiteY2-396" fmla="*/ 734886 h 3242474"/>
              <a:gd name="connsiteX3-397" fmla="*/ 2417830 w 3259303"/>
              <a:gd name="connsiteY3-398" fmla="*/ 560982 h 3242474"/>
              <a:gd name="connsiteX4-399" fmla="*/ 3259303 w 3259303"/>
              <a:gd name="connsiteY4-400" fmla="*/ 1828800 h 3242474"/>
              <a:gd name="connsiteX5-401" fmla="*/ 2311244 w 3259303"/>
              <a:gd name="connsiteY5-402" fmla="*/ 3107838 h 3242474"/>
              <a:gd name="connsiteX6-403" fmla="*/ 622689 w 3259303"/>
              <a:gd name="connsiteY6-404" fmla="*/ 2664663 h 3242474"/>
              <a:gd name="connsiteX7-405" fmla="*/ 398297 w 3259303"/>
              <a:gd name="connsiteY7-406" fmla="*/ 3242474 h 3242474"/>
              <a:gd name="connsiteX8-407" fmla="*/ 0 w 3259303"/>
              <a:gd name="connsiteY8-408" fmla="*/ 3236864 h 3242474"/>
              <a:gd name="connsiteX9-409" fmla="*/ 437566 w 3259303"/>
              <a:gd name="connsiteY9-410" fmla="*/ 2260757 h 3242474"/>
              <a:gd name="connsiteX10-411" fmla="*/ 1593187 w 3259303"/>
              <a:gd name="connsiteY10-412" fmla="*/ 1991485 h 3242474"/>
              <a:gd name="connsiteX11-413" fmla="*/ 1250989 w 3259303"/>
              <a:gd name="connsiteY11-414" fmla="*/ 959279 h 3242474"/>
              <a:gd name="connsiteX12-415" fmla="*/ 1065864 w 3259303"/>
              <a:gd name="connsiteY12-416" fmla="*/ 16828 h 3242474"/>
              <a:gd name="connsiteX0-417" fmla="*/ 1065864 w 3259303"/>
              <a:gd name="connsiteY0-418" fmla="*/ 16828 h 3242474"/>
              <a:gd name="connsiteX1-419" fmla="*/ 1464162 w 3259303"/>
              <a:gd name="connsiteY1-420" fmla="*/ 0 h 3242474"/>
              <a:gd name="connsiteX2-421" fmla="*/ 1682945 w 3259303"/>
              <a:gd name="connsiteY2-422" fmla="*/ 734886 h 3242474"/>
              <a:gd name="connsiteX3-423" fmla="*/ 2417830 w 3259303"/>
              <a:gd name="connsiteY3-424" fmla="*/ 560982 h 3242474"/>
              <a:gd name="connsiteX4-425" fmla="*/ 3259303 w 3259303"/>
              <a:gd name="connsiteY4-426" fmla="*/ 1828800 h 3242474"/>
              <a:gd name="connsiteX5-427" fmla="*/ 2311244 w 3259303"/>
              <a:gd name="connsiteY5-428" fmla="*/ 3107838 h 3242474"/>
              <a:gd name="connsiteX6-429" fmla="*/ 622689 w 3259303"/>
              <a:gd name="connsiteY6-430" fmla="*/ 2664663 h 3242474"/>
              <a:gd name="connsiteX7-431" fmla="*/ 398297 w 3259303"/>
              <a:gd name="connsiteY7-432" fmla="*/ 3242474 h 3242474"/>
              <a:gd name="connsiteX8-433" fmla="*/ 0 w 3259303"/>
              <a:gd name="connsiteY8-434" fmla="*/ 3236864 h 3242474"/>
              <a:gd name="connsiteX9-435" fmla="*/ 437566 w 3259303"/>
              <a:gd name="connsiteY9-436" fmla="*/ 2260757 h 3242474"/>
              <a:gd name="connsiteX10-437" fmla="*/ 1593187 w 3259303"/>
              <a:gd name="connsiteY10-438" fmla="*/ 1991485 h 3242474"/>
              <a:gd name="connsiteX11-439" fmla="*/ 1250989 w 3259303"/>
              <a:gd name="connsiteY11-440" fmla="*/ 959279 h 3242474"/>
              <a:gd name="connsiteX12-441" fmla="*/ 1065864 w 3259303"/>
              <a:gd name="connsiteY12-442" fmla="*/ 16828 h 3242474"/>
              <a:gd name="connsiteX0-443" fmla="*/ 1065864 w 3259303"/>
              <a:gd name="connsiteY0-444" fmla="*/ 16828 h 3242474"/>
              <a:gd name="connsiteX1-445" fmla="*/ 1464162 w 3259303"/>
              <a:gd name="connsiteY1-446" fmla="*/ 0 h 3242474"/>
              <a:gd name="connsiteX2-447" fmla="*/ 1682945 w 3259303"/>
              <a:gd name="connsiteY2-448" fmla="*/ 734886 h 3242474"/>
              <a:gd name="connsiteX3-449" fmla="*/ 2417830 w 3259303"/>
              <a:gd name="connsiteY3-450" fmla="*/ 560982 h 3242474"/>
              <a:gd name="connsiteX4-451" fmla="*/ 3259303 w 3259303"/>
              <a:gd name="connsiteY4-452" fmla="*/ 1828800 h 3242474"/>
              <a:gd name="connsiteX5-453" fmla="*/ 2311244 w 3259303"/>
              <a:gd name="connsiteY5-454" fmla="*/ 3107838 h 3242474"/>
              <a:gd name="connsiteX6-455" fmla="*/ 622689 w 3259303"/>
              <a:gd name="connsiteY6-456" fmla="*/ 2664663 h 3242474"/>
              <a:gd name="connsiteX7-457" fmla="*/ 398297 w 3259303"/>
              <a:gd name="connsiteY7-458" fmla="*/ 3242474 h 3242474"/>
              <a:gd name="connsiteX8-459" fmla="*/ 0 w 3259303"/>
              <a:gd name="connsiteY8-460" fmla="*/ 3236864 h 3242474"/>
              <a:gd name="connsiteX9-461" fmla="*/ 448785 w 3259303"/>
              <a:gd name="connsiteY9-462" fmla="*/ 2232708 h 3242474"/>
              <a:gd name="connsiteX10-463" fmla="*/ 1593187 w 3259303"/>
              <a:gd name="connsiteY10-464" fmla="*/ 1991485 h 3242474"/>
              <a:gd name="connsiteX11-465" fmla="*/ 1250989 w 3259303"/>
              <a:gd name="connsiteY11-466" fmla="*/ 959279 h 3242474"/>
              <a:gd name="connsiteX12-467" fmla="*/ 1065864 w 3259303"/>
              <a:gd name="connsiteY12-468" fmla="*/ 16828 h 3242474"/>
              <a:gd name="connsiteX0-469" fmla="*/ 1065864 w 3259303"/>
              <a:gd name="connsiteY0-470" fmla="*/ 16828 h 3242474"/>
              <a:gd name="connsiteX1-471" fmla="*/ 1464162 w 3259303"/>
              <a:gd name="connsiteY1-472" fmla="*/ 0 h 3242474"/>
              <a:gd name="connsiteX2-473" fmla="*/ 1682945 w 3259303"/>
              <a:gd name="connsiteY2-474" fmla="*/ 734886 h 3242474"/>
              <a:gd name="connsiteX3-475" fmla="*/ 2417830 w 3259303"/>
              <a:gd name="connsiteY3-476" fmla="*/ 560982 h 3242474"/>
              <a:gd name="connsiteX4-477" fmla="*/ 3259303 w 3259303"/>
              <a:gd name="connsiteY4-478" fmla="*/ 1828800 h 3242474"/>
              <a:gd name="connsiteX5-479" fmla="*/ 2311244 w 3259303"/>
              <a:gd name="connsiteY5-480" fmla="*/ 3107838 h 3242474"/>
              <a:gd name="connsiteX6-481" fmla="*/ 622689 w 3259303"/>
              <a:gd name="connsiteY6-482" fmla="*/ 2664663 h 3242474"/>
              <a:gd name="connsiteX7-483" fmla="*/ 398297 w 3259303"/>
              <a:gd name="connsiteY7-484" fmla="*/ 3242474 h 3242474"/>
              <a:gd name="connsiteX8-485" fmla="*/ 0 w 3259303"/>
              <a:gd name="connsiteY8-486" fmla="*/ 3236864 h 3242474"/>
              <a:gd name="connsiteX9-487" fmla="*/ 448785 w 3259303"/>
              <a:gd name="connsiteY9-488" fmla="*/ 2232708 h 3242474"/>
              <a:gd name="connsiteX10-489" fmla="*/ 1593187 w 3259303"/>
              <a:gd name="connsiteY10-490" fmla="*/ 1991485 h 3242474"/>
              <a:gd name="connsiteX11-491" fmla="*/ 1250989 w 3259303"/>
              <a:gd name="connsiteY11-492" fmla="*/ 959279 h 3242474"/>
              <a:gd name="connsiteX12-493" fmla="*/ 1065864 w 3259303"/>
              <a:gd name="connsiteY12-494" fmla="*/ 16828 h 3242474"/>
              <a:gd name="connsiteX0-495" fmla="*/ 1065864 w 3259303"/>
              <a:gd name="connsiteY0-496" fmla="*/ 16828 h 3242474"/>
              <a:gd name="connsiteX1-497" fmla="*/ 1464162 w 3259303"/>
              <a:gd name="connsiteY1-498" fmla="*/ 0 h 3242474"/>
              <a:gd name="connsiteX2-499" fmla="*/ 1682945 w 3259303"/>
              <a:gd name="connsiteY2-500" fmla="*/ 734886 h 3242474"/>
              <a:gd name="connsiteX3-501" fmla="*/ 2417830 w 3259303"/>
              <a:gd name="connsiteY3-502" fmla="*/ 560982 h 3242474"/>
              <a:gd name="connsiteX4-503" fmla="*/ 3259303 w 3259303"/>
              <a:gd name="connsiteY4-504" fmla="*/ 1828800 h 3242474"/>
              <a:gd name="connsiteX5-505" fmla="*/ 2311244 w 3259303"/>
              <a:gd name="connsiteY5-506" fmla="*/ 3107838 h 3242474"/>
              <a:gd name="connsiteX6-507" fmla="*/ 622689 w 3259303"/>
              <a:gd name="connsiteY6-508" fmla="*/ 2664663 h 3242474"/>
              <a:gd name="connsiteX7-509" fmla="*/ 398297 w 3259303"/>
              <a:gd name="connsiteY7-510" fmla="*/ 3242474 h 3242474"/>
              <a:gd name="connsiteX8-511" fmla="*/ 0 w 3259303"/>
              <a:gd name="connsiteY8-512" fmla="*/ 3236864 h 3242474"/>
              <a:gd name="connsiteX9-513" fmla="*/ 448785 w 3259303"/>
              <a:gd name="connsiteY9-514" fmla="*/ 2232708 h 3242474"/>
              <a:gd name="connsiteX10-515" fmla="*/ 1593187 w 3259303"/>
              <a:gd name="connsiteY10-516" fmla="*/ 1991485 h 3242474"/>
              <a:gd name="connsiteX11-517" fmla="*/ 1250989 w 3259303"/>
              <a:gd name="connsiteY11-518" fmla="*/ 959279 h 3242474"/>
              <a:gd name="connsiteX12-519" fmla="*/ 1065864 w 3259303"/>
              <a:gd name="connsiteY12-520" fmla="*/ 16828 h 3242474"/>
              <a:gd name="connsiteX0-521" fmla="*/ 1065864 w 3259303"/>
              <a:gd name="connsiteY0-522" fmla="*/ 16828 h 3242474"/>
              <a:gd name="connsiteX1-523" fmla="*/ 1464162 w 3259303"/>
              <a:gd name="connsiteY1-524" fmla="*/ 0 h 3242474"/>
              <a:gd name="connsiteX2-525" fmla="*/ 1682945 w 3259303"/>
              <a:gd name="connsiteY2-526" fmla="*/ 734886 h 3242474"/>
              <a:gd name="connsiteX3-527" fmla="*/ 2417830 w 3259303"/>
              <a:gd name="connsiteY3-528" fmla="*/ 560982 h 3242474"/>
              <a:gd name="connsiteX4-529" fmla="*/ 3259303 w 3259303"/>
              <a:gd name="connsiteY4-530" fmla="*/ 1828800 h 3242474"/>
              <a:gd name="connsiteX5-531" fmla="*/ 2311244 w 3259303"/>
              <a:gd name="connsiteY5-532" fmla="*/ 3107838 h 3242474"/>
              <a:gd name="connsiteX6-533" fmla="*/ 622689 w 3259303"/>
              <a:gd name="connsiteY6-534" fmla="*/ 2664663 h 3242474"/>
              <a:gd name="connsiteX7-535" fmla="*/ 398297 w 3259303"/>
              <a:gd name="connsiteY7-536" fmla="*/ 3242474 h 3242474"/>
              <a:gd name="connsiteX8-537" fmla="*/ 0 w 3259303"/>
              <a:gd name="connsiteY8-538" fmla="*/ 3236864 h 3242474"/>
              <a:gd name="connsiteX9-539" fmla="*/ 448785 w 3259303"/>
              <a:gd name="connsiteY9-540" fmla="*/ 2232708 h 3242474"/>
              <a:gd name="connsiteX10-541" fmla="*/ 1593187 w 3259303"/>
              <a:gd name="connsiteY10-542" fmla="*/ 1991485 h 3242474"/>
              <a:gd name="connsiteX11-543" fmla="*/ 1250989 w 3259303"/>
              <a:gd name="connsiteY11-544" fmla="*/ 959279 h 3242474"/>
              <a:gd name="connsiteX12-545" fmla="*/ 1065864 w 3259303"/>
              <a:gd name="connsiteY12-546" fmla="*/ 16828 h 3242474"/>
              <a:gd name="connsiteX0-547" fmla="*/ 1065864 w 3259303"/>
              <a:gd name="connsiteY0-548" fmla="*/ 16828 h 3242474"/>
              <a:gd name="connsiteX1-549" fmla="*/ 1464162 w 3259303"/>
              <a:gd name="connsiteY1-550" fmla="*/ 0 h 3242474"/>
              <a:gd name="connsiteX2-551" fmla="*/ 1682945 w 3259303"/>
              <a:gd name="connsiteY2-552" fmla="*/ 734886 h 3242474"/>
              <a:gd name="connsiteX3-553" fmla="*/ 2417830 w 3259303"/>
              <a:gd name="connsiteY3-554" fmla="*/ 560982 h 3242474"/>
              <a:gd name="connsiteX4-555" fmla="*/ 3259303 w 3259303"/>
              <a:gd name="connsiteY4-556" fmla="*/ 1828800 h 3242474"/>
              <a:gd name="connsiteX5-557" fmla="*/ 2311244 w 3259303"/>
              <a:gd name="connsiteY5-558" fmla="*/ 3107838 h 3242474"/>
              <a:gd name="connsiteX6-559" fmla="*/ 622689 w 3259303"/>
              <a:gd name="connsiteY6-560" fmla="*/ 2664663 h 3242474"/>
              <a:gd name="connsiteX7-561" fmla="*/ 398297 w 3259303"/>
              <a:gd name="connsiteY7-562" fmla="*/ 3242474 h 3242474"/>
              <a:gd name="connsiteX8-563" fmla="*/ 0 w 3259303"/>
              <a:gd name="connsiteY8-564" fmla="*/ 3236864 h 3242474"/>
              <a:gd name="connsiteX9-565" fmla="*/ 448785 w 3259303"/>
              <a:gd name="connsiteY9-566" fmla="*/ 2232708 h 3242474"/>
              <a:gd name="connsiteX10-567" fmla="*/ 1593187 w 3259303"/>
              <a:gd name="connsiteY10-568" fmla="*/ 1991485 h 3242474"/>
              <a:gd name="connsiteX11-569" fmla="*/ 1250989 w 3259303"/>
              <a:gd name="connsiteY11-570" fmla="*/ 959279 h 3242474"/>
              <a:gd name="connsiteX12-571" fmla="*/ 1065864 w 3259303"/>
              <a:gd name="connsiteY12-572" fmla="*/ 16828 h 3242474"/>
              <a:gd name="connsiteX0-573" fmla="*/ 1065864 w 3259303"/>
              <a:gd name="connsiteY0-574" fmla="*/ 16828 h 3242474"/>
              <a:gd name="connsiteX1-575" fmla="*/ 1464162 w 3259303"/>
              <a:gd name="connsiteY1-576" fmla="*/ 0 h 3242474"/>
              <a:gd name="connsiteX2-577" fmla="*/ 1682945 w 3259303"/>
              <a:gd name="connsiteY2-578" fmla="*/ 734886 h 3242474"/>
              <a:gd name="connsiteX3-579" fmla="*/ 2417830 w 3259303"/>
              <a:gd name="connsiteY3-580" fmla="*/ 560982 h 3242474"/>
              <a:gd name="connsiteX4-581" fmla="*/ 3259303 w 3259303"/>
              <a:gd name="connsiteY4-582" fmla="*/ 1828800 h 3242474"/>
              <a:gd name="connsiteX5-583" fmla="*/ 2311244 w 3259303"/>
              <a:gd name="connsiteY5-584" fmla="*/ 3107838 h 3242474"/>
              <a:gd name="connsiteX6-585" fmla="*/ 622689 w 3259303"/>
              <a:gd name="connsiteY6-586" fmla="*/ 2664663 h 3242474"/>
              <a:gd name="connsiteX7-587" fmla="*/ 398297 w 3259303"/>
              <a:gd name="connsiteY7-588" fmla="*/ 3242474 h 3242474"/>
              <a:gd name="connsiteX8-589" fmla="*/ 0 w 3259303"/>
              <a:gd name="connsiteY8-590" fmla="*/ 3236864 h 3242474"/>
              <a:gd name="connsiteX9-591" fmla="*/ 448785 w 3259303"/>
              <a:gd name="connsiteY9-592" fmla="*/ 2232708 h 3242474"/>
              <a:gd name="connsiteX10-593" fmla="*/ 1593187 w 3259303"/>
              <a:gd name="connsiteY10-594" fmla="*/ 1991485 h 3242474"/>
              <a:gd name="connsiteX11-595" fmla="*/ 1250989 w 3259303"/>
              <a:gd name="connsiteY11-596" fmla="*/ 959279 h 3242474"/>
              <a:gd name="connsiteX12-597" fmla="*/ 1065864 w 3259303"/>
              <a:gd name="connsiteY12-598" fmla="*/ 16828 h 3242474"/>
              <a:gd name="connsiteX0-599" fmla="*/ 1065864 w 3259303"/>
              <a:gd name="connsiteY0-600" fmla="*/ 16828 h 3242474"/>
              <a:gd name="connsiteX1-601" fmla="*/ 1464162 w 3259303"/>
              <a:gd name="connsiteY1-602" fmla="*/ 0 h 3242474"/>
              <a:gd name="connsiteX2-603" fmla="*/ 1682945 w 3259303"/>
              <a:gd name="connsiteY2-604" fmla="*/ 734886 h 3242474"/>
              <a:gd name="connsiteX3-605" fmla="*/ 2417830 w 3259303"/>
              <a:gd name="connsiteY3-606" fmla="*/ 560982 h 3242474"/>
              <a:gd name="connsiteX4-607" fmla="*/ 3259303 w 3259303"/>
              <a:gd name="connsiteY4-608" fmla="*/ 1828800 h 3242474"/>
              <a:gd name="connsiteX5-609" fmla="*/ 2311244 w 3259303"/>
              <a:gd name="connsiteY5-610" fmla="*/ 3107838 h 3242474"/>
              <a:gd name="connsiteX6-611" fmla="*/ 622689 w 3259303"/>
              <a:gd name="connsiteY6-612" fmla="*/ 2664663 h 3242474"/>
              <a:gd name="connsiteX7-613" fmla="*/ 398297 w 3259303"/>
              <a:gd name="connsiteY7-614" fmla="*/ 3242474 h 3242474"/>
              <a:gd name="connsiteX8-615" fmla="*/ 0 w 3259303"/>
              <a:gd name="connsiteY8-616" fmla="*/ 3236864 h 3242474"/>
              <a:gd name="connsiteX9-617" fmla="*/ 448785 w 3259303"/>
              <a:gd name="connsiteY9-618" fmla="*/ 2232708 h 3242474"/>
              <a:gd name="connsiteX10-619" fmla="*/ 1576358 w 3259303"/>
              <a:gd name="connsiteY10-620" fmla="*/ 1991485 h 3242474"/>
              <a:gd name="connsiteX11-621" fmla="*/ 1250989 w 3259303"/>
              <a:gd name="connsiteY11-622" fmla="*/ 959279 h 3242474"/>
              <a:gd name="connsiteX12-623" fmla="*/ 1065864 w 3259303"/>
              <a:gd name="connsiteY12-624" fmla="*/ 16828 h 3242474"/>
              <a:gd name="connsiteX0-625" fmla="*/ 1065864 w 3259303"/>
              <a:gd name="connsiteY0-626" fmla="*/ 16828 h 3242474"/>
              <a:gd name="connsiteX1-627" fmla="*/ 1464162 w 3259303"/>
              <a:gd name="connsiteY1-628" fmla="*/ 0 h 3242474"/>
              <a:gd name="connsiteX2-629" fmla="*/ 1682945 w 3259303"/>
              <a:gd name="connsiteY2-630" fmla="*/ 734886 h 3242474"/>
              <a:gd name="connsiteX3-631" fmla="*/ 2417830 w 3259303"/>
              <a:gd name="connsiteY3-632" fmla="*/ 560982 h 3242474"/>
              <a:gd name="connsiteX4-633" fmla="*/ 3259303 w 3259303"/>
              <a:gd name="connsiteY4-634" fmla="*/ 1828800 h 3242474"/>
              <a:gd name="connsiteX5-635" fmla="*/ 2311244 w 3259303"/>
              <a:gd name="connsiteY5-636" fmla="*/ 3107838 h 3242474"/>
              <a:gd name="connsiteX6-637" fmla="*/ 622689 w 3259303"/>
              <a:gd name="connsiteY6-638" fmla="*/ 2664663 h 3242474"/>
              <a:gd name="connsiteX7-639" fmla="*/ 398297 w 3259303"/>
              <a:gd name="connsiteY7-640" fmla="*/ 3242474 h 3242474"/>
              <a:gd name="connsiteX8-641" fmla="*/ 0 w 3259303"/>
              <a:gd name="connsiteY8-642" fmla="*/ 3236864 h 3242474"/>
              <a:gd name="connsiteX9-643" fmla="*/ 448785 w 3259303"/>
              <a:gd name="connsiteY9-644" fmla="*/ 2232708 h 3242474"/>
              <a:gd name="connsiteX10-645" fmla="*/ 1576358 w 3259303"/>
              <a:gd name="connsiteY10-646" fmla="*/ 1991485 h 3242474"/>
              <a:gd name="connsiteX11-647" fmla="*/ 1250989 w 3259303"/>
              <a:gd name="connsiteY11-648" fmla="*/ 959279 h 3242474"/>
              <a:gd name="connsiteX12-649" fmla="*/ 1065864 w 3259303"/>
              <a:gd name="connsiteY12-650" fmla="*/ 16828 h 3242474"/>
              <a:gd name="connsiteX0-651" fmla="*/ 1004156 w 3197595"/>
              <a:gd name="connsiteY0-652" fmla="*/ 16828 h 3242474"/>
              <a:gd name="connsiteX1-653" fmla="*/ 1402454 w 3197595"/>
              <a:gd name="connsiteY1-654" fmla="*/ 0 h 3242474"/>
              <a:gd name="connsiteX2-655" fmla="*/ 1621237 w 3197595"/>
              <a:gd name="connsiteY2-656" fmla="*/ 734886 h 3242474"/>
              <a:gd name="connsiteX3-657" fmla="*/ 2356122 w 3197595"/>
              <a:gd name="connsiteY3-658" fmla="*/ 560982 h 3242474"/>
              <a:gd name="connsiteX4-659" fmla="*/ 3197595 w 3197595"/>
              <a:gd name="connsiteY4-660" fmla="*/ 1828800 h 3242474"/>
              <a:gd name="connsiteX5-661" fmla="*/ 2249536 w 3197595"/>
              <a:gd name="connsiteY5-662" fmla="*/ 3107838 h 3242474"/>
              <a:gd name="connsiteX6-663" fmla="*/ 560981 w 3197595"/>
              <a:gd name="connsiteY6-664" fmla="*/ 2664663 h 3242474"/>
              <a:gd name="connsiteX7-665" fmla="*/ 336589 w 3197595"/>
              <a:gd name="connsiteY7-666" fmla="*/ 3242474 h 3242474"/>
              <a:gd name="connsiteX8-667" fmla="*/ 0 w 3197595"/>
              <a:gd name="connsiteY8-668" fmla="*/ 3236864 h 3242474"/>
              <a:gd name="connsiteX9-669" fmla="*/ 387077 w 3197595"/>
              <a:gd name="connsiteY9-670" fmla="*/ 2232708 h 3242474"/>
              <a:gd name="connsiteX10-671" fmla="*/ 1514650 w 3197595"/>
              <a:gd name="connsiteY10-672" fmla="*/ 1991485 h 3242474"/>
              <a:gd name="connsiteX11-673" fmla="*/ 1189281 w 3197595"/>
              <a:gd name="connsiteY11-674" fmla="*/ 959279 h 3242474"/>
              <a:gd name="connsiteX12-675" fmla="*/ 1004156 w 3197595"/>
              <a:gd name="connsiteY12-676" fmla="*/ 16828 h 3242474"/>
              <a:gd name="connsiteX0-677" fmla="*/ 1011476 w 3204915"/>
              <a:gd name="connsiteY0-678" fmla="*/ 16828 h 3242474"/>
              <a:gd name="connsiteX1-679" fmla="*/ 1409774 w 3204915"/>
              <a:gd name="connsiteY1-680" fmla="*/ 0 h 3242474"/>
              <a:gd name="connsiteX2-681" fmla="*/ 1628557 w 3204915"/>
              <a:gd name="connsiteY2-682" fmla="*/ 734886 h 3242474"/>
              <a:gd name="connsiteX3-683" fmla="*/ 2363442 w 3204915"/>
              <a:gd name="connsiteY3-684" fmla="*/ 560982 h 3242474"/>
              <a:gd name="connsiteX4-685" fmla="*/ 3204915 w 3204915"/>
              <a:gd name="connsiteY4-686" fmla="*/ 1828800 h 3242474"/>
              <a:gd name="connsiteX5-687" fmla="*/ 2256856 w 3204915"/>
              <a:gd name="connsiteY5-688" fmla="*/ 3107838 h 3242474"/>
              <a:gd name="connsiteX6-689" fmla="*/ 568301 w 3204915"/>
              <a:gd name="connsiteY6-690" fmla="*/ 2664663 h 3242474"/>
              <a:gd name="connsiteX7-691" fmla="*/ 343909 w 3204915"/>
              <a:gd name="connsiteY7-692" fmla="*/ 3242474 h 3242474"/>
              <a:gd name="connsiteX8-693" fmla="*/ 7320 w 3204915"/>
              <a:gd name="connsiteY8-694" fmla="*/ 3236864 h 3242474"/>
              <a:gd name="connsiteX9-695" fmla="*/ 394397 w 3204915"/>
              <a:gd name="connsiteY9-696" fmla="*/ 2232708 h 3242474"/>
              <a:gd name="connsiteX10-697" fmla="*/ 1521970 w 3204915"/>
              <a:gd name="connsiteY10-698" fmla="*/ 1991485 h 3242474"/>
              <a:gd name="connsiteX11-699" fmla="*/ 1196601 w 3204915"/>
              <a:gd name="connsiteY11-700" fmla="*/ 959279 h 3242474"/>
              <a:gd name="connsiteX12-701" fmla="*/ 1011476 w 3204915"/>
              <a:gd name="connsiteY12-702" fmla="*/ 16828 h 3242474"/>
              <a:gd name="connsiteX0-703" fmla="*/ 1007292 w 3200731"/>
              <a:gd name="connsiteY0-704" fmla="*/ 16828 h 3242474"/>
              <a:gd name="connsiteX1-705" fmla="*/ 1405590 w 3200731"/>
              <a:gd name="connsiteY1-706" fmla="*/ 0 h 3242474"/>
              <a:gd name="connsiteX2-707" fmla="*/ 1624373 w 3200731"/>
              <a:gd name="connsiteY2-708" fmla="*/ 734886 h 3242474"/>
              <a:gd name="connsiteX3-709" fmla="*/ 2359258 w 3200731"/>
              <a:gd name="connsiteY3-710" fmla="*/ 560982 h 3242474"/>
              <a:gd name="connsiteX4-711" fmla="*/ 3200731 w 3200731"/>
              <a:gd name="connsiteY4-712" fmla="*/ 1828800 h 3242474"/>
              <a:gd name="connsiteX5-713" fmla="*/ 2252672 w 3200731"/>
              <a:gd name="connsiteY5-714" fmla="*/ 3107838 h 3242474"/>
              <a:gd name="connsiteX6-715" fmla="*/ 564117 w 3200731"/>
              <a:gd name="connsiteY6-716" fmla="*/ 2664663 h 3242474"/>
              <a:gd name="connsiteX7-717" fmla="*/ 339725 w 3200731"/>
              <a:gd name="connsiteY7-718" fmla="*/ 3242474 h 3242474"/>
              <a:gd name="connsiteX8-719" fmla="*/ 3136 w 3200731"/>
              <a:gd name="connsiteY8-720" fmla="*/ 3236864 h 3242474"/>
              <a:gd name="connsiteX9-721" fmla="*/ 390213 w 3200731"/>
              <a:gd name="connsiteY9-722" fmla="*/ 2232708 h 3242474"/>
              <a:gd name="connsiteX10-723" fmla="*/ 1517786 w 3200731"/>
              <a:gd name="connsiteY10-724" fmla="*/ 1991485 h 3242474"/>
              <a:gd name="connsiteX11-725" fmla="*/ 1192417 w 3200731"/>
              <a:gd name="connsiteY11-726" fmla="*/ 959279 h 3242474"/>
              <a:gd name="connsiteX12-727" fmla="*/ 1007292 w 3200731"/>
              <a:gd name="connsiteY12-728" fmla="*/ 16828 h 3242474"/>
              <a:gd name="connsiteX0-729" fmla="*/ 1051443 w 3244882"/>
              <a:gd name="connsiteY0-730" fmla="*/ 16828 h 3242474"/>
              <a:gd name="connsiteX1-731" fmla="*/ 1449741 w 3244882"/>
              <a:gd name="connsiteY1-732" fmla="*/ 0 h 3242474"/>
              <a:gd name="connsiteX2-733" fmla="*/ 1668524 w 3244882"/>
              <a:gd name="connsiteY2-734" fmla="*/ 734886 h 3242474"/>
              <a:gd name="connsiteX3-735" fmla="*/ 2403409 w 3244882"/>
              <a:gd name="connsiteY3-736" fmla="*/ 560982 h 3242474"/>
              <a:gd name="connsiteX4-737" fmla="*/ 3244882 w 3244882"/>
              <a:gd name="connsiteY4-738" fmla="*/ 1828800 h 3242474"/>
              <a:gd name="connsiteX5-739" fmla="*/ 2296823 w 3244882"/>
              <a:gd name="connsiteY5-740" fmla="*/ 3107838 h 3242474"/>
              <a:gd name="connsiteX6-741" fmla="*/ 608268 w 3244882"/>
              <a:gd name="connsiteY6-742" fmla="*/ 2664663 h 3242474"/>
              <a:gd name="connsiteX7-743" fmla="*/ 383876 w 3244882"/>
              <a:gd name="connsiteY7-744" fmla="*/ 3242474 h 3242474"/>
              <a:gd name="connsiteX8-745" fmla="*/ 2408 w 3244882"/>
              <a:gd name="connsiteY8-746" fmla="*/ 3236864 h 3242474"/>
              <a:gd name="connsiteX9-747" fmla="*/ 434364 w 3244882"/>
              <a:gd name="connsiteY9-748" fmla="*/ 2232708 h 3242474"/>
              <a:gd name="connsiteX10-749" fmla="*/ 1561937 w 3244882"/>
              <a:gd name="connsiteY10-750" fmla="*/ 1991485 h 3242474"/>
              <a:gd name="connsiteX11-751" fmla="*/ 1236568 w 3244882"/>
              <a:gd name="connsiteY11-752" fmla="*/ 959279 h 3242474"/>
              <a:gd name="connsiteX12-753" fmla="*/ 1051443 w 3244882"/>
              <a:gd name="connsiteY12-754" fmla="*/ 16828 h 3242474"/>
              <a:gd name="connsiteX0-755" fmla="*/ 1049313 w 3242752"/>
              <a:gd name="connsiteY0-756" fmla="*/ 16828 h 3242474"/>
              <a:gd name="connsiteX1-757" fmla="*/ 1447611 w 3242752"/>
              <a:gd name="connsiteY1-758" fmla="*/ 0 h 3242474"/>
              <a:gd name="connsiteX2-759" fmla="*/ 1666394 w 3242752"/>
              <a:gd name="connsiteY2-760" fmla="*/ 734886 h 3242474"/>
              <a:gd name="connsiteX3-761" fmla="*/ 2401279 w 3242752"/>
              <a:gd name="connsiteY3-762" fmla="*/ 560982 h 3242474"/>
              <a:gd name="connsiteX4-763" fmla="*/ 3242752 w 3242752"/>
              <a:gd name="connsiteY4-764" fmla="*/ 1828800 h 3242474"/>
              <a:gd name="connsiteX5-765" fmla="*/ 2294693 w 3242752"/>
              <a:gd name="connsiteY5-766" fmla="*/ 3107838 h 3242474"/>
              <a:gd name="connsiteX6-767" fmla="*/ 606138 w 3242752"/>
              <a:gd name="connsiteY6-768" fmla="*/ 2664663 h 3242474"/>
              <a:gd name="connsiteX7-769" fmla="*/ 381746 w 3242752"/>
              <a:gd name="connsiteY7-770" fmla="*/ 3242474 h 3242474"/>
              <a:gd name="connsiteX8-771" fmla="*/ 278 w 3242752"/>
              <a:gd name="connsiteY8-772" fmla="*/ 3236864 h 3242474"/>
              <a:gd name="connsiteX9-773" fmla="*/ 432234 w 3242752"/>
              <a:gd name="connsiteY9-774" fmla="*/ 2232708 h 3242474"/>
              <a:gd name="connsiteX10-775" fmla="*/ 1559807 w 3242752"/>
              <a:gd name="connsiteY10-776" fmla="*/ 1991485 h 3242474"/>
              <a:gd name="connsiteX11-777" fmla="*/ 1234438 w 3242752"/>
              <a:gd name="connsiteY11-778" fmla="*/ 959279 h 3242474"/>
              <a:gd name="connsiteX12-779" fmla="*/ 1049313 w 3242752"/>
              <a:gd name="connsiteY12-780" fmla="*/ 16828 h 3242474"/>
              <a:gd name="connsiteX0-781" fmla="*/ 1049035 w 3242474"/>
              <a:gd name="connsiteY0-782" fmla="*/ 16828 h 3242474"/>
              <a:gd name="connsiteX1-783" fmla="*/ 1447333 w 3242474"/>
              <a:gd name="connsiteY1-784" fmla="*/ 0 h 3242474"/>
              <a:gd name="connsiteX2-785" fmla="*/ 1666116 w 3242474"/>
              <a:gd name="connsiteY2-786" fmla="*/ 734886 h 3242474"/>
              <a:gd name="connsiteX3-787" fmla="*/ 2401001 w 3242474"/>
              <a:gd name="connsiteY3-788" fmla="*/ 560982 h 3242474"/>
              <a:gd name="connsiteX4-789" fmla="*/ 3242474 w 3242474"/>
              <a:gd name="connsiteY4-790" fmla="*/ 1828800 h 3242474"/>
              <a:gd name="connsiteX5-791" fmla="*/ 2294415 w 3242474"/>
              <a:gd name="connsiteY5-792" fmla="*/ 3107838 h 3242474"/>
              <a:gd name="connsiteX6-793" fmla="*/ 605860 w 3242474"/>
              <a:gd name="connsiteY6-794" fmla="*/ 2664663 h 3242474"/>
              <a:gd name="connsiteX7-795" fmla="*/ 381468 w 3242474"/>
              <a:gd name="connsiteY7-796" fmla="*/ 3242474 h 3242474"/>
              <a:gd name="connsiteX8-797" fmla="*/ 0 w 3242474"/>
              <a:gd name="connsiteY8-798" fmla="*/ 3236864 h 3242474"/>
              <a:gd name="connsiteX9-799" fmla="*/ 431956 w 3242474"/>
              <a:gd name="connsiteY9-800" fmla="*/ 2232708 h 3242474"/>
              <a:gd name="connsiteX10-801" fmla="*/ 1559529 w 3242474"/>
              <a:gd name="connsiteY10-802" fmla="*/ 1991485 h 3242474"/>
              <a:gd name="connsiteX11-803" fmla="*/ 1234160 w 3242474"/>
              <a:gd name="connsiteY11-804" fmla="*/ 959279 h 3242474"/>
              <a:gd name="connsiteX12-805" fmla="*/ 1049035 w 3242474"/>
              <a:gd name="connsiteY12-806" fmla="*/ 16828 h 3242474"/>
              <a:gd name="connsiteX0-807" fmla="*/ 1049035 w 3242474"/>
              <a:gd name="connsiteY0-808" fmla="*/ 16828 h 3242474"/>
              <a:gd name="connsiteX1-809" fmla="*/ 1447333 w 3242474"/>
              <a:gd name="connsiteY1-810" fmla="*/ 0 h 3242474"/>
              <a:gd name="connsiteX2-811" fmla="*/ 1666116 w 3242474"/>
              <a:gd name="connsiteY2-812" fmla="*/ 734886 h 3242474"/>
              <a:gd name="connsiteX3-813" fmla="*/ 2401001 w 3242474"/>
              <a:gd name="connsiteY3-814" fmla="*/ 560982 h 3242474"/>
              <a:gd name="connsiteX4-815" fmla="*/ 3242474 w 3242474"/>
              <a:gd name="connsiteY4-816" fmla="*/ 1828800 h 3242474"/>
              <a:gd name="connsiteX5-817" fmla="*/ 2294415 w 3242474"/>
              <a:gd name="connsiteY5-818" fmla="*/ 3107838 h 3242474"/>
              <a:gd name="connsiteX6-819" fmla="*/ 605860 w 3242474"/>
              <a:gd name="connsiteY6-820" fmla="*/ 2664663 h 3242474"/>
              <a:gd name="connsiteX7-821" fmla="*/ 381468 w 3242474"/>
              <a:gd name="connsiteY7-822" fmla="*/ 3242474 h 3242474"/>
              <a:gd name="connsiteX8-823" fmla="*/ 0 w 3242474"/>
              <a:gd name="connsiteY8-824" fmla="*/ 3236864 h 3242474"/>
              <a:gd name="connsiteX9-825" fmla="*/ 431956 w 3242474"/>
              <a:gd name="connsiteY9-826" fmla="*/ 2232708 h 3242474"/>
              <a:gd name="connsiteX10-827" fmla="*/ 1559529 w 3242474"/>
              <a:gd name="connsiteY10-828" fmla="*/ 1991485 h 3242474"/>
              <a:gd name="connsiteX11-829" fmla="*/ 1234160 w 3242474"/>
              <a:gd name="connsiteY11-830" fmla="*/ 959279 h 3242474"/>
              <a:gd name="connsiteX12-831" fmla="*/ 1049035 w 3242474"/>
              <a:gd name="connsiteY12-832" fmla="*/ 16828 h 3242474"/>
              <a:gd name="connsiteX0-833" fmla="*/ 1049035 w 3242474"/>
              <a:gd name="connsiteY0-834" fmla="*/ 16828 h 3242474"/>
              <a:gd name="connsiteX1-835" fmla="*/ 1447333 w 3242474"/>
              <a:gd name="connsiteY1-836" fmla="*/ 0 h 3242474"/>
              <a:gd name="connsiteX2-837" fmla="*/ 1666116 w 3242474"/>
              <a:gd name="connsiteY2-838" fmla="*/ 734886 h 3242474"/>
              <a:gd name="connsiteX3-839" fmla="*/ 2401001 w 3242474"/>
              <a:gd name="connsiteY3-840" fmla="*/ 560982 h 3242474"/>
              <a:gd name="connsiteX4-841" fmla="*/ 3242474 w 3242474"/>
              <a:gd name="connsiteY4-842" fmla="*/ 1828800 h 3242474"/>
              <a:gd name="connsiteX5-843" fmla="*/ 2294415 w 3242474"/>
              <a:gd name="connsiteY5-844" fmla="*/ 3107838 h 3242474"/>
              <a:gd name="connsiteX6-845" fmla="*/ 605860 w 3242474"/>
              <a:gd name="connsiteY6-846" fmla="*/ 2664663 h 3242474"/>
              <a:gd name="connsiteX7-847" fmla="*/ 381468 w 3242474"/>
              <a:gd name="connsiteY7-848" fmla="*/ 3242474 h 3242474"/>
              <a:gd name="connsiteX8-849" fmla="*/ 0 w 3242474"/>
              <a:gd name="connsiteY8-850" fmla="*/ 3236864 h 3242474"/>
              <a:gd name="connsiteX9-851" fmla="*/ 431956 w 3242474"/>
              <a:gd name="connsiteY9-852" fmla="*/ 2232708 h 3242474"/>
              <a:gd name="connsiteX10-853" fmla="*/ 1559529 w 3242474"/>
              <a:gd name="connsiteY10-854" fmla="*/ 1991485 h 3242474"/>
              <a:gd name="connsiteX11-855" fmla="*/ 1234160 w 3242474"/>
              <a:gd name="connsiteY11-856" fmla="*/ 959279 h 3242474"/>
              <a:gd name="connsiteX12-857" fmla="*/ 1049035 w 3242474"/>
              <a:gd name="connsiteY12-858" fmla="*/ 16828 h 3242474"/>
              <a:gd name="connsiteX0-859" fmla="*/ 1049035 w 3242474"/>
              <a:gd name="connsiteY0-860" fmla="*/ 16828 h 3242474"/>
              <a:gd name="connsiteX1-861" fmla="*/ 1447333 w 3242474"/>
              <a:gd name="connsiteY1-862" fmla="*/ 0 h 3242474"/>
              <a:gd name="connsiteX2-863" fmla="*/ 1666116 w 3242474"/>
              <a:gd name="connsiteY2-864" fmla="*/ 734886 h 3242474"/>
              <a:gd name="connsiteX3-865" fmla="*/ 2401001 w 3242474"/>
              <a:gd name="connsiteY3-866" fmla="*/ 560982 h 3242474"/>
              <a:gd name="connsiteX4-867" fmla="*/ 3242474 w 3242474"/>
              <a:gd name="connsiteY4-868" fmla="*/ 1828800 h 3242474"/>
              <a:gd name="connsiteX5-869" fmla="*/ 2294415 w 3242474"/>
              <a:gd name="connsiteY5-870" fmla="*/ 3107838 h 3242474"/>
              <a:gd name="connsiteX6-871" fmla="*/ 605860 w 3242474"/>
              <a:gd name="connsiteY6-872" fmla="*/ 2664663 h 3242474"/>
              <a:gd name="connsiteX7-873" fmla="*/ 381468 w 3242474"/>
              <a:gd name="connsiteY7-874" fmla="*/ 3242474 h 3242474"/>
              <a:gd name="connsiteX8-875" fmla="*/ 0 w 3242474"/>
              <a:gd name="connsiteY8-876" fmla="*/ 3236864 h 3242474"/>
              <a:gd name="connsiteX9-877" fmla="*/ 431956 w 3242474"/>
              <a:gd name="connsiteY9-878" fmla="*/ 2232708 h 3242474"/>
              <a:gd name="connsiteX10-879" fmla="*/ 1559529 w 3242474"/>
              <a:gd name="connsiteY10-880" fmla="*/ 1991485 h 3242474"/>
              <a:gd name="connsiteX11-881" fmla="*/ 1234160 w 3242474"/>
              <a:gd name="connsiteY11-882" fmla="*/ 959279 h 3242474"/>
              <a:gd name="connsiteX12-883" fmla="*/ 1049035 w 3242474"/>
              <a:gd name="connsiteY12-884" fmla="*/ 16828 h 3242474"/>
              <a:gd name="connsiteX0-885" fmla="*/ 1049035 w 3242474"/>
              <a:gd name="connsiteY0-886" fmla="*/ 16828 h 3242474"/>
              <a:gd name="connsiteX1-887" fmla="*/ 1447333 w 3242474"/>
              <a:gd name="connsiteY1-888" fmla="*/ 0 h 3242474"/>
              <a:gd name="connsiteX2-889" fmla="*/ 1666116 w 3242474"/>
              <a:gd name="connsiteY2-890" fmla="*/ 734886 h 3242474"/>
              <a:gd name="connsiteX3-891" fmla="*/ 2401001 w 3242474"/>
              <a:gd name="connsiteY3-892" fmla="*/ 560982 h 3242474"/>
              <a:gd name="connsiteX4-893" fmla="*/ 3242474 w 3242474"/>
              <a:gd name="connsiteY4-894" fmla="*/ 1828800 h 3242474"/>
              <a:gd name="connsiteX5-895" fmla="*/ 2300025 w 3242474"/>
              <a:gd name="connsiteY5-896" fmla="*/ 3046130 h 3242474"/>
              <a:gd name="connsiteX6-897" fmla="*/ 605860 w 3242474"/>
              <a:gd name="connsiteY6-898" fmla="*/ 2664663 h 3242474"/>
              <a:gd name="connsiteX7-899" fmla="*/ 381468 w 3242474"/>
              <a:gd name="connsiteY7-900" fmla="*/ 3242474 h 3242474"/>
              <a:gd name="connsiteX8-901" fmla="*/ 0 w 3242474"/>
              <a:gd name="connsiteY8-902" fmla="*/ 3236864 h 3242474"/>
              <a:gd name="connsiteX9-903" fmla="*/ 431956 w 3242474"/>
              <a:gd name="connsiteY9-904" fmla="*/ 2232708 h 3242474"/>
              <a:gd name="connsiteX10-905" fmla="*/ 1559529 w 3242474"/>
              <a:gd name="connsiteY10-906" fmla="*/ 1991485 h 3242474"/>
              <a:gd name="connsiteX11-907" fmla="*/ 1234160 w 3242474"/>
              <a:gd name="connsiteY11-908" fmla="*/ 959279 h 3242474"/>
              <a:gd name="connsiteX12-909" fmla="*/ 1049035 w 3242474"/>
              <a:gd name="connsiteY12-910" fmla="*/ 16828 h 3242474"/>
              <a:gd name="connsiteX0-911" fmla="*/ 1049035 w 3242474"/>
              <a:gd name="connsiteY0-912" fmla="*/ 16828 h 3242474"/>
              <a:gd name="connsiteX1-913" fmla="*/ 1447333 w 3242474"/>
              <a:gd name="connsiteY1-914" fmla="*/ 0 h 3242474"/>
              <a:gd name="connsiteX2-915" fmla="*/ 1666116 w 3242474"/>
              <a:gd name="connsiteY2-916" fmla="*/ 734886 h 3242474"/>
              <a:gd name="connsiteX3-917" fmla="*/ 2401001 w 3242474"/>
              <a:gd name="connsiteY3-918" fmla="*/ 560982 h 3242474"/>
              <a:gd name="connsiteX4-919" fmla="*/ 3242474 w 3242474"/>
              <a:gd name="connsiteY4-920" fmla="*/ 1828800 h 3242474"/>
              <a:gd name="connsiteX5-921" fmla="*/ 2300025 w 3242474"/>
              <a:gd name="connsiteY5-922" fmla="*/ 3046130 h 3242474"/>
              <a:gd name="connsiteX6-923" fmla="*/ 605860 w 3242474"/>
              <a:gd name="connsiteY6-924" fmla="*/ 2664663 h 3242474"/>
              <a:gd name="connsiteX7-925" fmla="*/ 381468 w 3242474"/>
              <a:gd name="connsiteY7-926" fmla="*/ 3242474 h 3242474"/>
              <a:gd name="connsiteX8-927" fmla="*/ 0 w 3242474"/>
              <a:gd name="connsiteY8-928" fmla="*/ 3236864 h 3242474"/>
              <a:gd name="connsiteX9-929" fmla="*/ 431956 w 3242474"/>
              <a:gd name="connsiteY9-930" fmla="*/ 2232708 h 3242474"/>
              <a:gd name="connsiteX10-931" fmla="*/ 1559529 w 3242474"/>
              <a:gd name="connsiteY10-932" fmla="*/ 1991485 h 3242474"/>
              <a:gd name="connsiteX11-933" fmla="*/ 1234160 w 3242474"/>
              <a:gd name="connsiteY11-934" fmla="*/ 959279 h 3242474"/>
              <a:gd name="connsiteX12-935" fmla="*/ 1049035 w 3242474"/>
              <a:gd name="connsiteY12-936" fmla="*/ 16828 h 3242474"/>
              <a:gd name="connsiteX0-937" fmla="*/ 1049035 w 3242474"/>
              <a:gd name="connsiteY0-938" fmla="*/ 16828 h 3242474"/>
              <a:gd name="connsiteX1-939" fmla="*/ 1447333 w 3242474"/>
              <a:gd name="connsiteY1-940" fmla="*/ 0 h 3242474"/>
              <a:gd name="connsiteX2-941" fmla="*/ 1666116 w 3242474"/>
              <a:gd name="connsiteY2-942" fmla="*/ 734886 h 3242474"/>
              <a:gd name="connsiteX3-943" fmla="*/ 2401001 w 3242474"/>
              <a:gd name="connsiteY3-944" fmla="*/ 560982 h 3242474"/>
              <a:gd name="connsiteX4-945" fmla="*/ 3242474 w 3242474"/>
              <a:gd name="connsiteY4-946" fmla="*/ 1828800 h 3242474"/>
              <a:gd name="connsiteX5-947" fmla="*/ 2300025 w 3242474"/>
              <a:gd name="connsiteY5-948" fmla="*/ 3046130 h 3242474"/>
              <a:gd name="connsiteX6-949" fmla="*/ 605860 w 3242474"/>
              <a:gd name="connsiteY6-950" fmla="*/ 2664663 h 3242474"/>
              <a:gd name="connsiteX7-951" fmla="*/ 381468 w 3242474"/>
              <a:gd name="connsiteY7-952" fmla="*/ 3242474 h 3242474"/>
              <a:gd name="connsiteX8-953" fmla="*/ 0 w 3242474"/>
              <a:gd name="connsiteY8-954" fmla="*/ 3236864 h 3242474"/>
              <a:gd name="connsiteX9-955" fmla="*/ 431956 w 3242474"/>
              <a:gd name="connsiteY9-956" fmla="*/ 2232708 h 3242474"/>
              <a:gd name="connsiteX10-957" fmla="*/ 1559529 w 3242474"/>
              <a:gd name="connsiteY10-958" fmla="*/ 1991485 h 3242474"/>
              <a:gd name="connsiteX11-959" fmla="*/ 1234160 w 3242474"/>
              <a:gd name="connsiteY11-960" fmla="*/ 959279 h 3242474"/>
              <a:gd name="connsiteX12-961" fmla="*/ 1049035 w 3242474"/>
              <a:gd name="connsiteY12-962" fmla="*/ 16828 h 3242474"/>
              <a:gd name="connsiteX0-963" fmla="*/ 1049035 w 3242474"/>
              <a:gd name="connsiteY0-964" fmla="*/ 16828 h 3242474"/>
              <a:gd name="connsiteX1-965" fmla="*/ 1447333 w 3242474"/>
              <a:gd name="connsiteY1-966" fmla="*/ 0 h 3242474"/>
              <a:gd name="connsiteX2-967" fmla="*/ 1666116 w 3242474"/>
              <a:gd name="connsiteY2-968" fmla="*/ 734886 h 3242474"/>
              <a:gd name="connsiteX3-969" fmla="*/ 2401001 w 3242474"/>
              <a:gd name="connsiteY3-970" fmla="*/ 560982 h 3242474"/>
              <a:gd name="connsiteX4-971" fmla="*/ 3242474 w 3242474"/>
              <a:gd name="connsiteY4-972" fmla="*/ 1828800 h 3242474"/>
              <a:gd name="connsiteX5-973" fmla="*/ 2300025 w 3242474"/>
              <a:gd name="connsiteY5-974" fmla="*/ 3046130 h 3242474"/>
              <a:gd name="connsiteX6-975" fmla="*/ 605860 w 3242474"/>
              <a:gd name="connsiteY6-976" fmla="*/ 2664663 h 3242474"/>
              <a:gd name="connsiteX7-977" fmla="*/ 381468 w 3242474"/>
              <a:gd name="connsiteY7-978" fmla="*/ 3242474 h 3242474"/>
              <a:gd name="connsiteX8-979" fmla="*/ 0 w 3242474"/>
              <a:gd name="connsiteY8-980" fmla="*/ 3236864 h 3242474"/>
              <a:gd name="connsiteX9-981" fmla="*/ 431956 w 3242474"/>
              <a:gd name="connsiteY9-982" fmla="*/ 2232708 h 3242474"/>
              <a:gd name="connsiteX10-983" fmla="*/ 1559529 w 3242474"/>
              <a:gd name="connsiteY10-984" fmla="*/ 1991485 h 3242474"/>
              <a:gd name="connsiteX11-985" fmla="*/ 1234160 w 3242474"/>
              <a:gd name="connsiteY11-986" fmla="*/ 959279 h 3242474"/>
              <a:gd name="connsiteX12-987" fmla="*/ 1049035 w 3242474"/>
              <a:gd name="connsiteY12-988" fmla="*/ 16828 h 3242474"/>
              <a:gd name="connsiteX0-989" fmla="*/ 1049035 w 3186376"/>
              <a:gd name="connsiteY0-990" fmla="*/ 16828 h 3242474"/>
              <a:gd name="connsiteX1-991" fmla="*/ 1447333 w 3186376"/>
              <a:gd name="connsiteY1-992" fmla="*/ 0 h 3242474"/>
              <a:gd name="connsiteX2-993" fmla="*/ 1666116 w 3186376"/>
              <a:gd name="connsiteY2-994" fmla="*/ 734886 h 3242474"/>
              <a:gd name="connsiteX3-995" fmla="*/ 2401001 w 3186376"/>
              <a:gd name="connsiteY3-996" fmla="*/ 560982 h 3242474"/>
              <a:gd name="connsiteX4-997" fmla="*/ 3186376 w 3186376"/>
              <a:gd name="connsiteY4-998" fmla="*/ 1828800 h 3242474"/>
              <a:gd name="connsiteX5-999" fmla="*/ 2300025 w 3186376"/>
              <a:gd name="connsiteY5-1000" fmla="*/ 3046130 h 3242474"/>
              <a:gd name="connsiteX6-1001" fmla="*/ 605860 w 3186376"/>
              <a:gd name="connsiteY6-1002" fmla="*/ 2664663 h 3242474"/>
              <a:gd name="connsiteX7-1003" fmla="*/ 381468 w 3186376"/>
              <a:gd name="connsiteY7-1004" fmla="*/ 3242474 h 3242474"/>
              <a:gd name="connsiteX8-1005" fmla="*/ 0 w 3186376"/>
              <a:gd name="connsiteY8-1006" fmla="*/ 3236864 h 3242474"/>
              <a:gd name="connsiteX9-1007" fmla="*/ 431956 w 3186376"/>
              <a:gd name="connsiteY9-1008" fmla="*/ 2232708 h 3242474"/>
              <a:gd name="connsiteX10-1009" fmla="*/ 1559529 w 3186376"/>
              <a:gd name="connsiteY10-1010" fmla="*/ 1991485 h 3242474"/>
              <a:gd name="connsiteX11-1011" fmla="*/ 1234160 w 3186376"/>
              <a:gd name="connsiteY11-1012" fmla="*/ 959279 h 3242474"/>
              <a:gd name="connsiteX12-1013" fmla="*/ 1049035 w 3186376"/>
              <a:gd name="connsiteY12-1014" fmla="*/ 16828 h 3242474"/>
              <a:gd name="connsiteX0-1015" fmla="*/ 1049035 w 3186376"/>
              <a:gd name="connsiteY0-1016" fmla="*/ 16828 h 3242474"/>
              <a:gd name="connsiteX1-1017" fmla="*/ 1447333 w 3186376"/>
              <a:gd name="connsiteY1-1018" fmla="*/ 0 h 3242474"/>
              <a:gd name="connsiteX2-1019" fmla="*/ 1666116 w 3186376"/>
              <a:gd name="connsiteY2-1020" fmla="*/ 734886 h 3242474"/>
              <a:gd name="connsiteX3-1021" fmla="*/ 2401001 w 3186376"/>
              <a:gd name="connsiteY3-1022" fmla="*/ 560982 h 3242474"/>
              <a:gd name="connsiteX4-1023" fmla="*/ 3186376 w 3186376"/>
              <a:gd name="connsiteY4-1024" fmla="*/ 1828800 h 3242474"/>
              <a:gd name="connsiteX5-1025" fmla="*/ 2300025 w 3186376"/>
              <a:gd name="connsiteY5-1026" fmla="*/ 3046130 h 3242474"/>
              <a:gd name="connsiteX6-1027" fmla="*/ 605860 w 3186376"/>
              <a:gd name="connsiteY6-1028" fmla="*/ 2664663 h 3242474"/>
              <a:gd name="connsiteX7-1029" fmla="*/ 381468 w 3186376"/>
              <a:gd name="connsiteY7-1030" fmla="*/ 3242474 h 3242474"/>
              <a:gd name="connsiteX8-1031" fmla="*/ 0 w 3186376"/>
              <a:gd name="connsiteY8-1032" fmla="*/ 3236864 h 3242474"/>
              <a:gd name="connsiteX9-1033" fmla="*/ 431956 w 3186376"/>
              <a:gd name="connsiteY9-1034" fmla="*/ 2232708 h 3242474"/>
              <a:gd name="connsiteX10-1035" fmla="*/ 1559529 w 3186376"/>
              <a:gd name="connsiteY10-1036" fmla="*/ 1991485 h 3242474"/>
              <a:gd name="connsiteX11-1037" fmla="*/ 1234160 w 3186376"/>
              <a:gd name="connsiteY11-1038" fmla="*/ 959279 h 3242474"/>
              <a:gd name="connsiteX12-1039" fmla="*/ 1049035 w 3186376"/>
              <a:gd name="connsiteY12-1040" fmla="*/ 16828 h 3242474"/>
              <a:gd name="connsiteX0-1041" fmla="*/ 1049035 w 3186376"/>
              <a:gd name="connsiteY0-1042" fmla="*/ 16828 h 3242474"/>
              <a:gd name="connsiteX1-1043" fmla="*/ 1447333 w 3186376"/>
              <a:gd name="connsiteY1-1044" fmla="*/ 0 h 3242474"/>
              <a:gd name="connsiteX2-1045" fmla="*/ 1666116 w 3186376"/>
              <a:gd name="connsiteY2-1046" fmla="*/ 734886 h 3242474"/>
              <a:gd name="connsiteX3-1047" fmla="*/ 2401001 w 3186376"/>
              <a:gd name="connsiteY3-1048" fmla="*/ 560982 h 3242474"/>
              <a:gd name="connsiteX4-1049" fmla="*/ 3186376 w 3186376"/>
              <a:gd name="connsiteY4-1050" fmla="*/ 1828800 h 3242474"/>
              <a:gd name="connsiteX5-1051" fmla="*/ 2300025 w 3186376"/>
              <a:gd name="connsiteY5-1052" fmla="*/ 3046130 h 3242474"/>
              <a:gd name="connsiteX6-1053" fmla="*/ 605860 w 3186376"/>
              <a:gd name="connsiteY6-1054" fmla="*/ 2664663 h 3242474"/>
              <a:gd name="connsiteX7-1055" fmla="*/ 381468 w 3186376"/>
              <a:gd name="connsiteY7-1056" fmla="*/ 3242474 h 3242474"/>
              <a:gd name="connsiteX8-1057" fmla="*/ 0 w 3186376"/>
              <a:gd name="connsiteY8-1058" fmla="*/ 3236864 h 3242474"/>
              <a:gd name="connsiteX9-1059" fmla="*/ 431956 w 3186376"/>
              <a:gd name="connsiteY9-1060" fmla="*/ 2232708 h 3242474"/>
              <a:gd name="connsiteX10-1061" fmla="*/ 1559529 w 3186376"/>
              <a:gd name="connsiteY10-1062" fmla="*/ 1991485 h 3242474"/>
              <a:gd name="connsiteX11-1063" fmla="*/ 1234160 w 3186376"/>
              <a:gd name="connsiteY11-1064" fmla="*/ 959279 h 3242474"/>
              <a:gd name="connsiteX12-1065" fmla="*/ 1049035 w 3186376"/>
              <a:gd name="connsiteY12-1066" fmla="*/ 16828 h 3242474"/>
              <a:gd name="connsiteX0-1067" fmla="*/ 1049035 w 3203206"/>
              <a:gd name="connsiteY0-1068" fmla="*/ 16828 h 3242474"/>
              <a:gd name="connsiteX1-1069" fmla="*/ 1447333 w 3203206"/>
              <a:gd name="connsiteY1-1070" fmla="*/ 0 h 3242474"/>
              <a:gd name="connsiteX2-1071" fmla="*/ 1666116 w 3203206"/>
              <a:gd name="connsiteY2-1072" fmla="*/ 734886 h 3242474"/>
              <a:gd name="connsiteX3-1073" fmla="*/ 2401001 w 3203206"/>
              <a:gd name="connsiteY3-1074" fmla="*/ 560982 h 3242474"/>
              <a:gd name="connsiteX4-1075" fmla="*/ 3203206 w 3203206"/>
              <a:gd name="connsiteY4-1076" fmla="*/ 1823190 h 3242474"/>
              <a:gd name="connsiteX5-1077" fmla="*/ 2300025 w 3203206"/>
              <a:gd name="connsiteY5-1078" fmla="*/ 3046130 h 3242474"/>
              <a:gd name="connsiteX6-1079" fmla="*/ 605860 w 3203206"/>
              <a:gd name="connsiteY6-1080" fmla="*/ 2664663 h 3242474"/>
              <a:gd name="connsiteX7-1081" fmla="*/ 381468 w 3203206"/>
              <a:gd name="connsiteY7-1082" fmla="*/ 3242474 h 3242474"/>
              <a:gd name="connsiteX8-1083" fmla="*/ 0 w 3203206"/>
              <a:gd name="connsiteY8-1084" fmla="*/ 3236864 h 3242474"/>
              <a:gd name="connsiteX9-1085" fmla="*/ 431956 w 3203206"/>
              <a:gd name="connsiteY9-1086" fmla="*/ 2232708 h 3242474"/>
              <a:gd name="connsiteX10-1087" fmla="*/ 1559529 w 3203206"/>
              <a:gd name="connsiteY10-1088" fmla="*/ 1991485 h 3242474"/>
              <a:gd name="connsiteX11-1089" fmla="*/ 1234160 w 3203206"/>
              <a:gd name="connsiteY11-1090" fmla="*/ 959279 h 3242474"/>
              <a:gd name="connsiteX12-1091" fmla="*/ 1049035 w 3203206"/>
              <a:gd name="connsiteY12-1092" fmla="*/ 16828 h 3242474"/>
              <a:gd name="connsiteX0-1093" fmla="*/ 1049035 w 3203206"/>
              <a:gd name="connsiteY0-1094" fmla="*/ 16828 h 3242474"/>
              <a:gd name="connsiteX1-1095" fmla="*/ 1447333 w 3203206"/>
              <a:gd name="connsiteY1-1096" fmla="*/ 0 h 3242474"/>
              <a:gd name="connsiteX2-1097" fmla="*/ 1666116 w 3203206"/>
              <a:gd name="connsiteY2-1098" fmla="*/ 734886 h 3242474"/>
              <a:gd name="connsiteX3-1099" fmla="*/ 2401001 w 3203206"/>
              <a:gd name="connsiteY3-1100" fmla="*/ 560982 h 3242474"/>
              <a:gd name="connsiteX4-1101" fmla="*/ 3203206 w 3203206"/>
              <a:gd name="connsiteY4-1102" fmla="*/ 1823190 h 3242474"/>
              <a:gd name="connsiteX5-1103" fmla="*/ 2300025 w 3203206"/>
              <a:gd name="connsiteY5-1104" fmla="*/ 3046130 h 3242474"/>
              <a:gd name="connsiteX6-1105" fmla="*/ 605860 w 3203206"/>
              <a:gd name="connsiteY6-1106" fmla="*/ 2664663 h 3242474"/>
              <a:gd name="connsiteX7-1107" fmla="*/ 381468 w 3203206"/>
              <a:gd name="connsiteY7-1108" fmla="*/ 3242474 h 3242474"/>
              <a:gd name="connsiteX8-1109" fmla="*/ 0 w 3203206"/>
              <a:gd name="connsiteY8-1110" fmla="*/ 3236864 h 3242474"/>
              <a:gd name="connsiteX9-1111" fmla="*/ 431956 w 3203206"/>
              <a:gd name="connsiteY9-1112" fmla="*/ 2232708 h 3242474"/>
              <a:gd name="connsiteX10-1113" fmla="*/ 1559529 w 3203206"/>
              <a:gd name="connsiteY10-1114" fmla="*/ 1991485 h 3242474"/>
              <a:gd name="connsiteX11-1115" fmla="*/ 1234160 w 3203206"/>
              <a:gd name="connsiteY11-1116" fmla="*/ 959279 h 3242474"/>
              <a:gd name="connsiteX12-1117" fmla="*/ 1049035 w 3203206"/>
              <a:gd name="connsiteY12-1118" fmla="*/ 16828 h 3242474"/>
              <a:gd name="connsiteX0-1119" fmla="*/ 1049035 w 3203206"/>
              <a:gd name="connsiteY0-1120" fmla="*/ 16828 h 3242474"/>
              <a:gd name="connsiteX1-1121" fmla="*/ 1447333 w 3203206"/>
              <a:gd name="connsiteY1-1122" fmla="*/ 0 h 3242474"/>
              <a:gd name="connsiteX2-1123" fmla="*/ 1666116 w 3203206"/>
              <a:gd name="connsiteY2-1124" fmla="*/ 734886 h 3242474"/>
              <a:gd name="connsiteX3-1125" fmla="*/ 2401001 w 3203206"/>
              <a:gd name="connsiteY3-1126" fmla="*/ 560982 h 3242474"/>
              <a:gd name="connsiteX4-1127" fmla="*/ 3203206 w 3203206"/>
              <a:gd name="connsiteY4-1128" fmla="*/ 1823190 h 3242474"/>
              <a:gd name="connsiteX5-1129" fmla="*/ 2300025 w 3203206"/>
              <a:gd name="connsiteY5-1130" fmla="*/ 3046130 h 3242474"/>
              <a:gd name="connsiteX6-1131" fmla="*/ 605860 w 3203206"/>
              <a:gd name="connsiteY6-1132" fmla="*/ 2664663 h 3242474"/>
              <a:gd name="connsiteX7-1133" fmla="*/ 381468 w 3203206"/>
              <a:gd name="connsiteY7-1134" fmla="*/ 3242474 h 3242474"/>
              <a:gd name="connsiteX8-1135" fmla="*/ 0 w 3203206"/>
              <a:gd name="connsiteY8-1136" fmla="*/ 3236864 h 3242474"/>
              <a:gd name="connsiteX9-1137" fmla="*/ 431956 w 3203206"/>
              <a:gd name="connsiteY9-1138" fmla="*/ 2232708 h 3242474"/>
              <a:gd name="connsiteX10-1139" fmla="*/ 1559529 w 3203206"/>
              <a:gd name="connsiteY10-1140" fmla="*/ 1991485 h 3242474"/>
              <a:gd name="connsiteX11-1141" fmla="*/ 1234160 w 3203206"/>
              <a:gd name="connsiteY11-1142" fmla="*/ 959279 h 3242474"/>
              <a:gd name="connsiteX12-1143" fmla="*/ 1049035 w 3203206"/>
              <a:gd name="connsiteY12-1144" fmla="*/ 16828 h 3242474"/>
              <a:gd name="connsiteX0-1145" fmla="*/ 1049035 w 3175157"/>
              <a:gd name="connsiteY0-1146" fmla="*/ 16828 h 3242474"/>
              <a:gd name="connsiteX1-1147" fmla="*/ 1447333 w 3175157"/>
              <a:gd name="connsiteY1-1148" fmla="*/ 0 h 3242474"/>
              <a:gd name="connsiteX2-1149" fmla="*/ 1666116 w 3175157"/>
              <a:gd name="connsiteY2-1150" fmla="*/ 734886 h 3242474"/>
              <a:gd name="connsiteX3-1151" fmla="*/ 2401001 w 3175157"/>
              <a:gd name="connsiteY3-1152" fmla="*/ 560982 h 3242474"/>
              <a:gd name="connsiteX4-1153" fmla="*/ 3175157 w 3175157"/>
              <a:gd name="connsiteY4-1154" fmla="*/ 1834409 h 3242474"/>
              <a:gd name="connsiteX5-1155" fmla="*/ 2300025 w 3175157"/>
              <a:gd name="connsiteY5-1156" fmla="*/ 3046130 h 3242474"/>
              <a:gd name="connsiteX6-1157" fmla="*/ 605860 w 3175157"/>
              <a:gd name="connsiteY6-1158" fmla="*/ 2664663 h 3242474"/>
              <a:gd name="connsiteX7-1159" fmla="*/ 381468 w 3175157"/>
              <a:gd name="connsiteY7-1160" fmla="*/ 3242474 h 3242474"/>
              <a:gd name="connsiteX8-1161" fmla="*/ 0 w 3175157"/>
              <a:gd name="connsiteY8-1162" fmla="*/ 3236864 h 3242474"/>
              <a:gd name="connsiteX9-1163" fmla="*/ 431956 w 3175157"/>
              <a:gd name="connsiteY9-1164" fmla="*/ 2232708 h 3242474"/>
              <a:gd name="connsiteX10-1165" fmla="*/ 1559529 w 3175157"/>
              <a:gd name="connsiteY10-1166" fmla="*/ 1991485 h 3242474"/>
              <a:gd name="connsiteX11-1167" fmla="*/ 1234160 w 3175157"/>
              <a:gd name="connsiteY11-1168" fmla="*/ 959279 h 3242474"/>
              <a:gd name="connsiteX12-1169" fmla="*/ 1049035 w 3175157"/>
              <a:gd name="connsiteY12-1170" fmla="*/ 16828 h 3242474"/>
              <a:gd name="connsiteX0-1171" fmla="*/ 1049035 w 3175157"/>
              <a:gd name="connsiteY0-1172" fmla="*/ 16828 h 3242474"/>
              <a:gd name="connsiteX1-1173" fmla="*/ 1447333 w 3175157"/>
              <a:gd name="connsiteY1-1174" fmla="*/ 0 h 3242474"/>
              <a:gd name="connsiteX2-1175" fmla="*/ 1666116 w 3175157"/>
              <a:gd name="connsiteY2-1176" fmla="*/ 734886 h 3242474"/>
              <a:gd name="connsiteX3-1177" fmla="*/ 2401001 w 3175157"/>
              <a:gd name="connsiteY3-1178" fmla="*/ 560982 h 3242474"/>
              <a:gd name="connsiteX4-1179" fmla="*/ 3175157 w 3175157"/>
              <a:gd name="connsiteY4-1180" fmla="*/ 1834409 h 3242474"/>
              <a:gd name="connsiteX5-1181" fmla="*/ 2300025 w 3175157"/>
              <a:gd name="connsiteY5-1182" fmla="*/ 3046130 h 3242474"/>
              <a:gd name="connsiteX6-1183" fmla="*/ 605860 w 3175157"/>
              <a:gd name="connsiteY6-1184" fmla="*/ 2664663 h 3242474"/>
              <a:gd name="connsiteX7-1185" fmla="*/ 381468 w 3175157"/>
              <a:gd name="connsiteY7-1186" fmla="*/ 3242474 h 3242474"/>
              <a:gd name="connsiteX8-1187" fmla="*/ 0 w 3175157"/>
              <a:gd name="connsiteY8-1188" fmla="*/ 3236864 h 3242474"/>
              <a:gd name="connsiteX9-1189" fmla="*/ 431956 w 3175157"/>
              <a:gd name="connsiteY9-1190" fmla="*/ 2232708 h 3242474"/>
              <a:gd name="connsiteX10-1191" fmla="*/ 1559529 w 3175157"/>
              <a:gd name="connsiteY10-1192" fmla="*/ 1991485 h 3242474"/>
              <a:gd name="connsiteX11-1193" fmla="*/ 1234160 w 3175157"/>
              <a:gd name="connsiteY11-1194" fmla="*/ 959279 h 3242474"/>
              <a:gd name="connsiteX12-1195" fmla="*/ 1049035 w 3175157"/>
              <a:gd name="connsiteY12-1196" fmla="*/ 16828 h 3242474"/>
              <a:gd name="connsiteX0-1197" fmla="*/ 1049035 w 3175157"/>
              <a:gd name="connsiteY0-1198" fmla="*/ 16828 h 3242474"/>
              <a:gd name="connsiteX1-1199" fmla="*/ 1447333 w 3175157"/>
              <a:gd name="connsiteY1-1200" fmla="*/ 0 h 3242474"/>
              <a:gd name="connsiteX2-1201" fmla="*/ 1666116 w 3175157"/>
              <a:gd name="connsiteY2-1202" fmla="*/ 734886 h 3242474"/>
              <a:gd name="connsiteX3-1203" fmla="*/ 2401001 w 3175157"/>
              <a:gd name="connsiteY3-1204" fmla="*/ 560982 h 3242474"/>
              <a:gd name="connsiteX4-1205" fmla="*/ 3175157 w 3175157"/>
              <a:gd name="connsiteY4-1206" fmla="*/ 1834409 h 3242474"/>
              <a:gd name="connsiteX5-1207" fmla="*/ 2300025 w 3175157"/>
              <a:gd name="connsiteY5-1208" fmla="*/ 3046130 h 3242474"/>
              <a:gd name="connsiteX6-1209" fmla="*/ 605860 w 3175157"/>
              <a:gd name="connsiteY6-1210" fmla="*/ 2664663 h 3242474"/>
              <a:gd name="connsiteX7-1211" fmla="*/ 381468 w 3175157"/>
              <a:gd name="connsiteY7-1212" fmla="*/ 3242474 h 3242474"/>
              <a:gd name="connsiteX8-1213" fmla="*/ 0 w 3175157"/>
              <a:gd name="connsiteY8-1214" fmla="*/ 3236864 h 3242474"/>
              <a:gd name="connsiteX9-1215" fmla="*/ 431956 w 3175157"/>
              <a:gd name="connsiteY9-1216" fmla="*/ 2232708 h 3242474"/>
              <a:gd name="connsiteX10-1217" fmla="*/ 1559529 w 3175157"/>
              <a:gd name="connsiteY10-1218" fmla="*/ 1991485 h 3242474"/>
              <a:gd name="connsiteX11-1219" fmla="*/ 1234160 w 3175157"/>
              <a:gd name="connsiteY11-1220" fmla="*/ 959279 h 3242474"/>
              <a:gd name="connsiteX12-1221" fmla="*/ 1049035 w 3175157"/>
              <a:gd name="connsiteY12-1222" fmla="*/ 16828 h 3242474"/>
              <a:gd name="connsiteX0-1223" fmla="*/ 1049035 w 3175157"/>
              <a:gd name="connsiteY0-1224" fmla="*/ 16828 h 3242474"/>
              <a:gd name="connsiteX1-1225" fmla="*/ 1447333 w 3175157"/>
              <a:gd name="connsiteY1-1226" fmla="*/ 0 h 3242474"/>
              <a:gd name="connsiteX2-1227" fmla="*/ 1666116 w 3175157"/>
              <a:gd name="connsiteY2-1228" fmla="*/ 734886 h 3242474"/>
              <a:gd name="connsiteX3-1229" fmla="*/ 2401001 w 3175157"/>
              <a:gd name="connsiteY3-1230" fmla="*/ 560982 h 3242474"/>
              <a:gd name="connsiteX4-1231" fmla="*/ 3175157 w 3175157"/>
              <a:gd name="connsiteY4-1232" fmla="*/ 1834409 h 3242474"/>
              <a:gd name="connsiteX5-1233" fmla="*/ 2300025 w 3175157"/>
              <a:gd name="connsiteY5-1234" fmla="*/ 3046130 h 3242474"/>
              <a:gd name="connsiteX6-1235" fmla="*/ 605860 w 3175157"/>
              <a:gd name="connsiteY6-1236" fmla="*/ 2664663 h 3242474"/>
              <a:gd name="connsiteX7-1237" fmla="*/ 381468 w 3175157"/>
              <a:gd name="connsiteY7-1238" fmla="*/ 3242474 h 3242474"/>
              <a:gd name="connsiteX8-1239" fmla="*/ 0 w 3175157"/>
              <a:gd name="connsiteY8-1240" fmla="*/ 3236864 h 3242474"/>
              <a:gd name="connsiteX9-1241" fmla="*/ 431956 w 3175157"/>
              <a:gd name="connsiteY9-1242" fmla="*/ 2232708 h 3242474"/>
              <a:gd name="connsiteX10-1243" fmla="*/ 1559529 w 3175157"/>
              <a:gd name="connsiteY10-1244" fmla="*/ 1991485 h 3242474"/>
              <a:gd name="connsiteX11-1245" fmla="*/ 1234160 w 3175157"/>
              <a:gd name="connsiteY11-1246" fmla="*/ 959279 h 3242474"/>
              <a:gd name="connsiteX12-1247" fmla="*/ 1049035 w 3175157"/>
              <a:gd name="connsiteY12-1248" fmla="*/ 16828 h 3242474"/>
              <a:gd name="connsiteX0-1249" fmla="*/ 1049035 w 3175157"/>
              <a:gd name="connsiteY0-1250" fmla="*/ 16828 h 3242474"/>
              <a:gd name="connsiteX1-1251" fmla="*/ 1447333 w 3175157"/>
              <a:gd name="connsiteY1-1252" fmla="*/ 0 h 3242474"/>
              <a:gd name="connsiteX2-1253" fmla="*/ 1666116 w 3175157"/>
              <a:gd name="connsiteY2-1254" fmla="*/ 734886 h 3242474"/>
              <a:gd name="connsiteX3-1255" fmla="*/ 2401001 w 3175157"/>
              <a:gd name="connsiteY3-1256" fmla="*/ 560982 h 3242474"/>
              <a:gd name="connsiteX4-1257" fmla="*/ 3175157 w 3175157"/>
              <a:gd name="connsiteY4-1258" fmla="*/ 1834409 h 3242474"/>
              <a:gd name="connsiteX5-1259" fmla="*/ 2300025 w 3175157"/>
              <a:gd name="connsiteY5-1260" fmla="*/ 3046130 h 3242474"/>
              <a:gd name="connsiteX6-1261" fmla="*/ 605860 w 3175157"/>
              <a:gd name="connsiteY6-1262" fmla="*/ 2664663 h 3242474"/>
              <a:gd name="connsiteX7-1263" fmla="*/ 381468 w 3175157"/>
              <a:gd name="connsiteY7-1264" fmla="*/ 3242474 h 3242474"/>
              <a:gd name="connsiteX8-1265" fmla="*/ 0 w 3175157"/>
              <a:gd name="connsiteY8-1266" fmla="*/ 3236864 h 3242474"/>
              <a:gd name="connsiteX9-1267" fmla="*/ 431956 w 3175157"/>
              <a:gd name="connsiteY9-1268" fmla="*/ 2232708 h 3242474"/>
              <a:gd name="connsiteX10-1269" fmla="*/ 1559529 w 3175157"/>
              <a:gd name="connsiteY10-1270" fmla="*/ 1991485 h 3242474"/>
              <a:gd name="connsiteX11-1271" fmla="*/ 1234160 w 3175157"/>
              <a:gd name="connsiteY11-1272" fmla="*/ 959279 h 3242474"/>
              <a:gd name="connsiteX12-1273" fmla="*/ 1049035 w 3175157"/>
              <a:gd name="connsiteY12-1274" fmla="*/ 16828 h 3242474"/>
              <a:gd name="connsiteX0-1275" fmla="*/ 1049035 w 3175157"/>
              <a:gd name="connsiteY0-1276" fmla="*/ 16828 h 3242474"/>
              <a:gd name="connsiteX1-1277" fmla="*/ 1447333 w 3175157"/>
              <a:gd name="connsiteY1-1278" fmla="*/ 0 h 3242474"/>
              <a:gd name="connsiteX2-1279" fmla="*/ 1666116 w 3175157"/>
              <a:gd name="connsiteY2-1280" fmla="*/ 734886 h 3242474"/>
              <a:gd name="connsiteX3-1281" fmla="*/ 2401001 w 3175157"/>
              <a:gd name="connsiteY3-1282" fmla="*/ 560982 h 3242474"/>
              <a:gd name="connsiteX4-1283" fmla="*/ 3175157 w 3175157"/>
              <a:gd name="connsiteY4-1284" fmla="*/ 1834409 h 3242474"/>
              <a:gd name="connsiteX5-1285" fmla="*/ 2300025 w 3175157"/>
              <a:gd name="connsiteY5-1286" fmla="*/ 3046130 h 3242474"/>
              <a:gd name="connsiteX6-1287" fmla="*/ 605860 w 3175157"/>
              <a:gd name="connsiteY6-1288" fmla="*/ 2664663 h 3242474"/>
              <a:gd name="connsiteX7-1289" fmla="*/ 381468 w 3175157"/>
              <a:gd name="connsiteY7-1290" fmla="*/ 3242474 h 3242474"/>
              <a:gd name="connsiteX8-1291" fmla="*/ 0 w 3175157"/>
              <a:gd name="connsiteY8-1292" fmla="*/ 3236864 h 3242474"/>
              <a:gd name="connsiteX9-1293" fmla="*/ 431956 w 3175157"/>
              <a:gd name="connsiteY9-1294" fmla="*/ 2232708 h 3242474"/>
              <a:gd name="connsiteX10-1295" fmla="*/ 1559529 w 3175157"/>
              <a:gd name="connsiteY10-1296" fmla="*/ 1991485 h 3242474"/>
              <a:gd name="connsiteX11-1297" fmla="*/ 1234160 w 3175157"/>
              <a:gd name="connsiteY11-1298" fmla="*/ 959279 h 3242474"/>
              <a:gd name="connsiteX12-1299" fmla="*/ 1049035 w 3175157"/>
              <a:gd name="connsiteY12-1300" fmla="*/ 16828 h 3242474"/>
              <a:gd name="connsiteX0-1301" fmla="*/ 1049035 w 3175157"/>
              <a:gd name="connsiteY0-1302" fmla="*/ 16828 h 3242474"/>
              <a:gd name="connsiteX1-1303" fmla="*/ 1447333 w 3175157"/>
              <a:gd name="connsiteY1-1304" fmla="*/ 0 h 3242474"/>
              <a:gd name="connsiteX2-1305" fmla="*/ 1666116 w 3175157"/>
              <a:gd name="connsiteY2-1306" fmla="*/ 734886 h 3242474"/>
              <a:gd name="connsiteX3-1307" fmla="*/ 2401001 w 3175157"/>
              <a:gd name="connsiteY3-1308" fmla="*/ 560982 h 3242474"/>
              <a:gd name="connsiteX4-1309" fmla="*/ 3175157 w 3175157"/>
              <a:gd name="connsiteY4-1310" fmla="*/ 1834409 h 3242474"/>
              <a:gd name="connsiteX5-1311" fmla="*/ 2300025 w 3175157"/>
              <a:gd name="connsiteY5-1312" fmla="*/ 3046130 h 3242474"/>
              <a:gd name="connsiteX6-1313" fmla="*/ 605860 w 3175157"/>
              <a:gd name="connsiteY6-1314" fmla="*/ 2664663 h 3242474"/>
              <a:gd name="connsiteX7-1315" fmla="*/ 381468 w 3175157"/>
              <a:gd name="connsiteY7-1316" fmla="*/ 3242474 h 3242474"/>
              <a:gd name="connsiteX8-1317" fmla="*/ 0 w 3175157"/>
              <a:gd name="connsiteY8-1318" fmla="*/ 3236864 h 3242474"/>
              <a:gd name="connsiteX9-1319" fmla="*/ 431956 w 3175157"/>
              <a:gd name="connsiteY9-1320" fmla="*/ 2232708 h 3242474"/>
              <a:gd name="connsiteX10-1321" fmla="*/ 1559529 w 3175157"/>
              <a:gd name="connsiteY10-1322" fmla="*/ 1991485 h 3242474"/>
              <a:gd name="connsiteX11-1323" fmla="*/ 1234160 w 3175157"/>
              <a:gd name="connsiteY11-1324" fmla="*/ 959279 h 3242474"/>
              <a:gd name="connsiteX12-1325" fmla="*/ 1049035 w 3175157"/>
              <a:gd name="connsiteY12-1326" fmla="*/ 16828 h 3242474"/>
              <a:gd name="connsiteX0-1327" fmla="*/ 1049035 w 3175157"/>
              <a:gd name="connsiteY0-1328" fmla="*/ 16828 h 3242474"/>
              <a:gd name="connsiteX1-1329" fmla="*/ 1447333 w 3175157"/>
              <a:gd name="connsiteY1-1330" fmla="*/ 0 h 3242474"/>
              <a:gd name="connsiteX2-1331" fmla="*/ 1666116 w 3175157"/>
              <a:gd name="connsiteY2-1332" fmla="*/ 734886 h 3242474"/>
              <a:gd name="connsiteX3-1333" fmla="*/ 2401001 w 3175157"/>
              <a:gd name="connsiteY3-1334" fmla="*/ 560982 h 3242474"/>
              <a:gd name="connsiteX4-1335" fmla="*/ 3175157 w 3175157"/>
              <a:gd name="connsiteY4-1336" fmla="*/ 1834409 h 3242474"/>
              <a:gd name="connsiteX5-1337" fmla="*/ 2300025 w 3175157"/>
              <a:gd name="connsiteY5-1338" fmla="*/ 3046130 h 3242474"/>
              <a:gd name="connsiteX6-1339" fmla="*/ 605860 w 3175157"/>
              <a:gd name="connsiteY6-1340" fmla="*/ 2664663 h 3242474"/>
              <a:gd name="connsiteX7-1341" fmla="*/ 381468 w 3175157"/>
              <a:gd name="connsiteY7-1342" fmla="*/ 3242474 h 3242474"/>
              <a:gd name="connsiteX8-1343" fmla="*/ 0 w 3175157"/>
              <a:gd name="connsiteY8-1344" fmla="*/ 3236864 h 3242474"/>
              <a:gd name="connsiteX9-1345" fmla="*/ 431956 w 3175157"/>
              <a:gd name="connsiteY9-1346" fmla="*/ 2232708 h 3242474"/>
              <a:gd name="connsiteX10-1347" fmla="*/ 1559529 w 3175157"/>
              <a:gd name="connsiteY10-1348" fmla="*/ 1991485 h 3242474"/>
              <a:gd name="connsiteX11-1349" fmla="*/ 1234160 w 3175157"/>
              <a:gd name="connsiteY11-1350" fmla="*/ 959279 h 3242474"/>
              <a:gd name="connsiteX12-1351" fmla="*/ 1049035 w 3175157"/>
              <a:gd name="connsiteY12-1352" fmla="*/ 16828 h 3242474"/>
              <a:gd name="connsiteX0-1353" fmla="*/ 1049035 w 3175157"/>
              <a:gd name="connsiteY0-1354" fmla="*/ 16828 h 3242474"/>
              <a:gd name="connsiteX1-1355" fmla="*/ 1447333 w 3175157"/>
              <a:gd name="connsiteY1-1356" fmla="*/ 0 h 3242474"/>
              <a:gd name="connsiteX2-1357" fmla="*/ 1666116 w 3175157"/>
              <a:gd name="connsiteY2-1358" fmla="*/ 734886 h 3242474"/>
              <a:gd name="connsiteX3-1359" fmla="*/ 2401001 w 3175157"/>
              <a:gd name="connsiteY3-1360" fmla="*/ 560982 h 3242474"/>
              <a:gd name="connsiteX4-1361" fmla="*/ 3175157 w 3175157"/>
              <a:gd name="connsiteY4-1362" fmla="*/ 1834409 h 3242474"/>
              <a:gd name="connsiteX5-1363" fmla="*/ 2300025 w 3175157"/>
              <a:gd name="connsiteY5-1364" fmla="*/ 3046130 h 3242474"/>
              <a:gd name="connsiteX6-1365" fmla="*/ 605860 w 3175157"/>
              <a:gd name="connsiteY6-1366" fmla="*/ 2664663 h 3242474"/>
              <a:gd name="connsiteX7-1367" fmla="*/ 381468 w 3175157"/>
              <a:gd name="connsiteY7-1368" fmla="*/ 3242474 h 3242474"/>
              <a:gd name="connsiteX8-1369" fmla="*/ 0 w 3175157"/>
              <a:gd name="connsiteY8-1370" fmla="*/ 3236864 h 3242474"/>
              <a:gd name="connsiteX9-1371" fmla="*/ 431956 w 3175157"/>
              <a:gd name="connsiteY9-1372" fmla="*/ 2232708 h 3242474"/>
              <a:gd name="connsiteX10-1373" fmla="*/ 1559529 w 3175157"/>
              <a:gd name="connsiteY10-1374" fmla="*/ 1991485 h 3242474"/>
              <a:gd name="connsiteX11-1375" fmla="*/ 1234160 w 3175157"/>
              <a:gd name="connsiteY11-1376" fmla="*/ 959279 h 3242474"/>
              <a:gd name="connsiteX12-1377" fmla="*/ 1049035 w 3175157"/>
              <a:gd name="connsiteY12-1378" fmla="*/ 16828 h 3242474"/>
              <a:gd name="connsiteX0-1379" fmla="*/ 1049035 w 3175157"/>
              <a:gd name="connsiteY0-1380" fmla="*/ 16828 h 3242474"/>
              <a:gd name="connsiteX1-1381" fmla="*/ 1447333 w 3175157"/>
              <a:gd name="connsiteY1-1382" fmla="*/ 0 h 3242474"/>
              <a:gd name="connsiteX2-1383" fmla="*/ 1666116 w 3175157"/>
              <a:gd name="connsiteY2-1384" fmla="*/ 734886 h 3242474"/>
              <a:gd name="connsiteX3-1385" fmla="*/ 2401001 w 3175157"/>
              <a:gd name="connsiteY3-1386" fmla="*/ 560982 h 3242474"/>
              <a:gd name="connsiteX4-1387" fmla="*/ 3175157 w 3175157"/>
              <a:gd name="connsiteY4-1388" fmla="*/ 1834409 h 3242474"/>
              <a:gd name="connsiteX5-1389" fmla="*/ 2300025 w 3175157"/>
              <a:gd name="connsiteY5-1390" fmla="*/ 3046130 h 3242474"/>
              <a:gd name="connsiteX6-1391" fmla="*/ 605860 w 3175157"/>
              <a:gd name="connsiteY6-1392" fmla="*/ 2664663 h 3242474"/>
              <a:gd name="connsiteX7-1393" fmla="*/ 381468 w 3175157"/>
              <a:gd name="connsiteY7-1394" fmla="*/ 3242474 h 3242474"/>
              <a:gd name="connsiteX8-1395" fmla="*/ 0 w 3175157"/>
              <a:gd name="connsiteY8-1396" fmla="*/ 3236864 h 3242474"/>
              <a:gd name="connsiteX9-1397" fmla="*/ 431956 w 3175157"/>
              <a:gd name="connsiteY9-1398" fmla="*/ 2232708 h 3242474"/>
              <a:gd name="connsiteX10-1399" fmla="*/ 1559529 w 3175157"/>
              <a:gd name="connsiteY10-1400" fmla="*/ 1991485 h 3242474"/>
              <a:gd name="connsiteX11-1401" fmla="*/ 1234160 w 3175157"/>
              <a:gd name="connsiteY11-1402" fmla="*/ 959279 h 3242474"/>
              <a:gd name="connsiteX12-1403" fmla="*/ 1049035 w 3175157"/>
              <a:gd name="connsiteY12-1404" fmla="*/ 16828 h 3242474"/>
              <a:gd name="connsiteX0-1405" fmla="*/ 1049035 w 3175157"/>
              <a:gd name="connsiteY0-1406" fmla="*/ 16828 h 3242474"/>
              <a:gd name="connsiteX1-1407" fmla="*/ 1447333 w 3175157"/>
              <a:gd name="connsiteY1-1408" fmla="*/ 0 h 3242474"/>
              <a:gd name="connsiteX2-1409" fmla="*/ 1666116 w 3175157"/>
              <a:gd name="connsiteY2-1410" fmla="*/ 734886 h 3242474"/>
              <a:gd name="connsiteX3-1411" fmla="*/ 2401001 w 3175157"/>
              <a:gd name="connsiteY3-1412" fmla="*/ 560982 h 3242474"/>
              <a:gd name="connsiteX4-1413" fmla="*/ 3175157 w 3175157"/>
              <a:gd name="connsiteY4-1414" fmla="*/ 1834409 h 3242474"/>
              <a:gd name="connsiteX5-1415" fmla="*/ 2300025 w 3175157"/>
              <a:gd name="connsiteY5-1416" fmla="*/ 3046130 h 3242474"/>
              <a:gd name="connsiteX6-1417" fmla="*/ 605860 w 3175157"/>
              <a:gd name="connsiteY6-1418" fmla="*/ 2664663 h 3242474"/>
              <a:gd name="connsiteX7-1419" fmla="*/ 381468 w 3175157"/>
              <a:gd name="connsiteY7-1420" fmla="*/ 3242474 h 3242474"/>
              <a:gd name="connsiteX8-1421" fmla="*/ 0 w 3175157"/>
              <a:gd name="connsiteY8-1422" fmla="*/ 3236864 h 3242474"/>
              <a:gd name="connsiteX9-1423" fmla="*/ 431956 w 3175157"/>
              <a:gd name="connsiteY9-1424" fmla="*/ 2232708 h 3242474"/>
              <a:gd name="connsiteX10-1425" fmla="*/ 1559529 w 3175157"/>
              <a:gd name="connsiteY10-1426" fmla="*/ 1991485 h 3242474"/>
              <a:gd name="connsiteX11-1427" fmla="*/ 1234160 w 3175157"/>
              <a:gd name="connsiteY11-1428" fmla="*/ 959279 h 3242474"/>
              <a:gd name="connsiteX12-1429" fmla="*/ 1049035 w 3175157"/>
              <a:gd name="connsiteY12-1430" fmla="*/ 16828 h 3242474"/>
              <a:gd name="connsiteX0-1431" fmla="*/ 1049035 w 3175157"/>
              <a:gd name="connsiteY0-1432" fmla="*/ 16828 h 3242474"/>
              <a:gd name="connsiteX1-1433" fmla="*/ 1447333 w 3175157"/>
              <a:gd name="connsiteY1-1434" fmla="*/ 0 h 3242474"/>
              <a:gd name="connsiteX2-1435" fmla="*/ 1666116 w 3175157"/>
              <a:gd name="connsiteY2-1436" fmla="*/ 734886 h 3242474"/>
              <a:gd name="connsiteX3-1437" fmla="*/ 2401001 w 3175157"/>
              <a:gd name="connsiteY3-1438" fmla="*/ 560982 h 3242474"/>
              <a:gd name="connsiteX4-1439" fmla="*/ 3175157 w 3175157"/>
              <a:gd name="connsiteY4-1440" fmla="*/ 1834409 h 3242474"/>
              <a:gd name="connsiteX5-1441" fmla="*/ 2300025 w 3175157"/>
              <a:gd name="connsiteY5-1442" fmla="*/ 3046130 h 3242474"/>
              <a:gd name="connsiteX6-1443" fmla="*/ 605860 w 3175157"/>
              <a:gd name="connsiteY6-1444" fmla="*/ 2664663 h 3242474"/>
              <a:gd name="connsiteX7-1445" fmla="*/ 381468 w 3175157"/>
              <a:gd name="connsiteY7-1446" fmla="*/ 3242474 h 3242474"/>
              <a:gd name="connsiteX8-1447" fmla="*/ 0 w 3175157"/>
              <a:gd name="connsiteY8-1448" fmla="*/ 3236864 h 3242474"/>
              <a:gd name="connsiteX9-1449" fmla="*/ 516103 w 3175157"/>
              <a:gd name="connsiteY9-1450" fmla="*/ 2249538 h 3242474"/>
              <a:gd name="connsiteX10-1451" fmla="*/ 1559529 w 3175157"/>
              <a:gd name="connsiteY10-1452" fmla="*/ 1991485 h 3242474"/>
              <a:gd name="connsiteX11-1453" fmla="*/ 1234160 w 3175157"/>
              <a:gd name="connsiteY11-1454" fmla="*/ 959279 h 3242474"/>
              <a:gd name="connsiteX12-1455" fmla="*/ 1049035 w 3175157"/>
              <a:gd name="connsiteY12-1456" fmla="*/ 16828 h 3242474"/>
              <a:gd name="connsiteX0-1457" fmla="*/ 1049035 w 3175157"/>
              <a:gd name="connsiteY0-1458" fmla="*/ 16828 h 3242474"/>
              <a:gd name="connsiteX1-1459" fmla="*/ 1447333 w 3175157"/>
              <a:gd name="connsiteY1-1460" fmla="*/ 0 h 3242474"/>
              <a:gd name="connsiteX2-1461" fmla="*/ 1666116 w 3175157"/>
              <a:gd name="connsiteY2-1462" fmla="*/ 734886 h 3242474"/>
              <a:gd name="connsiteX3-1463" fmla="*/ 2401001 w 3175157"/>
              <a:gd name="connsiteY3-1464" fmla="*/ 560982 h 3242474"/>
              <a:gd name="connsiteX4-1465" fmla="*/ 3175157 w 3175157"/>
              <a:gd name="connsiteY4-1466" fmla="*/ 1834409 h 3242474"/>
              <a:gd name="connsiteX5-1467" fmla="*/ 2300025 w 3175157"/>
              <a:gd name="connsiteY5-1468" fmla="*/ 3046130 h 3242474"/>
              <a:gd name="connsiteX6-1469" fmla="*/ 605860 w 3175157"/>
              <a:gd name="connsiteY6-1470" fmla="*/ 2664663 h 3242474"/>
              <a:gd name="connsiteX7-1471" fmla="*/ 381468 w 3175157"/>
              <a:gd name="connsiteY7-1472" fmla="*/ 3242474 h 3242474"/>
              <a:gd name="connsiteX8-1473" fmla="*/ 0 w 3175157"/>
              <a:gd name="connsiteY8-1474" fmla="*/ 3236864 h 3242474"/>
              <a:gd name="connsiteX9-1475" fmla="*/ 516103 w 3175157"/>
              <a:gd name="connsiteY9-1476" fmla="*/ 2249538 h 3242474"/>
              <a:gd name="connsiteX10-1477" fmla="*/ 1559529 w 3175157"/>
              <a:gd name="connsiteY10-1478" fmla="*/ 1991485 h 3242474"/>
              <a:gd name="connsiteX11-1479" fmla="*/ 1234160 w 3175157"/>
              <a:gd name="connsiteY11-1480" fmla="*/ 959279 h 3242474"/>
              <a:gd name="connsiteX12-1481" fmla="*/ 1049035 w 3175157"/>
              <a:gd name="connsiteY12-1482" fmla="*/ 16828 h 3242474"/>
              <a:gd name="connsiteX0-1483" fmla="*/ 1049035 w 3175157"/>
              <a:gd name="connsiteY0-1484" fmla="*/ 16828 h 3242474"/>
              <a:gd name="connsiteX1-1485" fmla="*/ 1447333 w 3175157"/>
              <a:gd name="connsiteY1-1486" fmla="*/ 0 h 3242474"/>
              <a:gd name="connsiteX2-1487" fmla="*/ 1666116 w 3175157"/>
              <a:gd name="connsiteY2-1488" fmla="*/ 734886 h 3242474"/>
              <a:gd name="connsiteX3-1489" fmla="*/ 2401001 w 3175157"/>
              <a:gd name="connsiteY3-1490" fmla="*/ 560982 h 3242474"/>
              <a:gd name="connsiteX4-1491" fmla="*/ 3175157 w 3175157"/>
              <a:gd name="connsiteY4-1492" fmla="*/ 1834409 h 3242474"/>
              <a:gd name="connsiteX5-1493" fmla="*/ 2300025 w 3175157"/>
              <a:gd name="connsiteY5-1494" fmla="*/ 3046130 h 3242474"/>
              <a:gd name="connsiteX6-1495" fmla="*/ 605860 w 3175157"/>
              <a:gd name="connsiteY6-1496" fmla="*/ 2664663 h 3242474"/>
              <a:gd name="connsiteX7-1497" fmla="*/ 381468 w 3175157"/>
              <a:gd name="connsiteY7-1498" fmla="*/ 3242474 h 3242474"/>
              <a:gd name="connsiteX8-1499" fmla="*/ 0 w 3175157"/>
              <a:gd name="connsiteY8-1500" fmla="*/ 3236864 h 3242474"/>
              <a:gd name="connsiteX9-1501" fmla="*/ 516103 w 3175157"/>
              <a:gd name="connsiteY9-1502" fmla="*/ 2249538 h 3242474"/>
              <a:gd name="connsiteX10-1503" fmla="*/ 1559529 w 3175157"/>
              <a:gd name="connsiteY10-1504" fmla="*/ 1991485 h 3242474"/>
              <a:gd name="connsiteX11-1505" fmla="*/ 1234160 w 3175157"/>
              <a:gd name="connsiteY11-1506" fmla="*/ 959279 h 3242474"/>
              <a:gd name="connsiteX12-1507" fmla="*/ 1049035 w 3175157"/>
              <a:gd name="connsiteY12-1508" fmla="*/ 16828 h 3242474"/>
              <a:gd name="connsiteX0-1509" fmla="*/ 1049035 w 3175157"/>
              <a:gd name="connsiteY0-1510" fmla="*/ 16828 h 3242474"/>
              <a:gd name="connsiteX1-1511" fmla="*/ 1447333 w 3175157"/>
              <a:gd name="connsiteY1-1512" fmla="*/ 0 h 3242474"/>
              <a:gd name="connsiteX2-1513" fmla="*/ 1666116 w 3175157"/>
              <a:gd name="connsiteY2-1514" fmla="*/ 734886 h 3242474"/>
              <a:gd name="connsiteX3-1515" fmla="*/ 2401001 w 3175157"/>
              <a:gd name="connsiteY3-1516" fmla="*/ 560982 h 3242474"/>
              <a:gd name="connsiteX4-1517" fmla="*/ 3175157 w 3175157"/>
              <a:gd name="connsiteY4-1518" fmla="*/ 1834409 h 3242474"/>
              <a:gd name="connsiteX5-1519" fmla="*/ 2300025 w 3175157"/>
              <a:gd name="connsiteY5-1520" fmla="*/ 3046130 h 3242474"/>
              <a:gd name="connsiteX6-1521" fmla="*/ 605860 w 3175157"/>
              <a:gd name="connsiteY6-1522" fmla="*/ 2664663 h 3242474"/>
              <a:gd name="connsiteX7-1523" fmla="*/ 381468 w 3175157"/>
              <a:gd name="connsiteY7-1524" fmla="*/ 3242474 h 3242474"/>
              <a:gd name="connsiteX8-1525" fmla="*/ 0 w 3175157"/>
              <a:gd name="connsiteY8-1526" fmla="*/ 3236864 h 3242474"/>
              <a:gd name="connsiteX9-1527" fmla="*/ 516103 w 3175157"/>
              <a:gd name="connsiteY9-1528" fmla="*/ 2249538 h 3242474"/>
              <a:gd name="connsiteX10-1529" fmla="*/ 1559529 w 3175157"/>
              <a:gd name="connsiteY10-1530" fmla="*/ 1991485 h 3242474"/>
              <a:gd name="connsiteX11-1531" fmla="*/ 1234160 w 3175157"/>
              <a:gd name="connsiteY11-1532" fmla="*/ 959279 h 3242474"/>
              <a:gd name="connsiteX12-1533" fmla="*/ 1049035 w 3175157"/>
              <a:gd name="connsiteY12-1534" fmla="*/ 16828 h 3242474"/>
              <a:gd name="connsiteX0-1535" fmla="*/ 1049035 w 3203206"/>
              <a:gd name="connsiteY0-1536" fmla="*/ 16828 h 3242474"/>
              <a:gd name="connsiteX1-1537" fmla="*/ 1447333 w 3203206"/>
              <a:gd name="connsiteY1-1538" fmla="*/ 0 h 3242474"/>
              <a:gd name="connsiteX2-1539" fmla="*/ 1666116 w 3203206"/>
              <a:gd name="connsiteY2-1540" fmla="*/ 734886 h 3242474"/>
              <a:gd name="connsiteX3-1541" fmla="*/ 2401001 w 3203206"/>
              <a:gd name="connsiteY3-1542" fmla="*/ 560982 h 3242474"/>
              <a:gd name="connsiteX4-1543" fmla="*/ 3203206 w 3203206"/>
              <a:gd name="connsiteY4-1544" fmla="*/ 1834409 h 3242474"/>
              <a:gd name="connsiteX5-1545" fmla="*/ 2300025 w 3203206"/>
              <a:gd name="connsiteY5-1546" fmla="*/ 3046130 h 3242474"/>
              <a:gd name="connsiteX6-1547" fmla="*/ 605860 w 3203206"/>
              <a:gd name="connsiteY6-1548" fmla="*/ 2664663 h 3242474"/>
              <a:gd name="connsiteX7-1549" fmla="*/ 381468 w 3203206"/>
              <a:gd name="connsiteY7-1550" fmla="*/ 3242474 h 3242474"/>
              <a:gd name="connsiteX8-1551" fmla="*/ 0 w 3203206"/>
              <a:gd name="connsiteY8-1552" fmla="*/ 3236864 h 3242474"/>
              <a:gd name="connsiteX9-1553" fmla="*/ 516103 w 3203206"/>
              <a:gd name="connsiteY9-1554" fmla="*/ 2249538 h 3242474"/>
              <a:gd name="connsiteX10-1555" fmla="*/ 1559529 w 3203206"/>
              <a:gd name="connsiteY10-1556" fmla="*/ 1991485 h 3242474"/>
              <a:gd name="connsiteX11-1557" fmla="*/ 1234160 w 3203206"/>
              <a:gd name="connsiteY11-1558" fmla="*/ 959279 h 3242474"/>
              <a:gd name="connsiteX12-1559" fmla="*/ 1049035 w 3203206"/>
              <a:gd name="connsiteY12-1560" fmla="*/ 16828 h 3242474"/>
              <a:gd name="connsiteX0-1561" fmla="*/ 1049035 w 3203570"/>
              <a:gd name="connsiteY0-1562" fmla="*/ 16828 h 3242474"/>
              <a:gd name="connsiteX1-1563" fmla="*/ 1447333 w 3203570"/>
              <a:gd name="connsiteY1-1564" fmla="*/ 0 h 3242474"/>
              <a:gd name="connsiteX2-1565" fmla="*/ 1666116 w 3203570"/>
              <a:gd name="connsiteY2-1566" fmla="*/ 734886 h 3242474"/>
              <a:gd name="connsiteX3-1567" fmla="*/ 2401001 w 3203570"/>
              <a:gd name="connsiteY3-1568" fmla="*/ 560982 h 3242474"/>
              <a:gd name="connsiteX4-1569" fmla="*/ 3203206 w 3203570"/>
              <a:gd name="connsiteY4-1570" fmla="*/ 1834409 h 3242474"/>
              <a:gd name="connsiteX5-1571" fmla="*/ 2300025 w 3203570"/>
              <a:gd name="connsiteY5-1572" fmla="*/ 3046130 h 3242474"/>
              <a:gd name="connsiteX6-1573" fmla="*/ 605860 w 3203570"/>
              <a:gd name="connsiteY6-1574" fmla="*/ 2664663 h 3242474"/>
              <a:gd name="connsiteX7-1575" fmla="*/ 381468 w 3203570"/>
              <a:gd name="connsiteY7-1576" fmla="*/ 3242474 h 3242474"/>
              <a:gd name="connsiteX8-1577" fmla="*/ 0 w 3203570"/>
              <a:gd name="connsiteY8-1578" fmla="*/ 3236864 h 3242474"/>
              <a:gd name="connsiteX9-1579" fmla="*/ 516103 w 3203570"/>
              <a:gd name="connsiteY9-1580" fmla="*/ 2249538 h 3242474"/>
              <a:gd name="connsiteX10-1581" fmla="*/ 1559529 w 3203570"/>
              <a:gd name="connsiteY10-1582" fmla="*/ 1991485 h 3242474"/>
              <a:gd name="connsiteX11-1583" fmla="*/ 1234160 w 3203570"/>
              <a:gd name="connsiteY11-1584" fmla="*/ 959279 h 3242474"/>
              <a:gd name="connsiteX12-1585" fmla="*/ 1049035 w 3203570"/>
              <a:gd name="connsiteY12-1586" fmla="*/ 16828 h 3242474"/>
              <a:gd name="connsiteX0-1587" fmla="*/ 1049035 w 3203570"/>
              <a:gd name="connsiteY0-1588" fmla="*/ 16828 h 3242474"/>
              <a:gd name="connsiteX1-1589" fmla="*/ 1447333 w 3203570"/>
              <a:gd name="connsiteY1-1590" fmla="*/ 0 h 3242474"/>
              <a:gd name="connsiteX2-1591" fmla="*/ 1666116 w 3203570"/>
              <a:gd name="connsiteY2-1592" fmla="*/ 734886 h 3242474"/>
              <a:gd name="connsiteX3-1593" fmla="*/ 2401001 w 3203570"/>
              <a:gd name="connsiteY3-1594" fmla="*/ 560982 h 3242474"/>
              <a:gd name="connsiteX4-1595" fmla="*/ 3203206 w 3203570"/>
              <a:gd name="connsiteY4-1596" fmla="*/ 1834409 h 3242474"/>
              <a:gd name="connsiteX5-1597" fmla="*/ 2300025 w 3203570"/>
              <a:gd name="connsiteY5-1598" fmla="*/ 3046130 h 3242474"/>
              <a:gd name="connsiteX6-1599" fmla="*/ 605860 w 3203570"/>
              <a:gd name="connsiteY6-1600" fmla="*/ 2664663 h 3242474"/>
              <a:gd name="connsiteX7-1601" fmla="*/ 381468 w 3203570"/>
              <a:gd name="connsiteY7-1602" fmla="*/ 3242474 h 3242474"/>
              <a:gd name="connsiteX8-1603" fmla="*/ 0 w 3203570"/>
              <a:gd name="connsiteY8-1604" fmla="*/ 3236864 h 3242474"/>
              <a:gd name="connsiteX9-1605" fmla="*/ 516103 w 3203570"/>
              <a:gd name="connsiteY9-1606" fmla="*/ 2249538 h 3242474"/>
              <a:gd name="connsiteX10-1607" fmla="*/ 1559529 w 3203570"/>
              <a:gd name="connsiteY10-1608" fmla="*/ 1991485 h 3242474"/>
              <a:gd name="connsiteX11-1609" fmla="*/ 1234160 w 3203570"/>
              <a:gd name="connsiteY11-1610" fmla="*/ 959279 h 3242474"/>
              <a:gd name="connsiteX12-1611" fmla="*/ 1049035 w 3203570"/>
              <a:gd name="connsiteY12-1612" fmla="*/ 16828 h 3242474"/>
              <a:gd name="connsiteX0-1613" fmla="*/ 1049035 w 3203570"/>
              <a:gd name="connsiteY0-1614" fmla="*/ 16828 h 3242474"/>
              <a:gd name="connsiteX1-1615" fmla="*/ 1447333 w 3203570"/>
              <a:gd name="connsiteY1-1616" fmla="*/ 0 h 3242474"/>
              <a:gd name="connsiteX2-1617" fmla="*/ 1666116 w 3203570"/>
              <a:gd name="connsiteY2-1618" fmla="*/ 734886 h 3242474"/>
              <a:gd name="connsiteX3-1619" fmla="*/ 2401001 w 3203570"/>
              <a:gd name="connsiteY3-1620" fmla="*/ 560982 h 3242474"/>
              <a:gd name="connsiteX4-1621" fmla="*/ 3203206 w 3203570"/>
              <a:gd name="connsiteY4-1622" fmla="*/ 1834409 h 3242474"/>
              <a:gd name="connsiteX5-1623" fmla="*/ 2300025 w 3203570"/>
              <a:gd name="connsiteY5-1624" fmla="*/ 3046130 h 3242474"/>
              <a:gd name="connsiteX6-1625" fmla="*/ 605860 w 3203570"/>
              <a:gd name="connsiteY6-1626" fmla="*/ 2664663 h 3242474"/>
              <a:gd name="connsiteX7-1627" fmla="*/ 381468 w 3203570"/>
              <a:gd name="connsiteY7-1628" fmla="*/ 3242474 h 3242474"/>
              <a:gd name="connsiteX8-1629" fmla="*/ 0 w 3203570"/>
              <a:gd name="connsiteY8-1630" fmla="*/ 3236864 h 3242474"/>
              <a:gd name="connsiteX9-1631" fmla="*/ 516103 w 3203570"/>
              <a:gd name="connsiteY9-1632" fmla="*/ 2249538 h 3242474"/>
              <a:gd name="connsiteX10-1633" fmla="*/ 1559529 w 3203570"/>
              <a:gd name="connsiteY10-1634" fmla="*/ 1991485 h 3242474"/>
              <a:gd name="connsiteX11-1635" fmla="*/ 1234160 w 3203570"/>
              <a:gd name="connsiteY11-1636" fmla="*/ 959279 h 3242474"/>
              <a:gd name="connsiteX12-1637" fmla="*/ 1049035 w 3203570"/>
              <a:gd name="connsiteY12-1638" fmla="*/ 16828 h 3242474"/>
              <a:gd name="connsiteX0-1639" fmla="*/ 1049035 w 3203570"/>
              <a:gd name="connsiteY0-1640" fmla="*/ 16828 h 3242474"/>
              <a:gd name="connsiteX1-1641" fmla="*/ 1447333 w 3203570"/>
              <a:gd name="connsiteY1-1642" fmla="*/ 0 h 3242474"/>
              <a:gd name="connsiteX2-1643" fmla="*/ 1666116 w 3203570"/>
              <a:gd name="connsiteY2-1644" fmla="*/ 734886 h 3242474"/>
              <a:gd name="connsiteX3-1645" fmla="*/ 2401001 w 3203570"/>
              <a:gd name="connsiteY3-1646" fmla="*/ 560982 h 3242474"/>
              <a:gd name="connsiteX4-1647" fmla="*/ 3203206 w 3203570"/>
              <a:gd name="connsiteY4-1648" fmla="*/ 1834409 h 3242474"/>
              <a:gd name="connsiteX5-1649" fmla="*/ 2300025 w 3203570"/>
              <a:gd name="connsiteY5-1650" fmla="*/ 3046130 h 3242474"/>
              <a:gd name="connsiteX6-1651" fmla="*/ 605860 w 3203570"/>
              <a:gd name="connsiteY6-1652" fmla="*/ 2664663 h 3242474"/>
              <a:gd name="connsiteX7-1653" fmla="*/ 381468 w 3203570"/>
              <a:gd name="connsiteY7-1654" fmla="*/ 3242474 h 3242474"/>
              <a:gd name="connsiteX8-1655" fmla="*/ 0 w 3203570"/>
              <a:gd name="connsiteY8-1656" fmla="*/ 3236864 h 3242474"/>
              <a:gd name="connsiteX9-1657" fmla="*/ 516103 w 3203570"/>
              <a:gd name="connsiteY9-1658" fmla="*/ 2249538 h 3242474"/>
              <a:gd name="connsiteX10-1659" fmla="*/ 1559529 w 3203570"/>
              <a:gd name="connsiteY10-1660" fmla="*/ 1991485 h 3242474"/>
              <a:gd name="connsiteX11-1661" fmla="*/ 1234160 w 3203570"/>
              <a:gd name="connsiteY11-1662" fmla="*/ 959279 h 3242474"/>
              <a:gd name="connsiteX12-1663" fmla="*/ 1049035 w 3203570"/>
              <a:gd name="connsiteY12-1664" fmla="*/ 16828 h 32424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/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/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/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/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/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/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/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-1" fmla="*/ 143301 w 1910686"/>
              <a:gd name="connsiteY0-2" fmla="*/ 27296 h 3261815"/>
              <a:gd name="connsiteX1-3" fmla="*/ 0 w 1910686"/>
              <a:gd name="connsiteY1-4" fmla="*/ 1699146 h 3261815"/>
              <a:gd name="connsiteX2-5" fmla="*/ 436728 w 1910686"/>
              <a:gd name="connsiteY2-6" fmla="*/ 3261815 h 3261815"/>
              <a:gd name="connsiteX3-7" fmla="*/ 928047 w 1910686"/>
              <a:gd name="connsiteY3-8" fmla="*/ 1937982 h 3261815"/>
              <a:gd name="connsiteX4-9" fmla="*/ 1364776 w 1910686"/>
              <a:gd name="connsiteY4-10" fmla="*/ 3261815 h 3261815"/>
              <a:gd name="connsiteX5-11" fmla="*/ 1910686 w 1910686"/>
              <a:gd name="connsiteY5-12" fmla="*/ 1719618 h 3261815"/>
              <a:gd name="connsiteX6-13" fmla="*/ 1603612 w 1910686"/>
              <a:gd name="connsiteY6-14" fmla="*/ 0 h 3261815"/>
              <a:gd name="connsiteX7-15" fmla="*/ 1521725 w 1910686"/>
              <a:gd name="connsiteY7-16" fmla="*/ 13648 h 3261815"/>
              <a:gd name="connsiteX8-17" fmla="*/ 907576 w 1910686"/>
              <a:gd name="connsiteY8-18" fmla="*/ 156949 h 3261815"/>
              <a:gd name="connsiteX9-19" fmla="*/ 143301 w 1910686"/>
              <a:gd name="connsiteY9-20" fmla="*/ 27296 h 3261815"/>
              <a:gd name="connsiteX0-21" fmla="*/ 143301 w 1910686"/>
              <a:gd name="connsiteY0-22" fmla="*/ 27296 h 3261815"/>
              <a:gd name="connsiteX1-23" fmla="*/ 0 w 1910686"/>
              <a:gd name="connsiteY1-24" fmla="*/ 1699146 h 3261815"/>
              <a:gd name="connsiteX2-25" fmla="*/ 436728 w 1910686"/>
              <a:gd name="connsiteY2-26" fmla="*/ 3261815 h 3261815"/>
              <a:gd name="connsiteX3-27" fmla="*/ 928047 w 1910686"/>
              <a:gd name="connsiteY3-28" fmla="*/ 1937982 h 3261815"/>
              <a:gd name="connsiteX4-29" fmla="*/ 1364776 w 1910686"/>
              <a:gd name="connsiteY4-30" fmla="*/ 3261815 h 3261815"/>
              <a:gd name="connsiteX5-31" fmla="*/ 1910686 w 1910686"/>
              <a:gd name="connsiteY5-32" fmla="*/ 1719618 h 3261815"/>
              <a:gd name="connsiteX6-33" fmla="*/ 1603612 w 1910686"/>
              <a:gd name="connsiteY6-34" fmla="*/ 0 h 3261815"/>
              <a:gd name="connsiteX7-35" fmla="*/ 1521725 w 1910686"/>
              <a:gd name="connsiteY7-36" fmla="*/ 13648 h 3261815"/>
              <a:gd name="connsiteX8-37" fmla="*/ 907576 w 1910686"/>
              <a:gd name="connsiteY8-38" fmla="*/ 156949 h 3261815"/>
              <a:gd name="connsiteX9-39" fmla="*/ 143301 w 1910686"/>
              <a:gd name="connsiteY9-40" fmla="*/ 27296 h 3261815"/>
              <a:gd name="connsiteX0-41" fmla="*/ 326627 w 2094012"/>
              <a:gd name="connsiteY0-42" fmla="*/ 27296 h 3261815"/>
              <a:gd name="connsiteX1-43" fmla="*/ 183326 w 2094012"/>
              <a:gd name="connsiteY1-44" fmla="*/ 1699146 h 3261815"/>
              <a:gd name="connsiteX2-45" fmla="*/ 620054 w 2094012"/>
              <a:gd name="connsiteY2-46" fmla="*/ 3261815 h 3261815"/>
              <a:gd name="connsiteX3-47" fmla="*/ 1111373 w 2094012"/>
              <a:gd name="connsiteY3-48" fmla="*/ 1937982 h 3261815"/>
              <a:gd name="connsiteX4-49" fmla="*/ 1548102 w 2094012"/>
              <a:gd name="connsiteY4-50" fmla="*/ 3261815 h 3261815"/>
              <a:gd name="connsiteX5-51" fmla="*/ 2094012 w 2094012"/>
              <a:gd name="connsiteY5-52" fmla="*/ 1719618 h 3261815"/>
              <a:gd name="connsiteX6-53" fmla="*/ 1786938 w 2094012"/>
              <a:gd name="connsiteY6-54" fmla="*/ 0 h 3261815"/>
              <a:gd name="connsiteX7-55" fmla="*/ 1705051 w 2094012"/>
              <a:gd name="connsiteY7-56" fmla="*/ 13648 h 3261815"/>
              <a:gd name="connsiteX8-57" fmla="*/ 1090902 w 2094012"/>
              <a:gd name="connsiteY8-58" fmla="*/ 156949 h 3261815"/>
              <a:gd name="connsiteX9-59" fmla="*/ 326627 w 2094012"/>
              <a:gd name="connsiteY9-60" fmla="*/ 27296 h 3261815"/>
              <a:gd name="connsiteX0-61" fmla="*/ 402442 w 2169827"/>
              <a:gd name="connsiteY0-62" fmla="*/ 27296 h 3261815"/>
              <a:gd name="connsiteX1-63" fmla="*/ 259141 w 2169827"/>
              <a:gd name="connsiteY1-64" fmla="*/ 1699146 h 3261815"/>
              <a:gd name="connsiteX2-65" fmla="*/ 695869 w 2169827"/>
              <a:gd name="connsiteY2-66" fmla="*/ 3261815 h 3261815"/>
              <a:gd name="connsiteX3-67" fmla="*/ 1187188 w 2169827"/>
              <a:gd name="connsiteY3-68" fmla="*/ 1937982 h 3261815"/>
              <a:gd name="connsiteX4-69" fmla="*/ 1623917 w 2169827"/>
              <a:gd name="connsiteY4-70" fmla="*/ 3261815 h 3261815"/>
              <a:gd name="connsiteX5-71" fmla="*/ 2169827 w 2169827"/>
              <a:gd name="connsiteY5-72" fmla="*/ 1719618 h 3261815"/>
              <a:gd name="connsiteX6-73" fmla="*/ 1862753 w 2169827"/>
              <a:gd name="connsiteY6-74" fmla="*/ 0 h 3261815"/>
              <a:gd name="connsiteX7-75" fmla="*/ 1780866 w 2169827"/>
              <a:gd name="connsiteY7-76" fmla="*/ 13648 h 3261815"/>
              <a:gd name="connsiteX8-77" fmla="*/ 1166717 w 2169827"/>
              <a:gd name="connsiteY8-78" fmla="*/ 156949 h 3261815"/>
              <a:gd name="connsiteX9-79" fmla="*/ 402442 w 2169827"/>
              <a:gd name="connsiteY9-80" fmla="*/ 27296 h 3261815"/>
              <a:gd name="connsiteX0-81" fmla="*/ 402442 w 2169827"/>
              <a:gd name="connsiteY0-82" fmla="*/ 27296 h 3261815"/>
              <a:gd name="connsiteX1-83" fmla="*/ 259141 w 2169827"/>
              <a:gd name="connsiteY1-84" fmla="*/ 1699146 h 3261815"/>
              <a:gd name="connsiteX2-85" fmla="*/ 695869 w 2169827"/>
              <a:gd name="connsiteY2-86" fmla="*/ 3261815 h 3261815"/>
              <a:gd name="connsiteX3-87" fmla="*/ 1187188 w 2169827"/>
              <a:gd name="connsiteY3-88" fmla="*/ 1937982 h 3261815"/>
              <a:gd name="connsiteX4-89" fmla="*/ 1623917 w 2169827"/>
              <a:gd name="connsiteY4-90" fmla="*/ 3261815 h 3261815"/>
              <a:gd name="connsiteX5-91" fmla="*/ 2169827 w 2169827"/>
              <a:gd name="connsiteY5-92" fmla="*/ 1719618 h 3261815"/>
              <a:gd name="connsiteX6-93" fmla="*/ 1862753 w 2169827"/>
              <a:gd name="connsiteY6-94" fmla="*/ 0 h 3261815"/>
              <a:gd name="connsiteX7-95" fmla="*/ 1780866 w 2169827"/>
              <a:gd name="connsiteY7-96" fmla="*/ 13648 h 3261815"/>
              <a:gd name="connsiteX8-97" fmla="*/ 1166717 w 2169827"/>
              <a:gd name="connsiteY8-98" fmla="*/ 156949 h 3261815"/>
              <a:gd name="connsiteX9-99" fmla="*/ 402442 w 2169827"/>
              <a:gd name="connsiteY9-100" fmla="*/ 27296 h 3261815"/>
              <a:gd name="connsiteX0-101" fmla="*/ 377501 w 2144886"/>
              <a:gd name="connsiteY0-102" fmla="*/ 27296 h 3261815"/>
              <a:gd name="connsiteX1-103" fmla="*/ 295615 w 2144886"/>
              <a:gd name="connsiteY1-104" fmla="*/ 1774209 h 3261815"/>
              <a:gd name="connsiteX2-105" fmla="*/ 670928 w 2144886"/>
              <a:gd name="connsiteY2-106" fmla="*/ 3261815 h 3261815"/>
              <a:gd name="connsiteX3-107" fmla="*/ 1162247 w 2144886"/>
              <a:gd name="connsiteY3-108" fmla="*/ 1937982 h 3261815"/>
              <a:gd name="connsiteX4-109" fmla="*/ 1598976 w 2144886"/>
              <a:gd name="connsiteY4-110" fmla="*/ 3261815 h 3261815"/>
              <a:gd name="connsiteX5-111" fmla="*/ 2144886 w 2144886"/>
              <a:gd name="connsiteY5-112" fmla="*/ 1719618 h 3261815"/>
              <a:gd name="connsiteX6-113" fmla="*/ 1837812 w 2144886"/>
              <a:gd name="connsiteY6-114" fmla="*/ 0 h 3261815"/>
              <a:gd name="connsiteX7-115" fmla="*/ 1755925 w 2144886"/>
              <a:gd name="connsiteY7-116" fmla="*/ 13648 h 3261815"/>
              <a:gd name="connsiteX8-117" fmla="*/ 1141776 w 2144886"/>
              <a:gd name="connsiteY8-118" fmla="*/ 156949 h 3261815"/>
              <a:gd name="connsiteX9-119" fmla="*/ 377501 w 2144886"/>
              <a:gd name="connsiteY9-120" fmla="*/ 27296 h 3261815"/>
              <a:gd name="connsiteX0-121" fmla="*/ 408239 w 2175624"/>
              <a:gd name="connsiteY0-122" fmla="*/ 27296 h 3261815"/>
              <a:gd name="connsiteX1-123" fmla="*/ 326353 w 2175624"/>
              <a:gd name="connsiteY1-124" fmla="*/ 1774209 h 3261815"/>
              <a:gd name="connsiteX2-125" fmla="*/ 701666 w 2175624"/>
              <a:gd name="connsiteY2-126" fmla="*/ 3261815 h 3261815"/>
              <a:gd name="connsiteX3-127" fmla="*/ 1192985 w 2175624"/>
              <a:gd name="connsiteY3-128" fmla="*/ 1937982 h 3261815"/>
              <a:gd name="connsiteX4-129" fmla="*/ 1629714 w 2175624"/>
              <a:gd name="connsiteY4-130" fmla="*/ 3261815 h 3261815"/>
              <a:gd name="connsiteX5-131" fmla="*/ 2175624 w 2175624"/>
              <a:gd name="connsiteY5-132" fmla="*/ 1719618 h 3261815"/>
              <a:gd name="connsiteX6-133" fmla="*/ 1868550 w 2175624"/>
              <a:gd name="connsiteY6-134" fmla="*/ 0 h 3261815"/>
              <a:gd name="connsiteX7-135" fmla="*/ 1786663 w 2175624"/>
              <a:gd name="connsiteY7-136" fmla="*/ 13648 h 3261815"/>
              <a:gd name="connsiteX8-137" fmla="*/ 1172514 w 2175624"/>
              <a:gd name="connsiteY8-138" fmla="*/ 156949 h 3261815"/>
              <a:gd name="connsiteX9-139" fmla="*/ 408239 w 2175624"/>
              <a:gd name="connsiteY9-140" fmla="*/ 27296 h 3261815"/>
              <a:gd name="connsiteX0-141" fmla="*/ 408239 w 2175624"/>
              <a:gd name="connsiteY0-142" fmla="*/ 27296 h 3261815"/>
              <a:gd name="connsiteX1-143" fmla="*/ 326353 w 2175624"/>
              <a:gd name="connsiteY1-144" fmla="*/ 1774209 h 3261815"/>
              <a:gd name="connsiteX2-145" fmla="*/ 701666 w 2175624"/>
              <a:gd name="connsiteY2-146" fmla="*/ 3261815 h 3261815"/>
              <a:gd name="connsiteX3-147" fmla="*/ 1192985 w 2175624"/>
              <a:gd name="connsiteY3-148" fmla="*/ 1937982 h 3261815"/>
              <a:gd name="connsiteX4-149" fmla="*/ 1629714 w 2175624"/>
              <a:gd name="connsiteY4-150" fmla="*/ 3261815 h 3261815"/>
              <a:gd name="connsiteX5-151" fmla="*/ 2175624 w 2175624"/>
              <a:gd name="connsiteY5-152" fmla="*/ 1719618 h 3261815"/>
              <a:gd name="connsiteX6-153" fmla="*/ 1868550 w 2175624"/>
              <a:gd name="connsiteY6-154" fmla="*/ 0 h 3261815"/>
              <a:gd name="connsiteX7-155" fmla="*/ 1786663 w 2175624"/>
              <a:gd name="connsiteY7-156" fmla="*/ 13648 h 3261815"/>
              <a:gd name="connsiteX8-157" fmla="*/ 1172514 w 2175624"/>
              <a:gd name="connsiteY8-158" fmla="*/ 156949 h 3261815"/>
              <a:gd name="connsiteX9-159" fmla="*/ 408239 w 2175624"/>
              <a:gd name="connsiteY9-160" fmla="*/ 27296 h 3261815"/>
              <a:gd name="connsiteX0-161" fmla="*/ 408239 w 2175624"/>
              <a:gd name="connsiteY0-162" fmla="*/ 27296 h 3261815"/>
              <a:gd name="connsiteX1-163" fmla="*/ 326353 w 2175624"/>
              <a:gd name="connsiteY1-164" fmla="*/ 1774209 h 3261815"/>
              <a:gd name="connsiteX2-165" fmla="*/ 701666 w 2175624"/>
              <a:gd name="connsiteY2-166" fmla="*/ 3261815 h 3261815"/>
              <a:gd name="connsiteX3-167" fmla="*/ 1192985 w 2175624"/>
              <a:gd name="connsiteY3-168" fmla="*/ 1937982 h 3261815"/>
              <a:gd name="connsiteX4-169" fmla="*/ 1629714 w 2175624"/>
              <a:gd name="connsiteY4-170" fmla="*/ 3261815 h 3261815"/>
              <a:gd name="connsiteX5-171" fmla="*/ 2175624 w 2175624"/>
              <a:gd name="connsiteY5-172" fmla="*/ 1719618 h 3261815"/>
              <a:gd name="connsiteX6-173" fmla="*/ 1868550 w 2175624"/>
              <a:gd name="connsiteY6-174" fmla="*/ 0 h 3261815"/>
              <a:gd name="connsiteX7-175" fmla="*/ 1786663 w 2175624"/>
              <a:gd name="connsiteY7-176" fmla="*/ 13648 h 3261815"/>
              <a:gd name="connsiteX8-177" fmla="*/ 1172514 w 2175624"/>
              <a:gd name="connsiteY8-178" fmla="*/ 156949 h 3261815"/>
              <a:gd name="connsiteX9-179" fmla="*/ 408239 w 2175624"/>
              <a:gd name="connsiteY9-180" fmla="*/ 27296 h 3261815"/>
              <a:gd name="connsiteX0-181" fmla="*/ 408239 w 2175624"/>
              <a:gd name="connsiteY0-182" fmla="*/ 27296 h 3261815"/>
              <a:gd name="connsiteX1-183" fmla="*/ 326353 w 2175624"/>
              <a:gd name="connsiteY1-184" fmla="*/ 1774209 h 3261815"/>
              <a:gd name="connsiteX2-185" fmla="*/ 701666 w 2175624"/>
              <a:gd name="connsiteY2-186" fmla="*/ 3261815 h 3261815"/>
              <a:gd name="connsiteX3-187" fmla="*/ 1192985 w 2175624"/>
              <a:gd name="connsiteY3-188" fmla="*/ 1937982 h 3261815"/>
              <a:gd name="connsiteX4-189" fmla="*/ 1629714 w 2175624"/>
              <a:gd name="connsiteY4-190" fmla="*/ 3261815 h 3261815"/>
              <a:gd name="connsiteX5-191" fmla="*/ 2175624 w 2175624"/>
              <a:gd name="connsiteY5-192" fmla="*/ 1719618 h 3261815"/>
              <a:gd name="connsiteX6-193" fmla="*/ 1868550 w 2175624"/>
              <a:gd name="connsiteY6-194" fmla="*/ 0 h 3261815"/>
              <a:gd name="connsiteX7-195" fmla="*/ 1786663 w 2175624"/>
              <a:gd name="connsiteY7-196" fmla="*/ 13648 h 3261815"/>
              <a:gd name="connsiteX8-197" fmla="*/ 1172514 w 2175624"/>
              <a:gd name="connsiteY8-198" fmla="*/ 156949 h 3261815"/>
              <a:gd name="connsiteX9-199" fmla="*/ 408239 w 2175624"/>
              <a:gd name="connsiteY9-200" fmla="*/ 27296 h 3261815"/>
              <a:gd name="connsiteX0-201" fmla="*/ 411154 w 2178539"/>
              <a:gd name="connsiteY0-202" fmla="*/ 27296 h 3261815"/>
              <a:gd name="connsiteX1-203" fmla="*/ 322444 w 2178539"/>
              <a:gd name="connsiteY1-204" fmla="*/ 1801504 h 3261815"/>
              <a:gd name="connsiteX2-205" fmla="*/ 704581 w 2178539"/>
              <a:gd name="connsiteY2-206" fmla="*/ 3261815 h 3261815"/>
              <a:gd name="connsiteX3-207" fmla="*/ 1195900 w 2178539"/>
              <a:gd name="connsiteY3-208" fmla="*/ 1937982 h 3261815"/>
              <a:gd name="connsiteX4-209" fmla="*/ 1632629 w 2178539"/>
              <a:gd name="connsiteY4-210" fmla="*/ 3261815 h 3261815"/>
              <a:gd name="connsiteX5-211" fmla="*/ 2178539 w 2178539"/>
              <a:gd name="connsiteY5-212" fmla="*/ 1719618 h 3261815"/>
              <a:gd name="connsiteX6-213" fmla="*/ 1871465 w 2178539"/>
              <a:gd name="connsiteY6-214" fmla="*/ 0 h 3261815"/>
              <a:gd name="connsiteX7-215" fmla="*/ 1789578 w 2178539"/>
              <a:gd name="connsiteY7-216" fmla="*/ 13648 h 3261815"/>
              <a:gd name="connsiteX8-217" fmla="*/ 1175429 w 2178539"/>
              <a:gd name="connsiteY8-218" fmla="*/ 156949 h 3261815"/>
              <a:gd name="connsiteX9-219" fmla="*/ 411154 w 2178539"/>
              <a:gd name="connsiteY9-220" fmla="*/ 27296 h 3261815"/>
              <a:gd name="connsiteX0-221" fmla="*/ 411154 w 2178539"/>
              <a:gd name="connsiteY0-222" fmla="*/ 27296 h 3261815"/>
              <a:gd name="connsiteX1-223" fmla="*/ 322444 w 2178539"/>
              <a:gd name="connsiteY1-224" fmla="*/ 1801504 h 3261815"/>
              <a:gd name="connsiteX2-225" fmla="*/ 704581 w 2178539"/>
              <a:gd name="connsiteY2-226" fmla="*/ 3261815 h 3261815"/>
              <a:gd name="connsiteX3-227" fmla="*/ 1195900 w 2178539"/>
              <a:gd name="connsiteY3-228" fmla="*/ 1937982 h 3261815"/>
              <a:gd name="connsiteX4-229" fmla="*/ 1632629 w 2178539"/>
              <a:gd name="connsiteY4-230" fmla="*/ 3261815 h 3261815"/>
              <a:gd name="connsiteX5-231" fmla="*/ 2178539 w 2178539"/>
              <a:gd name="connsiteY5-232" fmla="*/ 1719618 h 3261815"/>
              <a:gd name="connsiteX6-233" fmla="*/ 1871465 w 2178539"/>
              <a:gd name="connsiteY6-234" fmla="*/ 0 h 3261815"/>
              <a:gd name="connsiteX7-235" fmla="*/ 1789578 w 2178539"/>
              <a:gd name="connsiteY7-236" fmla="*/ 13648 h 3261815"/>
              <a:gd name="connsiteX8-237" fmla="*/ 1175429 w 2178539"/>
              <a:gd name="connsiteY8-238" fmla="*/ 156949 h 3261815"/>
              <a:gd name="connsiteX9-239" fmla="*/ 411154 w 2178539"/>
              <a:gd name="connsiteY9-240" fmla="*/ 27296 h 3261815"/>
              <a:gd name="connsiteX0-241" fmla="*/ 411154 w 2178539"/>
              <a:gd name="connsiteY0-242" fmla="*/ 27296 h 3261815"/>
              <a:gd name="connsiteX1-243" fmla="*/ 322444 w 2178539"/>
              <a:gd name="connsiteY1-244" fmla="*/ 1801504 h 3261815"/>
              <a:gd name="connsiteX2-245" fmla="*/ 704581 w 2178539"/>
              <a:gd name="connsiteY2-246" fmla="*/ 3261815 h 3261815"/>
              <a:gd name="connsiteX3-247" fmla="*/ 1195900 w 2178539"/>
              <a:gd name="connsiteY3-248" fmla="*/ 1937982 h 3261815"/>
              <a:gd name="connsiteX4-249" fmla="*/ 1632629 w 2178539"/>
              <a:gd name="connsiteY4-250" fmla="*/ 3261815 h 3261815"/>
              <a:gd name="connsiteX5-251" fmla="*/ 2178539 w 2178539"/>
              <a:gd name="connsiteY5-252" fmla="*/ 1719618 h 3261815"/>
              <a:gd name="connsiteX6-253" fmla="*/ 1871465 w 2178539"/>
              <a:gd name="connsiteY6-254" fmla="*/ 0 h 3261815"/>
              <a:gd name="connsiteX7-255" fmla="*/ 1789578 w 2178539"/>
              <a:gd name="connsiteY7-256" fmla="*/ 13648 h 3261815"/>
              <a:gd name="connsiteX8-257" fmla="*/ 1175429 w 2178539"/>
              <a:gd name="connsiteY8-258" fmla="*/ 156949 h 3261815"/>
              <a:gd name="connsiteX9-259" fmla="*/ 411154 w 2178539"/>
              <a:gd name="connsiteY9-260" fmla="*/ 27296 h 3261815"/>
              <a:gd name="connsiteX0-261" fmla="*/ 411154 w 2178539"/>
              <a:gd name="connsiteY0-262" fmla="*/ 27296 h 3261815"/>
              <a:gd name="connsiteX1-263" fmla="*/ 322444 w 2178539"/>
              <a:gd name="connsiteY1-264" fmla="*/ 1801504 h 3261815"/>
              <a:gd name="connsiteX2-265" fmla="*/ 704581 w 2178539"/>
              <a:gd name="connsiteY2-266" fmla="*/ 3261815 h 3261815"/>
              <a:gd name="connsiteX3-267" fmla="*/ 1195900 w 2178539"/>
              <a:gd name="connsiteY3-268" fmla="*/ 1937982 h 3261815"/>
              <a:gd name="connsiteX4-269" fmla="*/ 1632629 w 2178539"/>
              <a:gd name="connsiteY4-270" fmla="*/ 3261815 h 3261815"/>
              <a:gd name="connsiteX5-271" fmla="*/ 2178539 w 2178539"/>
              <a:gd name="connsiteY5-272" fmla="*/ 1719618 h 3261815"/>
              <a:gd name="connsiteX6-273" fmla="*/ 1871465 w 2178539"/>
              <a:gd name="connsiteY6-274" fmla="*/ 0 h 3261815"/>
              <a:gd name="connsiteX7-275" fmla="*/ 1789578 w 2178539"/>
              <a:gd name="connsiteY7-276" fmla="*/ 13648 h 3261815"/>
              <a:gd name="connsiteX8-277" fmla="*/ 1175429 w 2178539"/>
              <a:gd name="connsiteY8-278" fmla="*/ 156949 h 3261815"/>
              <a:gd name="connsiteX9-279" fmla="*/ 411154 w 2178539"/>
              <a:gd name="connsiteY9-280" fmla="*/ 27296 h 3261815"/>
              <a:gd name="connsiteX0-281" fmla="*/ 411154 w 2178539"/>
              <a:gd name="connsiteY0-282" fmla="*/ 27296 h 3261815"/>
              <a:gd name="connsiteX1-283" fmla="*/ 322444 w 2178539"/>
              <a:gd name="connsiteY1-284" fmla="*/ 1801504 h 3261815"/>
              <a:gd name="connsiteX2-285" fmla="*/ 704581 w 2178539"/>
              <a:gd name="connsiteY2-286" fmla="*/ 3261815 h 3261815"/>
              <a:gd name="connsiteX3-287" fmla="*/ 1195900 w 2178539"/>
              <a:gd name="connsiteY3-288" fmla="*/ 1937982 h 3261815"/>
              <a:gd name="connsiteX4-289" fmla="*/ 1632629 w 2178539"/>
              <a:gd name="connsiteY4-290" fmla="*/ 3261815 h 3261815"/>
              <a:gd name="connsiteX5-291" fmla="*/ 2178539 w 2178539"/>
              <a:gd name="connsiteY5-292" fmla="*/ 1719618 h 3261815"/>
              <a:gd name="connsiteX6-293" fmla="*/ 1871465 w 2178539"/>
              <a:gd name="connsiteY6-294" fmla="*/ 0 h 3261815"/>
              <a:gd name="connsiteX7-295" fmla="*/ 1789578 w 2178539"/>
              <a:gd name="connsiteY7-296" fmla="*/ 13648 h 3261815"/>
              <a:gd name="connsiteX8-297" fmla="*/ 1175429 w 2178539"/>
              <a:gd name="connsiteY8-298" fmla="*/ 156949 h 3261815"/>
              <a:gd name="connsiteX9-299" fmla="*/ 411154 w 2178539"/>
              <a:gd name="connsiteY9-300" fmla="*/ 27296 h 3261815"/>
              <a:gd name="connsiteX0-301" fmla="*/ 411154 w 2178539"/>
              <a:gd name="connsiteY0-302" fmla="*/ 27296 h 3261815"/>
              <a:gd name="connsiteX1-303" fmla="*/ 322444 w 2178539"/>
              <a:gd name="connsiteY1-304" fmla="*/ 1801504 h 3261815"/>
              <a:gd name="connsiteX2-305" fmla="*/ 704581 w 2178539"/>
              <a:gd name="connsiteY2-306" fmla="*/ 3261815 h 3261815"/>
              <a:gd name="connsiteX3-307" fmla="*/ 1195900 w 2178539"/>
              <a:gd name="connsiteY3-308" fmla="*/ 1937982 h 3261815"/>
              <a:gd name="connsiteX4-309" fmla="*/ 1632629 w 2178539"/>
              <a:gd name="connsiteY4-310" fmla="*/ 3261815 h 3261815"/>
              <a:gd name="connsiteX5-311" fmla="*/ 2178539 w 2178539"/>
              <a:gd name="connsiteY5-312" fmla="*/ 1719618 h 3261815"/>
              <a:gd name="connsiteX6-313" fmla="*/ 1871465 w 2178539"/>
              <a:gd name="connsiteY6-314" fmla="*/ 0 h 3261815"/>
              <a:gd name="connsiteX7-315" fmla="*/ 1789578 w 2178539"/>
              <a:gd name="connsiteY7-316" fmla="*/ 13648 h 3261815"/>
              <a:gd name="connsiteX8-317" fmla="*/ 1175429 w 2178539"/>
              <a:gd name="connsiteY8-318" fmla="*/ 156949 h 3261815"/>
              <a:gd name="connsiteX9-319" fmla="*/ 411154 w 2178539"/>
              <a:gd name="connsiteY9-320" fmla="*/ 27296 h 3261815"/>
              <a:gd name="connsiteX0-321" fmla="*/ 411154 w 2178539"/>
              <a:gd name="connsiteY0-322" fmla="*/ 27296 h 3261815"/>
              <a:gd name="connsiteX1-323" fmla="*/ 322444 w 2178539"/>
              <a:gd name="connsiteY1-324" fmla="*/ 1801504 h 3261815"/>
              <a:gd name="connsiteX2-325" fmla="*/ 704581 w 2178539"/>
              <a:gd name="connsiteY2-326" fmla="*/ 3261815 h 3261815"/>
              <a:gd name="connsiteX3-327" fmla="*/ 1216372 w 2178539"/>
              <a:gd name="connsiteY3-328" fmla="*/ 1951629 h 3261815"/>
              <a:gd name="connsiteX4-329" fmla="*/ 1632629 w 2178539"/>
              <a:gd name="connsiteY4-330" fmla="*/ 3261815 h 3261815"/>
              <a:gd name="connsiteX5-331" fmla="*/ 2178539 w 2178539"/>
              <a:gd name="connsiteY5-332" fmla="*/ 1719618 h 3261815"/>
              <a:gd name="connsiteX6-333" fmla="*/ 1871465 w 2178539"/>
              <a:gd name="connsiteY6-334" fmla="*/ 0 h 3261815"/>
              <a:gd name="connsiteX7-335" fmla="*/ 1789578 w 2178539"/>
              <a:gd name="connsiteY7-336" fmla="*/ 13648 h 3261815"/>
              <a:gd name="connsiteX8-337" fmla="*/ 1175429 w 2178539"/>
              <a:gd name="connsiteY8-338" fmla="*/ 156949 h 3261815"/>
              <a:gd name="connsiteX9-339" fmla="*/ 411154 w 2178539"/>
              <a:gd name="connsiteY9-340" fmla="*/ 27296 h 3261815"/>
              <a:gd name="connsiteX0-341" fmla="*/ 411154 w 2178539"/>
              <a:gd name="connsiteY0-342" fmla="*/ 27296 h 3261815"/>
              <a:gd name="connsiteX1-343" fmla="*/ 322444 w 2178539"/>
              <a:gd name="connsiteY1-344" fmla="*/ 1801504 h 3261815"/>
              <a:gd name="connsiteX2-345" fmla="*/ 704581 w 2178539"/>
              <a:gd name="connsiteY2-346" fmla="*/ 3261815 h 3261815"/>
              <a:gd name="connsiteX3-347" fmla="*/ 1216372 w 2178539"/>
              <a:gd name="connsiteY3-348" fmla="*/ 1951629 h 3261815"/>
              <a:gd name="connsiteX4-349" fmla="*/ 1632629 w 2178539"/>
              <a:gd name="connsiteY4-350" fmla="*/ 3261815 h 3261815"/>
              <a:gd name="connsiteX5-351" fmla="*/ 2178539 w 2178539"/>
              <a:gd name="connsiteY5-352" fmla="*/ 1719618 h 3261815"/>
              <a:gd name="connsiteX6-353" fmla="*/ 1871465 w 2178539"/>
              <a:gd name="connsiteY6-354" fmla="*/ 0 h 3261815"/>
              <a:gd name="connsiteX7-355" fmla="*/ 1789578 w 2178539"/>
              <a:gd name="connsiteY7-356" fmla="*/ 13648 h 3261815"/>
              <a:gd name="connsiteX8-357" fmla="*/ 1175429 w 2178539"/>
              <a:gd name="connsiteY8-358" fmla="*/ 156949 h 3261815"/>
              <a:gd name="connsiteX9-359" fmla="*/ 411154 w 2178539"/>
              <a:gd name="connsiteY9-360" fmla="*/ 27296 h 3261815"/>
              <a:gd name="connsiteX0-361" fmla="*/ 411154 w 2178539"/>
              <a:gd name="connsiteY0-362" fmla="*/ 27296 h 3261815"/>
              <a:gd name="connsiteX1-363" fmla="*/ 322444 w 2178539"/>
              <a:gd name="connsiteY1-364" fmla="*/ 1801504 h 3261815"/>
              <a:gd name="connsiteX2-365" fmla="*/ 704581 w 2178539"/>
              <a:gd name="connsiteY2-366" fmla="*/ 3261815 h 3261815"/>
              <a:gd name="connsiteX3-367" fmla="*/ 1216372 w 2178539"/>
              <a:gd name="connsiteY3-368" fmla="*/ 1951629 h 3261815"/>
              <a:gd name="connsiteX4-369" fmla="*/ 1632629 w 2178539"/>
              <a:gd name="connsiteY4-370" fmla="*/ 3261815 h 3261815"/>
              <a:gd name="connsiteX5-371" fmla="*/ 2178539 w 2178539"/>
              <a:gd name="connsiteY5-372" fmla="*/ 1719618 h 3261815"/>
              <a:gd name="connsiteX6-373" fmla="*/ 1871465 w 2178539"/>
              <a:gd name="connsiteY6-374" fmla="*/ 0 h 3261815"/>
              <a:gd name="connsiteX7-375" fmla="*/ 1789578 w 2178539"/>
              <a:gd name="connsiteY7-376" fmla="*/ 13648 h 3261815"/>
              <a:gd name="connsiteX8-377" fmla="*/ 1175429 w 2178539"/>
              <a:gd name="connsiteY8-378" fmla="*/ 156949 h 3261815"/>
              <a:gd name="connsiteX9-379" fmla="*/ 411154 w 2178539"/>
              <a:gd name="connsiteY9-380" fmla="*/ 27296 h 3261815"/>
              <a:gd name="connsiteX0-381" fmla="*/ 411154 w 2178539"/>
              <a:gd name="connsiteY0-382" fmla="*/ 27296 h 3261815"/>
              <a:gd name="connsiteX1-383" fmla="*/ 322444 w 2178539"/>
              <a:gd name="connsiteY1-384" fmla="*/ 1801504 h 3261815"/>
              <a:gd name="connsiteX2-385" fmla="*/ 704581 w 2178539"/>
              <a:gd name="connsiteY2-386" fmla="*/ 3261815 h 3261815"/>
              <a:gd name="connsiteX3-387" fmla="*/ 1216372 w 2178539"/>
              <a:gd name="connsiteY3-388" fmla="*/ 1951629 h 3261815"/>
              <a:gd name="connsiteX4-389" fmla="*/ 1632629 w 2178539"/>
              <a:gd name="connsiteY4-390" fmla="*/ 3261815 h 3261815"/>
              <a:gd name="connsiteX5-391" fmla="*/ 2178539 w 2178539"/>
              <a:gd name="connsiteY5-392" fmla="*/ 1719618 h 3261815"/>
              <a:gd name="connsiteX6-393" fmla="*/ 1871465 w 2178539"/>
              <a:gd name="connsiteY6-394" fmla="*/ 0 h 3261815"/>
              <a:gd name="connsiteX7-395" fmla="*/ 1789578 w 2178539"/>
              <a:gd name="connsiteY7-396" fmla="*/ 13648 h 3261815"/>
              <a:gd name="connsiteX8-397" fmla="*/ 1175429 w 2178539"/>
              <a:gd name="connsiteY8-398" fmla="*/ 156949 h 3261815"/>
              <a:gd name="connsiteX9-399" fmla="*/ 411154 w 2178539"/>
              <a:gd name="connsiteY9-400" fmla="*/ 27296 h 3261815"/>
              <a:gd name="connsiteX0-401" fmla="*/ 411154 w 2178539"/>
              <a:gd name="connsiteY0-402" fmla="*/ 27296 h 3261815"/>
              <a:gd name="connsiteX1-403" fmla="*/ 322444 w 2178539"/>
              <a:gd name="connsiteY1-404" fmla="*/ 1801504 h 3261815"/>
              <a:gd name="connsiteX2-405" fmla="*/ 704581 w 2178539"/>
              <a:gd name="connsiteY2-406" fmla="*/ 3261815 h 3261815"/>
              <a:gd name="connsiteX3-407" fmla="*/ 1216372 w 2178539"/>
              <a:gd name="connsiteY3-408" fmla="*/ 1951629 h 3261815"/>
              <a:gd name="connsiteX4-409" fmla="*/ 1632629 w 2178539"/>
              <a:gd name="connsiteY4-410" fmla="*/ 3261815 h 3261815"/>
              <a:gd name="connsiteX5-411" fmla="*/ 2178539 w 2178539"/>
              <a:gd name="connsiteY5-412" fmla="*/ 1719618 h 3261815"/>
              <a:gd name="connsiteX6-413" fmla="*/ 1871465 w 2178539"/>
              <a:gd name="connsiteY6-414" fmla="*/ 0 h 3261815"/>
              <a:gd name="connsiteX7-415" fmla="*/ 1789578 w 2178539"/>
              <a:gd name="connsiteY7-416" fmla="*/ 13648 h 3261815"/>
              <a:gd name="connsiteX8-417" fmla="*/ 1175429 w 2178539"/>
              <a:gd name="connsiteY8-418" fmla="*/ 156949 h 3261815"/>
              <a:gd name="connsiteX9-419" fmla="*/ 411154 w 2178539"/>
              <a:gd name="connsiteY9-420" fmla="*/ 27296 h 3261815"/>
              <a:gd name="connsiteX0-421" fmla="*/ 411154 w 2178539"/>
              <a:gd name="connsiteY0-422" fmla="*/ 27296 h 3261815"/>
              <a:gd name="connsiteX1-423" fmla="*/ 322444 w 2178539"/>
              <a:gd name="connsiteY1-424" fmla="*/ 1801504 h 3261815"/>
              <a:gd name="connsiteX2-425" fmla="*/ 704581 w 2178539"/>
              <a:gd name="connsiteY2-426" fmla="*/ 3261815 h 3261815"/>
              <a:gd name="connsiteX3-427" fmla="*/ 1216372 w 2178539"/>
              <a:gd name="connsiteY3-428" fmla="*/ 1951629 h 3261815"/>
              <a:gd name="connsiteX4-429" fmla="*/ 1632629 w 2178539"/>
              <a:gd name="connsiteY4-430" fmla="*/ 3261815 h 3261815"/>
              <a:gd name="connsiteX5-431" fmla="*/ 2178539 w 2178539"/>
              <a:gd name="connsiteY5-432" fmla="*/ 1719618 h 3261815"/>
              <a:gd name="connsiteX6-433" fmla="*/ 1871465 w 2178539"/>
              <a:gd name="connsiteY6-434" fmla="*/ 0 h 3261815"/>
              <a:gd name="connsiteX7-435" fmla="*/ 1789578 w 2178539"/>
              <a:gd name="connsiteY7-436" fmla="*/ 13648 h 3261815"/>
              <a:gd name="connsiteX8-437" fmla="*/ 1175429 w 2178539"/>
              <a:gd name="connsiteY8-438" fmla="*/ 156949 h 3261815"/>
              <a:gd name="connsiteX9-439" fmla="*/ 411154 w 2178539"/>
              <a:gd name="connsiteY9-440" fmla="*/ 27296 h 3261815"/>
              <a:gd name="connsiteX0-441" fmla="*/ 411154 w 2178539"/>
              <a:gd name="connsiteY0-442" fmla="*/ 27296 h 3261815"/>
              <a:gd name="connsiteX1-443" fmla="*/ 322444 w 2178539"/>
              <a:gd name="connsiteY1-444" fmla="*/ 1801504 h 3261815"/>
              <a:gd name="connsiteX2-445" fmla="*/ 704581 w 2178539"/>
              <a:gd name="connsiteY2-446" fmla="*/ 3261815 h 3261815"/>
              <a:gd name="connsiteX3-447" fmla="*/ 1216372 w 2178539"/>
              <a:gd name="connsiteY3-448" fmla="*/ 1951629 h 3261815"/>
              <a:gd name="connsiteX4-449" fmla="*/ 1680396 w 2178539"/>
              <a:gd name="connsiteY4-450" fmla="*/ 3261815 h 3261815"/>
              <a:gd name="connsiteX5-451" fmla="*/ 2178539 w 2178539"/>
              <a:gd name="connsiteY5-452" fmla="*/ 1719618 h 3261815"/>
              <a:gd name="connsiteX6-453" fmla="*/ 1871465 w 2178539"/>
              <a:gd name="connsiteY6-454" fmla="*/ 0 h 3261815"/>
              <a:gd name="connsiteX7-455" fmla="*/ 1789578 w 2178539"/>
              <a:gd name="connsiteY7-456" fmla="*/ 13648 h 3261815"/>
              <a:gd name="connsiteX8-457" fmla="*/ 1175429 w 2178539"/>
              <a:gd name="connsiteY8-458" fmla="*/ 156949 h 3261815"/>
              <a:gd name="connsiteX9-459" fmla="*/ 411154 w 2178539"/>
              <a:gd name="connsiteY9-460" fmla="*/ 27296 h 3261815"/>
              <a:gd name="connsiteX0-461" fmla="*/ 411154 w 2178539"/>
              <a:gd name="connsiteY0-462" fmla="*/ 27296 h 3261815"/>
              <a:gd name="connsiteX1-463" fmla="*/ 322444 w 2178539"/>
              <a:gd name="connsiteY1-464" fmla="*/ 1801504 h 3261815"/>
              <a:gd name="connsiteX2-465" fmla="*/ 704581 w 2178539"/>
              <a:gd name="connsiteY2-466" fmla="*/ 3261815 h 3261815"/>
              <a:gd name="connsiteX3-467" fmla="*/ 1216372 w 2178539"/>
              <a:gd name="connsiteY3-468" fmla="*/ 1951629 h 3261815"/>
              <a:gd name="connsiteX4-469" fmla="*/ 1707692 w 2178539"/>
              <a:gd name="connsiteY4-470" fmla="*/ 3254991 h 3261815"/>
              <a:gd name="connsiteX5-471" fmla="*/ 2178539 w 2178539"/>
              <a:gd name="connsiteY5-472" fmla="*/ 1719618 h 3261815"/>
              <a:gd name="connsiteX6-473" fmla="*/ 1871465 w 2178539"/>
              <a:gd name="connsiteY6-474" fmla="*/ 0 h 3261815"/>
              <a:gd name="connsiteX7-475" fmla="*/ 1789578 w 2178539"/>
              <a:gd name="connsiteY7-476" fmla="*/ 13648 h 3261815"/>
              <a:gd name="connsiteX8-477" fmla="*/ 1175429 w 2178539"/>
              <a:gd name="connsiteY8-478" fmla="*/ 156949 h 3261815"/>
              <a:gd name="connsiteX9-479" fmla="*/ 411154 w 2178539"/>
              <a:gd name="connsiteY9-480" fmla="*/ 27296 h 3261815"/>
              <a:gd name="connsiteX0-481" fmla="*/ 411154 w 2178539"/>
              <a:gd name="connsiteY0-482" fmla="*/ 27296 h 3261815"/>
              <a:gd name="connsiteX1-483" fmla="*/ 322444 w 2178539"/>
              <a:gd name="connsiteY1-484" fmla="*/ 1801504 h 3261815"/>
              <a:gd name="connsiteX2-485" fmla="*/ 704581 w 2178539"/>
              <a:gd name="connsiteY2-486" fmla="*/ 3261815 h 3261815"/>
              <a:gd name="connsiteX3-487" fmla="*/ 1216372 w 2178539"/>
              <a:gd name="connsiteY3-488" fmla="*/ 1951629 h 3261815"/>
              <a:gd name="connsiteX4-489" fmla="*/ 1707692 w 2178539"/>
              <a:gd name="connsiteY4-490" fmla="*/ 3254991 h 3261815"/>
              <a:gd name="connsiteX5-491" fmla="*/ 2178539 w 2178539"/>
              <a:gd name="connsiteY5-492" fmla="*/ 1719618 h 3261815"/>
              <a:gd name="connsiteX6-493" fmla="*/ 1871465 w 2178539"/>
              <a:gd name="connsiteY6-494" fmla="*/ 0 h 3261815"/>
              <a:gd name="connsiteX7-495" fmla="*/ 1789578 w 2178539"/>
              <a:gd name="connsiteY7-496" fmla="*/ 13648 h 3261815"/>
              <a:gd name="connsiteX8-497" fmla="*/ 1175429 w 2178539"/>
              <a:gd name="connsiteY8-498" fmla="*/ 156949 h 3261815"/>
              <a:gd name="connsiteX9-499" fmla="*/ 411154 w 2178539"/>
              <a:gd name="connsiteY9-500" fmla="*/ 27296 h 3261815"/>
              <a:gd name="connsiteX0-501" fmla="*/ 411154 w 2178539"/>
              <a:gd name="connsiteY0-502" fmla="*/ 27296 h 3261815"/>
              <a:gd name="connsiteX1-503" fmla="*/ 322444 w 2178539"/>
              <a:gd name="connsiteY1-504" fmla="*/ 1801504 h 3261815"/>
              <a:gd name="connsiteX2-505" fmla="*/ 704581 w 2178539"/>
              <a:gd name="connsiteY2-506" fmla="*/ 3261815 h 3261815"/>
              <a:gd name="connsiteX3-507" fmla="*/ 1216372 w 2178539"/>
              <a:gd name="connsiteY3-508" fmla="*/ 1951629 h 3261815"/>
              <a:gd name="connsiteX4-509" fmla="*/ 1707692 w 2178539"/>
              <a:gd name="connsiteY4-510" fmla="*/ 3254991 h 3261815"/>
              <a:gd name="connsiteX5-511" fmla="*/ 2178539 w 2178539"/>
              <a:gd name="connsiteY5-512" fmla="*/ 1719618 h 3261815"/>
              <a:gd name="connsiteX6-513" fmla="*/ 1871465 w 2178539"/>
              <a:gd name="connsiteY6-514" fmla="*/ 0 h 3261815"/>
              <a:gd name="connsiteX7-515" fmla="*/ 1789578 w 2178539"/>
              <a:gd name="connsiteY7-516" fmla="*/ 13648 h 3261815"/>
              <a:gd name="connsiteX8-517" fmla="*/ 1175429 w 2178539"/>
              <a:gd name="connsiteY8-518" fmla="*/ 156949 h 3261815"/>
              <a:gd name="connsiteX9-519" fmla="*/ 411154 w 2178539"/>
              <a:gd name="connsiteY9-520" fmla="*/ 27296 h 3261815"/>
              <a:gd name="connsiteX0-521" fmla="*/ 411154 w 2178539"/>
              <a:gd name="connsiteY0-522" fmla="*/ 27296 h 3261815"/>
              <a:gd name="connsiteX1-523" fmla="*/ 322444 w 2178539"/>
              <a:gd name="connsiteY1-524" fmla="*/ 1801504 h 3261815"/>
              <a:gd name="connsiteX2-525" fmla="*/ 704581 w 2178539"/>
              <a:gd name="connsiteY2-526" fmla="*/ 3261815 h 3261815"/>
              <a:gd name="connsiteX3-527" fmla="*/ 1216372 w 2178539"/>
              <a:gd name="connsiteY3-528" fmla="*/ 1951629 h 3261815"/>
              <a:gd name="connsiteX4-529" fmla="*/ 1707692 w 2178539"/>
              <a:gd name="connsiteY4-530" fmla="*/ 3254991 h 3261815"/>
              <a:gd name="connsiteX5-531" fmla="*/ 2178539 w 2178539"/>
              <a:gd name="connsiteY5-532" fmla="*/ 1719618 h 3261815"/>
              <a:gd name="connsiteX6-533" fmla="*/ 1871465 w 2178539"/>
              <a:gd name="connsiteY6-534" fmla="*/ 0 h 3261815"/>
              <a:gd name="connsiteX7-535" fmla="*/ 1789578 w 2178539"/>
              <a:gd name="connsiteY7-536" fmla="*/ 13648 h 3261815"/>
              <a:gd name="connsiteX8-537" fmla="*/ 1175429 w 2178539"/>
              <a:gd name="connsiteY8-538" fmla="*/ 156949 h 3261815"/>
              <a:gd name="connsiteX9-539" fmla="*/ 411154 w 2178539"/>
              <a:gd name="connsiteY9-540" fmla="*/ 27296 h 3261815"/>
              <a:gd name="connsiteX0-541" fmla="*/ 411154 w 2178539"/>
              <a:gd name="connsiteY0-542" fmla="*/ 27296 h 3261815"/>
              <a:gd name="connsiteX1-543" fmla="*/ 322444 w 2178539"/>
              <a:gd name="connsiteY1-544" fmla="*/ 1801504 h 3261815"/>
              <a:gd name="connsiteX2-545" fmla="*/ 704581 w 2178539"/>
              <a:gd name="connsiteY2-546" fmla="*/ 3261815 h 3261815"/>
              <a:gd name="connsiteX3-547" fmla="*/ 1216372 w 2178539"/>
              <a:gd name="connsiteY3-548" fmla="*/ 1951629 h 3261815"/>
              <a:gd name="connsiteX4-549" fmla="*/ 1707692 w 2178539"/>
              <a:gd name="connsiteY4-550" fmla="*/ 3254991 h 3261815"/>
              <a:gd name="connsiteX5-551" fmla="*/ 2178539 w 2178539"/>
              <a:gd name="connsiteY5-552" fmla="*/ 1719618 h 3261815"/>
              <a:gd name="connsiteX6-553" fmla="*/ 1871465 w 2178539"/>
              <a:gd name="connsiteY6-554" fmla="*/ 0 h 3261815"/>
              <a:gd name="connsiteX7-555" fmla="*/ 1789578 w 2178539"/>
              <a:gd name="connsiteY7-556" fmla="*/ 13648 h 3261815"/>
              <a:gd name="connsiteX8-557" fmla="*/ 1175429 w 2178539"/>
              <a:gd name="connsiteY8-558" fmla="*/ 156949 h 3261815"/>
              <a:gd name="connsiteX9-559" fmla="*/ 411154 w 2178539"/>
              <a:gd name="connsiteY9-560" fmla="*/ 27296 h 3261815"/>
              <a:gd name="connsiteX0-561" fmla="*/ 411154 w 2178539"/>
              <a:gd name="connsiteY0-562" fmla="*/ 27296 h 3261815"/>
              <a:gd name="connsiteX1-563" fmla="*/ 322444 w 2178539"/>
              <a:gd name="connsiteY1-564" fmla="*/ 1801504 h 3261815"/>
              <a:gd name="connsiteX2-565" fmla="*/ 704581 w 2178539"/>
              <a:gd name="connsiteY2-566" fmla="*/ 3261815 h 3261815"/>
              <a:gd name="connsiteX3-567" fmla="*/ 1216372 w 2178539"/>
              <a:gd name="connsiteY3-568" fmla="*/ 1951629 h 3261815"/>
              <a:gd name="connsiteX4-569" fmla="*/ 1707692 w 2178539"/>
              <a:gd name="connsiteY4-570" fmla="*/ 3254991 h 3261815"/>
              <a:gd name="connsiteX5-571" fmla="*/ 2178539 w 2178539"/>
              <a:gd name="connsiteY5-572" fmla="*/ 1719618 h 3261815"/>
              <a:gd name="connsiteX6-573" fmla="*/ 1871465 w 2178539"/>
              <a:gd name="connsiteY6-574" fmla="*/ 0 h 3261815"/>
              <a:gd name="connsiteX7-575" fmla="*/ 1789578 w 2178539"/>
              <a:gd name="connsiteY7-576" fmla="*/ 13648 h 3261815"/>
              <a:gd name="connsiteX8-577" fmla="*/ 1175429 w 2178539"/>
              <a:gd name="connsiteY8-578" fmla="*/ 156949 h 3261815"/>
              <a:gd name="connsiteX9-579" fmla="*/ 411154 w 2178539"/>
              <a:gd name="connsiteY9-580" fmla="*/ 27296 h 3261815"/>
              <a:gd name="connsiteX0-581" fmla="*/ 411154 w 2144420"/>
              <a:gd name="connsiteY0-582" fmla="*/ 27296 h 3261815"/>
              <a:gd name="connsiteX1-583" fmla="*/ 322444 w 2144420"/>
              <a:gd name="connsiteY1-584" fmla="*/ 1801504 h 3261815"/>
              <a:gd name="connsiteX2-585" fmla="*/ 704581 w 2144420"/>
              <a:gd name="connsiteY2-586" fmla="*/ 3261815 h 3261815"/>
              <a:gd name="connsiteX3-587" fmla="*/ 1216372 w 2144420"/>
              <a:gd name="connsiteY3-588" fmla="*/ 1951629 h 3261815"/>
              <a:gd name="connsiteX4-589" fmla="*/ 1707692 w 2144420"/>
              <a:gd name="connsiteY4-590" fmla="*/ 3254991 h 3261815"/>
              <a:gd name="connsiteX5-591" fmla="*/ 2144420 w 2144420"/>
              <a:gd name="connsiteY5-592" fmla="*/ 1753737 h 3261815"/>
              <a:gd name="connsiteX6-593" fmla="*/ 1871465 w 2144420"/>
              <a:gd name="connsiteY6-594" fmla="*/ 0 h 3261815"/>
              <a:gd name="connsiteX7-595" fmla="*/ 1789578 w 2144420"/>
              <a:gd name="connsiteY7-596" fmla="*/ 13648 h 3261815"/>
              <a:gd name="connsiteX8-597" fmla="*/ 1175429 w 2144420"/>
              <a:gd name="connsiteY8-598" fmla="*/ 156949 h 3261815"/>
              <a:gd name="connsiteX9-599" fmla="*/ 411154 w 2144420"/>
              <a:gd name="connsiteY9-600" fmla="*/ 27296 h 3261815"/>
              <a:gd name="connsiteX0-601" fmla="*/ 411154 w 2144420"/>
              <a:gd name="connsiteY0-602" fmla="*/ 27296 h 3261815"/>
              <a:gd name="connsiteX1-603" fmla="*/ 322444 w 2144420"/>
              <a:gd name="connsiteY1-604" fmla="*/ 1801504 h 3261815"/>
              <a:gd name="connsiteX2-605" fmla="*/ 704581 w 2144420"/>
              <a:gd name="connsiteY2-606" fmla="*/ 3261815 h 3261815"/>
              <a:gd name="connsiteX3-607" fmla="*/ 1216372 w 2144420"/>
              <a:gd name="connsiteY3-608" fmla="*/ 1951629 h 3261815"/>
              <a:gd name="connsiteX4-609" fmla="*/ 1707692 w 2144420"/>
              <a:gd name="connsiteY4-610" fmla="*/ 3254991 h 3261815"/>
              <a:gd name="connsiteX5-611" fmla="*/ 2144420 w 2144420"/>
              <a:gd name="connsiteY5-612" fmla="*/ 1753737 h 3261815"/>
              <a:gd name="connsiteX6-613" fmla="*/ 1871465 w 2144420"/>
              <a:gd name="connsiteY6-614" fmla="*/ 0 h 3261815"/>
              <a:gd name="connsiteX7-615" fmla="*/ 1789578 w 2144420"/>
              <a:gd name="connsiteY7-616" fmla="*/ 13648 h 3261815"/>
              <a:gd name="connsiteX8-617" fmla="*/ 1175429 w 2144420"/>
              <a:gd name="connsiteY8-618" fmla="*/ 156949 h 3261815"/>
              <a:gd name="connsiteX9-619" fmla="*/ 411154 w 2144420"/>
              <a:gd name="connsiteY9-620" fmla="*/ 27296 h 3261815"/>
              <a:gd name="connsiteX0-621" fmla="*/ 411154 w 2144420"/>
              <a:gd name="connsiteY0-622" fmla="*/ 27296 h 3261815"/>
              <a:gd name="connsiteX1-623" fmla="*/ 322444 w 2144420"/>
              <a:gd name="connsiteY1-624" fmla="*/ 1801504 h 3261815"/>
              <a:gd name="connsiteX2-625" fmla="*/ 704581 w 2144420"/>
              <a:gd name="connsiteY2-626" fmla="*/ 3261815 h 3261815"/>
              <a:gd name="connsiteX3-627" fmla="*/ 1216372 w 2144420"/>
              <a:gd name="connsiteY3-628" fmla="*/ 1951629 h 3261815"/>
              <a:gd name="connsiteX4-629" fmla="*/ 1707692 w 2144420"/>
              <a:gd name="connsiteY4-630" fmla="*/ 3254991 h 3261815"/>
              <a:gd name="connsiteX5-631" fmla="*/ 2144420 w 2144420"/>
              <a:gd name="connsiteY5-632" fmla="*/ 1753737 h 3261815"/>
              <a:gd name="connsiteX6-633" fmla="*/ 1871465 w 2144420"/>
              <a:gd name="connsiteY6-634" fmla="*/ 0 h 3261815"/>
              <a:gd name="connsiteX7-635" fmla="*/ 1789578 w 2144420"/>
              <a:gd name="connsiteY7-636" fmla="*/ 13648 h 3261815"/>
              <a:gd name="connsiteX8-637" fmla="*/ 1175429 w 2144420"/>
              <a:gd name="connsiteY8-638" fmla="*/ 156949 h 3261815"/>
              <a:gd name="connsiteX9-639" fmla="*/ 411154 w 2144420"/>
              <a:gd name="connsiteY9-640" fmla="*/ 27296 h 3261815"/>
              <a:gd name="connsiteX0-641" fmla="*/ 411154 w 2205171"/>
              <a:gd name="connsiteY0-642" fmla="*/ 27296 h 3261815"/>
              <a:gd name="connsiteX1-643" fmla="*/ 322444 w 2205171"/>
              <a:gd name="connsiteY1-644" fmla="*/ 1801504 h 3261815"/>
              <a:gd name="connsiteX2-645" fmla="*/ 704581 w 2205171"/>
              <a:gd name="connsiteY2-646" fmla="*/ 3261815 h 3261815"/>
              <a:gd name="connsiteX3-647" fmla="*/ 1216372 w 2205171"/>
              <a:gd name="connsiteY3-648" fmla="*/ 1951629 h 3261815"/>
              <a:gd name="connsiteX4-649" fmla="*/ 1707692 w 2205171"/>
              <a:gd name="connsiteY4-650" fmla="*/ 3254991 h 3261815"/>
              <a:gd name="connsiteX5-651" fmla="*/ 2144420 w 2205171"/>
              <a:gd name="connsiteY5-652" fmla="*/ 1753737 h 3261815"/>
              <a:gd name="connsiteX6-653" fmla="*/ 1871465 w 2205171"/>
              <a:gd name="connsiteY6-654" fmla="*/ 0 h 3261815"/>
              <a:gd name="connsiteX7-655" fmla="*/ 1789578 w 2205171"/>
              <a:gd name="connsiteY7-656" fmla="*/ 13648 h 3261815"/>
              <a:gd name="connsiteX8-657" fmla="*/ 1175429 w 2205171"/>
              <a:gd name="connsiteY8-658" fmla="*/ 156949 h 3261815"/>
              <a:gd name="connsiteX9-659" fmla="*/ 411154 w 2205171"/>
              <a:gd name="connsiteY9-660" fmla="*/ 27296 h 3261815"/>
              <a:gd name="connsiteX0-661" fmla="*/ 411154 w 2145061"/>
              <a:gd name="connsiteY0-662" fmla="*/ 23869 h 3258388"/>
              <a:gd name="connsiteX1-663" fmla="*/ 322444 w 2145061"/>
              <a:gd name="connsiteY1-664" fmla="*/ 1798077 h 3258388"/>
              <a:gd name="connsiteX2-665" fmla="*/ 704581 w 2145061"/>
              <a:gd name="connsiteY2-666" fmla="*/ 3258388 h 3258388"/>
              <a:gd name="connsiteX3-667" fmla="*/ 1216372 w 2145061"/>
              <a:gd name="connsiteY3-668" fmla="*/ 1948202 h 3258388"/>
              <a:gd name="connsiteX4-669" fmla="*/ 1707692 w 2145061"/>
              <a:gd name="connsiteY4-670" fmla="*/ 3251564 h 3258388"/>
              <a:gd name="connsiteX5-671" fmla="*/ 2144420 w 2145061"/>
              <a:gd name="connsiteY5-672" fmla="*/ 1750310 h 3258388"/>
              <a:gd name="connsiteX6-673" fmla="*/ 1789578 w 2145061"/>
              <a:gd name="connsiteY6-674" fmla="*/ 10221 h 3258388"/>
              <a:gd name="connsiteX7-675" fmla="*/ 1175429 w 2145061"/>
              <a:gd name="connsiteY7-676" fmla="*/ 153522 h 3258388"/>
              <a:gd name="connsiteX8-677" fmla="*/ 411154 w 2145061"/>
              <a:gd name="connsiteY8-678" fmla="*/ 23869 h 3258388"/>
              <a:gd name="connsiteX0-679" fmla="*/ 411154 w 2146076"/>
              <a:gd name="connsiteY0-680" fmla="*/ 23869 h 3258388"/>
              <a:gd name="connsiteX1-681" fmla="*/ 322444 w 2146076"/>
              <a:gd name="connsiteY1-682" fmla="*/ 1798077 h 3258388"/>
              <a:gd name="connsiteX2-683" fmla="*/ 704581 w 2146076"/>
              <a:gd name="connsiteY2-684" fmla="*/ 3258388 h 3258388"/>
              <a:gd name="connsiteX3-685" fmla="*/ 1216372 w 2146076"/>
              <a:gd name="connsiteY3-686" fmla="*/ 1948202 h 3258388"/>
              <a:gd name="connsiteX4-687" fmla="*/ 1707692 w 2146076"/>
              <a:gd name="connsiteY4-688" fmla="*/ 3251564 h 3258388"/>
              <a:gd name="connsiteX5-689" fmla="*/ 2144420 w 2146076"/>
              <a:gd name="connsiteY5-690" fmla="*/ 1750310 h 3258388"/>
              <a:gd name="connsiteX6-691" fmla="*/ 1926056 w 2146076"/>
              <a:gd name="connsiteY6-692" fmla="*/ 17045 h 3258388"/>
              <a:gd name="connsiteX7-693" fmla="*/ 1175429 w 2146076"/>
              <a:gd name="connsiteY7-694" fmla="*/ 153522 h 3258388"/>
              <a:gd name="connsiteX8-695" fmla="*/ 411154 w 2146076"/>
              <a:gd name="connsiteY8-696" fmla="*/ 23869 h 3258388"/>
              <a:gd name="connsiteX0-697" fmla="*/ 411154 w 2374416"/>
              <a:gd name="connsiteY0-698" fmla="*/ 23869 h 3258388"/>
              <a:gd name="connsiteX1-699" fmla="*/ 322444 w 2374416"/>
              <a:gd name="connsiteY1-700" fmla="*/ 1798077 h 3258388"/>
              <a:gd name="connsiteX2-701" fmla="*/ 704581 w 2374416"/>
              <a:gd name="connsiteY2-702" fmla="*/ 3258388 h 3258388"/>
              <a:gd name="connsiteX3-703" fmla="*/ 1216372 w 2374416"/>
              <a:gd name="connsiteY3-704" fmla="*/ 1948202 h 3258388"/>
              <a:gd name="connsiteX4-705" fmla="*/ 1707692 w 2374416"/>
              <a:gd name="connsiteY4-706" fmla="*/ 3251564 h 3258388"/>
              <a:gd name="connsiteX5-707" fmla="*/ 2144420 w 2374416"/>
              <a:gd name="connsiteY5-708" fmla="*/ 1750310 h 3258388"/>
              <a:gd name="connsiteX6-709" fmla="*/ 1926056 w 2374416"/>
              <a:gd name="connsiteY6-710" fmla="*/ 17045 h 3258388"/>
              <a:gd name="connsiteX7-711" fmla="*/ 1175429 w 2374416"/>
              <a:gd name="connsiteY7-712" fmla="*/ 153522 h 3258388"/>
              <a:gd name="connsiteX8-713" fmla="*/ 411154 w 2374416"/>
              <a:gd name="connsiteY8-714" fmla="*/ 23869 h 3258388"/>
              <a:gd name="connsiteX0-715" fmla="*/ 411154 w 2441693"/>
              <a:gd name="connsiteY0-716" fmla="*/ 23869 h 3258388"/>
              <a:gd name="connsiteX1-717" fmla="*/ 322444 w 2441693"/>
              <a:gd name="connsiteY1-718" fmla="*/ 1798077 h 3258388"/>
              <a:gd name="connsiteX2-719" fmla="*/ 704581 w 2441693"/>
              <a:gd name="connsiteY2-720" fmla="*/ 3258388 h 3258388"/>
              <a:gd name="connsiteX3-721" fmla="*/ 1216372 w 2441693"/>
              <a:gd name="connsiteY3-722" fmla="*/ 1948202 h 3258388"/>
              <a:gd name="connsiteX4-723" fmla="*/ 1707692 w 2441693"/>
              <a:gd name="connsiteY4-724" fmla="*/ 3251564 h 3258388"/>
              <a:gd name="connsiteX5-725" fmla="*/ 2144420 w 2441693"/>
              <a:gd name="connsiteY5-726" fmla="*/ 1750310 h 3258388"/>
              <a:gd name="connsiteX6-727" fmla="*/ 1926056 w 2441693"/>
              <a:gd name="connsiteY6-728" fmla="*/ 17045 h 3258388"/>
              <a:gd name="connsiteX7-729" fmla="*/ 1175429 w 2441693"/>
              <a:gd name="connsiteY7-730" fmla="*/ 153522 h 3258388"/>
              <a:gd name="connsiteX8-731" fmla="*/ 411154 w 2441693"/>
              <a:gd name="connsiteY8-732" fmla="*/ 23869 h 3258388"/>
              <a:gd name="connsiteX0-733" fmla="*/ 411154 w 2377348"/>
              <a:gd name="connsiteY0-734" fmla="*/ 23869 h 3258388"/>
              <a:gd name="connsiteX1-735" fmla="*/ 322444 w 2377348"/>
              <a:gd name="connsiteY1-736" fmla="*/ 1798077 h 3258388"/>
              <a:gd name="connsiteX2-737" fmla="*/ 704581 w 2377348"/>
              <a:gd name="connsiteY2-738" fmla="*/ 3258388 h 3258388"/>
              <a:gd name="connsiteX3-739" fmla="*/ 1216372 w 2377348"/>
              <a:gd name="connsiteY3-740" fmla="*/ 1948202 h 3258388"/>
              <a:gd name="connsiteX4-741" fmla="*/ 1707692 w 2377348"/>
              <a:gd name="connsiteY4-742" fmla="*/ 3251564 h 3258388"/>
              <a:gd name="connsiteX5-743" fmla="*/ 2144420 w 2377348"/>
              <a:gd name="connsiteY5-744" fmla="*/ 1750310 h 3258388"/>
              <a:gd name="connsiteX6-745" fmla="*/ 1926056 w 2377348"/>
              <a:gd name="connsiteY6-746" fmla="*/ 17045 h 3258388"/>
              <a:gd name="connsiteX7-747" fmla="*/ 1175429 w 2377348"/>
              <a:gd name="connsiteY7-748" fmla="*/ 153522 h 3258388"/>
              <a:gd name="connsiteX8-749" fmla="*/ 411154 w 2377348"/>
              <a:gd name="connsiteY8-750" fmla="*/ 23869 h 3258388"/>
              <a:gd name="connsiteX0-751" fmla="*/ 411154 w 2424220"/>
              <a:gd name="connsiteY0-752" fmla="*/ 23869 h 3258388"/>
              <a:gd name="connsiteX1-753" fmla="*/ 322444 w 2424220"/>
              <a:gd name="connsiteY1-754" fmla="*/ 1798077 h 3258388"/>
              <a:gd name="connsiteX2-755" fmla="*/ 704581 w 2424220"/>
              <a:gd name="connsiteY2-756" fmla="*/ 3258388 h 3258388"/>
              <a:gd name="connsiteX3-757" fmla="*/ 1216372 w 2424220"/>
              <a:gd name="connsiteY3-758" fmla="*/ 1948202 h 3258388"/>
              <a:gd name="connsiteX4-759" fmla="*/ 1707692 w 2424220"/>
              <a:gd name="connsiteY4-760" fmla="*/ 3251564 h 3258388"/>
              <a:gd name="connsiteX5-761" fmla="*/ 2144420 w 2424220"/>
              <a:gd name="connsiteY5-762" fmla="*/ 1750310 h 3258388"/>
              <a:gd name="connsiteX6-763" fmla="*/ 1926056 w 2424220"/>
              <a:gd name="connsiteY6-764" fmla="*/ 17045 h 3258388"/>
              <a:gd name="connsiteX7-765" fmla="*/ 1175429 w 2424220"/>
              <a:gd name="connsiteY7-766" fmla="*/ 153522 h 3258388"/>
              <a:gd name="connsiteX8-767" fmla="*/ 411154 w 2424220"/>
              <a:gd name="connsiteY8-768" fmla="*/ 23869 h 3258388"/>
              <a:gd name="connsiteX0-769" fmla="*/ 411154 w 2449010"/>
              <a:gd name="connsiteY0-770" fmla="*/ 23869 h 3258388"/>
              <a:gd name="connsiteX1-771" fmla="*/ 322444 w 2449010"/>
              <a:gd name="connsiteY1-772" fmla="*/ 1798077 h 3258388"/>
              <a:gd name="connsiteX2-773" fmla="*/ 704581 w 2449010"/>
              <a:gd name="connsiteY2-774" fmla="*/ 3258388 h 3258388"/>
              <a:gd name="connsiteX3-775" fmla="*/ 1216372 w 2449010"/>
              <a:gd name="connsiteY3-776" fmla="*/ 1948202 h 3258388"/>
              <a:gd name="connsiteX4-777" fmla="*/ 1707692 w 2449010"/>
              <a:gd name="connsiteY4-778" fmla="*/ 3251564 h 3258388"/>
              <a:gd name="connsiteX5-779" fmla="*/ 2144420 w 2449010"/>
              <a:gd name="connsiteY5-780" fmla="*/ 1750310 h 3258388"/>
              <a:gd name="connsiteX6-781" fmla="*/ 1926056 w 2449010"/>
              <a:gd name="connsiteY6-782" fmla="*/ 17045 h 3258388"/>
              <a:gd name="connsiteX7-783" fmla="*/ 1175429 w 2449010"/>
              <a:gd name="connsiteY7-784" fmla="*/ 153522 h 3258388"/>
              <a:gd name="connsiteX8-785" fmla="*/ 411154 w 2449010"/>
              <a:gd name="connsiteY8-786" fmla="*/ 23869 h 3258388"/>
              <a:gd name="connsiteX0-787" fmla="*/ 411154 w 2433593"/>
              <a:gd name="connsiteY0-788" fmla="*/ 23869 h 3258388"/>
              <a:gd name="connsiteX1-789" fmla="*/ 322444 w 2433593"/>
              <a:gd name="connsiteY1-790" fmla="*/ 1798077 h 3258388"/>
              <a:gd name="connsiteX2-791" fmla="*/ 704581 w 2433593"/>
              <a:gd name="connsiteY2-792" fmla="*/ 3258388 h 3258388"/>
              <a:gd name="connsiteX3-793" fmla="*/ 1216372 w 2433593"/>
              <a:gd name="connsiteY3-794" fmla="*/ 1948202 h 3258388"/>
              <a:gd name="connsiteX4-795" fmla="*/ 1707692 w 2433593"/>
              <a:gd name="connsiteY4-796" fmla="*/ 3251564 h 3258388"/>
              <a:gd name="connsiteX5-797" fmla="*/ 2144420 w 2433593"/>
              <a:gd name="connsiteY5-798" fmla="*/ 1750310 h 3258388"/>
              <a:gd name="connsiteX6-799" fmla="*/ 1926056 w 2433593"/>
              <a:gd name="connsiteY6-800" fmla="*/ 17045 h 3258388"/>
              <a:gd name="connsiteX7-801" fmla="*/ 1175429 w 2433593"/>
              <a:gd name="connsiteY7-802" fmla="*/ 153522 h 3258388"/>
              <a:gd name="connsiteX8-803" fmla="*/ 411154 w 2433593"/>
              <a:gd name="connsiteY8-804" fmla="*/ 23869 h 3258388"/>
              <a:gd name="connsiteX0-805" fmla="*/ 411154 w 2433593"/>
              <a:gd name="connsiteY0-806" fmla="*/ 23869 h 3258388"/>
              <a:gd name="connsiteX1-807" fmla="*/ 322444 w 2433593"/>
              <a:gd name="connsiteY1-808" fmla="*/ 1798077 h 3258388"/>
              <a:gd name="connsiteX2-809" fmla="*/ 704581 w 2433593"/>
              <a:gd name="connsiteY2-810" fmla="*/ 3258388 h 3258388"/>
              <a:gd name="connsiteX3-811" fmla="*/ 1216372 w 2433593"/>
              <a:gd name="connsiteY3-812" fmla="*/ 1948202 h 3258388"/>
              <a:gd name="connsiteX4-813" fmla="*/ 1707692 w 2433593"/>
              <a:gd name="connsiteY4-814" fmla="*/ 3251564 h 3258388"/>
              <a:gd name="connsiteX5-815" fmla="*/ 2144420 w 2433593"/>
              <a:gd name="connsiteY5-816" fmla="*/ 1750310 h 3258388"/>
              <a:gd name="connsiteX6-817" fmla="*/ 1926056 w 2433593"/>
              <a:gd name="connsiteY6-818" fmla="*/ 17045 h 3258388"/>
              <a:gd name="connsiteX7-819" fmla="*/ 1175429 w 2433593"/>
              <a:gd name="connsiteY7-820" fmla="*/ 153522 h 3258388"/>
              <a:gd name="connsiteX8-821" fmla="*/ 411154 w 2433593"/>
              <a:gd name="connsiteY8-822" fmla="*/ 23869 h 3258388"/>
              <a:gd name="connsiteX0-823" fmla="*/ 411154 w 2433593"/>
              <a:gd name="connsiteY0-824" fmla="*/ 23869 h 3258388"/>
              <a:gd name="connsiteX1-825" fmla="*/ 322444 w 2433593"/>
              <a:gd name="connsiteY1-826" fmla="*/ 1798077 h 3258388"/>
              <a:gd name="connsiteX2-827" fmla="*/ 704581 w 2433593"/>
              <a:gd name="connsiteY2-828" fmla="*/ 3258388 h 3258388"/>
              <a:gd name="connsiteX3-829" fmla="*/ 1216372 w 2433593"/>
              <a:gd name="connsiteY3-830" fmla="*/ 1948202 h 3258388"/>
              <a:gd name="connsiteX4-831" fmla="*/ 1707692 w 2433593"/>
              <a:gd name="connsiteY4-832" fmla="*/ 3251564 h 3258388"/>
              <a:gd name="connsiteX5-833" fmla="*/ 2144420 w 2433593"/>
              <a:gd name="connsiteY5-834" fmla="*/ 1750310 h 3258388"/>
              <a:gd name="connsiteX6-835" fmla="*/ 1926056 w 2433593"/>
              <a:gd name="connsiteY6-836" fmla="*/ 17045 h 3258388"/>
              <a:gd name="connsiteX7-837" fmla="*/ 1175429 w 2433593"/>
              <a:gd name="connsiteY7-838" fmla="*/ 153522 h 3258388"/>
              <a:gd name="connsiteX8-839" fmla="*/ 411154 w 2433593"/>
              <a:gd name="connsiteY8-840" fmla="*/ 23869 h 3258388"/>
              <a:gd name="connsiteX0-841" fmla="*/ 411154 w 2433593"/>
              <a:gd name="connsiteY0-842" fmla="*/ 23869 h 3258388"/>
              <a:gd name="connsiteX1-843" fmla="*/ 322444 w 2433593"/>
              <a:gd name="connsiteY1-844" fmla="*/ 1798077 h 3258388"/>
              <a:gd name="connsiteX2-845" fmla="*/ 704581 w 2433593"/>
              <a:gd name="connsiteY2-846" fmla="*/ 3258388 h 3258388"/>
              <a:gd name="connsiteX3-847" fmla="*/ 1216372 w 2433593"/>
              <a:gd name="connsiteY3-848" fmla="*/ 1948202 h 3258388"/>
              <a:gd name="connsiteX4-849" fmla="*/ 1707692 w 2433593"/>
              <a:gd name="connsiteY4-850" fmla="*/ 3251564 h 3258388"/>
              <a:gd name="connsiteX5-851" fmla="*/ 2144420 w 2433593"/>
              <a:gd name="connsiteY5-852" fmla="*/ 1750310 h 3258388"/>
              <a:gd name="connsiteX6-853" fmla="*/ 1926056 w 2433593"/>
              <a:gd name="connsiteY6-854" fmla="*/ 17045 h 3258388"/>
              <a:gd name="connsiteX7-855" fmla="*/ 1175429 w 2433593"/>
              <a:gd name="connsiteY7-856" fmla="*/ 153522 h 3258388"/>
              <a:gd name="connsiteX8-857" fmla="*/ 411154 w 2433593"/>
              <a:gd name="connsiteY8-858" fmla="*/ 23869 h 3258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/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/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/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/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/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-1" fmla="*/ 812042 w 1535373"/>
                <a:gd name="connsiteY0-2" fmla="*/ 191663 h 901346"/>
                <a:gd name="connsiteX1-3" fmla="*/ 208099 w 1535373"/>
                <a:gd name="connsiteY1-4" fmla="*/ 0 h 901346"/>
                <a:gd name="connsiteX2-5" fmla="*/ 143301 w 1535373"/>
                <a:gd name="connsiteY2-6" fmla="*/ 273549 h 901346"/>
                <a:gd name="connsiteX3-7" fmla="*/ 0 w 1535373"/>
                <a:gd name="connsiteY3-8" fmla="*/ 457794 h 901346"/>
                <a:gd name="connsiteX4-9" fmla="*/ 600501 w 1535373"/>
                <a:gd name="connsiteY4-10" fmla="*/ 744397 h 901346"/>
                <a:gd name="connsiteX5-11" fmla="*/ 709684 w 1535373"/>
                <a:gd name="connsiteY5-12" fmla="*/ 635215 h 901346"/>
                <a:gd name="connsiteX6-13" fmla="*/ 887104 w 1535373"/>
                <a:gd name="connsiteY6-14" fmla="*/ 682982 h 901346"/>
                <a:gd name="connsiteX7-15" fmla="*/ 1201003 w 1535373"/>
                <a:gd name="connsiteY7-16" fmla="*/ 901346 h 901346"/>
                <a:gd name="connsiteX8-17" fmla="*/ 1535373 w 1535373"/>
                <a:gd name="connsiteY8-18" fmla="*/ 805812 h 901346"/>
                <a:gd name="connsiteX9-19" fmla="*/ 1201003 w 1535373"/>
                <a:gd name="connsiteY9-20" fmla="*/ 669334 h 901346"/>
                <a:gd name="connsiteX10-21" fmla="*/ 1262418 w 1535373"/>
                <a:gd name="connsiteY10-22" fmla="*/ 437322 h 901346"/>
                <a:gd name="connsiteX11-23" fmla="*/ 996287 w 1535373"/>
                <a:gd name="connsiteY11-24" fmla="*/ 328140 h 901346"/>
                <a:gd name="connsiteX12-25" fmla="*/ 921224 w 1535373"/>
                <a:gd name="connsiteY12-26" fmla="*/ 437322 h 901346"/>
                <a:gd name="connsiteX13-27" fmla="*/ 777922 w 1535373"/>
                <a:gd name="connsiteY13-28" fmla="*/ 375907 h 901346"/>
                <a:gd name="connsiteX14-29" fmla="*/ 812042 w 1535373"/>
                <a:gd name="connsiteY14-30" fmla="*/ 191663 h 901346"/>
                <a:gd name="connsiteX0-31" fmla="*/ 812042 w 1535373"/>
                <a:gd name="connsiteY0-32" fmla="*/ 204349 h 914032"/>
                <a:gd name="connsiteX1-33" fmla="*/ 208099 w 1535373"/>
                <a:gd name="connsiteY1-34" fmla="*/ 12686 h 914032"/>
                <a:gd name="connsiteX2-35" fmla="*/ 143301 w 1535373"/>
                <a:gd name="connsiteY2-36" fmla="*/ 286235 h 914032"/>
                <a:gd name="connsiteX3-37" fmla="*/ 0 w 1535373"/>
                <a:gd name="connsiteY3-38" fmla="*/ 470480 h 914032"/>
                <a:gd name="connsiteX4-39" fmla="*/ 600501 w 1535373"/>
                <a:gd name="connsiteY4-40" fmla="*/ 757083 h 914032"/>
                <a:gd name="connsiteX5-41" fmla="*/ 709684 w 1535373"/>
                <a:gd name="connsiteY5-42" fmla="*/ 647901 h 914032"/>
                <a:gd name="connsiteX6-43" fmla="*/ 887104 w 1535373"/>
                <a:gd name="connsiteY6-44" fmla="*/ 695668 h 914032"/>
                <a:gd name="connsiteX7-45" fmla="*/ 1201003 w 1535373"/>
                <a:gd name="connsiteY7-46" fmla="*/ 914032 h 914032"/>
                <a:gd name="connsiteX8-47" fmla="*/ 1535373 w 1535373"/>
                <a:gd name="connsiteY8-48" fmla="*/ 818498 h 914032"/>
                <a:gd name="connsiteX9-49" fmla="*/ 1201003 w 1535373"/>
                <a:gd name="connsiteY9-50" fmla="*/ 682020 h 914032"/>
                <a:gd name="connsiteX10-51" fmla="*/ 1262418 w 1535373"/>
                <a:gd name="connsiteY10-52" fmla="*/ 450008 h 914032"/>
                <a:gd name="connsiteX11-53" fmla="*/ 996287 w 1535373"/>
                <a:gd name="connsiteY11-54" fmla="*/ 340826 h 914032"/>
                <a:gd name="connsiteX12-55" fmla="*/ 921224 w 1535373"/>
                <a:gd name="connsiteY12-56" fmla="*/ 450008 h 914032"/>
                <a:gd name="connsiteX13-57" fmla="*/ 777922 w 1535373"/>
                <a:gd name="connsiteY13-58" fmla="*/ 388593 h 914032"/>
                <a:gd name="connsiteX14-59" fmla="*/ 812042 w 1535373"/>
                <a:gd name="connsiteY14-60" fmla="*/ 204349 h 914032"/>
                <a:gd name="connsiteX0-61" fmla="*/ 812042 w 1535373"/>
                <a:gd name="connsiteY0-62" fmla="*/ 204349 h 914032"/>
                <a:gd name="connsiteX1-63" fmla="*/ 208099 w 1535373"/>
                <a:gd name="connsiteY1-64" fmla="*/ 12686 h 914032"/>
                <a:gd name="connsiteX2-65" fmla="*/ 143301 w 1535373"/>
                <a:gd name="connsiteY2-66" fmla="*/ 286235 h 914032"/>
                <a:gd name="connsiteX3-67" fmla="*/ 0 w 1535373"/>
                <a:gd name="connsiteY3-68" fmla="*/ 470480 h 914032"/>
                <a:gd name="connsiteX4-69" fmla="*/ 600501 w 1535373"/>
                <a:gd name="connsiteY4-70" fmla="*/ 757083 h 914032"/>
                <a:gd name="connsiteX5-71" fmla="*/ 709684 w 1535373"/>
                <a:gd name="connsiteY5-72" fmla="*/ 647901 h 914032"/>
                <a:gd name="connsiteX6-73" fmla="*/ 887104 w 1535373"/>
                <a:gd name="connsiteY6-74" fmla="*/ 695668 h 914032"/>
                <a:gd name="connsiteX7-75" fmla="*/ 1201003 w 1535373"/>
                <a:gd name="connsiteY7-76" fmla="*/ 914032 h 914032"/>
                <a:gd name="connsiteX8-77" fmla="*/ 1535373 w 1535373"/>
                <a:gd name="connsiteY8-78" fmla="*/ 818498 h 914032"/>
                <a:gd name="connsiteX9-79" fmla="*/ 1201003 w 1535373"/>
                <a:gd name="connsiteY9-80" fmla="*/ 682020 h 914032"/>
                <a:gd name="connsiteX10-81" fmla="*/ 1262418 w 1535373"/>
                <a:gd name="connsiteY10-82" fmla="*/ 450008 h 914032"/>
                <a:gd name="connsiteX11-83" fmla="*/ 996287 w 1535373"/>
                <a:gd name="connsiteY11-84" fmla="*/ 340826 h 914032"/>
                <a:gd name="connsiteX12-85" fmla="*/ 921224 w 1535373"/>
                <a:gd name="connsiteY12-86" fmla="*/ 450008 h 914032"/>
                <a:gd name="connsiteX13-87" fmla="*/ 777922 w 1535373"/>
                <a:gd name="connsiteY13-88" fmla="*/ 388593 h 914032"/>
                <a:gd name="connsiteX14-89" fmla="*/ 812042 w 1535373"/>
                <a:gd name="connsiteY14-90" fmla="*/ 204349 h 914032"/>
                <a:gd name="connsiteX0-91" fmla="*/ 812042 w 1535373"/>
                <a:gd name="connsiteY0-92" fmla="*/ 204349 h 914032"/>
                <a:gd name="connsiteX1-93" fmla="*/ 208099 w 1535373"/>
                <a:gd name="connsiteY1-94" fmla="*/ 12686 h 914032"/>
                <a:gd name="connsiteX2-95" fmla="*/ 159203 w 1535373"/>
                <a:gd name="connsiteY2-96" fmla="*/ 306113 h 914032"/>
                <a:gd name="connsiteX3-97" fmla="*/ 0 w 1535373"/>
                <a:gd name="connsiteY3-98" fmla="*/ 470480 h 914032"/>
                <a:gd name="connsiteX4-99" fmla="*/ 600501 w 1535373"/>
                <a:gd name="connsiteY4-100" fmla="*/ 757083 h 914032"/>
                <a:gd name="connsiteX5-101" fmla="*/ 709684 w 1535373"/>
                <a:gd name="connsiteY5-102" fmla="*/ 647901 h 914032"/>
                <a:gd name="connsiteX6-103" fmla="*/ 887104 w 1535373"/>
                <a:gd name="connsiteY6-104" fmla="*/ 695668 h 914032"/>
                <a:gd name="connsiteX7-105" fmla="*/ 1201003 w 1535373"/>
                <a:gd name="connsiteY7-106" fmla="*/ 914032 h 914032"/>
                <a:gd name="connsiteX8-107" fmla="*/ 1535373 w 1535373"/>
                <a:gd name="connsiteY8-108" fmla="*/ 818498 h 914032"/>
                <a:gd name="connsiteX9-109" fmla="*/ 1201003 w 1535373"/>
                <a:gd name="connsiteY9-110" fmla="*/ 682020 h 914032"/>
                <a:gd name="connsiteX10-111" fmla="*/ 1262418 w 1535373"/>
                <a:gd name="connsiteY10-112" fmla="*/ 450008 h 914032"/>
                <a:gd name="connsiteX11-113" fmla="*/ 996287 w 1535373"/>
                <a:gd name="connsiteY11-114" fmla="*/ 340826 h 914032"/>
                <a:gd name="connsiteX12-115" fmla="*/ 921224 w 1535373"/>
                <a:gd name="connsiteY12-116" fmla="*/ 450008 h 914032"/>
                <a:gd name="connsiteX13-117" fmla="*/ 777922 w 1535373"/>
                <a:gd name="connsiteY13-118" fmla="*/ 388593 h 914032"/>
                <a:gd name="connsiteX14-119" fmla="*/ 812042 w 1535373"/>
                <a:gd name="connsiteY14-120" fmla="*/ 204349 h 914032"/>
                <a:gd name="connsiteX0-121" fmla="*/ 788188 w 1511519"/>
                <a:gd name="connsiteY0-122" fmla="*/ 204349 h 914032"/>
                <a:gd name="connsiteX1-123" fmla="*/ 184245 w 1511519"/>
                <a:gd name="connsiteY1-124" fmla="*/ 12686 h 914032"/>
                <a:gd name="connsiteX2-125" fmla="*/ 135349 w 1511519"/>
                <a:gd name="connsiteY2-126" fmla="*/ 306113 h 914032"/>
                <a:gd name="connsiteX3-127" fmla="*/ 0 w 1511519"/>
                <a:gd name="connsiteY3-128" fmla="*/ 518188 h 914032"/>
                <a:gd name="connsiteX4-129" fmla="*/ 576647 w 1511519"/>
                <a:gd name="connsiteY4-130" fmla="*/ 757083 h 914032"/>
                <a:gd name="connsiteX5-131" fmla="*/ 685830 w 1511519"/>
                <a:gd name="connsiteY5-132" fmla="*/ 647901 h 914032"/>
                <a:gd name="connsiteX6-133" fmla="*/ 863250 w 1511519"/>
                <a:gd name="connsiteY6-134" fmla="*/ 695668 h 914032"/>
                <a:gd name="connsiteX7-135" fmla="*/ 1177149 w 1511519"/>
                <a:gd name="connsiteY7-136" fmla="*/ 914032 h 914032"/>
                <a:gd name="connsiteX8-137" fmla="*/ 1511519 w 1511519"/>
                <a:gd name="connsiteY8-138" fmla="*/ 818498 h 914032"/>
                <a:gd name="connsiteX9-139" fmla="*/ 1177149 w 1511519"/>
                <a:gd name="connsiteY9-140" fmla="*/ 682020 h 914032"/>
                <a:gd name="connsiteX10-141" fmla="*/ 1238564 w 1511519"/>
                <a:gd name="connsiteY10-142" fmla="*/ 450008 h 914032"/>
                <a:gd name="connsiteX11-143" fmla="*/ 972433 w 1511519"/>
                <a:gd name="connsiteY11-144" fmla="*/ 340826 h 914032"/>
                <a:gd name="connsiteX12-145" fmla="*/ 897370 w 1511519"/>
                <a:gd name="connsiteY12-146" fmla="*/ 450008 h 914032"/>
                <a:gd name="connsiteX13-147" fmla="*/ 754068 w 1511519"/>
                <a:gd name="connsiteY13-148" fmla="*/ 388593 h 914032"/>
                <a:gd name="connsiteX14-149" fmla="*/ 788188 w 1511519"/>
                <a:gd name="connsiteY14-150" fmla="*/ 204349 h 914032"/>
                <a:gd name="connsiteX0-151" fmla="*/ 802902 w 1526233"/>
                <a:gd name="connsiteY0-152" fmla="*/ 204349 h 914032"/>
                <a:gd name="connsiteX1-153" fmla="*/ 198959 w 1526233"/>
                <a:gd name="connsiteY1-154" fmla="*/ 12686 h 914032"/>
                <a:gd name="connsiteX2-155" fmla="*/ 150063 w 1526233"/>
                <a:gd name="connsiteY2-156" fmla="*/ 306113 h 914032"/>
                <a:gd name="connsiteX3-157" fmla="*/ 14714 w 1526233"/>
                <a:gd name="connsiteY3-158" fmla="*/ 518188 h 914032"/>
                <a:gd name="connsiteX4-159" fmla="*/ 591361 w 1526233"/>
                <a:gd name="connsiteY4-160" fmla="*/ 757083 h 914032"/>
                <a:gd name="connsiteX5-161" fmla="*/ 700544 w 1526233"/>
                <a:gd name="connsiteY5-162" fmla="*/ 647901 h 914032"/>
                <a:gd name="connsiteX6-163" fmla="*/ 877964 w 1526233"/>
                <a:gd name="connsiteY6-164" fmla="*/ 695668 h 914032"/>
                <a:gd name="connsiteX7-165" fmla="*/ 1191863 w 1526233"/>
                <a:gd name="connsiteY7-166" fmla="*/ 914032 h 914032"/>
                <a:gd name="connsiteX8-167" fmla="*/ 1526233 w 1526233"/>
                <a:gd name="connsiteY8-168" fmla="*/ 818498 h 914032"/>
                <a:gd name="connsiteX9-169" fmla="*/ 1191863 w 1526233"/>
                <a:gd name="connsiteY9-170" fmla="*/ 682020 h 914032"/>
                <a:gd name="connsiteX10-171" fmla="*/ 1253278 w 1526233"/>
                <a:gd name="connsiteY10-172" fmla="*/ 450008 h 914032"/>
                <a:gd name="connsiteX11-173" fmla="*/ 987147 w 1526233"/>
                <a:gd name="connsiteY11-174" fmla="*/ 340826 h 914032"/>
                <a:gd name="connsiteX12-175" fmla="*/ 912084 w 1526233"/>
                <a:gd name="connsiteY12-176" fmla="*/ 450008 h 914032"/>
                <a:gd name="connsiteX13-177" fmla="*/ 768782 w 1526233"/>
                <a:gd name="connsiteY13-178" fmla="*/ 388593 h 914032"/>
                <a:gd name="connsiteX14-179" fmla="*/ 802902 w 1526233"/>
                <a:gd name="connsiteY14-180" fmla="*/ 204349 h 914032"/>
                <a:gd name="connsiteX0-181" fmla="*/ 802902 w 1526233"/>
                <a:gd name="connsiteY0-182" fmla="*/ 204349 h 914032"/>
                <a:gd name="connsiteX1-183" fmla="*/ 198959 w 1526233"/>
                <a:gd name="connsiteY1-184" fmla="*/ 12686 h 914032"/>
                <a:gd name="connsiteX2-185" fmla="*/ 150063 w 1526233"/>
                <a:gd name="connsiteY2-186" fmla="*/ 306113 h 914032"/>
                <a:gd name="connsiteX3-187" fmla="*/ 14714 w 1526233"/>
                <a:gd name="connsiteY3-188" fmla="*/ 518188 h 914032"/>
                <a:gd name="connsiteX4-189" fmla="*/ 591361 w 1526233"/>
                <a:gd name="connsiteY4-190" fmla="*/ 757083 h 914032"/>
                <a:gd name="connsiteX5-191" fmla="*/ 700544 w 1526233"/>
                <a:gd name="connsiteY5-192" fmla="*/ 647901 h 914032"/>
                <a:gd name="connsiteX6-193" fmla="*/ 877964 w 1526233"/>
                <a:gd name="connsiteY6-194" fmla="*/ 695668 h 914032"/>
                <a:gd name="connsiteX7-195" fmla="*/ 1191863 w 1526233"/>
                <a:gd name="connsiteY7-196" fmla="*/ 914032 h 914032"/>
                <a:gd name="connsiteX8-197" fmla="*/ 1526233 w 1526233"/>
                <a:gd name="connsiteY8-198" fmla="*/ 818498 h 914032"/>
                <a:gd name="connsiteX9-199" fmla="*/ 1191863 w 1526233"/>
                <a:gd name="connsiteY9-200" fmla="*/ 682020 h 914032"/>
                <a:gd name="connsiteX10-201" fmla="*/ 1253278 w 1526233"/>
                <a:gd name="connsiteY10-202" fmla="*/ 450008 h 914032"/>
                <a:gd name="connsiteX11-203" fmla="*/ 987147 w 1526233"/>
                <a:gd name="connsiteY11-204" fmla="*/ 340826 h 914032"/>
                <a:gd name="connsiteX12-205" fmla="*/ 912084 w 1526233"/>
                <a:gd name="connsiteY12-206" fmla="*/ 450008 h 914032"/>
                <a:gd name="connsiteX13-207" fmla="*/ 768782 w 1526233"/>
                <a:gd name="connsiteY13-208" fmla="*/ 388593 h 914032"/>
                <a:gd name="connsiteX14-209" fmla="*/ 802902 w 1526233"/>
                <a:gd name="connsiteY14-210" fmla="*/ 204349 h 914032"/>
                <a:gd name="connsiteX0-211" fmla="*/ 800209 w 1523540"/>
                <a:gd name="connsiteY0-212" fmla="*/ 204349 h 914032"/>
                <a:gd name="connsiteX1-213" fmla="*/ 196266 w 1523540"/>
                <a:gd name="connsiteY1-214" fmla="*/ 12686 h 914032"/>
                <a:gd name="connsiteX2-215" fmla="*/ 147370 w 1523540"/>
                <a:gd name="connsiteY2-216" fmla="*/ 306113 h 914032"/>
                <a:gd name="connsiteX3-217" fmla="*/ 12021 w 1523540"/>
                <a:gd name="connsiteY3-218" fmla="*/ 518188 h 914032"/>
                <a:gd name="connsiteX4-219" fmla="*/ 588668 w 1523540"/>
                <a:gd name="connsiteY4-220" fmla="*/ 757083 h 914032"/>
                <a:gd name="connsiteX5-221" fmla="*/ 697851 w 1523540"/>
                <a:gd name="connsiteY5-222" fmla="*/ 647901 h 914032"/>
                <a:gd name="connsiteX6-223" fmla="*/ 875271 w 1523540"/>
                <a:gd name="connsiteY6-224" fmla="*/ 695668 h 914032"/>
                <a:gd name="connsiteX7-225" fmla="*/ 1189170 w 1523540"/>
                <a:gd name="connsiteY7-226" fmla="*/ 914032 h 914032"/>
                <a:gd name="connsiteX8-227" fmla="*/ 1523540 w 1523540"/>
                <a:gd name="connsiteY8-228" fmla="*/ 818498 h 914032"/>
                <a:gd name="connsiteX9-229" fmla="*/ 1189170 w 1523540"/>
                <a:gd name="connsiteY9-230" fmla="*/ 682020 h 914032"/>
                <a:gd name="connsiteX10-231" fmla="*/ 1250585 w 1523540"/>
                <a:gd name="connsiteY10-232" fmla="*/ 450008 h 914032"/>
                <a:gd name="connsiteX11-233" fmla="*/ 984454 w 1523540"/>
                <a:gd name="connsiteY11-234" fmla="*/ 340826 h 914032"/>
                <a:gd name="connsiteX12-235" fmla="*/ 909391 w 1523540"/>
                <a:gd name="connsiteY12-236" fmla="*/ 450008 h 914032"/>
                <a:gd name="connsiteX13-237" fmla="*/ 766089 w 1523540"/>
                <a:gd name="connsiteY13-238" fmla="*/ 388593 h 914032"/>
                <a:gd name="connsiteX14-239" fmla="*/ 800209 w 1523540"/>
                <a:gd name="connsiteY14-240" fmla="*/ 204349 h 914032"/>
                <a:gd name="connsiteX0-241" fmla="*/ 800209 w 1523540"/>
                <a:gd name="connsiteY0-242" fmla="*/ 204349 h 914032"/>
                <a:gd name="connsiteX1-243" fmla="*/ 196266 w 1523540"/>
                <a:gd name="connsiteY1-244" fmla="*/ 12686 h 914032"/>
                <a:gd name="connsiteX2-245" fmla="*/ 147370 w 1523540"/>
                <a:gd name="connsiteY2-246" fmla="*/ 306113 h 914032"/>
                <a:gd name="connsiteX3-247" fmla="*/ 12021 w 1523540"/>
                <a:gd name="connsiteY3-248" fmla="*/ 518188 h 914032"/>
                <a:gd name="connsiteX4-249" fmla="*/ 652279 w 1523540"/>
                <a:gd name="connsiteY4-250" fmla="*/ 757083 h 914032"/>
                <a:gd name="connsiteX5-251" fmla="*/ 697851 w 1523540"/>
                <a:gd name="connsiteY5-252" fmla="*/ 647901 h 914032"/>
                <a:gd name="connsiteX6-253" fmla="*/ 875271 w 1523540"/>
                <a:gd name="connsiteY6-254" fmla="*/ 695668 h 914032"/>
                <a:gd name="connsiteX7-255" fmla="*/ 1189170 w 1523540"/>
                <a:gd name="connsiteY7-256" fmla="*/ 914032 h 914032"/>
                <a:gd name="connsiteX8-257" fmla="*/ 1523540 w 1523540"/>
                <a:gd name="connsiteY8-258" fmla="*/ 818498 h 914032"/>
                <a:gd name="connsiteX9-259" fmla="*/ 1189170 w 1523540"/>
                <a:gd name="connsiteY9-260" fmla="*/ 682020 h 914032"/>
                <a:gd name="connsiteX10-261" fmla="*/ 1250585 w 1523540"/>
                <a:gd name="connsiteY10-262" fmla="*/ 450008 h 914032"/>
                <a:gd name="connsiteX11-263" fmla="*/ 984454 w 1523540"/>
                <a:gd name="connsiteY11-264" fmla="*/ 340826 h 914032"/>
                <a:gd name="connsiteX12-265" fmla="*/ 909391 w 1523540"/>
                <a:gd name="connsiteY12-266" fmla="*/ 450008 h 914032"/>
                <a:gd name="connsiteX13-267" fmla="*/ 766089 w 1523540"/>
                <a:gd name="connsiteY13-268" fmla="*/ 388593 h 914032"/>
                <a:gd name="connsiteX14-269" fmla="*/ 800209 w 1523540"/>
                <a:gd name="connsiteY14-270" fmla="*/ 204349 h 914032"/>
                <a:gd name="connsiteX0-271" fmla="*/ 800209 w 1523540"/>
                <a:gd name="connsiteY0-272" fmla="*/ 204349 h 914032"/>
                <a:gd name="connsiteX1-273" fmla="*/ 196266 w 1523540"/>
                <a:gd name="connsiteY1-274" fmla="*/ 12686 h 914032"/>
                <a:gd name="connsiteX2-275" fmla="*/ 147370 w 1523540"/>
                <a:gd name="connsiteY2-276" fmla="*/ 306113 h 914032"/>
                <a:gd name="connsiteX3-277" fmla="*/ 12021 w 1523540"/>
                <a:gd name="connsiteY3-278" fmla="*/ 518188 h 914032"/>
                <a:gd name="connsiteX4-279" fmla="*/ 652279 w 1523540"/>
                <a:gd name="connsiteY4-280" fmla="*/ 757083 h 914032"/>
                <a:gd name="connsiteX5-281" fmla="*/ 697851 w 1523540"/>
                <a:gd name="connsiteY5-282" fmla="*/ 647901 h 914032"/>
                <a:gd name="connsiteX6-283" fmla="*/ 875271 w 1523540"/>
                <a:gd name="connsiteY6-284" fmla="*/ 695668 h 914032"/>
                <a:gd name="connsiteX7-285" fmla="*/ 1189170 w 1523540"/>
                <a:gd name="connsiteY7-286" fmla="*/ 914032 h 914032"/>
                <a:gd name="connsiteX8-287" fmla="*/ 1523540 w 1523540"/>
                <a:gd name="connsiteY8-288" fmla="*/ 818498 h 914032"/>
                <a:gd name="connsiteX9-289" fmla="*/ 1189170 w 1523540"/>
                <a:gd name="connsiteY9-290" fmla="*/ 682020 h 914032"/>
                <a:gd name="connsiteX10-291" fmla="*/ 1250585 w 1523540"/>
                <a:gd name="connsiteY10-292" fmla="*/ 450008 h 914032"/>
                <a:gd name="connsiteX11-293" fmla="*/ 984454 w 1523540"/>
                <a:gd name="connsiteY11-294" fmla="*/ 340826 h 914032"/>
                <a:gd name="connsiteX12-295" fmla="*/ 909391 w 1523540"/>
                <a:gd name="connsiteY12-296" fmla="*/ 450008 h 914032"/>
                <a:gd name="connsiteX13-297" fmla="*/ 766089 w 1523540"/>
                <a:gd name="connsiteY13-298" fmla="*/ 388593 h 914032"/>
                <a:gd name="connsiteX14-299" fmla="*/ 800209 w 1523540"/>
                <a:gd name="connsiteY14-300" fmla="*/ 204349 h 914032"/>
                <a:gd name="connsiteX0-301" fmla="*/ 800209 w 1523540"/>
                <a:gd name="connsiteY0-302" fmla="*/ 204349 h 914032"/>
                <a:gd name="connsiteX1-303" fmla="*/ 196266 w 1523540"/>
                <a:gd name="connsiteY1-304" fmla="*/ 12686 h 914032"/>
                <a:gd name="connsiteX2-305" fmla="*/ 147370 w 1523540"/>
                <a:gd name="connsiteY2-306" fmla="*/ 306113 h 914032"/>
                <a:gd name="connsiteX3-307" fmla="*/ 12021 w 1523540"/>
                <a:gd name="connsiteY3-308" fmla="*/ 518188 h 914032"/>
                <a:gd name="connsiteX4-309" fmla="*/ 652279 w 1523540"/>
                <a:gd name="connsiteY4-310" fmla="*/ 757083 h 914032"/>
                <a:gd name="connsiteX5-311" fmla="*/ 697851 w 1523540"/>
                <a:gd name="connsiteY5-312" fmla="*/ 647901 h 914032"/>
                <a:gd name="connsiteX6-313" fmla="*/ 875271 w 1523540"/>
                <a:gd name="connsiteY6-314" fmla="*/ 695668 h 914032"/>
                <a:gd name="connsiteX7-315" fmla="*/ 1189170 w 1523540"/>
                <a:gd name="connsiteY7-316" fmla="*/ 914032 h 914032"/>
                <a:gd name="connsiteX8-317" fmla="*/ 1523540 w 1523540"/>
                <a:gd name="connsiteY8-318" fmla="*/ 818498 h 914032"/>
                <a:gd name="connsiteX9-319" fmla="*/ 1189170 w 1523540"/>
                <a:gd name="connsiteY9-320" fmla="*/ 682020 h 914032"/>
                <a:gd name="connsiteX10-321" fmla="*/ 1250585 w 1523540"/>
                <a:gd name="connsiteY10-322" fmla="*/ 450008 h 914032"/>
                <a:gd name="connsiteX11-323" fmla="*/ 984454 w 1523540"/>
                <a:gd name="connsiteY11-324" fmla="*/ 340826 h 914032"/>
                <a:gd name="connsiteX12-325" fmla="*/ 909391 w 1523540"/>
                <a:gd name="connsiteY12-326" fmla="*/ 450008 h 914032"/>
                <a:gd name="connsiteX13-327" fmla="*/ 766089 w 1523540"/>
                <a:gd name="connsiteY13-328" fmla="*/ 388593 h 914032"/>
                <a:gd name="connsiteX14-329" fmla="*/ 800209 w 1523540"/>
                <a:gd name="connsiteY14-330" fmla="*/ 204349 h 914032"/>
                <a:gd name="connsiteX0-331" fmla="*/ 800209 w 1523540"/>
                <a:gd name="connsiteY0-332" fmla="*/ 204349 h 914032"/>
                <a:gd name="connsiteX1-333" fmla="*/ 196266 w 1523540"/>
                <a:gd name="connsiteY1-334" fmla="*/ 12686 h 914032"/>
                <a:gd name="connsiteX2-335" fmla="*/ 147370 w 1523540"/>
                <a:gd name="connsiteY2-336" fmla="*/ 306113 h 914032"/>
                <a:gd name="connsiteX3-337" fmla="*/ 12021 w 1523540"/>
                <a:gd name="connsiteY3-338" fmla="*/ 518188 h 914032"/>
                <a:gd name="connsiteX4-339" fmla="*/ 636377 w 1523540"/>
                <a:gd name="connsiteY4-340" fmla="*/ 741181 h 914032"/>
                <a:gd name="connsiteX5-341" fmla="*/ 697851 w 1523540"/>
                <a:gd name="connsiteY5-342" fmla="*/ 647901 h 914032"/>
                <a:gd name="connsiteX6-343" fmla="*/ 875271 w 1523540"/>
                <a:gd name="connsiteY6-344" fmla="*/ 695668 h 914032"/>
                <a:gd name="connsiteX7-345" fmla="*/ 1189170 w 1523540"/>
                <a:gd name="connsiteY7-346" fmla="*/ 914032 h 914032"/>
                <a:gd name="connsiteX8-347" fmla="*/ 1523540 w 1523540"/>
                <a:gd name="connsiteY8-348" fmla="*/ 818498 h 914032"/>
                <a:gd name="connsiteX9-349" fmla="*/ 1189170 w 1523540"/>
                <a:gd name="connsiteY9-350" fmla="*/ 682020 h 914032"/>
                <a:gd name="connsiteX10-351" fmla="*/ 1250585 w 1523540"/>
                <a:gd name="connsiteY10-352" fmla="*/ 450008 h 914032"/>
                <a:gd name="connsiteX11-353" fmla="*/ 984454 w 1523540"/>
                <a:gd name="connsiteY11-354" fmla="*/ 340826 h 914032"/>
                <a:gd name="connsiteX12-355" fmla="*/ 909391 w 1523540"/>
                <a:gd name="connsiteY12-356" fmla="*/ 450008 h 914032"/>
                <a:gd name="connsiteX13-357" fmla="*/ 766089 w 1523540"/>
                <a:gd name="connsiteY13-358" fmla="*/ 388593 h 914032"/>
                <a:gd name="connsiteX14-359" fmla="*/ 800209 w 1523540"/>
                <a:gd name="connsiteY14-360" fmla="*/ 204349 h 914032"/>
                <a:gd name="connsiteX0-361" fmla="*/ 800209 w 1523540"/>
                <a:gd name="connsiteY0-362" fmla="*/ 204349 h 914032"/>
                <a:gd name="connsiteX1-363" fmla="*/ 196266 w 1523540"/>
                <a:gd name="connsiteY1-364" fmla="*/ 12686 h 914032"/>
                <a:gd name="connsiteX2-365" fmla="*/ 147370 w 1523540"/>
                <a:gd name="connsiteY2-366" fmla="*/ 306113 h 914032"/>
                <a:gd name="connsiteX3-367" fmla="*/ 12021 w 1523540"/>
                <a:gd name="connsiteY3-368" fmla="*/ 518188 h 914032"/>
                <a:gd name="connsiteX4-369" fmla="*/ 636377 w 1523540"/>
                <a:gd name="connsiteY4-370" fmla="*/ 741181 h 914032"/>
                <a:gd name="connsiteX5-371" fmla="*/ 697851 w 1523540"/>
                <a:gd name="connsiteY5-372" fmla="*/ 647901 h 914032"/>
                <a:gd name="connsiteX6-373" fmla="*/ 875271 w 1523540"/>
                <a:gd name="connsiteY6-374" fmla="*/ 695668 h 914032"/>
                <a:gd name="connsiteX7-375" fmla="*/ 1189170 w 1523540"/>
                <a:gd name="connsiteY7-376" fmla="*/ 914032 h 914032"/>
                <a:gd name="connsiteX8-377" fmla="*/ 1523540 w 1523540"/>
                <a:gd name="connsiteY8-378" fmla="*/ 818498 h 914032"/>
                <a:gd name="connsiteX9-379" fmla="*/ 1189170 w 1523540"/>
                <a:gd name="connsiteY9-380" fmla="*/ 682020 h 914032"/>
                <a:gd name="connsiteX10-381" fmla="*/ 1250585 w 1523540"/>
                <a:gd name="connsiteY10-382" fmla="*/ 450008 h 914032"/>
                <a:gd name="connsiteX11-383" fmla="*/ 984454 w 1523540"/>
                <a:gd name="connsiteY11-384" fmla="*/ 340826 h 914032"/>
                <a:gd name="connsiteX12-385" fmla="*/ 909391 w 1523540"/>
                <a:gd name="connsiteY12-386" fmla="*/ 450008 h 914032"/>
                <a:gd name="connsiteX13-387" fmla="*/ 766089 w 1523540"/>
                <a:gd name="connsiteY13-388" fmla="*/ 388593 h 914032"/>
                <a:gd name="connsiteX14-389" fmla="*/ 800209 w 1523540"/>
                <a:gd name="connsiteY14-390" fmla="*/ 204349 h 914032"/>
                <a:gd name="connsiteX0-391" fmla="*/ 800209 w 1523540"/>
                <a:gd name="connsiteY0-392" fmla="*/ 204349 h 914032"/>
                <a:gd name="connsiteX1-393" fmla="*/ 196266 w 1523540"/>
                <a:gd name="connsiteY1-394" fmla="*/ 12686 h 914032"/>
                <a:gd name="connsiteX2-395" fmla="*/ 147370 w 1523540"/>
                <a:gd name="connsiteY2-396" fmla="*/ 306113 h 914032"/>
                <a:gd name="connsiteX3-397" fmla="*/ 12021 w 1523540"/>
                <a:gd name="connsiteY3-398" fmla="*/ 518188 h 914032"/>
                <a:gd name="connsiteX4-399" fmla="*/ 636377 w 1523540"/>
                <a:gd name="connsiteY4-400" fmla="*/ 741181 h 914032"/>
                <a:gd name="connsiteX5-401" fmla="*/ 697851 w 1523540"/>
                <a:gd name="connsiteY5-402" fmla="*/ 647901 h 914032"/>
                <a:gd name="connsiteX6-403" fmla="*/ 875271 w 1523540"/>
                <a:gd name="connsiteY6-404" fmla="*/ 695668 h 914032"/>
                <a:gd name="connsiteX7-405" fmla="*/ 1189170 w 1523540"/>
                <a:gd name="connsiteY7-406" fmla="*/ 914032 h 914032"/>
                <a:gd name="connsiteX8-407" fmla="*/ 1523540 w 1523540"/>
                <a:gd name="connsiteY8-408" fmla="*/ 818498 h 914032"/>
                <a:gd name="connsiteX9-409" fmla="*/ 1189170 w 1523540"/>
                <a:gd name="connsiteY9-410" fmla="*/ 682020 h 914032"/>
                <a:gd name="connsiteX10-411" fmla="*/ 1250585 w 1523540"/>
                <a:gd name="connsiteY10-412" fmla="*/ 450008 h 914032"/>
                <a:gd name="connsiteX11-413" fmla="*/ 984454 w 1523540"/>
                <a:gd name="connsiteY11-414" fmla="*/ 340826 h 914032"/>
                <a:gd name="connsiteX12-415" fmla="*/ 909391 w 1523540"/>
                <a:gd name="connsiteY12-416" fmla="*/ 450008 h 914032"/>
                <a:gd name="connsiteX13-417" fmla="*/ 766089 w 1523540"/>
                <a:gd name="connsiteY13-418" fmla="*/ 388593 h 914032"/>
                <a:gd name="connsiteX14-419" fmla="*/ 800209 w 1523540"/>
                <a:gd name="connsiteY14-420" fmla="*/ 204349 h 914032"/>
                <a:gd name="connsiteX0-421" fmla="*/ 800209 w 1523540"/>
                <a:gd name="connsiteY0-422" fmla="*/ 204349 h 914032"/>
                <a:gd name="connsiteX1-423" fmla="*/ 196266 w 1523540"/>
                <a:gd name="connsiteY1-424" fmla="*/ 12686 h 914032"/>
                <a:gd name="connsiteX2-425" fmla="*/ 147370 w 1523540"/>
                <a:gd name="connsiteY2-426" fmla="*/ 306113 h 914032"/>
                <a:gd name="connsiteX3-427" fmla="*/ 12021 w 1523540"/>
                <a:gd name="connsiteY3-428" fmla="*/ 518188 h 914032"/>
                <a:gd name="connsiteX4-429" fmla="*/ 636377 w 1523540"/>
                <a:gd name="connsiteY4-430" fmla="*/ 741181 h 914032"/>
                <a:gd name="connsiteX5-431" fmla="*/ 697851 w 1523540"/>
                <a:gd name="connsiteY5-432" fmla="*/ 647901 h 914032"/>
                <a:gd name="connsiteX6-433" fmla="*/ 875271 w 1523540"/>
                <a:gd name="connsiteY6-434" fmla="*/ 695668 h 914032"/>
                <a:gd name="connsiteX7-435" fmla="*/ 1189170 w 1523540"/>
                <a:gd name="connsiteY7-436" fmla="*/ 914032 h 914032"/>
                <a:gd name="connsiteX8-437" fmla="*/ 1523540 w 1523540"/>
                <a:gd name="connsiteY8-438" fmla="*/ 818498 h 914032"/>
                <a:gd name="connsiteX9-439" fmla="*/ 1189170 w 1523540"/>
                <a:gd name="connsiteY9-440" fmla="*/ 682020 h 914032"/>
                <a:gd name="connsiteX10-441" fmla="*/ 1250585 w 1523540"/>
                <a:gd name="connsiteY10-442" fmla="*/ 450008 h 914032"/>
                <a:gd name="connsiteX11-443" fmla="*/ 984454 w 1523540"/>
                <a:gd name="connsiteY11-444" fmla="*/ 340826 h 914032"/>
                <a:gd name="connsiteX12-445" fmla="*/ 909391 w 1523540"/>
                <a:gd name="connsiteY12-446" fmla="*/ 450008 h 914032"/>
                <a:gd name="connsiteX13-447" fmla="*/ 766089 w 1523540"/>
                <a:gd name="connsiteY13-448" fmla="*/ 388593 h 914032"/>
                <a:gd name="connsiteX14-449" fmla="*/ 800209 w 1523540"/>
                <a:gd name="connsiteY14-450" fmla="*/ 204349 h 914032"/>
                <a:gd name="connsiteX0-451" fmla="*/ 800209 w 1523540"/>
                <a:gd name="connsiteY0-452" fmla="*/ 204349 h 914032"/>
                <a:gd name="connsiteX1-453" fmla="*/ 196266 w 1523540"/>
                <a:gd name="connsiteY1-454" fmla="*/ 12686 h 914032"/>
                <a:gd name="connsiteX2-455" fmla="*/ 147370 w 1523540"/>
                <a:gd name="connsiteY2-456" fmla="*/ 306113 h 914032"/>
                <a:gd name="connsiteX3-457" fmla="*/ 12021 w 1523540"/>
                <a:gd name="connsiteY3-458" fmla="*/ 518188 h 914032"/>
                <a:gd name="connsiteX4-459" fmla="*/ 636377 w 1523540"/>
                <a:gd name="connsiteY4-460" fmla="*/ 741181 h 914032"/>
                <a:gd name="connsiteX5-461" fmla="*/ 697851 w 1523540"/>
                <a:gd name="connsiteY5-462" fmla="*/ 647901 h 914032"/>
                <a:gd name="connsiteX6-463" fmla="*/ 875271 w 1523540"/>
                <a:gd name="connsiteY6-464" fmla="*/ 695668 h 914032"/>
                <a:gd name="connsiteX7-465" fmla="*/ 1189170 w 1523540"/>
                <a:gd name="connsiteY7-466" fmla="*/ 914032 h 914032"/>
                <a:gd name="connsiteX8-467" fmla="*/ 1523540 w 1523540"/>
                <a:gd name="connsiteY8-468" fmla="*/ 818498 h 914032"/>
                <a:gd name="connsiteX9-469" fmla="*/ 1189170 w 1523540"/>
                <a:gd name="connsiteY9-470" fmla="*/ 682020 h 914032"/>
                <a:gd name="connsiteX10-471" fmla="*/ 1250585 w 1523540"/>
                <a:gd name="connsiteY10-472" fmla="*/ 450008 h 914032"/>
                <a:gd name="connsiteX11-473" fmla="*/ 984454 w 1523540"/>
                <a:gd name="connsiteY11-474" fmla="*/ 340826 h 914032"/>
                <a:gd name="connsiteX12-475" fmla="*/ 909391 w 1523540"/>
                <a:gd name="connsiteY12-476" fmla="*/ 450008 h 914032"/>
                <a:gd name="connsiteX13-477" fmla="*/ 766089 w 1523540"/>
                <a:gd name="connsiteY13-478" fmla="*/ 388593 h 914032"/>
                <a:gd name="connsiteX14-479" fmla="*/ 800209 w 1523540"/>
                <a:gd name="connsiteY14-480" fmla="*/ 204349 h 914032"/>
                <a:gd name="connsiteX0-481" fmla="*/ 800209 w 1523540"/>
                <a:gd name="connsiteY0-482" fmla="*/ 204349 h 914032"/>
                <a:gd name="connsiteX1-483" fmla="*/ 196266 w 1523540"/>
                <a:gd name="connsiteY1-484" fmla="*/ 12686 h 914032"/>
                <a:gd name="connsiteX2-485" fmla="*/ 147370 w 1523540"/>
                <a:gd name="connsiteY2-486" fmla="*/ 306113 h 914032"/>
                <a:gd name="connsiteX3-487" fmla="*/ 12021 w 1523540"/>
                <a:gd name="connsiteY3-488" fmla="*/ 518188 h 914032"/>
                <a:gd name="connsiteX4-489" fmla="*/ 636377 w 1523540"/>
                <a:gd name="connsiteY4-490" fmla="*/ 741181 h 914032"/>
                <a:gd name="connsiteX5-491" fmla="*/ 697851 w 1523540"/>
                <a:gd name="connsiteY5-492" fmla="*/ 647901 h 914032"/>
                <a:gd name="connsiteX6-493" fmla="*/ 875271 w 1523540"/>
                <a:gd name="connsiteY6-494" fmla="*/ 695668 h 914032"/>
                <a:gd name="connsiteX7-495" fmla="*/ 1189170 w 1523540"/>
                <a:gd name="connsiteY7-496" fmla="*/ 914032 h 914032"/>
                <a:gd name="connsiteX8-497" fmla="*/ 1523540 w 1523540"/>
                <a:gd name="connsiteY8-498" fmla="*/ 818498 h 914032"/>
                <a:gd name="connsiteX9-499" fmla="*/ 1189170 w 1523540"/>
                <a:gd name="connsiteY9-500" fmla="*/ 682020 h 914032"/>
                <a:gd name="connsiteX10-501" fmla="*/ 1250585 w 1523540"/>
                <a:gd name="connsiteY10-502" fmla="*/ 450008 h 914032"/>
                <a:gd name="connsiteX11-503" fmla="*/ 984454 w 1523540"/>
                <a:gd name="connsiteY11-504" fmla="*/ 340826 h 914032"/>
                <a:gd name="connsiteX12-505" fmla="*/ 909391 w 1523540"/>
                <a:gd name="connsiteY12-506" fmla="*/ 450008 h 914032"/>
                <a:gd name="connsiteX13-507" fmla="*/ 766089 w 1523540"/>
                <a:gd name="connsiteY13-508" fmla="*/ 388593 h 914032"/>
                <a:gd name="connsiteX14-509" fmla="*/ 800209 w 1523540"/>
                <a:gd name="connsiteY14-510" fmla="*/ 204349 h 914032"/>
                <a:gd name="connsiteX0-511" fmla="*/ 800209 w 1523540"/>
                <a:gd name="connsiteY0-512" fmla="*/ 204349 h 914032"/>
                <a:gd name="connsiteX1-513" fmla="*/ 196266 w 1523540"/>
                <a:gd name="connsiteY1-514" fmla="*/ 12686 h 914032"/>
                <a:gd name="connsiteX2-515" fmla="*/ 147370 w 1523540"/>
                <a:gd name="connsiteY2-516" fmla="*/ 306113 h 914032"/>
                <a:gd name="connsiteX3-517" fmla="*/ 12021 w 1523540"/>
                <a:gd name="connsiteY3-518" fmla="*/ 518188 h 914032"/>
                <a:gd name="connsiteX4-519" fmla="*/ 636377 w 1523540"/>
                <a:gd name="connsiteY4-520" fmla="*/ 741181 h 914032"/>
                <a:gd name="connsiteX5-521" fmla="*/ 705803 w 1523540"/>
                <a:gd name="connsiteY5-522" fmla="*/ 624047 h 914032"/>
                <a:gd name="connsiteX6-523" fmla="*/ 875271 w 1523540"/>
                <a:gd name="connsiteY6-524" fmla="*/ 695668 h 914032"/>
                <a:gd name="connsiteX7-525" fmla="*/ 1189170 w 1523540"/>
                <a:gd name="connsiteY7-526" fmla="*/ 914032 h 914032"/>
                <a:gd name="connsiteX8-527" fmla="*/ 1523540 w 1523540"/>
                <a:gd name="connsiteY8-528" fmla="*/ 818498 h 914032"/>
                <a:gd name="connsiteX9-529" fmla="*/ 1189170 w 1523540"/>
                <a:gd name="connsiteY9-530" fmla="*/ 682020 h 914032"/>
                <a:gd name="connsiteX10-531" fmla="*/ 1250585 w 1523540"/>
                <a:gd name="connsiteY10-532" fmla="*/ 450008 h 914032"/>
                <a:gd name="connsiteX11-533" fmla="*/ 984454 w 1523540"/>
                <a:gd name="connsiteY11-534" fmla="*/ 340826 h 914032"/>
                <a:gd name="connsiteX12-535" fmla="*/ 909391 w 1523540"/>
                <a:gd name="connsiteY12-536" fmla="*/ 450008 h 914032"/>
                <a:gd name="connsiteX13-537" fmla="*/ 766089 w 1523540"/>
                <a:gd name="connsiteY13-538" fmla="*/ 388593 h 914032"/>
                <a:gd name="connsiteX14-539" fmla="*/ 800209 w 1523540"/>
                <a:gd name="connsiteY14-540" fmla="*/ 204349 h 914032"/>
                <a:gd name="connsiteX0-541" fmla="*/ 800209 w 1523540"/>
                <a:gd name="connsiteY0-542" fmla="*/ 204349 h 914032"/>
                <a:gd name="connsiteX1-543" fmla="*/ 196266 w 1523540"/>
                <a:gd name="connsiteY1-544" fmla="*/ 12686 h 914032"/>
                <a:gd name="connsiteX2-545" fmla="*/ 147370 w 1523540"/>
                <a:gd name="connsiteY2-546" fmla="*/ 306113 h 914032"/>
                <a:gd name="connsiteX3-547" fmla="*/ 12021 w 1523540"/>
                <a:gd name="connsiteY3-548" fmla="*/ 518188 h 914032"/>
                <a:gd name="connsiteX4-549" fmla="*/ 636377 w 1523540"/>
                <a:gd name="connsiteY4-550" fmla="*/ 741181 h 914032"/>
                <a:gd name="connsiteX5-551" fmla="*/ 705803 w 1523540"/>
                <a:gd name="connsiteY5-552" fmla="*/ 624047 h 914032"/>
                <a:gd name="connsiteX6-553" fmla="*/ 875271 w 1523540"/>
                <a:gd name="connsiteY6-554" fmla="*/ 695668 h 914032"/>
                <a:gd name="connsiteX7-555" fmla="*/ 1189170 w 1523540"/>
                <a:gd name="connsiteY7-556" fmla="*/ 914032 h 914032"/>
                <a:gd name="connsiteX8-557" fmla="*/ 1523540 w 1523540"/>
                <a:gd name="connsiteY8-558" fmla="*/ 818498 h 914032"/>
                <a:gd name="connsiteX9-559" fmla="*/ 1189170 w 1523540"/>
                <a:gd name="connsiteY9-560" fmla="*/ 682020 h 914032"/>
                <a:gd name="connsiteX10-561" fmla="*/ 1250585 w 1523540"/>
                <a:gd name="connsiteY10-562" fmla="*/ 450008 h 914032"/>
                <a:gd name="connsiteX11-563" fmla="*/ 984454 w 1523540"/>
                <a:gd name="connsiteY11-564" fmla="*/ 340826 h 914032"/>
                <a:gd name="connsiteX12-565" fmla="*/ 909391 w 1523540"/>
                <a:gd name="connsiteY12-566" fmla="*/ 450008 h 914032"/>
                <a:gd name="connsiteX13-567" fmla="*/ 766089 w 1523540"/>
                <a:gd name="connsiteY13-568" fmla="*/ 388593 h 914032"/>
                <a:gd name="connsiteX14-569" fmla="*/ 800209 w 1523540"/>
                <a:gd name="connsiteY14-570" fmla="*/ 204349 h 914032"/>
                <a:gd name="connsiteX0-571" fmla="*/ 800209 w 1523540"/>
                <a:gd name="connsiteY0-572" fmla="*/ 204349 h 914032"/>
                <a:gd name="connsiteX1-573" fmla="*/ 196266 w 1523540"/>
                <a:gd name="connsiteY1-574" fmla="*/ 12686 h 914032"/>
                <a:gd name="connsiteX2-575" fmla="*/ 147370 w 1523540"/>
                <a:gd name="connsiteY2-576" fmla="*/ 306113 h 914032"/>
                <a:gd name="connsiteX3-577" fmla="*/ 12021 w 1523540"/>
                <a:gd name="connsiteY3-578" fmla="*/ 518188 h 914032"/>
                <a:gd name="connsiteX4-579" fmla="*/ 636377 w 1523540"/>
                <a:gd name="connsiteY4-580" fmla="*/ 741181 h 914032"/>
                <a:gd name="connsiteX5-581" fmla="*/ 705803 w 1523540"/>
                <a:gd name="connsiteY5-582" fmla="*/ 624047 h 914032"/>
                <a:gd name="connsiteX6-583" fmla="*/ 859369 w 1523540"/>
                <a:gd name="connsiteY6-584" fmla="*/ 679765 h 914032"/>
                <a:gd name="connsiteX7-585" fmla="*/ 1189170 w 1523540"/>
                <a:gd name="connsiteY7-586" fmla="*/ 914032 h 914032"/>
                <a:gd name="connsiteX8-587" fmla="*/ 1523540 w 1523540"/>
                <a:gd name="connsiteY8-588" fmla="*/ 818498 h 914032"/>
                <a:gd name="connsiteX9-589" fmla="*/ 1189170 w 1523540"/>
                <a:gd name="connsiteY9-590" fmla="*/ 682020 h 914032"/>
                <a:gd name="connsiteX10-591" fmla="*/ 1250585 w 1523540"/>
                <a:gd name="connsiteY10-592" fmla="*/ 450008 h 914032"/>
                <a:gd name="connsiteX11-593" fmla="*/ 984454 w 1523540"/>
                <a:gd name="connsiteY11-594" fmla="*/ 340826 h 914032"/>
                <a:gd name="connsiteX12-595" fmla="*/ 909391 w 1523540"/>
                <a:gd name="connsiteY12-596" fmla="*/ 450008 h 914032"/>
                <a:gd name="connsiteX13-597" fmla="*/ 766089 w 1523540"/>
                <a:gd name="connsiteY13-598" fmla="*/ 388593 h 914032"/>
                <a:gd name="connsiteX14-599" fmla="*/ 800209 w 1523540"/>
                <a:gd name="connsiteY14-600" fmla="*/ 204349 h 914032"/>
                <a:gd name="connsiteX0-601" fmla="*/ 800209 w 1523540"/>
                <a:gd name="connsiteY0-602" fmla="*/ 204349 h 914032"/>
                <a:gd name="connsiteX1-603" fmla="*/ 196266 w 1523540"/>
                <a:gd name="connsiteY1-604" fmla="*/ 12686 h 914032"/>
                <a:gd name="connsiteX2-605" fmla="*/ 147370 w 1523540"/>
                <a:gd name="connsiteY2-606" fmla="*/ 306113 h 914032"/>
                <a:gd name="connsiteX3-607" fmla="*/ 12021 w 1523540"/>
                <a:gd name="connsiteY3-608" fmla="*/ 518188 h 914032"/>
                <a:gd name="connsiteX4-609" fmla="*/ 636377 w 1523540"/>
                <a:gd name="connsiteY4-610" fmla="*/ 741181 h 914032"/>
                <a:gd name="connsiteX5-611" fmla="*/ 705803 w 1523540"/>
                <a:gd name="connsiteY5-612" fmla="*/ 624047 h 914032"/>
                <a:gd name="connsiteX6-613" fmla="*/ 859369 w 1523540"/>
                <a:gd name="connsiteY6-614" fmla="*/ 679765 h 914032"/>
                <a:gd name="connsiteX7-615" fmla="*/ 1189170 w 1523540"/>
                <a:gd name="connsiteY7-616" fmla="*/ 914032 h 914032"/>
                <a:gd name="connsiteX8-617" fmla="*/ 1523540 w 1523540"/>
                <a:gd name="connsiteY8-618" fmla="*/ 818498 h 914032"/>
                <a:gd name="connsiteX9-619" fmla="*/ 1189170 w 1523540"/>
                <a:gd name="connsiteY9-620" fmla="*/ 682020 h 914032"/>
                <a:gd name="connsiteX10-621" fmla="*/ 1250585 w 1523540"/>
                <a:gd name="connsiteY10-622" fmla="*/ 450008 h 914032"/>
                <a:gd name="connsiteX11-623" fmla="*/ 984454 w 1523540"/>
                <a:gd name="connsiteY11-624" fmla="*/ 340826 h 914032"/>
                <a:gd name="connsiteX12-625" fmla="*/ 909391 w 1523540"/>
                <a:gd name="connsiteY12-626" fmla="*/ 450008 h 914032"/>
                <a:gd name="connsiteX13-627" fmla="*/ 766089 w 1523540"/>
                <a:gd name="connsiteY13-628" fmla="*/ 388593 h 914032"/>
                <a:gd name="connsiteX14-629" fmla="*/ 800209 w 1523540"/>
                <a:gd name="connsiteY14-630" fmla="*/ 204349 h 914032"/>
                <a:gd name="connsiteX0-631" fmla="*/ 800209 w 1523540"/>
                <a:gd name="connsiteY0-632" fmla="*/ 204349 h 914032"/>
                <a:gd name="connsiteX1-633" fmla="*/ 196266 w 1523540"/>
                <a:gd name="connsiteY1-634" fmla="*/ 12686 h 914032"/>
                <a:gd name="connsiteX2-635" fmla="*/ 147370 w 1523540"/>
                <a:gd name="connsiteY2-636" fmla="*/ 306113 h 914032"/>
                <a:gd name="connsiteX3-637" fmla="*/ 12021 w 1523540"/>
                <a:gd name="connsiteY3-638" fmla="*/ 518188 h 914032"/>
                <a:gd name="connsiteX4-639" fmla="*/ 636377 w 1523540"/>
                <a:gd name="connsiteY4-640" fmla="*/ 741181 h 914032"/>
                <a:gd name="connsiteX5-641" fmla="*/ 705803 w 1523540"/>
                <a:gd name="connsiteY5-642" fmla="*/ 624047 h 914032"/>
                <a:gd name="connsiteX6-643" fmla="*/ 859369 w 1523540"/>
                <a:gd name="connsiteY6-644" fmla="*/ 679765 h 914032"/>
                <a:gd name="connsiteX7-645" fmla="*/ 1189170 w 1523540"/>
                <a:gd name="connsiteY7-646" fmla="*/ 914032 h 914032"/>
                <a:gd name="connsiteX8-647" fmla="*/ 1523540 w 1523540"/>
                <a:gd name="connsiteY8-648" fmla="*/ 818498 h 914032"/>
                <a:gd name="connsiteX9-649" fmla="*/ 1189170 w 1523540"/>
                <a:gd name="connsiteY9-650" fmla="*/ 682020 h 914032"/>
                <a:gd name="connsiteX10-651" fmla="*/ 1250585 w 1523540"/>
                <a:gd name="connsiteY10-652" fmla="*/ 450008 h 914032"/>
                <a:gd name="connsiteX11-653" fmla="*/ 984454 w 1523540"/>
                <a:gd name="connsiteY11-654" fmla="*/ 340826 h 914032"/>
                <a:gd name="connsiteX12-655" fmla="*/ 909391 w 1523540"/>
                <a:gd name="connsiteY12-656" fmla="*/ 450008 h 914032"/>
                <a:gd name="connsiteX13-657" fmla="*/ 766089 w 1523540"/>
                <a:gd name="connsiteY13-658" fmla="*/ 388593 h 914032"/>
                <a:gd name="connsiteX14-659" fmla="*/ 800209 w 1523540"/>
                <a:gd name="connsiteY14-660" fmla="*/ 204349 h 914032"/>
                <a:gd name="connsiteX0-661" fmla="*/ 800209 w 1523540"/>
                <a:gd name="connsiteY0-662" fmla="*/ 204349 h 982628"/>
                <a:gd name="connsiteX1-663" fmla="*/ 196266 w 1523540"/>
                <a:gd name="connsiteY1-664" fmla="*/ 12686 h 982628"/>
                <a:gd name="connsiteX2-665" fmla="*/ 147370 w 1523540"/>
                <a:gd name="connsiteY2-666" fmla="*/ 306113 h 982628"/>
                <a:gd name="connsiteX3-667" fmla="*/ 12021 w 1523540"/>
                <a:gd name="connsiteY3-668" fmla="*/ 518188 h 982628"/>
                <a:gd name="connsiteX4-669" fmla="*/ 636377 w 1523540"/>
                <a:gd name="connsiteY4-670" fmla="*/ 741181 h 982628"/>
                <a:gd name="connsiteX5-671" fmla="*/ 705803 w 1523540"/>
                <a:gd name="connsiteY5-672" fmla="*/ 624047 h 982628"/>
                <a:gd name="connsiteX6-673" fmla="*/ 859369 w 1523540"/>
                <a:gd name="connsiteY6-674" fmla="*/ 679765 h 982628"/>
                <a:gd name="connsiteX7-675" fmla="*/ 1189170 w 1523540"/>
                <a:gd name="connsiteY7-676" fmla="*/ 914032 h 982628"/>
                <a:gd name="connsiteX8-677" fmla="*/ 1523540 w 1523540"/>
                <a:gd name="connsiteY8-678" fmla="*/ 818498 h 982628"/>
                <a:gd name="connsiteX9-679" fmla="*/ 1189170 w 1523540"/>
                <a:gd name="connsiteY9-680" fmla="*/ 682020 h 982628"/>
                <a:gd name="connsiteX10-681" fmla="*/ 1250585 w 1523540"/>
                <a:gd name="connsiteY10-682" fmla="*/ 450008 h 982628"/>
                <a:gd name="connsiteX11-683" fmla="*/ 984454 w 1523540"/>
                <a:gd name="connsiteY11-684" fmla="*/ 340826 h 982628"/>
                <a:gd name="connsiteX12-685" fmla="*/ 909391 w 1523540"/>
                <a:gd name="connsiteY12-686" fmla="*/ 450008 h 982628"/>
                <a:gd name="connsiteX13-687" fmla="*/ 766089 w 1523540"/>
                <a:gd name="connsiteY13-688" fmla="*/ 388593 h 982628"/>
                <a:gd name="connsiteX14-689" fmla="*/ 800209 w 1523540"/>
                <a:gd name="connsiteY14-690" fmla="*/ 204349 h 982628"/>
                <a:gd name="connsiteX0-691" fmla="*/ 800209 w 1554538"/>
                <a:gd name="connsiteY0-692" fmla="*/ 204349 h 982009"/>
                <a:gd name="connsiteX1-693" fmla="*/ 196266 w 1554538"/>
                <a:gd name="connsiteY1-694" fmla="*/ 12686 h 982009"/>
                <a:gd name="connsiteX2-695" fmla="*/ 147370 w 1554538"/>
                <a:gd name="connsiteY2-696" fmla="*/ 306113 h 982009"/>
                <a:gd name="connsiteX3-697" fmla="*/ 12021 w 1554538"/>
                <a:gd name="connsiteY3-698" fmla="*/ 518188 h 982009"/>
                <a:gd name="connsiteX4-699" fmla="*/ 636377 w 1554538"/>
                <a:gd name="connsiteY4-700" fmla="*/ 741181 h 982009"/>
                <a:gd name="connsiteX5-701" fmla="*/ 705803 w 1554538"/>
                <a:gd name="connsiteY5-702" fmla="*/ 624047 h 982009"/>
                <a:gd name="connsiteX6-703" fmla="*/ 859369 w 1554538"/>
                <a:gd name="connsiteY6-704" fmla="*/ 679765 h 982009"/>
                <a:gd name="connsiteX7-705" fmla="*/ 1189170 w 1554538"/>
                <a:gd name="connsiteY7-706" fmla="*/ 914032 h 982009"/>
                <a:gd name="connsiteX8-707" fmla="*/ 1523540 w 1554538"/>
                <a:gd name="connsiteY8-708" fmla="*/ 818498 h 982009"/>
                <a:gd name="connsiteX9-709" fmla="*/ 1189170 w 1554538"/>
                <a:gd name="connsiteY9-710" fmla="*/ 682020 h 982009"/>
                <a:gd name="connsiteX10-711" fmla="*/ 1250585 w 1554538"/>
                <a:gd name="connsiteY10-712" fmla="*/ 450008 h 982009"/>
                <a:gd name="connsiteX11-713" fmla="*/ 984454 w 1554538"/>
                <a:gd name="connsiteY11-714" fmla="*/ 340826 h 982009"/>
                <a:gd name="connsiteX12-715" fmla="*/ 909391 w 1554538"/>
                <a:gd name="connsiteY12-716" fmla="*/ 450008 h 982009"/>
                <a:gd name="connsiteX13-717" fmla="*/ 766089 w 1554538"/>
                <a:gd name="connsiteY13-718" fmla="*/ 388593 h 982009"/>
                <a:gd name="connsiteX14-719" fmla="*/ 800209 w 1554538"/>
                <a:gd name="connsiteY14-720" fmla="*/ 204349 h 982009"/>
                <a:gd name="connsiteX0-721" fmla="*/ 800209 w 1554538"/>
                <a:gd name="connsiteY0-722" fmla="*/ 204349 h 982009"/>
                <a:gd name="connsiteX1-723" fmla="*/ 196266 w 1554538"/>
                <a:gd name="connsiteY1-724" fmla="*/ 12686 h 982009"/>
                <a:gd name="connsiteX2-725" fmla="*/ 147370 w 1554538"/>
                <a:gd name="connsiteY2-726" fmla="*/ 306113 h 982009"/>
                <a:gd name="connsiteX3-727" fmla="*/ 12021 w 1554538"/>
                <a:gd name="connsiteY3-728" fmla="*/ 518188 h 982009"/>
                <a:gd name="connsiteX4-729" fmla="*/ 636377 w 1554538"/>
                <a:gd name="connsiteY4-730" fmla="*/ 741181 h 982009"/>
                <a:gd name="connsiteX5-731" fmla="*/ 705803 w 1554538"/>
                <a:gd name="connsiteY5-732" fmla="*/ 624047 h 982009"/>
                <a:gd name="connsiteX6-733" fmla="*/ 859369 w 1554538"/>
                <a:gd name="connsiteY6-734" fmla="*/ 679765 h 982009"/>
                <a:gd name="connsiteX7-735" fmla="*/ 1189170 w 1554538"/>
                <a:gd name="connsiteY7-736" fmla="*/ 914032 h 982009"/>
                <a:gd name="connsiteX8-737" fmla="*/ 1523540 w 1554538"/>
                <a:gd name="connsiteY8-738" fmla="*/ 818498 h 982009"/>
                <a:gd name="connsiteX9-739" fmla="*/ 1189170 w 1554538"/>
                <a:gd name="connsiteY9-740" fmla="*/ 682020 h 982009"/>
                <a:gd name="connsiteX10-741" fmla="*/ 1250585 w 1554538"/>
                <a:gd name="connsiteY10-742" fmla="*/ 450008 h 982009"/>
                <a:gd name="connsiteX11-743" fmla="*/ 984454 w 1554538"/>
                <a:gd name="connsiteY11-744" fmla="*/ 340826 h 982009"/>
                <a:gd name="connsiteX12-745" fmla="*/ 909391 w 1554538"/>
                <a:gd name="connsiteY12-746" fmla="*/ 450008 h 982009"/>
                <a:gd name="connsiteX13-747" fmla="*/ 766089 w 1554538"/>
                <a:gd name="connsiteY13-748" fmla="*/ 388593 h 982009"/>
                <a:gd name="connsiteX14-749" fmla="*/ 800209 w 1554538"/>
                <a:gd name="connsiteY14-750" fmla="*/ 204349 h 982009"/>
                <a:gd name="connsiteX0-751" fmla="*/ 800209 w 1554538"/>
                <a:gd name="connsiteY0-752" fmla="*/ 204349 h 982009"/>
                <a:gd name="connsiteX1-753" fmla="*/ 196266 w 1554538"/>
                <a:gd name="connsiteY1-754" fmla="*/ 12686 h 982009"/>
                <a:gd name="connsiteX2-755" fmla="*/ 147370 w 1554538"/>
                <a:gd name="connsiteY2-756" fmla="*/ 306113 h 982009"/>
                <a:gd name="connsiteX3-757" fmla="*/ 12021 w 1554538"/>
                <a:gd name="connsiteY3-758" fmla="*/ 518188 h 982009"/>
                <a:gd name="connsiteX4-759" fmla="*/ 636377 w 1554538"/>
                <a:gd name="connsiteY4-760" fmla="*/ 741181 h 982009"/>
                <a:gd name="connsiteX5-761" fmla="*/ 705803 w 1554538"/>
                <a:gd name="connsiteY5-762" fmla="*/ 624047 h 982009"/>
                <a:gd name="connsiteX6-763" fmla="*/ 859369 w 1554538"/>
                <a:gd name="connsiteY6-764" fmla="*/ 679765 h 982009"/>
                <a:gd name="connsiteX7-765" fmla="*/ 1189170 w 1554538"/>
                <a:gd name="connsiteY7-766" fmla="*/ 914032 h 982009"/>
                <a:gd name="connsiteX8-767" fmla="*/ 1523540 w 1554538"/>
                <a:gd name="connsiteY8-768" fmla="*/ 818498 h 982009"/>
                <a:gd name="connsiteX9-769" fmla="*/ 1173267 w 1554538"/>
                <a:gd name="connsiteY9-770" fmla="*/ 634312 h 982009"/>
                <a:gd name="connsiteX10-771" fmla="*/ 1250585 w 1554538"/>
                <a:gd name="connsiteY10-772" fmla="*/ 450008 h 982009"/>
                <a:gd name="connsiteX11-773" fmla="*/ 984454 w 1554538"/>
                <a:gd name="connsiteY11-774" fmla="*/ 340826 h 982009"/>
                <a:gd name="connsiteX12-775" fmla="*/ 909391 w 1554538"/>
                <a:gd name="connsiteY12-776" fmla="*/ 450008 h 982009"/>
                <a:gd name="connsiteX13-777" fmla="*/ 766089 w 1554538"/>
                <a:gd name="connsiteY13-778" fmla="*/ 388593 h 982009"/>
                <a:gd name="connsiteX14-779" fmla="*/ 800209 w 1554538"/>
                <a:gd name="connsiteY14-780" fmla="*/ 204349 h 982009"/>
                <a:gd name="connsiteX0-781" fmla="*/ 800209 w 1554538"/>
                <a:gd name="connsiteY0-782" fmla="*/ 204349 h 982009"/>
                <a:gd name="connsiteX1-783" fmla="*/ 196266 w 1554538"/>
                <a:gd name="connsiteY1-784" fmla="*/ 12686 h 982009"/>
                <a:gd name="connsiteX2-785" fmla="*/ 147370 w 1554538"/>
                <a:gd name="connsiteY2-786" fmla="*/ 306113 h 982009"/>
                <a:gd name="connsiteX3-787" fmla="*/ 12021 w 1554538"/>
                <a:gd name="connsiteY3-788" fmla="*/ 518188 h 982009"/>
                <a:gd name="connsiteX4-789" fmla="*/ 636377 w 1554538"/>
                <a:gd name="connsiteY4-790" fmla="*/ 741181 h 982009"/>
                <a:gd name="connsiteX5-791" fmla="*/ 705803 w 1554538"/>
                <a:gd name="connsiteY5-792" fmla="*/ 624047 h 982009"/>
                <a:gd name="connsiteX6-793" fmla="*/ 859369 w 1554538"/>
                <a:gd name="connsiteY6-794" fmla="*/ 679765 h 982009"/>
                <a:gd name="connsiteX7-795" fmla="*/ 1189170 w 1554538"/>
                <a:gd name="connsiteY7-796" fmla="*/ 914032 h 982009"/>
                <a:gd name="connsiteX8-797" fmla="*/ 1523540 w 1554538"/>
                <a:gd name="connsiteY8-798" fmla="*/ 818498 h 982009"/>
                <a:gd name="connsiteX9-799" fmla="*/ 1173267 w 1554538"/>
                <a:gd name="connsiteY9-800" fmla="*/ 634312 h 982009"/>
                <a:gd name="connsiteX10-801" fmla="*/ 1250585 w 1554538"/>
                <a:gd name="connsiteY10-802" fmla="*/ 450008 h 982009"/>
                <a:gd name="connsiteX11-803" fmla="*/ 984454 w 1554538"/>
                <a:gd name="connsiteY11-804" fmla="*/ 340826 h 982009"/>
                <a:gd name="connsiteX12-805" fmla="*/ 909391 w 1554538"/>
                <a:gd name="connsiteY12-806" fmla="*/ 450008 h 982009"/>
                <a:gd name="connsiteX13-807" fmla="*/ 766089 w 1554538"/>
                <a:gd name="connsiteY13-808" fmla="*/ 388593 h 982009"/>
                <a:gd name="connsiteX14-809" fmla="*/ 800209 w 1554538"/>
                <a:gd name="connsiteY14-810" fmla="*/ 204349 h 982009"/>
                <a:gd name="connsiteX0-811" fmla="*/ 800209 w 1542543"/>
                <a:gd name="connsiteY0-812" fmla="*/ 204349 h 976908"/>
                <a:gd name="connsiteX1-813" fmla="*/ 196266 w 1542543"/>
                <a:gd name="connsiteY1-814" fmla="*/ 12686 h 976908"/>
                <a:gd name="connsiteX2-815" fmla="*/ 147370 w 1542543"/>
                <a:gd name="connsiteY2-816" fmla="*/ 306113 h 976908"/>
                <a:gd name="connsiteX3-817" fmla="*/ 12021 w 1542543"/>
                <a:gd name="connsiteY3-818" fmla="*/ 518188 h 976908"/>
                <a:gd name="connsiteX4-819" fmla="*/ 636377 w 1542543"/>
                <a:gd name="connsiteY4-820" fmla="*/ 741181 h 976908"/>
                <a:gd name="connsiteX5-821" fmla="*/ 705803 w 1542543"/>
                <a:gd name="connsiteY5-822" fmla="*/ 624047 h 976908"/>
                <a:gd name="connsiteX6-823" fmla="*/ 859369 w 1542543"/>
                <a:gd name="connsiteY6-824" fmla="*/ 679765 h 976908"/>
                <a:gd name="connsiteX7-825" fmla="*/ 1189170 w 1542543"/>
                <a:gd name="connsiteY7-826" fmla="*/ 914032 h 976908"/>
                <a:gd name="connsiteX8-827" fmla="*/ 1507637 w 1542543"/>
                <a:gd name="connsiteY8-828" fmla="*/ 786693 h 976908"/>
                <a:gd name="connsiteX9-829" fmla="*/ 1173267 w 1542543"/>
                <a:gd name="connsiteY9-830" fmla="*/ 634312 h 976908"/>
                <a:gd name="connsiteX10-831" fmla="*/ 1250585 w 1542543"/>
                <a:gd name="connsiteY10-832" fmla="*/ 450008 h 976908"/>
                <a:gd name="connsiteX11-833" fmla="*/ 984454 w 1542543"/>
                <a:gd name="connsiteY11-834" fmla="*/ 340826 h 976908"/>
                <a:gd name="connsiteX12-835" fmla="*/ 909391 w 1542543"/>
                <a:gd name="connsiteY12-836" fmla="*/ 450008 h 976908"/>
                <a:gd name="connsiteX13-837" fmla="*/ 766089 w 1542543"/>
                <a:gd name="connsiteY13-838" fmla="*/ 388593 h 976908"/>
                <a:gd name="connsiteX14-839" fmla="*/ 800209 w 1542543"/>
                <a:gd name="connsiteY14-840" fmla="*/ 204349 h 976908"/>
                <a:gd name="connsiteX0-841" fmla="*/ 800209 w 1542543"/>
                <a:gd name="connsiteY0-842" fmla="*/ 204349 h 976908"/>
                <a:gd name="connsiteX1-843" fmla="*/ 196266 w 1542543"/>
                <a:gd name="connsiteY1-844" fmla="*/ 12686 h 976908"/>
                <a:gd name="connsiteX2-845" fmla="*/ 147370 w 1542543"/>
                <a:gd name="connsiteY2-846" fmla="*/ 306113 h 976908"/>
                <a:gd name="connsiteX3-847" fmla="*/ 12021 w 1542543"/>
                <a:gd name="connsiteY3-848" fmla="*/ 518188 h 976908"/>
                <a:gd name="connsiteX4-849" fmla="*/ 636377 w 1542543"/>
                <a:gd name="connsiteY4-850" fmla="*/ 741181 h 976908"/>
                <a:gd name="connsiteX5-851" fmla="*/ 705803 w 1542543"/>
                <a:gd name="connsiteY5-852" fmla="*/ 624047 h 976908"/>
                <a:gd name="connsiteX6-853" fmla="*/ 859369 w 1542543"/>
                <a:gd name="connsiteY6-854" fmla="*/ 679765 h 976908"/>
                <a:gd name="connsiteX7-855" fmla="*/ 1189170 w 1542543"/>
                <a:gd name="connsiteY7-856" fmla="*/ 914032 h 976908"/>
                <a:gd name="connsiteX8-857" fmla="*/ 1507637 w 1542543"/>
                <a:gd name="connsiteY8-858" fmla="*/ 786693 h 976908"/>
                <a:gd name="connsiteX9-859" fmla="*/ 1173267 w 1542543"/>
                <a:gd name="connsiteY9-860" fmla="*/ 634312 h 976908"/>
                <a:gd name="connsiteX10-861" fmla="*/ 1250585 w 1542543"/>
                <a:gd name="connsiteY10-862" fmla="*/ 450008 h 976908"/>
                <a:gd name="connsiteX11-863" fmla="*/ 984454 w 1542543"/>
                <a:gd name="connsiteY11-864" fmla="*/ 340826 h 976908"/>
                <a:gd name="connsiteX12-865" fmla="*/ 909391 w 1542543"/>
                <a:gd name="connsiteY12-866" fmla="*/ 450008 h 976908"/>
                <a:gd name="connsiteX13-867" fmla="*/ 766089 w 1542543"/>
                <a:gd name="connsiteY13-868" fmla="*/ 388593 h 976908"/>
                <a:gd name="connsiteX14-869" fmla="*/ 800209 w 1542543"/>
                <a:gd name="connsiteY14-870" fmla="*/ 204349 h 976908"/>
                <a:gd name="connsiteX0-871" fmla="*/ 800209 w 1522966"/>
                <a:gd name="connsiteY0-872" fmla="*/ 204349 h 975249"/>
                <a:gd name="connsiteX1-873" fmla="*/ 196266 w 1522966"/>
                <a:gd name="connsiteY1-874" fmla="*/ 12686 h 975249"/>
                <a:gd name="connsiteX2-875" fmla="*/ 147370 w 1522966"/>
                <a:gd name="connsiteY2-876" fmla="*/ 306113 h 975249"/>
                <a:gd name="connsiteX3-877" fmla="*/ 12021 w 1522966"/>
                <a:gd name="connsiteY3-878" fmla="*/ 518188 h 975249"/>
                <a:gd name="connsiteX4-879" fmla="*/ 636377 w 1522966"/>
                <a:gd name="connsiteY4-880" fmla="*/ 741181 h 975249"/>
                <a:gd name="connsiteX5-881" fmla="*/ 705803 w 1522966"/>
                <a:gd name="connsiteY5-882" fmla="*/ 624047 h 975249"/>
                <a:gd name="connsiteX6-883" fmla="*/ 859369 w 1522966"/>
                <a:gd name="connsiteY6-884" fmla="*/ 679765 h 975249"/>
                <a:gd name="connsiteX7-885" fmla="*/ 1189170 w 1522966"/>
                <a:gd name="connsiteY7-886" fmla="*/ 914032 h 975249"/>
                <a:gd name="connsiteX8-887" fmla="*/ 1507637 w 1522966"/>
                <a:gd name="connsiteY8-888" fmla="*/ 786693 h 975249"/>
                <a:gd name="connsiteX9-889" fmla="*/ 1173267 w 1522966"/>
                <a:gd name="connsiteY9-890" fmla="*/ 634312 h 975249"/>
                <a:gd name="connsiteX10-891" fmla="*/ 1250585 w 1522966"/>
                <a:gd name="connsiteY10-892" fmla="*/ 450008 h 975249"/>
                <a:gd name="connsiteX11-893" fmla="*/ 984454 w 1522966"/>
                <a:gd name="connsiteY11-894" fmla="*/ 340826 h 975249"/>
                <a:gd name="connsiteX12-895" fmla="*/ 909391 w 1522966"/>
                <a:gd name="connsiteY12-896" fmla="*/ 450008 h 975249"/>
                <a:gd name="connsiteX13-897" fmla="*/ 766089 w 1522966"/>
                <a:gd name="connsiteY13-898" fmla="*/ 388593 h 975249"/>
                <a:gd name="connsiteX14-899" fmla="*/ 800209 w 1522966"/>
                <a:gd name="connsiteY14-900" fmla="*/ 204349 h 975249"/>
                <a:gd name="connsiteX0-901" fmla="*/ 800209 w 1538655"/>
                <a:gd name="connsiteY0-902" fmla="*/ 204349 h 976321"/>
                <a:gd name="connsiteX1-903" fmla="*/ 196266 w 1538655"/>
                <a:gd name="connsiteY1-904" fmla="*/ 12686 h 976321"/>
                <a:gd name="connsiteX2-905" fmla="*/ 147370 w 1538655"/>
                <a:gd name="connsiteY2-906" fmla="*/ 306113 h 976321"/>
                <a:gd name="connsiteX3-907" fmla="*/ 12021 w 1538655"/>
                <a:gd name="connsiteY3-908" fmla="*/ 518188 h 976321"/>
                <a:gd name="connsiteX4-909" fmla="*/ 636377 w 1538655"/>
                <a:gd name="connsiteY4-910" fmla="*/ 741181 h 976321"/>
                <a:gd name="connsiteX5-911" fmla="*/ 705803 w 1538655"/>
                <a:gd name="connsiteY5-912" fmla="*/ 624047 h 976321"/>
                <a:gd name="connsiteX6-913" fmla="*/ 859369 w 1538655"/>
                <a:gd name="connsiteY6-914" fmla="*/ 679765 h 976321"/>
                <a:gd name="connsiteX7-915" fmla="*/ 1189170 w 1538655"/>
                <a:gd name="connsiteY7-916" fmla="*/ 914032 h 976321"/>
                <a:gd name="connsiteX8-917" fmla="*/ 1507637 w 1538655"/>
                <a:gd name="connsiteY8-918" fmla="*/ 786693 h 976321"/>
                <a:gd name="connsiteX9-919" fmla="*/ 1173267 w 1538655"/>
                <a:gd name="connsiteY9-920" fmla="*/ 634312 h 976321"/>
                <a:gd name="connsiteX10-921" fmla="*/ 1250585 w 1538655"/>
                <a:gd name="connsiteY10-922" fmla="*/ 450008 h 976321"/>
                <a:gd name="connsiteX11-923" fmla="*/ 984454 w 1538655"/>
                <a:gd name="connsiteY11-924" fmla="*/ 340826 h 976321"/>
                <a:gd name="connsiteX12-925" fmla="*/ 909391 w 1538655"/>
                <a:gd name="connsiteY12-926" fmla="*/ 450008 h 976321"/>
                <a:gd name="connsiteX13-927" fmla="*/ 766089 w 1538655"/>
                <a:gd name="connsiteY13-928" fmla="*/ 388593 h 976321"/>
                <a:gd name="connsiteX14-929" fmla="*/ 800209 w 1538655"/>
                <a:gd name="connsiteY14-930" fmla="*/ 204349 h 976321"/>
                <a:gd name="connsiteX0-931" fmla="*/ 800209 w 1556774"/>
                <a:gd name="connsiteY0-932" fmla="*/ 204349 h 981339"/>
                <a:gd name="connsiteX1-933" fmla="*/ 196266 w 1556774"/>
                <a:gd name="connsiteY1-934" fmla="*/ 12686 h 981339"/>
                <a:gd name="connsiteX2-935" fmla="*/ 147370 w 1556774"/>
                <a:gd name="connsiteY2-936" fmla="*/ 306113 h 981339"/>
                <a:gd name="connsiteX3-937" fmla="*/ 12021 w 1556774"/>
                <a:gd name="connsiteY3-938" fmla="*/ 518188 h 981339"/>
                <a:gd name="connsiteX4-939" fmla="*/ 636377 w 1556774"/>
                <a:gd name="connsiteY4-940" fmla="*/ 741181 h 981339"/>
                <a:gd name="connsiteX5-941" fmla="*/ 705803 w 1556774"/>
                <a:gd name="connsiteY5-942" fmla="*/ 624047 h 981339"/>
                <a:gd name="connsiteX6-943" fmla="*/ 859369 w 1556774"/>
                <a:gd name="connsiteY6-944" fmla="*/ 679765 h 981339"/>
                <a:gd name="connsiteX7-945" fmla="*/ 1189170 w 1556774"/>
                <a:gd name="connsiteY7-946" fmla="*/ 914032 h 981339"/>
                <a:gd name="connsiteX8-947" fmla="*/ 1507637 w 1556774"/>
                <a:gd name="connsiteY8-948" fmla="*/ 786693 h 981339"/>
                <a:gd name="connsiteX9-949" fmla="*/ 1173267 w 1556774"/>
                <a:gd name="connsiteY9-950" fmla="*/ 634312 h 981339"/>
                <a:gd name="connsiteX10-951" fmla="*/ 1250585 w 1556774"/>
                <a:gd name="connsiteY10-952" fmla="*/ 450008 h 981339"/>
                <a:gd name="connsiteX11-953" fmla="*/ 984454 w 1556774"/>
                <a:gd name="connsiteY11-954" fmla="*/ 340826 h 981339"/>
                <a:gd name="connsiteX12-955" fmla="*/ 909391 w 1556774"/>
                <a:gd name="connsiteY12-956" fmla="*/ 450008 h 981339"/>
                <a:gd name="connsiteX13-957" fmla="*/ 766089 w 1556774"/>
                <a:gd name="connsiteY13-958" fmla="*/ 388593 h 981339"/>
                <a:gd name="connsiteX14-959" fmla="*/ 800209 w 1556774"/>
                <a:gd name="connsiteY14-960" fmla="*/ 204349 h 981339"/>
                <a:gd name="connsiteX0-961" fmla="*/ 800209 w 1556774"/>
                <a:gd name="connsiteY0-962" fmla="*/ 204349 h 981339"/>
                <a:gd name="connsiteX1-963" fmla="*/ 196266 w 1556774"/>
                <a:gd name="connsiteY1-964" fmla="*/ 12686 h 981339"/>
                <a:gd name="connsiteX2-965" fmla="*/ 147370 w 1556774"/>
                <a:gd name="connsiteY2-966" fmla="*/ 306113 h 981339"/>
                <a:gd name="connsiteX3-967" fmla="*/ 12021 w 1556774"/>
                <a:gd name="connsiteY3-968" fmla="*/ 518188 h 981339"/>
                <a:gd name="connsiteX4-969" fmla="*/ 636377 w 1556774"/>
                <a:gd name="connsiteY4-970" fmla="*/ 741181 h 981339"/>
                <a:gd name="connsiteX5-971" fmla="*/ 705803 w 1556774"/>
                <a:gd name="connsiteY5-972" fmla="*/ 624047 h 981339"/>
                <a:gd name="connsiteX6-973" fmla="*/ 859369 w 1556774"/>
                <a:gd name="connsiteY6-974" fmla="*/ 679765 h 981339"/>
                <a:gd name="connsiteX7-975" fmla="*/ 1189170 w 1556774"/>
                <a:gd name="connsiteY7-976" fmla="*/ 914032 h 981339"/>
                <a:gd name="connsiteX8-977" fmla="*/ 1507637 w 1556774"/>
                <a:gd name="connsiteY8-978" fmla="*/ 786693 h 981339"/>
                <a:gd name="connsiteX9-979" fmla="*/ 1173267 w 1556774"/>
                <a:gd name="connsiteY9-980" fmla="*/ 634312 h 981339"/>
                <a:gd name="connsiteX10-981" fmla="*/ 1250585 w 1556774"/>
                <a:gd name="connsiteY10-982" fmla="*/ 450008 h 981339"/>
                <a:gd name="connsiteX11-983" fmla="*/ 984454 w 1556774"/>
                <a:gd name="connsiteY11-984" fmla="*/ 340826 h 981339"/>
                <a:gd name="connsiteX12-985" fmla="*/ 909391 w 1556774"/>
                <a:gd name="connsiteY12-986" fmla="*/ 450008 h 981339"/>
                <a:gd name="connsiteX13-987" fmla="*/ 766089 w 1556774"/>
                <a:gd name="connsiteY13-988" fmla="*/ 388593 h 981339"/>
                <a:gd name="connsiteX14-989" fmla="*/ 800209 w 1556774"/>
                <a:gd name="connsiteY14-990" fmla="*/ 204349 h 981339"/>
                <a:gd name="connsiteX0-991" fmla="*/ 800209 w 1556774"/>
                <a:gd name="connsiteY0-992" fmla="*/ 204349 h 981339"/>
                <a:gd name="connsiteX1-993" fmla="*/ 196266 w 1556774"/>
                <a:gd name="connsiteY1-994" fmla="*/ 12686 h 981339"/>
                <a:gd name="connsiteX2-995" fmla="*/ 147370 w 1556774"/>
                <a:gd name="connsiteY2-996" fmla="*/ 306113 h 981339"/>
                <a:gd name="connsiteX3-997" fmla="*/ 12021 w 1556774"/>
                <a:gd name="connsiteY3-998" fmla="*/ 518188 h 981339"/>
                <a:gd name="connsiteX4-999" fmla="*/ 636377 w 1556774"/>
                <a:gd name="connsiteY4-1000" fmla="*/ 741181 h 981339"/>
                <a:gd name="connsiteX5-1001" fmla="*/ 705803 w 1556774"/>
                <a:gd name="connsiteY5-1002" fmla="*/ 624047 h 981339"/>
                <a:gd name="connsiteX6-1003" fmla="*/ 859369 w 1556774"/>
                <a:gd name="connsiteY6-1004" fmla="*/ 679765 h 981339"/>
                <a:gd name="connsiteX7-1005" fmla="*/ 1189170 w 1556774"/>
                <a:gd name="connsiteY7-1006" fmla="*/ 914032 h 981339"/>
                <a:gd name="connsiteX8-1007" fmla="*/ 1507637 w 1556774"/>
                <a:gd name="connsiteY8-1008" fmla="*/ 786693 h 981339"/>
                <a:gd name="connsiteX9-1009" fmla="*/ 1173267 w 1556774"/>
                <a:gd name="connsiteY9-1010" fmla="*/ 634312 h 981339"/>
                <a:gd name="connsiteX10-1011" fmla="*/ 1250585 w 1556774"/>
                <a:gd name="connsiteY10-1012" fmla="*/ 450008 h 981339"/>
                <a:gd name="connsiteX11-1013" fmla="*/ 984454 w 1556774"/>
                <a:gd name="connsiteY11-1014" fmla="*/ 340826 h 981339"/>
                <a:gd name="connsiteX12-1015" fmla="*/ 909391 w 1556774"/>
                <a:gd name="connsiteY12-1016" fmla="*/ 450008 h 981339"/>
                <a:gd name="connsiteX13-1017" fmla="*/ 766089 w 1556774"/>
                <a:gd name="connsiteY13-1018" fmla="*/ 388593 h 981339"/>
                <a:gd name="connsiteX14-1019" fmla="*/ 800209 w 1556774"/>
                <a:gd name="connsiteY14-1020" fmla="*/ 204349 h 981339"/>
                <a:gd name="connsiteX0-1021" fmla="*/ 800209 w 1556774"/>
                <a:gd name="connsiteY0-1022" fmla="*/ 204349 h 981339"/>
                <a:gd name="connsiteX1-1023" fmla="*/ 196266 w 1556774"/>
                <a:gd name="connsiteY1-1024" fmla="*/ 12686 h 981339"/>
                <a:gd name="connsiteX2-1025" fmla="*/ 147370 w 1556774"/>
                <a:gd name="connsiteY2-1026" fmla="*/ 306113 h 981339"/>
                <a:gd name="connsiteX3-1027" fmla="*/ 12021 w 1556774"/>
                <a:gd name="connsiteY3-1028" fmla="*/ 518188 h 981339"/>
                <a:gd name="connsiteX4-1029" fmla="*/ 636377 w 1556774"/>
                <a:gd name="connsiteY4-1030" fmla="*/ 741181 h 981339"/>
                <a:gd name="connsiteX5-1031" fmla="*/ 705803 w 1556774"/>
                <a:gd name="connsiteY5-1032" fmla="*/ 624047 h 981339"/>
                <a:gd name="connsiteX6-1033" fmla="*/ 859369 w 1556774"/>
                <a:gd name="connsiteY6-1034" fmla="*/ 679765 h 981339"/>
                <a:gd name="connsiteX7-1035" fmla="*/ 1189170 w 1556774"/>
                <a:gd name="connsiteY7-1036" fmla="*/ 914032 h 981339"/>
                <a:gd name="connsiteX8-1037" fmla="*/ 1507637 w 1556774"/>
                <a:gd name="connsiteY8-1038" fmla="*/ 786693 h 981339"/>
                <a:gd name="connsiteX9-1039" fmla="*/ 1173267 w 1556774"/>
                <a:gd name="connsiteY9-1040" fmla="*/ 634312 h 981339"/>
                <a:gd name="connsiteX10-1041" fmla="*/ 1250585 w 1556774"/>
                <a:gd name="connsiteY10-1042" fmla="*/ 450008 h 981339"/>
                <a:gd name="connsiteX11-1043" fmla="*/ 984454 w 1556774"/>
                <a:gd name="connsiteY11-1044" fmla="*/ 340826 h 981339"/>
                <a:gd name="connsiteX12-1045" fmla="*/ 909391 w 1556774"/>
                <a:gd name="connsiteY12-1046" fmla="*/ 450008 h 981339"/>
                <a:gd name="connsiteX13-1047" fmla="*/ 766089 w 1556774"/>
                <a:gd name="connsiteY13-1048" fmla="*/ 388593 h 981339"/>
                <a:gd name="connsiteX14-1049" fmla="*/ 800209 w 1556774"/>
                <a:gd name="connsiteY14-1050" fmla="*/ 204349 h 981339"/>
                <a:gd name="connsiteX0-1051" fmla="*/ 800209 w 1556774"/>
                <a:gd name="connsiteY0-1052" fmla="*/ 204349 h 981339"/>
                <a:gd name="connsiteX1-1053" fmla="*/ 196266 w 1556774"/>
                <a:gd name="connsiteY1-1054" fmla="*/ 12686 h 981339"/>
                <a:gd name="connsiteX2-1055" fmla="*/ 147370 w 1556774"/>
                <a:gd name="connsiteY2-1056" fmla="*/ 306113 h 981339"/>
                <a:gd name="connsiteX3-1057" fmla="*/ 12021 w 1556774"/>
                <a:gd name="connsiteY3-1058" fmla="*/ 518188 h 981339"/>
                <a:gd name="connsiteX4-1059" fmla="*/ 636377 w 1556774"/>
                <a:gd name="connsiteY4-1060" fmla="*/ 741181 h 981339"/>
                <a:gd name="connsiteX5-1061" fmla="*/ 705803 w 1556774"/>
                <a:gd name="connsiteY5-1062" fmla="*/ 624047 h 981339"/>
                <a:gd name="connsiteX6-1063" fmla="*/ 859369 w 1556774"/>
                <a:gd name="connsiteY6-1064" fmla="*/ 679765 h 981339"/>
                <a:gd name="connsiteX7-1065" fmla="*/ 1189170 w 1556774"/>
                <a:gd name="connsiteY7-1066" fmla="*/ 914032 h 981339"/>
                <a:gd name="connsiteX8-1067" fmla="*/ 1507637 w 1556774"/>
                <a:gd name="connsiteY8-1068" fmla="*/ 786693 h 981339"/>
                <a:gd name="connsiteX9-1069" fmla="*/ 1173267 w 1556774"/>
                <a:gd name="connsiteY9-1070" fmla="*/ 634312 h 981339"/>
                <a:gd name="connsiteX10-1071" fmla="*/ 1250585 w 1556774"/>
                <a:gd name="connsiteY10-1072" fmla="*/ 450008 h 981339"/>
                <a:gd name="connsiteX11-1073" fmla="*/ 964576 w 1556774"/>
                <a:gd name="connsiteY11-1074" fmla="*/ 344802 h 981339"/>
                <a:gd name="connsiteX12-1075" fmla="*/ 909391 w 1556774"/>
                <a:gd name="connsiteY12-1076" fmla="*/ 450008 h 981339"/>
                <a:gd name="connsiteX13-1077" fmla="*/ 766089 w 1556774"/>
                <a:gd name="connsiteY13-1078" fmla="*/ 388593 h 981339"/>
                <a:gd name="connsiteX14-1079" fmla="*/ 800209 w 1556774"/>
                <a:gd name="connsiteY14-1080" fmla="*/ 204349 h 981339"/>
                <a:gd name="connsiteX0-1081" fmla="*/ 800209 w 1556774"/>
                <a:gd name="connsiteY0-1082" fmla="*/ 204349 h 981339"/>
                <a:gd name="connsiteX1-1083" fmla="*/ 196266 w 1556774"/>
                <a:gd name="connsiteY1-1084" fmla="*/ 12686 h 981339"/>
                <a:gd name="connsiteX2-1085" fmla="*/ 147370 w 1556774"/>
                <a:gd name="connsiteY2-1086" fmla="*/ 306113 h 981339"/>
                <a:gd name="connsiteX3-1087" fmla="*/ 12021 w 1556774"/>
                <a:gd name="connsiteY3-1088" fmla="*/ 518188 h 981339"/>
                <a:gd name="connsiteX4-1089" fmla="*/ 636377 w 1556774"/>
                <a:gd name="connsiteY4-1090" fmla="*/ 741181 h 981339"/>
                <a:gd name="connsiteX5-1091" fmla="*/ 705803 w 1556774"/>
                <a:gd name="connsiteY5-1092" fmla="*/ 624047 h 981339"/>
                <a:gd name="connsiteX6-1093" fmla="*/ 859369 w 1556774"/>
                <a:gd name="connsiteY6-1094" fmla="*/ 679765 h 981339"/>
                <a:gd name="connsiteX7-1095" fmla="*/ 1189170 w 1556774"/>
                <a:gd name="connsiteY7-1096" fmla="*/ 914032 h 981339"/>
                <a:gd name="connsiteX8-1097" fmla="*/ 1507637 w 1556774"/>
                <a:gd name="connsiteY8-1098" fmla="*/ 786693 h 981339"/>
                <a:gd name="connsiteX9-1099" fmla="*/ 1173267 w 1556774"/>
                <a:gd name="connsiteY9-1100" fmla="*/ 634312 h 981339"/>
                <a:gd name="connsiteX10-1101" fmla="*/ 1250585 w 1556774"/>
                <a:gd name="connsiteY10-1102" fmla="*/ 450008 h 981339"/>
                <a:gd name="connsiteX11-1103" fmla="*/ 964576 w 1556774"/>
                <a:gd name="connsiteY11-1104" fmla="*/ 344802 h 981339"/>
                <a:gd name="connsiteX12-1105" fmla="*/ 909391 w 1556774"/>
                <a:gd name="connsiteY12-1106" fmla="*/ 450008 h 981339"/>
                <a:gd name="connsiteX13-1107" fmla="*/ 766089 w 1556774"/>
                <a:gd name="connsiteY13-1108" fmla="*/ 388593 h 981339"/>
                <a:gd name="connsiteX14-1109" fmla="*/ 800209 w 1556774"/>
                <a:gd name="connsiteY14-1110" fmla="*/ 204349 h 981339"/>
                <a:gd name="connsiteX0-1111" fmla="*/ 800209 w 1556774"/>
                <a:gd name="connsiteY0-1112" fmla="*/ 204349 h 981339"/>
                <a:gd name="connsiteX1-1113" fmla="*/ 196266 w 1556774"/>
                <a:gd name="connsiteY1-1114" fmla="*/ 12686 h 981339"/>
                <a:gd name="connsiteX2-1115" fmla="*/ 147370 w 1556774"/>
                <a:gd name="connsiteY2-1116" fmla="*/ 306113 h 981339"/>
                <a:gd name="connsiteX3-1117" fmla="*/ 12021 w 1556774"/>
                <a:gd name="connsiteY3-1118" fmla="*/ 518188 h 981339"/>
                <a:gd name="connsiteX4-1119" fmla="*/ 636377 w 1556774"/>
                <a:gd name="connsiteY4-1120" fmla="*/ 741181 h 981339"/>
                <a:gd name="connsiteX5-1121" fmla="*/ 705803 w 1556774"/>
                <a:gd name="connsiteY5-1122" fmla="*/ 624047 h 981339"/>
                <a:gd name="connsiteX6-1123" fmla="*/ 859369 w 1556774"/>
                <a:gd name="connsiteY6-1124" fmla="*/ 679765 h 981339"/>
                <a:gd name="connsiteX7-1125" fmla="*/ 1189170 w 1556774"/>
                <a:gd name="connsiteY7-1126" fmla="*/ 914032 h 981339"/>
                <a:gd name="connsiteX8-1127" fmla="*/ 1507637 w 1556774"/>
                <a:gd name="connsiteY8-1128" fmla="*/ 786693 h 981339"/>
                <a:gd name="connsiteX9-1129" fmla="*/ 1173267 w 1556774"/>
                <a:gd name="connsiteY9-1130" fmla="*/ 634312 h 981339"/>
                <a:gd name="connsiteX10-1131" fmla="*/ 1250585 w 1556774"/>
                <a:gd name="connsiteY10-1132" fmla="*/ 450008 h 981339"/>
                <a:gd name="connsiteX11-1133" fmla="*/ 964576 w 1556774"/>
                <a:gd name="connsiteY11-1134" fmla="*/ 344802 h 981339"/>
                <a:gd name="connsiteX12-1135" fmla="*/ 909391 w 1556774"/>
                <a:gd name="connsiteY12-1136" fmla="*/ 450008 h 981339"/>
                <a:gd name="connsiteX13-1137" fmla="*/ 766089 w 1556774"/>
                <a:gd name="connsiteY13-1138" fmla="*/ 388593 h 981339"/>
                <a:gd name="connsiteX14-1139" fmla="*/ 800209 w 1556774"/>
                <a:gd name="connsiteY14-1140" fmla="*/ 204349 h 981339"/>
                <a:gd name="connsiteX0-1141" fmla="*/ 800209 w 1556774"/>
                <a:gd name="connsiteY0-1142" fmla="*/ 204349 h 981339"/>
                <a:gd name="connsiteX1-1143" fmla="*/ 196266 w 1556774"/>
                <a:gd name="connsiteY1-1144" fmla="*/ 12686 h 981339"/>
                <a:gd name="connsiteX2-1145" fmla="*/ 147370 w 1556774"/>
                <a:gd name="connsiteY2-1146" fmla="*/ 306113 h 981339"/>
                <a:gd name="connsiteX3-1147" fmla="*/ 12021 w 1556774"/>
                <a:gd name="connsiteY3-1148" fmla="*/ 518188 h 981339"/>
                <a:gd name="connsiteX4-1149" fmla="*/ 636377 w 1556774"/>
                <a:gd name="connsiteY4-1150" fmla="*/ 741181 h 981339"/>
                <a:gd name="connsiteX5-1151" fmla="*/ 705803 w 1556774"/>
                <a:gd name="connsiteY5-1152" fmla="*/ 624047 h 981339"/>
                <a:gd name="connsiteX6-1153" fmla="*/ 859369 w 1556774"/>
                <a:gd name="connsiteY6-1154" fmla="*/ 679765 h 981339"/>
                <a:gd name="connsiteX7-1155" fmla="*/ 1189170 w 1556774"/>
                <a:gd name="connsiteY7-1156" fmla="*/ 914032 h 981339"/>
                <a:gd name="connsiteX8-1157" fmla="*/ 1507637 w 1556774"/>
                <a:gd name="connsiteY8-1158" fmla="*/ 786693 h 981339"/>
                <a:gd name="connsiteX9-1159" fmla="*/ 1173267 w 1556774"/>
                <a:gd name="connsiteY9-1160" fmla="*/ 634312 h 981339"/>
                <a:gd name="connsiteX10-1161" fmla="*/ 1250585 w 1556774"/>
                <a:gd name="connsiteY10-1162" fmla="*/ 450008 h 981339"/>
                <a:gd name="connsiteX11-1163" fmla="*/ 964576 w 1556774"/>
                <a:gd name="connsiteY11-1164" fmla="*/ 344802 h 981339"/>
                <a:gd name="connsiteX12-1165" fmla="*/ 909391 w 1556774"/>
                <a:gd name="connsiteY12-1166" fmla="*/ 450008 h 981339"/>
                <a:gd name="connsiteX13-1167" fmla="*/ 766089 w 1556774"/>
                <a:gd name="connsiteY13-1168" fmla="*/ 388593 h 981339"/>
                <a:gd name="connsiteX14-1169" fmla="*/ 800209 w 1556774"/>
                <a:gd name="connsiteY14-1170" fmla="*/ 204349 h 981339"/>
                <a:gd name="connsiteX0-1171" fmla="*/ 800209 w 1556774"/>
                <a:gd name="connsiteY0-1172" fmla="*/ 204349 h 981339"/>
                <a:gd name="connsiteX1-1173" fmla="*/ 196266 w 1556774"/>
                <a:gd name="connsiteY1-1174" fmla="*/ 12686 h 981339"/>
                <a:gd name="connsiteX2-1175" fmla="*/ 147370 w 1556774"/>
                <a:gd name="connsiteY2-1176" fmla="*/ 306113 h 981339"/>
                <a:gd name="connsiteX3-1177" fmla="*/ 12021 w 1556774"/>
                <a:gd name="connsiteY3-1178" fmla="*/ 518188 h 981339"/>
                <a:gd name="connsiteX4-1179" fmla="*/ 636377 w 1556774"/>
                <a:gd name="connsiteY4-1180" fmla="*/ 741181 h 981339"/>
                <a:gd name="connsiteX5-1181" fmla="*/ 705803 w 1556774"/>
                <a:gd name="connsiteY5-1182" fmla="*/ 624047 h 981339"/>
                <a:gd name="connsiteX6-1183" fmla="*/ 859369 w 1556774"/>
                <a:gd name="connsiteY6-1184" fmla="*/ 679765 h 981339"/>
                <a:gd name="connsiteX7-1185" fmla="*/ 1189170 w 1556774"/>
                <a:gd name="connsiteY7-1186" fmla="*/ 914032 h 981339"/>
                <a:gd name="connsiteX8-1187" fmla="*/ 1507637 w 1556774"/>
                <a:gd name="connsiteY8-1188" fmla="*/ 786693 h 981339"/>
                <a:gd name="connsiteX9-1189" fmla="*/ 1173267 w 1556774"/>
                <a:gd name="connsiteY9-1190" fmla="*/ 634312 h 981339"/>
                <a:gd name="connsiteX10-1191" fmla="*/ 1250585 w 1556774"/>
                <a:gd name="connsiteY10-1192" fmla="*/ 438081 h 981339"/>
                <a:gd name="connsiteX11-1193" fmla="*/ 964576 w 1556774"/>
                <a:gd name="connsiteY11-1194" fmla="*/ 344802 h 981339"/>
                <a:gd name="connsiteX12-1195" fmla="*/ 909391 w 1556774"/>
                <a:gd name="connsiteY12-1196" fmla="*/ 450008 h 981339"/>
                <a:gd name="connsiteX13-1197" fmla="*/ 766089 w 1556774"/>
                <a:gd name="connsiteY13-1198" fmla="*/ 388593 h 981339"/>
                <a:gd name="connsiteX14-1199" fmla="*/ 800209 w 1556774"/>
                <a:gd name="connsiteY14-1200" fmla="*/ 204349 h 981339"/>
                <a:gd name="connsiteX0-1201" fmla="*/ 800209 w 1556774"/>
                <a:gd name="connsiteY0-1202" fmla="*/ 204349 h 981339"/>
                <a:gd name="connsiteX1-1203" fmla="*/ 196266 w 1556774"/>
                <a:gd name="connsiteY1-1204" fmla="*/ 12686 h 981339"/>
                <a:gd name="connsiteX2-1205" fmla="*/ 147370 w 1556774"/>
                <a:gd name="connsiteY2-1206" fmla="*/ 306113 h 981339"/>
                <a:gd name="connsiteX3-1207" fmla="*/ 12021 w 1556774"/>
                <a:gd name="connsiteY3-1208" fmla="*/ 518188 h 981339"/>
                <a:gd name="connsiteX4-1209" fmla="*/ 636377 w 1556774"/>
                <a:gd name="connsiteY4-1210" fmla="*/ 741181 h 981339"/>
                <a:gd name="connsiteX5-1211" fmla="*/ 705803 w 1556774"/>
                <a:gd name="connsiteY5-1212" fmla="*/ 624047 h 981339"/>
                <a:gd name="connsiteX6-1213" fmla="*/ 859369 w 1556774"/>
                <a:gd name="connsiteY6-1214" fmla="*/ 679765 h 981339"/>
                <a:gd name="connsiteX7-1215" fmla="*/ 1189170 w 1556774"/>
                <a:gd name="connsiteY7-1216" fmla="*/ 914032 h 981339"/>
                <a:gd name="connsiteX8-1217" fmla="*/ 1507637 w 1556774"/>
                <a:gd name="connsiteY8-1218" fmla="*/ 786693 h 981339"/>
                <a:gd name="connsiteX9-1219" fmla="*/ 1173267 w 1556774"/>
                <a:gd name="connsiteY9-1220" fmla="*/ 634312 h 981339"/>
                <a:gd name="connsiteX10-1221" fmla="*/ 1250585 w 1556774"/>
                <a:gd name="connsiteY10-1222" fmla="*/ 438081 h 981339"/>
                <a:gd name="connsiteX11-1223" fmla="*/ 964576 w 1556774"/>
                <a:gd name="connsiteY11-1224" fmla="*/ 344802 h 981339"/>
                <a:gd name="connsiteX12-1225" fmla="*/ 909391 w 1556774"/>
                <a:gd name="connsiteY12-1226" fmla="*/ 450008 h 981339"/>
                <a:gd name="connsiteX13-1227" fmla="*/ 766089 w 1556774"/>
                <a:gd name="connsiteY13-1228" fmla="*/ 388593 h 981339"/>
                <a:gd name="connsiteX14-1229" fmla="*/ 800209 w 1556774"/>
                <a:gd name="connsiteY14-1230" fmla="*/ 204349 h 981339"/>
                <a:gd name="connsiteX0-1231" fmla="*/ 800209 w 1556774"/>
                <a:gd name="connsiteY0-1232" fmla="*/ 204349 h 981339"/>
                <a:gd name="connsiteX1-1233" fmla="*/ 196266 w 1556774"/>
                <a:gd name="connsiteY1-1234" fmla="*/ 12686 h 981339"/>
                <a:gd name="connsiteX2-1235" fmla="*/ 147370 w 1556774"/>
                <a:gd name="connsiteY2-1236" fmla="*/ 306113 h 981339"/>
                <a:gd name="connsiteX3-1237" fmla="*/ 12021 w 1556774"/>
                <a:gd name="connsiteY3-1238" fmla="*/ 518188 h 981339"/>
                <a:gd name="connsiteX4-1239" fmla="*/ 636377 w 1556774"/>
                <a:gd name="connsiteY4-1240" fmla="*/ 741181 h 981339"/>
                <a:gd name="connsiteX5-1241" fmla="*/ 705803 w 1556774"/>
                <a:gd name="connsiteY5-1242" fmla="*/ 624047 h 981339"/>
                <a:gd name="connsiteX6-1243" fmla="*/ 859369 w 1556774"/>
                <a:gd name="connsiteY6-1244" fmla="*/ 679765 h 981339"/>
                <a:gd name="connsiteX7-1245" fmla="*/ 1189170 w 1556774"/>
                <a:gd name="connsiteY7-1246" fmla="*/ 914032 h 981339"/>
                <a:gd name="connsiteX8-1247" fmla="*/ 1507637 w 1556774"/>
                <a:gd name="connsiteY8-1248" fmla="*/ 786693 h 981339"/>
                <a:gd name="connsiteX9-1249" fmla="*/ 1173267 w 1556774"/>
                <a:gd name="connsiteY9-1250" fmla="*/ 634312 h 981339"/>
                <a:gd name="connsiteX10-1251" fmla="*/ 1250585 w 1556774"/>
                <a:gd name="connsiteY10-1252" fmla="*/ 438081 h 981339"/>
                <a:gd name="connsiteX11-1253" fmla="*/ 964576 w 1556774"/>
                <a:gd name="connsiteY11-1254" fmla="*/ 344802 h 981339"/>
                <a:gd name="connsiteX12-1255" fmla="*/ 909391 w 1556774"/>
                <a:gd name="connsiteY12-1256" fmla="*/ 450008 h 981339"/>
                <a:gd name="connsiteX13-1257" fmla="*/ 766089 w 1556774"/>
                <a:gd name="connsiteY13-1258" fmla="*/ 388593 h 981339"/>
                <a:gd name="connsiteX14-1259" fmla="*/ 800209 w 1556774"/>
                <a:gd name="connsiteY14-1260" fmla="*/ 204349 h 981339"/>
                <a:gd name="connsiteX0-1261" fmla="*/ 800209 w 1527868"/>
                <a:gd name="connsiteY0-1262" fmla="*/ 204349 h 975126"/>
                <a:gd name="connsiteX1-1263" fmla="*/ 196266 w 1527868"/>
                <a:gd name="connsiteY1-1264" fmla="*/ 12686 h 975126"/>
                <a:gd name="connsiteX2-1265" fmla="*/ 147370 w 1527868"/>
                <a:gd name="connsiteY2-1266" fmla="*/ 306113 h 975126"/>
                <a:gd name="connsiteX3-1267" fmla="*/ 12021 w 1527868"/>
                <a:gd name="connsiteY3-1268" fmla="*/ 518188 h 975126"/>
                <a:gd name="connsiteX4-1269" fmla="*/ 636377 w 1527868"/>
                <a:gd name="connsiteY4-1270" fmla="*/ 741181 h 975126"/>
                <a:gd name="connsiteX5-1271" fmla="*/ 705803 w 1527868"/>
                <a:gd name="connsiteY5-1272" fmla="*/ 624047 h 975126"/>
                <a:gd name="connsiteX6-1273" fmla="*/ 859369 w 1527868"/>
                <a:gd name="connsiteY6-1274" fmla="*/ 679765 h 975126"/>
                <a:gd name="connsiteX7-1275" fmla="*/ 1189170 w 1527868"/>
                <a:gd name="connsiteY7-1276" fmla="*/ 914032 h 975126"/>
                <a:gd name="connsiteX8-1277" fmla="*/ 1467881 w 1527868"/>
                <a:gd name="connsiteY8-1278" fmla="*/ 742961 h 975126"/>
                <a:gd name="connsiteX9-1279" fmla="*/ 1173267 w 1527868"/>
                <a:gd name="connsiteY9-1280" fmla="*/ 634312 h 975126"/>
                <a:gd name="connsiteX10-1281" fmla="*/ 1250585 w 1527868"/>
                <a:gd name="connsiteY10-1282" fmla="*/ 438081 h 975126"/>
                <a:gd name="connsiteX11-1283" fmla="*/ 964576 w 1527868"/>
                <a:gd name="connsiteY11-1284" fmla="*/ 344802 h 975126"/>
                <a:gd name="connsiteX12-1285" fmla="*/ 909391 w 1527868"/>
                <a:gd name="connsiteY12-1286" fmla="*/ 450008 h 975126"/>
                <a:gd name="connsiteX13-1287" fmla="*/ 766089 w 1527868"/>
                <a:gd name="connsiteY13-1288" fmla="*/ 388593 h 975126"/>
                <a:gd name="connsiteX14-1289" fmla="*/ 800209 w 1527868"/>
                <a:gd name="connsiteY14-1290" fmla="*/ 204349 h 975126"/>
                <a:gd name="connsiteX0-1291" fmla="*/ 800209 w 1527868"/>
                <a:gd name="connsiteY0-1292" fmla="*/ 204349 h 975126"/>
                <a:gd name="connsiteX1-1293" fmla="*/ 196266 w 1527868"/>
                <a:gd name="connsiteY1-1294" fmla="*/ 12686 h 975126"/>
                <a:gd name="connsiteX2-1295" fmla="*/ 147370 w 1527868"/>
                <a:gd name="connsiteY2-1296" fmla="*/ 306113 h 975126"/>
                <a:gd name="connsiteX3-1297" fmla="*/ 12021 w 1527868"/>
                <a:gd name="connsiteY3-1298" fmla="*/ 518188 h 975126"/>
                <a:gd name="connsiteX4-1299" fmla="*/ 636377 w 1527868"/>
                <a:gd name="connsiteY4-1300" fmla="*/ 741181 h 975126"/>
                <a:gd name="connsiteX5-1301" fmla="*/ 705803 w 1527868"/>
                <a:gd name="connsiteY5-1302" fmla="*/ 624047 h 975126"/>
                <a:gd name="connsiteX6-1303" fmla="*/ 859369 w 1527868"/>
                <a:gd name="connsiteY6-1304" fmla="*/ 679765 h 975126"/>
                <a:gd name="connsiteX7-1305" fmla="*/ 1189170 w 1527868"/>
                <a:gd name="connsiteY7-1306" fmla="*/ 914032 h 975126"/>
                <a:gd name="connsiteX8-1307" fmla="*/ 1467881 w 1527868"/>
                <a:gd name="connsiteY8-1308" fmla="*/ 742961 h 975126"/>
                <a:gd name="connsiteX9-1309" fmla="*/ 1173267 w 1527868"/>
                <a:gd name="connsiteY9-1310" fmla="*/ 634312 h 975126"/>
                <a:gd name="connsiteX10-1311" fmla="*/ 1250585 w 1527868"/>
                <a:gd name="connsiteY10-1312" fmla="*/ 438081 h 975126"/>
                <a:gd name="connsiteX11-1313" fmla="*/ 964576 w 1527868"/>
                <a:gd name="connsiteY11-1314" fmla="*/ 344802 h 975126"/>
                <a:gd name="connsiteX12-1315" fmla="*/ 909391 w 1527868"/>
                <a:gd name="connsiteY12-1316" fmla="*/ 450008 h 975126"/>
                <a:gd name="connsiteX13-1317" fmla="*/ 766089 w 1527868"/>
                <a:gd name="connsiteY13-1318" fmla="*/ 388593 h 975126"/>
                <a:gd name="connsiteX14-1319" fmla="*/ 800209 w 1527868"/>
                <a:gd name="connsiteY14-1320" fmla="*/ 204349 h 975126"/>
                <a:gd name="connsiteX0-1321" fmla="*/ 800209 w 1499884"/>
                <a:gd name="connsiteY0-1322" fmla="*/ 204349 h 986483"/>
                <a:gd name="connsiteX1-1323" fmla="*/ 196266 w 1499884"/>
                <a:gd name="connsiteY1-1324" fmla="*/ 12686 h 986483"/>
                <a:gd name="connsiteX2-1325" fmla="*/ 147370 w 1499884"/>
                <a:gd name="connsiteY2-1326" fmla="*/ 306113 h 986483"/>
                <a:gd name="connsiteX3-1327" fmla="*/ 12021 w 1499884"/>
                <a:gd name="connsiteY3-1328" fmla="*/ 518188 h 986483"/>
                <a:gd name="connsiteX4-1329" fmla="*/ 636377 w 1499884"/>
                <a:gd name="connsiteY4-1330" fmla="*/ 741181 h 986483"/>
                <a:gd name="connsiteX5-1331" fmla="*/ 705803 w 1499884"/>
                <a:gd name="connsiteY5-1332" fmla="*/ 624047 h 986483"/>
                <a:gd name="connsiteX6-1333" fmla="*/ 859369 w 1499884"/>
                <a:gd name="connsiteY6-1334" fmla="*/ 679765 h 986483"/>
                <a:gd name="connsiteX7-1335" fmla="*/ 1189170 w 1499884"/>
                <a:gd name="connsiteY7-1336" fmla="*/ 914032 h 986483"/>
                <a:gd name="connsiteX8-1337" fmla="*/ 1467881 w 1499884"/>
                <a:gd name="connsiteY8-1338" fmla="*/ 742961 h 986483"/>
                <a:gd name="connsiteX9-1339" fmla="*/ 1173267 w 1499884"/>
                <a:gd name="connsiteY9-1340" fmla="*/ 634312 h 986483"/>
                <a:gd name="connsiteX10-1341" fmla="*/ 1250585 w 1499884"/>
                <a:gd name="connsiteY10-1342" fmla="*/ 438081 h 986483"/>
                <a:gd name="connsiteX11-1343" fmla="*/ 964576 w 1499884"/>
                <a:gd name="connsiteY11-1344" fmla="*/ 344802 h 986483"/>
                <a:gd name="connsiteX12-1345" fmla="*/ 909391 w 1499884"/>
                <a:gd name="connsiteY12-1346" fmla="*/ 450008 h 986483"/>
                <a:gd name="connsiteX13-1347" fmla="*/ 766089 w 1499884"/>
                <a:gd name="connsiteY13-1348" fmla="*/ 388593 h 986483"/>
                <a:gd name="connsiteX14-1349" fmla="*/ 800209 w 1499884"/>
                <a:gd name="connsiteY14-1350" fmla="*/ 204349 h 986483"/>
                <a:gd name="connsiteX0-1351" fmla="*/ 800209 w 1505435"/>
                <a:gd name="connsiteY0-1352" fmla="*/ 204349 h 1015754"/>
                <a:gd name="connsiteX1-1353" fmla="*/ 196266 w 1505435"/>
                <a:gd name="connsiteY1-1354" fmla="*/ 12686 h 1015754"/>
                <a:gd name="connsiteX2-1355" fmla="*/ 147370 w 1505435"/>
                <a:gd name="connsiteY2-1356" fmla="*/ 306113 h 1015754"/>
                <a:gd name="connsiteX3-1357" fmla="*/ 12021 w 1505435"/>
                <a:gd name="connsiteY3-1358" fmla="*/ 518188 h 1015754"/>
                <a:gd name="connsiteX4-1359" fmla="*/ 636377 w 1505435"/>
                <a:gd name="connsiteY4-1360" fmla="*/ 741181 h 1015754"/>
                <a:gd name="connsiteX5-1361" fmla="*/ 705803 w 1505435"/>
                <a:gd name="connsiteY5-1362" fmla="*/ 624047 h 1015754"/>
                <a:gd name="connsiteX6-1363" fmla="*/ 859369 w 1505435"/>
                <a:gd name="connsiteY6-1364" fmla="*/ 679765 h 1015754"/>
                <a:gd name="connsiteX7-1365" fmla="*/ 1189170 w 1505435"/>
                <a:gd name="connsiteY7-1366" fmla="*/ 914032 h 1015754"/>
                <a:gd name="connsiteX8-1367" fmla="*/ 1467881 w 1505435"/>
                <a:gd name="connsiteY8-1368" fmla="*/ 742961 h 1015754"/>
                <a:gd name="connsiteX9-1369" fmla="*/ 1173267 w 1505435"/>
                <a:gd name="connsiteY9-1370" fmla="*/ 634312 h 1015754"/>
                <a:gd name="connsiteX10-1371" fmla="*/ 1250585 w 1505435"/>
                <a:gd name="connsiteY10-1372" fmla="*/ 438081 h 1015754"/>
                <a:gd name="connsiteX11-1373" fmla="*/ 964576 w 1505435"/>
                <a:gd name="connsiteY11-1374" fmla="*/ 344802 h 1015754"/>
                <a:gd name="connsiteX12-1375" fmla="*/ 909391 w 1505435"/>
                <a:gd name="connsiteY12-1376" fmla="*/ 450008 h 1015754"/>
                <a:gd name="connsiteX13-1377" fmla="*/ 766089 w 1505435"/>
                <a:gd name="connsiteY13-1378" fmla="*/ 388593 h 1015754"/>
                <a:gd name="connsiteX14-1379" fmla="*/ 800209 w 1505435"/>
                <a:gd name="connsiteY14-1380" fmla="*/ 204349 h 101575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/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-1" fmla="*/ 430619 w 798902"/>
              <a:gd name="connsiteY0-2" fmla="*/ 1331843 h 2449001"/>
              <a:gd name="connsiteX1-3" fmla="*/ 541938 w 798902"/>
              <a:gd name="connsiteY1-4" fmla="*/ 1379551 h 2449001"/>
              <a:gd name="connsiteX2-5" fmla="*/ 780476 w 798902"/>
              <a:gd name="connsiteY2-6" fmla="*/ 1375575 h 2449001"/>
              <a:gd name="connsiteX3-7" fmla="*/ 625426 w 798902"/>
              <a:gd name="connsiteY3-8" fmla="*/ 1741335 h 2449001"/>
              <a:gd name="connsiteX4-9" fmla="*/ 609523 w 798902"/>
              <a:gd name="connsiteY4-10" fmla="*/ 2441050 h 2449001"/>
              <a:gd name="connsiteX5-11" fmla="*/ 319301 w 798902"/>
              <a:gd name="connsiteY5-12" fmla="*/ 2445025 h 2449001"/>
              <a:gd name="connsiteX6-13" fmla="*/ 211958 w 798902"/>
              <a:gd name="connsiteY6-14" fmla="*/ 1673750 h 2449001"/>
              <a:gd name="connsiteX7-15" fmla="*/ 207983 w 798902"/>
              <a:gd name="connsiteY7-16" fmla="*/ 2441050 h 2449001"/>
              <a:gd name="connsiteX8-17" fmla="*/ 136421 w 798902"/>
              <a:gd name="connsiteY8-18" fmla="*/ 2449001 h 2449001"/>
              <a:gd name="connsiteX9-19" fmla="*/ 5224 w 798902"/>
              <a:gd name="connsiteY9-20" fmla="*/ 1701579 h 2449001"/>
              <a:gd name="connsiteX10-21" fmla="*/ 37029 w 798902"/>
              <a:gd name="connsiteY10-22" fmla="*/ 1582309 h 2449001"/>
              <a:gd name="connsiteX11-23" fmla="*/ 76786 w 798902"/>
              <a:gd name="connsiteY11-24" fmla="*/ 1566407 h 2449001"/>
              <a:gd name="connsiteX12-25" fmla="*/ 89266 w 798902"/>
              <a:gd name="connsiteY12-26" fmla="*/ 1389262 h 2449001"/>
              <a:gd name="connsiteX13-27" fmla="*/ 339179 w 798902"/>
              <a:gd name="connsiteY13-28" fmla="*/ 1375575 h 2449001"/>
              <a:gd name="connsiteX14-29" fmla="*/ 430619 w 798902"/>
              <a:gd name="connsiteY14-30" fmla="*/ 1331843 h 2449001"/>
              <a:gd name="connsiteX15-31" fmla="*/ 243762 w 798902"/>
              <a:gd name="connsiteY15-32" fmla="*/ 0 h 2449001"/>
              <a:gd name="connsiteX16-33" fmla="*/ 557838 w 798902"/>
              <a:gd name="connsiteY16-34" fmla="*/ 0 h 2449001"/>
              <a:gd name="connsiteX17-35" fmla="*/ 689036 w 798902"/>
              <a:gd name="connsiteY17-36" fmla="*/ 962108 h 2449001"/>
              <a:gd name="connsiteX18-37" fmla="*/ 724816 w 798902"/>
              <a:gd name="connsiteY18-38" fmla="*/ 1307990 h 2449001"/>
              <a:gd name="connsiteX19-39" fmla="*/ 414715 w 798902"/>
              <a:gd name="connsiteY19-40" fmla="*/ 1268233 h 2449001"/>
              <a:gd name="connsiteX20-41" fmla="*/ 104615 w 798902"/>
              <a:gd name="connsiteY20-42" fmla="*/ 1288111 h 2449001"/>
              <a:gd name="connsiteX21-43" fmla="*/ 124493 w 798902"/>
              <a:gd name="connsiteY21-44" fmla="*/ 1017766 h 2449001"/>
              <a:gd name="connsiteX22-45" fmla="*/ 243762 w 798902"/>
              <a:gd name="connsiteY22-46" fmla="*/ 0 h 2449001"/>
              <a:gd name="connsiteX0-47" fmla="*/ 430619 w 784764"/>
              <a:gd name="connsiteY0-48" fmla="*/ 1331843 h 2449001"/>
              <a:gd name="connsiteX1-49" fmla="*/ 541938 w 784764"/>
              <a:gd name="connsiteY1-50" fmla="*/ 1379551 h 2449001"/>
              <a:gd name="connsiteX2-51" fmla="*/ 763368 w 784764"/>
              <a:gd name="connsiteY2-52" fmla="*/ 1406369 h 2449001"/>
              <a:gd name="connsiteX3-53" fmla="*/ 625426 w 784764"/>
              <a:gd name="connsiteY3-54" fmla="*/ 1741335 h 2449001"/>
              <a:gd name="connsiteX4-55" fmla="*/ 609523 w 784764"/>
              <a:gd name="connsiteY4-56" fmla="*/ 2441050 h 2449001"/>
              <a:gd name="connsiteX5-57" fmla="*/ 319301 w 784764"/>
              <a:gd name="connsiteY5-58" fmla="*/ 2445025 h 2449001"/>
              <a:gd name="connsiteX6-59" fmla="*/ 211958 w 784764"/>
              <a:gd name="connsiteY6-60" fmla="*/ 1673750 h 2449001"/>
              <a:gd name="connsiteX7-61" fmla="*/ 207983 w 784764"/>
              <a:gd name="connsiteY7-62" fmla="*/ 2441050 h 2449001"/>
              <a:gd name="connsiteX8-63" fmla="*/ 136421 w 784764"/>
              <a:gd name="connsiteY8-64" fmla="*/ 2449001 h 2449001"/>
              <a:gd name="connsiteX9-65" fmla="*/ 5224 w 784764"/>
              <a:gd name="connsiteY9-66" fmla="*/ 1701579 h 2449001"/>
              <a:gd name="connsiteX10-67" fmla="*/ 37029 w 784764"/>
              <a:gd name="connsiteY10-68" fmla="*/ 1582309 h 2449001"/>
              <a:gd name="connsiteX11-69" fmla="*/ 76786 w 784764"/>
              <a:gd name="connsiteY11-70" fmla="*/ 1566407 h 2449001"/>
              <a:gd name="connsiteX12-71" fmla="*/ 89266 w 784764"/>
              <a:gd name="connsiteY12-72" fmla="*/ 1389262 h 2449001"/>
              <a:gd name="connsiteX13-73" fmla="*/ 339179 w 784764"/>
              <a:gd name="connsiteY13-74" fmla="*/ 1375575 h 2449001"/>
              <a:gd name="connsiteX14-75" fmla="*/ 430619 w 784764"/>
              <a:gd name="connsiteY14-76" fmla="*/ 1331843 h 2449001"/>
              <a:gd name="connsiteX15-77" fmla="*/ 243762 w 784764"/>
              <a:gd name="connsiteY15-78" fmla="*/ 0 h 2449001"/>
              <a:gd name="connsiteX16-79" fmla="*/ 557838 w 784764"/>
              <a:gd name="connsiteY16-80" fmla="*/ 0 h 2449001"/>
              <a:gd name="connsiteX17-81" fmla="*/ 689036 w 784764"/>
              <a:gd name="connsiteY17-82" fmla="*/ 962108 h 2449001"/>
              <a:gd name="connsiteX18-83" fmla="*/ 724816 w 784764"/>
              <a:gd name="connsiteY18-84" fmla="*/ 1307990 h 2449001"/>
              <a:gd name="connsiteX19-85" fmla="*/ 414715 w 784764"/>
              <a:gd name="connsiteY19-86" fmla="*/ 1268233 h 2449001"/>
              <a:gd name="connsiteX20-87" fmla="*/ 104615 w 784764"/>
              <a:gd name="connsiteY20-88" fmla="*/ 1288111 h 2449001"/>
              <a:gd name="connsiteX21-89" fmla="*/ 124493 w 784764"/>
              <a:gd name="connsiteY21-90" fmla="*/ 1017766 h 2449001"/>
              <a:gd name="connsiteX22-91" fmla="*/ 243762 w 784764"/>
              <a:gd name="connsiteY22-92" fmla="*/ 0 h 2449001"/>
              <a:gd name="connsiteX0-93" fmla="*/ 430619 w 784764"/>
              <a:gd name="connsiteY0-94" fmla="*/ 1331843 h 2449001"/>
              <a:gd name="connsiteX1-95" fmla="*/ 541938 w 784764"/>
              <a:gd name="connsiteY1-96" fmla="*/ 1379551 h 2449001"/>
              <a:gd name="connsiteX2-97" fmla="*/ 763368 w 784764"/>
              <a:gd name="connsiteY2-98" fmla="*/ 1406369 h 2449001"/>
              <a:gd name="connsiteX3-99" fmla="*/ 625426 w 784764"/>
              <a:gd name="connsiteY3-100" fmla="*/ 1741335 h 2449001"/>
              <a:gd name="connsiteX4-101" fmla="*/ 609523 w 784764"/>
              <a:gd name="connsiteY4-102" fmla="*/ 2441050 h 2449001"/>
              <a:gd name="connsiteX5-103" fmla="*/ 319301 w 784764"/>
              <a:gd name="connsiteY5-104" fmla="*/ 2445025 h 2449001"/>
              <a:gd name="connsiteX6-105" fmla="*/ 211958 w 784764"/>
              <a:gd name="connsiteY6-106" fmla="*/ 1673750 h 2449001"/>
              <a:gd name="connsiteX7-107" fmla="*/ 207983 w 784764"/>
              <a:gd name="connsiteY7-108" fmla="*/ 2441050 h 2449001"/>
              <a:gd name="connsiteX8-109" fmla="*/ 136421 w 784764"/>
              <a:gd name="connsiteY8-110" fmla="*/ 2449001 h 2449001"/>
              <a:gd name="connsiteX9-111" fmla="*/ 5224 w 784764"/>
              <a:gd name="connsiteY9-112" fmla="*/ 1701579 h 2449001"/>
              <a:gd name="connsiteX10-113" fmla="*/ 37029 w 784764"/>
              <a:gd name="connsiteY10-114" fmla="*/ 1582309 h 2449001"/>
              <a:gd name="connsiteX11-115" fmla="*/ 76786 w 784764"/>
              <a:gd name="connsiteY11-116" fmla="*/ 1566407 h 2449001"/>
              <a:gd name="connsiteX12-117" fmla="*/ 89266 w 784764"/>
              <a:gd name="connsiteY12-118" fmla="*/ 1389262 h 2449001"/>
              <a:gd name="connsiteX13-119" fmla="*/ 339179 w 784764"/>
              <a:gd name="connsiteY13-120" fmla="*/ 1375575 h 2449001"/>
              <a:gd name="connsiteX14-121" fmla="*/ 430619 w 784764"/>
              <a:gd name="connsiteY14-122" fmla="*/ 1331843 h 2449001"/>
              <a:gd name="connsiteX15-123" fmla="*/ 243762 w 784764"/>
              <a:gd name="connsiteY15-124" fmla="*/ 0 h 2449001"/>
              <a:gd name="connsiteX16-125" fmla="*/ 557838 w 784764"/>
              <a:gd name="connsiteY16-126" fmla="*/ 0 h 2449001"/>
              <a:gd name="connsiteX17-127" fmla="*/ 689036 w 784764"/>
              <a:gd name="connsiteY17-128" fmla="*/ 962108 h 2449001"/>
              <a:gd name="connsiteX18-129" fmla="*/ 724816 w 784764"/>
              <a:gd name="connsiteY18-130" fmla="*/ 1307990 h 2449001"/>
              <a:gd name="connsiteX19-131" fmla="*/ 414715 w 784764"/>
              <a:gd name="connsiteY19-132" fmla="*/ 1268233 h 2449001"/>
              <a:gd name="connsiteX20-133" fmla="*/ 104615 w 784764"/>
              <a:gd name="connsiteY20-134" fmla="*/ 1288111 h 2449001"/>
              <a:gd name="connsiteX21-135" fmla="*/ 124493 w 784764"/>
              <a:gd name="connsiteY21-136" fmla="*/ 1017766 h 2449001"/>
              <a:gd name="connsiteX22-137" fmla="*/ 243762 w 784764"/>
              <a:gd name="connsiteY22-138" fmla="*/ 0 h 2449001"/>
              <a:gd name="connsiteX0-139" fmla="*/ 430619 w 784764"/>
              <a:gd name="connsiteY0-140" fmla="*/ 1331843 h 2449001"/>
              <a:gd name="connsiteX1-141" fmla="*/ 541938 w 784764"/>
              <a:gd name="connsiteY1-142" fmla="*/ 1379551 h 2449001"/>
              <a:gd name="connsiteX2-143" fmla="*/ 763368 w 784764"/>
              <a:gd name="connsiteY2-144" fmla="*/ 1406369 h 2449001"/>
              <a:gd name="connsiteX3-145" fmla="*/ 625426 w 784764"/>
              <a:gd name="connsiteY3-146" fmla="*/ 1741335 h 2449001"/>
              <a:gd name="connsiteX4-147" fmla="*/ 609523 w 784764"/>
              <a:gd name="connsiteY4-148" fmla="*/ 2441050 h 2449001"/>
              <a:gd name="connsiteX5-149" fmla="*/ 319301 w 784764"/>
              <a:gd name="connsiteY5-150" fmla="*/ 2445025 h 2449001"/>
              <a:gd name="connsiteX6-151" fmla="*/ 211958 w 784764"/>
              <a:gd name="connsiteY6-152" fmla="*/ 1673750 h 2449001"/>
              <a:gd name="connsiteX7-153" fmla="*/ 207983 w 784764"/>
              <a:gd name="connsiteY7-154" fmla="*/ 2441050 h 2449001"/>
              <a:gd name="connsiteX8-155" fmla="*/ 136421 w 784764"/>
              <a:gd name="connsiteY8-156" fmla="*/ 2449001 h 2449001"/>
              <a:gd name="connsiteX9-157" fmla="*/ 5224 w 784764"/>
              <a:gd name="connsiteY9-158" fmla="*/ 1701579 h 2449001"/>
              <a:gd name="connsiteX10-159" fmla="*/ 37029 w 784764"/>
              <a:gd name="connsiteY10-160" fmla="*/ 1582309 h 2449001"/>
              <a:gd name="connsiteX11-161" fmla="*/ 76786 w 784764"/>
              <a:gd name="connsiteY11-162" fmla="*/ 1566407 h 2449001"/>
              <a:gd name="connsiteX12-163" fmla="*/ 89266 w 784764"/>
              <a:gd name="connsiteY12-164" fmla="*/ 1389262 h 2449001"/>
              <a:gd name="connsiteX13-165" fmla="*/ 339179 w 784764"/>
              <a:gd name="connsiteY13-166" fmla="*/ 1375575 h 2449001"/>
              <a:gd name="connsiteX14-167" fmla="*/ 430619 w 784764"/>
              <a:gd name="connsiteY14-168" fmla="*/ 1331843 h 2449001"/>
              <a:gd name="connsiteX15-169" fmla="*/ 243762 w 784764"/>
              <a:gd name="connsiteY15-170" fmla="*/ 0 h 2449001"/>
              <a:gd name="connsiteX16-171" fmla="*/ 557838 w 784764"/>
              <a:gd name="connsiteY16-172" fmla="*/ 0 h 2449001"/>
              <a:gd name="connsiteX17-173" fmla="*/ 689036 w 784764"/>
              <a:gd name="connsiteY17-174" fmla="*/ 962108 h 2449001"/>
              <a:gd name="connsiteX18-175" fmla="*/ 724816 w 784764"/>
              <a:gd name="connsiteY18-176" fmla="*/ 1307990 h 2449001"/>
              <a:gd name="connsiteX19-177" fmla="*/ 414715 w 784764"/>
              <a:gd name="connsiteY19-178" fmla="*/ 1268233 h 2449001"/>
              <a:gd name="connsiteX20-179" fmla="*/ 104615 w 784764"/>
              <a:gd name="connsiteY20-180" fmla="*/ 1288111 h 2449001"/>
              <a:gd name="connsiteX21-181" fmla="*/ 124493 w 784764"/>
              <a:gd name="connsiteY21-182" fmla="*/ 1017766 h 2449001"/>
              <a:gd name="connsiteX22-183" fmla="*/ 243762 w 784764"/>
              <a:gd name="connsiteY22-184" fmla="*/ 0 h 2449001"/>
              <a:gd name="connsiteX0-185" fmla="*/ 430997 w 785142"/>
              <a:gd name="connsiteY0-186" fmla="*/ 1331843 h 2449001"/>
              <a:gd name="connsiteX1-187" fmla="*/ 542316 w 785142"/>
              <a:gd name="connsiteY1-188" fmla="*/ 1379551 h 2449001"/>
              <a:gd name="connsiteX2-189" fmla="*/ 763746 w 785142"/>
              <a:gd name="connsiteY2-190" fmla="*/ 1406369 h 2449001"/>
              <a:gd name="connsiteX3-191" fmla="*/ 625804 w 785142"/>
              <a:gd name="connsiteY3-192" fmla="*/ 1741335 h 2449001"/>
              <a:gd name="connsiteX4-193" fmla="*/ 609901 w 785142"/>
              <a:gd name="connsiteY4-194" fmla="*/ 2441050 h 2449001"/>
              <a:gd name="connsiteX5-195" fmla="*/ 319679 w 785142"/>
              <a:gd name="connsiteY5-196" fmla="*/ 2445025 h 2449001"/>
              <a:gd name="connsiteX6-197" fmla="*/ 212336 w 785142"/>
              <a:gd name="connsiteY6-198" fmla="*/ 1673750 h 2449001"/>
              <a:gd name="connsiteX7-199" fmla="*/ 208361 w 785142"/>
              <a:gd name="connsiteY7-200" fmla="*/ 2441050 h 2449001"/>
              <a:gd name="connsiteX8-201" fmla="*/ 136799 w 785142"/>
              <a:gd name="connsiteY8-202" fmla="*/ 2449001 h 2449001"/>
              <a:gd name="connsiteX9-203" fmla="*/ 5602 w 785142"/>
              <a:gd name="connsiteY9-204" fmla="*/ 1701579 h 2449001"/>
              <a:gd name="connsiteX10-205" fmla="*/ 37407 w 785142"/>
              <a:gd name="connsiteY10-206" fmla="*/ 1582309 h 2449001"/>
              <a:gd name="connsiteX11-207" fmla="*/ 101115 w 785142"/>
              <a:gd name="connsiteY11-208" fmla="*/ 1597201 h 2449001"/>
              <a:gd name="connsiteX12-209" fmla="*/ 89644 w 785142"/>
              <a:gd name="connsiteY12-210" fmla="*/ 1389262 h 2449001"/>
              <a:gd name="connsiteX13-211" fmla="*/ 339557 w 785142"/>
              <a:gd name="connsiteY13-212" fmla="*/ 1375575 h 2449001"/>
              <a:gd name="connsiteX14-213" fmla="*/ 430997 w 785142"/>
              <a:gd name="connsiteY14-214" fmla="*/ 1331843 h 2449001"/>
              <a:gd name="connsiteX15-215" fmla="*/ 244140 w 785142"/>
              <a:gd name="connsiteY15-216" fmla="*/ 0 h 2449001"/>
              <a:gd name="connsiteX16-217" fmla="*/ 558216 w 785142"/>
              <a:gd name="connsiteY16-218" fmla="*/ 0 h 2449001"/>
              <a:gd name="connsiteX17-219" fmla="*/ 689414 w 785142"/>
              <a:gd name="connsiteY17-220" fmla="*/ 962108 h 2449001"/>
              <a:gd name="connsiteX18-221" fmla="*/ 725194 w 785142"/>
              <a:gd name="connsiteY18-222" fmla="*/ 1307990 h 2449001"/>
              <a:gd name="connsiteX19-223" fmla="*/ 415093 w 785142"/>
              <a:gd name="connsiteY19-224" fmla="*/ 1268233 h 2449001"/>
              <a:gd name="connsiteX20-225" fmla="*/ 104993 w 785142"/>
              <a:gd name="connsiteY20-226" fmla="*/ 1288111 h 2449001"/>
              <a:gd name="connsiteX21-227" fmla="*/ 124871 w 785142"/>
              <a:gd name="connsiteY21-228" fmla="*/ 1017766 h 2449001"/>
              <a:gd name="connsiteX22-229" fmla="*/ 244140 w 785142"/>
              <a:gd name="connsiteY22-230" fmla="*/ 0 h 2449001"/>
              <a:gd name="connsiteX0-231" fmla="*/ 430997 w 785142"/>
              <a:gd name="connsiteY0-232" fmla="*/ 1331843 h 2449001"/>
              <a:gd name="connsiteX1-233" fmla="*/ 542316 w 785142"/>
              <a:gd name="connsiteY1-234" fmla="*/ 1379551 h 2449001"/>
              <a:gd name="connsiteX2-235" fmla="*/ 763746 w 785142"/>
              <a:gd name="connsiteY2-236" fmla="*/ 1406369 h 2449001"/>
              <a:gd name="connsiteX3-237" fmla="*/ 625804 w 785142"/>
              <a:gd name="connsiteY3-238" fmla="*/ 1741335 h 2449001"/>
              <a:gd name="connsiteX4-239" fmla="*/ 609901 w 785142"/>
              <a:gd name="connsiteY4-240" fmla="*/ 2441050 h 2449001"/>
              <a:gd name="connsiteX5-241" fmla="*/ 319679 w 785142"/>
              <a:gd name="connsiteY5-242" fmla="*/ 2445025 h 2449001"/>
              <a:gd name="connsiteX6-243" fmla="*/ 212336 w 785142"/>
              <a:gd name="connsiteY6-244" fmla="*/ 1673750 h 2449001"/>
              <a:gd name="connsiteX7-245" fmla="*/ 208361 w 785142"/>
              <a:gd name="connsiteY7-246" fmla="*/ 2441050 h 2449001"/>
              <a:gd name="connsiteX8-247" fmla="*/ 136799 w 785142"/>
              <a:gd name="connsiteY8-248" fmla="*/ 2449001 h 2449001"/>
              <a:gd name="connsiteX9-249" fmla="*/ 5602 w 785142"/>
              <a:gd name="connsiteY9-250" fmla="*/ 1701579 h 2449001"/>
              <a:gd name="connsiteX10-251" fmla="*/ 37407 w 785142"/>
              <a:gd name="connsiteY10-252" fmla="*/ 1582309 h 2449001"/>
              <a:gd name="connsiteX11-253" fmla="*/ 101115 w 785142"/>
              <a:gd name="connsiteY11-254" fmla="*/ 1597201 h 2449001"/>
              <a:gd name="connsiteX12-255" fmla="*/ 89644 w 785142"/>
              <a:gd name="connsiteY12-256" fmla="*/ 1389262 h 2449001"/>
              <a:gd name="connsiteX13-257" fmla="*/ 339557 w 785142"/>
              <a:gd name="connsiteY13-258" fmla="*/ 1375575 h 2449001"/>
              <a:gd name="connsiteX14-259" fmla="*/ 430997 w 785142"/>
              <a:gd name="connsiteY14-260" fmla="*/ 1331843 h 2449001"/>
              <a:gd name="connsiteX15-261" fmla="*/ 244140 w 785142"/>
              <a:gd name="connsiteY15-262" fmla="*/ 0 h 2449001"/>
              <a:gd name="connsiteX16-263" fmla="*/ 558216 w 785142"/>
              <a:gd name="connsiteY16-264" fmla="*/ 0 h 2449001"/>
              <a:gd name="connsiteX17-265" fmla="*/ 689414 w 785142"/>
              <a:gd name="connsiteY17-266" fmla="*/ 962108 h 2449001"/>
              <a:gd name="connsiteX18-267" fmla="*/ 725194 w 785142"/>
              <a:gd name="connsiteY18-268" fmla="*/ 1307990 h 2449001"/>
              <a:gd name="connsiteX19-269" fmla="*/ 415093 w 785142"/>
              <a:gd name="connsiteY19-270" fmla="*/ 1268233 h 2449001"/>
              <a:gd name="connsiteX20-271" fmla="*/ 104993 w 785142"/>
              <a:gd name="connsiteY20-272" fmla="*/ 1288111 h 2449001"/>
              <a:gd name="connsiteX21-273" fmla="*/ 124871 w 785142"/>
              <a:gd name="connsiteY21-274" fmla="*/ 1017766 h 2449001"/>
              <a:gd name="connsiteX22-275" fmla="*/ 244140 w 785142"/>
              <a:gd name="connsiteY22-276" fmla="*/ 0 h 2449001"/>
              <a:gd name="connsiteX0-277" fmla="*/ 425685 w 779830"/>
              <a:gd name="connsiteY0-278" fmla="*/ 1331843 h 2449001"/>
              <a:gd name="connsiteX1-279" fmla="*/ 537004 w 779830"/>
              <a:gd name="connsiteY1-280" fmla="*/ 1379551 h 2449001"/>
              <a:gd name="connsiteX2-281" fmla="*/ 758434 w 779830"/>
              <a:gd name="connsiteY2-282" fmla="*/ 1406369 h 2449001"/>
              <a:gd name="connsiteX3-283" fmla="*/ 620492 w 779830"/>
              <a:gd name="connsiteY3-284" fmla="*/ 1741335 h 2449001"/>
              <a:gd name="connsiteX4-285" fmla="*/ 604589 w 779830"/>
              <a:gd name="connsiteY4-286" fmla="*/ 2441050 h 2449001"/>
              <a:gd name="connsiteX5-287" fmla="*/ 314367 w 779830"/>
              <a:gd name="connsiteY5-288" fmla="*/ 2445025 h 2449001"/>
              <a:gd name="connsiteX6-289" fmla="*/ 207024 w 779830"/>
              <a:gd name="connsiteY6-290" fmla="*/ 1673750 h 2449001"/>
              <a:gd name="connsiteX7-291" fmla="*/ 203049 w 779830"/>
              <a:gd name="connsiteY7-292" fmla="*/ 2441050 h 2449001"/>
              <a:gd name="connsiteX8-293" fmla="*/ 131487 w 779830"/>
              <a:gd name="connsiteY8-294" fmla="*/ 2449001 h 2449001"/>
              <a:gd name="connsiteX9-295" fmla="*/ 290 w 779830"/>
              <a:gd name="connsiteY9-296" fmla="*/ 1701579 h 2449001"/>
              <a:gd name="connsiteX10-297" fmla="*/ 95803 w 779830"/>
              <a:gd name="connsiteY10-298" fmla="*/ 1597201 h 2449001"/>
              <a:gd name="connsiteX11-299" fmla="*/ 84332 w 779830"/>
              <a:gd name="connsiteY11-300" fmla="*/ 1389262 h 2449001"/>
              <a:gd name="connsiteX12-301" fmla="*/ 334245 w 779830"/>
              <a:gd name="connsiteY12-302" fmla="*/ 1375575 h 2449001"/>
              <a:gd name="connsiteX13-303" fmla="*/ 425685 w 779830"/>
              <a:gd name="connsiteY13-304" fmla="*/ 1331843 h 2449001"/>
              <a:gd name="connsiteX14-305" fmla="*/ 238828 w 779830"/>
              <a:gd name="connsiteY14-306" fmla="*/ 0 h 2449001"/>
              <a:gd name="connsiteX15-307" fmla="*/ 552904 w 779830"/>
              <a:gd name="connsiteY15-308" fmla="*/ 0 h 2449001"/>
              <a:gd name="connsiteX16-309" fmla="*/ 684102 w 779830"/>
              <a:gd name="connsiteY16-310" fmla="*/ 962108 h 2449001"/>
              <a:gd name="connsiteX17-311" fmla="*/ 719882 w 779830"/>
              <a:gd name="connsiteY17-312" fmla="*/ 1307990 h 2449001"/>
              <a:gd name="connsiteX18-313" fmla="*/ 409781 w 779830"/>
              <a:gd name="connsiteY18-314" fmla="*/ 1268233 h 2449001"/>
              <a:gd name="connsiteX19-315" fmla="*/ 99681 w 779830"/>
              <a:gd name="connsiteY19-316" fmla="*/ 1288111 h 2449001"/>
              <a:gd name="connsiteX20-317" fmla="*/ 119559 w 779830"/>
              <a:gd name="connsiteY20-318" fmla="*/ 1017766 h 2449001"/>
              <a:gd name="connsiteX21-319" fmla="*/ 238828 w 779830"/>
              <a:gd name="connsiteY21-320" fmla="*/ 0 h 2449001"/>
              <a:gd name="connsiteX0-321" fmla="*/ 425766 w 779911"/>
              <a:gd name="connsiteY0-322" fmla="*/ 1331843 h 2449001"/>
              <a:gd name="connsiteX1-323" fmla="*/ 537085 w 779911"/>
              <a:gd name="connsiteY1-324" fmla="*/ 1379551 h 2449001"/>
              <a:gd name="connsiteX2-325" fmla="*/ 758515 w 779911"/>
              <a:gd name="connsiteY2-326" fmla="*/ 1406369 h 2449001"/>
              <a:gd name="connsiteX3-327" fmla="*/ 620573 w 779911"/>
              <a:gd name="connsiteY3-328" fmla="*/ 1741335 h 2449001"/>
              <a:gd name="connsiteX4-329" fmla="*/ 604670 w 779911"/>
              <a:gd name="connsiteY4-330" fmla="*/ 2441050 h 2449001"/>
              <a:gd name="connsiteX5-331" fmla="*/ 314448 w 779911"/>
              <a:gd name="connsiteY5-332" fmla="*/ 2445025 h 2449001"/>
              <a:gd name="connsiteX6-333" fmla="*/ 207105 w 779911"/>
              <a:gd name="connsiteY6-334" fmla="*/ 1673750 h 2449001"/>
              <a:gd name="connsiteX7-335" fmla="*/ 203130 w 779911"/>
              <a:gd name="connsiteY7-336" fmla="*/ 2441050 h 2449001"/>
              <a:gd name="connsiteX8-337" fmla="*/ 131568 w 779911"/>
              <a:gd name="connsiteY8-338" fmla="*/ 2449001 h 2449001"/>
              <a:gd name="connsiteX9-339" fmla="*/ 371 w 779911"/>
              <a:gd name="connsiteY9-340" fmla="*/ 1701579 h 2449001"/>
              <a:gd name="connsiteX10-341" fmla="*/ 95884 w 779911"/>
              <a:gd name="connsiteY10-342" fmla="*/ 1597201 h 2449001"/>
              <a:gd name="connsiteX11-343" fmla="*/ 84413 w 779911"/>
              <a:gd name="connsiteY11-344" fmla="*/ 1389262 h 2449001"/>
              <a:gd name="connsiteX12-345" fmla="*/ 334326 w 779911"/>
              <a:gd name="connsiteY12-346" fmla="*/ 1375575 h 2449001"/>
              <a:gd name="connsiteX13-347" fmla="*/ 425766 w 779911"/>
              <a:gd name="connsiteY13-348" fmla="*/ 1331843 h 2449001"/>
              <a:gd name="connsiteX14-349" fmla="*/ 238909 w 779911"/>
              <a:gd name="connsiteY14-350" fmla="*/ 0 h 2449001"/>
              <a:gd name="connsiteX15-351" fmla="*/ 552985 w 779911"/>
              <a:gd name="connsiteY15-352" fmla="*/ 0 h 2449001"/>
              <a:gd name="connsiteX16-353" fmla="*/ 684183 w 779911"/>
              <a:gd name="connsiteY16-354" fmla="*/ 962108 h 2449001"/>
              <a:gd name="connsiteX17-355" fmla="*/ 719963 w 779911"/>
              <a:gd name="connsiteY17-356" fmla="*/ 1307990 h 2449001"/>
              <a:gd name="connsiteX18-357" fmla="*/ 409862 w 779911"/>
              <a:gd name="connsiteY18-358" fmla="*/ 1268233 h 2449001"/>
              <a:gd name="connsiteX19-359" fmla="*/ 99762 w 779911"/>
              <a:gd name="connsiteY19-360" fmla="*/ 1288111 h 2449001"/>
              <a:gd name="connsiteX20-361" fmla="*/ 119640 w 779911"/>
              <a:gd name="connsiteY20-362" fmla="*/ 1017766 h 2449001"/>
              <a:gd name="connsiteX21-363" fmla="*/ 238909 w 779911"/>
              <a:gd name="connsiteY21-364" fmla="*/ 0 h 2449001"/>
              <a:gd name="connsiteX0-365" fmla="*/ 425696 w 779841"/>
              <a:gd name="connsiteY0-366" fmla="*/ 1331843 h 2449001"/>
              <a:gd name="connsiteX1-367" fmla="*/ 537015 w 779841"/>
              <a:gd name="connsiteY1-368" fmla="*/ 1379551 h 2449001"/>
              <a:gd name="connsiteX2-369" fmla="*/ 758445 w 779841"/>
              <a:gd name="connsiteY2-370" fmla="*/ 1406369 h 2449001"/>
              <a:gd name="connsiteX3-371" fmla="*/ 620503 w 779841"/>
              <a:gd name="connsiteY3-372" fmla="*/ 1741335 h 2449001"/>
              <a:gd name="connsiteX4-373" fmla="*/ 604600 w 779841"/>
              <a:gd name="connsiteY4-374" fmla="*/ 2441050 h 2449001"/>
              <a:gd name="connsiteX5-375" fmla="*/ 314378 w 779841"/>
              <a:gd name="connsiteY5-376" fmla="*/ 2445025 h 2449001"/>
              <a:gd name="connsiteX6-377" fmla="*/ 207035 w 779841"/>
              <a:gd name="connsiteY6-378" fmla="*/ 1673750 h 2449001"/>
              <a:gd name="connsiteX7-379" fmla="*/ 203060 w 779841"/>
              <a:gd name="connsiteY7-380" fmla="*/ 2441050 h 2449001"/>
              <a:gd name="connsiteX8-381" fmla="*/ 131498 w 779841"/>
              <a:gd name="connsiteY8-382" fmla="*/ 2449001 h 2449001"/>
              <a:gd name="connsiteX9-383" fmla="*/ 301 w 779841"/>
              <a:gd name="connsiteY9-384" fmla="*/ 1701579 h 2449001"/>
              <a:gd name="connsiteX10-385" fmla="*/ 95814 w 779841"/>
              <a:gd name="connsiteY10-386" fmla="*/ 1597201 h 2449001"/>
              <a:gd name="connsiteX11-387" fmla="*/ 84343 w 779841"/>
              <a:gd name="connsiteY11-388" fmla="*/ 1389262 h 2449001"/>
              <a:gd name="connsiteX12-389" fmla="*/ 334256 w 779841"/>
              <a:gd name="connsiteY12-390" fmla="*/ 1375575 h 2449001"/>
              <a:gd name="connsiteX13-391" fmla="*/ 425696 w 779841"/>
              <a:gd name="connsiteY13-392" fmla="*/ 1331843 h 2449001"/>
              <a:gd name="connsiteX14-393" fmla="*/ 238839 w 779841"/>
              <a:gd name="connsiteY14-394" fmla="*/ 0 h 2449001"/>
              <a:gd name="connsiteX15-395" fmla="*/ 552915 w 779841"/>
              <a:gd name="connsiteY15-396" fmla="*/ 0 h 2449001"/>
              <a:gd name="connsiteX16-397" fmla="*/ 684113 w 779841"/>
              <a:gd name="connsiteY16-398" fmla="*/ 962108 h 2449001"/>
              <a:gd name="connsiteX17-399" fmla="*/ 719893 w 779841"/>
              <a:gd name="connsiteY17-400" fmla="*/ 1307990 h 2449001"/>
              <a:gd name="connsiteX18-401" fmla="*/ 409792 w 779841"/>
              <a:gd name="connsiteY18-402" fmla="*/ 1268233 h 2449001"/>
              <a:gd name="connsiteX19-403" fmla="*/ 99692 w 779841"/>
              <a:gd name="connsiteY19-404" fmla="*/ 1288111 h 2449001"/>
              <a:gd name="connsiteX20-405" fmla="*/ 119570 w 779841"/>
              <a:gd name="connsiteY20-406" fmla="*/ 1017766 h 2449001"/>
              <a:gd name="connsiteX21-407" fmla="*/ 238839 w 779841"/>
              <a:gd name="connsiteY21-408" fmla="*/ 0 h 2449001"/>
              <a:gd name="connsiteX0-409" fmla="*/ 425696 w 794874"/>
              <a:gd name="connsiteY0-410" fmla="*/ 1331843 h 2449001"/>
              <a:gd name="connsiteX1-411" fmla="*/ 537015 w 794874"/>
              <a:gd name="connsiteY1-412" fmla="*/ 1379551 h 2449001"/>
              <a:gd name="connsiteX2-413" fmla="*/ 758445 w 794874"/>
              <a:gd name="connsiteY2-414" fmla="*/ 1406369 h 2449001"/>
              <a:gd name="connsiteX3-415" fmla="*/ 620503 w 794874"/>
              <a:gd name="connsiteY3-416" fmla="*/ 1741335 h 2449001"/>
              <a:gd name="connsiteX4-417" fmla="*/ 604600 w 794874"/>
              <a:gd name="connsiteY4-418" fmla="*/ 2441050 h 2449001"/>
              <a:gd name="connsiteX5-419" fmla="*/ 314378 w 794874"/>
              <a:gd name="connsiteY5-420" fmla="*/ 2445025 h 2449001"/>
              <a:gd name="connsiteX6-421" fmla="*/ 207035 w 794874"/>
              <a:gd name="connsiteY6-422" fmla="*/ 1673750 h 2449001"/>
              <a:gd name="connsiteX7-423" fmla="*/ 203060 w 794874"/>
              <a:gd name="connsiteY7-424" fmla="*/ 2441050 h 2449001"/>
              <a:gd name="connsiteX8-425" fmla="*/ 131498 w 794874"/>
              <a:gd name="connsiteY8-426" fmla="*/ 2449001 h 2449001"/>
              <a:gd name="connsiteX9-427" fmla="*/ 301 w 794874"/>
              <a:gd name="connsiteY9-428" fmla="*/ 1701579 h 2449001"/>
              <a:gd name="connsiteX10-429" fmla="*/ 95814 w 794874"/>
              <a:gd name="connsiteY10-430" fmla="*/ 1597201 h 2449001"/>
              <a:gd name="connsiteX11-431" fmla="*/ 84343 w 794874"/>
              <a:gd name="connsiteY11-432" fmla="*/ 1389262 h 2449001"/>
              <a:gd name="connsiteX12-433" fmla="*/ 334256 w 794874"/>
              <a:gd name="connsiteY12-434" fmla="*/ 1375575 h 2449001"/>
              <a:gd name="connsiteX13-435" fmla="*/ 425696 w 794874"/>
              <a:gd name="connsiteY13-436" fmla="*/ 1331843 h 2449001"/>
              <a:gd name="connsiteX14-437" fmla="*/ 238839 w 794874"/>
              <a:gd name="connsiteY14-438" fmla="*/ 0 h 2449001"/>
              <a:gd name="connsiteX15-439" fmla="*/ 552915 w 794874"/>
              <a:gd name="connsiteY15-440" fmla="*/ 0 h 2449001"/>
              <a:gd name="connsiteX16-441" fmla="*/ 684113 w 794874"/>
              <a:gd name="connsiteY16-442" fmla="*/ 962108 h 2449001"/>
              <a:gd name="connsiteX17-443" fmla="*/ 719893 w 794874"/>
              <a:gd name="connsiteY17-444" fmla="*/ 1307990 h 2449001"/>
              <a:gd name="connsiteX18-445" fmla="*/ 409792 w 794874"/>
              <a:gd name="connsiteY18-446" fmla="*/ 1268233 h 2449001"/>
              <a:gd name="connsiteX19-447" fmla="*/ 99692 w 794874"/>
              <a:gd name="connsiteY19-448" fmla="*/ 1288111 h 2449001"/>
              <a:gd name="connsiteX20-449" fmla="*/ 119570 w 794874"/>
              <a:gd name="connsiteY20-450" fmla="*/ 1017766 h 2449001"/>
              <a:gd name="connsiteX21-451" fmla="*/ 238839 w 794874"/>
              <a:gd name="connsiteY21-452" fmla="*/ 0 h 2449001"/>
              <a:gd name="connsiteX0-453" fmla="*/ 425696 w 794874"/>
              <a:gd name="connsiteY0-454" fmla="*/ 1331843 h 2449001"/>
              <a:gd name="connsiteX1-455" fmla="*/ 537015 w 794874"/>
              <a:gd name="connsiteY1-456" fmla="*/ 1379551 h 2449001"/>
              <a:gd name="connsiteX2-457" fmla="*/ 758445 w 794874"/>
              <a:gd name="connsiteY2-458" fmla="*/ 1406369 h 2449001"/>
              <a:gd name="connsiteX3-459" fmla="*/ 620503 w 794874"/>
              <a:gd name="connsiteY3-460" fmla="*/ 1741335 h 2449001"/>
              <a:gd name="connsiteX4-461" fmla="*/ 604600 w 794874"/>
              <a:gd name="connsiteY4-462" fmla="*/ 2441050 h 2449001"/>
              <a:gd name="connsiteX5-463" fmla="*/ 314378 w 794874"/>
              <a:gd name="connsiteY5-464" fmla="*/ 2445025 h 2449001"/>
              <a:gd name="connsiteX6-465" fmla="*/ 207035 w 794874"/>
              <a:gd name="connsiteY6-466" fmla="*/ 1673750 h 2449001"/>
              <a:gd name="connsiteX7-467" fmla="*/ 203060 w 794874"/>
              <a:gd name="connsiteY7-468" fmla="*/ 2441050 h 2449001"/>
              <a:gd name="connsiteX8-469" fmla="*/ 131498 w 794874"/>
              <a:gd name="connsiteY8-470" fmla="*/ 2449001 h 2449001"/>
              <a:gd name="connsiteX9-471" fmla="*/ 301 w 794874"/>
              <a:gd name="connsiteY9-472" fmla="*/ 1701579 h 2449001"/>
              <a:gd name="connsiteX10-473" fmla="*/ 95814 w 794874"/>
              <a:gd name="connsiteY10-474" fmla="*/ 1597201 h 2449001"/>
              <a:gd name="connsiteX11-475" fmla="*/ 84343 w 794874"/>
              <a:gd name="connsiteY11-476" fmla="*/ 1389262 h 2449001"/>
              <a:gd name="connsiteX12-477" fmla="*/ 334256 w 794874"/>
              <a:gd name="connsiteY12-478" fmla="*/ 1375575 h 2449001"/>
              <a:gd name="connsiteX13-479" fmla="*/ 425696 w 794874"/>
              <a:gd name="connsiteY13-480" fmla="*/ 1331843 h 2449001"/>
              <a:gd name="connsiteX14-481" fmla="*/ 238839 w 794874"/>
              <a:gd name="connsiteY14-482" fmla="*/ 0 h 2449001"/>
              <a:gd name="connsiteX15-483" fmla="*/ 552915 w 794874"/>
              <a:gd name="connsiteY15-484" fmla="*/ 0 h 2449001"/>
              <a:gd name="connsiteX16-485" fmla="*/ 684113 w 794874"/>
              <a:gd name="connsiteY16-486" fmla="*/ 962108 h 2449001"/>
              <a:gd name="connsiteX17-487" fmla="*/ 719893 w 794874"/>
              <a:gd name="connsiteY17-488" fmla="*/ 1307990 h 2449001"/>
              <a:gd name="connsiteX18-489" fmla="*/ 409792 w 794874"/>
              <a:gd name="connsiteY18-490" fmla="*/ 1268233 h 2449001"/>
              <a:gd name="connsiteX19-491" fmla="*/ 99692 w 794874"/>
              <a:gd name="connsiteY19-492" fmla="*/ 1288111 h 2449001"/>
              <a:gd name="connsiteX20-493" fmla="*/ 133257 w 794874"/>
              <a:gd name="connsiteY20-494" fmla="*/ 945913 h 2449001"/>
              <a:gd name="connsiteX21-495" fmla="*/ 238839 w 794874"/>
              <a:gd name="connsiteY21-496" fmla="*/ 0 h 2449001"/>
              <a:gd name="connsiteX0-497" fmla="*/ 425696 w 794874"/>
              <a:gd name="connsiteY0-498" fmla="*/ 1331843 h 2449001"/>
              <a:gd name="connsiteX1-499" fmla="*/ 537015 w 794874"/>
              <a:gd name="connsiteY1-500" fmla="*/ 1379551 h 2449001"/>
              <a:gd name="connsiteX2-501" fmla="*/ 758445 w 794874"/>
              <a:gd name="connsiteY2-502" fmla="*/ 1406369 h 2449001"/>
              <a:gd name="connsiteX3-503" fmla="*/ 620503 w 794874"/>
              <a:gd name="connsiteY3-504" fmla="*/ 1741335 h 2449001"/>
              <a:gd name="connsiteX4-505" fmla="*/ 604600 w 794874"/>
              <a:gd name="connsiteY4-506" fmla="*/ 2441050 h 2449001"/>
              <a:gd name="connsiteX5-507" fmla="*/ 314378 w 794874"/>
              <a:gd name="connsiteY5-508" fmla="*/ 2445025 h 2449001"/>
              <a:gd name="connsiteX6-509" fmla="*/ 207035 w 794874"/>
              <a:gd name="connsiteY6-510" fmla="*/ 1673750 h 2449001"/>
              <a:gd name="connsiteX7-511" fmla="*/ 203060 w 794874"/>
              <a:gd name="connsiteY7-512" fmla="*/ 2441050 h 2449001"/>
              <a:gd name="connsiteX8-513" fmla="*/ 131498 w 794874"/>
              <a:gd name="connsiteY8-514" fmla="*/ 2449001 h 2449001"/>
              <a:gd name="connsiteX9-515" fmla="*/ 301 w 794874"/>
              <a:gd name="connsiteY9-516" fmla="*/ 1701579 h 2449001"/>
              <a:gd name="connsiteX10-517" fmla="*/ 95814 w 794874"/>
              <a:gd name="connsiteY10-518" fmla="*/ 1597201 h 2449001"/>
              <a:gd name="connsiteX11-519" fmla="*/ 84343 w 794874"/>
              <a:gd name="connsiteY11-520" fmla="*/ 1389262 h 2449001"/>
              <a:gd name="connsiteX12-521" fmla="*/ 334256 w 794874"/>
              <a:gd name="connsiteY12-522" fmla="*/ 1375575 h 2449001"/>
              <a:gd name="connsiteX13-523" fmla="*/ 425696 w 794874"/>
              <a:gd name="connsiteY13-524" fmla="*/ 1331843 h 2449001"/>
              <a:gd name="connsiteX14-525" fmla="*/ 238839 w 794874"/>
              <a:gd name="connsiteY14-526" fmla="*/ 0 h 2449001"/>
              <a:gd name="connsiteX15-527" fmla="*/ 552915 w 794874"/>
              <a:gd name="connsiteY15-528" fmla="*/ 0 h 2449001"/>
              <a:gd name="connsiteX16-529" fmla="*/ 684113 w 794874"/>
              <a:gd name="connsiteY16-530" fmla="*/ 962108 h 2449001"/>
              <a:gd name="connsiteX17-531" fmla="*/ 719893 w 794874"/>
              <a:gd name="connsiteY17-532" fmla="*/ 1307990 h 2449001"/>
              <a:gd name="connsiteX18-533" fmla="*/ 409792 w 794874"/>
              <a:gd name="connsiteY18-534" fmla="*/ 1268233 h 2449001"/>
              <a:gd name="connsiteX19-535" fmla="*/ 99692 w 794874"/>
              <a:gd name="connsiteY19-536" fmla="*/ 1288111 h 2449001"/>
              <a:gd name="connsiteX20-537" fmla="*/ 133257 w 794874"/>
              <a:gd name="connsiteY20-538" fmla="*/ 945913 h 2449001"/>
              <a:gd name="connsiteX21-539" fmla="*/ 238839 w 794874"/>
              <a:gd name="connsiteY21-540" fmla="*/ 0 h 2449001"/>
              <a:gd name="connsiteX0-541" fmla="*/ 425696 w 794874"/>
              <a:gd name="connsiteY0-542" fmla="*/ 1331843 h 2449001"/>
              <a:gd name="connsiteX1-543" fmla="*/ 537015 w 794874"/>
              <a:gd name="connsiteY1-544" fmla="*/ 1379551 h 2449001"/>
              <a:gd name="connsiteX2-545" fmla="*/ 758445 w 794874"/>
              <a:gd name="connsiteY2-546" fmla="*/ 1406369 h 2449001"/>
              <a:gd name="connsiteX3-547" fmla="*/ 620503 w 794874"/>
              <a:gd name="connsiteY3-548" fmla="*/ 1741335 h 2449001"/>
              <a:gd name="connsiteX4-549" fmla="*/ 604600 w 794874"/>
              <a:gd name="connsiteY4-550" fmla="*/ 2441050 h 2449001"/>
              <a:gd name="connsiteX5-551" fmla="*/ 314378 w 794874"/>
              <a:gd name="connsiteY5-552" fmla="*/ 2445025 h 2449001"/>
              <a:gd name="connsiteX6-553" fmla="*/ 207035 w 794874"/>
              <a:gd name="connsiteY6-554" fmla="*/ 1673750 h 2449001"/>
              <a:gd name="connsiteX7-555" fmla="*/ 203060 w 794874"/>
              <a:gd name="connsiteY7-556" fmla="*/ 2441050 h 2449001"/>
              <a:gd name="connsiteX8-557" fmla="*/ 131498 w 794874"/>
              <a:gd name="connsiteY8-558" fmla="*/ 2449001 h 2449001"/>
              <a:gd name="connsiteX9-559" fmla="*/ 301 w 794874"/>
              <a:gd name="connsiteY9-560" fmla="*/ 1701579 h 2449001"/>
              <a:gd name="connsiteX10-561" fmla="*/ 95814 w 794874"/>
              <a:gd name="connsiteY10-562" fmla="*/ 1597201 h 2449001"/>
              <a:gd name="connsiteX11-563" fmla="*/ 84343 w 794874"/>
              <a:gd name="connsiteY11-564" fmla="*/ 1389262 h 2449001"/>
              <a:gd name="connsiteX12-565" fmla="*/ 334256 w 794874"/>
              <a:gd name="connsiteY12-566" fmla="*/ 1375575 h 2449001"/>
              <a:gd name="connsiteX13-567" fmla="*/ 425696 w 794874"/>
              <a:gd name="connsiteY13-568" fmla="*/ 1331843 h 2449001"/>
              <a:gd name="connsiteX14-569" fmla="*/ 218310 w 794874"/>
              <a:gd name="connsiteY14-570" fmla="*/ 0 h 2449001"/>
              <a:gd name="connsiteX15-571" fmla="*/ 552915 w 794874"/>
              <a:gd name="connsiteY15-572" fmla="*/ 0 h 2449001"/>
              <a:gd name="connsiteX16-573" fmla="*/ 684113 w 794874"/>
              <a:gd name="connsiteY16-574" fmla="*/ 962108 h 2449001"/>
              <a:gd name="connsiteX17-575" fmla="*/ 719893 w 794874"/>
              <a:gd name="connsiteY17-576" fmla="*/ 1307990 h 2449001"/>
              <a:gd name="connsiteX18-577" fmla="*/ 409792 w 794874"/>
              <a:gd name="connsiteY18-578" fmla="*/ 1268233 h 2449001"/>
              <a:gd name="connsiteX19-579" fmla="*/ 99692 w 794874"/>
              <a:gd name="connsiteY19-580" fmla="*/ 1288111 h 2449001"/>
              <a:gd name="connsiteX20-581" fmla="*/ 133257 w 794874"/>
              <a:gd name="connsiteY20-582" fmla="*/ 945913 h 2449001"/>
              <a:gd name="connsiteX21-583" fmla="*/ 218310 w 794874"/>
              <a:gd name="connsiteY21-584" fmla="*/ 0 h 2449001"/>
              <a:gd name="connsiteX0-585" fmla="*/ 425696 w 794874"/>
              <a:gd name="connsiteY0-586" fmla="*/ 1331843 h 2449001"/>
              <a:gd name="connsiteX1-587" fmla="*/ 537015 w 794874"/>
              <a:gd name="connsiteY1-588" fmla="*/ 1379551 h 2449001"/>
              <a:gd name="connsiteX2-589" fmla="*/ 758445 w 794874"/>
              <a:gd name="connsiteY2-590" fmla="*/ 1406369 h 2449001"/>
              <a:gd name="connsiteX3-591" fmla="*/ 620503 w 794874"/>
              <a:gd name="connsiteY3-592" fmla="*/ 1741335 h 2449001"/>
              <a:gd name="connsiteX4-593" fmla="*/ 604600 w 794874"/>
              <a:gd name="connsiteY4-594" fmla="*/ 2441050 h 2449001"/>
              <a:gd name="connsiteX5-595" fmla="*/ 314378 w 794874"/>
              <a:gd name="connsiteY5-596" fmla="*/ 2445025 h 2449001"/>
              <a:gd name="connsiteX6-597" fmla="*/ 207035 w 794874"/>
              <a:gd name="connsiteY6-598" fmla="*/ 1673750 h 2449001"/>
              <a:gd name="connsiteX7-599" fmla="*/ 203060 w 794874"/>
              <a:gd name="connsiteY7-600" fmla="*/ 2441050 h 2449001"/>
              <a:gd name="connsiteX8-601" fmla="*/ 131498 w 794874"/>
              <a:gd name="connsiteY8-602" fmla="*/ 2449001 h 2449001"/>
              <a:gd name="connsiteX9-603" fmla="*/ 301 w 794874"/>
              <a:gd name="connsiteY9-604" fmla="*/ 1701579 h 2449001"/>
              <a:gd name="connsiteX10-605" fmla="*/ 95814 w 794874"/>
              <a:gd name="connsiteY10-606" fmla="*/ 1597201 h 2449001"/>
              <a:gd name="connsiteX11-607" fmla="*/ 84343 w 794874"/>
              <a:gd name="connsiteY11-608" fmla="*/ 1389262 h 2449001"/>
              <a:gd name="connsiteX12-609" fmla="*/ 334256 w 794874"/>
              <a:gd name="connsiteY12-610" fmla="*/ 1375575 h 2449001"/>
              <a:gd name="connsiteX13-611" fmla="*/ 425696 w 794874"/>
              <a:gd name="connsiteY13-612" fmla="*/ 1331843 h 2449001"/>
              <a:gd name="connsiteX14-613" fmla="*/ 218310 w 794874"/>
              <a:gd name="connsiteY14-614" fmla="*/ 0 h 2449001"/>
              <a:gd name="connsiteX15-615" fmla="*/ 570023 w 794874"/>
              <a:gd name="connsiteY15-616" fmla="*/ 3422 h 2449001"/>
              <a:gd name="connsiteX16-617" fmla="*/ 684113 w 794874"/>
              <a:gd name="connsiteY16-618" fmla="*/ 962108 h 2449001"/>
              <a:gd name="connsiteX17-619" fmla="*/ 719893 w 794874"/>
              <a:gd name="connsiteY17-620" fmla="*/ 1307990 h 2449001"/>
              <a:gd name="connsiteX18-621" fmla="*/ 409792 w 794874"/>
              <a:gd name="connsiteY18-622" fmla="*/ 1268233 h 2449001"/>
              <a:gd name="connsiteX19-623" fmla="*/ 99692 w 794874"/>
              <a:gd name="connsiteY19-624" fmla="*/ 1288111 h 2449001"/>
              <a:gd name="connsiteX20-625" fmla="*/ 133257 w 794874"/>
              <a:gd name="connsiteY20-626" fmla="*/ 945913 h 2449001"/>
              <a:gd name="connsiteX21-627" fmla="*/ 218310 w 794874"/>
              <a:gd name="connsiteY21-628" fmla="*/ 0 h 2449001"/>
              <a:gd name="connsiteX0-629" fmla="*/ 425696 w 794874"/>
              <a:gd name="connsiteY0-630" fmla="*/ 1331843 h 2449001"/>
              <a:gd name="connsiteX1-631" fmla="*/ 537015 w 794874"/>
              <a:gd name="connsiteY1-632" fmla="*/ 1379551 h 2449001"/>
              <a:gd name="connsiteX2-633" fmla="*/ 758445 w 794874"/>
              <a:gd name="connsiteY2-634" fmla="*/ 1406369 h 2449001"/>
              <a:gd name="connsiteX3-635" fmla="*/ 620503 w 794874"/>
              <a:gd name="connsiteY3-636" fmla="*/ 1741335 h 2449001"/>
              <a:gd name="connsiteX4-637" fmla="*/ 604600 w 794874"/>
              <a:gd name="connsiteY4-638" fmla="*/ 2441050 h 2449001"/>
              <a:gd name="connsiteX5-639" fmla="*/ 314378 w 794874"/>
              <a:gd name="connsiteY5-640" fmla="*/ 2445025 h 2449001"/>
              <a:gd name="connsiteX6-641" fmla="*/ 207035 w 794874"/>
              <a:gd name="connsiteY6-642" fmla="*/ 1673750 h 2449001"/>
              <a:gd name="connsiteX7-643" fmla="*/ 203060 w 794874"/>
              <a:gd name="connsiteY7-644" fmla="*/ 2441050 h 2449001"/>
              <a:gd name="connsiteX8-645" fmla="*/ 131498 w 794874"/>
              <a:gd name="connsiteY8-646" fmla="*/ 2449001 h 2449001"/>
              <a:gd name="connsiteX9-647" fmla="*/ 301 w 794874"/>
              <a:gd name="connsiteY9-648" fmla="*/ 1701579 h 2449001"/>
              <a:gd name="connsiteX10-649" fmla="*/ 95814 w 794874"/>
              <a:gd name="connsiteY10-650" fmla="*/ 1597201 h 2449001"/>
              <a:gd name="connsiteX11-651" fmla="*/ 84343 w 794874"/>
              <a:gd name="connsiteY11-652" fmla="*/ 1389262 h 2449001"/>
              <a:gd name="connsiteX12-653" fmla="*/ 334256 w 794874"/>
              <a:gd name="connsiteY12-654" fmla="*/ 1375575 h 2449001"/>
              <a:gd name="connsiteX13-655" fmla="*/ 425696 w 794874"/>
              <a:gd name="connsiteY13-656" fmla="*/ 1331843 h 2449001"/>
              <a:gd name="connsiteX14-657" fmla="*/ 218310 w 794874"/>
              <a:gd name="connsiteY14-658" fmla="*/ 0 h 2449001"/>
              <a:gd name="connsiteX15-659" fmla="*/ 570023 w 794874"/>
              <a:gd name="connsiteY15-660" fmla="*/ 3422 h 2449001"/>
              <a:gd name="connsiteX16-661" fmla="*/ 684113 w 794874"/>
              <a:gd name="connsiteY16-662" fmla="*/ 962108 h 2449001"/>
              <a:gd name="connsiteX17-663" fmla="*/ 719893 w 794874"/>
              <a:gd name="connsiteY17-664" fmla="*/ 1307990 h 2449001"/>
              <a:gd name="connsiteX18-665" fmla="*/ 409792 w 794874"/>
              <a:gd name="connsiteY18-666" fmla="*/ 1268233 h 2449001"/>
              <a:gd name="connsiteX19-667" fmla="*/ 99692 w 794874"/>
              <a:gd name="connsiteY19-668" fmla="*/ 1288111 h 2449001"/>
              <a:gd name="connsiteX20-669" fmla="*/ 133257 w 794874"/>
              <a:gd name="connsiteY20-670" fmla="*/ 945913 h 2449001"/>
              <a:gd name="connsiteX21-671" fmla="*/ 218310 w 794874"/>
              <a:gd name="connsiteY21-672" fmla="*/ 0 h 2449001"/>
              <a:gd name="connsiteX0-673" fmla="*/ 425696 w 794874"/>
              <a:gd name="connsiteY0-674" fmla="*/ 1331843 h 2449001"/>
              <a:gd name="connsiteX1-675" fmla="*/ 537015 w 794874"/>
              <a:gd name="connsiteY1-676" fmla="*/ 1379551 h 2449001"/>
              <a:gd name="connsiteX2-677" fmla="*/ 758445 w 794874"/>
              <a:gd name="connsiteY2-678" fmla="*/ 1406369 h 2449001"/>
              <a:gd name="connsiteX3-679" fmla="*/ 620503 w 794874"/>
              <a:gd name="connsiteY3-680" fmla="*/ 1741335 h 2449001"/>
              <a:gd name="connsiteX4-681" fmla="*/ 604600 w 794874"/>
              <a:gd name="connsiteY4-682" fmla="*/ 2441050 h 2449001"/>
              <a:gd name="connsiteX5-683" fmla="*/ 314378 w 794874"/>
              <a:gd name="connsiteY5-684" fmla="*/ 2445025 h 2449001"/>
              <a:gd name="connsiteX6-685" fmla="*/ 207035 w 794874"/>
              <a:gd name="connsiteY6-686" fmla="*/ 1673750 h 2449001"/>
              <a:gd name="connsiteX7-687" fmla="*/ 203060 w 794874"/>
              <a:gd name="connsiteY7-688" fmla="*/ 2441050 h 2449001"/>
              <a:gd name="connsiteX8-689" fmla="*/ 131498 w 794874"/>
              <a:gd name="connsiteY8-690" fmla="*/ 2449001 h 2449001"/>
              <a:gd name="connsiteX9-691" fmla="*/ 301 w 794874"/>
              <a:gd name="connsiteY9-692" fmla="*/ 1701579 h 2449001"/>
              <a:gd name="connsiteX10-693" fmla="*/ 95814 w 794874"/>
              <a:gd name="connsiteY10-694" fmla="*/ 1597201 h 2449001"/>
              <a:gd name="connsiteX11-695" fmla="*/ 84343 w 794874"/>
              <a:gd name="connsiteY11-696" fmla="*/ 1389262 h 2449001"/>
              <a:gd name="connsiteX12-697" fmla="*/ 334256 w 794874"/>
              <a:gd name="connsiteY12-698" fmla="*/ 1375575 h 2449001"/>
              <a:gd name="connsiteX13-699" fmla="*/ 425696 w 794874"/>
              <a:gd name="connsiteY13-700" fmla="*/ 1331843 h 2449001"/>
              <a:gd name="connsiteX14-701" fmla="*/ 218310 w 794874"/>
              <a:gd name="connsiteY14-702" fmla="*/ 0 h 2449001"/>
              <a:gd name="connsiteX15-703" fmla="*/ 570023 w 794874"/>
              <a:gd name="connsiteY15-704" fmla="*/ 3422 h 2449001"/>
              <a:gd name="connsiteX16-705" fmla="*/ 684113 w 794874"/>
              <a:gd name="connsiteY16-706" fmla="*/ 962108 h 2449001"/>
              <a:gd name="connsiteX17-707" fmla="*/ 719893 w 794874"/>
              <a:gd name="connsiteY17-708" fmla="*/ 1307990 h 2449001"/>
              <a:gd name="connsiteX18-709" fmla="*/ 409792 w 794874"/>
              <a:gd name="connsiteY18-710" fmla="*/ 1268233 h 2449001"/>
              <a:gd name="connsiteX19-711" fmla="*/ 99692 w 794874"/>
              <a:gd name="connsiteY19-712" fmla="*/ 1288111 h 2449001"/>
              <a:gd name="connsiteX20-713" fmla="*/ 133257 w 794874"/>
              <a:gd name="connsiteY20-714" fmla="*/ 945913 h 2449001"/>
              <a:gd name="connsiteX21-715" fmla="*/ 218310 w 794874"/>
              <a:gd name="connsiteY21-716" fmla="*/ 0 h 2449001"/>
              <a:gd name="connsiteX0-717" fmla="*/ 425696 w 791314"/>
              <a:gd name="connsiteY0-718" fmla="*/ 1331843 h 2449001"/>
              <a:gd name="connsiteX1-719" fmla="*/ 537015 w 791314"/>
              <a:gd name="connsiteY1-720" fmla="*/ 1379551 h 2449001"/>
              <a:gd name="connsiteX2-721" fmla="*/ 758445 w 791314"/>
              <a:gd name="connsiteY2-722" fmla="*/ 1406369 h 2449001"/>
              <a:gd name="connsiteX3-723" fmla="*/ 620503 w 791314"/>
              <a:gd name="connsiteY3-724" fmla="*/ 1741335 h 2449001"/>
              <a:gd name="connsiteX4-725" fmla="*/ 604600 w 791314"/>
              <a:gd name="connsiteY4-726" fmla="*/ 2441050 h 2449001"/>
              <a:gd name="connsiteX5-727" fmla="*/ 314378 w 791314"/>
              <a:gd name="connsiteY5-728" fmla="*/ 2445025 h 2449001"/>
              <a:gd name="connsiteX6-729" fmla="*/ 207035 w 791314"/>
              <a:gd name="connsiteY6-730" fmla="*/ 1673750 h 2449001"/>
              <a:gd name="connsiteX7-731" fmla="*/ 203060 w 791314"/>
              <a:gd name="connsiteY7-732" fmla="*/ 2441050 h 2449001"/>
              <a:gd name="connsiteX8-733" fmla="*/ 131498 w 791314"/>
              <a:gd name="connsiteY8-734" fmla="*/ 2449001 h 2449001"/>
              <a:gd name="connsiteX9-735" fmla="*/ 301 w 791314"/>
              <a:gd name="connsiteY9-736" fmla="*/ 1701579 h 2449001"/>
              <a:gd name="connsiteX10-737" fmla="*/ 95814 w 791314"/>
              <a:gd name="connsiteY10-738" fmla="*/ 1597201 h 2449001"/>
              <a:gd name="connsiteX11-739" fmla="*/ 84343 w 791314"/>
              <a:gd name="connsiteY11-740" fmla="*/ 1389262 h 2449001"/>
              <a:gd name="connsiteX12-741" fmla="*/ 334256 w 791314"/>
              <a:gd name="connsiteY12-742" fmla="*/ 1375575 h 2449001"/>
              <a:gd name="connsiteX13-743" fmla="*/ 425696 w 791314"/>
              <a:gd name="connsiteY13-744" fmla="*/ 1331843 h 2449001"/>
              <a:gd name="connsiteX14-745" fmla="*/ 218310 w 791314"/>
              <a:gd name="connsiteY14-746" fmla="*/ 0 h 2449001"/>
              <a:gd name="connsiteX15-747" fmla="*/ 570023 w 791314"/>
              <a:gd name="connsiteY15-748" fmla="*/ 3422 h 2449001"/>
              <a:gd name="connsiteX16-749" fmla="*/ 677271 w 791314"/>
              <a:gd name="connsiteY16-750" fmla="*/ 938156 h 2449001"/>
              <a:gd name="connsiteX17-751" fmla="*/ 719893 w 791314"/>
              <a:gd name="connsiteY17-752" fmla="*/ 1307990 h 2449001"/>
              <a:gd name="connsiteX18-753" fmla="*/ 409792 w 791314"/>
              <a:gd name="connsiteY18-754" fmla="*/ 1268233 h 2449001"/>
              <a:gd name="connsiteX19-755" fmla="*/ 99692 w 791314"/>
              <a:gd name="connsiteY19-756" fmla="*/ 1288111 h 2449001"/>
              <a:gd name="connsiteX20-757" fmla="*/ 133257 w 791314"/>
              <a:gd name="connsiteY20-758" fmla="*/ 945913 h 2449001"/>
              <a:gd name="connsiteX21-759" fmla="*/ 218310 w 791314"/>
              <a:gd name="connsiteY21-760" fmla="*/ 0 h 2449001"/>
              <a:gd name="connsiteX0-761" fmla="*/ 425696 w 791740"/>
              <a:gd name="connsiteY0-762" fmla="*/ 1331843 h 2449001"/>
              <a:gd name="connsiteX1-763" fmla="*/ 537015 w 791740"/>
              <a:gd name="connsiteY1-764" fmla="*/ 1379551 h 2449001"/>
              <a:gd name="connsiteX2-765" fmla="*/ 775553 w 791740"/>
              <a:gd name="connsiteY2-766" fmla="*/ 1406369 h 2449001"/>
              <a:gd name="connsiteX3-767" fmla="*/ 620503 w 791740"/>
              <a:gd name="connsiteY3-768" fmla="*/ 1741335 h 2449001"/>
              <a:gd name="connsiteX4-769" fmla="*/ 604600 w 791740"/>
              <a:gd name="connsiteY4-770" fmla="*/ 2441050 h 2449001"/>
              <a:gd name="connsiteX5-771" fmla="*/ 314378 w 791740"/>
              <a:gd name="connsiteY5-772" fmla="*/ 2445025 h 2449001"/>
              <a:gd name="connsiteX6-773" fmla="*/ 207035 w 791740"/>
              <a:gd name="connsiteY6-774" fmla="*/ 1673750 h 2449001"/>
              <a:gd name="connsiteX7-775" fmla="*/ 203060 w 791740"/>
              <a:gd name="connsiteY7-776" fmla="*/ 2441050 h 2449001"/>
              <a:gd name="connsiteX8-777" fmla="*/ 131498 w 791740"/>
              <a:gd name="connsiteY8-778" fmla="*/ 2449001 h 2449001"/>
              <a:gd name="connsiteX9-779" fmla="*/ 301 w 791740"/>
              <a:gd name="connsiteY9-780" fmla="*/ 1701579 h 2449001"/>
              <a:gd name="connsiteX10-781" fmla="*/ 95814 w 791740"/>
              <a:gd name="connsiteY10-782" fmla="*/ 1597201 h 2449001"/>
              <a:gd name="connsiteX11-783" fmla="*/ 84343 w 791740"/>
              <a:gd name="connsiteY11-784" fmla="*/ 1389262 h 2449001"/>
              <a:gd name="connsiteX12-785" fmla="*/ 334256 w 791740"/>
              <a:gd name="connsiteY12-786" fmla="*/ 1375575 h 2449001"/>
              <a:gd name="connsiteX13-787" fmla="*/ 425696 w 791740"/>
              <a:gd name="connsiteY13-788" fmla="*/ 1331843 h 2449001"/>
              <a:gd name="connsiteX14-789" fmla="*/ 218310 w 791740"/>
              <a:gd name="connsiteY14-790" fmla="*/ 0 h 2449001"/>
              <a:gd name="connsiteX15-791" fmla="*/ 570023 w 791740"/>
              <a:gd name="connsiteY15-792" fmla="*/ 3422 h 2449001"/>
              <a:gd name="connsiteX16-793" fmla="*/ 677271 w 791740"/>
              <a:gd name="connsiteY16-794" fmla="*/ 938156 h 2449001"/>
              <a:gd name="connsiteX17-795" fmla="*/ 719893 w 791740"/>
              <a:gd name="connsiteY17-796" fmla="*/ 1307990 h 2449001"/>
              <a:gd name="connsiteX18-797" fmla="*/ 409792 w 791740"/>
              <a:gd name="connsiteY18-798" fmla="*/ 1268233 h 2449001"/>
              <a:gd name="connsiteX19-799" fmla="*/ 99692 w 791740"/>
              <a:gd name="connsiteY19-800" fmla="*/ 1288111 h 2449001"/>
              <a:gd name="connsiteX20-801" fmla="*/ 133257 w 791740"/>
              <a:gd name="connsiteY20-802" fmla="*/ 945913 h 2449001"/>
              <a:gd name="connsiteX21-803" fmla="*/ 218310 w 791740"/>
              <a:gd name="connsiteY21-804" fmla="*/ 0 h 2449001"/>
              <a:gd name="connsiteX0-805" fmla="*/ 425696 w 798638"/>
              <a:gd name="connsiteY0-806" fmla="*/ 1331843 h 2449001"/>
              <a:gd name="connsiteX1-807" fmla="*/ 537015 w 798638"/>
              <a:gd name="connsiteY1-808" fmla="*/ 1379551 h 2449001"/>
              <a:gd name="connsiteX2-809" fmla="*/ 775553 w 798638"/>
              <a:gd name="connsiteY2-810" fmla="*/ 1406369 h 2449001"/>
              <a:gd name="connsiteX3-811" fmla="*/ 620503 w 798638"/>
              <a:gd name="connsiteY3-812" fmla="*/ 1741335 h 2449001"/>
              <a:gd name="connsiteX4-813" fmla="*/ 604600 w 798638"/>
              <a:gd name="connsiteY4-814" fmla="*/ 2441050 h 2449001"/>
              <a:gd name="connsiteX5-815" fmla="*/ 314378 w 798638"/>
              <a:gd name="connsiteY5-816" fmla="*/ 2445025 h 2449001"/>
              <a:gd name="connsiteX6-817" fmla="*/ 207035 w 798638"/>
              <a:gd name="connsiteY6-818" fmla="*/ 1673750 h 2449001"/>
              <a:gd name="connsiteX7-819" fmla="*/ 203060 w 798638"/>
              <a:gd name="connsiteY7-820" fmla="*/ 2441050 h 2449001"/>
              <a:gd name="connsiteX8-821" fmla="*/ 131498 w 798638"/>
              <a:gd name="connsiteY8-822" fmla="*/ 2449001 h 2449001"/>
              <a:gd name="connsiteX9-823" fmla="*/ 301 w 798638"/>
              <a:gd name="connsiteY9-824" fmla="*/ 1701579 h 2449001"/>
              <a:gd name="connsiteX10-825" fmla="*/ 95814 w 798638"/>
              <a:gd name="connsiteY10-826" fmla="*/ 1597201 h 2449001"/>
              <a:gd name="connsiteX11-827" fmla="*/ 84343 w 798638"/>
              <a:gd name="connsiteY11-828" fmla="*/ 1389262 h 2449001"/>
              <a:gd name="connsiteX12-829" fmla="*/ 334256 w 798638"/>
              <a:gd name="connsiteY12-830" fmla="*/ 1375575 h 2449001"/>
              <a:gd name="connsiteX13-831" fmla="*/ 425696 w 798638"/>
              <a:gd name="connsiteY13-832" fmla="*/ 1331843 h 2449001"/>
              <a:gd name="connsiteX14-833" fmla="*/ 218310 w 798638"/>
              <a:gd name="connsiteY14-834" fmla="*/ 0 h 2449001"/>
              <a:gd name="connsiteX15-835" fmla="*/ 570023 w 798638"/>
              <a:gd name="connsiteY15-836" fmla="*/ 3422 h 2449001"/>
              <a:gd name="connsiteX16-837" fmla="*/ 677271 w 798638"/>
              <a:gd name="connsiteY16-838" fmla="*/ 938156 h 2449001"/>
              <a:gd name="connsiteX17-839" fmla="*/ 719893 w 798638"/>
              <a:gd name="connsiteY17-840" fmla="*/ 1307990 h 2449001"/>
              <a:gd name="connsiteX18-841" fmla="*/ 409792 w 798638"/>
              <a:gd name="connsiteY18-842" fmla="*/ 1268233 h 2449001"/>
              <a:gd name="connsiteX19-843" fmla="*/ 99692 w 798638"/>
              <a:gd name="connsiteY19-844" fmla="*/ 1288111 h 2449001"/>
              <a:gd name="connsiteX20-845" fmla="*/ 133257 w 798638"/>
              <a:gd name="connsiteY20-846" fmla="*/ 945913 h 2449001"/>
              <a:gd name="connsiteX21-847" fmla="*/ 218310 w 798638"/>
              <a:gd name="connsiteY21-848" fmla="*/ 0 h 2449001"/>
              <a:gd name="connsiteX0-849" fmla="*/ 425696 w 798137"/>
              <a:gd name="connsiteY0-850" fmla="*/ 1331843 h 2449001"/>
              <a:gd name="connsiteX1-851" fmla="*/ 537015 w 798137"/>
              <a:gd name="connsiteY1-852" fmla="*/ 1379551 h 2449001"/>
              <a:gd name="connsiteX2-853" fmla="*/ 775553 w 798137"/>
              <a:gd name="connsiteY2-854" fmla="*/ 1406369 h 2449001"/>
              <a:gd name="connsiteX3-855" fmla="*/ 613659 w 798137"/>
              <a:gd name="connsiteY3-856" fmla="*/ 1785816 h 2449001"/>
              <a:gd name="connsiteX4-857" fmla="*/ 604600 w 798137"/>
              <a:gd name="connsiteY4-858" fmla="*/ 2441050 h 2449001"/>
              <a:gd name="connsiteX5-859" fmla="*/ 314378 w 798137"/>
              <a:gd name="connsiteY5-860" fmla="*/ 2445025 h 2449001"/>
              <a:gd name="connsiteX6-861" fmla="*/ 207035 w 798137"/>
              <a:gd name="connsiteY6-862" fmla="*/ 1673750 h 2449001"/>
              <a:gd name="connsiteX7-863" fmla="*/ 203060 w 798137"/>
              <a:gd name="connsiteY7-864" fmla="*/ 2441050 h 2449001"/>
              <a:gd name="connsiteX8-865" fmla="*/ 131498 w 798137"/>
              <a:gd name="connsiteY8-866" fmla="*/ 2449001 h 2449001"/>
              <a:gd name="connsiteX9-867" fmla="*/ 301 w 798137"/>
              <a:gd name="connsiteY9-868" fmla="*/ 1701579 h 2449001"/>
              <a:gd name="connsiteX10-869" fmla="*/ 95814 w 798137"/>
              <a:gd name="connsiteY10-870" fmla="*/ 1597201 h 2449001"/>
              <a:gd name="connsiteX11-871" fmla="*/ 84343 w 798137"/>
              <a:gd name="connsiteY11-872" fmla="*/ 1389262 h 2449001"/>
              <a:gd name="connsiteX12-873" fmla="*/ 334256 w 798137"/>
              <a:gd name="connsiteY12-874" fmla="*/ 1375575 h 2449001"/>
              <a:gd name="connsiteX13-875" fmla="*/ 425696 w 798137"/>
              <a:gd name="connsiteY13-876" fmla="*/ 1331843 h 2449001"/>
              <a:gd name="connsiteX14-877" fmla="*/ 218310 w 798137"/>
              <a:gd name="connsiteY14-878" fmla="*/ 0 h 2449001"/>
              <a:gd name="connsiteX15-879" fmla="*/ 570023 w 798137"/>
              <a:gd name="connsiteY15-880" fmla="*/ 3422 h 2449001"/>
              <a:gd name="connsiteX16-881" fmla="*/ 677271 w 798137"/>
              <a:gd name="connsiteY16-882" fmla="*/ 938156 h 2449001"/>
              <a:gd name="connsiteX17-883" fmla="*/ 719893 w 798137"/>
              <a:gd name="connsiteY17-884" fmla="*/ 1307990 h 2449001"/>
              <a:gd name="connsiteX18-885" fmla="*/ 409792 w 798137"/>
              <a:gd name="connsiteY18-886" fmla="*/ 1268233 h 2449001"/>
              <a:gd name="connsiteX19-887" fmla="*/ 99692 w 798137"/>
              <a:gd name="connsiteY19-888" fmla="*/ 1288111 h 2449001"/>
              <a:gd name="connsiteX20-889" fmla="*/ 133257 w 798137"/>
              <a:gd name="connsiteY20-890" fmla="*/ 945913 h 2449001"/>
              <a:gd name="connsiteX21-891" fmla="*/ 218310 w 798137"/>
              <a:gd name="connsiteY21-892" fmla="*/ 0 h 2449001"/>
              <a:gd name="connsiteX0-893" fmla="*/ 425696 w 797686"/>
              <a:gd name="connsiteY0-894" fmla="*/ 1331843 h 2449001"/>
              <a:gd name="connsiteX1-895" fmla="*/ 537015 w 797686"/>
              <a:gd name="connsiteY1-896" fmla="*/ 1379551 h 2449001"/>
              <a:gd name="connsiteX2-897" fmla="*/ 775553 w 797686"/>
              <a:gd name="connsiteY2-898" fmla="*/ 1406369 h 2449001"/>
              <a:gd name="connsiteX3-899" fmla="*/ 613659 w 797686"/>
              <a:gd name="connsiteY3-900" fmla="*/ 1785816 h 2449001"/>
              <a:gd name="connsiteX4-901" fmla="*/ 604600 w 797686"/>
              <a:gd name="connsiteY4-902" fmla="*/ 2441050 h 2449001"/>
              <a:gd name="connsiteX5-903" fmla="*/ 314378 w 797686"/>
              <a:gd name="connsiteY5-904" fmla="*/ 2445025 h 2449001"/>
              <a:gd name="connsiteX6-905" fmla="*/ 207035 w 797686"/>
              <a:gd name="connsiteY6-906" fmla="*/ 1673750 h 2449001"/>
              <a:gd name="connsiteX7-907" fmla="*/ 203060 w 797686"/>
              <a:gd name="connsiteY7-908" fmla="*/ 2441050 h 2449001"/>
              <a:gd name="connsiteX8-909" fmla="*/ 131498 w 797686"/>
              <a:gd name="connsiteY8-910" fmla="*/ 2449001 h 2449001"/>
              <a:gd name="connsiteX9-911" fmla="*/ 301 w 797686"/>
              <a:gd name="connsiteY9-912" fmla="*/ 1701579 h 2449001"/>
              <a:gd name="connsiteX10-913" fmla="*/ 95814 w 797686"/>
              <a:gd name="connsiteY10-914" fmla="*/ 1597201 h 2449001"/>
              <a:gd name="connsiteX11-915" fmla="*/ 84343 w 797686"/>
              <a:gd name="connsiteY11-916" fmla="*/ 1389262 h 2449001"/>
              <a:gd name="connsiteX12-917" fmla="*/ 334256 w 797686"/>
              <a:gd name="connsiteY12-918" fmla="*/ 1375575 h 2449001"/>
              <a:gd name="connsiteX13-919" fmla="*/ 425696 w 797686"/>
              <a:gd name="connsiteY13-920" fmla="*/ 1331843 h 2449001"/>
              <a:gd name="connsiteX14-921" fmla="*/ 218310 w 797686"/>
              <a:gd name="connsiteY14-922" fmla="*/ 0 h 2449001"/>
              <a:gd name="connsiteX15-923" fmla="*/ 570023 w 797686"/>
              <a:gd name="connsiteY15-924" fmla="*/ 3422 h 2449001"/>
              <a:gd name="connsiteX16-925" fmla="*/ 677271 w 797686"/>
              <a:gd name="connsiteY16-926" fmla="*/ 938156 h 2449001"/>
              <a:gd name="connsiteX17-927" fmla="*/ 719893 w 797686"/>
              <a:gd name="connsiteY17-928" fmla="*/ 1307990 h 2449001"/>
              <a:gd name="connsiteX18-929" fmla="*/ 409792 w 797686"/>
              <a:gd name="connsiteY18-930" fmla="*/ 1268233 h 2449001"/>
              <a:gd name="connsiteX19-931" fmla="*/ 99692 w 797686"/>
              <a:gd name="connsiteY19-932" fmla="*/ 1288111 h 2449001"/>
              <a:gd name="connsiteX20-933" fmla="*/ 133257 w 797686"/>
              <a:gd name="connsiteY20-934" fmla="*/ 945913 h 2449001"/>
              <a:gd name="connsiteX21-935" fmla="*/ 218310 w 797686"/>
              <a:gd name="connsiteY21-936" fmla="*/ 0 h 2449001"/>
              <a:gd name="connsiteX0-937" fmla="*/ 425696 w 797686"/>
              <a:gd name="connsiteY0-938" fmla="*/ 1331843 h 2449001"/>
              <a:gd name="connsiteX1-939" fmla="*/ 537015 w 797686"/>
              <a:gd name="connsiteY1-940" fmla="*/ 1379551 h 2449001"/>
              <a:gd name="connsiteX2-941" fmla="*/ 775553 w 797686"/>
              <a:gd name="connsiteY2-942" fmla="*/ 1406369 h 2449001"/>
              <a:gd name="connsiteX3-943" fmla="*/ 613659 w 797686"/>
              <a:gd name="connsiteY3-944" fmla="*/ 1785816 h 2449001"/>
              <a:gd name="connsiteX4-945" fmla="*/ 604600 w 797686"/>
              <a:gd name="connsiteY4-946" fmla="*/ 2441050 h 2449001"/>
              <a:gd name="connsiteX5-947" fmla="*/ 314378 w 797686"/>
              <a:gd name="connsiteY5-948" fmla="*/ 2445025 h 2449001"/>
              <a:gd name="connsiteX6-949" fmla="*/ 213878 w 797686"/>
              <a:gd name="connsiteY6-950" fmla="*/ 1707967 h 2449001"/>
              <a:gd name="connsiteX7-951" fmla="*/ 203060 w 797686"/>
              <a:gd name="connsiteY7-952" fmla="*/ 2441050 h 2449001"/>
              <a:gd name="connsiteX8-953" fmla="*/ 131498 w 797686"/>
              <a:gd name="connsiteY8-954" fmla="*/ 2449001 h 2449001"/>
              <a:gd name="connsiteX9-955" fmla="*/ 301 w 797686"/>
              <a:gd name="connsiteY9-956" fmla="*/ 1701579 h 2449001"/>
              <a:gd name="connsiteX10-957" fmla="*/ 95814 w 797686"/>
              <a:gd name="connsiteY10-958" fmla="*/ 1597201 h 2449001"/>
              <a:gd name="connsiteX11-959" fmla="*/ 84343 w 797686"/>
              <a:gd name="connsiteY11-960" fmla="*/ 1389262 h 2449001"/>
              <a:gd name="connsiteX12-961" fmla="*/ 334256 w 797686"/>
              <a:gd name="connsiteY12-962" fmla="*/ 1375575 h 2449001"/>
              <a:gd name="connsiteX13-963" fmla="*/ 425696 w 797686"/>
              <a:gd name="connsiteY13-964" fmla="*/ 1331843 h 2449001"/>
              <a:gd name="connsiteX14-965" fmla="*/ 218310 w 797686"/>
              <a:gd name="connsiteY14-966" fmla="*/ 0 h 2449001"/>
              <a:gd name="connsiteX15-967" fmla="*/ 570023 w 797686"/>
              <a:gd name="connsiteY15-968" fmla="*/ 3422 h 2449001"/>
              <a:gd name="connsiteX16-969" fmla="*/ 677271 w 797686"/>
              <a:gd name="connsiteY16-970" fmla="*/ 938156 h 2449001"/>
              <a:gd name="connsiteX17-971" fmla="*/ 719893 w 797686"/>
              <a:gd name="connsiteY17-972" fmla="*/ 1307990 h 2449001"/>
              <a:gd name="connsiteX18-973" fmla="*/ 409792 w 797686"/>
              <a:gd name="connsiteY18-974" fmla="*/ 1268233 h 2449001"/>
              <a:gd name="connsiteX19-975" fmla="*/ 99692 w 797686"/>
              <a:gd name="connsiteY19-976" fmla="*/ 1288111 h 2449001"/>
              <a:gd name="connsiteX20-977" fmla="*/ 133257 w 797686"/>
              <a:gd name="connsiteY20-978" fmla="*/ 945913 h 2449001"/>
              <a:gd name="connsiteX21-979" fmla="*/ 218310 w 797686"/>
              <a:gd name="connsiteY21-980" fmla="*/ 0 h 2449001"/>
              <a:gd name="connsiteX0-981" fmla="*/ 425696 w 797686"/>
              <a:gd name="connsiteY0-982" fmla="*/ 1331843 h 2449001"/>
              <a:gd name="connsiteX1-983" fmla="*/ 537015 w 797686"/>
              <a:gd name="connsiteY1-984" fmla="*/ 1379551 h 2449001"/>
              <a:gd name="connsiteX2-985" fmla="*/ 775553 w 797686"/>
              <a:gd name="connsiteY2-986" fmla="*/ 1406369 h 2449001"/>
              <a:gd name="connsiteX3-987" fmla="*/ 613659 w 797686"/>
              <a:gd name="connsiteY3-988" fmla="*/ 1785816 h 2449001"/>
              <a:gd name="connsiteX4-989" fmla="*/ 604600 w 797686"/>
              <a:gd name="connsiteY4-990" fmla="*/ 2441050 h 2449001"/>
              <a:gd name="connsiteX5-991" fmla="*/ 314378 w 797686"/>
              <a:gd name="connsiteY5-992" fmla="*/ 2445025 h 2449001"/>
              <a:gd name="connsiteX6-993" fmla="*/ 213878 w 797686"/>
              <a:gd name="connsiteY6-994" fmla="*/ 1707967 h 2449001"/>
              <a:gd name="connsiteX7-995" fmla="*/ 203060 w 797686"/>
              <a:gd name="connsiteY7-996" fmla="*/ 2441050 h 2449001"/>
              <a:gd name="connsiteX8-997" fmla="*/ 131498 w 797686"/>
              <a:gd name="connsiteY8-998" fmla="*/ 2449001 h 2449001"/>
              <a:gd name="connsiteX9-999" fmla="*/ 301 w 797686"/>
              <a:gd name="connsiteY9-1000" fmla="*/ 1701579 h 2449001"/>
              <a:gd name="connsiteX10-1001" fmla="*/ 95814 w 797686"/>
              <a:gd name="connsiteY10-1002" fmla="*/ 1597201 h 2449001"/>
              <a:gd name="connsiteX11-1003" fmla="*/ 84343 w 797686"/>
              <a:gd name="connsiteY11-1004" fmla="*/ 1389262 h 2449001"/>
              <a:gd name="connsiteX12-1005" fmla="*/ 334256 w 797686"/>
              <a:gd name="connsiteY12-1006" fmla="*/ 1375575 h 2449001"/>
              <a:gd name="connsiteX13-1007" fmla="*/ 425696 w 797686"/>
              <a:gd name="connsiteY13-1008" fmla="*/ 1331843 h 2449001"/>
              <a:gd name="connsiteX14-1009" fmla="*/ 218310 w 797686"/>
              <a:gd name="connsiteY14-1010" fmla="*/ 0 h 2449001"/>
              <a:gd name="connsiteX15-1011" fmla="*/ 570023 w 797686"/>
              <a:gd name="connsiteY15-1012" fmla="*/ 3422 h 2449001"/>
              <a:gd name="connsiteX16-1013" fmla="*/ 677271 w 797686"/>
              <a:gd name="connsiteY16-1014" fmla="*/ 938156 h 2449001"/>
              <a:gd name="connsiteX17-1015" fmla="*/ 719893 w 797686"/>
              <a:gd name="connsiteY17-1016" fmla="*/ 1307990 h 2449001"/>
              <a:gd name="connsiteX18-1017" fmla="*/ 409792 w 797686"/>
              <a:gd name="connsiteY18-1018" fmla="*/ 1268233 h 2449001"/>
              <a:gd name="connsiteX19-1019" fmla="*/ 99692 w 797686"/>
              <a:gd name="connsiteY19-1020" fmla="*/ 1288111 h 2449001"/>
              <a:gd name="connsiteX20-1021" fmla="*/ 133257 w 797686"/>
              <a:gd name="connsiteY20-1022" fmla="*/ 945913 h 2449001"/>
              <a:gd name="connsiteX21-1023" fmla="*/ 218310 w 797686"/>
              <a:gd name="connsiteY21-1024" fmla="*/ 0 h 2449001"/>
              <a:gd name="connsiteX0-1025" fmla="*/ 425696 w 797686"/>
              <a:gd name="connsiteY0-1026" fmla="*/ 1331843 h 2449001"/>
              <a:gd name="connsiteX1-1027" fmla="*/ 537015 w 797686"/>
              <a:gd name="connsiteY1-1028" fmla="*/ 1379551 h 2449001"/>
              <a:gd name="connsiteX2-1029" fmla="*/ 775553 w 797686"/>
              <a:gd name="connsiteY2-1030" fmla="*/ 1406369 h 2449001"/>
              <a:gd name="connsiteX3-1031" fmla="*/ 613659 w 797686"/>
              <a:gd name="connsiteY3-1032" fmla="*/ 1785816 h 2449001"/>
              <a:gd name="connsiteX4-1033" fmla="*/ 604600 w 797686"/>
              <a:gd name="connsiteY4-1034" fmla="*/ 2441050 h 2449001"/>
              <a:gd name="connsiteX5-1035" fmla="*/ 314378 w 797686"/>
              <a:gd name="connsiteY5-1036" fmla="*/ 2445025 h 2449001"/>
              <a:gd name="connsiteX6-1037" fmla="*/ 224143 w 797686"/>
              <a:gd name="connsiteY6-1038" fmla="*/ 1721654 h 2449001"/>
              <a:gd name="connsiteX7-1039" fmla="*/ 203060 w 797686"/>
              <a:gd name="connsiteY7-1040" fmla="*/ 2441050 h 2449001"/>
              <a:gd name="connsiteX8-1041" fmla="*/ 131498 w 797686"/>
              <a:gd name="connsiteY8-1042" fmla="*/ 2449001 h 2449001"/>
              <a:gd name="connsiteX9-1043" fmla="*/ 301 w 797686"/>
              <a:gd name="connsiteY9-1044" fmla="*/ 1701579 h 2449001"/>
              <a:gd name="connsiteX10-1045" fmla="*/ 95814 w 797686"/>
              <a:gd name="connsiteY10-1046" fmla="*/ 1597201 h 2449001"/>
              <a:gd name="connsiteX11-1047" fmla="*/ 84343 w 797686"/>
              <a:gd name="connsiteY11-1048" fmla="*/ 1389262 h 2449001"/>
              <a:gd name="connsiteX12-1049" fmla="*/ 334256 w 797686"/>
              <a:gd name="connsiteY12-1050" fmla="*/ 1375575 h 2449001"/>
              <a:gd name="connsiteX13-1051" fmla="*/ 425696 w 797686"/>
              <a:gd name="connsiteY13-1052" fmla="*/ 1331843 h 2449001"/>
              <a:gd name="connsiteX14-1053" fmla="*/ 218310 w 797686"/>
              <a:gd name="connsiteY14-1054" fmla="*/ 0 h 2449001"/>
              <a:gd name="connsiteX15-1055" fmla="*/ 570023 w 797686"/>
              <a:gd name="connsiteY15-1056" fmla="*/ 3422 h 2449001"/>
              <a:gd name="connsiteX16-1057" fmla="*/ 677271 w 797686"/>
              <a:gd name="connsiteY16-1058" fmla="*/ 938156 h 2449001"/>
              <a:gd name="connsiteX17-1059" fmla="*/ 719893 w 797686"/>
              <a:gd name="connsiteY17-1060" fmla="*/ 1307990 h 2449001"/>
              <a:gd name="connsiteX18-1061" fmla="*/ 409792 w 797686"/>
              <a:gd name="connsiteY18-1062" fmla="*/ 1268233 h 2449001"/>
              <a:gd name="connsiteX19-1063" fmla="*/ 99692 w 797686"/>
              <a:gd name="connsiteY19-1064" fmla="*/ 1288111 h 2449001"/>
              <a:gd name="connsiteX20-1065" fmla="*/ 133257 w 797686"/>
              <a:gd name="connsiteY20-1066" fmla="*/ 945913 h 2449001"/>
              <a:gd name="connsiteX21-1067" fmla="*/ 218310 w 797686"/>
              <a:gd name="connsiteY21-1068" fmla="*/ 0 h 2449001"/>
              <a:gd name="connsiteX0-1069" fmla="*/ 425647 w 797637"/>
              <a:gd name="connsiteY0-1070" fmla="*/ 1331843 h 2449001"/>
              <a:gd name="connsiteX1-1071" fmla="*/ 536966 w 797637"/>
              <a:gd name="connsiteY1-1072" fmla="*/ 1379551 h 2449001"/>
              <a:gd name="connsiteX2-1073" fmla="*/ 775504 w 797637"/>
              <a:gd name="connsiteY2-1074" fmla="*/ 1406369 h 2449001"/>
              <a:gd name="connsiteX3-1075" fmla="*/ 613610 w 797637"/>
              <a:gd name="connsiteY3-1076" fmla="*/ 1785816 h 2449001"/>
              <a:gd name="connsiteX4-1077" fmla="*/ 604551 w 797637"/>
              <a:gd name="connsiteY4-1078" fmla="*/ 2441050 h 2449001"/>
              <a:gd name="connsiteX5-1079" fmla="*/ 314329 w 797637"/>
              <a:gd name="connsiteY5-1080" fmla="*/ 2445025 h 2449001"/>
              <a:gd name="connsiteX6-1081" fmla="*/ 224094 w 797637"/>
              <a:gd name="connsiteY6-1082" fmla="*/ 1721654 h 2449001"/>
              <a:gd name="connsiteX7-1083" fmla="*/ 203011 w 797637"/>
              <a:gd name="connsiteY7-1084" fmla="*/ 2441050 h 2449001"/>
              <a:gd name="connsiteX8-1085" fmla="*/ 131449 w 797637"/>
              <a:gd name="connsiteY8-1086" fmla="*/ 2449001 h 2449001"/>
              <a:gd name="connsiteX9-1087" fmla="*/ 252 w 797637"/>
              <a:gd name="connsiteY9-1088" fmla="*/ 1701579 h 2449001"/>
              <a:gd name="connsiteX10-1089" fmla="*/ 112873 w 797637"/>
              <a:gd name="connsiteY10-1090" fmla="*/ 1641682 h 2449001"/>
              <a:gd name="connsiteX11-1091" fmla="*/ 84294 w 797637"/>
              <a:gd name="connsiteY11-1092" fmla="*/ 1389262 h 2449001"/>
              <a:gd name="connsiteX12-1093" fmla="*/ 334207 w 797637"/>
              <a:gd name="connsiteY12-1094" fmla="*/ 1375575 h 2449001"/>
              <a:gd name="connsiteX13-1095" fmla="*/ 425647 w 797637"/>
              <a:gd name="connsiteY13-1096" fmla="*/ 1331843 h 2449001"/>
              <a:gd name="connsiteX14-1097" fmla="*/ 218261 w 797637"/>
              <a:gd name="connsiteY14-1098" fmla="*/ 0 h 2449001"/>
              <a:gd name="connsiteX15-1099" fmla="*/ 569974 w 797637"/>
              <a:gd name="connsiteY15-1100" fmla="*/ 3422 h 2449001"/>
              <a:gd name="connsiteX16-1101" fmla="*/ 677222 w 797637"/>
              <a:gd name="connsiteY16-1102" fmla="*/ 938156 h 2449001"/>
              <a:gd name="connsiteX17-1103" fmla="*/ 719844 w 797637"/>
              <a:gd name="connsiteY17-1104" fmla="*/ 1307990 h 2449001"/>
              <a:gd name="connsiteX18-1105" fmla="*/ 409743 w 797637"/>
              <a:gd name="connsiteY18-1106" fmla="*/ 1268233 h 2449001"/>
              <a:gd name="connsiteX19-1107" fmla="*/ 99643 w 797637"/>
              <a:gd name="connsiteY19-1108" fmla="*/ 1288111 h 2449001"/>
              <a:gd name="connsiteX20-1109" fmla="*/ 133208 w 797637"/>
              <a:gd name="connsiteY20-1110" fmla="*/ 945913 h 2449001"/>
              <a:gd name="connsiteX21-1111" fmla="*/ 218261 w 797637"/>
              <a:gd name="connsiteY21-1112" fmla="*/ 0 h 2449001"/>
              <a:gd name="connsiteX0-1113" fmla="*/ 425647 w 797637"/>
              <a:gd name="connsiteY0-1114" fmla="*/ 1331843 h 2449001"/>
              <a:gd name="connsiteX1-1115" fmla="*/ 536966 w 797637"/>
              <a:gd name="connsiteY1-1116" fmla="*/ 1379551 h 2449001"/>
              <a:gd name="connsiteX2-1117" fmla="*/ 775504 w 797637"/>
              <a:gd name="connsiteY2-1118" fmla="*/ 1406369 h 2449001"/>
              <a:gd name="connsiteX3-1119" fmla="*/ 613610 w 797637"/>
              <a:gd name="connsiteY3-1120" fmla="*/ 1785816 h 2449001"/>
              <a:gd name="connsiteX4-1121" fmla="*/ 604551 w 797637"/>
              <a:gd name="connsiteY4-1122" fmla="*/ 2441050 h 2449001"/>
              <a:gd name="connsiteX5-1123" fmla="*/ 314329 w 797637"/>
              <a:gd name="connsiteY5-1124" fmla="*/ 2445025 h 2449001"/>
              <a:gd name="connsiteX6-1125" fmla="*/ 224094 w 797637"/>
              <a:gd name="connsiteY6-1126" fmla="*/ 1721654 h 2449001"/>
              <a:gd name="connsiteX7-1127" fmla="*/ 203011 w 797637"/>
              <a:gd name="connsiteY7-1128" fmla="*/ 2441050 h 2449001"/>
              <a:gd name="connsiteX8-1129" fmla="*/ 131449 w 797637"/>
              <a:gd name="connsiteY8-1130" fmla="*/ 2449001 h 2449001"/>
              <a:gd name="connsiteX9-1131" fmla="*/ 252 w 797637"/>
              <a:gd name="connsiteY9-1132" fmla="*/ 1701579 h 2449001"/>
              <a:gd name="connsiteX10-1133" fmla="*/ 112873 w 797637"/>
              <a:gd name="connsiteY10-1134" fmla="*/ 1641682 h 2449001"/>
              <a:gd name="connsiteX11-1135" fmla="*/ 84294 w 797637"/>
              <a:gd name="connsiteY11-1136" fmla="*/ 1389262 h 2449001"/>
              <a:gd name="connsiteX12-1137" fmla="*/ 334207 w 797637"/>
              <a:gd name="connsiteY12-1138" fmla="*/ 1375575 h 2449001"/>
              <a:gd name="connsiteX13-1139" fmla="*/ 425647 w 797637"/>
              <a:gd name="connsiteY13-1140" fmla="*/ 1331843 h 2449001"/>
              <a:gd name="connsiteX14-1141" fmla="*/ 218261 w 797637"/>
              <a:gd name="connsiteY14-1142" fmla="*/ 0 h 2449001"/>
              <a:gd name="connsiteX15-1143" fmla="*/ 569974 w 797637"/>
              <a:gd name="connsiteY15-1144" fmla="*/ 3422 h 2449001"/>
              <a:gd name="connsiteX16-1145" fmla="*/ 677222 w 797637"/>
              <a:gd name="connsiteY16-1146" fmla="*/ 938156 h 2449001"/>
              <a:gd name="connsiteX17-1147" fmla="*/ 719844 w 797637"/>
              <a:gd name="connsiteY17-1148" fmla="*/ 1307990 h 2449001"/>
              <a:gd name="connsiteX18-1149" fmla="*/ 409743 w 797637"/>
              <a:gd name="connsiteY18-1150" fmla="*/ 1268233 h 2449001"/>
              <a:gd name="connsiteX19-1151" fmla="*/ 99643 w 797637"/>
              <a:gd name="connsiteY19-1152" fmla="*/ 1288111 h 2449001"/>
              <a:gd name="connsiteX20-1153" fmla="*/ 133208 w 797637"/>
              <a:gd name="connsiteY20-1154" fmla="*/ 945913 h 2449001"/>
              <a:gd name="connsiteX21-1155" fmla="*/ 218261 w 797637"/>
              <a:gd name="connsiteY21-1156" fmla="*/ 0 h 2449001"/>
              <a:gd name="connsiteX0-1157" fmla="*/ 425647 w 797637"/>
              <a:gd name="connsiteY0-1158" fmla="*/ 1331843 h 2449001"/>
              <a:gd name="connsiteX1-1159" fmla="*/ 536966 w 797637"/>
              <a:gd name="connsiteY1-1160" fmla="*/ 1379551 h 2449001"/>
              <a:gd name="connsiteX2-1161" fmla="*/ 775504 w 797637"/>
              <a:gd name="connsiteY2-1162" fmla="*/ 1406369 h 2449001"/>
              <a:gd name="connsiteX3-1163" fmla="*/ 613610 w 797637"/>
              <a:gd name="connsiteY3-1164" fmla="*/ 1785816 h 2449001"/>
              <a:gd name="connsiteX4-1165" fmla="*/ 604551 w 797637"/>
              <a:gd name="connsiteY4-1166" fmla="*/ 2441050 h 2449001"/>
              <a:gd name="connsiteX5-1167" fmla="*/ 314329 w 797637"/>
              <a:gd name="connsiteY5-1168" fmla="*/ 2445025 h 2449001"/>
              <a:gd name="connsiteX6-1169" fmla="*/ 224094 w 797637"/>
              <a:gd name="connsiteY6-1170" fmla="*/ 1721654 h 2449001"/>
              <a:gd name="connsiteX7-1171" fmla="*/ 203011 w 797637"/>
              <a:gd name="connsiteY7-1172" fmla="*/ 2441050 h 2449001"/>
              <a:gd name="connsiteX8-1173" fmla="*/ 131449 w 797637"/>
              <a:gd name="connsiteY8-1174" fmla="*/ 2449001 h 2449001"/>
              <a:gd name="connsiteX9-1175" fmla="*/ 252 w 797637"/>
              <a:gd name="connsiteY9-1176" fmla="*/ 1701579 h 2449001"/>
              <a:gd name="connsiteX10-1177" fmla="*/ 112873 w 797637"/>
              <a:gd name="connsiteY10-1178" fmla="*/ 1641682 h 2449001"/>
              <a:gd name="connsiteX11-1179" fmla="*/ 84294 w 797637"/>
              <a:gd name="connsiteY11-1180" fmla="*/ 1389262 h 2449001"/>
              <a:gd name="connsiteX12-1181" fmla="*/ 334207 w 797637"/>
              <a:gd name="connsiteY12-1182" fmla="*/ 1375575 h 2449001"/>
              <a:gd name="connsiteX13-1183" fmla="*/ 425647 w 797637"/>
              <a:gd name="connsiteY13-1184" fmla="*/ 1331843 h 2449001"/>
              <a:gd name="connsiteX14-1185" fmla="*/ 218261 w 797637"/>
              <a:gd name="connsiteY14-1186" fmla="*/ 0 h 2449001"/>
              <a:gd name="connsiteX15-1187" fmla="*/ 569974 w 797637"/>
              <a:gd name="connsiteY15-1188" fmla="*/ 3422 h 2449001"/>
              <a:gd name="connsiteX16-1189" fmla="*/ 677222 w 797637"/>
              <a:gd name="connsiteY16-1190" fmla="*/ 938156 h 2449001"/>
              <a:gd name="connsiteX17-1191" fmla="*/ 719844 w 797637"/>
              <a:gd name="connsiteY17-1192" fmla="*/ 1307990 h 2449001"/>
              <a:gd name="connsiteX18-1193" fmla="*/ 409743 w 797637"/>
              <a:gd name="connsiteY18-1194" fmla="*/ 1268233 h 2449001"/>
              <a:gd name="connsiteX19-1195" fmla="*/ 99643 w 797637"/>
              <a:gd name="connsiteY19-1196" fmla="*/ 1288111 h 2449001"/>
              <a:gd name="connsiteX20-1197" fmla="*/ 133208 w 797637"/>
              <a:gd name="connsiteY20-1198" fmla="*/ 945913 h 2449001"/>
              <a:gd name="connsiteX21-1199" fmla="*/ 218261 w 797637"/>
              <a:gd name="connsiteY21-1200" fmla="*/ 0 h 2449001"/>
              <a:gd name="connsiteX0-1201" fmla="*/ 405179 w 777169"/>
              <a:gd name="connsiteY0-1202" fmla="*/ 1331843 h 2449001"/>
              <a:gd name="connsiteX1-1203" fmla="*/ 516498 w 777169"/>
              <a:gd name="connsiteY1-1204" fmla="*/ 1379551 h 2449001"/>
              <a:gd name="connsiteX2-1205" fmla="*/ 755036 w 777169"/>
              <a:gd name="connsiteY2-1206" fmla="*/ 1406369 h 2449001"/>
              <a:gd name="connsiteX3-1207" fmla="*/ 593142 w 777169"/>
              <a:gd name="connsiteY3-1208" fmla="*/ 1785816 h 2449001"/>
              <a:gd name="connsiteX4-1209" fmla="*/ 584083 w 777169"/>
              <a:gd name="connsiteY4-1210" fmla="*/ 2441050 h 2449001"/>
              <a:gd name="connsiteX5-1211" fmla="*/ 293861 w 777169"/>
              <a:gd name="connsiteY5-1212" fmla="*/ 2445025 h 2449001"/>
              <a:gd name="connsiteX6-1213" fmla="*/ 203626 w 777169"/>
              <a:gd name="connsiteY6-1214" fmla="*/ 1721654 h 2449001"/>
              <a:gd name="connsiteX7-1215" fmla="*/ 182543 w 777169"/>
              <a:gd name="connsiteY7-1216" fmla="*/ 2441050 h 2449001"/>
              <a:gd name="connsiteX8-1217" fmla="*/ 110981 w 777169"/>
              <a:gd name="connsiteY8-1218" fmla="*/ 2449001 h 2449001"/>
              <a:gd name="connsiteX9-1219" fmla="*/ 313 w 777169"/>
              <a:gd name="connsiteY9-1220" fmla="*/ 1749481 h 2449001"/>
              <a:gd name="connsiteX10-1221" fmla="*/ 92405 w 777169"/>
              <a:gd name="connsiteY10-1222" fmla="*/ 1641682 h 2449001"/>
              <a:gd name="connsiteX11-1223" fmla="*/ 63826 w 777169"/>
              <a:gd name="connsiteY11-1224" fmla="*/ 1389262 h 2449001"/>
              <a:gd name="connsiteX12-1225" fmla="*/ 313739 w 777169"/>
              <a:gd name="connsiteY12-1226" fmla="*/ 1375575 h 2449001"/>
              <a:gd name="connsiteX13-1227" fmla="*/ 405179 w 777169"/>
              <a:gd name="connsiteY13-1228" fmla="*/ 1331843 h 2449001"/>
              <a:gd name="connsiteX14-1229" fmla="*/ 197793 w 777169"/>
              <a:gd name="connsiteY14-1230" fmla="*/ 0 h 2449001"/>
              <a:gd name="connsiteX15-1231" fmla="*/ 549506 w 777169"/>
              <a:gd name="connsiteY15-1232" fmla="*/ 3422 h 2449001"/>
              <a:gd name="connsiteX16-1233" fmla="*/ 656754 w 777169"/>
              <a:gd name="connsiteY16-1234" fmla="*/ 938156 h 2449001"/>
              <a:gd name="connsiteX17-1235" fmla="*/ 699376 w 777169"/>
              <a:gd name="connsiteY17-1236" fmla="*/ 1307990 h 2449001"/>
              <a:gd name="connsiteX18-1237" fmla="*/ 389275 w 777169"/>
              <a:gd name="connsiteY18-1238" fmla="*/ 1268233 h 2449001"/>
              <a:gd name="connsiteX19-1239" fmla="*/ 79175 w 777169"/>
              <a:gd name="connsiteY19-1240" fmla="*/ 1288111 h 2449001"/>
              <a:gd name="connsiteX20-1241" fmla="*/ 112740 w 777169"/>
              <a:gd name="connsiteY20-1242" fmla="*/ 945913 h 2449001"/>
              <a:gd name="connsiteX21-1243" fmla="*/ 197793 w 777169"/>
              <a:gd name="connsiteY21-1244" fmla="*/ 0 h 2449001"/>
              <a:gd name="connsiteX0-1245" fmla="*/ 413332 w 785322"/>
              <a:gd name="connsiteY0-1246" fmla="*/ 1331843 h 2449001"/>
              <a:gd name="connsiteX1-1247" fmla="*/ 524651 w 785322"/>
              <a:gd name="connsiteY1-1248" fmla="*/ 1379551 h 2449001"/>
              <a:gd name="connsiteX2-1249" fmla="*/ 763189 w 785322"/>
              <a:gd name="connsiteY2-1250" fmla="*/ 1406369 h 2449001"/>
              <a:gd name="connsiteX3-1251" fmla="*/ 601295 w 785322"/>
              <a:gd name="connsiteY3-1252" fmla="*/ 1785816 h 2449001"/>
              <a:gd name="connsiteX4-1253" fmla="*/ 592236 w 785322"/>
              <a:gd name="connsiteY4-1254" fmla="*/ 2441050 h 2449001"/>
              <a:gd name="connsiteX5-1255" fmla="*/ 302014 w 785322"/>
              <a:gd name="connsiteY5-1256" fmla="*/ 2445025 h 2449001"/>
              <a:gd name="connsiteX6-1257" fmla="*/ 211779 w 785322"/>
              <a:gd name="connsiteY6-1258" fmla="*/ 1721654 h 2449001"/>
              <a:gd name="connsiteX7-1259" fmla="*/ 190696 w 785322"/>
              <a:gd name="connsiteY7-1260" fmla="*/ 2441050 h 2449001"/>
              <a:gd name="connsiteX8-1261" fmla="*/ 119134 w 785322"/>
              <a:gd name="connsiteY8-1262" fmla="*/ 2449001 h 2449001"/>
              <a:gd name="connsiteX9-1263" fmla="*/ 8466 w 785322"/>
              <a:gd name="connsiteY9-1264" fmla="*/ 1749481 h 2449001"/>
              <a:gd name="connsiteX10-1265" fmla="*/ 100558 w 785322"/>
              <a:gd name="connsiteY10-1266" fmla="*/ 1641682 h 2449001"/>
              <a:gd name="connsiteX11-1267" fmla="*/ 71979 w 785322"/>
              <a:gd name="connsiteY11-1268" fmla="*/ 1389262 h 2449001"/>
              <a:gd name="connsiteX12-1269" fmla="*/ 321892 w 785322"/>
              <a:gd name="connsiteY12-1270" fmla="*/ 1375575 h 2449001"/>
              <a:gd name="connsiteX13-1271" fmla="*/ 413332 w 785322"/>
              <a:gd name="connsiteY13-1272" fmla="*/ 1331843 h 2449001"/>
              <a:gd name="connsiteX14-1273" fmla="*/ 205946 w 785322"/>
              <a:gd name="connsiteY14-1274" fmla="*/ 0 h 2449001"/>
              <a:gd name="connsiteX15-1275" fmla="*/ 557659 w 785322"/>
              <a:gd name="connsiteY15-1276" fmla="*/ 3422 h 2449001"/>
              <a:gd name="connsiteX16-1277" fmla="*/ 664907 w 785322"/>
              <a:gd name="connsiteY16-1278" fmla="*/ 938156 h 2449001"/>
              <a:gd name="connsiteX17-1279" fmla="*/ 707529 w 785322"/>
              <a:gd name="connsiteY17-1280" fmla="*/ 1307990 h 2449001"/>
              <a:gd name="connsiteX18-1281" fmla="*/ 397428 w 785322"/>
              <a:gd name="connsiteY18-1282" fmla="*/ 1268233 h 2449001"/>
              <a:gd name="connsiteX19-1283" fmla="*/ 87328 w 785322"/>
              <a:gd name="connsiteY19-1284" fmla="*/ 1288111 h 2449001"/>
              <a:gd name="connsiteX20-1285" fmla="*/ 120893 w 785322"/>
              <a:gd name="connsiteY20-1286" fmla="*/ 945913 h 2449001"/>
              <a:gd name="connsiteX21-1287" fmla="*/ 205946 w 785322"/>
              <a:gd name="connsiteY21-1288" fmla="*/ 0 h 24490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/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/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/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-1" fmla="*/ 3030279 w 4784651"/>
                <a:gd name="connsiteY0-2" fmla="*/ 114 h 5890551"/>
                <a:gd name="connsiteX1-3" fmla="*/ 765544 w 4784651"/>
                <a:gd name="connsiteY1-4" fmla="*/ 1935240 h 5890551"/>
                <a:gd name="connsiteX2-5" fmla="*/ 0 w 4784651"/>
                <a:gd name="connsiteY2-6" fmla="*/ 3051658 h 5890551"/>
                <a:gd name="connsiteX3-7" fmla="*/ 510363 w 4784651"/>
                <a:gd name="connsiteY3-8" fmla="*/ 3328105 h 5890551"/>
                <a:gd name="connsiteX4-9" fmla="*/ 297711 w 4784651"/>
                <a:gd name="connsiteY4-10" fmla="*/ 3657714 h 5890551"/>
                <a:gd name="connsiteX5-11" fmla="*/ 489097 w 4784651"/>
                <a:gd name="connsiteY5-12" fmla="*/ 3870365 h 5890551"/>
                <a:gd name="connsiteX6-13" fmla="*/ 372139 w 4784651"/>
                <a:gd name="connsiteY6-14" fmla="*/ 4061751 h 5890551"/>
                <a:gd name="connsiteX7-15" fmla="*/ 563525 w 4784651"/>
                <a:gd name="connsiteY7-16" fmla="*/ 4316933 h 5890551"/>
                <a:gd name="connsiteX8-17" fmla="*/ 499730 w 4784651"/>
                <a:gd name="connsiteY8-18" fmla="*/ 4976151 h 5890551"/>
                <a:gd name="connsiteX9-19" fmla="*/ 1754372 w 4784651"/>
                <a:gd name="connsiteY9-20" fmla="*/ 5199435 h 5890551"/>
                <a:gd name="connsiteX10-21" fmla="*/ 1945758 w 4784651"/>
                <a:gd name="connsiteY10-22" fmla="*/ 5890551 h 5890551"/>
                <a:gd name="connsiteX11-23" fmla="*/ 4784651 w 4784651"/>
                <a:gd name="connsiteY11-24" fmla="*/ 5858654 h 5890551"/>
                <a:gd name="connsiteX12-25" fmla="*/ 4561367 w 4784651"/>
                <a:gd name="connsiteY12-26" fmla="*/ 4189342 h 5890551"/>
                <a:gd name="connsiteX13-27" fmla="*/ 3030279 w 4784651"/>
                <a:gd name="connsiteY13-28" fmla="*/ 114 h 5890551"/>
                <a:gd name="connsiteX0-29" fmla="*/ 3030279 w 4784651"/>
                <a:gd name="connsiteY0-30" fmla="*/ 398 h 5890835"/>
                <a:gd name="connsiteX1-31" fmla="*/ 765544 w 4784651"/>
                <a:gd name="connsiteY1-32" fmla="*/ 1935524 h 5890835"/>
                <a:gd name="connsiteX2-33" fmla="*/ 0 w 4784651"/>
                <a:gd name="connsiteY2-34" fmla="*/ 3051942 h 5890835"/>
                <a:gd name="connsiteX3-35" fmla="*/ 510363 w 4784651"/>
                <a:gd name="connsiteY3-36" fmla="*/ 3328389 h 5890835"/>
                <a:gd name="connsiteX4-37" fmla="*/ 297711 w 4784651"/>
                <a:gd name="connsiteY4-38" fmla="*/ 3657998 h 5890835"/>
                <a:gd name="connsiteX5-39" fmla="*/ 489097 w 4784651"/>
                <a:gd name="connsiteY5-40" fmla="*/ 3870649 h 5890835"/>
                <a:gd name="connsiteX6-41" fmla="*/ 372139 w 4784651"/>
                <a:gd name="connsiteY6-42" fmla="*/ 4062035 h 5890835"/>
                <a:gd name="connsiteX7-43" fmla="*/ 563525 w 4784651"/>
                <a:gd name="connsiteY7-44" fmla="*/ 4317217 h 5890835"/>
                <a:gd name="connsiteX8-45" fmla="*/ 499730 w 4784651"/>
                <a:gd name="connsiteY8-46" fmla="*/ 4976435 h 5890835"/>
                <a:gd name="connsiteX9-47" fmla="*/ 1754372 w 4784651"/>
                <a:gd name="connsiteY9-48" fmla="*/ 5199719 h 5890835"/>
                <a:gd name="connsiteX10-49" fmla="*/ 1945758 w 4784651"/>
                <a:gd name="connsiteY10-50" fmla="*/ 5890835 h 5890835"/>
                <a:gd name="connsiteX11-51" fmla="*/ 4784651 w 4784651"/>
                <a:gd name="connsiteY11-52" fmla="*/ 5858938 h 5890835"/>
                <a:gd name="connsiteX12-53" fmla="*/ 4561367 w 4784651"/>
                <a:gd name="connsiteY12-54" fmla="*/ 4189626 h 5890835"/>
                <a:gd name="connsiteX13-55" fmla="*/ 3030279 w 4784651"/>
                <a:gd name="connsiteY13-56" fmla="*/ 398 h 5890835"/>
                <a:gd name="connsiteX0-57" fmla="*/ 3030279 w 5042277"/>
                <a:gd name="connsiteY0-58" fmla="*/ 663 h 5891100"/>
                <a:gd name="connsiteX1-59" fmla="*/ 765544 w 5042277"/>
                <a:gd name="connsiteY1-60" fmla="*/ 1935789 h 5891100"/>
                <a:gd name="connsiteX2-61" fmla="*/ 0 w 5042277"/>
                <a:gd name="connsiteY2-62" fmla="*/ 3052207 h 5891100"/>
                <a:gd name="connsiteX3-63" fmla="*/ 510363 w 5042277"/>
                <a:gd name="connsiteY3-64" fmla="*/ 3328654 h 5891100"/>
                <a:gd name="connsiteX4-65" fmla="*/ 297711 w 5042277"/>
                <a:gd name="connsiteY4-66" fmla="*/ 3658263 h 5891100"/>
                <a:gd name="connsiteX5-67" fmla="*/ 489097 w 5042277"/>
                <a:gd name="connsiteY5-68" fmla="*/ 3870914 h 5891100"/>
                <a:gd name="connsiteX6-69" fmla="*/ 372139 w 5042277"/>
                <a:gd name="connsiteY6-70" fmla="*/ 4062300 h 5891100"/>
                <a:gd name="connsiteX7-71" fmla="*/ 563525 w 5042277"/>
                <a:gd name="connsiteY7-72" fmla="*/ 4317482 h 5891100"/>
                <a:gd name="connsiteX8-73" fmla="*/ 499730 w 5042277"/>
                <a:gd name="connsiteY8-74" fmla="*/ 4976700 h 5891100"/>
                <a:gd name="connsiteX9-75" fmla="*/ 1754372 w 5042277"/>
                <a:gd name="connsiteY9-76" fmla="*/ 5199984 h 5891100"/>
                <a:gd name="connsiteX10-77" fmla="*/ 1945758 w 5042277"/>
                <a:gd name="connsiteY10-78" fmla="*/ 5891100 h 5891100"/>
                <a:gd name="connsiteX11-79" fmla="*/ 4784651 w 5042277"/>
                <a:gd name="connsiteY11-80" fmla="*/ 5859203 h 5891100"/>
                <a:gd name="connsiteX12-81" fmla="*/ 4561367 w 5042277"/>
                <a:gd name="connsiteY12-82" fmla="*/ 4189891 h 5891100"/>
                <a:gd name="connsiteX13-83" fmla="*/ 3030279 w 5042277"/>
                <a:gd name="connsiteY13-84" fmla="*/ 663 h 5891100"/>
                <a:gd name="connsiteX0-85" fmla="*/ 3030279 w 5316637"/>
                <a:gd name="connsiteY0-86" fmla="*/ 1079 h 5891516"/>
                <a:gd name="connsiteX1-87" fmla="*/ 765544 w 5316637"/>
                <a:gd name="connsiteY1-88" fmla="*/ 1936205 h 5891516"/>
                <a:gd name="connsiteX2-89" fmla="*/ 0 w 5316637"/>
                <a:gd name="connsiteY2-90" fmla="*/ 3052623 h 5891516"/>
                <a:gd name="connsiteX3-91" fmla="*/ 510363 w 5316637"/>
                <a:gd name="connsiteY3-92" fmla="*/ 3329070 h 5891516"/>
                <a:gd name="connsiteX4-93" fmla="*/ 297711 w 5316637"/>
                <a:gd name="connsiteY4-94" fmla="*/ 3658679 h 5891516"/>
                <a:gd name="connsiteX5-95" fmla="*/ 489097 w 5316637"/>
                <a:gd name="connsiteY5-96" fmla="*/ 3871330 h 5891516"/>
                <a:gd name="connsiteX6-97" fmla="*/ 372139 w 5316637"/>
                <a:gd name="connsiteY6-98" fmla="*/ 4062716 h 5891516"/>
                <a:gd name="connsiteX7-99" fmla="*/ 563525 w 5316637"/>
                <a:gd name="connsiteY7-100" fmla="*/ 4317898 h 5891516"/>
                <a:gd name="connsiteX8-101" fmla="*/ 499730 w 5316637"/>
                <a:gd name="connsiteY8-102" fmla="*/ 4977116 h 5891516"/>
                <a:gd name="connsiteX9-103" fmla="*/ 1754372 w 5316637"/>
                <a:gd name="connsiteY9-104" fmla="*/ 5200400 h 5891516"/>
                <a:gd name="connsiteX10-105" fmla="*/ 1945758 w 5316637"/>
                <a:gd name="connsiteY10-106" fmla="*/ 5891516 h 5891516"/>
                <a:gd name="connsiteX11-107" fmla="*/ 4784651 w 5316637"/>
                <a:gd name="connsiteY11-108" fmla="*/ 5859619 h 5891516"/>
                <a:gd name="connsiteX12-109" fmla="*/ 4890977 w 5316637"/>
                <a:gd name="connsiteY12-110" fmla="*/ 3520456 h 5891516"/>
                <a:gd name="connsiteX13-111" fmla="*/ 3030279 w 5316637"/>
                <a:gd name="connsiteY13-112" fmla="*/ 1079 h 5891516"/>
                <a:gd name="connsiteX0-113" fmla="*/ 3030279 w 5338934"/>
                <a:gd name="connsiteY0-114" fmla="*/ 561 h 5890998"/>
                <a:gd name="connsiteX1-115" fmla="*/ 765544 w 5338934"/>
                <a:gd name="connsiteY1-116" fmla="*/ 1935687 h 5890998"/>
                <a:gd name="connsiteX2-117" fmla="*/ 0 w 5338934"/>
                <a:gd name="connsiteY2-118" fmla="*/ 3052105 h 5890998"/>
                <a:gd name="connsiteX3-119" fmla="*/ 510363 w 5338934"/>
                <a:gd name="connsiteY3-120" fmla="*/ 3328552 h 5890998"/>
                <a:gd name="connsiteX4-121" fmla="*/ 297711 w 5338934"/>
                <a:gd name="connsiteY4-122" fmla="*/ 3658161 h 5890998"/>
                <a:gd name="connsiteX5-123" fmla="*/ 489097 w 5338934"/>
                <a:gd name="connsiteY5-124" fmla="*/ 3870812 h 5890998"/>
                <a:gd name="connsiteX6-125" fmla="*/ 372139 w 5338934"/>
                <a:gd name="connsiteY6-126" fmla="*/ 4062198 h 5890998"/>
                <a:gd name="connsiteX7-127" fmla="*/ 563525 w 5338934"/>
                <a:gd name="connsiteY7-128" fmla="*/ 4317380 h 5890998"/>
                <a:gd name="connsiteX8-129" fmla="*/ 499730 w 5338934"/>
                <a:gd name="connsiteY8-130" fmla="*/ 4976598 h 5890998"/>
                <a:gd name="connsiteX9-131" fmla="*/ 1754372 w 5338934"/>
                <a:gd name="connsiteY9-132" fmla="*/ 5199882 h 5890998"/>
                <a:gd name="connsiteX10-133" fmla="*/ 1945758 w 5338934"/>
                <a:gd name="connsiteY10-134" fmla="*/ 5890998 h 5890998"/>
                <a:gd name="connsiteX11-135" fmla="*/ 4784651 w 5338934"/>
                <a:gd name="connsiteY11-136" fmla="*/ 5859101 h 5890998"/>
                <a:gd name="connsiteX12-137" fmla="*/ 4890977 w 5338934"/>
                <a:gd name="connsiteY12-138" fmla="*/ 3519938 h 5890998"/>
                <a:gd name="connsiteX13-139" fmla="*/ 3030279 w 5338934"/>
                <a:gd name="connsiteY13-140" fmla="*/ 561 h 5890998"/>
                <a:gd name="connsiteX0-141" fmla="*/ 3030279 w 5381346"/>
                <a:gd name="connsiteY0-142" fmla="*/ 115 h 5890552"/>
                <a:gd name="connsiteX1-143" fmla="*/ 765544 w 5381346"/>
                <a:gd name="connsiteY1-144" fmla="*/ 1935241 h 5890552"/>
                <a:gd name="connsiteX2-145" fmla="*/ 0 w 5381346"/>
                <a:gd name="connsiteY2-146" fmla="*/ 3051659 h 5890552"/>
                <a:gd name="connsiteX3-147" fmla="*/ 510363 w 5381346"/>
                <a:gd name="connsiteY3-148" fmla="*/ 3328106 h 5890552"/>
                <a:gd name="connsiteX4-149" fmla="*/ 297711 w 5381346"/>
                <a:gd name="connsiteY4-150" fmla="*/ 3657715 h 5890552"/>
                <a:gd name="connsiteX5-151" fmla="*/ 489097 w 5381346"/>
                <a:gd name="connsiteY5-152" fmla="*/ 3870366 h 5890552"/>
                <a:gd name="connsiteX6-153" fmla="*/ 372139 w 5381346"/>
                <a:gd name="connsiteY6-154" fmla="*/ 4061752 h 5890552"/>
                <a:gd name="connsiteX7-155" fmla="*/ 563525 w 5381346"/>
                <a:gd name="connsiteY7-156" fmla="*/ 4316934 h 5890552"/>
                <a:gd name="connsiteX8-157" fmla="*/ 499730 w 5381346"/>
                <a:gd name="connsiteY8-158" fmla="*/ 4976152 h 5890552"/>
                <a:gd name="connsiteX9-159" fmla="*/ 1754372 w 5381346"/>
                <a:gd name="connsiteY9-160" fmla="*/ 5199436 h 5890552"/>
                <a:gd name="connsiteX10-161" fmla="*/ 1945758 w 5381346"/>
                <a:gd name="connsiteY10-162" fmla="*/ 5890552 h 5890552"/>
                <a:gd name="connsiteX11-163" fmla="*/ 4784651 w 5381346"/>
                <a:gd name="connsiteY11-164" fmla="*/ 5858655 h 5890552"/>
                <a:gd name="connsiteX12-165" fmla="*/ 4890977 w 5381346"/>
                <a:gd name="connsiteY12-166" fmla="*/ 3519492 h 5890552"/>
                <a:gd name="connsiteX13-167" fmla="*/ 3030279 w 5381346"/>
                <a:gd name="connsiteY13-168" fmla="*/ 115 h 5890552"/>
                <a:gd name="connsiteX0-169" fmla="*/ 3030279 w 5381346"/>
                <a:gd name="connsiteY0-170" fmla="*/ 115 h 5890552"/>
                <a:gd name="connsiteX1-171" fmla="*/ 765544 w 5381346"/>
                <a:gd name="connsiteY1-172" fmla="*/ 1935241 h 5890552"/>
                <a:gd name="connsiteX2-173" fmla="*/ 0 w 5381346"/>
                <a:gd name="connsiteY2-174" fmla="*/ 3051659 h 5890552"/>
                <a:gd name="connsiteX3-175" fmla="*/ 510363 w 5381346"/>
                <a:gd name="connsiteY3-176" fmla="*/ 3328106 h 5890552"/>
                <a:gd name="connsiteX4-177" fmla="*/ 297711 w 5381346"/>
                <a:gd name="connsiteY4-178" fmla="*/ 3657715 h 5890552"/>
                <a:gd name="connsiteX5-179" fmla="*/ 489097 w 5381346"/>
                <a:gd name="connsiteY5-180" fmla="*/ 3870366 h 5890552"/>
                <a:gd name="connsiteX6-181" fmla="*/ 372139 w 5381346"/>
                <a:gd name="connsiteY6-182" fmla="*/ 4061752 h 5890552"/>
                <a:gd name="connsiteX7-183" fmla="*/ 563525 w 5381346"/>
                <a:gd name="connsiteY7-184" fmla="*/ 4316934 h 5890552"/>
                <a:gd name="connsiteX8-185" fmla="*/ 499730 w 5381346"/>
                <a:gd name="connsiteY8-186" fmla="*/ 4976152 h 5890552"/>
                <a:gd name="connsiteX9-187" fmla="*/ 1754372 w 5381346"/>
                <a:gd name="connsiteY9-188" fmla="*/ 5199436 h 5890552"/>
                <a:gd name="connsiteX10-189" fmla="*/ 1945758 w 5381346"/>
                <a:gd name="connsiteY10-190" fmla="*/ 5890552 h 5890552"/>
                <a:gd name="connsiteX11-191" fmla="*/ 4784651 w 5381346"/>
                <a:gd name="connsiteY11-192" fmla="*/ 5858655 h 5890552"/>
                <a:gd name="connsiteX12-193" fmla="*/ 4890977 w 5381346"/>
                <a:gd name="connsiteY12-194" fmla="*/ 3519492 h 5890552"/>
                <a:gd name="connsiteX13-195" fmla="*/ 3030279 w 5381346"/>
                <a:gd name="connsiteY13-196" fmla="*/ 115 h 5890552"/>
                <a:gd name="connsiteX0-197" fmla="*/ 3030279 w 5381346"/>
                <a:gd name="connsiteY0-198" fmla="*/ 115 h 5890552"/>
                <a:gd name="connsiteX1-199" fmla="*/ 765544 w 5381346"/>
                <a:gd name="connsiteY1-200" fmla="*/ 1935241 h 5890552"/>
                <a:gd name="connsiteX2-201" fmla="*/ 0 w 5381346"/>
                <a:gd name="connsiteY2-202" fmla="*/ 3051659 h 5890552"/>
                <a:gd name="connsiteX3-203" fmla="*/ 510363 w 5381346"/>
                <a:gd name="connsiteY3-204" fmla="*/ 3328106 h 5890552"/>
                <a:gd name="connsiteX4-205" fmla="*/ 297711 w 5381346"/>
                <a:gd name="connsiteY4-206" fmla="*/ 3657715 h 5890552"/>
                <a:gd name="connsiteX5-207" fmla="*/ 489097 w 5381346"/>
                <a:gd name="connsiteY5-208" fmla="*/ 3870366 h 5890552"/>
                <a:gd name="connsiteX6-209" fmla="*/ 372139 w 5381346"/>
                <a:gd name="connsiteY6-210" fmla="*/ 4061752 h 5890552"/>
                <a:gd name="connsiteX7-211" fmla="*/ 563525 w 5381346"/>
                <a:gd name="connsiteY7-212" fmla="*/ 4316934 h 5890552"/>
                <a:gd name="connsiteX8-213" fmla="*/ 499730 w 5381346"/>
                <a:gd name="connsiteY8-214" fmla="*/ 4976152 h 5890552"/>
                <a:gd name="connsiteX9-215" fmla="*/ 1754372 w 5381346"/>
                <a:gd name="connsiteY9-216" fmla="*/ 5199436 h 5890552"/>
                <a:gd name="connsiteX10-217" fmla="*/ 1945758 w 5381346"/>
                <a:gd name="connsiteY10-218" fmla="*/ 5890552 h 5890552"/>
                <a:gd name="connsiteX11-219" fmla="*/ 4784651 w 5381346"/>
                <a:gd name="connsiteY11-220" fmla="*/ 5858655 h 5890552"/>
                <a:gd name="connsiteX12-221" fmla="*/ 4890977 w 5381346"/>
                <a:gd name="connsiteY12-222" fmla="*/ 3519492 h 5890552"/>
                <a:gd name="connsiteX13-223" fmla="*/ 3030279 w 5381346"/>
                <a:gd name="connsiteY13-224" fmla="*/ 115 h 5890552"/>
                <a:gd name="connsiteX0-225" fmla="*/ 3030279 w 5381346"/>
                <a:gd name="connsiteY0-226" fmla="*/ 115 h 5890552"/>
                <a:gd name="connsiteX1-227" fmla="*/ 765544 w 5381346"/>
                <a:gd name="connsiteY1-228" fmla="*/ 1935241 h 5890552"/>
                <a:gd name="connsiteX2-229" fmla="*/ 0 w 5381346"/>
                <a:gd name="connsiteY2-230" fmla="*/ 3051659 h 5890552"/>
                <a:gd name="connsiteX3-231" fmla="*/ 510363 w 5381346"/>
                <a:gd name="connsiteY3-232" fmla="*/ 3328106 h 5890552"/>
                <a:gd name="connsiteX4-233" fmla="*/ 297711 w 5381346"/>
                <a:gd name="connsiteY4-234" fmla="*/ 3657715 h 5890552"/>
                <a:gd name="connsiteX5-235" fmla="*/ 489097 w 5381346"/>
                <a:gd name="connsiteY5-236" fmla="*/ 3870366 h 5890552"/>
                <a:gd name="connsiteX6-237" fmla="*/ 372139 w 5381346"/>
                <a:gd name="connsiteY6-238" fmla="*/ 4061752 h 5890552"/>
                <a:gd name="connsiteX7-239" fmla="*/ 563525 w 5381346"/>
                <a:gd name="connsiteY7-240" fmla="*/ 4316934 h 5890552"/>
                <a:gd name="connsiteX8-241" fmla="*/ 499730 w 5381346"/>
                <a:gd name="connsiteY8-242" fmla="*/ 4976152 h 5890552"/>
                <a:gd name="connsiteX9-243" fmla="*/ 1754372 w 5381346"/>
                <a:gd name="connsiteY9-244" fmla="*/ 5199436 h 5890552"/>
                <a:gd name="connsiteX10-245" fmla="*/ 1945758 w 5381346"/>
                <a:gd name="connsiteY10-246" fmla="*/ 5890552 h 5890552"/>
                <a:gd name="connsiteX11-247" fmla="*/ 4784651 w 5381346"/>
                <a:gd name="connsiteY11-248" fmla="*/ 5858655 h 5890552"/>
                <a:gd name="connsiteX12-249" fmla="*/ 4890977 w 5381346"/>
                <a:gd name="connsiteY12-250" fmla="*/ 3519492 h 5890552"/>
                <a:gd name="connsiteX13-251" fmla="*/ 3030279 w 5381346"/>
                <a:gd name="connsiteY13-252" fmla="*/ 115 h 5890552"/>
                <a:gd name="connsiteX0-253" fmla="*/ 3030279 w 5381346"/>
                <a:gd name="connsiteY0-254" fmla="*/ 115 h 5890552"/>
                <a:gd name="connsiteX1-255" fmla="*/ 765544 w 5381346"/>
                <a:gd name="connsiteY1-256" fmla="*/ 1935241 h 5890552"/>
                <a:gd name="connsiteX2-257" fmla="*/ 0 w 5381346"/>
                <a:gd name="connsiteY2-258" fmla="*/ 3051659 h 5890552"/>
                <a:gd name="connsiteX3-259" fmla="*/ 510363 w 5381346"/>
                <a:gd name="connsiteY3-260" fmla="*/ 3328106 h 5890552"/>
                <a:gd name="connsiteX4-261" fmla="*/ 297711 w 5381346"/>
                <a:gd name="connsiteY4-262" fmla="*/ 3657715 h 5890552"/>
                <a:gd name="connsiteX5-263" fmla="*/ 489097 w 5381346"/>
                <a:gd name="connsiteY5-264" fmla="*/ 3870366 h 5890552"/>
                <a:gd name="connsiteX6-265" fmla="*/ 372139 w 5381346"/>
                <a:gd name="connsiteY6-266" fmla="*/ 4061752 h 5890552"/>
                <a:gd name="connsiteX7-267" fmla="*/ 563525 w 5381346"/>
                <a:gd name="connsiteY7-268" fmla="*/ 4316934 h 5890552"/>
                <a:gd name="connsiteX8-269" fmla="*/ 499730 w 5381346"/>
                <a:gd name="connsiteY8-270" fmla="*/ 4976152 h 5890552"/>
                <a:gd name="connsiteX9-271" fmla="*/ 1754372 w 5381346"/>
                <a:gd name="connsiteY9-272" fmla="*/ 5199436 h 5890552"/>
                <a:gd name="connsiteX10-273" fmla="*/ 1945758 w 5381346"/>
                <a:gd name="connsiteY10-274" fmla="*/ 5890552 h 5890552"/>
                <a:gd name="connsiteX11-275" fmla="*/ 4784651 w 5381346"/>
                <a:gd name="connsiteY11-276" fmla="*/ 5858655 h 5890552"/>
                <a:gd name="connsiteX12-277" fmla="*/ 4890977 w 5381346"/>
                <a:gd name="connsiteY12-278" fmla="*/ 3519492 h 5890552"/>
                <a:gd name="connsiteX13-279" fmla="*/ 3030279 w 5381346"/>
                <a:gd name="connsiteY13-280" fmla="*/ 115 h 5890552"/>
                <a:gd name="connsiteX0-281" fmla="*/ 3030279 w 5381346"/>
                <a:gd name="connsiteY0-282" fmla="*/ 175 h 5890612"/>
                <a:gd name="connsiteX1-283" fmla="*/ 765544 w 5381346"/>
                <a:gd name="connsiteY1-284" fmla="*/ 1935301 h 5890612"/>
                <a:gd name="connsiteX2-285" fmla="*/ 0 w 5381346"/>
                <a:gd name="connsiteY2-286" fmla="*/ 3051719 h 5890612"/>
                <a:gd name="connsiteX3-287" fmla="*/ 510363 w 5381346"/>
                <a:gd name="connsiteY3-288" fmla="*/ 3328166 h 5890612"/>
                <a:gd name="connsiteX4-289" fmla="*/ 297711 w 5381346"/>
                <a:gd name="connsiteY4-290" fmla="*/ 3657775 h 5890612"/>
                <a:gd name="connsiteX5-291" fmla="*/ 489097 w 5381346"/>
                <a:gd name="connsiteY5-292" fmla="*/ 3870426 h 5890612"/>
                <a:gd name="connsiteX6-293" fmla="*/ 372139 w 5381346"/>
                <a:gd name="connsiteY6-294" fmla="*/ 4061812 h 5890612"/>
                <a:gd name="connsiteX7-295" fmla="*/ 563525 w 5381346"/>
                <a:gd name="connsiteY7-296" fmla="*/ 4316994 h 5890612"/>
                <a:gd name="connsiteX8-297" fmla="*/ 499730 w 5381346"/>
                <a:gd name="connsiteY8-298" fmla="*/ 4976212 h 5890612"/>
                <a:gd name="connsiteX9-299" fmla="*/ 1754372 w 5381346"/>
                <a:gd name="connsiteY9-300" fmla="*/ 5199496 h 5890612"/>
                <a:gd name="connsiteX10-301" fmla="*/ 1945758 w 5381346"/>
                <a:gd name="connsiteY10-302" fmla="*/ 5890612 h 5890612"/>
                <a:gd name="connsiteX11-303" fmla="*/ 4784651 w 5381346"/>
                <a:gd name="connsiteY11-304" fmla="*/ 5858715 h 5890612"/>
                <a:gd name="connsiteX12-305" fmla="*/ 4890977 w 5381346"/>
                <a:gd name="connsiteY12-306" fmla="*/ 3519552 h 5890612"/>
                <a:gd name="connsiteX13-307" fmla="*/ 3030279 w 5381346"/>
                <a:gd name="connsiteY13-308" fmla="*/ 175 h 5890612"/>
                <a:gd name="connsiteX0-309" fmla="*/ 3030279 w 5381346"/>
                <a:gd name="connsiteY0-310" fmla="*/ 1733 h 5892170"/>
                <a:gd name="connsiteX1-311" fmla="*/ 0 w 5381346"/>
                <a:gd name="connsiteY1-312" fmla="*/ 3053277 h 5892170"/>
                <a:gd name="connsiteX2-313" fmla="*/ 510363 w 5381346"/>
                <a:gd name="connsiteY2-314" fmla="*/ 3329724 h 5892170"/>
                <a:gd name="connsiteX3-315" fmla="*/ 297711 w 5381346"/>
                <a:gd name="connsiteY3-316" fmla="*/ 3659333 h 5892170"/>
                <a:gd name="connsiteX4-317" fmla="*/ 489097 w 5381346"/>
                <a:gd name="connsiteY4-318" fmla="*/ 3871984 h 5892170"/>
                <a:gd name="connsiteX5-319" fmla="*/ 372139 w 5381346"/>
                <a:gd name="connsiteY5-320" fmla="*/ 4063370 h 5892170"/>
                <a:gd name="connsiteX6-321" fmla="*/ 563525 w 5381346"/>
                <a:gd name="connsiteY6-322" fmla="*/ 4318552 h 5892170"/>
                <a:gd name="connsiteX7-323" fmla="*/ 499730 w 5381346"/>
                <a:gd name="connsiteY7-324" fmla="*/ 4977770 h 5892170"/>
                <a:gd name="connsiteX8-325" fmla="*/ 1754372 w 5381346"/>
                <a:gd name="connsiteY8-326" fmla="*/ 5201054 h 5892170"/>
                <a:gd name="connsiteX9-327" fmla="*/ 1945758 w 5381346"/>
                <a:gd name="connsiteY9-328" fmla="*/ 5892170 h 5892170"/>
                <a:gd name="connsiteX10-329" fmla="*/ 4784651 w 5381346"/>
                <a:gd name="connsiteY10-330" fmla="*/ 5860273 h 5892170"/>
                <a:gd name="connsiteX11-331" fmla="*/ 4890977 w 5381346"/>
                <a:gd name="connsiteY11-332" fmla="*/ 3521110 h 5892170"/>
                <a:gd name="connsiteX12-333" fmla="*/ 3030279 w 5381346"/>
                <a:gd name="connsiteY12-334" fmla="*/ 1733 h 5892170"/>
                <a:gd name="connsiteX0-335" fmla="*/ 3030279 w 5381346"/>
                <a:gd name="connsiteY0-336" fmla="*/ 4 h 5890441"/>
                <a:gd name="connsiteX1-337" fmla="*/ 0 w 5381346"/>
                <a:gd name="connsiteY1-338" fmla="*/ 3051548 h 5890441"/>
                <a:gd name="connsiteX2-339" fmla="*/ 510363 w 5381346"/>
                <a:gd name="connsiteY2-340" fmla="*/ 3327995 h 5890441"/>
                <a:gd name="connsiteX3-341" fmla="*/ 297711 w 5381346"/>
                <a:gd name="connsiteY3-342" fmla="*/ 3657604 h 5890441"/>
                <a:gd name="connsiteX4-343" fmla="*/ 489097 w 5381346"/>
                <a:gd name="connsiteY4-344" fmla="*/ 3870255 h 5890441"/>
                <a:gd name="connsiteX5-345" fmla="*/ 372139 w 5381346"/>
                <a:gd name="connsiteY5-346" fmla="*/ 4061641 h 5890441"/>
                <a:gd name="connsiteX6-347" fmla="*/ 563525 w 5381346"/>
                <a:gd name="connsiteY6-348" fmla="*/ 4316823 h 5890441"/>
                <a:gd name="connsiteX7-349" fmla="*/ 499730 w 5381346"/>
                <a:gd name="connsiteY7-350" fmla="*/ 4976041 h 5890441"/>
                <a:gd name="connsiteX8-351" fmla="*/ 1754372 w 5381346"/>
                <a:gd name="connsiteY8-352" fmla="*/ 5199325 h 5890441"/>
                <a:gd name="connsiteX9-353" fmla="*/ 1945758 w 5381346"/>
                <a:gd name="connsiteY9-354" fmla="*/ 5890441 h 5890441"/>
                <a:gd name="connsiteX10-355" fmla="*/ 4784651 w 5381346"/>
                <a:gd name="connsiteY10-356" fmla="*/ 5858544 h 5890441"/>
                <a:gd name="connsiteX11-357" fmla="*/ 4890977 w 5381346"/>
                <a:gd name="connsiteY11-358" fmla="*/ 3519381 h 5890441"/>
                <a:gd name="connsiteX12-359" fmla="*/ 3030279 w 5381346"/>
                <a:gd name="connsiteY12-360" fmla="*/ 4 h 5890441"/>
                <a:gd name="connsiteX0-361" fmla="*/ 3040277 w 5391344"/>
                <a:gd name="connsiteY0-362" fmla="*/ 4 h 5890441"/>
                <a:gd name="connsiteX1-363" fmla="*/ 9998 w 5391344"/>
                <a:gd name="connsiteY1-364" fmla="*/ 3051548 h 5890441"/>
                <a:gd name="connsiteX2-365" fmla="*/ 520361 w 5391344"/>
                <a:gd name="connsiteY2-366" fmla="*/ 3327995 h 5890441"/>
                <a:gd name="connsiteX3-367" fmla="*/ 307709 w 5391344"/>
                <a:gd name="connsiteY3-368" fmla="*/ 3657604 h 5890441"/>
                <a:gd name="connsiteX4-369" fmla="*/ 499095 w 5391344"/>
                <a:gd name="connsiteY4-370" fmla="*/ 3870255 h 5890441"/>
                <a:gd name="connsiteX5-371" fmla="*/ 382137 w 5391344"/>
                <a:gd name="connsiteY5-372" fmla="*/ 4061641 h 5890441"/>
                <a:gd name="connsiteX6-373" fmla="*/ 573523 w 5391344"/>
                <a:gd name="connsiteY6-374" fmla="*/ 4316823 h 5890441"/>
                <a:gd name="connsiteX7-375" fmla="*/ 509728 w 5391344"/>
                <a:gd name="connsiteY7-376" fmla="*/ 4976041 h 5890441"/>
                <a:gd name="connsiteX8-377" fmla="*/ 1764370 w 5391344"/>
                <a:gd name="connsiteY8-378" fmla="*/ 5199325 h 5890441"/>
                <a:gd name="connsiteX9-379" fmla="*/ 1955756 w 5391344"/>
                <a:gd name="connsiteY9-380" fmla="*/ 5890441 h 5890441"/>
                <a:gd name="connsiteX10-381" fmla="*/ 4794649 w 5391344"/>
                <a:gd name="connsiteY10-382" fmla="*/ 5858544 h 5890441"/>
                <a:gd name="connsiteX11-383" fmla="*/ 4900975 w 5391344"/>
                <a:gd name="connsiteY11-384" fmla="*/ 3519381 h 5890441"/>
                <a:gd name="connsiteX12-385" fmla="*/ 3040277 w 5391344"/>
                <a:gd name="connsiteY12-386" fmla="*/ 4 h 5890441"/>
                <a:gd name="connsiteX0-387" fmla="*/ 3040277 w 5391344"/>
                <a:gd name="connsiteY0-388" fmla="*/ 4 h 5890441"/>
                <a:gd name="connsiteX1-389" fmla="*/ 9998 w 5391344"/>
                <a:gd name="connsiteY1-390" fmla="*/ 3051548 h 5890441"/>
                <a:gd name="connsiteX2-391" fmla="*/ 520361 w 5391344"/>
                <a:gd name="connsiteY2-392" fmla="*/ 3327995 h 5890441"/>
                <a:gd name="connsiteX3-393" fmla="*/ 307709 w 5391344"/>
                <a:gd name="connsiteY3-394" fmla="*/ 3657604 h 5890441"/>
                <a:gd name="connsiteX4-395" fmla="*/ 499095 w 5391344"/>
                <a:gd name="connsiteY4-396" fmla="*/ 3870255 h 5890441"/>
                <a:gd name="connsiteX5-397" fmla="*/ 382137 w 5391344"/>
                <a:gd name="connsiteY5-398" fmla="*/ 4061641 h 5890441"/>
                <a:gd name="connsiteX6-399" fmla="*/ 573523 w 5391344"/>
                <a:gd name="connsiteY6-400" fmla="*/ 4316823 h 5890441"/>
                <a:gd name="connsiteX7-401" fmla="*/ 509728 w 5391344"/>
                <a:gd name="connsiteY7-402" fmla="*/ 4976041 h 5890441"/>
                <a:gd name="connsiteX8-403" fmla="*/ 1764370 w 5391344"/>
                <a:gd name="connsiteY8-404" fmla="*/ 5199325 h 5890441"/>
                <a:gd name="connsiteX9-405" fmla="*/ 1955756 w 5391344"/>
                <a:gd name="connsiteY9-406" fmla="*/ 5890441 h 5890441"/>
                <a:gd name="connsiteX10-407" fmla="*/ 4794649 w 5391344"/>
                <a:gd name="connsiteY10-408" fmla="*/ 5858544 h 5890441"/>
                <a:gd name="connsiteX11-409" fmla="*/ 4900975 w 5391344"/>
                <a:gd name="connsiteY11-410" fmla="*/ 3519381 h 5890441"/>
                <a:gd name="connsiteX12-411" fmla="*/ 3040277 w 5391344"/>
                <a:gd name="connsiteY12-412" fmla="*/ 4 h 5890441"/>
                <a:gd name="connsiteX0-413" fmla="*/ 3030279 w 5381346"/>
                <a:gd name="connsiteY0-414" fmla="*/ 92120 h 5982557"/>
                <a:gd name="connsiteX1-415" fmla="*/ 914399 w 5381346"/>
                <a:gd name="connsiteY1-416" fmla="*/ 1187274 h 5982557"/>
                <a:gd name="connsiteX2-417" fmla="*/ 0 w 5381346"/>
                <a:gd name="connsiteY2-418" fmla="*/ 3143664 h 5982557"/>
                <a:gd name="connsiteX3-419" fmla="*/ 510363 w 5381346"/>
                <a:gd name="connsiteY3-420" fmla="*/ 3420111 h 5982557"/>
                <a:gd name="connsiteX4-421" fmla="*/ 297711 w 5381346"/>
                <a:gd name="connsiteY4-422" fmla="*/ 3749720 h 5982557"/>
                <a:gd name="connsiteX5-423" fmla="*/ 489097 w 5381346"/>
                <a:gd name="connsiteY5-424" fmla="*/ 3962371 h 5982557"/>
                <a:gd name="connsiteX6-425" fmla="*/ 372139 w 5381346"/>
                <a:gd name="connsiteY6-426" fmla="*/ 4153757 h 5982557"/>
                <a:gd name="connsiteX7-427" fmla="*/ 563525 w 5381346"/>
                <a:gd name="connsiteY7-428" fmla="*/ 4408939 h 5982557"/>
                <a:gd name="connsiteX8-429" fmla="*/ 499730 w 5381346"/>
                <a:gd name="connsiteY8-430" fmla="*/ 5068157 h 5982557"/>
                <a:gd name="connsiteX9-431" fmla="*/ 1754372 w 5381346"/>
                <a:gd name="connsiteY9-432" fmla="*/ 5291441 h 5982557"/>
                <a:gd name="connsiteX10-433" fmla="*/ 1945758 w 5381346"/>
                <a:gd name="connsiteY10-434" fmla="*/ 5982557 h 5982557"/>
                <a:gd name="connsiteX11-435" fmla="*/ 4784651 w 5381346"/>
                <a:gd name="connsiteY11-436" fmla="*/ 5950660 h 5982557"/>
                <a:gd name="connsiteX12-437" fmla="*/ 4890977 w 5381346"/>
                <a:gd name="connsiteY12-438" fmla="*/ 3611497 h 5982557"/>
                <a:gd name="connsiteX13-439" fmla="*/ 3030279 w 5381346"/>
                <a:gd name="connsiteY13-440" fmla="*/ 92120 h 5982557"/>
                <a:gd name="connsiteX0-441" fmla="*/ 3030279 w 5381346"/>
                <a:gd name="connsiteY0-442" fmla="*/ 94250 h 5984687"/>
                <a:gd name="connsiteX1-443" fmla="*/ 914399 w 5381346"/>
                <a:gd name="connsiteY1-444" fmla="*/ 1189404 h 5984687"/>
                <a:gd name="connsiteX2-445" fmla="*/ 0 w 5381346"/>
                <a:gd name="connsiteY2-446" fmla="*/ 3145794 h 5984687"/>
                <a:gd name="connsiteX3-447" fmla="*/ 510363 w 5381346"/>
                <a:gd name="connsiteY3-448" fmla="*/ 3422241 h 5984687"/>
                <a:gd name="connsiteX4-449" fmla="*/ 297711 w 5381346"/>
                <a:gd name="connsiteY4-450" fmla="*/ 3751850 h 5984687"/>
                <a:gd name="connsiteX5-451" fmla="*/ 489097 w 5381346"/>
                <a:gd name="connsiteY5-452" fmla="*/ 3964501 h 5984687"/>
                <a:gd name="connsiteX6-453" fmla="*/ 372139 w 5381346"/>
                <a:gd name="connsiteY6-454" fmla="*/ 4155887 h 5984687"/>
                <a:gd name="connsiteX7-455" fmla="*/ 563525 w 5381346"/>
                <a:gd name="connsiteY7-456" fmla="*/ 4411069 h 5984687"/>
                <a:gd name="connsiteX8-457" fmla="*/ 499730 w 5381346"/>
                <a:gd name="connsiteY8-458" fmla="*/ 5070287 h 5984687"/>
                <a:gd name="connsiteX9-459" fmla="*/ 1754372 w 5381346"/>
                <a:gd name="connsiteY9-460" fmla="*/ 5293571 h 5984687"/>
                <a:gd name="connsiteX10-461" fmla="*/ 1945758 w 5381346"/>
                <a:gd name="connsiteY10-462" fmla="*/ 5984687 h 5984687"/>
                <a:gd name="connsiteX11-463" fmla="*/ 4784651 w 5381346"/>
                <a:gd name="connsiteY11-464" fmla="*/ 5952790 h 5984687"/>
                <a:gd name="connsiteX12-465" fmla="*/ 4890977 w 5381346"/>
                <a:gd name="connsiteY12-466" fmla="*/ 3613627 h 5984687"/>
                <a:gd name="connsiteX13-467" fmla="*/ 3030279 w 5381346"/>
                <a:gd name="connsiteY13-468" fmla="*/ 94250 h 5984687"/>
                <a:gd name="connsiteX0-469" fmla="*/ 3030279 w 5381346"/>
                <a:gd name="connsiteY0-470" fmla="*/ 0 h 5890437"/>
                <a:gd name="connsiteX1-471" fmla="*/ 914399 w 5381346"/>
                <a:gd name="connsiteY1-472" fmla="*/ 1095154 h 5890437"/>
                <a:gd name="connsiteX2-473" fmla="*/ 0 w 5381346"/>
                <a:gd name="connsiteY2-474" fmla="*/ 3051544 h 5890437"/>
                <a:gd name="connsiteX3-475" fmla="*/ 510363 w 5381346"/>
                <a:gd name="connsiteY3-476" fmla="*/ 3327991 h 5890437"/>
                <a:gd name="connsiteX4-477" fmla="*/ 297711 w 5381346"/>
                <a:gd name="connsiteY4-478" fmla="*/ 3657600 h 5890437"/>
                <a:gd name="connsiteX5-479" fmla="*/ 489097 w 5381346"/>
                <a:gd name="connsiteY5-480" fmla="*/ 3870251 h 5890437"/>
                <a:gd name="connsiteX6-481" fmla="*/ 372139 w 5381346"/>
                <a:gd name="connsiteY6-482" fmla="*/ 4061637 h 5890437"/>
                <a:gd name="connsiteX7-483" fmla="*/ 563525 w 5381346"/>
                <a:gd name="connsiteY7-484" fmla="*/ 4316819 h 5890437"/>
                <a:gd name="connsiteX8-485" fmla="*/ 499730 w 5381346"/>
                <a:gd name="connsiteY8-486" fmla="*/ 4976037 h 5890437"/>
                <a:gd name="connsiteX9-487" fmla="*/ 1754372 w 5381346"/>
                <a:gd name="connsiteY9-488" fmla="*/ 5199321 h 5890437"/>
                <a:gd name="connsiteX10-489" fmla="*/ 1945758 w 5381346"/>
                <a:gd name="connsiteY10-490" fmla="*/ 5890437 h 5890437"/>
                <a:gd name="connsiteX11-491" fmla="*/ 4784651 w 5381346"/>
                <a:gd name="connsiteY11-492" fmla="*/ 5858540 h 5890437"/>
                <a:gd name="connsiteX12-493" fmla="*/ 4890977 w 5381346"/>
                <a:gd name="connsiteY12-494" fmla="*/ 3519377 h 5890437"/>
                <a:gd name="connsiteX13-495" fmla="*/ 3030279 w 5381346"/>
                <a:gd name="connsiteY13-496" fmla="*/ 0 h 5890437"/>
                <a:gd name="connsiteX0-497" fmla="*/ 3030279 w 5381346"/>
                <a:gd name="connsiteY0-498" fmla="*/ 0 h 5890437"/>
                <a:gd name="connsiteX1-499" fmla="*/ 914399 w 5381346"/>
                <a:gd name="connsiteY1-500" fmla="*/ 1095154 h 5890437"/>
                <a:gd name="connsiteX2-501" fmla="*/ 0 w 5381346"/>
                <a:gd name="connsiteY2-502" fmla="*/ 3051544 h 5890437"/>
                <a:gd name="connsiteX3-503" fmla="*/ 510363 w 5381346"/>
                <a:gd name="connsiteY3-504" fmla="*/ 3327991 h 5890437"/>
                <a:gd name="connsiteX4-505" fmla="*/ 297711 w 5381346"/>
                <a:gd name="connsiteY4-506" fmla="*/ 3657600 h 5890437"/>
                <a:gd name="connsiteX5-507" fmla="*/ 489097 w 5381346"/>
                <a:gd name="connsiteY5-508" fmla="*/ 3870251 h 5890437"/>
                <a:gd name="connsiteX6-509" fmla="*/ 372139 w 5381346"/>
                <a:gd name="connsiteY6-510" fmla="*/ 4061637 h 5890437"/>
                <a:gd name="connsiteX7-511" fmla="*/ 563525 w 5381346"/>
                <a:gd name="connsiteY7-512" fmla="*/ 4316819 h 5890437"/>
                <a:gd name="connsiteX8-513" fmla="*/ 499730 w 5381346"/>
                <a:gd name="connsiteY8-514" fmla="*/ 4976037 h 5890437"/>
                <a:gd name="connsiteX9-515" fmla="*/ 1754372 w 5381346"/>
                <a:gd name="connsiteY9-516" fmla="*/ 5199321 h 5890437"/>
                <a:gd name="connsiteX10-517" fmla="*/ 1945758 w 5381346"/>
                <a:gd name="connsiteY10-518" fmla="*/ 5890437 h 5890437"/>
                <a:gd name="connsiteX11-519" fmla="*/ 4784651 w 5381346"/>
                <a:gd name="connsiteY11-520" fmla="*/ 5858540 h 5890437"/>
                <a:gd name="connsiteX12-521" fmla="*/ 4890977 w 5381346"/>
                <a:gd name="connsiteY12-522" fmla="*/ 3519377 h 5890437"/>
                <a:gd name="connsiteX13-523" fmla="*/ 3030279 w 5381346"/>
                <a:gd name="connsiteY13-524" fmla="*/ 0 h 5890437"/>
                <a:gd name="connsiteX0-525" fmla="*/ 3030726 w 5381793"/>
                <a:gd name="connsiteY0-526" fmla="*/ 0 h 5890437"/>
                <a:gd name="connsiteX1-527" fmla="*/ 914846 w 5381793"/>
                <a:gd name="connsiteY1-528" fmla="*/ 1095154 h 5890437"/>
                <a:gd name="connsiteX2-529" fmla="*/ 649032 w 5381793"/>
                <a:gd name="connsiteY2-530" fmla="*/ 2137144 h 5890437"/>
                <a:gd name="connsiteX3-531" fmla="*/ 447 w 5381793"/>
                <a:gd name="connsiteY3-532" fmla="*/ 3051544 h 5890437"/>
                <a:gd name="connsiteX4-533" fmla="*/ 510810 w 5381793"/>
                <a:gd name="connsiteY4-534" fmla="*/ 3327991 h 5890437"/>
                <a:gd name="connsiteX5-535" fmla="*/ 298158 w 5381793"/>
                <a:gd name="connsiteY5-536" fmla="*/ 3657600 h 5890437"/>
                <a:gd name="connsiteX6-537" fmla="*/ 489544 w 5381793"/>
                <a:gd name="connsiteY6-538" fmla="*/ 3870251 h 5890437"/>
                <a:gd name="connsiteX7-539" fmla="*/ 372586 w 5381793"/>
                <a:gd name="connsiteY7-540" fmla="*/ 4061637 h 5890437"/>
                <a:gd name="connsiteX8-541" fmla="*/ 563972 w 5381793"/>
                <a:gd name="connsiteY8-542" fmla="*/ 4316819 h 5890437"/>
                <a:gd name="connsiteX9-543" fmla="*/ 500177 w 5381793"/>
                <a:gd name="connsiteY9-544" fmla="*/ 4976037 h 5890437"/>
                <a:gd name="connsiteX10-545" fmla="*/ 1754819 w 5381793"/>
                <a:gd name="connsiteY10-546" fmla="*/ 5199321 h 5890437"/>
                <a:gd name="connsiteX11-547" fmla="*/ 1946205 w 5381793"/>
                <a:gd name="connsiteY11-548" fmla="*/ 5890437 h 5890437"/>
                <a:gd name="connsiteX12-549" fmla="*/ 4785098 w 5381793"/>
                <a:gd name="connsiteY12-550" fmla="*/ 5858540 h 5890437"/>
                <a:gd name="connsiteX13-551" fmla="*/ 4891424 w 5381793"/>
                <a:gd name="connsiteY13-552" fmla="*/ 3519377 h 5890437"/>
                <a:gd name="connsiteX14" fmla="*/ 3030726 w 5381793"/>
                <a:gd name="connsiteY14" fmla="*/ 0 h 5890437"/>
                <a:gd name="connsiteX0-553" fmla="*/ 3030726 w 5381793"/>
                <a:gd name="connsiteY0-554" fmla="*/ 0 h 5890437"/>
                <a:gd name="connsiteX1-555" fmla="*/ 914846 w 5381793"/>
                <a:gd name="connsiteY1-556" fmla="*/ 1095154 h 5890437"/>
                <a:gd name="connsiteX2-557" fmla="*/ 649032 w 5381793"/>
                <a:gd name="connsiteY2-558" fmla="*/ 2137144 h 5890437"/>
                <a:gd name="connsiteX3-559" fmla="*/ 447 w 5381793"/>
                <a:gd name="connsiteY3-560" fmla="*/ 3051544 h 5890437"/>
                <a:gd name="connsiteX4-561" fmla="*/ 510810 w 5381793"/>
                <a:gd name="connsiteY4-562" fmla="*/ 3327991 h 5890437"/>
                <a:gd name="connsiteX5-563" fmla="*/ 298158 w 5381793"/>
                <a:gd name="connsiteY5-564" fmla="*/ 3657600 h 5890437"/>
                <a:gd name="connsiteX6-565" fmla="*/ 489544 w 5381793"/>
                <a:gd name="connsiteY6-566" fmla="*/ 3870251 h 5890437"/>
                <a:gd name="connsiteX7-567" fmla="*/ 372586 w 5381793"/>
                <a:gd name="connsiteY7-568" fmla="*/ 4061637 h 5890437"/>
                <a:gd name="connsiteX8-569" fmla="*/ 563972 w 5381793"/>
                <a:gd name="connsiteY8-570" fmla="*/ 4316819 h 5890437"/>
                <a:gd name="connsiteX9-571" fmla="*/ 500177 w 5381793"/>
                <a:gd name="connsiteY9-572" fmla="*/ 4976037 h 5890437"/>
                <a:gd name="connsiteX10-573" fmla="*/ 1754819 w 5381793"/>
                <a:gd name="connsiteY10-574" fmla="*/ 5199321 h 5890437"/>
                <a:gd name="connsiteX11-575" fmla="*/ 1946205 w 5381793"/>
                <a:gd name="connsiteY11-576" fmla="*/ 5890437 h 5890437"/>
                <a:gd name="connsiteX12-577" fmla="*/ 4785098 w 5381793"/>
                <a:gd name="connsiteY12-578" fmla="*/ 5858540 h 5890437"/>
                <a:gd name="connsiteX13-579" fmla="*/ 4891424 w 5381793"/>
                <a:gd name="connsiteY13-580" fmla="*/ 3519377 h 5890437"/>
                <a:gd name="connsiteX14-581" fmla="*/ 3030726 w 5381793"/>
                <a:gd name="connsiteY14-582" fmla="*/ 0 h 5890437"/>
                <a:gd name="connsiteX0-583" fmla="*/ 3030726 w 5381793"/>
                <a:gd name="connsiteY0-584" fmla="*/ 0 h 5890437"/>
                <a:gd name="connsiteX1-585" fmla="*/ 914846 w 5381793"/>
                <a:gd name="connsiteY1-586" fmla="*/ 1095154 h 5890437"/>
                <a:gd name="connsiteX2-587" fmla="*/ 649032 w 5381793"/>
                <a:gd name="connsiteY2-588" fmla="*/ 2137144 h 5890437"/>
                <a:gd name="connsiteX3-589" fmla="*/ 447 w 5381793"/>
                <a:gd name="connsiteY3-590" fmla="*/ 3051544 h 5890437"/>
                <a:gd name="connsiteX4-591" fmla="*/ 510810 w 5381793"/>
                <a:gd name="connsiteY4-592" fmla="*/ 3327991 h 5890437"/>
                <a:gd name="connsiteX5-593" fmla="*/ 298158 w 5381793"/>
                <a:gd name="connsiteY5-594" fmla="*/ 3657600 h 5890437"/>
                <a:gd name="connsiteX6-595" fmla="*/ 489544 w 5381793"/>
                <a:gd name="connsiteY6-596" fmla="*/ 3870251 h 5890437"/>
                <a:gd name="connsiteX7-597" fmla="*/ 372586 w 5381793"/>
                <a:gd name="connsiteY7-598" fmla="*/ 4061637 h 5890437"/>
                <a:gd name="connsiteX8-599" fmla="*/ 563972 w 5381793"/>
                <a:gd name="connsiteY8-600" fmla="*/ 4316819 h 5890437"/>
                <a:gd name="connsiteX9-601" fmla="*/ 500177 w 5381793"/>
                <a:gd name="connsiteY9-602" fmla="*/ 4976037 h 5890437"/>
                <a:gd name="connsiteX10-603" fmla="*/ 1754819 w 5381793"/>
                <a:gd name="connsiteY10-604" fmla="*/ 5199321 h 5890437"/>
                <a:gd name="connsiteX11-605" fmla="*/ 1946205 w 5381793"/>
                <a:gd name="connsiteY11-606" fmla="*/ 5890437 h 5890437"/>
                <a:gd name="connsiteX12-607" fmla="*/ 4785098 w 5381793"/>
                <a:gd name="connsiteY12-608" fmla="*/ 5858540 h 5890437"/>
                <a:gd name="connsiteX13-609" fmla="*/ 4891424 w 5381793"/>
                <a:gd name="connsiteY13-610" fmla="*/ 3519377 h 5890437"/>
                <a:gd name="connsiteX14-611" fmla="*/ 3030726 w 5381793"/>
                <a:gd name="connsiteY14-612" fmla="*/ 0 h 5890437"/>
                <a:gd name="connsiteX0-613" fmla="*/ 3030726 w 5381793"/>
                <a:gd name="connsiteY0-614" fmla="*/ 0 h 5890437"/>
                <a:gd name="connsiteX1-615" fmla="*/ 872315 w 5381793"/>
                <a:gd name="connsiteY1-616" fmla="*/ 1063257 h 5890437"/>
                <a:gd name="connsiteX2-617" fmla="*/ 649032 w 5381793"/>
                <a:gd name="connsiteY2-618" fmla="*/ 2137144 h 5890437"/>
                <a:gd name="connsiteX3-619" fmla="*/ 447 w 5381793"/>
                <a:gd name="connsiteY3-620" fmla="*/ 3051544 h 5890437"/>
                <a:gd name="connsiteX4-621" fmla="*/ 510810 w 5381793"/>
                <a:gd name="connsiteY4-622" fmla="*/ 3327991 h 5890437"/>
                <a:gd name="connsiteX5-623" fmla="*/ 298158 w 5381793"/>
                <a:gd name="connsiteY5-624" fmla="*/ 3657600 h 5890437"/>
                <a:gd name="connsiteX6-625" fmla="*/ 489544 w 5381793"/>
                <a:gd name="connsiteY6-626" fmla="*/ 3870251 h 5890437"/>
                <a:gd name="connsiteX7-627" fmla="*/ 372586 w 5381793"/>
                <a:gd name="connsiteY7-628" fmla="*/ 4061637 h 5890437"/>
                <a:gd name="connsiteX8-629" fmla="*/ 563972 w 5381793"/>
                <a:gd name="connsiteY8-630" fmla="*/ 4316819 h 5890437"/>
                <a:gd name="connsiteX9-631" fmla="*/ 500177 w 5381793"/>
                <a:gd name="connsiteY9-632" fmla="*/ 4976037 h 5890437"/>
                <a:gd name="connsiteX10-633" fmla="*/ 1754819 w 5381793"/>
                <a:gd name="connsiteY10-634" fmla="*/ 5199321 h 5890437"/>
                <a:gd name="connsiteX11-635" fmla="*/ 1946205 w 5381793"/>
                <a:gd name="connsiteY11-636" fmla="*/ 5890437 h 5890437"/>
                <a:gd name="connsiteX12-637" fmla="*/ 4785098 w 5381793"/>
                <a:gd name="connsiteY12-638" fmla="*/ 5858540 h 5890437"/>
                <a:gd name="connsiteX13-639" fmla="*/ 4891424 w 5381793"/>
                <a:gd name="connsiteY13-640" fmla="*/ 3519377 h 5890437"/>
                <a:gd name="connsiteX14-641" fmla="*/ 3030726 w 5381793"/>
                <a:gd name="connsiteY14-642" fmla="*/ 0 h 5890437"/>
                <a:gd name="connsiteX0-643" fmla="*/ 3030726 w 5381793"/>
                <a:gd name="connsiteY0-644" fmla="*/ 0 h 5890437"/>
                <a:gd name="connsiteX1-645" fmla="*/ 872315 w 5381793"/>
                <a:gd name="connsiteY1-646" fmla="*/ 1063257 h 5890437"/>
                <a:gd name="connsiteX2-647" fmla="*/ 649032 w 5381793"/>
                <a:gd name="connsiteY2-648" fmla="*/ 2137144 h 5890437"/>
                <a:gd name="connsiteX3-649" fmla="*/ 447 w 5381793"/>
                <a:gd name="connsiteY3-650" fmla="*/ 3051544 h 5890437"/>
                <a:gd name="connsiteX4-651" fmla="*/ 510810 w 5381793"/>
                <a:gd name="connsiteY4-652" fmla="*/ 3327991 h 5890437"/>
                <a:gd name="connsiteX5-653" fmla="*/ 298158 w 5381793"/>
                <a:gd name="connsiteY5-654" fmla="*/ 3657600 h 5890437"/>
                <a:gd name="connsiteX6-655" fmla="*/ 489544 w 5381793"/>
                <a:gd name="connsiteY6-656" fmla="*/ 3870251 h 5890437"/>
                <a:gd name="connsiteX7-657" fmla="*/ 372586 w 5381793"/>
                <a:gd name="connsiteY7-658" fmla="*/ 4061637 h 5890437"/>
                <a:gd name="connsiteX8-659" fmla="*/ 563972 w 5381793"/>
                <a:gd name="connsiteY8-660" fmla="*/ 4316819 h 5890437"/>
                <a:gd name="connsiteX9-661" fmla="*/ 500177 w 5381793"/>
                <a:gd name="connsiteY9-662" fmla="*/ 4976037 h 5890437"/>
                <a:gd name="connsiteX10-663" fmla="*/ 1754819 w 5381793"/>
                <a:gd name="connsiteY10-664" fmla="*/ 5199321 h 5890437"/>
                <a:gd name="connsiteX11-665" fmla="*/ 1946205 w 5381793"/>
                <a:gd name="connsiteY11-666" fmla="*/ 5890437 h 5890437"/>
                <a:gd name="connsiteX12-667" fmla="*/ 4785098 w 5381793"/>
                <a:gd name="connsiteY12-668" fmla="*/ 5858540 h 5890437"/>
                <a:gd name="connsiteX13-669" fmla="*/ 4891424 w 5381793"/>
                <a:gd name="connsiteY13-670" fmla="*/ 3519377 h 5890437"/>
                <a:gd name="connsiteX14-671" fmla="*/ 3030726 w 5381793"/>
                <a:gd name="connsiteY14-672" fmla="*/ 0 h 5890437"/>
                <a:gd name="connsiteX0-673" fmla="*/ 3030726 w 5381793"/>
                <a:gd name="connsiteY0-674" fmla="*/ 0 h 5890437"/>
                <a:gd name="connsiteX1-675" fmla="*/ 872315 w 5381793"/>
                <a:gd name="connsiteY1-676" fmla="*/ 1063257 h 5890437"/>
                <a:gd name="connsiteX2-677" fmla="*/ 649032 w 5381793"/>
                <a:gd name="connsiteY2-678" fmla="*/ 2137144 h 5890437"/>
                <a:gd name="connsiteX3-679" fmla="*/ 447 w 5381793"/>
                <a:gd name="connsiteY3-680" fmla="*/ 3051544 h 5890437"/>
                <a:gd name="connsiteX4-681" fmla="*/ 510810 w 5381793"/>
                <a:gd name="connsiteY4-682" fmla="*/ 3327991 h 5890437"/>
                <a:gd name="connsiteX5-683" fmla="*/ 298158 w 5381793"/>
                <a:gd name="connsiteY5-684" fmla="*/ 3657600 h 5890437"/>
                <a:gd name="connsiteX6-685" fmla="*/ 489544 w 5381793"/>
                <a:gd name="connsiteY6-686" fmla="*/ 3870251 h 5890437"/>
                <a:gd name="connsiteX7-687" fmla="*/ 372586 w 5381793"/>
                <a:gd name="connsiteY7-688" fmla="*/ 4061637 h 5890437"/>
                <a:gd name="connsiteX8-689" fmla="*/ 563972 w 5381793"/>
                <a:gd name="connsiteY8-690" fmla="*/ 4316819 h 5890437"/>
                <a:gd name="connsiteX9-691" fmla="*/ 500177 w 5381793"/>
                <a:gd name="connsiteY9-692" fmla="*/ 4976037 h 5890437"/>
                <a:gd name="connsiteX10-693" fmla="*/ 1754819 w 5381793"/>
                <a:gd name="connsiteY10-694" fmla="*/ 5199321 h 5890437"/>
                <a:gd name="connsiteX11-695" fmla="*/ 1946205 w 5381793"/>
                <a:gd name="connsiteY11-696" fmla="*/ 5890437 h 5890437"/>
                <a:gd name="connsiteX12-697" fmla="*/ 4785098 w 5381793"/>
                <a:gd name="connsiteY12-698" fmla="*/ 5858540 h 5890437"/>
                <a:gd name="connsiteX13-699" fmla="*/ 4891424 w 5381793"/>
                <a:gd name="connsiteY13-700" fmla="*/ 3519377 h 5890437"/>
                <a:gd name="connsiteX14-701" fmla="*/ 3030726 w 5381793"/>
                <a:gd name="connsiteY14-702" fmla="*/ 0 h 5890437"/>
                <a:gd name="connsiteX0-703" fmla="*/ 3030726 w 5381793"/>
                <a:gd name="connsiteY0-704" fmla="*/ 0 h 5890437"/>
                <a:gd name="connsiteX1-705" fmla="*/ 872315 w 5381793"/>
                <a:gd name="connsiteY1-706" fmla="*/ 1063257 h 5890437"/>
                <a:gd name="connsiteX2-707" fmla="*/ 649032 w 5381793"/>
                <a:gd name="connsiteY2-708" fmla="*/ 2137144 h 5890437"/>
                <a:gd name="connsiteX3-709" fmla="*/ 447 w 5381793"/>
                <a:gd name="connsiteY3-710" fmla="*/ 3051544 h 5890437"/>
                <a:gd name="connsiteX4-711" fmla="*/ 510810 w 5381793"/>
                <a:gd name="connsiteY4-712" fmla="*/ 3327991 h 5890437"/>
                <a:gd name="connsiteX5-713" fmla="*/ 298158 w 5381793"/>
                <a:gd name="connsiteY5-714" fmla="*/ 3657600 h 5890437"/>
                <a:gd name="connsiteX6-715" fmla="*/ 489544 w 5381793"/>
                <a:gd name="connsiteY6-716" fmla="*/ 3870251 h 5890437"/>
                <a:gd name="connsiteX7-717" fmla="*/ 372586 w 5381793"/>
                <a:gd name="connsiteY7-718" fmla="*/ 4061637 h 5890437"/>
                <a:gd name="connsiteX8-719" fmla="*/ 563972 w 5381793"/>
                <a:gd name="connsiteY8-720" fmla="*/ 4316819 h 5890437"/>
                <a:gd name="connsiteX9-721" fmla="*/ 500177 w 5381793"/>
                <a:gd name="connsiteY9-722" fmla="*/ 4976037 h 5890437"/>
                <a:gd name="connsiteX10-723" fmla="*/ 1754819 w 5381793"/>
                <a:gd name="connsiteY10-724" fmla="*/ 5199321 h 5890437"/>
                <a:gd name="connsiteX11-725" fmla="*/ 1946205 w 5381793"/>
                <a:gd name="connsiteY11-726" fmla="*/ 5890437 h 5890437"/>
                <a:gd name="connsiteX12-727" fmla="*/ 4785098 w 5381793"/>
                <a:gd name="connsiteY12-728" fmla="*/ 5858540 h 5890437"/>
                <a:gd name="connsiteX13-729" fmla="*/ 4891424 w 5381793"/>
                <a:gd name="connsiteY13-730" fmla="*/ 3519377 h 5890437"/>
                <a:gd name="connsiteX14-731" fmla="*/ 3030726 w 5381793"/>
                <a:gd name="connsiteY14-732" fmla="*/ 0 h 5890437"/>
                <a:gd name="connsiteX0-733" fmla="*/ 3030726 w 5381793"/>
                <a:gd name="connsiteY0-734" fmla="*/ 0 h 5890437"/>
                <a:gd name="connsiteX1-735" fmla="*/ 872315 w 5381793"/>
                <a:gd name="connsiteY1-736" fmla="*/ 1063257 h 5890437"/>
                <a:gd name="connsiteX2-737" fmla="*/ 649032 w 5381793"/>
                <a:gd name="connsiteY2-738" fmla="*/ 2137144 h 5890437"/>
                <a:gd name="connsiteX3-739" fmla="*/ 447 w 5381793"/>
                <a:gd name="connsiteY3-740" fmla="*/ 3051544 h 5890437"/>
                <a:gd name="connsiteX4-741" fmla="*/ 510810 w 5381793"/>
                <a:gd name="connsiteY4-742" fmla="*/ 3327991 h 5890437"/>
                <a:gd name="connsiteX5-743" fmla="*/ 298158 w 5381793"/>
                <a:gd name="connsiteY5-744" fmla="*/ 3657600 h 5890437"/>
                <a:gd name="connsiteX6-745" fmla="*/ 489544 w 5381793"/>
                <a:gd name="connsiteY6-746" fmla="*/ 3870251 h 5890437"/>
                <a:gd name="connsiteX7-747" fmla="*/ 372586 w 5381793"/>
                <a:gd name="connsiteY7-748" fmla="*/ 4061637 h 5890437"/>
                <a:gd name="connsiteX8-749" fmla="*/ 563972 w 5381793"/>
                <a:gd name="connsiteY8-750" fmla="*/ 4316819 h 5890437"/>
                <a:gd name="connsiteX9-751" fmla="*/ 500177 w 5381793"/>
                <a:gd name="connsiteY9-752" fmla="*/ 4976037 h 5890437"/>
                <a:gd name="connsiteX10-753" fmla="*/ 1754819 w 5381793"/>
                <a:gd name="connsiteY10-754" fmla="*/ 5199321 h 5890437"/>
                <a:gd name="connsiteX11-755" fmla="*/ 1946205 w 5381793"/>
                <a:gd name="connsiteY11-756" fmla="*/ 5890437 h 5890437"/>
                <a:gd name="connsiteX12-757" fmla="*/ 4785098 w 5381793"/>
                <a:gd name="connsiteY12-758" fmla="*/ 5858540 h 5890437"/>
                <a:gd name="connsiteX13-759" fmla="*/ 4891424 w 5381793"/>
                <a:gd name="connsiteY13-760" fmla="*/ 3519377 h 5890437"/>
                <a:gd name="connsiteX14-761" fmla="*/ 3030726 w 5381793"/>
                <a:gd name="connsiteY14-762" fmla="*/ 0 h 5890437"/>
                <a:gd name="connsiteX0-763" fmla="*/ 3030726 w 5381793"/>
                <a:gd name="connsiteY0-764" fmla="*/ 0 h 5890437"/>
                <a:gd name="connsiteX1-765" fmla="*/ 890128 w 5381793"/>
                <a:gd name="connsiteY1-766" fmla="*/ 1098883 h 5890437"/>
                <a:gd name="connsiteX2-767" fmla="*/ 649032 w 5381793"/>
                <a:gd name="connsiteY2-768" fmla="*/ 2137144 h 5890437"/>
                <a:gd name="connsiteX3-769" fmla="*/ 447 w 5381793"/>
                <a:gd name="connsiteY3-770" fmla="*/ 3051544 h 5890437"/>
                <a:gd name="connsiteX4-771" fmla="*/ 510810 w 5381793"/>
                <a:gd name="connsiteY4-772" fmla="*/ 3327991 h 5890437"/>
                <a:gd name="connsiteX5-773" fmla="*/ 298158 w 5381793"/>
                <a:gd name="connsiteY5-774" fmla="*/ 3657600 h 5890437"/>
                <a:gd name="connsiteX6-775" fmla="*/ 489544 w 5381793"/>
                <a:gd name="connsiteY6-776" fmla="*/ 3870251 h 5890437"/>
                <a:gd name="connsiteX7-777" fmla="*/ 372586 w 5381793"/>
                <a:gd name="connsiteY7-778" fmla="*/ 4061637 h 5890437"/>
                <a:gd name="connsiteX8-779" fmla="*/ 563972 w 5381793"/>
                <a:gd name="connsiteY8-780" fmla="*/ 4316819 h 5890437"/>
                <a:gd name="connsiteX9-781" fmla="*/ 500177 w 5381793"/>
                <a:gd name="connsiteY9-782" fmla="*/ 4976037 h 5890437"/>
                <a:gd name="connsiteX10-783" fmla="*/ 1754819 w 5381793"/>
                <a:gd name="connsiteY10-784" fmla="*/ 5199321 h 5890437"/>
                <a:gd name="connsiteX11-785" fmla="*/ 1946205 w 5381793"/>
                <a:gd name="connsiteY11-786" fmla="*/ 5890437 h 5890437"/>
                <a:gd name="connsiteX12-787" fmla="*/ 4785098 w 5381793"/>
                <a:gd name="connsiteY12-788" fmla="*/ 5858540 h 5890437"/>
                <a:gd name="connsiteX13-789" fmla="*/ 4891424 w 5381793"/>
                <a:gd name="connsiteY13-790" fmla="*/ 3519377 h 5890437"/>
                <a:gd name="connsiteX14-791" fmla="*/ 3030726 w 5381793"/>
                <a:gd name="connsiteY14-792" fmla="*/ 0 h 5890437"/>
                <a:gd name="connsiteX0-793" fmla="*/ 3030726 w 5381793"/>
                <a:gd name="connsiteY0-794" fmla="*/ 0 h 5890437"/>
                <a:gd name="connsiteX1-795" fmla="*/ 890128 w 5381793"/>
                <a:gd name="connsiteY1-796" fmla="*/ 1098883 h 5890437"/>
                <a:gd name="connsiteX2-797" fmla="*/ 649032 w 5381793"/>
                <a:gd name="connsiteY2-798" fmla="*/ 2137144 h 5890437"/>
                <a:gd name="connsiteX3-799" fmla="*/ 447 w 5381793"/>
                <a:gd name="connsiteY3-800" fmla="*/ 3051544 h 5890437"/>
                <a:gd name="connsiteX4-801" fmla="*/ 510810 w 5381793"/>
                <a:gd name="connsiteY4-802" fmla="*/ 3327991 h 5890437"/>
                <a:gd name="connsiteX5-803" fmla="*/ 298158 w 5381793"/>
                <a:gd name="connsiteY5-804" fmla="*/ 3657600 h 5890437"/>
                <a:gd name="connsiteX6-805" fmla="*/ 489544 w 5381793"/>
                <a:gd name="connsiteY6-806" fmla="*/ 3870251 h 5890437"/>
                <a:gd name="connsiteX7-807" fmla="*/ 372586 w 5381793"/>
                <a:gd name="connsiteY7-808" fmla="*/ 4061637 h 5890437"/>
                <a:gd name="connsiteX8-809" fmla="*/ 563972 w 5381793"/>
                <a:gd name="connsiteY8-810" fmla="*/ 4316819 h 5890437"/>
                <a:gd name="connsiteX9-811" fmla="*/ 500177 w 5381793"/>
                <a:gd name="connsiteY9-812" fmla="*/ 4976037 h 5890437"/>
                <a:gd name="connsiteX10-813" fmla="*/ 1754819 w 5381793"/>
                <a:gd name="connsiteY10-814" fmla="*/ 5199321 h 5890437"/>
                <a:gd name="connsiteX11-815" fmla="*/ 1946205 w 5381793"/>
                <a:gd name="connsiteY11-816" fmla="*/ 5890437 h 5890437"/>
                <a:gd name="connsiteX12-817" fmla="*/ 4785098 w 5381793"/>
                <a:gd name="connsiteY12-818" fmla="*/ 5858540 h 5890437"/>
                <a:gd name="connsiteX13-819" fmla="*/ 4891424 w 5381793"/>
                <a:gd name="connsiteY13-820" fmla="*/ 3519377 h 5890437"/>
                <a:gd name="connsiteX14-821" fmla="*/ 3030726 w 5381793"/>
                <a:gd name="connsiteY14-822" fmla="*/ 0 h 5890437"/>
                <a:gd name="connsiteX0-823" fmla="*/ 3030764 w 5381831"/>
                <a:gd name="connsiteY0-824" fmla="*/ 0 h 5890437"/>
                <a:gd name="connsiteX1-825" fmla="*/ 890166 w 5381831"/>
                <a:gd name="connsiteY1-826" fmla="*/ 1098883 h 5890437"/>
                <a:gd name="connsiteX2-827" fmla="*/ 607506 w 5381831"/>
                <a:gd name="connsiteY2-828" fmla="*/ 2172770 h 5890437"/>
                <a:gd name="connsiteX3-829" fmla="*/ 485 w 5381831"/>
                <a:gd name="connsiteY3-830" fmla="*/ 3051544 h 5890437"/>
                <a:gd name="connsiteX4-831" fmla="*/ 510848 w 5381831"/>
                <a:gd name="connsiteY4-832" fmla="*/ 3327991 h 5890437"/>
                <a:gd name="connsiteX5-833" fmla="*/ 298196 w 5381831"/>
                <a:gd name="connsiteY5-834" fmla="*/ 3657600 h 5890437"/>
                <a:gd name="connsiteX6-835" fmla="*/ 489582 w 5381831"/>
                <a:gd name="connsiteY6-836" fmla="*/ 3870251 h 5890437"/>
                <a:gd name="connsiteX7-837" fmla="*/ 372624 w 5381831"/>
                <a:gd name="connsiteY7-838" fmla="*/ 4061637 h 5890437"/>
                <a:gd name="connsiteX8-839" fmla="*/ 564010 w 5381831"/>
                <a:gd name="connsiteY8-840" fmla="*/ 4316819 h 5890437"/>
                <a:gd name="connsiteX9-841" fmla="*/ 500215 w 5381831"/>
                <a:gd name="connsiteY9-842" fmla="*/ 4976037 h 5890437"/>
                <a:gd name="connsiteX10-843" fmla="*/ 1754857 w 5381831"/>
                <a:gd name="connsiteY10-844" fmla="*/ 5199321 h 5890437"/>
                <a:gd name="connsiteX11-845" fmla="*/ 1946243 w 5381831"/>
                <a:gd name="connsiteY11-846" fmla="*/ 5890437 h 5890437"/>
                <a:gd name="connsiteX12-847" fmla="*/ 4785136 w 5381831"/>
                <a:gd name="connsiteY12-848" fmla="*/ 5858540 h 5890437"/>
                <a:gd name="connsiteX13-849" fmla="*/ 4891462 w 5381831"/>
                <a:gd name="connsiteY13-850" fmla="*/ 3519377 h 5890437"/>
                <a:gd name="connsiteX14-851" fmla="*/ 3030764 w 5381831"/>
                <a:gd name="connsiteY14-852" fmla="*/ 0 h 5890437"/>
                <a:gd name="connsiteX0-853" fmla="*/ 3030764 w 5381831"/>
                <a:gd name="connsiteY0-854" fmla="*/ 0 h 5890437"/>
                <a:gd name="connsiteX1-855" fmla="*/ 890166 w 5381831"/>
                <a:gd name="connsiteY1-856" fmla="*/ 1098883 h 5890437"/>
                <a:gd name="connsiteX2-857" fmla="*/ 607506 w 5381831"/>
                <a:gd name="connsiteY2-858" fmla="*/ 2172770 h 5890437"/>
                <a:gd name="connsiteX3-859" fmla="*/ 485 w 5381831"/>
                <a:gd name="connsiteY3-860" fmla="*/ 3051544 h 5890437"/>
                <a:gd name="connsiteX4-861" fmla="*/ 510848 w 5381831"/>
                <a:gd name="connsiteY4-862" fmla="*/ 3327991 h 5890437"/>
                <a:gd name="connsiteX5-863" fmla="*/ 298196 w 5381831"/>
                <a:gd name="connsiteY5-864" fmla="*/ 3657600 h 5890437"/>
                <a:gd name="connsiteX6-865" fmla="*/ 489582 w 5381831"/>
                <a:gd name="connsiteY6-866" fmla="*/ 3870251 h 5890437"/>
                <a:gd name="connsiteX7-867" fmla="*/ 372624 w 5381831"/>
                <a:gd name="connsiteY7-868" fmla="*/ 4061637 h 5890437"/>
                <a:gd name="connsiteX8-869" fmla="*/ 564010 w 5381831"/>
                <a:gd name="connsiteY8-870" fmla="*/ 4316819 h 5890437"/>
                <a:gd name="connsiteX9-871" fmla="*/ 500215 w 5381831"/>
                <a:gd name="connsiteY9-872" fmla="*/ 4976037 h 5890437"/>
                <a:gd name="connsiteX10-873" fmla="*/ 1754857 w 5381831"/>
                <a:gd name="connsiteY10-874" fmla="*/ 5199321 h 5890437"/>
                <a:gd name="connsiteX11-875" fmla="*/ 1946243 w 5381831"/>
                <a:gd name="connsiteY11-876" fmla="*/ 5890437 h 5890437"/>
                <a:gd name="connsiteX12-877" fmla="*/ 4785136 w 5381831"/>
                <a:gd name="connsiteY12-878" fmla="*/ 5858540 h 5890437"/>
                <a:gd name="connsiteX13-879" fmla="*/ 4891462 w 5381831"/>
                <a:gd name="connsiteY13-880" fmla="*/ 3519377 h 5890437"/>
                <a:gd name="connsiteX14-881" fmla="*/ 3030764 w 5381831"/>
                <a:gd name="connsiteY14-882" fmla="*/ 0 h 5890437"/>
                <a:gd name="connsiteX0-883" fmla="*/ 3030839 w 5381906"/>
                <a:gd name="connsiteY0-884" fmla="*/ 0 h 5890437"/>
                <a:gd name="connsiteX1-885" fmla="*/ 890241 w 5381906"/>
                <a:gd name="connsiteY1-886" fmla="*/ 1098883 h 5890437"/>
                <a:gd name="connsiteX2-887" fmla="*/ 607581 w 5381906"/>
                <a:gd name="connsiteY2-888" fmla="*/ 2172770 h 5890437"/>
                <a:gd name="connsiteX3-889" fmla="*/ 560 w 5381906"/>
                <a:gd name="connsiteY3-890" fmla="*/ 3051544 h 5890437"/>
                <a:gd name="connsiteX4-891" fmla="*/ 510923 w 5381906"/>
                <a:gd name="connsiteY4-892" fmla="*/ 3327991 h 5890437"/>
                <a:gd name="connsiteX5-893" fmla="*/ 298271 w 5381906"/>
                <a:gd name="connsiteY5-894" fmla="*/ 3657600 h 5890437"/>
                <a:gd name="connsiteX6-895" fmla="*/ 489657 w 5381906"/>
                <a:gd name="connsiteY6-896" fmla="*/ 3870251 h 5890437"/>
                <a:gd name="connsiteX7-897" fmla="*/ 372699 w 5381906"/>
                <a:gd name="connsiteY7-898" fmla="*/ 4061637 h 5890437"/>
                <a:gd name="connsiteX8-899" fmla="*/ 564085 w 5381906"/>
                <a:gd name="connsiteY8-900" fmla="*/ 4316819 h 5890437"/>
                <a:gd name="connsiteX9-901" fmla="*/ 500290 w 5381906"/>
                <a:gd name="connsiteY9-902" fmla="*/ 4976037 h 5890437"/>
                <a:gd name="connsiteX10-903" fmla="*/ 1754932 w 5381906"/>
                <a:gd name="connsiteY10-904" fmla="*/ 5199321 h 5890437"/>
                <a:gd name="connsiteX11-905" fmla="*/ 1946318 w 5381906"/>
                <a:gd name="connsiteY11-906" fmla="*/ 5890437 h 5890437"/>
                <a:gd name="connsiteX12-907" fmla="*/ 4785211 w 5381906"/>
                <a:gd name="connsiteY12-908" fmla="*/ 5858540 h 5890437"/>
                <a:gd name="connsiteX13-909" fmla="*/ 4891537 w 5381906"/>
                <a:gd name="connsiteY13-910" fmla="*/ 3519377 h 5890437"/>
                <a:gd name="connsiteX14-911" fmla="*/ 3030839 w 5381906"/>
                <a:gd name="connsiteY14-912" fmla="*/ 0 h 5890437"/>
                <a:gd name="connsiteX0-913" fmla="*/ 3030839 w 5381906"/>
                <a:gd name="connsiteY0-914" fmla="*/ 0 h 5890437"/>
                <a:gd name="connsiteX1-915" fmla="*/ 890241 w 5381906"/>
                <a:gd name="connsiteY1-916" fmla="*/ 1098883 h 5890437"/>
                <a:gd name="connsiteX2-917" fmla="*/ 607581 w 5381906"/>
                <a:gd name="connsiteY2-918" fmla="*/ 2172770 h 5890437"/>
                <a:gd name="connsiteX3-919" fmla="*/ 560 w 5381906"/>
                <a:gd name="connsiteY3-920" fmla="*/ 3051544 h 5890437"/>
                <a:gd name="connsiteX4-921" fmla="*/ 510923 w 5381906"/>
                <a:gd name="connsiteY4-922" fmla="*/ 3327991 h 5890437"/>
                <a:gd name="connsiteX5-923" fmla="*/ 298271 w 5381906"/>
                <a:gd name="connsiteY5-924" fmla="*/ 3657600 h 5890437"/>
                <a:gd name="connsiteX6-925" fmla="*/ 489657 w 5381906"/>
                <a:gd name="connsiteY6-926" fmla="*/ 3870251 h 5890437"/>
                <a:gd name="connsiteX7-927" fmla="*/ 372699 w 5381906"/>
                <a:gd name="connsiteY7-928" fmla="*/ 4061637 h 5890437"/>
                <a:gd name="connsiteX8-929" fmla="*/ 564085 w 5381906"/>
                <a:gd name="connsiteY8-930" fmla="*/ 4316819 h 5890437"/>
                <a:gd name="connsiteX9-931" fmla="*/ 500290 w 5381906"/>
                <a:gd name="connsiteY9-932" fmla="*/ 4976037 h 5890437"/>
                <a:gd name="connsiteX10-933" fmla="*/ 1754932 w 5381906"/>
                <a:gd name="connsiteY10-934" fmla="*/ 5199321 h 5890437"/>
                <a:gd name="connsiteX11-935" fmla="*/ 1946318 w 5381906"/>
                <a:gd name="connsiteY11-936" fmla="*/ 5890437 h 5890437"/>
                <a:gd name="connsiteX12-937" fmla="*/ 4785211 w 5381906"/>
                <a:gd name="connsiteY12-938" fmla="*/ 5858540 h 5890437"/>
                <a:gd name="connsiteX13-939" fmla="*/ 4891537 w 5381906"/>
                <a:gd name="connsiteY13-940" fmla="*/ 3519377 h 5890437"/>
                <a:gd name="connsiteX14-941" fmla="*/ 3030839 w 5381906"/>
                <a:gd name="connsiteY14-942" fmla="*/ 0 h 5890437"/>
                <a:gd name="connsiteX0-943" fmla="*/ 3030839 w 5381906"/>
                <a:gd name="connsiteY0-944" fmla="*/ 0 h 5890437"/>
                <a:gd name="connsiteX1-945" fmla="*/ 890241 w 5381906"/>
                <a:gd name="connsiteY1-946" fmla="*/ 1098883 h 5890437"/>
                <a:gd name="connsiteX2-947" fmla="*/ 607581 w 5381906"/>
                <a:gd name="connsiteY2-948" fmla="*/ 2172770 h 5890437"/>
                <a:gd name="connsiteX3-949" fmla="*/ 560 w 5381906"/>
                <a:gd name="connsiteY3-950" fmla="*/ 3051544 h 5890437"/>
                <a:gd name="connsiteX4-951" fmla="*/ 510923 w 5381906"/>
                <a:gd name="connsiteY4-952" fmla="*/ 3327991 h 5890437"/>
                <a:gd name="connsiteX5-953" fmla="*/ 298271 w 5381906"/>
                <a:gd name="connsiteY5-954" fmla="*/ 3657600 h 5890437"/>
                <a:gd name="connsiteX6-955" fmla="*/ 489657 w 5381906"/>
                <a:gd name="connsiteY6-956" fmla="*/ 3870251 h 5890437"/>
                <a:gd name="connsiteX7-957" fmla="*/ 372699 w 5381906"/>
                <a:gd name="connsiteY7-958" fmla="*/ 4061637 h 5890437"/>
                <a:gd name="connsiteX8-959" fmla="*/ 564085 w 5381906"/>
                <a:gd name="connsiteY8-960" fmla="*/ 4316819 h 5890437"/>
                <a:gd name="connsiteX9-961" fmla="*/ 500290 w 5381906"/>
                <a:gd name="connsiteY9-962" fmla="*/ 4976037 h 5890437"/>
                <a:gd name="connsiteX10-963" fmla="*/ 1754932 w 5381906"/>
                <a:gd name="connsiteY10-964" fmla="*/ 5199321 h 5890437"/>
                <a:gd name="connsiteX11-965" fmla="*/ 1946318 w 5381906"/>
                <a:gd name="connsiteY11-966" fmla="*/ 5890437 h 5890437"/>
                <a:gd name="connsiteX12-967" fmla="*/ 4785211 w 5381906"/>
                <a:gd name="connsiteY12-968" fmla="*/ 5858540 h 5890437"/>
                <a:gd name="connsiteX13-969" fmla="*/ 4891537 w 5381906"/>
                <a:gd name="connsiteY13-970" fmla="*/ 3519377 h 5890437"/>
                <a:gd name="connsiteX14-971" fmla="*/ 3030839 w 5381906"/>
                <a:gd name="connsiteY14-972" fmla="*/ 0 h 5890437"/>
                <a:gd name="connsiteX0-973" fmla="*/ 3030839 w 5381906"/>
                <a:gd name="connsiteY0-974" fmla="*/ 0 h 5890437"/>
                <a:gd name="connsiteX1-975" fmla="*/ 890241 w 5381906"/>
                <a:gd name="connsiteY1-976" fmla="*/ 1098883 h 5890437"/>
                <a:gd name="connsiteX2-977" fmla="*/ 607581 w 5381906"/>
                <a:gd name="connsiteY2-978" fmla="*/ 2172770 h 5890437"/>
                <a:gd name="connsiteX3-979" fmla="*/ 560 w 5381906"/>
                <a:gd name="connsiteY3-980" fmla="*/ 3051544 h 5890437"/>
                <a:gd name="connsiteX4-981" fmla="*/ 510923 w 5381906"/>
                <a:gd name="connsiteY4-982" fmla="*/ 3327991 h 5890437"/>
                <a:gd name="connsiteX5-983" fmla="*/ 339835 w 5381906"/>
                <a:gd name="connsiteY5-984" fmla="*/ 3734790 h 5890437"/>
                <a:gd name="connsiteX6-985" fmla="*/ 489657 w 5381906"/>
                <a:gd name="connsiteY6-986" fmla="*/ 3870251 h 5890437"/>
                <a:gd name="connsiteX7-987" fmla="*/ 372699 w 5381906"/>
                <a:gd name="connsiteY7-988" fmla="*/ 4061637 h 5890437"/>
                <a:gd name="connsiteX8-989" fmla="*/ 564085 w 5381906"/>
                <a:gd name="connsiteY8-990" fmla="*/ 4316819 h 5890437"/>
                <a:gd name="connsiteX9-991" fmla="*/ 500290 w 5381906"/>
                <a:gd name="connsiteY9-992" fmla="*/ 4976037 h 5890437"/>
                <a:gd name="connsiteX10-993" fmla="*/ 1754932 w 5381906"/>
                <a:gd name="connsiteY10-994" fmla="*/ 5199321 h 5890437"/>
                <a:gd name="connsiteX11-995" fmla="*/ 1946318 w 5381906"/>
                <a:gd name="connsiteY11-996" fmla="*/ 5890437 h 5890437"/>
                <a:gd name="connsiteX12-997" fmla="*/ 4785211 w 5381906"/>
                <a:gd name="connsiteY12-998" fmla="*/ 5858540 h 5890437"/>
                <a:gd name="connsiteX13-999" fmla="*/ 4891537 w 5381906"/>
                <a:gd name="connsiteY13-1000" fmla="*/ 3519377 h 5890437"/>
                <a:gd name="connsiteX14-1001" fmla="*/ 3030839 w 5381906"/>
                <a:gd name="connsiteY14-1002" fmla="*/ 0 h 5890437"/>
                <a:gd name="connsiteX0-1003" fmla="*/ 3030839 w 5381906"/>
                <a:gd name="connsiteY0-1004" fmla="*/ 0 h 5890437"/>
                <a:gd name="connsiteX1-1005" fmla="*/ 890241 w 5381906"/>
                <a:gd name="connsiteY1-1006" fmla="*/ 1098883 h 5890437"/>
                <a:gd name="connsiteX2-1007" fmla="*/ 607581 w 5381906"/>
                <a:gd name="connsiteY2-1008" fmla="*/ 2172770 h 5890437"/>
                <a:gd name="connsiteX3-1009" fmla="*/ 560 w 5381906"/>
                <a:gd name="connsiteY3-1010" fmla="*/ 3051544 h 5890437"/>
                <a:gd name="connsiteX4-1011" fmla="*/ 510923 w 5381906"/>
                <a:gd name="connsiteY4-1012" fmla="*/ 3327991 h 5890437"/>
                <a:gd name="connsiteX5-1013" fmla="*/ 339835 w 5381906"/>
                <a:gd name="connsiteY5-1014" fmla="*/ 3734790 h 5890437"/>
                <a:gd name="connsiteX6-1015" fmla="*/ 489657 w 5381906"/>
                <a:gd name="connsiteY6-1016" fmla="*/ 3870251 h 5890437"/>
                <a:gd name="connsiteX7-1017" fmla="*/ 372699 w 5381906"/>
                <a:gd name="connsiteY7-1018" fmla="*/ 4061637 h 5890437"/>
                <a:gd name="connsiteX8-1019" fmla="*/ 564085 w 5381906"/>
                <a:gd name="connsiteY8-1020" fmla="*/ 4316819 h 5890437"/>
                <a:gd name="connsiteX9-1021" fmla="*/ 500290 w 5381906"/>
                <a:gd name="connsiteY9-1022" fmla="*/ 4976037 h 5890437"/>
                <a:gd name="connsiteX10-1023" fmla="*/ 1754932 w 5381906"/>
                <a:gd name="connsiteY10-1024" fmla="*/ 5199321 h 5890437"/>
                <a:gd name="connsiteX11-1025" fmla="*/ 1946318 w 5381906"/>
                <a:gd name="connsiteY11-1026" fmla="*/ 5890437 h 5890437"/>
                <a:gd name="connsiteX12-1027" fmla="*/ 4785211 w 5381906"/>
                <a:gd name="connsiteY12-1028" fmla="*/ 5858540 h 5890437"/>
                <a:gd name="connsiteX13-1029" fmla="*/ 4891537 w 5381906"/>
                <a:gd name="connsiteY13-1030" fmla="*/ 3519377 h 5890437"/>
                <a:gd name="connsiteX14-1031" fmla="*/ 3030839 w 5381906"/>
                <a:gd name="connsiteY14-1032" fmla="*/ 0 h 5890437"/>
                <a:gd name="connsiteX0-1033" fmla="*/ 3030839 w 5381906"/>
                <a:gd name="connsiteY0-1034" fmla="*/ 0 h 5890437"/>
                <a:gd name="connsiteX1-1035" fmla="*/ 890241 w 5381906"/>
                <a:gd name="connsiteY1-1036" fmla="*/ 1098883 h 5890437"/>
                <a:gd name="connsiteX2-1037" fmla="*/ 607581 w 5381906"/>
                <a:gd name="connsiteY2-1038" fmla="*/ 2172770 h 5890437"/>
                <a:gd name="connsiteX3-1039" fmla="*/ 560 w 5381906"/>
                <a:gd name="connsiteY3-1040" fmla="*/ 3051544 h 5890437"/>
                <a:gd name="connsiteX4-1041" fmla="*/ 510923 w 5381906"/>
                <a:gd name="connsiteY4-1042" fmla="*/ 3327991 h 5890437"/>
                <a:gd name="connsiteX5-1043" fmla="*/ 339835 w 5381906"/>
                <a:gd name="connsiteY5-1044" fmla="*/ 3734790 h 5890437"/>
                <a:gd name="connsiteX6-1045" fmla="*/ 531221 w 5381906"/>
                <a:gd name="connsiteY6-1046" fmla="*/ 3870251 h 5890437"/>
                <a:gd name="connsiteX7-1047" fmla="*/ 372699 w 5381906"/>
                <a:gd name="connsiteY7-1048" fmla="*/ 4061637 h 5890437"/>
                <a:gd name="connsiteX8-1049" fmla="*/ 564085 w 5381906"/>
                <a:gd name="connsiteY8-1050" fmla="*/ 4316819 h 5890437"/>
                <a:gd name="connsiteX9-1051" fmla="*/ 500290 w 5381906"/>
                <a:gd name="connsiteY9-1052" fmla="*/ 4976037 h 5890437"/>
                <a:gd name="connsiteX10-1053" fmla="*/ 1754932 w 5381906"/>
                <a:gd name="connsiteY10-1054" fmla="*/ 5199321 h 5890437"/>
                <a:gd name="connsiteX11-1055" fmla="*/ 1946318 w 5381906"/>
                <a:gd name="connsiteY11-1056" fmla="*/ 5890437 h 5890437"/>
                <a:gd name="connsiteX12-1057" fmla="*/ 4785211 w 5381906"/>
                <a:gd name="connsiteY12-1058" fmla="*/ 5858540 h 5890437"/>
                <a:gd name="connsiteX13-1059" fmla="*/ 4891537 w 5381906"/>
                <a:gd name="connsiteY13-1060" fmla="*/ 3519377 h 5890437"/>
                <a:gd name="connsiteX14-1061" fmla="*/ 3030839 w 5381906"/>
                <a:gd name="connsiteY14-1062" fmla="*/ 0 h 5890437"/>
                <a:gd name="connsiteX0-1063" fmla="*/ 3030839 w 5381906"/>
                <a:gd name="connsiteY0-1064" fmla="*/ 0 h 5890437"/>
                <a:gd name="connsiteX1-1065" fmla="*/ 890241 w 5381906"/>
                <a:gd name="connsiteY1-1066" fmla="*/ 1098883 h 5890437"/>
                <a:gd name="connsiteX2-1067" fmla="*/ 607581 w 5381906"/>
                <a:gd name="connsiteY2-1068" fmla="*/ 2172770 h 5890437"/>
                <a:gd name="connsiteX3-1069" fmla="*/ 560 w 5381906"/>
                <a:gd name="connsiteY3-1070" fmla="*/ 3051544 h 5890437"/>
                <a:gd name="connsiteX4-1071" fmla="*/ 510923 w 5381906"/>
                <a:gd name="connsiteY4-1072" fmla="*/ 3327991 h 5890437"/>
                <a:gd name="connsiteX5-1073" fmla="*/ 339835 w 5381906"/>
                <a:gd name="connsiteY5-1074" fmla="*/ 3734790 h 5890437"/>
                <a:gd name="connsiteX6-1075" fmla="*/ 531221 w 5381906"/>
                <a:gd name="connsiteY6-1076" fmla="*/ 3870251 h 5890437"/>
                <a:gd name="connsiteX7-1077" fmla="*/ 372699 w 5381906"/>
                <a:gd name="connsiteY7-1078" fmla="*/ 4061637 h 5890437"/>
                <a:gd name="connsiteX8-1079" fmla="*/ 564085 w 5381906"/>
                <a:gd name="connsiteY8-1080" fmla="*/ 4316819 h 5890437"/>
                <a:gd name="connsiteX9-1081" fmla="*/ 500290 w 5381906"/>
                <a:gd name="connsiteY9-1082" fmla="*/ 4976037 h 5890437"/>
                <a:gd name="connsiteX10-1083" fmla="*/ 1754932 w 5381906"/>
                <a:gd name="connsiteY10-1084" fmla="*/ 5199321 h 5890437"/>
                <a:gd name="connsiteX11-1085" fmla="*/ 1946318 w 5381906"/>
                <a:gd name="connsiteY11-1086" fmla="*/ 5890437 h 5890437"/>
                <a:gd name="connsiteX12-1087" fmla="*/ 4785211 w 5381906"/>
                <a:gd name="connsiteY12-1088" fmla="*/ 5858540 h 5890437"/>
                <a:gd name="connsiteX13-1089" fmla="*/ 4891537 w 5381906"/>
                <a:gd name="connsiteY13-1090" fmla="*/ 3519377 h 5890437"/>
                <a:gd name="connsiteX14-1091" fmla="*/ 3030839 w 5381906"/>
                <a:gd name="connsiteY14-1092" fmla="*/ 0 h 5890437"/>
                <a:gd name="connsiteX0-1093" fmla="*/ 3030839 w 5381906"/>
                <a:gd name="connsiteY0-1094" fmla="*/ 0 h 5890437"/>
                <a:gd name="connsiteX1-1095" fmla="*/ 890241 w 5381906"/>
                <a:gd name="connsiteY1-1096" fmla="*/ 1098883 h 5890437"/>
                <a:gd name="connsiteX2-1097" fmla="*/ 607581 w 5381906"/>
                <a:gd name="connsiteY2-1098" fmla="*/ 2172770 h 5890437"/>
                <a:gd name="connsiteX3-1099" fmla="*/ 560 w 5381906"/>
                <a:gd name="connsiteY3-1100" fmla="*/ 3051544 h 5890437"/>
                <a:gd name="connsiteX4-1101" fmla="*/ 510923 w 5381906"/>
                <a:gd name="connsiteY4-1102" fmla="*/ 3327991 h 5890437"/>
                <a:gd name="connsiteX5-1103" fmla="*/ 339835 w 5381906"/>
                <a:gd name="connsiteY5-1104" fmla="*/ 3734790 h 5890437"/>
                <a:gd name="connsiteX6-1105" fmla="*/ 531221 w 5381906"/>
                <a:gd name="connsiteY6-1106" fmla="*/ 3870251 h 5890437"/>
                <a:gd name="connsiteX7-1107" fmla="*/ 372699 w 5381906"/>
                <a:gd name="connsiteY7-1108" fmla="*/ 4061637 h 5890437"/>
                <a:gd name="connsiteX8-1109" fmla="*/ 564085 w 5381906"/>
                <a:gd name="connsiteY8-1110" fmla="*/ 4316819 h 5890437"/>
                <a:gd name="connsiteX9-1111" fmla="*/ 500290 w 5381906"/>
                <a:gd name="connsiteY9-1112" fmla="*/ 4976037 h 5890437"/>
                <a:gd name="connsiteX10-1113" fmla="*/ 1754932 w 5381906"/>
                <a:gd name="connsiteY10-1114" fmla="*/ 5199321 h 5890437"/>
                <a:gd name="connsiteX11-1115" fmla="*/ 1946318 w 5381906"/>
                <a:gd name="connsiteY11-1116" fmla="*/ 5890437 h 5890437"/>
                <a:gd name="connsiteX12-1117" fmla="*/ 4785211 w 5381906"/>
                <a:gd name="connsiteY12-1118" fmla="*/ 5858540 h 5890437"/>
                <a:gd name="connsiteX13-1119" fmla="*/ 4891537 w 5381906"/>
                <a:gd name="connsiteY13-1120" fmla="*/ 3519377 h 5890437"/>
                <a:gd name="connsiteX14-1121" fmla="*/ 3030839 w 5381906"/>
                <a:gd name="connsiteY14-1122" fmla="*/ 0 h 5890437"/>
                <a:gd name="connsiteX0-1123" fmla="*/ 3030839 w 5381906"/>
                <a:gd name="connsiteY0-1124" fmla="*/ 0 h 5890437"/>
                <a:gd name="connsiteX1-1125" fmla="*/ 890241 w 5381906"/>
                <a:gd name="connsiteY1-1126" fmla="*/ 1098883 h 5890437"/>
                <a:gd name="connsiteX2-1127" fmla="*/ 607581 w 5381906"/>
                <a:gd name="connsiteY2-1128" fmla="*/ 2172770 h 5890437"/>
                <a:gd name="connsiteX3-1129" fmla="*/ 560 w 5381906"/>
                <a:gd name="connsiteY3-1130" fmla="*/ 3051544 h 5890437"/>
                <a:gd name="connsiteX4-1131" fmla="*/ 510923 w 5381906"/>
                <a:gd name="connsiteY4-1132" fmla="*/ 3327991 h 5890437"/>
                <a:gd name="connsiteX5-1133" fmla="*/ 339835 w 5381906"/>
                <a:gd name="connsiteY5-1134" fmla="*/ 3734790 h 5890437"/>
                <a:gd name="connsiteX6-1135" fmla="*/ 531221 w 5381906"/>
                <a:gd name="connsiteY6-1136" fmla="*/ 3870251 h 5890437"/>
                <a:gd name="connsiteX7-1137" fmla="*/ 372699 w 5381906"/>
                <a:gd name="connsiteY7-1138" fmla="*/ 4061637 h 5890437"/>
                <a:gd name="connsiteX8-1139" fmla="*/ 564085 w 5381906"/>
                <a:gd name="connsiteY8-1140" fmla="*/ 4316819 h 5890437"/>
                <a:gd name="connsiteX9-1141" fmla="*/ 500290 w 5381906"/>
                <a:gd name="connsiteY9-1142" fmla="*/ 4976037 h 5890437"/>
                <a:gd name="connsiteX10-1143" fmla="*/ 1754932 w 5381906"/>
                <a:gd name="connsiteY10-1144" fmla="*/ 5199321 h 5890437"/>
                <a:gd name="connsiteX11-1145" fmla="*/ 1946318 w 5381906"/>
                <a:gd name="connsiteY11-1146" fmla="*/ 5890437 h 5890437"/>
                <a:gd name="connsiteX12-1147" fmla="*/ 4785211 w 5381906"/>
                <a:gd name="connsiteY12-1148" fmla="*/ 5858540 h 5890437"/>
                <a:gd name="connsiteX13-1149" fmla="*/ 4891537 w 5381906"/>
                <a:gd name="connsiteY13-1150" fmla="*/ 3519377 h 5890437"/>
                <a:gd name="connsiteX14-1151" fmla="*/ 3030839 w 5381906"/>
                <a:gd name="connsiteY14-1152" fmla="*/ 0 h 5890437"/>
                <a:gd name="connsiteX0-1153" fmla="*/ 3030839 w 5381906"/>
                <a:gd name="connsiteY0-1154" fmla="*/ 0 h 5890437"/>
                <a:gd name="connsiteX1-1155" fmla="*/ 890241 w 5381906"/>
                <a:gd name="connsiteY1-1156" fmla="*/ 1098883 h 5890437"/>
                <a:gd name="connsiteX2-1157" fmla="*/ 607581 w 5381906"/>
                <a:gd name="connsiteY2-1158" fmla="*/ 2172770 h 5890437"/>
                <a:gd name="connsiteX3-1159" fmla="*/ 560 w 5381906"/>
                <a:gd name="connsiteY3-1160" fmla="*/ 3051544 h 5890437"/>
                <a:gd name="connsiteX4-1161" fmla="*/ 510923 w 5381906"/>
                <a:gd name="connsiteY4-1162" fmla="*/ 3327991 h 5890437"/>
                <a:gd name="connsiteX5-1163" fmla="*/ 339835 w 5381906"/>
                <a:gd name="connsiteY5-1164" fmla="*/ 3734790 h 5890437"/>
                <a:gd name="connsiteX6-1165" fmla="*/ 531221 w 5381906"/>
                <a:gd name="connsiteY6-1166" fmla="*/ 3870251 h 5890437"/>
                <a:gd name="connsiteX7-1167" fmla="*/ 372699 w 5381906"/>
                <a:gd name="connsiteY7-1168" fmla="*/ 4061637 h 5890437"/>
                <a:gd name="connsiteX8-1169" fmla="*/ 564085 w 5381906"/>
                <a:gd name="connsiteY8-1170" fmla="*/ 4316819 h 5890437"/>
                <a:gd name="connsiteX9-1171" fmla="*/ 500290 w 5381906"/>
                <a:gd name="connsiteY9-1172" fmla="*/ 4976037 h 5890437"/>
                <a:gd name="connsiteX10-1173" fmla="*/ 1754932 w 5381906"/>
                <a:gd name="connsiteY10-1174" fmla="*/ 5199321 h 5890437"/>
                <a:gd name="connsiteX11-1175" fmla="*/ 1946318 w 5381906"/>
                <a:gd name="connsiteY11-1176" fmla="*/ 5890437 h 5890437"/>
                <a:gd name="connsiteX12-1177" fmla="*/ 4785211 w 5381906"/>
                <a:gd name="connsiteY12-1178" fmla="*/ 5858540 h 5890437"/>
                <a:gd name="connsiteX13-1179" fmla="*/ 4891537 w 5381906"/>
                <a:gd name="connsiteY13-1180" fmla="*/ 3519377 h 5890437"/>
                <a:gd name="connsiteX14-1181" fmla="*/ 3030839 w 5381906"/>
                <a:gd name="connsiteY14-1182" fmla="*/ 0 h 5890437"/>
                <a:gd name="connsiteX0-1183" fmla="*/ 3030839 w 5381906"/>
                <a:gd name="connsiteY0-1184" fmla="*/ 0 h 5890437"/>
                <a:gd name="connsiteX1-1185" fmla="*/ 890241 w 5381906"/>
                <a:gd name="connsiteY1-1186" fmla="*/ 1098883 h 5890437"/>
                <a:gd name="connsiteX2-1187" fmla="*/ 607581 w 5381906"/>
                <a:gd name="connsiteY2-1188" fmla="*/ 2172770 h 5890437"/>
                <a:gd name="connsiteX3-1189" fmla="*/ 560 w 5381906"/>
                <a:gd name="connsiteY3-1190" fmla="*/ 3051544 h 5890437"/>
                <a:gd name="connsiteX4-1191" fmla="*/ 510923 w 5381906"/>
                <a:gd name="connsiteY4-1192" fmla="*/ 3327991 h 5890437"/>
                <a:gd name="connsiteX5-1193" fmla="*/ 339835 w 5381906"/>
                <a:gd name="connsiteY5-1194" fmla="*/ 3734790 h 5890437"/>
                <a:gd name="connsiteX6-1195" fmla="*/ 531221 w 5381906"/>
                <a:gd name="connsiteY6-1196" fmla="*/ 3870251 h 5890437"/>
                <a:gd name="connsiteX7-1197" fmla="*/ 372699 w 5381906"/>
                <a:gd name="connsiteY7-1198" fmla="*/ 4061637 h 5890437"/>
                <a:gd name="connsiteX8-1199" fmla="*/ 564085 w 5381906"/>
                <a:gd name="connsiteY8-1200" fmla="*/ 4316819 h 5890437"/>
                <a:gd name="connsiteX9-1201" fmla="*/ 500290 w 5381906"/>
                <a:gd name="connsiteY9-1202" fmla="*/ 4976037 h 5890437"/>
                <a:gd name="connsiteX10-1203" fmla="*/ 1754932 w 5381906"/>
                <a:gd name="connsiteY10-1204" fmla="*/ 5199321 h 5890437"/>
                <a:gd name="connsiteX11-1205" fmla="*/ 1946318 w 5381906"/>
                <a:gd name="connsiteY11-1206" fmla="*/ 5890437 h 5890437"/>
                <a:gd name="connsiteX12-1207" fmla="*/ 4785211 w 5381906"/>
                <a:gd name="connsiteY12-1208" fmla="*/ 5858540 h 5890437"/>
                <a:gd name="connsiteX13-1209" fmla="*/ 4891537 w 5381906"/>
                <a:gd name="connsiteY13-1210" fmla="*/ 3519377 h 5890437"/>
                <a:gd name="connsiteX14-1211" fmla="*/ 3030839 w 5381906"/>
                <a:gd name="connsiteY14-1212" fmla="*/ 0 h 5890437"/>
                <a:gd name="connsiteX0-1213" fmla="*/ 3030839 w 5381906"/>
                <a:gd name="connsiteY0-1214" fmla="*/ 0 h 5890437"/>
                <a:gd name="connsiteX1-1215" fmla="*/ 890241 w 5381906"/>
                <a:gd name="connsiteY1-1216" fmla="*/ 1098883 h 5890437"/>
                <a:gd name="connsiteX2-1217" fmla="*/ 607581 w 5381906"/>
                <a:gd name="connsiteY2-1218" fmla="*/ 2172770 h 5890437"/>
                <a:gd name="connsiteX3-1219" fmla="*/ 560 w 5381906"/>
                <a:gd name="connsiteY3-1220" fmla="*/ 3051544 h 5890437"/>
                <a:gd name="connsiteX4-1221" fmla="*/ 510923 w 5381906"/>
                <a:gd name="connsiteY4-1222" fmla="*/ 3327991 h 5890437"/>
                <a:gd name="connsiteX5-1223" fmla="*/ 339835 w 5381906"/>
                <a:gd name="connsiteY5-1224" fmla="*/ 3734790 h 5890437"/>
                <a:gd name="connsiteX6-1225" fmla="*/ 531221 w 5381906"/>
                <a:gd name="connsiteY6-1226" fmla="*/ 3870251 h 5890437"/>
                <a:gd name="connsiteX7-1227" fmla="*/ 372699 w 5381906"/>
                <a:gd name="connsiteY7-1228" fmla="*/ 4061637 h 5890437"/>
                <a:gd name="connsiteX8-1229" fmla="*/ 564085 w 5381906"/>
                <a:gd name="connsiteY8-1230" fmla="*/ 4316819 h 5890437"/>
                <a:gd name="connsiteX9-1231" fmla="*/ 500290 w 5381906"/>
                <a:gd name="connsiteY9-1232" fmla="*/ 4976037 h 5890437"/>
                <a:gd name="connsiteX10-1233" fmla="*/ 1754932 w 5381906"/>
                <a:gd name="connsiteY10-1234" fmla="*/ 5199321 h 5890437"/>
                <a:gd name="connsiteX11-1235" fmla="*/ 1946318 w 5381906"/>
                <a:gd name="connsiteY11-1236" fmla="*/ 5890437 h 5890437"/>
                <a:gd name="connsiteX12-1237" fmla="*/ 4785211 w 5381906"/>
                <a:gd name="connsiteY12-1238" fmla="*/ 5858540 h 5890437"/>
                <a:gd name="connsiteX13-1239" fmla="*/ 4891537 w 5381906"/>
                <a:gd name="connsiteY13-1240" fmla="*/ 3519377 h 5890437"/>
                <a:gd name="connsiteX14-1241" fmla="*/ 3030839 w 5381906"/>
                <a:gd name="connsiteY14-1242" fmla="*/ 0 h 5890437"/>
                <a:gd name="connsiteX0-1243" fmla="*/ 3030839 w 5381906"/>
                <a:gd name="connsiteY0-1244" fmla="*/ 0 h 5890437"/>
                <a:gd name="connsiteX1-1245" fmla="*/ 890241 w 5381906"/>
                <a:gd name="connsiteY1-1246" fmla="*/ 1098883 h 5890437"/>
                <a:gd name="connsiteX2-1247" fmla="*/ 607581 w 5381906"/>
                <a:gd name="connsiteY2-1248" fmla="*/ 2172770 h 5890437"/>
                <a:gd name="connsiteX3-1249" fmla="*/ 560 w 5381906"/>
                <a:gd name="connsiteY3-1250" fmla="*/ 3051544 h 5890437"/>
                <a:gd name="connsiteX4-1251" fmla="*/ 510923 w 5381906"/>
                <a:gd name="connsiteY4-1252" fmla="*/ 3327991 h 5890437"/>
                <a:gd name="connsiteX5-1253" fmla="*/ 339835 w 5381906"/>
                <a:gd name="connsiteY5-1254" fmla="*/ 3734790 h 5890437"/>
                <a:gd name="connsiteX6-1255" fmla="*/ 531221 w 5381906"/>
                <a:gd name="connsiteY6-1256" fmla="*/ 3870251 h 5890437"/>
                <a:gd name="connsiteX7-1257" fmla="*/ 372699 w 5381906"/>
                <a:gd name="connsiteY7-1258" fmla="*/ 4061637 h 5890437"/>
                <a:gd name="connsiteX8-1259" fmla="*/ 564085 w 5381906"/>
                <a:gd name="connsiteY8-1260" fmla="*/ 4316819 h 5890437"/>
                <a:gd name="connsiteX9-1261" fmla="*/ 500290 w 5381906"/>
                <a:gd name="connsiteY9-1262" fmla="*/ 4976037 h 5890437"/>
                <a:gd name="connsiteX10-1263" fmla="*/ 1754932 w 5381906"/>
                <a:gd name="connsiteY10-1264" fmla="*/ 5199321 h 5890437"/>
                <a:gd name="connsiteX11-1265" fmla="*/ 1946318 w 5381906"/>
                <a:gd name="connsiteY11-1266" fmla="*/ 5890437 h 5890437"/>
                <a:gd name="connsiteX12-1267" fmla="*/ 4785211 w 5381906"/>
                <a:gd name="connsiteY12-1268" fmla="*/ 5858540 h 5890437"/>
                <a:gd name="connsiteX13-1269" fmla="*/ 4891537 w 5381906"/>
                <a:gd name="connsiteY13-1270" fmla="*/ 3519377 h 5890437"/>
                <a:gd name="connsiteX14-1271" fmla="*/ 3030839 w 5381906"/>
                <a:gd name="connsiteY14-1272" fmla="*/ 0 h 5890437"/>
                <a:gd name="connsiteX0-1273" fmla="*/ 3030839 w 5381906"/>
                <a:gd name="connsiteY0-1274" fmla="*/ 0 h 5890437"/>
                <a:gd name="connsiteX1-1275" fmla="*/ 890241 w 5381906"/>
                <a:gd name="connsiteY1-1276" fmla="*/ 1098883 h 5890437"/>
                <a:gd name="connsiteX2-1277" fmla="*/ 607581 w 5381906"/>
                <a:gd name="connsiteY2-1278" fmla="*/ 2172770 h 5890437"/>
                <a:gd name="connsiteX3-1279" fmla="*/ 560 w 5381906"/>
                <a:gd name="connsiteY3-1280" fmla="*/ 3051544 h 5890437"/>
                <a:gd name="connsiteX4-1281" fmla="*/ 510923 w 5381906"/>
                <a:gd name="connsiteY4-1282" fmla="*/ 3327991 h 5890437"/>
                <a:gd name="connsiteX5-1283" fmla="*/ 339835 w 5381906"/>
                <a:gd name="connsiteY5-1284" fmla="*/ 3734790 h 5890437"/>
                <a:gd name="connsiteX6-1285" fmla="*/ 531221 w 5381906"/>
                <a:gd name="connsiteY6-1286" fmla="*/ 3870251 h 5890437"/>
                <a:gd name="connsiteX7-1287" fmla="*/ 372699 w 5381906"/>
                <a:gd name="connsiteY7-1288" fmla="*/ 4061637 h 5890437"/>
                <a:gd name="connsiteX8-1289" fmla="*/ 564085 w 5381906"/>
                <a:gd name="connsiteY8-1290" fmla="*/ 4316819 h 5890437"/>
                <a:gd name="connsiteX9-1291" fmla="*/ 500290 w 5381906"/>
                <a:gd name="connsiteY9-1292" fmla="*/ 4976037 h 5890437"/>
                <a:gd name="connsiteX10-1293" fmla="*/ 1754932 w 5381906"/>
                <a:gd name="connsiteY10-1294" fmla="*/ 5039004 h 5890437"/>
                <a:gd name="connsiteX11-1295" fmla="*/ 1946318 w 5381906"/>
                <a:gd name="connsiteY11-1296" fmla="*/ 5890437 h 5890437"/>
                <a:gd name="connsiteX12-1297" fmla="*/ 4785211 w 5381906"/>
                <a:gd name="connsiteY12-1298" fmla="*/ 5858540 h 5890437"/>
                <a:gd name="connsiteX13-1299" fmla="*/ 4891537 w 5381906"/>
                <a:gd name="connsiteY13-1300" fmla="*/ 3519377 h 5890437"/>
                <a:gd name="connsiteX14-1301" fmla="*/ 3030839 w 5381906"/>
                <a:gd name="connsiteY14-1302" fmla="*/ 0 h 5890437"/>
                <a:gd name="connsiteX0-1303" fmla="*/ 3030839 w 5381906"/>
                <a:gd name="connsiteY0-1304" fmla="*/ 0 h 5890437"/>
                <a:gd name="connsiteX1-1305" fmla="*/ 890241 w 5381906"/>
                <a:gd name="connsiteY1-1306" fmla="*/ 1098883 h 5890437"/>
                <a:gd name="connsiteX2-1307" fmla="*/ 607581 w 5381906"/>
                <a:gd name="connsiteY2-1308" fmla="*/ 2172770 h 5890437"/>
                <a:gd name="connsiteX3-1309" fmla="*/ 560 w 5381906"/>
                <a:gd name="connsiteY3-1310" fmla="*/ 3051544 h 5890437"/>
                <a:gd name="connsiteX4-1311" fmla="*/ 510923 w 5381906"/>
                <a:gd name="connsiteY4-1312" fmla="*/ 3327991 h 5890437"/>
                <a:gd name="connsiteX5-1313" fmla="*/ 339835 w 5381906"/>
                <a:gd name="connsiteY5-1314" fmla="*/ 3734790 h 5890437"/>
                <a:gd name="connsiteX6-1315" fmla="*/ 531221 w 5381906"/>
                <a:gd name="connsiteY6-1316" fmla="*/ 3870251 h 5890437"/>
                <a:gd name="connsiteX7-1317" fmla="*/ 372699 w 5381906"/>
                <a:gd name="connsiteY7-1318" fmla="*/ 4061637 h 5890437"/>
                <a:gd name="connsiteX8-1319" fmla="*/ 564085 w 5381906"/>
                <a:gd name="connsiteY8-1320" fmla="*/ 4316819 h 5890437"/>
                <a:gd name="connsiteX9-1321" fmla="*/ 500290 w 5381906"/>
                <a:gd name="connsiteY9-1322" fmla="*/ 4976037 h 5890437"/>
                <a:gd name="connsiteX10-1323" fmla="*/ 1754932 w 5381906"/>
                <a:gd name="connsiteY10-1324" fmla="*/ 5039004 h 5890437"/>
                <a:gd name="connsiteX11-1325" fmla="*/ 1946318 w 5381906"/>
                <a:gd name="connsiteY11-1326" fmla="*/ 5890437 h 5890437"/>
                <a:gd name="connsiteX12-1327" fmla="*/ 4785211 w 5381906"/>
                <a:gd name="connsiteY12-1328" fmla="*/ 5858540 h 5890437"/>
                <a:gd name="connsiteX13-1329" fmla="*/ 4891537 w 5381906"/>
                <a:gd name="connsiteY13-1330" fmla="*/ 3519377 h 5890437"/>
                <a:gd name="connsiteX14-1331" fmla="*/ 3030839 w 5381906"/>
                <a:gd name="connsiteY14-1332" fmla="*/ 0 h 5890437"/>
                <a:gd name="connsiteX0-1333" fmla="*/ 3030839 w 5381906"/>
                <a:gd name="connsiteY0-1334" fmla="*/ 0 h 5890437"/>
                <a:gd name="connsiteX1-1335" fmla="*/ 890241 w 5381906"/>
                <a:gd name="connsiteY1-1336" fmla="*/ 1098883 h 5890437"/>
                <a:gd name="connsiteX2-1337" fmla="*/ 607581 w 5381906"/>
                <a:gd name="connsiteY2-1338" fmla="*/ 2172770 h 5890437"/>
                <a:gd name="connsiteX3-1339" fmla="*/ 560 w 5381906"/>
                <a:gd name="connsiteY3-1340" fmla="*/ 3051544 h 5890437"/>
                <a:gd name="connsiteX4-1341" fmla="*/ 510923 w 5381906"/>
                <a:gd name="connsiteY4-1342" fmla="*/ 3327991 h 5890437"/>
                <a:gd name="connsiteX5-1343" fmla="*/ 339835 w 5381906"/>
                <a:gd name="connsiteY5-1344" fmla="*/ 3734790 h 5890437"/>
                <a:gd name="connsiteX6-1345" fmla="*/ 531221 w 5381906"/>
                <a:gd name="connsiteY6-1346" fmla="*/ 3870251 h 5890437"/>
                <a:gd name="connsiteX7-1347" fmla="*/ 372699 w 5381906"/>
                <a:gd name="connsiteY7-1348" fmla="*/ 4061637 h 5890437"/>
                <a:gd name="connsiteX8-1349" fmla="*/ 564085 w 5381906"/>
                <a:gd name="connsiteY8-1350" fmla="*/ 4316819 h 5890437"/>
                <a:gd name="connsiteX9-1351" fmla="*/ 500290 w 5381906"/>
                <a:gd name="connsiteY9-1352" fmla="*/ 4976037 h 5890437"/>
                <a:gd name="connsiteX10-1353" fmla="*/ 1754932 w 5381906"/>
                <a:gd name="connsiteY10-1354" fmla="*/ 5039004 h 5890437"/>
                <a:gd name="connsiteX11-1355" fmla="*/ 1946318 w 5381906"/>
                <a:gd name="connsiteY11-1356" fmla="*/ 5890437 h 5890437"/>
                <a:gd name="connsiteX12-1357" fmla="*/ 4785211 w 5381906"/>
                <a:gd name="connsiteY12-1358" fmla="*/ 5858540 h 5890437"/>
                <a:gd name="connsiteX13-1359" fmla="*/ 4891537 w 5381906"/>
                <a:gd name="connsiteY13-1360" fmla="*/ 3519377 h 5890437"/>
                <a:gd name="connsiteX14-1361" fmla="*/ 3030839 w 5381906"/>
                <a:gd name="connsiteY14-1362" fmla="*/ 0 h 5890437"/>
                <a:gd name="connsiteX0-1363" fmla="*/ 3030839 w 5381906"/>
                <a:gd name="connsiteY0-1364" fmla="*/ 0 h 5890437"/>
                <a:gd name="connsiteX1-1365" fmla="*/ 890241 w 5381906"/>
                <a:gd name="connsiteY1-1366" fmla="*/ 1098883 h 5890437"/>
                <a:gd name="connsiteX2-1367" fmla="*/ 607581 w 5381906"/>
                <a:gd name="connsiteY2-1368" fmla="*/ 2172770 h 5890437"/>
                <a:gd name="connsiteX3-1369" fmla="*/ 560 w 5381906"/>
                <a:gd name="connsiteY3-1370" fmla="*/ 3051544 h 5890437"/>
                <a:gd name="connsiteX4-1371" fmla="*/ 510923 w 5381906"/>
                <a:gd name="connsiteY4-1372" fmla="*/ 3327991 h 5890437"/>
                <a:gd name="connsiteX5-1373" fmla="*/ 339835 w 5381906"/>
                <a:gd name="connsiteY5-1374" fmla="*/ 3734790 h 5890437"/>
                <a:gd name="connsiteX6-1375" fmla="*/ 531221 w 5381906"/>
                <a:gd name="connsiteY6-1376" fmla="*/ 3870251 h 5890437"/>
                <a:gd name="connsiteX7-1377" fmla="*/ 372699 w 5381906"/>
                <a:gd name="connsiteY7-1378" fmla="*/ 4061637 h 5890437"/>
                <a:gd name="connsiteX8-1379" fmla="*/ 564085 w 5381906"/>
                <a:gd name="connsiteY8-1380" fmla="*/ 4316819 h 5890437"/>
                <a:gd name="connsiteX9-1381" fmla="*/ 500290 w 5381906"/>
                <a:gd name="connsiteY9-1382" fmla="*/ 4976037 h 5890437"/>
                <a:gd name="connsiteX10-1383" fmla="*/ 1754932 w 5381906"/>
                <a:gd name="connsiteY10-1384" fmla="*/ 5039004 h 5890437"/>
                <a:gd name="connsiteX11-1385" fmla="*/ 1946318 w 5381906"/>
                <a:gd name="connsiteY11-1386" fmla="*/ 5890437 h 5890437"/>
                <a:gd name="connsiteX12-1387" fmla="*/ 4785211 w 5381906"/>
                <a:gd name="connsiteY12-1388" fmla="*/ 5858540 h 5890437"/>
                <a:gd name="connsiteX13-1389" fmla="*/ 4891537 w 5381906"/>
                <a:gd name="connsiteY13-1390" fmla="*/ 3519377 h 5890437"/>
                <a:gd name="connsiteX14-1391" fmla="*/ 3030839 w 5381906"/>
                <a:gd name="connsiteY14-1392" fmla="*/ 0 h 5890437"/>
                <a:gd name="connsiteX0-1393" fmla="*/ 3030839 w 5381906"/>
                <a:gd name="connsiteY0-1394" fmla="*/ 0 h 5890437"/>
                <a:gd name="connsiteX1-1395" fmla="*/ 890241 w 5381906"/>
                <a:gd name="connsiteY1-1396" fmla="*/ 1098883 h 5890437"/>
                <a:gd name="connsiteX2-1397" fmla="*/ 607581 w 5381906"/>
                <a:gd name="connsiteY2-1398" fmla="*/ 2172770 h 5890437"/>
                <a:gd name="connsiteX3-1399" fmla="*/ 560 w 5381906"/>
                <a:gd name="connsiteY3-1400" fmla="*/ 3051544 h 5890437"/>
                <a:gd name="connsiteX4-1401" fmla="*/ 510923 w 5381906"/>
                <a:gd name="connsiteY4-1402" fmla="*/ 3327991 h 5890437"/>
                <a:gd name="connsiteX5-1403" fmla="*/ 339835 w 5381906"/>
                <a:gd name="connsiteY5-1404" fmla="*/ 3734790 h 5890437"/>
                <a:gd name="connsiteX6-1405" fmla="*/ 531221 w 5381906"/>
                <a:gd name="connsiteY6-1406" fmla="*/ 3870251 h 5890437"/>
                <a:gd name="connsiteX7-1407" fmla="*/ 372699 w 5381906"/>
                <a:gd name="connsiteY7-1408" fmla="*/ 4061637 h 5890437"/>
                <a:gd name="connsiteX8-1409" fmla="*/ 564085 w 5381906"/>
                <a:gd name="connsiteY8-1410" fmla="*/ 4316819 h 5890437"/>
                <a:gd name="connsiteX9-1411" fmla="*/ 500290 w 5381906"/>
                <a:gd name="connsiteY9-1412" fmla="*/ 4976037 h 5890437"/>
                <a:gd name="connsiteX10-1413" fmla="*/ 1754932 w 5381906"/>
                <a:gd name="connsiteY10-1414" fmla="*/ 5039004 h 5890437"/>
                <a:gd name="connsiteX11-1415" fmla="*/ 1946318 w 5381906"/>
                <a:gd name="connsiteY11-1416" fmla="*/ 5890437 h 5890437"/>
                <a:gd name="connsiteX12-1417" fmla="*/ 4785211 w 5381906"/>
                <a:gd name="connsiteY12-1418" fmla="*/ 5858540 h 5890437"/>
                <a:gd name="connsiteX13-1419" fmla="*/ 4891537 w 5381906"/>
                <a:gd name="connsiteY13-1420" fmla="*/ 3519377 h 5890437"/>
                <a:gd name="connsiteX14-1421" fmla="*/ 3030839 w 5381906"/>
                <a:gd name="connsiteY14-1422" fmla="*/ 0 h 5890437"/>
                <a:gd name="connsiteX0-1423" fmla="*/ 3030765 w 5381832"/>
                <a:gd name="connsiteY0-1424" fmla="*/ 0 h 5890437"/>
                <a:gd name="connsiteX1-1425" fmla="*/ 890167 w 5381832"/>
                <a:gd name="connsiteY1-1426" fmla="*/ 1098883 h 5890437"/>
                <a:gd name="connsiteX2-1427" fmla="*/ 672821 w 5381832"/>
                <a:gd name="connsiteY2-1428" fmla="*/ 2220272 h 5890437"/>
                <a:gd name="connsiteX3-1429" fmla="*/ 486 w 5381832"/>
                <a:gd name="connsiteY3-1430" fmla="*/ 3051544 h 5890437"/>
                <a:gd name="connsiteX4-1431" fmla="*/ 510849 w 5381832"/>
                <a:gd name="connsiteY4-1432" fmla="*/ 3327991 h 5890437"/>
                <a:gd name="connsiteX5-1433" fmla="*/ 339761 w 5381832"/>
                <a:gd name="connsiteY5-1434" fmla="*/ 3734790 h 5890437"/>
                <a:gd name="connsiteX6-1435" fmla="*/ 531147 w 5381832"/>
                <a:gd name="connsiteY6-1436" fmla="*/ 3870251 h 5890437"/>
                <a:gd name="connsiteX7-1437" fmla="*/ 372625 w 5381832"/>
                <a:gd name="connsiteY7-1438" fmla="*/ 4061637 h 5890437"/>
                <a:gd name="connsiteX8-1439" fmla="*/ 564011 w 5381832"/>
                <a:gd name="connsiteY8-1440" fmla="*/ 4316819 h 5890437"/>
                <a:gd name="connsiteX9-1441" fmla="*/ 500216 w 5381832"/>
                <a:gd name="connsiteY9-1442" fmla="*/ 4976037 h 5890437"/>
                <a:gd name="connsiteX10-1443" fmla="*/ 1754858 w 5381832"/>
                <a:gd name="connsiteY10-1444" fmla="*/ 5039004 h 5890437"/>
                <a:gd name="connsiteX11-1445" fmla="*/ 1946244 w 5381832"/>
                <a:gd name="connsiteY11-1446" fmla="*/ 5890437 h 5890437"/>
                <a:gd name="connsiteX12-1447" fmla="*/ 4785137 w 5381832"/>
                <a:gd name="connsiteY12-1448" fmla="*/ 5858540 h 5890437"/>
                <a:gd name="connsiteX13-1449" fmla="*/ 4891463 w 5381832"/>
                <a:gd name="connsiteY13-1450" fmla="*/ 3519377 h 5890437"/>
                <a:gd name="connsiteX14-1451" fmla="*/ 3030765 w 5381832"/>
                <a:gd name="connsiteY14-1452" fmla="*/ 0 h 5890437"/>
                <a:gd name="connsiteX0-1453" fmla="*/ 3030862 w 5381929"/>
                <a:gd name="connsiteY0-1454" fmla="*/ 0 h 5890437"/>
                <a:gd name="connsiteX1-1455" fmla="*/ 890264 w 5381929"/>
                <a:gd name="connsiteY1-1456" fmla="*/ 1098883 h 5890437"/>
                <a:gd name="connsiteX2-1457" fmla="*/ 672918 w 5381929"/>
                <a:gd name="connsiteY2-1458" fmla="*/ 2220272 h 5890437"/>
                <a:gd name="connsiteX3-1459" fmla="*/ 583 w 5381929"/>
                <a:gd name="connsiteY3-1460" fmla="*/ 3051544 h 5890437"/>
                <a:gd name="connsiteX4-1461" fmla="*/ 510946 w 5381929"/>
                <a:gd name="connsiteY4-1462" fmla="*/ 3327991 h 5890437"/>
                <a:gd name="connsiteX5-1463" fmla="*/ 339858 w 5381929"/>
                <a:gd name="connsiteY5-1464" fmla="*/ 3734790 h 5890437"/>
                <a:gd name="connsiteX6-1465" fmla="*/ 531244 w 5381929"/>
                <a:gd name="connsiteY6-1466" fmla="*/ 3870251 h 5890437"/>
                <a:gd name="connsiteX7-1467" fmla="*/ 372722 w 5381929"/>
                <a:gd name="connsiteY7-1468" fmla="*/ 4061637 h 5890437"/>
                <a:gd name="connsiteX8-1469" fmla="*/ 564108 w 5381929"/>
                <a:gd name="connsiteY8-1470" fmla="*/ 4316819 h 5890437"/>
                <a:gd name="connsiteX9-1471" fmla="*/ 500313 w 5381929"/>
                <a:gd name="connsiteY9-1472" fmla="*/ 4976037 h 5890437"/>
                <a:gd name="connsiteX10-1473" fmla="*/ 1754955 w 5381929"/>
                <a:gd name="connsiteY10-1474" fmla="*/ 5039004 h 5890437"/>
                <a:gd name="connsiteX11-1475" fmla="*/ 1946341 w 5381929"/>
                <a:gd name="connsiteY11-1476" fmla="*/ 5890437 h 5890437"/>
                <a:gd name="connsiteX12-1477" fmla="*/ 4785234 w 5381929"/>
                <a:gd name="connsiteY12-1478" fmla="*/ 5858540 h 5890437"/>
                <a:gd name="connsiteX13-1479" fmla="*/ 4891560 w 5381929"/>
                <a:gd name="connsiteY13-1480" fmla="*/ 3519377 h 5890437"/>
                <a:gd name="connsiteX14-1481" fmla="*/ 3030862 w 5381929"/>
                <a:gd name="connsiteY14-1482" fmla="*/ 0 h 5890437"/>
                <a:gd name="connsiteX0-1483" fmla="*/ 3030862 w 5381929"/>
                <a:gd name="connsiteY0-1484" fmla="*/ 0 h 5890437"/>
                <a:gd name="connsiteX1-1485" fmla="*/ 890264 w 5381929"/>
                <a:gd name="connsiteY1-1486" fmla="*/ 1098883 h 5890437"/>
                <a:gd name="connsiteX2-1487" fmla="*/ 672918 w 5381929"/>
                <a:gd name="connsiteY2-1488" fmla="*/ 2220272 h 5890437"/>
                <a:gd name="connsiteX3-1489" fmla="*/ 583 w 5381929"/>
                <a:gd name="connsiteY3-1490" fmla="*/ 3051544 h 5890437"/>
                <a:gd name="connsiteX4-1491" fmla="*/ 510946 w 5381929"/>
                <a:gd name="connsiteY4-1492" fmla="*/ 3327991 h 5890437"/>
                <a:gd name="connsiteX5-1493" fmla="*/ 339858 w 5381929"/>
                <a:gd name="connsiteY5-1494" fmla="*/ 3734790 h 5890437"/>
                <a:gd name="connsiteX6-1495" fmla="*/ 531244 w 5381929"/>
                <a:gd name="connsiteY6-1496" fmla="*/ 3870251 h 5890437"/>
                <a:gd name="connsiteX7-1497" fmla="*/ 372722 w 5381929"/>
                <a:gd name="connsiteY7-1498" fmla="*/ 4061637 h 5890437"/>
                <a:gd name="connsiteX8-1499" fmla="*/ 564108 w 5381929"/>
                <a:gd name="connsiteY8-1500" fmla="*/ 4316819 h 5890437"/>
                <a:gd name="connsiteX9-1501" fmla="*/ 500313 w 5381929"/>
                <a:gd name="connsiteY9-1502" fmla="*/ 4976037 h 5890437"/>
                <a:gd name="connsiteX10-1503" fmla="*/ 1754955 w 5381929"/>
                <a:gd name="connsiteY10-1504" fmla="*/ 5039004 h 5890437"/>
                <a:gd name="connsiteX11-1505" fmla="*/ 1946341 w 5381929"/>
                <a:gd name="connsiteY11-1506" fmla="*/ 5890437 h 5890437"/>
                <a:gd name="connsiteX12-1507" fmla="*/ 4785234 w 5381929"/>
                <a:gd name="connsiteY12-1508" fmla="*/ 5858540 h 5890437"/>
                <a:gd name="connsiteX13-1509" fmla="*/ 4891560 w 5381929"/>
                <a:gd name="connsiteY13-1510" fmla="*/ 3519377 h 5890437"/>
                <a:gd name="connsiteX14-1511" fmla="*/ 3030862 w 5381929"/>
                <a:gd name="connsiteY14-1512" fmla="*/ 0 h 5890437"/>
                <a:gd name="connsiteX0-1513" fmla="*/ 3030862 w 5381929"/>
                <a:gd name="connsiteY0-1514" fmla="*/ 0 h 5890437"/>
                <a:gd name="connsiteX1-1515" fmla="*/ 890264 w 5381929"/>
                <a:gd name="connsiteY1-1516" fmla="*/ 1098883 h 5890437"/>
                <a:gd name="connsiteX2-1517" fmla="*/ 672918 w 5381929"/>
                <a:gd name="connsiteY2-1518" fmla="*/ 2220272 h 5890437"/>
                <a:gd name="connsiteX3-1519" fmla="*/ 583 w 5381929"/>
                <a:gd name="connsiteY3-1520" fmla="*/ 3051544 h 5890437"/>
                <a:gd name="connsiteX4-1521" fmla="*/ 510946 w 5381929"/>
                <a:gd name="connsiteY4-1522" fmla="*/ 3327991 h 5890437"/>
                <a:gd name="connsiteX5-1523" fmla="*/ 339858 w 5381929"/>
                <a:gd name="connsiteY5-1524" fmla="*/ 3734790 h 5890437"/>
                <a:gd name="connsiteX6-1525" fmla="*/ 531244 w 5381929"/>
                <a:gd name="connsiteY6-1526" fmla="*/ 3870251 h 5890437"/>
                <a:gd name="connsiteX7-1527" fmla="*/ 372722 w 5381929"/>
                <a:gd name="connsiteY7-1528" fmla="*/ 4061637 h 5890437"/>
                <a:gd name="connsiteX8-1529" fmla="*/ 564108 w 5381929"/>
                <a:gd name="connsiteY8-1530" fmla="*/ 4316819 h 5890437"/>
                <a:gd name="connsiteX9-1531" fmla="*/ 500313 w 5381929"/>
                <a:gd name="connsiteY9-1532" fmla="*/ 4976037 h 5890437"/>
                <a:gd name="connsiteX10-1533" fmla="*/ 1754955 w 5381929"/>
                <a:gd name="connsiteY10-1534" fmla="*/ 5039004 h 5890437"/>
                <a:gd name="connsiteX11-1535" fmla="*/ 1946341 w 5381929"/>
                <a:gd name="connsiteY11-1536" fmla="*/ 5890437 h 5890437"/>
                <a:gd name="connsiteX12-1537" fmla="*/ 4785234 w 5381929"/>
                <a:gd name="connsiteY12-1538" fmla="*/ 5858540 h 5890437"/>
                <a:gd name="connsiteX13-1539" fmla="*/ 4891560 w 5381929"/>
                <a:gd name="connsiteY13-1540" fmla="*/ 3519377 h 5890437"/>
                <a:gd name="connsiteX14-1541" fmla="*/ 3030862 w 5381929"/>
                <a:gd name="connsiteY14-1542" fmla="*/ 0 h 5890437"/>
                <a:gd name="connsiteX0-1543" fmla="*/ 3030862 w 5381929"/>
                <a:gd name="connsiteY0-1544" fmla="*/ 0 h 5890437"/>
                <a:gd name="connsiteX1-1545" fmla="*/ 890264 w 5381929"/>
                <a:gd name="connsiteY1-1546" fmla="*/ 1098883 h 5890437"/>
                <a:gd name="connsiteX2-1547" fmla="*/ 672918 w 5381929"/>
                <a:gd name="connsiteY2-1548" fmla="*/ 2220272 h 5890437"/>
                <a:gd name="connsiteX3-1549" fmla="*/ 583 w 5381929"/>
                <a:gd name="connsiteY3-1550" fmla="*/ 3051544 h 5890437"/>
                <a:gd name="connsiteX4-1551" fmla="*/ 510946 w 5381929"/>
                <a:gd name="connsiteY4-1552" fmla="*/ 3327991 h 5890437"/>
                <a:gd name="connsiteX5-1553" fmla="*/ 339858 w 5381929"/>
                <a:gd name="connsiteY5-1554" fmla="*/ 3734790 h 5890437"/>
                <a:gd name="connsiteX6-1555" fmla="*/ 531244 w 5381929"/>
                <a:gd name="connsiteY6-1556" fmla="*/ 3870251 h 5890437"/>
                <a:gd name="connsiteX7-1557" fmla="*/ 372722 w 5381929"/>
                <a:gd name="connsiteY7-1558" fmla="*/ 4061637 h 5890437"/>
                <a:gd name="connsiteX8-1559" fmla="*/ 564108 w 5381929"/>
                <a:gd name="connsiteY8-1560" fmla="*/ 4316819 h 5890437"/>
                <a:gd name="connsiteX9-1561" fmla="*/ 500313 w 5381929"/>
                <a:gd name="connsiteY9-1562" fmla="*/ 4976037 h 5890437"/>
                <a:gd name="connsiteX10-1563" fmla="*/ 1754955 w 5381929"/>
                <a:gd name="connsiteY10-1564" fmla="*/ 5039004 h 5890437"/>
                <a:gd name="connsiteX11-1565" fmla="*/ 1946341 w 5381929"/>
                <a:gd name="connsiteY11-1566" fmla="*/ 5890437 h 5890437"/>
                <a:gd name="connsiteX12-1567" fmla="*/ 4785234 w 5381929"/>
                <a:gd name="connsiteY12-1568" fmla="*/ 5858540 h 5890437"/>
                <a:gd name="connsiteX13-1569" fmla="*/ 4891560 w 5381929"/>
                <a:gd name="connsiteY13-1570" fmla="*/ 3519377 h 5890437"/>
                <a:gd name="connsiteX14-1571" fmla="*/ 3030862 w 5381929"/>
                <a:gd name="connsiteY14-1572" fmla="*/ 0 h 5890437"/>
                <a:gd name="connsiteX0-1573" fmla="*/ 3030862 w 5381929"/>
                <a:gd name="connsiteY0-1574" fmla="*/ 0 h 5890437"/>
                <a:gd name="connsiteX1-1575" fmla="*/ 872451 w 5381929"/>
                <a:gd name="connsiteY1-1576" fmla="*/ 1057320 h 5890437"/>
                <a:gd name="connsiteX2-1577" fmla="*/ 672918 w 5381929"/>
                <a:gd name="connsiteY2-1578" fmla="*/ 2220272 h 5890437"/>
                <a:gd name="connsiteX3-1579" fmla="*/ 583 w 5381929"/>
                <a:gd name="connsiteY3-1580" fmla="*/ 3051544 h 5890437"/>
                <a:gd name="connsiteX4-1581" fmla="*/ 510946 w 5381929"/>
                <a:gd name="connsiteY4-1582" fmla="*/ 3327991 h 5890437"/>
                <a:gd name="connsiteX5-1583" fmla="*/ 339858 w 5381929"/>
                <a:gd name="connsiteY5-1584" fmla="*/ 3734790 h 5890437"/>
                <a:gd name="connsiteX6-1585" fmla="*/ 531244 w 5381929"/>
                <a:gd name="connsiteY6-1586" fmla="*/ 3870251 h 5890437"/>
                <a:gd name="connsiteX7-1587" fmla="*/ 372722 w 5381929"/>
                <a:gd name="connsiteY7-1588" fmla="*/ 4061637 h 5890437"/>
                <a:gd name="connsiteX8-1589" fmla="*/ 564108 w 5381929"/>
                <a:gd name="connsiteY8-1590" fmla="*/ 4316819 h 5890437"/>
                <a:gd name="connsiteX9-1591" fmla="*/ 500313 w 5381929"/>
                <a:gd name="connsiteY9-1592" fmla="*/ 4976037 h 5890437"/>
                <a:gd name="connsiteX10-1593" fmla="*/ 1754955 w 5381929"/>
                <a:gd name="connsiteY10-1594" fmla="*/ 5039004 h 5890437"/>
                <a:gd name="connsiteX11-1595" fmla="*/ 1946341 w 5381929"/>
                <a:gd name="connsiteY11-1596" fmla="*/ 5890437 h 5890437"/>
                <a:gd name="connsiteX12-1597" fmla="*/ 4785234 w 5381929"/>
                <a:gd name="connsiteY12-1598" fmla="*/ 5858540 h 5890437"/>
                <a:gd name="connsiteX13-1599" fmla="*/ 4891560 w 5381929"/>
                <a:gd name="connsiteY13-1600" fmla="*/ 3519377 h 5890437"/>
                <a:gd name="connsiteX14-1601" fmla="*/ 3030862 w 5381929"/>
                <a:gd name="connsiteY14-1602" fmla="*/ 0 h 5890437"/>
                <a:gd name="connsiteX0-1603" fmla="*/ 3030862 w 5381929"/>
                <a:gd name="connsiteY0-1604" fmla="*/ 0 h 5890437"/>
                <a:gd name="connsiteX1-1605" fmla="*/ 872451 w 5381929"/>
                <a:gd name="connsiteY1-1606" fmla="*/ 1057320 h 5890437"/>
                <a:gd name="connsiteX2-1607" fmla="*/ 672918 w 5381929"/>
                <a:gd name="connsiteY2-1608" fmla="*/ 2220272 h 5890437"/>
                <a:gd name="connsiteX3-1609" fmla="*/ 583 w 5381929"/>
                <a:gd name="connsiteY3-1610" fmla="*/ 3051544 h 5890437"/>
                <a:gd name="connsiteX4-1611" fmla="*/ 510946 w 5381929"/>
                <a:gd name="connsiteY4-1612" fmla="*/ 3327991 h 5890437"/>
                <a:gd name="connsiteX5-1613" fmla="*/ 339858 w 5381929"/>
                <a:gd name="connsiteY5-1614" fmla="*/ 3734790 h 5890437"/>
                <a:gd name="connsiteX6-1615" fmla="*/ 531244 w 5381929"/>
                <a:gd name="connsiteY6-1616" fmla="*/ 3870251 h 5890437"/>
                <a:gd name="connsiteX7-1617" fmla="*/ 372722 w 5381929"/>
                <a:gd name="connsiteY7-1618" fmla="*/ 4061637 h 5890437"/>
                <a:gd name="connsiteX8-1619" fmla="*/ 564108 w 5381929"/>
                <a:gd name="connsiteY8-1620" fmla="*/ 4316819 h 5890437"/>
                <a:gd name="connsiteX9-1621" fmla="*/ 500313 w 5381929"/>
                <a:gd name="connsiteY9-1622" fmla="*/ 4976037 h 5890437"/>
                <a:gd name="connsiteX10-1623" fmla="*/ 1754955 w 5381929"/>
                <a:gd name="connsiteY10-1624" fmla="*/ 5039004 h 5890437"/>
                <a:gd name="connsiteX11-1625" fmla="*/ 1946341 w 5381929"/>
                <a:gd name="connsiteY11-1626" fmla="*/ 5890437 h 5890437"/>
                <a:gd name="connsiteX12-1627" fmla="*/ 4785234 w 5381929"/>
                <a:gd name="connsiteY12-1628" fmla="*/ 5858540 h 5890437"/>
                <a:gd name="connsiteX13-1629" fmla="*/ 4891560 w 5381929"/>
                <a:gd name="connsiteY13-1630" fmla="*/ 3519377 h 5890437"/>
                <a:gd name="connsiteX14-1631" fmla="*/ 3030862 w 5381929"/>
                <a:gd name="connsiteY14-1632" fmla="*/ 0 h 5890437"/>
                <a:gd name="connsiteX0-1633" fmla="*/ 3030862 w 5381929"/>
                <a:gd name="connsiteY0-1634" fmla="*/ 0 h 5890437"/>
                <a:gd name="connsiteX1-1635" fmla="*/ 981633 w 5381929"/>
                <a:gd name="connsiteY1-1636" fmla="*/ 920842 h 5890437"/>
                <a:gd name="connsiteX2-1637" fmla="*/ 672918 w 5381929"/>
                <a:gd name="connsiteY2-1638" fmla="*/ 2220272 h 5890437"/>
                <a:gd name="connsiteX3-1639" fmla="*/ 583 w 5381929"/>
                <a:gd name="connsiteY3-1640" fmla="*/ 3051544 h 5890437"/>
                <a:gd name="connsiteX4-1641" fmla="*/ 510946 w 5381929"/>
                <a:gd name="connsiteY4-1642" fmla="*/ 3327991 h 5890437"/>
                <a:gd name="connsiteX5-1643" fmla="*/ 339858 w 5381929"/>
                <a:gd name="connsiteY5-1644" fmla="*/ 3734790 h 5890437"/>
                <a:gd name="connsiteX6-1645" fmla="*/ 531244 w 5381929"/>
                <a:gd name="connsiteY6-1646" fmla="*/ 3870251 h 5890437"/>
                <a:gd name="connsiteX7-1647" fmla="*/ 372722 w 5381929"/>
                <a:gd name="connsiteY7-1648" fmla="*/ 4061637 h 5890437"/>
                <a:gd name="connsiteX8-1649" fmla="*/ 564108 w 5381929"/>
                <a:gd name="connsiteY8-1650" fmla="*/ 4316819 h 5890437"/>
                <a:gd name="connsiteX9-1651" fmla="*/ 500313 w 5381929"/>
                <a:gd name="connsiteY9-1652" fmla="*/ 4976037 h 5890437"/>
                <a:gd name="connsiteX10-1653" fmla="*/ 1754955 w 5381929"/>
                <a:gd name="connsiteY10-1654" fmla="*/ 5039004 h 5890437"/>
                <a:gd name="connsiteX11-1655" fmla="*/ 1946341 w 5381929"/>
                <a:gd name="connsiteY11-1656" fmla="*/ 5890437 h 5890437"/>
                <a:gd name="connsiteX12-1657" fmla="*/ 4785234 w 5381929"/>
                <a:gd name="connsiteY12-1658" fmla="*/ 5858540 h 5890437"/>
                <a:gd name="connsiteX13-1659" fmla="*/ 4891560 w 5381929"/>
                <a:gd name="connsiteY13-1660" fmla="*/ 3519377 h 5890437"/>
                <a:gd name="connsiteX14-1661" fmla="*/ 3030862 w 5381929"/>
                <a:gd name="connsiteY14-1662" fmla="*/ 0 h 5890437"/>
                <a:gd name="connsiteX0-1663" fmla="*/ 3030862 w 5381929"/>
                <a:gd name="connsiteY0-1664" fmla="*/ 0 h 5890437"/>
                <a:gd name="connsiteX1-1665" fmla="*/ 981633 w 5381929"/>
                <a:gd name="connsiteY1-1666" fmla="*/ 920842 h 5890437"/>
                <a:gd name="connsiteX2-1667" fmla="*/ 672918 w 5381929"/>
                <a:gd name="connsiteY2-1668" fmla="*/ 2220272 h 5890437"/>
                <a:gd name="connsiteX3-1669" fmla="*/ 583 w 5381929"/>
                <a:gd name="connsiteY3-1670" fmla="*/ 3051544 h 5890437"/>
                <a:gd name="connsiteX4-1671" fmla="*/ 510946 w 5381929"/>
                <a:gd name="connsiteY4-1672" fmla="*/ 3327991 h 5890437"/>
                <a:gd name="connsiteX5-1673" fmla="*/ 339858 w 5381929"/>
                <a:gd name="connsiteY5-1674" fmla="*/ 3734790 h 5890437"/>
                <a:gd name="connsiteX6-1675" fmla="*/ 531244 w 5381929"/>
                <a:gd name="connsiteY6-1676" fmla="*/ 3870251 h 5890437"/>
                <a:gd name="connsiteX7-1677" fmla="*/ 372722 w 5381929"/>
                <a:gd name="connsiteY7-1678" fmla="*/ 4061637 h 5890437"/>
                <a:gd name="connsiteX8-1679" fmla="*/ 564108 w 5381929"/>
                <a:gd name="connsiteY8-1680" fmla="*/ 4316819 h 5890437"/>
                <a:gd name="connsiteX9-1681" fmla="*/ 500313 w 5381929"/>
                <a:gd name="connsiteY9-1682" fmla="*/ 4976037 h 5890437"/>
                <a:gd name="connsiteX10-1683" fmla="*/ 1754955 w 5381929"/>
                <a:gd name="connsiteY10-1684" fmla="*/ 5039004 h 5890437"/>
                <a:gd name="connsiteX11-1685" fmla="*/ 1946341 w 5381929"/>
                <a:gd name="connsiteY11-1686" fmla="*/ 5890437 h 5890437"/>
                <a:gd name="connsiteX12-1687" fmla="*/ 4785234 w 5381929"/>
                <a:gd name="connsiteY12-1688" fmla="*/ 5858540 h 5890437"/>
                <a:gd name="connsiteX13-1689" fmla="*/ 4891560 w 5381929"/>
                <a:gd name="connsiteY13-1690" fmla="*/ 3519377 h 5890437"/>
                <a:gd name="connsiteX14-1691" fmla="*/ 3030862 w 5381929"/>
                <a:gd name="connsiteY14-1692" fmla="*/ 0 h 5890437"/>
                <a:gd name="connsiteX0-1693" fmla="*/ 3030862 w 5381929"/>
                <a:gd name="connsiteY0-1694" fmla="*/ 0 h 5890437"/>
                <a:gd name="connsiteX1-1695" fmla="*/ 927042 w 5381929"/>
                <a:gd name="connsiteY1-1696" fmla="*/ 866251 h 5890437"/>
                <a:gd name="connsiteX2-1697" fmla="*/ 672918 w 5381929"/>
                <a:gd name="connsiteY2-1698" fmla="*/ 2220272 h 5890437"/>
                <a:gd name="connsiteX3-1699" fmla="*/ 583 w 5381929"/>
                <a:gd name="connsiteY3-1700" fmla="*/ 3051544 h 5890437"/>
                <a:gd name="connsiteX4-1701" fmla="*/ 510946 w 5381929"/>
                <a:gd name="connsiteY4-1702" fmla="*/ 3327991 h 5890437"/>
                <a:gd name="connsiteX5-1703" fmla="*/ 339858 w 5381929"/>
                <a:gd name="connsiteY5-1704" fmla="*/ 3734790 h 5890437"/>
                <a:gd name="connsiteX6-1705" fmla="*/ 531244 w 5381929"/>
                <a:gd name="connsiteY6-1706" fmla="*/ 3870251 h 5890437"/>
                <a:gd name="connsiteX7-1707" fmla="*/ 372722 w 5381929"/>
                <a:gd name="connsiteY7-1708" fmla="*/ 4061637 h 5890437"/>
                <a:gd name="connsiteX8-1709" fmla="*/ 564108 w 5381929"/>
                <a:gd name="connsiteY8-1710" fmla="*/ 4316819 h 5890437"/>
                <a:gd name="connsiteX9-1711" fmla="*/ 500313 w 5381929"/>
                <a:gd name="connsiteY9-1712" fmla="*/ 4976037 h 5890437"/>
                <a:gd name="connsiteX10-1713" fmla="*/ 1754955 w 5381929"/>
                <a:gd name="connsiteY10-1714" fmla="*/ 5039004 h 5890437"/>
                <a:gd name="connsiteX11-1715" fmla="*/ 1946341 w 5381929"/>
                <a:gd name="connsiteY11-1716" fmla="*/ 5890437 h 5890437"/>
                <a:gd name="connsiteX12-1717" fmla="*/ 4785234 w 5381929"/>
                <a:gd name="connsiteY12-1718" fmla="*/ 5858540 h 5890437"/>
                <a:gd name="connsiteX13-1719" fmla="*/ 4891560 w 5381929"/>
                <a:gd name="connsiteY13-1720" fmla="*/ 3519377 h 5890437"/>
                <a:gd name="connsiteX14-1721" fmla="*/ 3030862 w 5381929"/>
                <a:gd name="connsiteY14-1722" fmla="*/ 0 h 5890437"/>
                <a:gd name="connsiteX0-1723" fmla="*/ 3030862 w 5381929"/>
                <a:gd name="connsiteY0-1724" fmla="*/ 0 h 5890437"/>
                <a:gd name="connsiteX1-1725" fmla="*/ 927042 w 5381929"/>
                <a:gd name="connsiteY1-1726" fmla="*/ 866251 h 5890437"/>
                <a:gd name="connsiteX2-1727" fmla="*/ 672918 w 5381929"/>
                <a:gd name="connsiteY2-1728" fmla="*/ 2220272 h 5890437"/>
                <a:gd name="connsiteX3-1729" fmla="*/ 583 w 5381929"/>
                <a:gd name="connsiteY3-1730" fmla="*/ 3051544 h 5890437"/>
                <a:gd name="connsiteX4-1731" fmla="*/ 510946 w 5381929"/>
                <a:gd name="connsiteY4-1732" fmla="*/ 3327991 h 5890437"/>
                <a:gd name="connsiteX5-1733" fmla="*/ 339858 w 5381929"/>
                <a:gd name="connsiteY5-1734" fmla="*/ 3734790 h 5890437"/>
                <a:gd name="connsiteX6-1735" fmla="*/ 531244 w 5381929"/>
                <a:gd name="connsiteY6-1736" fmla="*/ 3870251 h 5890437"/>
                <a:gd name="connsiteX7-1737" fmla="*/ 372722 w 5381929"/>
                <a:gd name="connsiteY7-1738" fmla="*/ 4061637 h 5890437"/>
                <a:gd name="connsiteX8-1739" fmla="*/ 564108 w 5381929"/>
                <a:gd name="connsiteY8-1740" fmla="*/ 4316819 h 5890437"/>
                <a:gd name="connsiteX9-1741" fmla="*/ 500313 w 5381929"/>
                <a:gd name="connsiteY9-1742" fmla="*/ 4976037 h 5890437"/>
                <a:gd name="connsiteX10-1743" fmla="*/ 1754955 w 5381929"/>
                <a:gd name="connsiteY10-1744" fmla="*/ 5039004 h 5890437"/>
                <a:gd name="connsiteX11-1745" fmla="*/ 1946341 w 5381929"/>
                <a:gd name="connsiteY11-1746" fmla="*/ 5890437 h 5890437"/>
                <a:gd name="connsiteX12-1747" fmla="*/ 4785234 w 5381929"/>
                <a:gd name="connsiteY12-1748" fmla="*/ 5858540 h 5890437"/>
                <a:gd name="connsiteX13-1749" fmla="*/ 4891560 w 5381929"/>
                <a:gd name="connsiteY13-1750" fmla="*/ 3519377 h 5890437"/>
                <a:gd name="connsiteX14-1751" fmla="*/ 3030862 w 5381929"/>
                <a:gd name="connsiteY14-1752" fmla="*/ 0 h 5890437"/>
                <a:gd name="connsiteX0-1753" fmla="*/ 3030862 w 5381929"/>
                <a:gd name="connsiteY0-1754" fmla="*/ 0 h 5890437"/>
                <a:gd name="connsiteX1-1755" fmla="*/ 927042 w 5381929"/>
                <a:gd name="connsiteY1-1756" fmla="*/ 866251 h 5890437"/>
                <a:gd name="connsiteX2-1757" fmla="*/ 672918 w 5381929"/>
                <a:gd name="connsiteY2-1758" fmla="*/ 2220272 h 5890437"/>
                <a:gd name="connsiteX3-1759" fmla="*/ 583 w 5381929"/>
                <a:gd name="connsiteY3-1760" fmla="*/ 3051544 h 5890437"/>
                <a:gd name="connsiteX4-1761" fmla="*/ 510946 w 5381929"/>
                <a:gd name="connsiteY4-1762" fmla="*/ 3327991 h 5890437"/>
                <a:gd name="connsiteX5-1763" fmla="*/ 339858 w 5381929"/>
                <a:gd name="connsiteY5-1764" fmla="*/ 3734790 h 5890437"/>
                <a:gd name="connsiteX6-1765" fmla="*/ 531244 w 5381929"/>
                <a:gd name="connsiteY6-1766" fmla="*/ 3870251 h 5890437"/>
                <a:gd name="connsiteX7-1767" fmla="*/ 372722 w 5381929"/>
                <a:gd name="connsiteY7-1768" fmla="*/ 4061637 h 5890437"/>
                <a:gd name="connsiteX8-1769" fmla="*/ 564108 w 5381929"/>
                <a:gd name="connsiteY8-1770" fmla="*/ 4316819 h 5890437"/>
                <a:gd name="connsiteX9-1771" fmla="*/ 500313 w 5381929"/>
                <a:gd name="connsiteY9-1772" fmla="*/ 4976037 h 5890437"/>
                <a:gd name="connsiteX10-1773" fmla="*/ 1754955 w 5381929"/>
                <a:gd name="connsiteY10-1774" fmla="*/ 5039004 h 5890437"/>
                <a:gd name="connsiteX11-1775" fmla="*/ 1946341 w 5381929"/>
                <a:gd name="connsiteY11-1776" fmla="*/ 5890437 h 5890437"/>
                <a:gd name="connsiteX12-1777" fmla="*/ 4785234 w 5381929"/>
                <a:gd name="connsiteY12-1778" fmla="*/ 5858540 h 5890437"/>
                <a:gd name="connsiteX13-1779" fmla="*/ 4891560 w 5381929"/>
                <a:gd name="connsiteY13-1780" fmla="*/ 3519377 h 5890437"/>
                <a:gd name="connsiteX14-1781" fmla="*/ 3030862 w 5381929"/>
                <a:gd name="connsiteY14-1782" fmla="*/ 0 h 5890437"/>
                <a:gd name="connsiteX0-1783" fmla="*/ 3030862 w 5381929"/>
                <a:gd name="connsiteY0-1784" fmla="*/ 1751 h 5892188"/>
                <a:gd name="connsiteX1-1785" fmla="*/ 927042 w 5381929"/>
                <a:gd name="connsiteY1-1786" fmla="*/ 868002 h 5892188"/>
                <a:gd name="connsiteX2-1787" fmla="*/ 672918 w 5381929"/>
                <a:gd name="connsiteY2-1788" fmla="*/ 2222023 h 5892188"/>
                <a:gd name="connsiteX3-1789" fmla="*/ 583 w 5381929"/>
                <a:gd name="connsiteY3-1790" fmla="*/ 3053295 h 5892188"/>
                <a:gd name="connsiteX4-1791" fmla="*/ 510946 w 5381929"/>
                <a:gd name="connsiteY4-1792" fmla="*/ 3329742 h 5892188"/>
                <a:gd name="connsiteX5-1793" fmla="*/ 339858 w 5381929"/>
                <a:gd name="connsiteY5-1794" fmla="*/ 3736541 h 5892188"/>
                <a:gd name="connsiteX6-1795" fmla="*/ 531244 w 5381929"/>
                <a:gd name="connsiteY6-1796" fmla="*/ 3872002 h 5892188"/>
                <a:gd name="connsiteX7-1797" fmla="*/ 372722 w 5381929"/>
                <a:gd name="connsiteY7-1798" fmla="*/ 4063388 h 5892188"/>
                <a:gd name="connsiteX8-1799" fmla="*/ 564108 w 5381929"/>
                <a:gd name="connsiteY8-1800" fmla="*/ 4318570 h 5892188"/>
                <a:gd name="connsiteX9-1801" fmla="*/ 500313 w 5381929"/>
                <a:gd name="connsiteY9-1802" fmla="*/ 4977788 h 5892188"/>
                <a:gd name="connsiteX10-1803" fmla="*/ 1754955 w 5381929"/>
                <a:gd name="connsiteY10-1804" fmla="*/ 5040755 h 5892188"/>
                <a:gd name="connsiteX11-1805" fmla="*/ 1946341 w 5381929"/>
                <a:gd name="connsiteY11-1806" fmla="*/ 5892188 h 5892188"/>
                <a:gd name="connsiteX12-1807" fmla="*/ 4785234 w 5381929"/>
                <a:gd name="connsiteY12-1808" fmla="*/ 5860291 h 5892188"/>
                <a:gd name="connsiteX13-1809" fmla="*/ 4891560 w 5381929"/>
                <a:gd name="connsiteY13-1810" fmla="*/ 3521128 h 5892188"/>
                <a:gd name="connsiteX14-1811" fmla="*/ 3030862 w 5381929"/>
                <a:gd name="connsiteY14-1812" fmla="*/ 1751 h 5892188"/>
                <a:gd name="connsiteX0-1813" fmla="*/ 3031042 w 5382109"/>
                <a:gd name="connsiteY0-1814" fmla="*/ 1751 h 5892188"/>
                <a:gd name="connsiteX1-1815" fmla="*/ 927222 w 5382109"/>
                <a:gd name="connsiteY1-1816" fmla="*/ 868002 h 5892188"/>
                <a:gd name="connsiteX2-1817" fmla="*/ 577563 w 5382109"/>
                <a:gd name="connsiteY2-1818" fmla="*/ 2303910 h 5892188"/>
                <a:gd name="connsiteX3-1819" fmla="*/ 763 w 5382109"/>
                <a:gd name="connsiteY3-1820" fmla="*/ 3053295 h 5892188"/>
                <a:gd name="connsiteX4-1821" fmla="*/ 511126 w 5382109"/>
                <a:gd name="connsiteY4-1822" fmla="*/ 3329742 h 5892188"/>
                <a:gd name="connsiteX5-1823" fmla="*/ 340038 w 5382109"/>
                <a:gd name="connsiteY5-1824" fmla="*/ 3736541 h 5892188"/>
                <a:gd name="connsiteX6-1825" fmla="*/ 531424 w 5382109"/>
                <a:gd name="connsiteY6-1826" fmla="*/ 3872002 h 5892188"/>
                <a:gd name="connsiteX7-1827" fmla="*/ 372902 w 5382109"/>
                <a:gd name="connsiteY7-1828" fmla="*/ 4063388 h 5892188"/>
                <a:gd name="connsiteX8-1829" fmla="*/ 564288 w 5382109"/>
                <a:gd name="connsiteY8-1830" fmla="*/ 4318570 h 5892188"/>
                <a:gd name="connsiteX9-1831" fmla="*/ 500493 w 5382109"/>
                <a:gd name="connsiteY9-1832" fmla="*/ 4977788 h 5892188"/>
                <a:gd name="connsiteX10-1833" fmla="*/ 1755135 w 5382109"/>
                <a:gd name="connsiteY10-1834" fmla="*/ 5040755 h 5892188"/>
                <a:gd name="connsiteX11-1835" fmla="*/ 1946521 w 5382109"/>
                <a:gd name="connsiteY11-1836" fmla="*/ 5892188 h 5892188"/>
                <a:gd name="connsiteX12-1837" fmla="*/ 4785414 w 5382109"/>
                <a:gd name="connsiteY12-1838" fmla="*/ 5860291 h 5892188"/>
                <a:gd name="connsiteX13-1839" fmla="*/ 4891740 w 5382109"/>
                <a:gd name="connsiteY13-1840" fmla="*/ 3521128 h 5892188"/>
                <a:gd name="connsiteX14-1841" fmla="*/ 3031042 w 5382109"/>
                <a:gd name="connsiteY14-1842" fmla="*/ 1751 h 5892188"/>
                <a:gd name="connsiteX0-1843" fmla="*/ 3031042 w 5382109"/>
                <a:gd name="connsiteY0-1844" fmla="*/ 2101 h 5892538"/>
                <a:gd name="connsiteX1-1845" fmla="*/ 913575 w 5382109"/>
                <a:gd name="connsiteY1-1846" fmla="*/ 827408 h 5892538"/>
                <a:gd name="connsiteX2-1847" fmla="*/ 577563 w 5382109"/>
                <a:gd name="connsiteY2-1848" fmla="*/ 2304260 h 5892538"/>
                <a:gd name="connsiteX3-1849" fmla="*/ 763 w 5382109"/>
                <a:gd name="connsiteY3-1850" fmla="*/ 3053645 h 5892538"/>
                <a:gd name="connsiteX4-1851" fmla="*/ 511126 w 5382109"/>
                <a:gd name="connsiteY4-1852" fmla="*/ 3330092 h 5892538"/>
                <a:gd name="connsiteX5-1853" fmla="*/ 340038 w 5382109"/>
                <a:gd name="connsiteY5-1854" fmla="*/ 3736891 h 5892538"/>
                <a:gd name="connsiteX6-1855" fmla="*/ 531424 w 5382109"/>
                <a:gd name="connsiteY6-1856" fmla="*/ 3872352 h 5892538"/>
                <a:gd name="connsiteX7-1857" fmla="*/ 372902 w 5382109"/>
                <a:gd name="connsiteY7-1858" fmla="*/ 4063738 h 5892538"/>
                <a:gd name="connsiteX8-1859" fmla="*/ 564288 w 5382109"/>
                <a:gd name="connsiteY8-1860" fmla="*/ 4318920 h 5892538"/>
                <a:gd name="connsiteX9-1861" fmla="*/ 500493 w 5382109"/>
                <a:gd name="connsiteY9-1862" fmla="*/ 4978138 h 5892538"/>
                <a:gd name="connsiteX10-1863" fmla="*/ 1755135 w 5382109"/>
                <a:gd name="connsiteY10-1864" fmla="*/ 5041105 h 5892538"/>
                <a:gd name="connsiteX11-1865" fmla="*/ 1946521 w 5382109"/>
                <a:gd name="connsiteY11-1866" fmla="*/ 5892538 h 5892538"/>
                <a:gd name="connsiteX12-1867" fmla="*/ 4785414 w 5382109"/>
                <a:gd name="connsiteY12-1868" fmla="*/ 5860641 h 5892538"/>
                <a:gd name="connsiteX13-1869" fmla="*/ 4891740 w 5382109"/>
                <a:gd name="connsiteY13-1870" fmla="*/ 3521478 h 5892538"/>
                <a:gd name="connsiteX14-1871" fmla="*/ 3031042 w 5382109"/>
                <a:gd name="connsiteY14-1872" fmla="*/ 2101 h 5892538"/>
                <a:gd name="connsiteX0-1873" fmla="*/ 3031042 w 5382109"/>
                <a:gd name="connsiteY0-1874" fmla="*/ 941 h 5891378"/>
                <a:gd name="connsiteX1-1875" fmla="*/ 886280 w 5382109"/>
                <a:gd name="connsiteY1-1876" fmla="*/ 1071908 h 5891378"/>
                <a:gd name="connsiteX2-1877" fmla="*/ 577563 w 5382109"/>
                <a:gd name="connsiteY2-1878" fmla="*/ 2303100 h 5891378"/>
                <a:gd name="connsiteX3-1879" fmla="*/ 763 w 5382109"/>
                <a:gd name="connsiteY3-1880" fmla="*/ 3052485 h 5891378"/>
                <a:gd name="connsiteX4-1881" fmla="*/ 511126 w 5382109"/>
                <a:gd name="connsiteY4-1882" fmla="*/ 3328932 h 5891378"/>
                <a:gd name="connsiteX5-1883" fmla="*/ 340038 w 5382109"/>
                <a:gd name="connsiteY5-1884" fmla="*/ 3735731 h 5891378"/>
                <a:gd name="connsiteX6-1885" fmla="*/ 531424 w 5382109"/>
                <a:gd name="connsiteY6-1886" fmla="*/ 3871192 h 5891378"/>
                <a:gd name="connsiteX7-1887" fmla="*/ 372902 w 5382109"/>
                <a:gd name="connsiteY7-1888" fmla="*/ 4062578 h 5891378"/>
                <a:gd name="connsiteX8-1889" fmla="*/ 564288 w 5382109"/>
                <a:gd name="connsiteY8-1890" fmla="*/ 4317760 h 5891378"/>
                <a:gd name="connsiteX9-1891" fmla="*/ 500493 w 5382109"/>
                <a:gd name="connsiteY9-1892" fmla="*/ 4976978 h 5891378"/>
                <a:gd name="connsiteX10-1893" fmla="*/ 1755135 w 5382109"/>
                <a:gd name="connsiteY10-1894" fmla="*/ 5039945 h 5891378"/>
                <a:gd name="connsiteX11-1895" fmla="*/ 1946521 w 5382109"/>
                <a:gd name="connsiteY11-1896" fmla="*/ 5891378 h 5891378"/>
                <a:gd name="connsiteX12-1897" fmla="*/ 4785414 w 5382109"/>
                <a:gd name="connsiteY12-1898" fmla="*/ 5859481 h 5891378"/>
                <a:gd name="connsiteX13-1899" fmla="*/ 4891740 w 5382109"/>
                <a:gd name="connsiteY13-1900" fmla="*/ 3520318 h 5891378"/>
                <a:gd name="connsiteX14-1901" fmla="*/ 3031042 w 5382109"/>
                <a:gd name="connsiteY14-1902" fmla="*/ 941 h 5891378"/>
                <a:gd name="connsiteX0-1903" fmla="*/ 3031042 w 5382109"/>
                <a:gd name="connsiteY0-1904" fmla="*/ 753 h 5891190"/>
                <a:gd name="connsiteX1-1905" fmla="*/ 886280 w 5382109"/>
                <a:gd name="connsiteY1-1906" fmla="*/ 1071720 h 5891190"/>
                <a:gd name="connsiteX2-1907" fmla="*/ 577563 w 5382109"/>
                <a:gd name="connsiteY2-1908" fmla="*/ 2302912 h 5891190"/>
                <a:gd name="connsiteX3-1909" fmla="*/ 763 w 5382109"/>
                <a:gd name="connsiteY3-1910" fmla="*/ 3052297 h 5891190"/>
                <a:gd name="connsiteX4-1911" fmla="*/ 511126 w 5382109"/>
                <a:gd name="connsiteY4-1912" fmla="*/ 3328744 h 5891190"/>
                <a:gd name="connsiteX5-1913" fmla="*/ 340038 w 5382109"/>
                <a:gd name="connsiteY5-1914" fmla="*/ 3735543 h 5891190"/>
                <a:gd name="connsiteX6-1915" fmla="*/ 531424 w 5382109"/>
                <a:gd name="connsiteY6-1916" fmla="*/ 3871004 h 5891190"/>
                <a:gd name="connsiteX7-1917" fmla="*/ 372902 w 5382109"/>
                <a:gd name="connsiteY7-1918" fmla="*/ 4062390 h 5891190"/>
                <a:gd name="connsiteX8-1919" fmla="*/ 564288 w 5382109"/>
                <a:gd name="connsiteY8-1920" fmla="*/ 4317572 h 5891190"/>
                <a:gd name="connsiteX9-1921" fmla="*/ 500493 w 5382109"/>
                <a:gd name="connsiteY9-1922" fmla="*/ 4976790 h 5891190"/>
                <a:gd name="connsiteX10-1923" fmla="*/ 1755135 w 5382109"/>
                <a:gd name="connsiteY10-1924" fmla="*/ 5039757 h 5891190"/>
                <a:gd name="connsiteX11-1925" fmla="*/ 1946521 w 5382109"/>
                <a:gd name="connsiteY11-1926" fmla="*/ 5891190 h 5891190"/>
                <a:gd name="connsiteX12-1927" fmla="*/ 4785414 w 5382109"/>
                <a:gd name="connsiteY12-1928" fmla="*/ 5859293 h 5891190"/>
                <a:gd name="connsiteX13-1929" fmla="*/ 4891740 w 5382109"/>
                <a:gd name="connsiteY13-1930" fmla="*/ 3520130 h 5891190"/>
                <a:gd name="connsiteX14-1931" fmla="*/ 3031042 w 5382109"/>
                <a:gd name="connsiteY14-1932" fmla="*/ 753 h 5891190"/>
                <a:gd name="connsiteX0-1933" fmla="*/ 3031042 w 5382109"/>
                <a:gd name="connsiteY0-1934" fmla="*/ 753 h 5891190"/>
                <a:gd name="connsiteX1-1935" fmla="*/ 886280 w 5382109"/>
                <a:gd name="connsiteY1-1936" fmla="*/ 1071720 h 5891190"/>
                <a:gd name="connsiteX2-1937" fmla="*/ 577563 w 5382109"/>
                <a:gd name="connsiteY2-1938" fmla="*/ 2302912 h 5891190"/>
                <a:gd name="connsiteX3-1939" fmla="*/ 763 w 5382109"/>
                <a:gd name="connsiteY3-1940" fmla="*/ 3052297 h 5891190"/>
                <a:gd name="connsiteX4-1941" fmla="*/ 511126 w 5382109"/>
                <a:gd name="connsiteY4-1942" fmla="*/ 3328744 h 5891190"/>
                <a:gd name="connsiteX5-1943" fmla="*/ 340038 w 5382109"/>
                <a:gd name="connsiteY5-1944" fmla="*/ 3735543 h 5891190"/>
                <a:gd name="connsiteX6-1945" fmla="*/ 531424 w 5382109"/>
                <a:gd name="connsiteY6-1946" fmla="*/ 3871004 h 5891190"/>
                <a:gd name="connsiteX7-1947" fmla="*/ 372902 w 5382109"/>
                <a:gd name="connsiteY7-1948" fmla="*/ 4062390 h 5891190"/>
                <a:gd name="connsiteX8-1949" fmla="*/ 564288 w 5382109"/>
                <a:gd name="connsiteY8-1950" fmla="*/ 4317572 h 5891190"/>
                <a:gd name="connsiteX9-1951" fmla="*/ 500493 w 5382109"/>
                <a:gd name="connsiteY9-1952" fmla="*/ 4976790 h 5891190"/>
                <a:gd name="connsiteX10-1953" fmla="*/ 1755135 w 5382109"/>
                <a:gd name="connsiteY10-1954" fmla="*/ 5039757 h 5891190"/>
                <a:gd name="connsiteX11-1955" fmla="*/ 1946521 w 5382109"/>
                <a:gd name="connsiteY11-1956" fmla="*/ 5891190 h 5891190"/>
                <a:gd name="connsiteX12-1957" fmla="*/ 4785414 w 5382109"/>
                <a:gd name="connsiteY12-1958" fmla="*/ 5859293 h 5891190"/>
                <a:gd name="connsiteX13-1959" fmla="*/ 4891740 w 5382109"/>
                <a:gd name="connsiteY13-1960" fmla="*/ 3520130 h 5891190"/>
                <a:gd name="connsiteX14-1961" fmla="*/ 3031042 w 5382109"/>
                <a:gd name="connsiteY14-1962" fmla="*/ 753 h 5891190"/>
                <a:gd name="connsiteX0-1963" fmla="*/ 3031042 w 5382109"/>
                <a:gd name="connsiteY0-1964" fmla="*/ 792 h 5891229"/>
                <a:gd name="connsiteX1-1965" fmla="*/ 777098 w 5382109"/>
                <a:gd name="connsiteY1-1966" fmla="*/ 1044464 h 5891229"/>
                <a:gd name="connsiteX2-1967" fmla="*/ 577563 w 5382109"/>
                <a:gd name="connsiteY2-1968" fmla="*/ 2302951 h 5891229"/>
                <a:gd name="connsiteX3-1969" fmla="*/ 763 w 5382109"/>
                <a:gd name="connsiteY3-1970" fmla="*/ 3052336 h 5891229"/>
                <a:gd name="connsiteX4-1971" fmla="*/ 511126 w 5382109"/>
                <a:gd name="connsiteY4-1972" fmla="*/ 3328783 h 5891229"/>
                <a:gd name="connsiteX5-1973" fmla="*/ 340038 w 5382109"/>
                <a:gd name="connsiteY5-1974" fmla="*/ 3735582 h 5891229"/>
                <a:gd name="connsiteX6-1975" fmla="*/ 531424 w 5382109"/>
                <a:gd name="connsiteY6-1976" fmla="*/ 3871043 h 5891229"/>
                <a:gd name="connsiteX7-1977" fmla="*/ 372902 w 5382109"/>
                <a:gd name="connsiteY7-1978" fmla="*/ 4062429 h 5891229"/>
                <a:gd name="connsiteX8-1979" fmla="*/ 564288 w 5382109"/>
                <a:gd name="connsiteY8-1980" fmla="*/ 4317611 h 5891229"/>
                <a:gd name="connsiteX9-1981" fmla="*/ 500493 w 5382109"/>
                <a:gd name="connsiteY9-1982" fmla="*/ 4976829 h 5891229"/>
                <a:gd name="connsiteX10-1983" fmla="*/ 1755135 w 5382109"/>
                <a:gd name="connsiteY10-1984" fmla="*/ 5039796 h 5891229"/>
                <a:gd name="connsiteX11-1985" fmla="*/ 1946521 w 5382109"/>
                <a:gd name="connsiteY11-1986" fmla="*/ 5891229 h 5891229"/>
                <a:gd name="connsiteX12-1987" fmla="*/ 4785414 w 5382109"/>
                <a:gd name="connsiteY12-1988" fmla="*/ 5859332 h 5891229"/>
                <a:gd name="connsiteX13-1989" fmla="*/ 4891740 w 5382109"/>
                <a:gd name="connsiteY13-1990" fmla="*/ 3520169 h 5891229"/>
                <a:gd name="connsiteX14-1991" fmla="*/ 3031042 w 5382109"/>
                <a:gd name="connsiteY14-1992" fmla="*/ 792 h 5891229"/>
                <a:gd name="connsiteX0-1993" fmla="*/ 3031042 w 5382109"/>
                <a:gd name="connsiteY0-1994" fmla="*/ 792 h 5891229"/>
                <a:gd name="connsiteX1-1995" fmla="*/ 777098 w 5382109"/>
                <a:gd name="connsiteY1-1996" fmla="*/ 1044464 h 5891229"/>
                <a:gd name="connsiteX2-1997" fmla="*/ 577563 w 5382109"/>
                <a:gd name="connsiteY2-1998" fmla="*/ 2302951 h 5891229"/>
                <a:gd name="connsiteX3-1999" fmla="*/ 763 w 5382109"/>
                <a:gd name="connsiteY3-2000" fmla="*/ 3052336 h 5891229"/>
                <a:gd name="connsiteX4-2001" fmla="*/ 511126 w 5382109"/>
                <a:gd name="connsiteY4-2002" fmla="*/ 3328783 h 5891229"/>
                <a:gd name="connsiteX5-2003" fmla="*/ 340038 w 5382109"/>
                <a:gd name="connsiteY5-2004" fmla="*/ 3735582 h 5891229"/>
                <a:gd name="connsiteX6-2005" fmla="*/ 531424 w 5382109"/>
                <a:gd name="connsiteY6-2006" fmla="*/ 3871043 h 5891229"/>
                <a:gd name="connsiteX7-2007" fmla="*/ 372902 w 5382109"/>
                <a:gd name="connsiteY7-2008" fmla="*/ 4062429 h 5891229"/>
                <a:gd name="connsiteX8-2009" fmla="*/ 564288 w 5382109"/>
                <a:gd name="connsiteY8-2010" fmla="*/ 4317611 h 5891229"/>
                <a:gd name="connsiteX9-2011" fmla="*/ 500493 w 5382109"/>
                <a:gd name="connsiteY9-2012" fmla="*/ 4976829 h 5891229"/>
                <a:gd name="connsiteX10-2013" fmla="*/ 1755135 w 5382109"/>
                <a:gd name="connsiteY10-2014" fmla="*/ 5039796 h 5891229"/>
                <a:gd name="connsiteX11-2015" fmla="*/ 1946521 w 5382109"/>
                <a:gd name="connsiteY11-2016" fmla="*/ 5891229 h 5891229"/>
                <a:gd name="connsiteX12-2017" fmla="*/ 4785414 w 5382109"/>
                <a:gd name="connsiteY12-2018" fmla="*/ 5859332 h 5891229"/>
                <a:gd name="connsiteX13-2019" fmla="*/ 4891740 w 5382109"/>
                <a:gd name="connsiteY13-2020" fmla="*/ 3520169 h 5891229"/>
                <a:gd name="connsiteX14-2021" fmla="*/ 3031042 w 5382109"/>
                <a:gd name="connsiteY14-2022" fmla="*/ 792 h 5891229"/>
                <a:gd name="connsiteX0-2023" fmla="*/ 3031042 w 5382109"/>
                <a:gd name="connsiteY0-2024" fmla="*/ 792 h 5891229"/>
                <a:gd name="connsiteX1-2025" fmla="*/ 777098 w 5382109"/>
                <a:gd name="connsiteY1-2026" fmla="*/ 1044464 h 5891229"/>
                <a:gd name="connsiteX2-2027" fmla="*/ 577563 w 5382109"/>
                <a:gd name="connsiteY2-2028" fmla="*/ 2302951 h 5891229"/>
                <a:gd name="connsiteX3-2029" fmla="*/ 763 w 5382109"/>
                <a:gd name="connsiteY3-2030" fmla="*/ 3052336 h 5891229"/>
                <a:gd name="connsiteX4-2031" fmla="*/ 511126 w 5382109"/>
                <a:gd name="connsiteY4-2032" fmla="*/ 3328783 h 5891229"/>
                <a:gd name="connsiteX5-2033" fmla="*/ 340038 w 5382109"/>
                <a:gd name="connsiteY5-2034" fmla="*/ 3735582 h 5891229"/>
                <a:gd name="connsiteX6-2035" fmla="*/ 531424 w 5382109"/>
                <a:gd name="connsiteY6-2036" fmla="*/ 3871043 h 5891229"/>
                <a:gd name="connsiteX7-2037" fmla="*/ 372902 w 5382109"/>
                <a:gd name="connsiteY7-2038" fmla="*/ 4062429 h 5891229"/>
                <a:gd name="connsiteX8-2039" fmla="*/ 564288 w 5382109"/>
                <a:gd name="connsiteY8-2040" fmla="*/ 4317611 h 5891229"/>
                <a:gd name="connsiteX9-2041" fmla="*/ 500493 w 5382109"/>
                <a:gd name="connsiteY9-2042" fmla="*/ 4976829 h 5891229"/>
                <a:gd name="connsiteX10-2043" fmla="*/ 1755135 w 5382109"/>
                <a:gd name="connsiteY10-2044" fmla="*/ 5039796 h 5891229"/>
                <a:gd name="connsiteX11-2045" fmla="*/ 1946521 w 5382109"/>
                <a:gd name="connsiteY11-2046" fmla="*/ 5891229 h 5891229"/>
                <a:gd name="connsiteX12-2047" fmla="*/ 4785414 w 5382109"/>
                <a:gd name="connsiteY12-2048" fmla="*/ 5859332 h 5891229"/>
                <a:gd name="connsiteX13-2049" fmla="*/ 4891740 w 5382109"/>
                <a:gd name="connsiteY13-2050" fmla="*/ 3520169 h 5891229"/>
                <a:gd name="connsiteX14-2051" fmla="*/ 3031042 w 5382109"/>
                <a:gd name="connsiteY14-2052" fmla="*/ 792 h 5891229"/>
                <a:gd name="connsiteX0-2053" fmla="*/ 3031042 w 5382109"/>
                <a:gd name="connsiteY0-2054" fmla="*/ 627 h 5891064"/>
                <a:gd name="connsiteX1-2055" fmla="*/ 777098 w 5382109"/>
                <a:gd name="connsiteY1-2056" fmla="*/ 1180776 h 5891064"/>
                <a:gd name="connsiteX2-2057" fmla="*/ 577563 w 5382109"/>
                <a:gd name="connsiteY2-2058" fmla="*/ 2302786 h 5891064"/>
                <a:gd name="connsiteX3-2059" fmla="*/ 763 w 5382109"/>
                <a:gd name="connsiteY3-2060" fmla="*/ 3052171 h 5891064"/>
                <a:gd name="connsiteX4-2061" fmla="*/ 511126 w 5382109"/>
                <a:gd name="connsiteY4-2062" fmla="*/ 3328618 h 5891064"/>
                <a:gd name="connsiteX5-2063" fmla="*/ 340038 w 5382109"/>
                <a:gd name="connsiteY5-2064" fmla="*/ 3735417 h 5891064"/>
                <a:gd name="connsiteX6-2065" fmla="*/ 531424 w 5382109"/>
                <a:gd name="connsiteY6-2066" fmla="*/ 3870878 h 5891064"/>
                <a:gd name="connsiteX7-2067" fmla="*/ 372902 w 5382109"/>
                <a:gd name="connsiteY7-2068" fmla="*/ 4062264 h 5891064"/>
                <a:gd name="connsiteX8-2069" fmla="*/ 564288 w 5382109"/>
                <a:gd name="connsiteY8-2070" fmla="*/ 4317446 h 5891064"/>
                <a:gd name="connsiteX9-2071" fmla="*/ 500493 w 5382109"/>
                <a:gd name="connsiteY9-2072" fmla="*/ 4976664 h 5891064"/>
                <a:gd name="connsiteX10-2073" fmla="*/ 1755135 w 5382109"/>
                <a:gd name="connsiteY10-2074" fmla="*/ 5039631 h 5891064"/>
                <a:gd name="connsiteX11-2075" fmla="*/ 1946521 w 5382109"/>
                <a:gd name="connsiteY11-2076" fmla="*/ 5891064 h 5891064"/>
                <a:gd name="connsiteX12-2077" fmla="*/ 4785414 w 5382109"/>
                <a:gd name="connsiteY12-2078" fmla="*/ 5859167 h 5891064"/>
                <a:gd name="connsiteX13-2079" fmla="*/ 4891740 w 5382109"/>
                <a:gd name="connsiteY13-2080" fmla="*/ 3520004 h 5891064"/>
                <a:gd name="connsiteX14-2081" fmla="*/ 3031042 w 5382109"/>
                <a:gd name="connsiteY14-2082" fmla="*/ 627 h 5891064"/>
                <a:gd name="connsiteX0-2083" fmla="*/ 3031042 w 5382109"/>
                <a:gd name="connsiteY0-2084" fmla="*/ 968 h 5891405"/>
                <a:gd name="connsiteX1-2085" fmla="*/ 777098 w 5382109"/>
                <a:gd name="connsiteY1-2086" fmla="*/ 1181117 h 5891405"/>
                <a:gd name="connsiteX2-2087" fmla="*/ 577563 w 5382109"/>
                <a:gd name="connsiteY2-2088" fmla="*/ 2303127 h 5891405"/>
                <a:gd name="connsiteX3-2089" fmla="*/ 763 w 5382109"/>
                <a:gd name="connsiteY3-2090" fmla="*/ 3052512 h 5891405"/>
                <a:gd name="connsiteX4-2091" fmla="*/ 511126 w 5382109"/>
                <a:gd name="connsiteY4-2092" fmla="*/ 3328959 h 5891405"/>
                <a:gd name="connsiteX5-2093" fmla="*/ 340038 w 5382109"/>
                <a:gd name="connsiteY5-2094" fmla="*/ 3735758 h 5891405"/>
                <a:gd name="connsiteX6-2095" fmla="*/ 531424 w 5382109"/>
                <a:gd name="connsiteY6-2096" fmla="*/ 3871219 h 5891405"/>
                <a:gd name="connsiteX7-2097" fmla="*/ 372902 w 5382109"/>
                <a:gd name="connsiteY7-2098" fmla="*/ 4062605 h 5891405"/>
                <a:gd name="connsiteX8-2099" fmla="*/ 564288 w 5382109"/>
                <a:gd name="connsiteY8-2100" fmla="*/ 4317787 h 5891405"/>
                <a:gd name="connsiteX9-2101" fmla="*/ 500493 w 5382109"/>
                <a:gd name="connsiteY9-2102" fmla="*/ 4977005 h 5891405"/>
                <a:gd name="connsiteX10-2103" fmla="*/ 1755135 w 5382109"/>
                <a:gd name="connsiteY10-2104" fmla="*/ 5039972 h 5891405"/>
                <a:gd name="connsiteX11-2105" fmla="*/ 1946521 w 5382109"/>
                <a:gd name="connsiteY11-2106" fmla="*/ 5891405 h 5891405"/>
                <a:gd name="connsiteX12-2107" fmla="*/ 4785414 w 5382109"/>
                <a:gd name="connsiteY12-2108" fmla="*/ 5859508 h 5891405"/>
                <a:gd name="connsiteX13-2109" fmla="*/ 4891740 w 5382109"/>
                <a:gd name="connsiteY13-2110" fmla="*/ 3520345 h 5891405"/>
                <a:gd name="connsiteX14-2111" fmla="*/ 3031042 w 5382109"/>
                <a:gd name="connsiteY14-2112" fmla="*/ 968 h 5891405"/>
                <a:gd name="connsiteX0-2113" fmla="*/ 3031042 w 5382109"/>
                <a:gd name="connsiteY0-2114" fmla="*/ 968 h 5891405"/>
                <a:gd name="connsiteX1-2115" fmla="*/ 777098 w 5382109"/>
                <a:gd name="connsiteY1-2116" fmla="*/ 1181117 h 5891405"/>
                <a:gd name="connsiteX2-2117" fmla="*/ 577563 w 5382109"/>
                <a:gd name="connsiteY2-2118" fmla="*/ 2303127 h 5891405"/>
                <a:gd name="connsiteX3-2119" fmla="*/ 763 w 5382109"/>
                <a:gd name="connsiteY3-2120" fmla="*/ 3052512 h 5891405"/>
                <a:gd name="connsiteX4-2121" fmla="*/ 511126 w 5382109"/>
                <a:gd name="connsiteY4-2122" fmla="*/ 3328959 h 5891405"/>
                <a:gd name="connsiteX5-2123" fmla="*/ 340038 w 5382109"/>
                <a:gd name="connsiteY5-2124" fmla="*/ 3735758 h 5891405"/>
                <a:gd name="connsiteX6-2125" fmla="*/ 531424 w 5382109"/>
                <a:gd name="connsiteY6-2126" fmla="*/ 3871219 h 5891405"/>
                <a:gd name="connsiteX7-2127" fmla="*/ 372902 w 5382109"/>
                <a:gd name="connsiteY7-2128" fmla="*/ 4062605 h 5891405"/>
                <a:gd name="connsiteX8-2129" fmla="*/ 564288 w 5382109"/>
                <a:gd name="connsiteY8-2130" fmla="*/ 4317787 h 5891405"/>
                <a:gd name="connsiteX9-2131" fmla="*/ 500493 w 5382109"/>
                <a:gd name="connsiteY9-2132" fmla="*/ 4977005 h 5891405"/>
                <a:gd name="connsiteX10-2133" fmla="*/ 1755135 w 5382109"/>
                <a:gd name="connsiteY10-2134" fmla="*/ 5039972 h 5891405"/>
                <a:gd name="connsiteX11-2135" fmla="*/ 1946521 w 5382109"/>
                <a:gd name="connsiteY11-2136" fmla="*/ 5891405 h 5891405"/>
                <a:gd name="connsiteX12-2137" fmla="*/ 4785414 w 5382109"/>
                <a:gd name="connsiteY12-2138" fmla="*/ 5859508 h 5891405"/>
                <a:gd name="connsiteX13-2139" fmla="*/ 4891740 w 5382109"/>
                <a:gd name="connsiteY13-2140" fmla="*/ 3520345 h 5891405"/>
                <a:gd name="connsiteX14-2141" fmla="*/ 3031042 w 5382109"/>
                <a:gd name="connsiteY14-2142" fmla="*/ 968 h 5891405"/>
                <a:gd name="connsiteX0-2143" fmla="*/ 3031204 w 5382271"/>
                <a:gd name="connsiteY0-2144" fmla="*/ 968 h 5891405"/>
                <a:gd name="connsiteX1-2145" fmla="*/ 777260 w 5382271"/>
                <a:gd name="connsiteY1-2146" fmla="*/ 1181117 h 5891405"/>
                <a:gd name="connsiteX2-2147" fmla="*/ 523134 w 5382271"/>
                <a:gd name="connsiteY2-2148" fmla="*/ 2303127 h 5891405"/>
                <a:gd name="connsiteX3-2149" fmla="*/ 925 w 5382271"/>
                <a:gd name="connsiteY3-2150" fmla="*/ 3052512 h 5891405"/>
                <a:gd name="connsiteX4-2151" fmla="*/ 511288 w 5382271"/>
                <a:gd name="connsiteY4-2152" fmla="*/ 3328959 h 5891405"/>
                <a:gd name="connsiteX5-2153" fmla="*/ 340200 w 5382271"/>
                <a:gd name="connsiteY5-2154" fmla="*/ 3735758 h 5891405"/>
                <a:gd name="connsiteX6-2155" fmla="*/ 531586 w 5382271"/>
                <a:gd name="connsiteY6-2156" fmla="*/ 3871219 h 5891405"/>
                <a:gd name="connsiteX7-2157" fmla="*/ 373064 w 5382271"/>
                <a:gd name="connsiteY7-2158" fmla="*/ 4062605 h 5891405"/>
                <a:gd name="connsiteX8-2159" fmla="*/ 564450 w 5382271"/>
                <a:gd name="connsiteY8-2160" fmla="*/ 4317787 h 5891405"/>
                <a:gd name="connsiteX9-2161" fmla="*/ 500655 w 5382271"/>
                <a:gd name="connsiteY9-2162" fmla="*/ 4977005 h 5891405"/>
                <a:gd name="connsiteX10-2163" fmla="*/ 1755297 w 5382271"/>
                <a:gd name="connsiteY10-2164" fmla="*/ 5039972 h 5891405"/>
                <a:gd name="connsiteX11-2165" fmla="*/ 1946683 w 5382271"/>
                <a:gd name="connsiteY11-2166" fmla="*/ 5891405 h 5891405"/>
                <a:gd name="connsiteX12-2167" fmla="*/ 4785576 w 5382271"/>
                <a:gd name="connsiteY12-2168" fmla="*/ 5859508 h 5891405"/>
                <a:gd name="connsiteX13-2169" fmla="*/ 4891902 w 5382271"/>
                <a:gd name="connsiteY13-2170" fmla="*/ 3520345 h 5891405"/>
                <a:gd name="connsiteX14-2171" fmla="*/ 3031204 w 5382271"/>
                <a:gd name="connsiteY14-2172" fmla="*/ 968 h 5891405"/>
                <a:gd name="connsiteX0-2173" fmla="*/ 3031204 w 5382271"/>
                <a:gd name="connsiteY0-2174" fmla="*/ 968 h 5891405"/>
                <a:gd name="connsiteX1-2175" fmla="*/ 777260 w 5382271"/>
                <a:gd name="connsiteY1-2176" fmla="*/ 1181117 h 5891405"/>
                <a:gd name="connsiteX2-2177" fmla="*/ 523134 w 5382271"/>
                <a:gd name="connsiteY2-2178" fmla="*/ 2303127 h 5891405"/>
                <a:gd name="connsiteX3-2179" fmla="*/ 925 w 5382271"/>
                <a:gd name="connsiteY3-2180" fmla="*/ 3052512 h 5891405"/>
                <a:gd name="connsiteX4-2181" fmla="*/ 511288 w 5382271"/>
                <a:gd name="connsiteY4-2182" fmla="*/ 3328959 h 5891405"/>
                <a:gd name="connsiteX5-2183" fmla="*/ 340200 w 5382271"/>
                <a:gd name="connsiteY5-2184" fmla="*/ 3735758 h 5891405"/>
                <a:gd name="connsiteX6-2185" fmla="*/ 531586 w 5382271"/>
                <a:gd name="connsiteY6-2186" fmla="*/ 3871219 h 5891405"/>
                <a:gd name="connsiteX7-2187" fmla="*/ 373064 w 5382271"/>
                <a:gd name="connsiteY7-2188" fmla="*/ 4062605 h 5891405"/>
                <a:gd name="connsiteX8-2189" fmla="*/ 564450 w 5382271"/>
                <a:gd name="connsiteY8-2190" fmla="*/ 4317787 h 5891405"/>
                <a:gd name="connsiteX9-2191" fmla="*/ 500655 w 5382271"/>
                <a:gd name="connsiteY9-2192" fmla="*/ 4977005 h 5891405"/>
                <a:gd name="connsiteX10-2193" fmla="*/ 1755297 w 5382271"/>
                <a:gd name="connsiteY10-2194" fmla="*/ 5039972 h 5891405"/>
                <a:gd name="connsiteX11-2195" fmla="*/ 1946683 w 5382271"/>
                <a:gd name="connsiteY11-2196" fmla="*/ 5891405 h 5891405"/>
                <a:gd name="connsiteX12-2197" fmla="*/ 4785576 w 5382271"/>
                <a:gd name="connsiteY12-2198" fmla="*/ 5859508 h 5891405"/>
                <a:gd name="connsiteX13-2199" fmla="*/ 4891902 w 5382271"/>
                <a:gd name="connsiteY13-2200" fmla="*/ 3520345 h 5891405"/>
                <a:gd name="connsiteX14-2201" fmla="*/ 3031204 w 5382271"/>
                <a:gd name="connsiteY14-2202" fmla="*/ 968 h 5891405"/>
                <a:gd name="connsiteX0-2203" fmla="*/ 3031204 w 5382271"/>
                <a:gd name="connsiteY0-2204" fmla="*/ 968 h 5891405"/>
                <a:gd name="connsiteX1-2205" fmla="*/ 777260 w 5382271"/>
                <a:gd name="connsiteY1-2206" fmla="*/ 1181117 h 5891405"/>
                <a:gd name="connsiteX2-2207" fmla="*/ 523134 w 5382271"/>
                <a:gd name="connsiteY2-2208" fmla="*/ 2303127 h 5891405"/>
                <a:gd name="connsiteX3-2209" fmla="*/ 925 w 5382271"/>
                <a:gd name="connsiteY3-2210" fmla="*/ 3052512 h 5891405"/>
                <a:gd name="connsiteX4-2211" fmla="*/ 511288 w 5382271"/>
                <a:gd name="connsiteY4-2212" fmla="*/ 3328959 h 5891405"/>
                <a:gd name="connsiteX5-2213" fmla="*/ 340200 w 5382271"/>
                <a:gd name="connsiteY5-2214" fmla="*/ 3735758 h 5891405"/>
                <a:gd name="connsiteX6-2215" fmla="*/ 531586 w 5382271"/>
                <a:gd name="connsiteY6-2216" fmla="*/ 3871219 h 5891405"/>
                <a:gd name="connsiteX7-2217" fmla="*/ 373064 w 5382271"/>
                <a:gd name="connsiteY7-2218" fmla="*/ 4062605 h 5891405"/>
                <a:gd name="connsiteX8-2219" fmla="*/ 564450 w 5382271"/>
                <a:gd name="connsiteY8-2220" fmla="*/ 4317787 h 5891405"/>
                <a:gd name="connsiteX9-2221" fmla="*/ 500655 w 5382271"/>
                <a:gd name="connsiteY9-2222" fmla="*/ 4977005 h 5891405"/>
                <a:gd name="connsiteX10-2223" fmla="*/ 1755297 w 5382271"/>
                <a:gd name="connsiteY10-2224" fmla="*/ 5039972 h 5891405"/>
                <a:gd name="connsiteX11-2225" fmla="*/ 1946683 w 5382271"/>
                <a:gd name="connsiteY11-2226" fmla="*/ 5891405 h 5891405"/>
                <a:gd name="connsiteX12-2227" fmla="*/ 4785576 w 5382271"/>
                <a:gd name="connsiteY12-2228" fmla="*/ 5859508 h 5891405"/>
                <a:gd name="connsiteX13-2229" fmla="*/ 4891902 w 5382271"/>
                <a:gd name="connsiteY13-2230" fmla="*/ 3520345 h 5891405"/>
                <a:gd name="connsiteX14-2231" fmla="*/ 3031204 w 5382271"/>
                <a:gd name="connsiteY14-2232" fmla="*/ 968 h 5891405"/>
                <a:gd name="connsiteX0-2233" fmla="*/ 3038119 w 5389186"/>
                <a:gd name="connsiteY0-2234" fmla="*/ 968 h 5891405"/>
                <a:gd name="connsiteX1-2235" fmla="*/ 784175 w 5389186"/>
                <a:gd name="connsiteY1-2236" fmla="*/ 1181117 h 5891405"/>
                <a:gd name="connsiteX2-2237" fmla="*/ 530049 w 5389186"/>
                <a:gd name="connsiteY2-2238" fmla="*/ 2303127 h 5891405"/>
                <a:gd name="connsiteX3-2239" fmla="*/ 7840 w 5389186"/>
                <a:gd name="connsiteY3-2240" fmla="*/ 3052512 h 5891405"/>
                <a:gd name="connsiteX4-2241" fmla="*/ 518203 w 5389186"/>
                <a:gd name="connsiteY4-2242" fmla="*/ 3328959 h 5891405"/>
                <a:gd name="connsiteX5-2243" fmla="*/ 347115 w 5389186"/>
                <a:gd name="connsiteY5-2244" fmla="*/ 3735758 h 5891405"/>
                <a:gd name="connsiteX6-2245" fmla="*/ 538501 w 5389186"/>
                <a:gd name="connsiteY6-2246" fmla="*/ 3871219 h 5891405"/>
                <a:gd name="connsiteX7-2247" fmla="*/ 379979 w 5389186"/>
                <a:gd name="connsiteY7-2248" fmla="*/ 4062605 h 5891405"/>
                <a:gd name="connsiteX8-2249" fmla="*/ 571365 w 5389186"/>
                <a:gd name="connsiteY8-2250" fmla="*/ 4317787 h 5891405"/>
                <a:gd name="connsiteX9-2251" fmla="*/ 507570 w 5389186"/>
                <a:gd name="connsiteY9-2252" fmla="*/ 4977005 h 5891405"/>
                <a:gd name="connsiteX10-2253" fmla="*/ 1762212 w 5389186"/>
                <a:gd name="connsiteY10-2254" fmla="*/ 5039972 h 5891405"/>
                <a:gd name="connsiteX11-2255" fmla="*/ 1953598 w 5389186"/>
                <a:gd name="connsiteY11-2256" fmla="*/ 5891405 h 5891405"/>
                <a:gd name="connsiteX12-2257" fmla="*/ 4792491 w 5389186"/>
                <a:gd name="connsiteY12-2258" fmla="*/ 5859508 h 5891405"/>
                <a:gd name="connsiteX13-2259" fmla="*/ 4898817 w 5389186"/>
                <a:gd name="connsiteY13-2260" fmla="*/ 3520345 h 5891405"/>
                <a:gd name="connsiteX14-2261" fmla="*/ 3038119 w 5389186"/>
                <a:gd name="connsiteY14-2262" fmla="*/ 968 h 5891405"/>
                <a:gd name="connsiteX0-2263" fmla="*/ 3037057 w 5388124"/>
                <a:gd name="connsiteY0-2264" fmla="*/ 968 h 5891405"/>
                <a:gd name="connsiteX1-2265" fmla="*/ 783113 w 5388124"/>
                <a:gd name="connsiteY1-2266" fmla="*/ 1181117 h 5891405"/>
                <a:gd name="connsiteX2-2267" fmla="*/ 528987 w 5388124"/>
                <a:gd name="connsiteY2-2268" fmla="*/ 2303127 h 5891405"/>
                <a:gd name="connsiteX3-2269" fmla="*/ 6778 w 5388124"/>
                <a:gd name="connsiteY3-2270" fmla="*/ 3052512 h 5891405"/>
                <a:gd name="connsiteX4-2271" fmla="*/ 517141 w 5388124"/>
                <a:gd name="connsiteY4-2272" fmla="*/ 3328959 h 5891405"/>
                <a:gd name="connsiteX5-2273" fmla="*/ 346053 w 5388124"/>
                <a:gd name="connsiteY5-2274" fmla="*/ 3735758 h 5891405"/>
                <a:gd name="connsiteX6-2275" fmla="*/ 537439 w 5388124"/>
                <a:gd name="connsiteY6-2276" fmla="*/ 3871219 h 5891405"/>
                <a:gd name="connsiteX7-2277" fmla="*/ 378917 w 5388124"/>
                <a:gd name="connsiteY7-2278" fmla="*/ 4062605 h 5891405"/>
                <a:gd name="connsiteX8-2279" fmla="*/ 570303 w 5388124"/>
                <a:gd name="connsiteY8-2280" fmla="*/ 4317787 h 5891405"/>
                <a:gd name="connsiteX9-2281" fmla="*/ 506508 w 5388124"/>
                <a:gd name="connsiteY9-2282" fmla="*/ 4977005 h 5891405"/>
                <a:gd name="connsiteX10-2283" fmla="*/ 1761150 w 5388124"/>
                <a:gd name="connsiteY10-2284" fmla="*/ 5039972 h 5891405"/>
                <a:gd name="connsiteX11-2285" fmla="*/ 1952536 w 5388124"/>
                <a:gd name="connsiteY11-2286" fmla="*/ 5891405 h 5891405"/>
                <a:gd name="connsiteX12-2287" fmla="*/ 4791429 w 5388124"/>
                <a:gd name="connsiteY12-2288" fmla="*/ 5859508 h 5891405"/>
                <a:gd name="connsiteX13-2289" fmla="*/ 4897755 w 5388124"/>
                <a:gd name="connsiteY13-2290" fmla="*/ 3520345 h 5891405"/>
                <a:gd name="connsiteX14-2291" fmla="*/ 3037057 w 5388124"/>
                <a:gd name="connsiteY14-2292" fmla="*/ 968 h 5891405"/>
                <a:gd name="connsiteX0-2293" fmla="*/ 3034541 w 5385608"/>
                <a:gd name="connsiteY0-2294" fmla="*/ 968 h 5891405"/>
                <a:gd name="connsiteX1-2295" fmla="*/ 780597 w 5385608"/>
                <a:gd name="connsiteY1-2296" fmla="*/ 1181117 h 5891405"/>
                <a:gd name="connsiteX2-2297" fmla="*/ 526471 w 5385608"/>
                <a:gd name="connsiteY2-2298" fmla="*/ 2303127 h 5891405"/>
                <a:gd name="connsiteX3-2299" fmla="*/ 4262 w 5385608"/>
                <a:gd name="connsiteY3-2300" fmla="*/ 3052512 h 5891405"/>
                <a:gd name="connsiteX4-2301" fmla="*/ 514625 w 5385608"/>
                <a:gd name="connsiteY4-2302" fmla="*/ 3328959 h 5891405"/>
                <a:gd name="connsiteX5-2303" fmla="*/ 343537 w 5385608"/>
                <a:gd name="connsiteY5-2304" fmla="*/ 3735758 h 5891405"/>
                <a:gd name="connsiteX6-2305" fmla="*/ 534923 w 5385608"/>
                <a:gd name="connsiteY6-2306" fmla="*/ 3871219 h 5891405"/>
                <a:gd name="connsiteX7-2307" fmla="*/ 376401 w 5385608"/>
                <a:gd name="connsiteY7-2308" fmla="*/ 4062605 h 5891405"/>
                <a:gd name="connsiteX8-2309" fmla="*/ 567787 w 5385608"/>
                <a:gd name="connsiteY8-2310" fmla="*/ 4317787 h 5891405"/>
                <a:gd name="connsiteX9-2311" fmla="*/ 503992 w 5385608"/>
                <a:gd name="connsiteY9-2312" fmla="*/ 4977005 h 5891405"/>
                <a:gd name="connsiteX10-2313" fmla="*/ 1758634 w 5385608"/>
                <a:gd name="connsiteY10-2314" fmla="*/ 5039972 h 5891405"/>
                <a:gd name="connsiteX11-2315" fmla="*/ 1950020 w 5385608"/>
                <a:gd name="connsiteY11-2316" fmla="*/ 5891405 h 5891405"/>
                <a:gd name="connsiteX12-2317" fmla="*/ 4788913 w 5385608"/>
                <a:gd name="connsiteY12-2318" fmla="*/ 5859508 h 5891405"/>
                <a:gd name="connsiteX13-2319" fmla="*/ 4895239 w 5385608"/>
                <a:gd name="connsiteY13-2320" fmla="*/ 3520345 h 5891405"/>
                <a:gd name="connsiteX14-2321" fmla="*/ 3034541 w 5385608"/>
                <a:gd name="connsiteY14-2322" fmla="*/ 968 h 5891405"/>
                <a:gd name="connsiteX0-2323" fmla="*/ 3034541 w 5385608"/>
                <a:gd name="connsiteY0-2324" fmla="*/ 968 h 5891405"/>
                <a:gd name="connsiteX1-2325" fmla="*/ 780597 w 5385608"/>
                <a:gd name="connsiteY1-2326" fmla="*/ 1181117 h 5891405"/>
                <a:gd name="connsiteX2-2327" fmla="*/ 526471 w 5385608"/>
                <a:gd name="connsiteY2-2328" fmla="*/ 2303127 h 5891405"/>
                <a:gd name="connsiteX3-2329" fmla="*/ 4262 w 5385608"/>
                <a:gd name="connsiteY3-2330" fmla="*/ 3052512 h 5891405"/>
                <a:gd name="connsiteX4-2331" fmla="*/ 514625 w 5385608"/>
                <a:gd name="connsiteY4-2332" fmla="*/ 3328959 h 5891405"/>
                <a:gd name="connsiteX5-2333" fmla="*/ 343537 w 5385608"/>
                <a:gd name="connsiteY5-2334" fmla="*/ 3735758 h 5891405"/>
                <a:gd name="connsiteX6-2335" fmla="*/ 534923 w 5385608"/>
                <a:gd name="connsiteY6-2336" fmla="*/ 3871219 h 5891405"/>
                <a:gd name="connsiteX7-2337" fmla="*/ 376401 w 5385608"/>
                <a:gd name="connsiteY7-2338" fmla="*/ 4062605 h 5891405"/>
                <a:gd name="connsiteX8-2339" fmla="*/ 567787 w 5385608"/>
                <a:gd name="connsiteY8-2340" fmla="*/ 4317787 h 5891405"/>
                <a:gd name="connsiteX9-2341" fmla="*/ 503992 w 5385608"/>
                <a:gd name="connsiteY9-2342" fmla="*/ 4977005 h 5891405"/>
                <a:gd name="connsiteX10-2343" fmla="*/ 1758634 w 5385608"/>
                <a:gd name="connsiteY10-2344" fmla="*/ 5039972 h 5891405"/>
                <a:gd name="connsiteX11-2345" fmla="*/ 1950020 w 5385608"/>
                <a:gd name="connsiteY11-2346" fmla="*/ 5891405 h 5891405"/>
                <a:gd name="connsiteX12-2347" fmla="*/ 4788913 w 5385608"/>
                <a:gd name="connsiteY12-2348" fmla="*/ 5859508 h 5891405"/>
                <a:gd name="connsiteX13-2349" fmla="*/ 4895239 w 5385608"/>
                <a:gd name="connsiteY13-2350" fmla="*/ 3520345 h 5891405"/>
                <a:gd name="connsiteX14-2351" fmla="*/ 3034541 w 5385608"/>
                <a:gd name="connsiteY14-2352" fmla="*/ 968 h 5891405"/>
                <a:gd name="connsiteX0-2353" fmla="*/ 2980702 w 5331769"/>
                <a:gd name="connsiteY0-2354" fmla="*/ 968 h 5891405"/>
                <a:gd name="connsiteX1-2355" fmla="*/ 726758 w 5331769"/>
                <a:gd name="connsiteY1-2356" fmla="*/ 1181117 h 5891405"/>
                <a:gd name="connsiteX2-2357" fmla="*/ 472632 w 5331769"/>
                <a:gd name="connsiteY2-2358" fmla="*/ 2303127 h 5891405"/>
                <a:gd name="connsiteX3-2359" fmla="*/ 5014 w 5331769"/>
                <a:gd name="connsiteY3-2360" fmla="*/ 3079808 h 5891405"/>
                <a:gd name="connsiteX4-2361" fmla="*/ 460786 w 5331769"/>
                <a:gd name="connsiteY4-2362" fmla="*/ 3328959 h 5891405"/>
                <a:gd name="connsiteX5-2363" fmla="*/ 289698 w 5331769"/>
                <a:gd name="connsiteY5-2364" fmla="*/ 3735758 h 5891405"/>
                <a:gd name="connsiteX6-2365" fmla="*/ 481084 w 5331769"/>
                <a:gd name="connsiteY6-2366" fmla="*/ 3871219 h 5891405"/>
                <a:gd name="connsiteX7-2367" fmla="*/ 322562 w 5331769"/>
                <a:gd name="connsiteY7-2368" fmla="*/ 4062605 h 5891405"/>
                <a:gd name="connsiteX8-2369" fmla="*/ 513948 w 5331769"/>
                <a:gd name="connsiteY8-2370" fmla="*/ 4317787 h 5891405"/>
                <a:gd name="connsiteX9-2371" fmla="*/ 450153 w 5331769"/>
                <a:gd name="connsiteY9-2372" fmla="*/ 4977005 h 5891405"/>
                <a:gd name="connsiteX10-2373" fmla="*/ 1704795 w 5331769"/>
                <a:gd name="connsiteY10-2374" fmla="*/ 5039972 h 5891405"/>
                <a:gd name="connsiteX11-2375" fmla="*/ 1896181 w 5331769"/>
                <a:gd name="connsiteY11-2376" fmla="*/ 5891405 h 5891405"/>
                <a:gd name="connsiteX12-2377" fmla="*/ 4735074 w 5331769"/>
                <a:gd name="connsiteY12-2378" fmla="*/ 5859508 h 5891405"/>
                <a:gd name="connsiteX13-2379" fmla="*/ 4841400 w 5331769"/>
                <a:gd name="connsiteY13-2380" fmla="*/ 3520345 h 5891405"/>
                <a:gd name="connsiteX14-2381" fmla="*/ 2980702 w 5331769"/>
                <a:gd name="connsiteY14-2382" fmla="*/ 968 h 5891405"/>
                <a:gd name="connsiteX0-2383" fmla="*/ 2980491 w 5331558"/>
                <a:gd name="connsiteY0-2384" fmla="*/ 968 h 5891405"/>
                <a:gd name="connsiteX1-2385" fmla="*/ 726547 w 5331558"/>
                <a:gd name="connsiteY1-2386" fmla="*/ 1181117 h 5891405"/>
                <a:gd name="connsiteX2-2387" fmla="*/ 486068 w 5331558"/>
                <a:gd name="connsiteY2-2388" fmla="*/ 2371366 h 5891405"/>
                <a:gd name="connsiteX3-2389" fmla="*/ 4803 w 5331558"/>
                <a:gd name="connsiteY3-2390" fmla="*/ 3079808 h 5891405"/>
                <a:gd name="connsiteX4-2391" fmla="*/ 460575 w 5331558"/>
                <a:gd name="connsiteY4-2392" fmla="*/ 3328959 h 5891405"/>
                <a:gd name="connsiteX5-2393" fmla="*/ 289487 w 5331558"/>
                <a:gd name="connsiteY5-2394" fmla="*/ 3735758 h 5891405"/>
                <a:gd name="connsiteX6-2395" fmla="*/ 480873 w 5331558"/>
                <a:gd name="connsiteY6-2396" fmla="*/ 3871219 h 5891405"/>
                <a:gd name="connsiteX7-2397" fmla="*/ 322351 w 5331558"/>
                <a:gd name="connsiteY7-2398" fmla="*/ 4062605 h 5891405"/>
                <a:gd name="connsiteX8-2399" fmla="*/ 513737 w 5331558"/>
                <a:gd name="connsiteY8-2400" fmla="*/ 4317787 h 5891405"/>
                <a:gd name="connsiteX9-2401" fmla="*/ 449942 w 5331558"/>
                <a:gd name="connsiteY9-2402" fmla="*/ 4977005 h 5891405"/>
                <a:gd name="connsiteX10-2403" fmla="*/ 1704584 w 5331558"/>
                <a:gd name="connsiteY10-2404" fmla="*/ 5039972 h 5891405"/>
                <a:gd name="connsiteX11-2405" fmla="*/ 1895970 w 5331558"/>
                <a:gd name="connsiteY11-2406" fmla="*/ 5891405 h 5891405"/>
                <a:gd name="connsiteX12-2407" fmla="*/ 4734863 w 5331558"/>
                <a:gd name="connsiteY12-2408" fmla="*/ 5859508 h 5891405"/>
                <a:gd name="connsiteX13-2409" fmla="*/ 4841189 w 5331558"/>
                <a:gd name="connsiteY13-2410" fmla="*/ 3520345 h 5891405"/>
                <a:gd name="connsiteX14-2411" fmla="*/ 2980491 w 5331558"/>
                <a:gd name="connsiteY14-2412" fmla="*/ 968 h 589140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581" y="connsiteY14-582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/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/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/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-1" fmla="*/ 2500704 w 3745816"/>
              <a:gd name="connsiteY0-2" fmla="*/ 2026790 h 3316502"/>
              <a:gd name="connsiteX1-3" fmla="*/ 2261868 w 3745816"/>
              <a:gd name="connsiteY1-4" fmla="*/ 2108676 h 3316502"/>
              <a:gd name="connsiteX2-5" fmla="*/ 2364227 w 3745816"/>
              <a:gd name="connsiteY2-6" fmla="*/ 2313393 h 3316502"/>
              <a:gd name="connsiteX3-7" fmla="*/ 2500704 w 3745816"/>
              <a:gd name="connsiteY3-8" fmla="*/ 2026790 h 3316502"/>
              <a:gd name="connsiteX4-9" fmla="*/ 1245112 w 3745816"/>
              <a:gd name="connsiteY4-10" fmla="*/ 2026790 h 3316502"/>
              <a:gd name="connsiteX5-11" fmla="*/ 1381589 w 3745816"/>
              <a:gd name="connsiteY5-12" fmla="*/ 2313393 h 3316502"/>
              <a:gd name="connsiteX6-13" fmla="*/ 1483948 w 3745816"/>
              <a:gd name="connsiteY6-14" fmla="*/ 2108676 h 3316502"/>
              <a:gd name="connsiteX7-15" fmla="*/ 1245112 w 3745816"/>
              <a:gd name="connsiteY7-16" fmla="*/ 2026790 h 3316502"/>
              <a:gd name="connsiteX8-17" fmla="*/ 3185000 w 3745816"/>
              <a:gd name="connsiteY8-18" fmla="*/ 1670667 h 3316502"/>
              <a:gd name="connsiteX9-19" fmla="*/ 3244509 w 3745816"/>
              <a:gd name="connsiteY9-20" fmla="*/ 1692418 h 3316502"/>
              <a:gd name="connsiteX10-21" fmla="*/ 3380986 w 3745816"/>
              <a:gd name="connsiteY10-22" fmla="*/ 1856191 h 3316502"/>
              <a:gd name="connsiteX11-23" fmla="*/ 3599350 w 3745816"/>
              <a:gd name="connsiteY11-24" fmla="*/ 1903959 h 3316502"/>
              <a:gd name="connsiteX12-25" fmla="*/ 3735827 w 3745816"/>
              <a:gd name="connsiteY12-26" fmla="*/ 2142795 h 3316502"/>
              <a:gd name="connsiteX13-27" fmla="*/ 3572054 w 3745816"/>
              <a:gd name="connsiteY13-28" fmla="*/ 2620466 h 3316502"/>
              <a:gd name="connsiteX14-29" fmla="*/ 3551583 w 3745816"/>
              <a:gd name="connsiteY14-30" fmla="*/ 3316502 h 3316502"/>
              <a:gd name="connsiteX15-31" fmla="*/ 3292276 w 3745816"/>
              <a:gd name="connsiteY15-32" fmla="*/ 3302855 h 3316502"/>
              <a:gd name="connsiteX16-33" fmla="*/ 3271804 w 3745816"/>
              <a:gd name="connsiteY16-34" fmla="*/ 2511284 h 3316502"/>
              <a:gd name="connsiteX17-35" fmla="*/ 3278628 w 3745816"/>
              <a:gd name="connsiteY17-36" fmla="*/ 2272449 h 3316502"/>
              <a:gd name="connsiteX18-37" fmla="*/ 3128502 w 3745816"/>
              <a:gd name="connsiteY18-38" fmla="*/ 2108675 h 3316502"/>
              <a:gd name="connsiteX19-39" fmla="*/ 2869195 w 3745816"/>
              <a:gd name="connsiteY19-40" fmla="*/ 2019965 h 3316502"/>
              <a:gd name="connsiteX20-41" fmla="*/ 3185000 w 3745816"/>
              <a:gd name="connsiteY20-42" fmla="*/ 1670667 h 3316502"/>
              <a:gd name="connsiteX21-43" fmla="*/ 560816 w 3745816"/>
              <a:gd name="connsiteY21-44" fmla="*/ 1670667 h 3316502"/>
              <a:gd name="connsiteX22-45" fmla="*/ 876621 w 3745816"/>
              <a:gd name="connsiteY22-46" fmla="*/ 2019965 h 3316502"/>
              <a:gd name="connsiteX23-47" fmla="*/ 617314 w 3745816"/>
              <a:gd name="connsiteY23-48" fmla="*/ 2108675 h 3316502"/>
              <a:gd name="connsiteX24-49" fmla="*/ 467188 w 3745816"/>
              <a:gd name="connsiteY24-50" fmla="*/ 2272449 h 3316502"/>
              <a:gd name="connsiteX25-51" fmla="*/ 474012 w 3745816"/>
              <a:gd name="connsiteY25-52" fmla="*/ 2511284 h 3316502"/>
              <a:gd name="connsiteX26-53" fmla="*/ 453540 w 3745816"/>
              <a:gd name="connsiteY26-54" fmla="*/ 3302855 h 3316502"/>
              <a:gd name="connsiteX27-55" fmla="*/ 194233 w 3745816"/>
              <a:gd name="connsiteY27-56" fmla="*/ 3316502 h 3316502"/>
              <a:gd name="connsiteX28-57" fmla="*/ 173762 w 3745816"/>
              <a:gd name="connsiteY28-58" fmla="*/ 2620466 h 3316502"/>
              <a:gd name="connsiteX29-59" fmla="*/ 9989 w 3745816"/>
              <a:gd name="connsiteY29-60" fmla="*/ 2142795 h 3316502"/>
              <a:gd name="connsiteX30-61" fmla="*/ 146466 w 3745816"/>
              <a:gd name="connsiteY30-62" fmla="*/ 1903959 h 3316502"/>
              <a:gd name="connsiteX31-63" fmla="*/ 364830 w 3745816"/>
              <a:gd name="connsiteY31-64" fmla="*/ 1856191 h 3316502"/>
              <a:gd name="connsiteX32-65" fmla="*/ 501307 w 3745816"/>
              <a:gd name="connsiteY32-66" fmla="*/ 1692418 h 3316502"/>
              <a:gd name="connsiteX33-67" fmla="*/ 560816 w 3745816"/>
              <a:gd name="connsiteY33-68" fmla="*/ 1670667 h 3316502"/>
              <a:gd name="connsiteX34-69" fmla="*/ 2609647 w 3745816"/>
              <a:gd name="connsiteY34-70" fmla="*/ 1003649 h 3316502"/>
              <a:gd name="connsiteX35-71" fmla="*/ 2234575 w 3745816"/>
              <a:gd name="connsiteY35-72" fmla="*/ 1385343 h 3316502"/>
              <a:gd name="connsiteX36-73" fmla="*/ 1968444 w 3745816"/>
              <a:gd name="connsiteY36-74" fmla="*/ 1951725 h 3316502"/>
              <a:gd name="connsiteX37-75" fmla="*/ 2248223 w 3745816"/>
              <a:gd name="connsiteY37-76" fmla="*/ 1897134 h 3316502"/>
              <a:gd name="connsiteX38-77" fmla="*/ 2644008 w 3745816"/>
              <a:gd name="connsiteY38-78" fmla="*/ 1010029 h 3316502"/>
              <a:gd name="connsiteX39-79" fmla="*/ 2609647 w 3745816"/>
              <a:gd name="connsiteY39-80" fmla="*/ 1003649 h 3316502"/>
              <a:gd name="connsiteX40-81" fmla="*/ 1136169 w 3745816"/>
              <a:gd name="connsiteY40-82" fmla="*/ 1003649 h 3316502"/>
              <a:gd name="connsiteX41-83" fmla="*/ 1101808 w 3745816"/>
              <a:gd name="connsiteY41-84" fmla="*/ 1010029 h 3316502"/>
              <a:gd name="connsiteX42-85" fmla="*/ 1497593 w 3745816"/>
              <a:gd name="connsiteY42-86" fmla="*/ 1897134 h 3316502"/>
              <a:gd name="connsiteX43-87" fmla="*/ 1777372 w 3745816"/>
              <a:gd name="connsiteY43-88" fmla="*/ 1951725 h 3316502"/>
              <a:gd name="connsiteX44-89" fmla="*/ 1511241 w 3745816"/>
              <a:gd name="connsiteY44-90" fmla="*/ 1385343 h 3316502"/>
              <a:gd name="connsiteX45-91" fmla="*/ 1136169 w 3745816"/>
              <a:gd name="connsiteY45-92" fmla="*/ 1003649 h 3316502"/>
              <a:gd name="connsiteX46-93" fmla="*/ 665081 w 3745816"/>
              <a:gd name="connsiteY46-94" fmla="*/ 96 h 3316502"/>
              <a:gd name="connsiteX47-95" fmla="*/ 1862679 w 3745816"/>
              <a:gd name="connsiteY47-96" fmla="*/ 634117 h 3316502"/>
              <a:gd name="connsiteX48-97" fmla="*/ 3080735 w 3745816"/>
              <a:gd name="connsiteY48-98" fmla="*/ 96 h 3316502"/>
              <a:gd name="connsiteX49-99" fmla="*/ 3619822 w 3745816"/>
              <a:gd name="connsiteY49-100" fmla="*/ 921320 h 3316502"/>
              <a:gd name="connsiteX50-101" fmla="*/ 3456049 w 3745816"/>
              <a:gd name="connsiteY50-102" fmla="*/ 955441 h 3316502"/>
              <a:gd name="connsiteX51-103" fmla="*/ 3189917 w 3745816"/>
              <a:gd name="connsiteY51-104" fmla="*/ 1317105 h 3316502"/>
              <a:gd name="connsiteX52-105" fmla="*/ 3155798 w 3745816"/>
              <a:gd name="connsiteY52-106" fmla="*/ 1596884 h 3316502"/>
              <a:gd name="connsiteX53-107" fmla="*/ 2848723 w 3745816"/>
              <a:gd name="connsiteY53-108" fmla="*/ 1842544 h 3316502"/>
              <a:gd name="connsiteX54-109" fmla="*/ 2650831 w 3745816"/>
              <a:gd name="connsiteY54-110" fmla="*/ 2518108 h 3316502"/>
              <a:gd name="connsiteX55-111" fmla="*/ 2193630 w 3745816"/>
              <a:gd name="connsiteY55-112" fmla="*/ 2531756 h 3316502"/>
              <a:gd name="connsiteX56-113" fmla="*/ 1941147 w 3745816"/>
              <a:gd name="connsiteY56-114" fmla="*/ 2211033 h 3316502"/>
              <a:gd name="connsiteX57-115" fmla="*/ 1872908 w 3745816"/>
              <a:gd name="connsiteY57-116" fmla="*/ 2313392 h 3316502"/>
              <a:gd name="connsiteX58-117" fmla="*/ 1804669 w 3745816"/>
              <a:gd name="connsiteY58-118" fmla="*/ 2211033 h 3316502"/>
              <a:gd name="connsiteX59-119" fmla="*/ 1552186 w 3745816"/>
              <a:gd name="connsiteY59-120" fmla="*/ 2531756 h 3316502"/>
              <a:gd name="connsiteX60-121" fmla="*/ 1094985 w 3745816"/>
              <a:gd name="connsiteY60-122" fmla="*/ 2518108 h 3316502"/>
              <a:gd name="connsiteX61-123" fmla="*/ 897093 w 3745816"/>
              <a:gd name="connsiteY61-124" fmla="*/ 1842544 h 3316502"/>
              <a:gd name="connsiteX62-125" fmla="*/ 590018 w 3745816"/>
              <a:gd name="connsiteY62-126" fmla="*/ 1596884 h 3316502"/>
              <a:gd name="connsiteX63-127" fmla="*/ 555899 w 3745816"/>
              <a:gd name="connsiteY63-128" fmla="*/ 1317105 h 3316502"/>
              <a:gd name="connsiteX64-129" fmla="*/ 388154 w 3745816"/>
              <a:gd name="connsiteY64-130" fmla="*/ 1151989 h 3316502"/>
              <a:gd name="connsiteX65-131" fmla="*/ 289767 w 3745816"/>
              <a:gd name="connsiteY65-132" fmla="*/ 1006142 h 3316502"/>
              <a:gd name="connsiteX66-133" fmla="*/ 125994 w 3745816"/>
              <a:gd name="connsiteY66-134" fmla="*/ 921320 h 3316502"/>
              <a:gd name="connsiteX67-135" fmla="*/ 665081 w 3745816"/>
              <a:gd name="connsiteY67-136" fmla="*/ 96 h 3316502"/>
              <a:gd name="connsiteX0-137" fmla="*/ 2500704 w 3745816"/>
              <a:gd name="connsiteY0-138" fmla="*/ 2026790 h 3316502"/>
              <a:gd name="connsiteX1-139" fmla="*/ 2261868 w 3745816"/>
              <a:gd name="connsiteY1-140" fmla="*/ 2108676 h 3316502"/>
              <a:gd name="connsiteX2-141" fmla="*/ 2364227 w 3745816"/>
              <a:gd name="connsiteY2-142" fmla="*/ 2313393 h 3316502"/>
              <a:gd name="connsiteX3-143" fmla="*/ 2500704 w 3745816"/>
              <a:gd name="connsiteY3-144" fmla="*/ 2026790 h 3316502"/>
              <a:gd name="connsiteX4-145" fmla="*/ 1245112 w 3745816"/>
              <a:gd name="connsiteY4-146" fmla="*/ 2026790 h 3316502"/>
              <a:gd name="connsiteX5-147" fmla="*/ 1381589 w 3745816"/>
              <a:gd name="connsiteY5-148" fmla="*/ 2313393 h 3316502"/>
              <a:gd name="connsiteX6-149" fmla="*/ 1483948 w 3745816"/>
              <a:gd name="connsiteY6-150" fmla="*/ 2108676 h 3316502"/>
              <a:gd name="connsiteX7-151" fmla="*/ 1245112 w 3745816"/>
              <a:gd name="connsiteY7-152" fmla="*/ 2026790 h 3316502"/>
              <a:gd name="connsiteX8-153" fmla="*/ 3185000 w 3745816"/>
              <a:gd name="connsiteY8-154" fmla="*/ 1670667 h 3316502"/>
              <a:gd name="connsiteX9-155" fmla="*/ 3244509 w 3745816"/>
              <a:gd name="connsiteY9-156" fmla="*/ 1692418 h 3316502"/>
              <a:gd name="connsiteX10-157" fmla="*/ 3380986 w 3745816"/>
              <a:gd name="connsiteY10-158" fmla="*/ 1856191 h 3316502"/>
              <a:gd name="connsiteX11-159" fmla="*/ 3599350 w 3745816"/>
              <a:gd name="connsiteY11-160" fmla="*/ 1903959 h 3316502"/>
              <a:gd name="connsiteX12-161" fmla="*/ 3735827 w 3745816"/>
              <a:gd name="connsiteY12-162" fmla="*/ 2142795 h 3316502"/>
              <a:gd name="connsiteX13-163" fmla="*/ 3572054 w 3745816"/>
              <a:gd name="connsiteY13-164" fmla="*/ 2620466 h 3316502"/>
              <a:gd name="connsiteX14-165" fmla="*/ 3551583 w 3745816"/>
              <a:gd name="connsiteY14-166" fmla="*/ 3316502 h 3316502"/>
              <a:gd name="connsiteX15-167" fmla="*/ 3292276 w 3745816"/>
              <a:gd name="connsiteY15-168" fmla="*/ 3302855 h 3316502"/>
              <a:gd name="connsiteX16-169" fmla="*/ 3271804 w 3745816"/>
              <a:gd name="connsiteY16-170" fmla="*/ 2511284 h 3316502"/>
              <a:gd name="connsiteX17-171" fmla="*/ 3278628 w 3745816"/>
              <a:gd name="connsiteY17-172" fmla="*/ 2272449 h 3316502"/>
              <a:gd name="connsiteX18-173" fmla="*/ 3128502 w 3745816"/>
              <a:gd name="connsiteY18-174" fmla="*/ 2108675 h 3316502"/>
              <a:gd name="connsiteX19-175" fmla="*/ 2869195 w 3745816"/>
              <a:gd name="connsiteY19-176" fmla="*/ 2019965 h 3316502"/>
              <a:gd name="connsiteX20-177" fmla="*/ 3185000 w 3745816"/>
              <a:gd name="connsiteY20-178" fmla="*/ 1670667 h 3316502"/>
              <a:gd name="connsiteX21-179" fmla="*/ 560816 w 3745816"/>
              <a:gd name="connsiteY21-180" fmla="*/ 1670667 h 3316502"/>
              <a:gd name="connsiteX22-181" fmla="*/ 876621 w 3745816"/>
              <a:gd name="connsiteY22-182" fmla="*/ 2019965 h 3316502"/>
              <a:gd name="connsiteX23-183" fmla="*/ 617314 w 3745816"/>
              <a:gd name="connsiteY23-184" fmla="*/ 2108675 h 3316502"/>
              <a:gd name="connsiteX24-185" fmla="*/ 467188 w 3745816"/>
              <a:gd name="connsiteY24-186" fmla="*/ 2272449 h 3316502"/>
              <a:gd name="connsiteX25-187" fmla="*/ 474012 w 3745816"/>
              <a:gd name="connsiteY25-188" fmla="*/ 2511284 h 3316502"/>
              <a:gd name="connsiteX26-189" fmla="*/ 453540 w 3745816"/>
              <a:gd name="connsiteY26-190" fmla="*/ 3302855 h 3316502"/>
              <a:gd name="connsiteX27-191" fmla="*/ 194233 w 3745816"/>
              <a:gd name="connsiteY27-192" fmla="*/ 3316502 h 3316502"/>
              <a:gd name="connsiteX28-193" fmla="*/ 173762 w 3745816"/>
              <a:gd name="connsiteY28-194" fmla="*/ 2620466 h 3316502"/>
              <a:gd name="connsiteX29-195" fmla="*/ 9989 w 3745816"/>
              <a:gd name="connsiteY29-196" fmla="*/ 2142795 h 3316502"/>
              <a:gd name="connsiteX30-197" fmla="*/ 146466 w 3745816"/>
              <a:gd name="connsiteY30-198" fmla="*/ 1903959 h 3316502"/>
              <a:gd name="connsiteX31-199" fmla="*/ 364830 w 3745816"/>
              <a:gd name="connsiteY31-200" fmla="*/ 1856191 h 3316502"/>
              <a:gd name="connsiteX32-201" fmla="*/ 501307 w 3745816"/>
              <a:gd name="connsiteY32-202" fmla="*/ 1692418 h 3316502"/>
              <a:gd name="connsiteX33-203" fmla="*/ 560816 w 3745816"/>
              <a:gd name="connsiteY33-204" fmla="*/ 1670667 h 3316502"/>
              <a:gd name="connsiteX34-205" fmla="*/ 2609647 w 3745816"/>
              <a:gd name="connsiteY34-206" fmla="*/ 1003649 h 3316502"/>
              <a:gd name="connsiteX35-207" fmla="*/ 2234575 w 3745816"/>
              <a:gd name="connsiteY35-208" fmla="*/ 1385343 h 3316502"/>
              <a:gd name="connsiteX36-209" fmla="*/ 1968444 w 3745816"/>
              <a:gd name="connsiteY36-210" fmla="*/ 1951725 h 3316502"/>
              <a:gd name="connsiteX37-211" fmla="*/ 2248223 w 3745816"/>
              <a:gd name="connsiteY37-212" fmla="*/ 1897134 h 3316502"/>
              <a:gd name="connsiteX38-213" fmla="*/ 2644008 w 3745816"/>
              <a:gd name="connsiteY38-214" fmla="*/ 1010029 h 3316502"/>
              <a:gd name="connsiteX39-215" fmla="*/ 2609647 w 3745816"/>
              <a:gd name="connsiteY39-216" fmla="*/ 1003649 h 3316502"/>
              <a:gd name="connsiteX40-217" fmla="*/ 1136169 w 3745816"/>
              <a:gd name="connsiteY40-218" fmla="*/ 1003649 h 3316502"/>
              <a:gd name="connsiteX41-219" fmla="*/ 1101808 w 3745816"/>
              <a:gd name="connsiteY41-220" fmla="*/ 1010029 h 3316502"/>
              <a:gd name="connsiteX42-221" fmla="*/ 1497593 w 3745816"/>
              <a:gd name="connsiteY42-222" fmla="*/ 1897134 h 3316502"/>
              <a:gd name="connsiteX43-223" fmla="*/ 1777372 w 3745816"/>
              <a:gd name="connsiteY43-224" fmla="*/ 1951725 h 3316502"/>
              <a:gd name="connsiteX44-225" fmla="*/ 1511241 w 3745816"/>
              <a:gd name="connsiteY44-226" fmla="*/ 1385343 h 3316502"/>
              <a:gd name="connsiteX45-227" fmla="*/ 1136169 w 3745816"/>
              <a:gd name="connsiteY45-228" fmla="*/ 1003649 h 3316502"/>
              <a:gd name="connsiteX46-229" fmla="*/ 665081 w 3745816"/>
              <a:gd name="connsiteY46-230" fmla="*/ 96 h 3316502"/>
              <a:gd name="connsiteX47-231" fmla="*/ 1862679 w 3745816"/>
              <a:gd name="connsiteY47-232" fmla="*/ 634117 h 3316502"/>
              <a:gd name="connsiteX48-233" fmla="*/ 3080735 w 3745816"/>
              <a:gd name="connsiteY48-234" fmla="*/ 96 h 3316502"/>
              <a:gd name="connsiteX49-235" fmla="*/ 3619822 w 3745816"/>
              <a:gd name="connsiteY49-236" fmla="*/ 921320 h 3316502"/>
              <a:gd name="connsiteX50-237" fmla="*/ 3456049 w 3745816"/>
              <a:gd name="connsiteY50-238" fmla="*/ 955441 h 3316502"/>
              <a:gd name="connsiteX51-239" fmla="*/ 3189917 w 3745816"/>
              <a:gd name="connsiteY51-240" fmla="*/ 1317105 h 3316502"/>
              <a:gd name="connsiteX52-241" fmla="*/ 3155798 w 3745816"/>
              <a:gd name="connsiteY52-242" fmla="*/ 1596884 h 3316502"/>
              <a:gd name="connsiteX53-243" fmla="*/ 2848723 w 3745816"/>
              <a:gd name="connsiteY53-244" fmla="*/ 1842544 h 3316502"/>
              <a:gd name="connsiteX54-245" fmla="*/ 2650831 w 3745816"/>
              <a:gd name="connsiteY54-246" fmla="*/ 2518108 h 3316502"/>
              <a:gd name="connsiteX55-247" fmla="*/ 2193630 w 3745816"/>
              <a:gd name="connsiteY55-248" fmla="*/ 2531756 h 3316502"/>
              <a:gd name="connsiteX56-249" fmla="*/ 1941147 w 3745816"/>
              <a:gd name="connsiteY56-250" fmla="*/ 2211033 h 3316502"/>
              <a:gd name="connsiteX57-251" fmla="*/ 1872908 w 3745816"/>
              <a:gd name="connsiteY57-252" fmla="*/ 2313392 h 3316502"/>
              <a:gd name="connsiteX58-253" fmla="*/ 1804669 w 3745816"/>
              <a:gd name="connsiteY58-254" fmla="*/ 2211033 h 3316502"/>
              <a:gd name="connsiteX59-255" fmla="*/ 1552186 w 3745816"/>
              <a:gd name="connsiteY59-256" fmla="*/ 2531756 h 3316502"/>
              <a:gd name="connsiteX60-257" fmla="*/ 1094985 w 3745816"/>
              <a:gd name="connsiteY60-258" fmla="*/ 2518108 h 3316502"/>
              <a:gd name="connsiteX61-259" fmla="*/ 897093 w 3745816"/>
              <a:gd name="connsiteY61-260" fmla="*/ 1842544 h 3316502"/>
              <a:gd name="connsiteX62-261" fmla="*/ 590018 w 3745816"/>
              <a:gd name="connsiteY62-262" fmla="*/ 1596884 h 3316502"/>
              <a:gd name="connsiteX63-263" fmla="*/ 555899 w 3745816"/>
              <a:gd name="connsiteY63-264" fmla="*/ 1317105 h 3316502"/>
              <a:gd name="connsiteX64-265" fmla="*/ 380265 w 3745816"/>
              <a:gd name="connsiteY64-266" fmla="*/ 1173717 h 3316502"/>
              <a:gd name="connsiteX65-267" fmla="*/ 289767 w 3745816"/>
              <a:gd name="connsiteY65-268" fmla="*/ 1006142 h 3316502"/>
              <a:gd name="connsiteX66-269" fmla="*/ 125994 w 3745816"/>
              <a:gd name="connsiteY66-270" fmla="*/ 921320 h 3316502"/>
              <a:gd name="connsiteX67-271" fmla="*/ 665081 w 3745816"/>
              <a:gd name="connsiteY67-272" fmla="*/ 96 h 3316502"/>
              <a:gd name="connsiteX0-273" fmla="*/ 2500704 w 3745816"/>
              <a:gd name="connsiteY0-274" fmla="*/ 2026790 h 3316502"/>
              <a:gd name="connsiteX1-275" fmla="*/ 2261868 w 3745816"/>
              <a:gd name="connsiteY1-276" fmla="*/ 2108676 h 3316502"/>
              <a:gd name="connsiteX2-277" fmla="*/ 2364227 w 3745816"/>
              <a:gd name="connsiteY2-278" fmla="*/ 2313393 h 3316502"/>
              <a:gd name="connsiteX3-279" fmla="*/ 2500704 w 3745816"/>
              <a:gd name="connsiteY3-280" fmla="*/ 2026790 h 3316502"/>
              <a:gd name="connsiteX4-281" fmla="*/ 1245112 w 3745816"/>
              <a:gd name="connsiteY4-282" fmla="*/ 2026790 h 3316502"/>
              <a:gd name="connsiteX5-283" fmla="*/ 1381589 w 3745816"/>
              <a:gd name="connsiteY5-284" fmla="*/ 2313393 h 3316502"/>
              <a:gd name="connsiteX6-285" fmla="*/ 1483948 w 3745816"/>
              <a:gd name="connsiteY6-286" fmla="*/ 2108676 h 3316502"/>
              <a:gd name="connsiteX7-287" fmla="*/ 1245112 w 3745816"/>
              <a:gd name="connsiteY7-288" fmla="*/ 2026790 h 3316502"/>
              <a:gd name="connsiteX8-289" fmla="*/ 3185000 w 3745816"/>
              <a:gd name="connsiteY8-290" fmla="*/ 1670667 h 3316502"/>
              <a:gd name="connsiteX9-291" fmla="*/ 3244509 w 3745816"/>
              <a:gd name="connsiteY9-292" fmla="*/ 1692418 h 3316502"/>
              <a:gd name="connsiteX10-293" fmla="*/ 3380986 w 3745816"/>
              <a:gd name="connsiteY10-294" fmla="*/ 1856191 h 3316502"/>
              <a:gd name="connsiteX11-295" fmla="*/ 3599350 w 3745816"/>
              <a:gd name="connsiteY11-296" fmla="*/ 1903959 h 3316502"/>
              <a:gd name="connsiteX12-297" fmla="*/ 3735827 w 3745816"/>
              <a:gd name="connsiteY12-298" fmla="*/ 2142795 h 3316502"/>
              <a:gd name="connsiteX13-299" fmla="*/ 3572054 w 3745816"/>
              <a:gd name="connsiteY13-300" fmla="*/ 2620466 h 3316502"/>
              <a:gd name="connsiteX14-301" fmla="*/ 3551583 w 3745816"/>
              <a:gd name="connsiteY14-302" fmla="*/ 3316502 h 3316502"/>
              <a:gd name="connsiteX15-303" fmla="*/ 3292276 w 3745816"/>
              <a:gd name="connsiteY15-304" fmla="*/ 3302855 h 3316502"/>
              <a:gd name="connsiteX16-305" fmla="*/ 3271804 w 3745816"/>
              <a:gd name="connsiteY16-306" fmla="*/ 2511284 h 3316502"/>
              <a:gd name="connsiteX17-307" fmla="*/ 3278628 w 3745816"/>
              <a:gd name="connsiteY17-308" fmla="*/ 2272449 h 3316502"/>
              <a:gd name="connsiteX18-309" fmla="*/ 3128502 w 3745816"/>
              <a:gd name="connsiteY18-310" fmla="*/ 2108675 h 3316502"/>
              <a:gd name="connsiteX19-311" fmla="*/ 2869195 w 3745816"/>
              <a:gd name="connsiteY19-312" fmla="*/ 2019965 h 3316502"/>
              <a:gd name="connsiteX20-313" fmla="*/ 3185000 w 3745816"/>
              <a:gd name="connsiteY20-314" fmla="*/ 1670667 h 3316502"/>
              <a:gd name="connsiteX21-315" fmla="*/ 560816 w 3745816"/>
              <a:gd name="connsiteY21-316" fmla="*/ 1670667 h 3316502"/>
              <a:gd name="connsiteX22-317" fmla="*/ 876621 w 3745816"/>
              <a:gd name="connsiteY22-318" fmla="*/ 2019965 h 3316502"/>
              <a:gd name="connsiteX23-319" fmla="*/ 617314 w 3745816"/>
              <a:gd name="connsiteY23-320" fmla="*/ 2108675 h 3316502"/>
              <a:gd name="connsiteX24-321" fmla="*/ 467188 w 3745816"/>
              <a:gd name="connsiteY24-322" fmla="*/ 2272449 h 3316502"/>
              <a:gd name="connsiteX25-323" fmla="*/ 474012 w 3745816"/>
              <a:gd name="connsiteY25-324" fmla="*/ 2511284 h 3316502"/>
              <a:gd name="connsiteX26-325" fmla="*/ 453540 w 3745816"/>
              <a:gd name="connsiteY26-326" fmla="*/ 3302855 h 3316502"/>
              <a:gd name="connsiteX27-327" fmla="*/ 194233 w 3745816"/>
              <a:gd name="connsiteY27-328" fmla="*/ 3316502 h 3316502"/>
              <a:gd name="connsiteX28-329" fmla="*/ 173762 w 3745816"/>
              <a:gd name="connsiteY28-330" fmla="*/ 2620466 h 3316502"/>
              <a:gd name="connsiteX29-331" fmla="*/ 9989 w 3745816"/>
              <a:gd name="connsiteY29-332" fmla="*/ 2142795 h 3316502"/>
              <a:gd name="connsiteX30-333" fmla="*/ 146466 w 3745816"/>
              <a:gd name="connsiteY30-334" fmla="*/ 1903959 h 3316502"/>
              <a:gd name="connsiteX31-335" fmla="*/ 364830 w 3745816"/>
              <a:gd name="connsiteY31-336" fmla="*/ 1856191 h 3316502"/>
              <a:gd name="connsiteX32-337" fmla="*/ 501307 w 3745816"/>
              <a:gd name="connsiteY32-338" fmla="*/ 1692418 h 3316502"/>
              <a:gd name="connsiteX33-339" fmla="*/ 560816 w 3745816"/>
              <a:gd name="connsiteY33-340" fmla="*/ 1670667 h 3316502"/>
              <a:gd name="connsiteX34-341" fmla="*/ 2609647 w 3745816"/>
              <a:gd name="connsiteY34-342" fmla="*/ 1003649 h 3316502"/>
              <a:gd name="connsiteX35-343" fmla="*/ 2234575 w 3745816"/>
              <a:gd name="connsiteY35-344" fmla="*/ 1385343 h 3316502"/>
              <a:gd name="connsiteX36-345" fmla="*/ 1968444 w 3745816"/>
              <a:gd name="connsiteY36-346" fmla="*/ 1951725 h 3316502"/>
              <a:gd name="connsiteX37-347" fmla="*/ 2248223 w 3745816"/>
              <a:gd name="connsiteY37-348" fmla="*/ 1897134 h 3316502"/>
              <a:gd name="connsiteX38-349" fmla="*/ 2644008 w 3745816"/>
              <a:gd name="connsiteY38-350" fmla="*/ 1010029 h 3316502"/>
              <a:gd name="connsiteX39-351" fmla="*/ 2609647 w 3745816"/>
              <a:gd name="connsiteY39-352" fmla="*/ 1003649 h 3316502"/>
              <a:gd name="connsiteX40-353" fmla="*/ 1136169 w 3745816"/>
              <a:gd name="connsiteY40-354" fmla="*/ 1003649 h 3316502"/>
              <a:gd name="connsiteX41-355" fmla="*/ 1101808 w 3745816"/>
              <a:gd name="connsiteY41-356" fmla="*/ 1010029 h 3316502"/>
              <a:gd name="connsiteX42-357" fmla="*/ 1497593 w 3745816"/>
              <a:gd name="connsiteY42-358" fmla="*/ 1897134 h 3316502"/>
              <a:gd name="connsiteX43-359" fmla="*/ 1777372 w 3745816"/>
              <a:gd name="connsiteY43-360" fmla="*/ 1951725 h 3316502"/>
              <a:gd name="connsiteX44-361" fmla="*/ 1511241 w 3745816"/>
              <a:gd name="connsiteY44-362" fmla="*/ 1385343 h 3316502"/>
              <a:gd name="connsiteX45-363" fmla="*/ 1136169 w 3745816"/>
              <a:gd name="connsiteY45-364" fmla="*/ 1003649 h 3316502"/>
              <a:gd name="connsiteX46-365" fmla="*/ 665081 w 3745816"/>
              <a:gd name="connsiteY46-366" fmla="*/ 96 h 3316502"/>
              <a:gd name="connsiteX47-367" fmla="*/ 1862679 w 3745816"/>
              <a:gd name="connsiteY47-368" fmla="*/ 634117 h 3316502"/>
              <a:gd name="connsiteX48-369" fmla="*/ 3080735 w 3745816"/>
              <a:gd name="connsiteY48-370" fmla="*/ 96 h 3316502"/>
              <a:gd name="connsiteX49-371" fmla="*/ 3619822 w 3745816"/>
              <a:gd name="connsiteY49-372" fmla="*/ 921320 h 3316502"/>
              <a:gd name="connsiteX50-373" fmla="*/ 3456049 w 3745816"/>
              <a:gd name="connsiteY50-374" fmla="*/ 955441 h 3316502"/>
              <a:gd name="connsiteX51-375" fmla="*/ 3189917 w 3745816"/>
              <a:gd name="connsiteY51-376" fmla="*/ 1317105 h 3316502"/>
              <a:gd name="connsiteX52-377" fmla="*/ 3155798 w 3745816"/>
              <a:gd name="connsiteY52-378" fmla="*/ 1596884 h 3316502"/>
              <a:gd name="connsiteX53-379" fmla="*/ 2848723 w 3745816"/>
              <a:gd name="connsiteY53-380" fmla="*/ 1842544 h 3316502"/>
              <a:gd name="connsiteX54-381" fmla="*/ 2650831 w 3745816"/>
              <a:gd name="connsiteY54-382" fmla="*/ 2518108 h 3316502"/>
              <a:gd name="connsiteX55-383" fmla="*/ 2193630 w 3745816"/>
              <a:gd name="connsiteY55-384" fmla="*/ 2531756 h 3316502"/>
              <a:gd name="connsiteX56-385" fmla="*/ 1941147 w 3745816"/>
              <a:gd name="connsiteY56-386" fmla="*/ 2211033 h 3316502"/>
              <a:gd name="connsiteX57-387" fmla="*/ 1872908 w 3745816"/>
              <a:gd name="connsiteY57-388" fmla="*/ 2313392 h 3316502"/>
              <a:gd name="connsiteX58-389" fmla="*/ 1804669 w 3745816"/>
              <a:gd name="connsiteY58-390" fmla="*/ 2211033 h 3316502"/>
              <a:gd name="connsiteX59-391" fmla="*/ 1552186 w 3745816"/>
              <a:gd name="connsiteY59-392" fmla="*/ 2531756 h 3316502"/>
              <a:gd name="connsiteX60-393" fmla="*/ 1094985 w 3745816"/>
              <a:gd name="connsiteY60-394" fmla="*/ 2518108 h 3316502"/>
              <a:gd name="connsiteX61-395" fmla="*/ 897093 w 3745816"/>
              <a:gd name="connsiteY61-396" fmla="*/ 1842544 h 3316502"/>
              <a:gd name="connsiteX62-397" fmla="*/ 590018 w 3745816"/>
              <a:gd name="connsiteY62-398" fmla="*/ 1596884 h 3316502"/>
              <a:gd name="connsiteX63-399" fmla="*/ 555899 w 3745816"/>
              <a:gd name="connsiteY63-400" fmla="*/ 1317105 h 3316502"/>
              <a:gd name="connsiteX64-401" fmla="*/ 380265 w 3745816"/>
              <a:gd name="connsiteY64-402" fmla="*/ 1173717 h 3316502"/>
              <a:gd name="connsiteX65-403" fmla="*/ 289767 w 3745816"/>
              <a:gd name="connsiteY65-404" fmla="*/ 1006142 h 3316502"/>
              <a:gd name="connsiteX66-405" fmla="*/ 125994 w 3745816"/>
              <a:gd name="connsiteY66-406" fmla="*/ 921320 h 3316502"/>
              <a:gd name="connsiteX67-407" fmla="*/ 665081 w 3745816"/>
              <a:gd name="connsiteY67-408" fmla="*/ 96 h 3316502"/>
              <a:gd name="connsiteX0-409" fmla="*/ 2500704 w 3745816"/>
              <a:gd name="connsiteY0-410" fmla="*/ 2026790 h 3316502"/>
              <a:gd name="connsiteX1-411" fmla="*/ 2261868 w 3745816"/>
              <a:gd name="connsiteY1-412" fmla="*/ 2108676 h 3316502"/>
              <a:gd name="connsiteX2-413" fmla="*/ 2364227 w 3745816"/>
              <a:gd name="connsiteY2-414" fmla="*/ 2313393 h 3316502"/>
              <a:gd name="connsiteX3-415" fmla="*/ 2500704 w 3745816"/>
              <a:gd name="connsiteY3-416" fmla="*/ 2026790 h 3316502"/>
              <a:gd name="connsiteX4-417" fmla="*/ 1245112 w 3745816"/>
              <a:gd name="connsiteY4-418" fmla="*/ 2026790 h 3316502"/>
              <a:gd name="connsiteX5-419" fmla="*/ 1381589 w 3745816"/>
              <a:gd name="connsiteY5-420" fmla="*/ 2313393 h 3316502"/>
              <a:gd name="connsiteX6-421" fmla="*/ 1483948 w 3745816"/>
              <a:gd name="connsiteY6-422" fmla="*/ 2108676 h 3316502"/>
              <a:gd name="connsiteX7-423" fmla="*/ 1245112 w 3745816"/>
              <a:gd name="connsiteY7-424" fmla="*/ 2026790 h 3316502"/>
              <a:gd name="connsiteX8-425" fmla="*/ 3185000 w 3745816"/>
              <a:gd name="connsiteY8-426" fmla="*/ 1670667 h 3316502"/>
              <a:gd name="connsiteX9-427" fmla="*/ 3244509 w 3745816"/>
              <a:gd name="connsiteY9-428" fmla="*/ 1692418 h 3316502"/>
              <a:gd name="connsiteX10-429" fmla="*/ 3380986 w 3745816"/>
              <a:gd name="connsiteY10-430" fmla="*/ 1856191 h 3316502"/>
              <a:gd name="connsiteX11-431" fmla="*/ 3599350 w 3745816"/>
              <a:gd name="connsiteY11-432" fmla="*/ 1903959 h 3316502"/>
              <a:gd name="connsiteX12-433" fmla="*/ 3735827 w 3745816"/>
              <a:gd name="connsiteY12-434" fmla="*/ 2142795 h 3316502"/>
              <a:gd name="connsiteX13-435" fmla="*/ 3572054 w 3745816"/>
              <a:gd name="connsiteY13-436" fmla="*/ 2620466 h 3316502"/>
              <a:gd name="connsiteX14-437" fmla="*/ 3551583 w 3745816"/>
              <a:gd name="connsiteY14-438" fmla="*/ 3316502 h 3316502"/>
              <a:gd name="connsiteX15-439" fmla="*/ 3292276 w 3745816"/>
              <a:gd name="connsiteY15-440" fmla="*/ 3302855 h 3316502"/>
              <a:gd name="connsiteX16-441" fmla="*/ 3271804 w 3745816"/>
              <a:gd name="connsiteY16-442" fmla="*/ 2511284 h 3316502"/>
              <a:gd name="connsiteX17-443" fmla="*/ 3278628 w 3745816"/>
              <a:gd name="connsiteY17-444" fmla="*/ 2272449 h 3316502"/>
              <a:gd name="connsiteX18-445" fmla="*/ 3128502 w 3745816"/>
              <a:gd name="connsiteY18-446" fmla="*/ 2108675 h 3316502"/>
              <a:gd name="connsiteX19-447" fmla="*/ 2869195 w 3745816"/>
              <a:gd name="connsiteY19-448" fmla="*/ 2019965 h 3316502"/>
              <a:gd name="connsiteX20-449" fmla="*/ 3185000 w 3745816"/>
              <a:gd name="connsiteY20-450" fmla="*/ 1670667 h 3316502"/>
              <a:gd name="connsiteX21-451" fmla="*/ 560816 w 3745816"/>
              <a:gd name="connsiteY21-452" fmla="*/ 1670667 h 3316502"/>
              <a:gd name="connsiteX22-453" fmla="*/ 876621 w 3745816"/>
              <a:gd name="connsiteY22-454" fmla="*/ 2019965 h 3316502"/>
              <a:gd name="connsiteX23-455" fmla="*/ 617314 w 3745816"/>
              <a:gd name="connsiteY23-456" fmla="*/ 2108675 h 3316502"/>
              <a:gd name="connsiteX24-457" fmla="*/ 467188 w 3745816"/>
              <a:gd name="connsiteY24-458" fmla="*/ 2272449 h 3316502"/>
              <a:gd name="connsiteX25-459" fmla="*/ 474012 w 3745816"/>
              <a:gd name="connsiteY25-460" fmla="*/ 2511284 h 3316502"/>
              <a:gd name="connsiteX26-461" fmla="*/ 453540 w 3745816"/>
              <a:gd name="connsiteY26-462" fmla="*/ 3302855 h 3316502"/>
              <a:gd name="connsiteX27-463" fmla="*/ 194233 w 3745816"/>
              <a:gd name="connsiteY27-464" fmla="*/ 3316502 h 3316502"/>
              <a:gd name="connsiteX28-465" fmla="*/ 173762 w 3745816"/>
              <a:gd name="connsiteY28-466" fmla="*/ 2620466 h 3316502"/>
              <a:gd name="connsiteX29-467" fmla="*/ 9989 w 3745816"/>
              <a:gd name="connsiteY29-468" fmla="*/ 2142795 h 3316502"/>
              <a:gd name="connsiteX30-469" fmla="*/ 146466 w 3745816"/>
              <a:gd name="connsiteY30-470" fmla="*/ 1903959 h 3316502"/>
              <a:gd name="connsiteX31-471" fmla="*/ 364830 w 3745816"/>
              <a:gd name="connsiteY31-472" fmla="*/ 1856191 h 3316502"/>
              <a:gd name="connsiteX32-473" fmla="*/ 501307 w 3745816"/>
              <a:gd name="connsiteY32-474" fmla="*/ 1692418 h 3316502"/>
              <a:gd name="connsiteX33-475" fmla="*/ 560816 w 3745816"/>
              <a:gd name="connsiteY33-476" fmla="*/ 1670667 h 3316502"/>
              <a:gd name="connsiteX34-477" fmla="*/ 2609647 w 3745816"/>
              <a:gd name="connsiteY34-478" fmla="*/ 1003649 h 3316502"/>
              <a:gd name="connsiteX35-479" fmla="*/ 2234575 w 3745816"/>
              <a:gd name="connsiteY35-480" fmla="*/ 1385343 h 3316502"/>
              <a:gd name="connsiteX36-481" fmla="*/ 1968444 w 3745816"/>
              <a:gd name="connsiteY36-482" fmla="*/ 1951725 h 3316502"/>
              <a:gd name="connsiteX37-483" fmla="*/ 2248223 w 3745816"/>
              <a:gd name="connsiteY37-484" fmla="*/ 1897134 h 3316502"/>
              <a:gd name="connsiteX38-485" fmla="*/ 2644008 w 3745816"/>
              <a:gd name="connsiteY38-486" fmla="*/ 1010029 h 3316502"/>
              <a:gd name="connsiteX39-487" fmla="*/ 2609647 w 3745816"/>
              <a:gd name="connsiteY39-488" fmla="*/ 1003649 h 3316502"/>
              <a:gd name="connsiteX40-489" fmla="*/ 1136169 w 3745816"/>
              <a:gd name="connsiteY40-490" fmla="*/ 1003649 h 3316502"/>
              <a:gd name="connsiteX41-491" fmla="*/ 1101808 w 3745816"/>
              <a:gd name="connsiteY41-492" fmla="*/ 1010029 h 3316502"/>
              <a:gd name="connsiteX42-493" fmla="*/ 1497593 w 3745816"/>
              <a:gd name="connsiteY42-494" fmla="*/ 1897134 h 3316502"/>
              <a:gd name="connsiteX43-495" fmla="*/ 1777372 w 3745816"/>
              <a:gd name="connsiteY43-496" fmla="*/ 1951725 h 3316502"/>
              <a:gd name="connsiteX44-497" fmla="*/ 1511241 w 3745816"/>
              <a:gd name="connsiteY44-498" fmla="*/ 1385343 h 3316502"/>
              <a:gd name="connsiteX45-499" fmla="*/ 1136169 w 3745816"/>
              <a:gd name="connsiteY45-500" fmla="*/ 1003649 h 3316502"/>
              <a:gd name="connsiteX46-501" fmla="*/ 665081 w 3745816"/>
              <a:gd name="connsiteY46-502" fmla="*/ 96 h 3316502"/>
              <a:gd name="connsiteX47-503" fmla="*/ 1862679 w 3745816"/>
              <a:gd name="connsiteY47-504" fmla="*/ 634117 h 3316502"/>
              <a:gd name="connsiteX48-505" fmla="*/ 3080735 w 3745816"/>
              <a:gd name="connsiteY48-506" fmla="*/ 96 h 3316502"/>
              <a:gd name="connsiteX49-507" fmla="*/ 3619822 w 3745816"/>
              <a:gd name="connsiteY49-508" fmla="*/ 921320 h 3316502"/>
              <a:gd name="connsiteX50-509" fmla="*/ 3456049 w 3745816"/>
              <a:gd name="connsiteY50-510" fmla="*/ 955441 h 3316502"/>
              <a:gd name="connsiteX51-511" fmla="*/ 3370271 w 3745816"/>
              <a:gd name="connsiteY51-512" fmla="*/ 1159232 h 3316502"/>
              <a:gd name="connsiteX52-513" fmla="*/ 3189917 w 3745816"/>
              <a:gd name="connsiteY52-514" fmla="*/ 1317105 h 3316502"/>
              <a:gd name="connsiteX53-515" fmla="*/ 3155798 w 3745816"/>
              <a:gd name="connsiteY53-516" fmla="*/ 1596884 h 3316502"/>
              <a:gd name="connsiteX54-517" fmla="*/ 2848723 w 3745816"/>
              <a:gd name="connsiteY54-518" fmla="*/ 1842544 h 3316502"/>
              <a:gd name="connsiteX55-519" fmla="*/ 2650831 w 3745816"/>
              <a:gd name="connsiteY55-520" fmla="*/ 2518108 h 3316502"/>
              <a:gd name="connsiteX56-521" fmla="*/ 2193630 w 3745816"/>
              <a:gd name="connsiteY56-522" fmla="*/ 2531756 h 3316502"/>
              <a:gd name="connsiteX57-523" fmla="*/ 1941147 w 3745816"/>
              <a:gd name="connsiteY57-524" fmla="*/ 2211033 h 3316502"/>
              <a:gd name="connsiteX58-525" fmla="*/ 1872908 w 3745816"/>
              <a:gd name="connsiteY58-526" fmla="*/ 2313392 h 3316502"/>
              <a:gd name="connsiteX59-527" fmla="*/ 1804669 w 3745816"/>
              <a:gd name="connsiteY59-528" fmla="*/ 2211033 h 3316502"/>
              <a:gd name="connsiteX60-529" fmla="*/ 1552186 w 3745816"/>
              <a:gd name="connsiteY60-530" fmla="*/ 2531756 h 3316502"/>
              <a:gd name="connsiteX61-531" fmla="*/ 1094985 w 3745816"/>
              <a:gd name="connsiteY61-532" fmla="*/ 2518108 h 3316502"/>
              <a:gd name="connsiteX62-533" fmla="*/ 897093 w 3745816"/>
              <a:gd name="connsiteY62-534" fmla="*/ 1842544 h 3316502"/>
              <a:gd name="connsiteX63-535" fmla="*/ 590018 w 3745816"/>
              <a:gd name="connsiteY63-536" fmla="*/ 1596884 h 3316502"/>
              <a:gd name="connsiteX64-537" fmla="*/ 555899 w 3745816"/>
              <a:gd name="connsiteY64-538" fmla="*/ 1317105 h 3316502"/>
              <a:gd name="connsiteX65-539" fmla="*/ 380265 w 3745816"/>
              <a:gd name="connsiteY65-540" fmla="*/ 1173717 h 3316502"/>
              <a:gd name="connsiteX66-541" fmla="*/ 289767 w 3745816"/>
              <a:gd name="connsiteY66-542" fmla="*/ 1006142 h 3316502"/>
              <a:gd name="connsiteX67-543" fmla="*/ 125994 w 3745816"/>
              <a:gd name="connsiteY67-544" fmla="*/ 921320 h 3316502"/>
              <a:gd name="connsiteX68" fmla="*/ 665081 w 3745816"/>
              <a:gd name="connsiteY68" fmla="*/ 96 h 3316502"/>
              <a:gd name="connsiteX0-545" fmla="*/ 2500704 w 3745816"/>
              <a:gd name="connsiteY0-546" fmla="*/ 2026790 h 3316502"/>
              <a:gd name="connsiteX1-547" fmla="*/ 2261868 w 3745816"/>
              <a:gd name="connsiteY1-548" fmla="*/ 2108676 h 3316502"/>
              <a:gd name="connsiteX2-549" fmla="*/ 2364227 w 3745816"/>
              <a:gd name="connsiteY2-550" fmla="*/ 2313393 h 3316502"/>
              <a:gd name="connsiteX3-551" fmla="*/ 2500704 w 3745816"/>
              <a:gd name="connsiteY3-552" fmla="*/ 2026790 h 3316502"/>
              <a:gd name="connsiteX4-553" fmla="*/ 1245112 w 3745816"/>
              <a:gd name="connsiteY4-554" fmla="*/ 2026790 h 3316502"/>
              <a:gd name="connsiteX5-555" fmla="*/ 1381589 w 3745816"/>
              <a:gd name="connsiteY5-556" fmla="*/ 2313393 h 3316502"/>
              <a:gd name="connsiteX6-557" fmla="*/ 1483948 w 3745816"/>
              <a:gd name="connsiteY6-558" fmla="*/ 2108676 h 3316502"/>
              <a:gd name="connsiteX7-559" fmla="*/ 1245112 w 3745816"/>
              <a:gd name="connsiteY7-560" fmla="*/ 2026790 h 3316502"/>
              <a:gd name="connsiteX8-561" fmla="*/ 3185000 w 3745816"/>
              <a:gd name="connsiteY8-562" fmla="*/ 1670667 h 3316502"/>
              <a:gd name="connsiteX9-563" fmla="*/ 3244509 w 3745816"/>
              <a:gd name="connsiteY9-564" fmla="*/ 1692418 h 3316502"/>
              <a:gd name="connsiteX10-565" fmla="*/ 3380986 w 3745816"/>
              <a:gd name="connsiteY10-566" fmla="*/ 1856191 h 3316502"/>
              <a:gd name="connsiteX11-567" fmla="*/ 3599350 w 3745816"/>
              <a:gd name="connsiteY11-568" fmla="*/ 1903959 h 3316502"/>
              <a:gd name="connsiteX12-569" fmla="*/ 3735827 w 3745816"/>
              <a:gd name="connsiteY12-570" fmla="*/ 2142795 h 3316502"/>
              <a:gd name="connsiteX13-571" fmla="*/ 3572054 w 3745816"/>
              <a:gd name="connsiteY13-572" fmla="*/ 2620466 h 3316502"/>
              <a:gd name="connsiteX14-573" fmla="*/ 3551583 w 3745816"/>
              <a:gd name="connsiteY14-574" fmla="*/ 3316502 h 3316502"/>
              <a:gd name="connsiteX15-575" fmla="*/ 3292276 w 3745816"/>
              <a:gd name="connsiteY15-576" fmla="*/ 3302855 h 3316502"/>
              <a:gd name="connsiteX16-577" fmla="*/ 3271804 w 3745816"/>
              <a:gd name="connsiteY16-578" fmla="*/ 2511284 h 3316502"/>
              <a:gd name="connsiteX17-579" fmla="*/ 3278628 w 3745816"/>
              <a:gd name="connsiteY17-580" fmla="*/ 2272449 h 3316502"/>
              <a:gd name="connsiteX18-581" fmla="*/ 3128502 w 3745816"/>
              <a:gd name="connsiteY18-582" fmla="*/ 2108675 h 3316502"/>
              <a:gd name="connsiteX19-583" fmla="*/ 2869195 w 3745816"/>
              <a:gd name="connsiteY19-584" fmla="*/ 2019965 h 3316502"/>
              <a:gd name="connsiteX20-585" fmla="*/ 3185000 w 3745816"/>
              <a:gd name="connsiteY20-586" fmla="*/ 1670667 h 3316502"/>
              <a:gd name="connsiteX21-587" fmla="*/ 560816 w 3745816"/>
              <a:gd name="connsiteY21-588" fmla="*/ 1670667 h 3316502"/>
              <a:gd name="connsiteX22-589" fmla="*/ 876621 w 3745816"/>
              <a:gd name="connsiteY22-590" fmla="*/ 2019965 h 3316502"/>
              <a:gd name="connsiteX23-591" fmla="*/ 617314 w 3745816"/>
              <a:gd name="connsiteY23-592" fmla="*/ 2108675 h 3316502"/>
              <a:gd name="connsiteX24-593" fmla="*/ 467188 w 3745816"/>
              <a:gd name="connsiteY24-594" fmla="*/ 2272449 h 3316502"/>
              <a:gd name="connsiteX25-595" fmla="*/ 474012 w 3745816"/>
              <a:gd name="connsiteY25-596" fmla="*/ 2511284 h 3316502"/>
              <a:gd name="connsiteX26-597" fmla="*/ 453540 w 3745816"/>
              <a:gd name="connsiteY26-598" fmla="*/ 3302855 h 3316502"/>
              <a:gd name="connsiteX27-599" fmla="*/ 194233 w 3745816"/>
              <a:gd name="connsiteY27-600" fmla="*/ 3316502 h 3316502"/>
              <a:gd name="connsiteX28-601" fmla="*/ 173762 w 3745816"/>
              <a:gd name="connsiteY28-602" fmla="*/ 2620466 h 3316502"/>
              <a:gd name="connsiteX29-603" fmla="*/ 9989 w 3745816"/>
              <a:gd name="connsiteY29-604" fmla="*/ 2142795 h 3316502"/>
              <a:gd name="connsiteX30-605" fmla="*/ 146466 w 3745816"/>
              <a:gd name="connsiteY30-606" fmla="*/ 1903959 h 3316502"/>
              <a:gd name="connsiteX31-607" fmla="*/ 364830 w 3745816"/>
              <a:gd name="connsiteY31-608" fmla="*/ 1856191 h 3316502"/>
              <a:gd name="connsiteX32-609" fmla="*/ 501307 w 3745816"/>
              <a:gd name="connsiteY32-610" fmla="*/ 1692418 h 3316502"/>
              <a:gd name="connsiteX33-611" fmla="*/ 560816 w 3745816"/>
              <a:gd name="connsiteY33-612" fmla="*/ 1670667 h 3316502"/>
              <a:gd name="connsiteX34-613" fmla="*/ 2609647 w 3745816"/>
              <a:gd name="connsiteY34-614" fmla="*/ 1003649 h 3316502"/>
              <a:gd name="connsiteX35-615" fmla="*/ 2234575 w 3745816"/>
              <a:gd name="connsiteY35-616" fmla="*/ 1385343 h 3316502"/>
              <a:gd name="connsiteX36-617" fmla="*/ 1968444 w 3745816"/>
              <a:gd name="connsiteY36-618" fmla="*/ 1951725 h 3316502"/>
              <a:gd name="connsiteX37-619" fmla="*/ 2248223 w 3745816"/>
              <a:gd name="connsiteY37-620" fmla="*/ 1897134 h 3316502"/>
              <a:gd name="connsiteX38-621" fmla="*/ 2644008 w 3745816"/>
              <a:gd name="connsiteY38-622" fmla="*/ 1010029 h 3316502"/>
              <a:gd name="connsiteX39-623" fmla="*/ 2609647 w 3745816"/>
              <a:gd name="connsiteY39-624" fmla="*/ 1003649 h 3316502"/>
              <a:gd name="connsiteX40-625" fmla="*/ 1136169 w 3745816"/>
              <a:gd name="connsiteY40-626" fmla="*/ 1003649 h 3316502"/>
              <a:gd name="connsiteX41-627" fmla="*/ 1101808 w 3745816"/>
              <a:gd name="connsiteY41-628" fmla="*/ 1010029 h 3316502"/>
              <a:gd name="connsiteX42-629" fmla="*/ 1497593 w 3745816"/>
              <a:gd name="connsiteY42-630" fmla="*/ 1897134 h 3316502"/>
              <a:gd name="connsiteX43-631" fmla="*/ 1777372 w 3745816"/>
              <a:gd name="connsiteY43-632" fmla="*/ 1951725 h 3316502"/>
              <a:gd name="connsiteX44-633" fmla="*/ 1511241 w 3745816"/>
              <a:gd name="connsiteY44-634" fmla="*/ 1385343 h 3316502"/>
              <a:gd name="connsiteX45-635" fmla="*/ 1136169 w 3745816"/>
              <a:gd name="connsiteY45-636" fmla="*/ 1003649 h 3316502"/>
              <a:gd name="connsiteX46-637" fmla="*/ 665081 w 3745816"/>
              <a:gd name="connsiteY46-638" fmla="*/ 96 h 3316502"/>
              <a:gd name="connsiteX47-639" fmla="*/ 1862679 w 3745816"/>
              <a:gd name="connsiteY47-640" fmla="*/ 634117 h 3316502"/>
              <a:gd name="connsiteX48-641" fmla="*/ 3080735 w 3745816"/>
              <a:gd name="connsiteY48-642" fmla="*/ 96 h 3316502"/>
              <a:gd name="connsiteX49-643" fmla="*/ 3619822 w 3745816"/>
              <a:gd name="connsiteY49-644" fmla="*/ 921320 h 3316502"/>
              <a:gd name="connsiteX50-645" fmla="*/ 3456049 w 3745816"/>
              <a:gd name="connsiteY50-646" fmla="*/ 955441 h 3316502"/>
              <a:gd name="connsiteX51-647" fmla="*/ 3370271 w 3745816"/>
              <a:gd name="connsiteY51-648" fmla="*/ 1159232 h 3316502"/>
              <a:gd name="connsiteX52-649" fmla="*/ 3189917 w 3745816"/>
              <a:gd name="connsiteY52-650" fmla="*/ 1317105 h 3316502"/>
              <a:gd name="connsiteX53-651" fmla="*/ 3155798 w 3745816"/>
              <a:gd name="connsiteY53-652" fmla="*/ 1596884 h 3316502"/>
              <a:gd name="connsiteX54-653" fmla="*/ 2848723 w 3745816"/>
              <a:gd name="connsiteY54-654" fmla="*/ 1842544 h 3316502"/>
              <a:gd name="connsiteX55-655" fmla="*/ 2650831 w 3745816"/>
              <a:gd name="connsiteY55-656" fmla="*/ 2518108 h 3316502"/>
              <a:gd name="connsiteX56-657" fmla="*/ 2193630 w 3745816"/>
              <a:gd name="connsiteY56-658" fmla="*/ 2531756 h 3316502"/>
              <a:gd name="connsiteX57-659" fmla="*/ 1941147 w 3745816"/>
              <a:gd name="connsiteY57-660" fmla="*/ 2211033 h 3316502"/>
              <a:gd name="connsiteX58-661" fmla="*/ 1872908 w 3745816"/>
              <a:gd name="connsiteY58-662" fmla="*/ 2313392 h 3316502"/>
              <a:gd name="connsiteX59-663" fmla="*/ 1804669 w 3745816"/>
              <a:gd name="connsiteY59-664" fmla="*/ 2211033 h 3316502"/>
              <a:gd name="connsiteX60-665" fmla="*/ 1552186 w 3745816"/>
              <a:gd name="connsiteY60-666" fmla="*/ 2531756 h 3316502"/>
              <a:gd name="connsiteX61-667" fmla="*/ 1094985 w 3745816"/>
              <a:gd name="connsiteY61-668" fmla="*/ 2518108 h 3316502"/>
              <a:gd name="connsiteX62-669" fmla="*/ 897093 w 3745816"/>
              <a:gd name="connsiteY62-670" fmla="*/ 1842544 h 3316502"/>
              <a:gd name="connsiteX63-671" fmla="*/ 590018 w 3745816"/>
              <a:gd name="connsiteY63-672" fmla="*/ 1596884 h 3316502"/>
              <a:gd name="connsiteX64-673" fmla="*/ 555899 w 3745816"/>
              <a:gd name="connsiteY64-674" fmla="*/ 1317105 h 3316502"/>
              <a:gd name="connsiteX65-675" fmla="*/ 380265 w 3745816"/>
              <a:gd name="connsiteY65-676" fmla="*/ 1173717 h 3316502"/>
              <a:gd name="connsiteX66-677" fmla="*/ 289767 w 3745816"/>
              <a:gd name="connsiteY66-678" fmla="*/ 1006142 h 3316502"/>
              <a:gd name="connsiteX67-679" fmla="*/ 125994 w 3745816"/>
              <a:gd name="connsiteY67-680" fmla="*/ 921320 h 3316502"/>
              <a:gd name="connsiteX68-681" fmla="*/ 665081 w 3745816"/>
              <a:gd name="connsiteY68-682" fmla="*/ 96 h 33165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681" y="connsiteY68-682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/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/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/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/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/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/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/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/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/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/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/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/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/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/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/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/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/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/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/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/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/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-1" fmla="*/ 1979373 w 3960440"/>
              <a:gd name="connsiteY0-2" fmla="*/ 472350 h 3960000"/>
              <a:gd name="connsiteX1-3" fmla="*/ 813783 w 3960440"/>
              <a:gd name="connsiteY1-4" fmla="*/ 1434034 h 3960000"/>
              <a:gd name="connsiteX2-5" fmla="*/ 1171732 w 3960440"/>
              <a:gd name="connsiteY2-6" fmla="*/ 2285845 h 3960000"/>
              <a:gd name="connsiteX3-7" fmla="*/ 1296382 w 3960440"/>
              <a:gd name="connsiteY3-8" fmla="*/ 1907811 h 3960000"/>
              <a:gd name="connsiteX4-9" fmla="*/ 1182276 w 3960440"/>
              <a:gd name="connsiteY4-10" fmla="*/ 1442314 h 3960000"/>
              <a:gd name="connsiteX5-11" fmla="*/ 2217373 w 3960440"/>
              <a:gd name="connsiteY5-12" fmla="*/ 796414 h 3960000"/>
              <a:gd name="connsiteX6-13" fmla="*/ 2730780 w 3960440"/>
              <a:gd name="connsiteY6-14" fmla="*/ 1554106 h 3960000"/>
              <a:gd name="connsiteX7-15" fmla="*/ 2424394 w 3960440"/>
              <a:gd name="connsiteY7-16" fmla="*/ 2278672 h 3960000"/>
              <a:gd name="connsiteX8-17" fmla="*/ 1910984 w 3960440"/>
              <a:gd name="connsiteY8-18" fmla="*/ 2071653 h 3960000"/>
              <a:gd name="connsiteX9-19" fmla="*/ 2072459 w 3960440"/>
              <a:gd name="connsiteY9-20" fmla="*/ 1512703 h 3960000"/>
              <a:gd name="connsiteX10-21" fmla="*/ 1873721 w 3960440"/>
              <a:gd name="connsiteY10-22" fmla="*/ 1156628 h 3960000"/>
              <a:gd name="connsiteX11-23" fmla="*/ 1525929 w 3960440"/>
              <a:gd name="connsiteY11-24" fmla="*/ 1392629 h 3960000"/>
              <a:gd name="connsiteX12-25" fmla="*/ 1521788 w 3960440"/>
              <a:gd name="connsiteY12-26" fmla="*/ 1897758 h 3960000"/>
              <a:gd name="connsiteX13-27" fmla="*/ 1339611 w 3960440"/>
              <a:gd name="connsiteY13-28" fmla="*/ 3487664 h 3960000"/>
              <a:gd name="connsiteX14-29" fmla="*/ 1803335 w 3960440"/>
              <a:gd name="connsiteY14-30" fmla="*/ 2485692 h 3960000"/>
              <a:gd name="connsiteX15-31" fmla="*/ 2283619 w 3960440"/>
              <a:gd name="connsiteY15-32" fmla="*/ 2688571 h 3960000"/>
              <a:gd name="connsiteX16-33" fmla="*/ 3144820 w 3960440"/>
              <a:gd name="connsiteY16-34" fmla="*/ 1595509 h 3960000"/>
              <a:gd name="connsiteX17-35" fmla="*/ 2134565 w 3960440"/>
              <a:gd name="connsiteY17-36" fmla="*/ 477605 h 3960000"/>
              <a:gd name="connsiteX18-37" fmla="*/ 1979373 w 3960440"/>
              <a:gd name="connsiteY18-38" fmla="*/ 472350 h 3960000"/>
              <a:gd name="connsiteX19-39" fmla="*/ 436907 w 3960440"/>
              <a:gd name="connsiteY19-40" fmla="*/ 0 h 3960000"/>
              <a:gd name="connsiteX20-41" fmla="*/ 3523533 w 3960440"/>
              <a:gd name="connsiteY20-42" fmla="*/ 0 h 3960000"/>
              <a:gd name="connsiteX21-43" fmla="*/ 3960440 w 3960440"/>
              <a:gd name="connsiteY21-44" fmla="*/ 436907 h 3960000"/>
              <a:gd name="connsiteX22-45" fmla="*/ 3960440 w 3960440"/>
              <a:gd name="connsiteY22-46" fmla="*/ 3523093 h 3960000"/>
              <a:gd name="connsiteX23-47" fmla="*/ 3523533 w 3960440"/>
              <a:gd name="connsiteY23-48" fmla="*/ 3960000 h 3960000"/>
              <a:gd name="connsiteX24-49" fmla="*/ 436907 w 3960440"/>
              <a:gd name="connsiteY24-50" fmla="*/ 3960000 h 3960000"/>
              <a:gd name="connsiteX25-51" fmla="*/ 0 w 3960440"/>
              <a:gd name="connsiteY25-52" fmla="*/ 3523093 h 3960000"/>
              <a:gd name="connsiteX26-53" fmla="*/ 0 w 3960440"/>
              <a:gd name="connsiteY26-54" fmla="*/ 436907 h 3960000"/>
              <a:gd name="connsiteX27-55" fmla="*/ 436907 w 3960440"/>
              <a:gd name="connsiteY27-56" fmla="*/ 0 h 3960000"/>
              <a:gd name="connsiteX0-57" fmla="*/ 1979373 w 3960440"/>
              <a:gd name="connsiteY0-58" fmla="*/ 472350 h 3960000"/>
              <a:gd name="connsiteX1-59" fmla="*/ 813783 w 3960440"/>
              <a:gd name="connsiteY1-60" fmla="*/ 1434034 h 3960000"/>
              <a:gd name="connsiteX2-61" fmla="*/ 1119009 w 3960440"/>
              <a:gd name="connsiteY2-62" fmla="*/ 2222584 h 3960000"/>
              <a:gd name="connsiteX3-63" fmla="*/ 1296382 w 3960440"/>
              <a:gd name="connsiteY3-64" fmla="*/ 1907811 h 3960000"/>
              <a:gd name="connsiteX4-65" fmla="*/ 1182276 w 3960440"/>
              <a:gd name="connsiteY4-66" fmla="*/ 1442314 h 3960000"/>
              <a:gd name="connsiteX5-67" fmla="*/ 2217373 w 3960440"/>
              <a:gd name="connsiteY5-68" fmla="*/ 796414 h 3960000"/>
              <a:gd name="connsiteX6-69" fmla="*/ 2730780 w 3960440"/>
              <a:gd name="connsiteY6-70" fmla="*/ 1554106 h 3960000"/>
              <a:gd name="connsiteX7-71" fmla="*/ 2424394 w 3960440"/>
              <a:gd name="connsiteY7-72" fmla="*/ 2278672 h 3960000"/>
              <a:gd name="connsiteX8-73" fmla="*/ 1910984 w 3960440"/>
              <a:gd name="connsiteY8-74" fmla="*/ 2071653 h 3960000"/>
              <a:gd name="connsiteX9-75" fmla="*/ 2072459 w 3960440"/>
              <a:gd name="connsiteY9-76" fmla="*/ 1512703 h 3960000"/>
              <a:gd name="connsiteX10-77" fmla="*/ 1873721 w 3960440"/>
              <a:gd name="connsiteY10-78" fmla="*/ 1156628 h 3960000"/>
              <a:gd name="connsiteX11-79" fmla="*/ 1525929 w 3960440"/>
              <a:gd name="connsiteY11-80" fmla="*/ 1392629 h 3960000"/>
              <a:gd name="connsiteX12-81" fmla="*/ 1521788 w 3960440"/>
              <a:gd name="connsiteY12-82" fmla="*/ 1897758 h 3960000"/>
              <a:gd name="connsiteX13-83" fmla="*/ 1339611 w 3960440"/>
              <a:gd name="connsiteY13-84" fmla="*/ 3487664 h 3960000"/>
              <a:gd name="connsiteX14-85" fmla="*/ 1803335 w 3960440"/>
              <a:gd name="connsiteY14-86" fmla="*/ 2485692 h 3960000"/>
              <a:gd name="connsiteX15-87" fmla="*/ 2283619 w 3960440"/>
              <a:gd name="connsiteY15-88" fmla="*/ 2688571 h 3960000"/>
              <a:gd name="connsiteX16-89" fmla="*/ 3144820 w 3960440"/>
              <a:gd name="connsiteY16-90" fmla="*/ 1595509 h 3960000"/>
              <a:gd name="connsiteX17-91" fmla="*/ 2134565 w 3960440"/>
              <a:gd name="connsiteY17-92" fmla="*/ 477605 h 3960000"/>
              <a:gd name="connsiteX18-93" fmla="*/ 1979373 w 3960440"/>
              <a:gd name="connsiteY18-94" fmla="*/ 472350 h 3960000"/>
              <a:gd name="connsiteX19-95" fmla="*/ 436907 w 3960440"/>
              <a:gd name="connsiteY19-96" fmla="*/ 0 h 3960000"/>
              <a:gd name="connsiteX20-97" fmla="*/ 3523533 w 3960440"/>
              <a:gd name="connsiteY20-98" fmla="*/ 0 h 3960000"/>
              <a:gd name="connsiteX21-99" fmla="*/ 3960440 w 3960440"/>
              <a:gd name="connsiteY21-100" fmla="*/ 436907 h 3960000"/>
              <a:gd name="connsiteX22-101" fmla="*/ 3960440 w 3960440"/>
              <a:gd name="connsiteY22-102" fmla="*/ 3523093 h 3960000"/>
              <a:gd name="connsiteX23-103" fmla="*/ 3523533 w 3960440"/>
              <a:gd name="connsiteY23-104" fmla="*/ 3960000 h 3960000"/>
              <a:gd name="connsiteX24-105" fmla="*/ 436907 w 3960440"/>
              <a:gd name="connsiteY24-106" fmla="*/ 3960000 h 3960000"/>
              <a:gd name="connsiteX25-107" fmla="*/ 0 w 3960440"/>
              <a:gd name="connsiteY25-108" fmla="*/ 3523093 h 3960000"/>
              <a:gd name="connsiteX26-109" fmla="*/ 0 w 3960440"/>
              <a:gd name="connsiteY26-110" fmla="*/ 436907 h 3960000"/>
              <a:gd name="connsiteX27-111" fmla="*/ 436907 w 3960440"/>
              <a:gd name="connsiteY27-112" fmla="*/ 0 h 3960000"/>
              <a:gd name="connsiteX0-113" fmla="*/ 1979373 w 3960440"/>
              <a:gd name="connsiteY0-114" fmla="*/ 472350 h 3960000"/>
              <a:gd name="connsiteX1-115" fmla="*/ 813783 w 3960440"/>
              <a:gd name="connsiteY1-116" fmla="*/ 1434034 h 3960000"/>
              <a:gd name="connsiteX2-117" fmla="*/ 1119009 w 3960440"/>
              <a:gd name="connsiteY2-118" fmla="*/ 2222584 h 3960000"/>
              <a:gd name="connsiteX3-119" fmla="*/ 1296382 w 3960440"/>
              <a:gd name="connsiteY3-120" fmla="*/ 1907811 h 3960000"/>
              <a:gd name="connsiteX4-121" fmla="*/ 1182276 w 3960440"/>
              <a:gd name="connsiteY4-122" fmla="*/ 1442314 h 3960000"/>
              <a:gd name="connsiteX5-123" fmla="*/ 2217373 w 3960440"/>
              <a:gd name="connsiteY5-124" fmla="*/ 796414 h 3960000"/>
              <a:gd name="connsiteX6-125" fmla="*/ 2730780 w 3960440"/>
              <a:gd name="connsiteY6-126" fmla="*/ 1554106 h 3960000"/>
              <a:gd name="connsiteX7-127" fmla="*/ 2424394 w 3960440"/>
              <a:gd name="connsiteY7-128" fmla="*/ 2278672 h 3960000"/>
              <a:gd name="connsiteX8-129" fmla="*/ 1910984 w 3960440"/>
              <a:gd name="connsiteY8-130" fmla="*/ 2071653 h 3960000"/>
              <a:gd name="connsiteX9-131" fmla="*/ 2072459 w 3960440"/>
              <a:gd name="connsiteY9-132" fmla="*/ 1512703 h 3960000"/>
              <a:gd name="connsiteX10-133" fmla="*/ 1873721 w 3960440"/>
              <a:gd name="connsiteY10-134" fmla="*/ 1156628 h 3960000"/>
              <a:gd name="connsiteX11-135" fmla="*/ 1525929 w 3960440"/>
              <a:gd name="connsiteY11-136" fmla="*/ 1392629 h 3960000"/>
              <a:gd name="connsiteX12-137" fmla="*/ 1521788 w 3960440"/>
              <a:gd name="connsiteY12-138" fmla="*/ 1897758 h 3960000"/>
              <a:gd name="connsiteX13-139" fmla="*/ 1339611 w 3960440"/>
              <a:gd name="connsiteY13-140" fmla="*/ 3487664 h 3960000"/>
              <a:gd name="connsiteX14-141" fmla="*/ 1803335 w 3960440"/>
              <a:gd name="connsiteY14-142" fmla="*/ 2485692 h 3960000"/>
              <a:gd name="connsiteX15-143" fmla="*/ 2283619 w 3960440"/>
              <a:gd name="connsiteY15-144" fmla="*/ 2688571 h 3960000"/>
              <a:gd name="connsiteX16-145" fmla="*/ 3144820 w 3960440"/>
              <a:gd name="connsiteY16-146" fmla="*/ 1595509 h 3960000"/>
              <a:gd name="connsiteX17-147" fmla="*/ 2134565 w 3960440"/>
              <a:gd name="connsiteY17-148" fmla="*/ 477605 h 3960000"/>
              <a:gd name="connsiteX18-149" fmla="*/ 1979373 w 3960440"/>
              <a:gd name="connsiteY18-150" fmla="*/ 472350 h 3960000"/>
              <a:gd name="connsiteX19-151" fmla="*/ 436907 w 3960440"/>
              <a:gd name="connsiteY19-152" fmla="*/ 0 h 3960000"/>
              <a:gd name="connsiteX20-153" fmla="*/ 3523533 w 3960440"/>
              <a:gd name="connsiteY20-154" fmla="*/ 0 h 3960000"/>
              <a:gd name="connsiteX21-155" fmla="*/ 3960440 w 3960440"/>
              <a:gd name="connsiteY21-156" fmla="*/ 436907 h 3960000"/>
              <a:gd name="connsiteX22-157" fmla="*/ 3960440 w 3960440"/>
              <a:gd name="connsiteY22-158" fmla="*/ 3523093 h 3960000"/>
              <a:gd name="connsiteX23-159" fmla="*/ 3523533 w 3960440"/>
              <a:gd name="connsiteY23-160" fmla="*/ 3960000 h 3960000"/>
              <a:gd name="connsiteX24-161" fmla="*/ 436907 w 3960440"/>
              <a:gd name="connsiteY24-162" fmla="*/ 3960000 h 3960000"/>
              <a:gd name="connsiteX25-163" fmla="*/ 0 w 3960440"/>
              <a:gd name="connsiteY25-164" fmla="*/ 3523093 h 3960000"/>
              <a:gd name="connsiteX26-165" fmla="*/ 0 w 3960440"/>
              <a:gd name="connsiteY26-166" fmla="*/ 436907 h 3960000"/>
              <a:gd name="connsiteX27-167" fmla="*/ 436907 w 3960440"/>
              <a:gd name="connsiteY27-168" fmla="*/ 0 h 3960000"/>
              <a:gd name="connsiteX0-169" fmla="*/ 1979373 w 3960440"/>
              <a:gd name="connsiteY0-170" fmla="*/ 472350 h 3960000"/>
              <a:gd name="connsiteX1-171" fmla="*/ 813783 w 3960440"/>
              <a:gd name="connsiteY1-172" fmla="*/ 1434034 h 3960000"/>
              <a:gd name="connsiteX2-173" fmla="*/ 1119009 w 3960440"/>
              <a:gd name="connsiteY2-174" fmla="*/ 2222584 h 3960000"/>
              <a:gd name="connsiteX3-175" fmla="*/ 1296382 w 3960440"/>
              <a:gd name="connsiteY3-176" fmla="*/ 1907811 h 3960000"/>
              <a:gd name="connsiteX4-177" fmla="*/ 1182276 w 3960440"/>
              <a:gd name="connsiteY4-178" fmla="*/ 1442314 h 3960000"/>
              <a:gd name="connsiteX5-179" fmla="*/ 2217373 w 3960440"/>
              <a:gd name="connsiteY5-180" fmla="*/ 796414 h 3960000"/>
              <a:gd name="connsiteX6-181" fmla="*/ 2730780 w 3960440"/>
              <a:gd name="connsiteY6-182" fmla="*/ 1554106 h 3960000"/>
              <a:gd name="connsiteX7-183" fmla="*/ 2424394 w 3960440"/>
              <a:gd name="connsiteY7-184" fmla="*/ 2278672 h 3960000"/>
              <a:gd name="connsiteX8-185" fmla="*/ 1910984 w 3960440"/>
              <a:gd name="connsiteY8-186" fmla="*/ 2071653 h 3960000"/>
              <a:gd name="connsiteX9-187" fmla="*/ 2072459 w 3960440"/>
              <a:gd name="connsiteY9-188" fmla="*/ 1512703 h 3960000"/>
              <a:gd name="connsiteX10-189" fmla="*/ 1873721 w 3960440"/>
              <a:gd name="connsiteY10-190" fmla="*/ 1156628 h 3960000"/>
              <a:gd name="connsiteX11-191" fmla="*/ 1525929 w 3960440"/>
              <a:gd name="connsiteY11-192" fmla="*/ 1392629 h 3960000"/>
              <a:gd name="connsiteX12-193" fmla="*/ 1521788 w 3960440"/>
              <a:gd name="connsiteY12-194" fmla="*/ 1897758 h 3960000"/>
              <a:gd name="connsiteX13-195" fmla="*/ 1339611 w 3960440"/>
              <a:gd name="connsiteY13-196" fmla="*/ 3487664 h 3960000"/>
              <a:gd name="connsiteX14-197" fmla="*/ 1803335 w 3960440"/>
              <a:gd name="connsiteY14-198" fmla="*/ 2485692 h 3960000"/>
              <a:gd name="connsiteX15-199" fmla="*/ 2283619 w 3960440"/>
              <a:gd name="connsiteY15-200" fmla="*/ 2688571 h 3960000"/>
              <a:gd name="connsiteX16-201" fmla="*/ 3144820 w 3960440"/>
              <a:gd name="connsiteY16-202" fmla="*/ 1595509 h 3960000"/>
              <a:gd name="connsiteX17-203" fmla="*/ 2134565 w 3960440"/>
              <a:gd name="connsiteY17-204" fmla="*/ 477605 h 3960000"/>
              <a:gd name="connsiteX18-205" fmla="*/ 1979373 w 3960440"/>
              <a:gd name="connsiteY18-206" fmla="*/ 472350 h 3960000"/>
              <a:gd name="connsiteX19-207" fmla="*/ 436907 w 3960440"/>
              <a:gd name="connsiteY19-208" fmla="*/ 0 h 3960000"/>
              <a:gd name="connsiteX20-209" fmla="*/ 3523533 w 3960440"/>
              <a:gd name="connsiteY20-210" fmla="*/ 0 h 3960000"/>
              <a:gd name="connsiteX21-211" fmla="*/ 3960440 w 3960440"/>
              <a:gd name="connsiteY21-212" fmla="*/ 436907 h 3960000"/>
              <a:gd name="connsiteX22-213" fmla="*/ 3960440 w 3960440"/>
              <a:gd name="connsiteY22-214" fmla="*/ 3523093 h 3960000"/>
              <a:gd name="connsiteX23-215" fmla="*/ 3523533 w 3960440"/>
              <a:gd name="connsiteY23-216" fmla="*/ 3960000 h 3960000"/>
              <a:gd name="connsiteX24-217" fmla="*/ 436907 w 3960440"/>
              <a:gd name="connsiteY24-218" fmla="*/ 3960000 h 3960000"/>
              <a:gd name="connsiteX25-219" fmla="*/ 0 w 3960440"/>
              <a:gd name="connsiteY25-220" fmla="*/ 3523093 h 3960000"/>
              <a:gd name="connsiteX26-221" fmla="*/ 0 w 3960440"/>
              <a:gd name="connsiteY26-222" fmla="*/ 436907 h 3960000"/>
              <a:gd name="connsiteX27-223" fmla="*/ 436907 w 3960440"/>
              <a:gd name="connsiteY27-224" fmla="*/ 0 h 3960000"/>
              <a:gd name="connsiteX0-225" fmla="*/ 1979373 w 3960440"/>
              <a:gd name="connsiteY0-226" fmla="*/ 472350 h 3960000"/>
              <a:gd name="connsiteX1-227" fmla="*/ 813783 w 3960440"/>
              <a:gd name="connsiteY1-228" fmla="*/ 1434034 h 3960000"/>
              <a:gd name="connsiteX2-229" fmla="*/ 1119009 w 3960440"/>
              <a:gd name="connsiteY2-230" fmla="*/ 2222584 h 3960000"/>
              <a:gd name="connsiteX3-231" fmla="*/ 1296382 w 3960440"/>
              <a:gd name="connsiteY3-232" fmla="*/ 1907811 h 3960000"/>
              <a:gd name="connsiteX4-233" fmla="*/ 1182276 w 3960440"/>
              <a:gd name="connsiteY4-234" fmla="*/ 1442314 h 3960000"/>
              <a:gd name="connsiteX5-235" fmla="*/ 2217373 w 3960440"/>
              <a:gd name="connsiteY5-236" fmla="*/ 796414 h 3960000"/>
              <a:gd name="connsiteX6-237" fmla="*/ 2730780 w 3960440"/>
              <a:gd name="connsiteY6-238" fmla="*/ 1554106 h 3960000"/>
              <a:gd name="connsiteX7-239" fmla="*/ 2424394 w 3960440"/>
              <a:gd name="connsiteY7-240" fmla="*/ 2278672 h 3960000"/>
              <a:gd name="connsiteX8-241" fmla="*/ 1910984 w 3960440"/>
              <a:gd name="connsiteY8-242" fmla="*/ 2071653 h 3960000"/>
              <a:gd name="connsiteX9-243" fmla="*/ 2072459 w 3960440"/>
              <a:gd name="connsiteY9-244" fmla="*/ 1512703 h 3960000"/>
              <a:gd name="connsiteX10-245" fmla="*/ 1873721 w 3960440"/>
              <a:gd name="connsiteY10-246" fmla="*/ 1156628 h 3960000"/>
              <a:gd name="connsiteX11-247" fmla="*/ 1525929 w 3960440"/>
              <a:gd name="connsiteY11-248" fmla="*/ 1392629 h 3960000"/>
              <a:gd name="connsiteX12-249" fmla="*/ 1521788 w 3960440"/>
              <a:gd name="connsiteY12-250" fmla="*/ 1897758 h 3960000"/>
              <a:gd name="connsiteX13-251" fmla="*/ 1339611 w 3960440"/>
              <a:gd name="connsiteY13-252" fmla="*/ 3487664 h 3960000"/>
              <a:gd name="connsiteX14-253" fmla="*/ 1803335 w 3960440"/>
              <a:gd name="connsiteY14-254" fmla="*/ 2485692 h 3960000"/>
              <a:gd name="connsiteX15-255" fmla="*/ 2283619 w 3960440"/>
              <a:gd name="connsiteY15-256" fmla="*/ 2688571 h 3960000"/>
              <a:gd name="connsiteX16-257" fmla="*/ 3144820 w 3960440"/>
              <a:gd name="connsiteY16-258" fmla="*/ 1595509 h 3960000"/>
              <a:gd name="connsiteX17-259" fmla="*/ 2134565 w 3960440"/>
              <a:gd name="connsiteY17-260" fmla="*/ 477605 h 3960000"/>
              <a:gd name="connsiteX18-261" fmla="*/ 1979373 w 3960440"/>
              <a:gd name="connsiteY18-262" fmla="*/ 472350 h 3960000"/>
              <a:gd name="connsiteX19-263" fmla="*/ 436907 w 3960440"/>
              <a:gd name="connsiteY19-264" fmla="*/ 0 h 3960000"/>
              <a:gd name="connsiteX20-265" fmla="*/ 3523533 w 3960440"/>
              <a:gd name="connsiteY20-266" fmla="*/ 0 h 3960000"/>
              <a:gd name="connsiteX21-267" fmla="*/ 3960440 w 3960440"/>
              <a:gd name="connsiteY21-268" fmla="*/ 436907 h 3960000"/>
              <a:gd name="connsiteX22-269" fmla="*/ 3960440 w 3960440"/>
              <a:gd name="connsiteY22-270" fmla="*/ 3523093 h 3960000"/>
              <a:gd name="connsiteX23-271" fmla="*/ 3523533 w 3960440"/>
              <a:gd name="connsiteY23-272" fmla="*/ 3960000 h 3960000"/>
              <a:gd name="connsiteX24-273" fmla="*/ 436907 w 3960440"/>
              <a:gd name="connsiteY24-274" fmla="*/ 3960000 h 3960000"/>
              <a:gd name="connsiteX25-275" fmla="*/ 0 w 3960440"/>
              <a:gd name="connsiteY25-276" fmla="*/ 3523093 h 3960000"/>
              <a:gd name="connsiteX26-277" fmla="*/ 0 w 3960440"/>
              <a:gd name="connsiteY26-278" fmla="*/ 436907 h 3960000"/>
              <a:gd name="connsiteX27-279" fmla="*/ 436907 w 3960440"/>
              <a:gd name="connsiteY27-280" fmla="*/ 0 h 3960000"/>
              <a:gd name="connsiteX0-281" fmla="*/ 1979373 w 3960440"/>
              <a:gd name="connsiteY0-282" fmla="*/ 472350 h 3960000"/>
              <a:gd name="connsiteX1-283" fmla="*/ 813783 w 3960440"/>
              <a:gd name="connsiteY1-284" fmla="*/ 1434034 h 3960000"/>
              <a:gd name="connsiteX2-285" fmla="*/ 1119009 w 3960440"/>
              <a:gd name="connsiteY2-286" fmla="*/ 2222584 h 3960000"/>
              <a:gd name="connsiteX3-287" fmla="*/ 1296382 w 3960440"/>
              <a:gd name="connsiteY3-288" fmla="*/ 1907811 h 3960000"/>
              <a:gd name="connsiteX4-289" fmla="*/ 1182276 w 3960440"/>
              <a:gd name="connsiteY4-290" fmla="*/ 1442314 h 3960000"/>
              <a:gd name="connsiteX5-291" fmla="*/ 2217373 w 3960440"/>
              <a:gd name="connsiteY5-292" fmla="*/ 838586 h 3960000"/>
              <a:gd name="connsiteX6-293" fmla="*/ 2730780 w 3960440"/>
              <a:gd name="connsiteY6-294" fmla="*/ 1554106 h 3960000"/>
              <a:gd name="connsiteX7-295" fmla="*/ 2424394 w 3960440"/>
              <a:gd name="connsiteY7-296" fmla="*/ 2278672 h 3960000"/>
              <a:gd name="connsiteX8-297" fmla="*/ 1910984 w 3960440"/>
              <a:gd name="connsiteY8-298" fmla="*/ 2071653 h 3960000"/>
              <a:gd name="connsiteX9-299" fmla="*/ 2072459 w 3960440"/>
              <a:gd name="connsiteY9-300" fmla="*/ 1512703 h 3960000"/>
              <a:gd name="connsiteX10-301" fmla="*/ 1873721 w 3960440"/>
              <a:gd name="connsiteY10-302" fmla="*/ 1156628 h 3960000"/>
              <a:gd name="connsiteX11-303" fmla="*/ 1525929 w 3960440"/>
              <a:gd name="connsiteY11-304" fmla="*/ 1392629 h 3960000"/>
              <a:gd name="connsiteX12-305" fmla="*/ 1521788 w 3960440"/>
              <a:gd name="connsiteY12-306" fmla="*/ 1897758 h 3960000"/>
              <a:gd name="connsiteX13-307" fmla="*/ 1339611 w 3960440"/>
              <a:gd name="connsiteY13-308" fmla="*/ 3487664 h 3960000"/>
              <a:gd name="connsiteX14-309" fmla="*/ 1803335 w 3960440"/>
              <a:gd name="connsiteY14-310" fmla="*/ 2485692 h 3960000"/>
              <a:gd name="connsiteX15-311" fmla="*/ 2283619 w 3960440"/>
              <a:gd name="connsiteY15-312" fmla="*/ 2688571 h 3960000"/>
              <a:gd name="connsiteX16-313" fmla="*/ 3144820 w 3960440"/>
              <a:gd name="connsiteY16-314" fmla="*/ 1595509 h 3960000"/>
              <a:gd name="connsiteX17-315" fmla="*/ 2134565 w 3960440"/>
              <a:gd name="connsiteY17-316" fmla="*/ 477605 h 3960000"/>
              <a:gd name="connsiteX18-317" fmla="*/ 1979373 w 3960440"/>
              <a:gd name="connsiteY18-318" fmla="*/ 472350 h 3960000"/>
              <a:gd name="connsiteX19-319" fmla="*/ 436907 w 3960440"/>
              <a:gd name="connsiteY19-320" fmla="*/ 0 h 3960000"/>
              <a:gd name="connsiteX20-321" fmla="*/ 3523533 w 3960440"/>
              <a:gd name="connsiteY20-322" fmla="*/ 0 h 3960000"/>
              <a:gd name="connsiteX21-323" fmla="*/ 3960440 w 3960440"/>
              <a:gd name="connsiteY21-324" fmla="*/ 436907 h 3960000"/>
              <a:gd name="connsiteX22-325" fmla="*/ 3960440 w 3960440"/>
              <a:gd name="connsiteY22-326" fmla="*/ 3523093 h 3960000"/>
              <a:gd name="connsiteX23-327" fmla="*/ 3523533 w 3960440"/>
              <a:gd name="connsiteY23-328" fmla="*/ 3960000 h 3960000"/>
              <a:gd name="connsiteX24-329" fmla="*/ 436907 w 3960440"/>
              <a:gd name="connsiteY24-330" fmla="*/ 3960000 h 3960000"/>
              <a:gd name="connsiteX25-331" fmla="*/ 0 w 3960440"/>
              <a:gd name="connsiteY25-332" fmla="*/ 3523093 h 3960000"/>
              <a:gd name="connsiteX26-333" fmla="*/ 0 w 3960440"/>
              <a:gd name="connsiteY26-334" fmla="*/ 436907 h 3960000"/>
              <a:gd name="connsiteX27-335" fmla="*/ 436907 w 3960440"/>
              <a:gd name="connsiteY27-336" fmla="*/ 0 h 3960000"/>
              <a:gd name="connsiteX0-337" fmla="*/ 1979373 w 3960440"/>
              <a:gd name="connsiteY0-338" fmla="*/ 472350 h 3960000"/>
              <a:gd name="connsiteX1-339" fmla="*/ 813783 w 3960440"/>
              <a:gd name="connsiteY1-340" fmla="*/ 1434034 h 3960000"/>
              <a:gd name="connsiteX2-341" fmla="*/ 1119009 w 3960440"/>
              <a:gd name="connsiteY2-342" fmla="*/ 2222584 h 3960000"/>
              <a:gd name="connsiteX3-343" fmla="*/ 1296382 w 3960440"/>
              <a:gd name="connsiteY3-344" fmla="*/ 1907811 h 3960000"/>
              <a:gd name="connsiteX4-345" fmla="*/ 1234998 w 3960440"/>
              <a:gd name="connsiteY4-346" fmla="*/ 1431771 h 3960000"/>
              <a:gd name="connsiteX5-347" fmla="*/ 2217373 w 3960440"/>
              <a:gd name="connsiteY5-348" fmla="*/ 838586 h 3960000"/>
              <a:gd name="connsiteX6-349" fmla="*/ 2730780 w 3960440"/>
              <a:gd name="connsiteY6-350" fmla="*/ 1554106 h 3960000"/>
              <a:gd name="connsiteX7-351" fmla="*/ 2424394 w 3960440"/>
              <a:gd name="connsiteY7-352" fmla="*/ 2278672 h 3960000"/>
              <a:gd name="connsiteX8-353" fmla="*/ 1910984 w 3960440"/>
              <a:gd name="connsiteY8-354" fmla="*/ 2071653 h 3960000"/>
              <a:gd name="connsiteX9-355" fmla="*/ 2072459 w 3960440"/>
              <a:gd name="connsiteY9-356" fmla="*/ 1512703 h 3960000"/>
              <a:gd name="connsiteX10-357" fmla="*/ 1873721 w 3960440"/>
              <a:gd name="connsiteY10-358" fmla="*/ 1156628 h 3960000"/>
              <a:gd name="connsiteX11-359" fmla="*/ 1525929 w 3960440"/>
              <a:gd name="connsiteY11-360" fmla="*/ 1392629 h 3960000"/>
              <a:gd name="connsiteX12-361" fmla="*/ 1521788 w 3960440"/>
              <a:gd name="connsiteY12-362" fmla="*/ 1897758 h 3960000"/>
              <a:gd name="connsiteX13-363" fmla="*/ 1339611 w 3960440"/>
              <a:gd name="connsiteY13-364" fmla="*/ 3487664 h 3960000"/>
              <a:gd name="connsiteX14-365" fmla="*/ 1803335 w 3960440"/>
              <a:gd name="connsiteY14-366" fmla="*/ 2485692 h 3960000"/>
              <a:gd name="connsiteX15-367" fmla="*/ 2283619 w 3960440"/>
              <a:gd name="connsiteY15-368" fmla="*/ 2688571 h 3960000"/>
              <a:gd name="connsiteX16-369" fmla="*/ 3144820 w 3960440"/>
              <a:gd name="connsiteY16-370" fmla="*/ 1595509 h 3960000"/>
              <a:gd name="connsiteX17-371" fmla="*/ 2134565 w 3960440"/>
              <a:gd name="connsiteY17-372" fmla="*/ 477605 h 3960000"/>
              <a:gd name="connsiteX18-373" fmla="*/ 1979373 w 3960440"/>
              <a:gd name="connsiteY18-374" fmla="*/ 472350 h 3960000"/>
              <a:gd name="connsiteX19-375" fmla="*/ 436907 w 3960440"/>
              <a:gd name="connsiteY19-376" fmla="*/ 0 h 3960000"/>
              <a:gd name="connsiteX20-377" fmla="*/ 3523533 w 3960440"/>
              <a:gd name="connsiteY20-378" fmla="*/ 0 h 3960000"/>
              <a:gd name="connsiteX21-379" fmla="*/ 3960440 w 3960440"/>
              <a:gd name="connsiteY21-380" fmla="*/ 436907 h 3960000"/>
              <a:gd name="connsiteX22-381" fmla="*/ 3960440 w 3960440"/>
              <a:gd name="connsiteY22-382" fmla="*/ 3523093 h 3960000"/>
              <a:gd name="connsiteX23-383" fmla="*/ 3523533 w 3960440"/>
              <a:gd name="connsiteY23-384" fmla="*/ 3960000 h 3960000"/>
              <a:gd name="connsiteX24-385" fmla="*/ 436907 w 3960440"/>
              <a:gd name="connsiteY24-386" fmla="*/ 3960000 h 3960000"/>
              <a:gd name="connsiteX25-387" fmla="*/ 0 w 3960440"/>
              <a:gd name="connsiteY25-388" fmla="*/ 3523093 h 3960000"/>
              <a:gd name="connsiteX26-389" fmla="*/ 0 w 3960440"/>
              <a:gd name="connsiteY26-390" fmla="*/ 436907 h 3960000"/>
              <a:gd name="connsiteX27-391" fmla="*/ 436907 w 3960440"/>
              <a:gd name="connsiteY27-392" fmla="*/ 0 h 3960000"/>
              <a:gd name="connsiteX0-393" fmla="*/ 1979373 w 3960440"/>
              <a:gd name="connsiteY0-394" fmla="*/ 472350 h 3960000"/>
              <a:gd name="connsiteX1-395" fmla="*/ 813783 w 3960440"/>
              <a:gd name="connsiteY1-396" fmla="*/ 1434034 h 3960000"/>
              <a:gd name="connsiteX2-397" fmla="*/ 1119009 w 3960440"/>
              <a:gd name="connsiteY2-398" fmla="*/ 2222584 h 3960000"/>
              <a:gd name="connsiteX3-399" fmla="*/ 1296382 w 3960440"/>
              <a:gd name="connsiteY3-400" fmla="*/ 1907811 h 3960000"/>
              <a:gd name="connsiteX4-401" fmla="*/ 1234998 w 3960440"/>
              <a:gd name="connsiteY4-402" fmla="*/ 1431771 h 3960000"/>
              <a:gd name="connsiteX5-403" fmla="*/ 2217373 w 3960440"/>
              <a:gd name="connsiteY5-404" fmla="*/ 838586 h 3960000"/>
              <a:gd name="connsiteX6-405" fmla="*/ 2730780 w 3960440"/>
              <a:gd name="connsiteY6-406" fmla="*/ 1554106 h 3960000"/>
              <a:gd name="connsiteX7-407" fmla="*/ 2424394 w 3960440"/>
              <a:gd name="connsiteY7-408" fmla="*/ 2278672 h 3960000"/>
              <a:gd name="connsiteX8-409" fmla="*/ 1910984 w 3960440"/>
              <a:gd name="connsiteY8-410" fmla="*/ 2071653 h 3960000"/>
              <a:gd name="connsiteX9-411" fmla="*/ 2072459 w 3960440"/>
              <a:gd name="connsiteY9-412" fmla="*/ 1512703 h 3960000"/>
              <a:gd name="connsiteX10-413" fmla="*/ 1915898 w 3960440"/>
              <a:gd name="connsiteY10-414" fmla="*/ 1219889 h 3960000"/>
              <a:gd name="connsiteX11-415" fmla="*/ 1525929 w 3960440"/>
              <a:gd name="connsiteY11-416" fmla="*/ 1392629 h 3960000"/>
              <a:gd name="connsiteX12-417" fmla="*/ 1521788 w 3960440"/>
              <a:gd name="connsiteY12-418" fmla="*/ 1897758 h 3960000"/>
              <a:gd name="connsiteX13-419" fmla="*/ 1339611 w 3960440"/>
              <a:gd name="connsiteY13-420" fmla="*/ 3487664 h 3960000"/>
              <a:gd name="connsiteX14-421" fmla="*/ 1803335 w 3960440"/>
              <a:gd name="connsiteY14-422" fmla="*/ 2485692 h 3960000"/>
              <a:gd name="connsiteX15-423" fmla="*/ 2283619 w 3960440"/>
              <a:gd name="connsiteY15-424" fmla="*/ 2688571 h 3960000"/>
              <a:gd name="connsiteX16-425" fmla="*/ 3144820 w 3960440"/>
              <a:gd name="connsiteY16-426" fmla="*/ 1595509 h 3960000"/>
              <a:gd name="connsiteX17-427" fmla="*/ 2134565 w 3960440"/>
              <a:gd name="connsiteY17-428" fmla="*/ 477605 h 3960000"/>
              <a:gd name="connsiteX18-429" fmla="*/ 1979373 w 3960440"/>
              <a:gd name="connsiteY18-430" fmla="*/ 472350 h 3960000"/>
              <a:gd name="connsiteX19-431" fmla="*/ 436907 w 3960440"/>
              <a:gd name="connsiteY19-432" fmla="*/ 0 h 3960000"/>
              <a:gd name="connsiteX20-433" fmla="*/ 3523533 w 3960440"/>
              <a:gd name="connsiteY20-434" fmla="*/ 0 h 3960000"/>
              <a:gd name="connsiteX21-435" fmla="*/ 3960440 w 3960440"/>
              <a:gd name="connsiteY21-436" fmla="*/ 436907 h 3960000"/>
              <a:gd name="connsiteX22-437" fmla="*/ 3960440 w 3960440"/>
              <a:gd name="connsiteY22-438" fmla="*/ 3523093 h 3960000"/>
              <a:gd name="connsiteX23-439" fmla="*/ 3523533 w 3960440"/>
              <a:gd name="connsiteY23-440" fmla="*/ 3960000 h 3960000"/>
              <a:gd name="connsiteX24-441" fmla="*/ 436907 w 3960440"/>
              <a:gd name="connsiteY24-442" fmla="*/ 3960000 h 3960000"/>
              <a:gd name="connsiteX25-443" fmla="*/ 0 w 3960440"/>
              <a:gd name="connsiteY25-444" fmla="*/ 3523093 h 3960000"/>
              <a:gd name="connsiteX26-445" fmla="*/ 0 w 3960440"/>
              <a:gd name="connsiteY26-446" fmla="*/ 436907 h 3960000"/>
              <a:gd name="connsiteX27-447" fmla="*/ 436907 w 3960440"/>
              <a:gd name="connsiteY27-448" fmla="*/ 0 h 3960000"/>
              <a:gd name="connsiteX0-449" fmla="*/ 1979373 w 3960440"/>
              <a:gd name="connsiteY0-450" fmla="*/ 472350 h 3960000"/>
              <a:gd name="connsiteX1-451" fmla="*/ 813783 w 3960440"/>
              <a:gd name="connsiteY1-452" fmla="*/ 1434034 h 3960000"/>
              <a:gd name="connsiteX2-453" fmla="*/ 1119009 w 3960440"/>
              <a:gd name="connsiteY2-454" fmla="*/ 2222584 h 3960000"/>
              <a:gd name="connsiteX3-455" fmla="*/ 1296382 w 3960440"/>
              <a:gd name="connsiteY3-456" fmla="*/ 1907811 h 3960000"/>
              <a:gd name="connsiteX4-457" fmla="*/ 1234998 w 3960440"/>
              <a:gd name="connsiteY4-458" fmla="*/ 1431771 h 3960000"/>
              <a:gd name="connsiteX5-459" fmla="*/ 2217373 w 3960440"/>
              <a:gd name="connsiteY5-460" fmla="*/ 838586 h 3960000"/>
              <a:gd name="connsiteX6-461" fmla="*/ 2730780 w 3960440"/>
              <a:gd name="connsiteY6-462" fmla="*/ 1554106 h 3960000"/>
              <a:gd name="connsiteX7-463" fmla="*/ 2424394 w 3960440"/>
              <a:gd name="connsiteY7-464" fmla="*/ 2278672 h 3960000"/>
              <a:gd name="connsiteX8-465" fmla="*/ 1910984 w 3960440"/>
              <a:gd name="connsiteY8-466" fmla="*/ 2071653 h 3960000"/>
              <a:gd name="connsiteX9-467" fmla="*/ 2072459 w 3960440"/>
              <a:gd name="connsiteY9-468" fmla="*/ 1512703 h 3960000"/>
              <a:gd name="connsiteX10-469" fmla="*/ 1915898 w 3960440"/>
              <a:gd name="connsiteY10-470" fmla="*/ 1219889 h 3960000"/>
              <a:gd name="connsiteX11-471" fmla="*/ 1589196 w 3960440"/>
              <a:gd name="connsiteY11-472" fmla="*/ 1434803 h 3960000"/>
              <a:gd name="connsiteX12-473" fmla="*/ 1521788 w 3960440"/>
              <a:gd name="connsiteY12-474" fmla="*/ 1897758 h 3960000"/>
              <a:gd name="connsiteX13-475" fmla="*/ 1339611 w 3960440"/>
              <a:gd name="connsiteY13-476" fmla="*/ 3487664 h 3960000"/>
              <a:gd name="connsiteX14-477" fmla="*/ 1803335 w 3960440"/>
              <a:gd name="connsiteY14-478" fmla="*/ 2485692 h 3960000"/>
              <a:gd name="connsiteX15-479" fmla="*/ 2283619 w 3960440"/>
              <a:gd name="connsiteY15-480" fmla="*/ 2688571 h 3960000"/>
              <a:gd name="connsiteX16-481" fmla="*/ 3144820 w 3960440"/>
              <a:gd name="connsiteY16-482" fmla="*/ 1595509 h 3960000"/>
              <a:gd name="connsiteX17-483" fmla="*/ 2134565 w 3960440"/>
              <a:gd name="connsiteY17-484" fmla="*/ 477605 h 3960000"/>
              <a:gd name="connsiteX18-485" fmla="*/ 1979373 w 3960440"/>
              <a:gd name="connsiteY18-486" fmla="*/ 472350 h 3960000"/>
              <a:gd name="connsiteX19-487" fmla="*/ 436907 w 3960440"/>
              <a:gd name="connsiteY19-488" fmla="*/ 0 h 3960000"/>
              <a:gd name="connsiteX20-489" fmla="*/ 3523533 w 3960440"/>
              <a:gd name="connsiteY20-490" fmla="*/ 0 h 3960000"/>
              <a:gd name="connsiteX21-491" fmla="*/ 3960440 w 3960440"/>
              <a:gd name="connsiteY21-492" fmla="*/ 436907 h 3960000"/>
              <a:gd name="connsiteX22-493" fmla="*/ 3960440 w 3960440"/>
              <a:gd name="connsiteY22-494" fmla="*/ 3523093 h 3960000"/>
              <a:gd name="connsiteX23-495" fmla="*/ 3523533 w 3960440"/>
              <a:gd name="connsiteY23-496" fmla="*/ 3960000 h 3960000"/>
              <a:gd name="connsiteX24-497" fmla="*/ 436907 w 3960440"/>
              <a:gd name="connsiteY24-498" fmla="*/ 3960000 h 3960000"/>
              <a:gd name="connsiteX25-499" fmla="*/ 0 w 3960440"/>
              <a:gd name="connsiteY25-500" fmla="*/ 3523093 h 3960000"/>
              <a:gd name="connsiteX26-501" fmla="*/ 0 w 3960440"/>
              <a:gd name="connsiteY26-502" fmla="*/ 436907 h 3960000"/>
              <a:gd name="connsiteX27-503" fmla="*/ 436907 w 3960440"/>
              <a:gd name="connsiteY27-504" fmla="*/ 0 h 3960000"/>
              <a:gd name="connsiteX0-505" fmla="*/ 1979373 w 3960440"/>
              <a:gd name="connsiteY0-506" fmla="*/ 472350 h 3960000"/>
              <a:gd name="connsiteX1-507" fmla="*/ 813783 w 3960440"/>
              <a:gd name="connsiteY1-508" fmla="*/ 1434034 h 3960000"/>
              <a:gd name="connsiteX2-509" fmla="*/ 1119009 w 3960440"/>
              <a:gd name="connsiteY2-510" fmla="*/ 2222584 h 3960000"/>
              <a:gd name="connsiteX3-511" fmla="*/ 1296382 w 3960440"/>
              <a:gd name="connsiteY3-512" fmla="*/ 1907811 h 3960000"/>
              <a:gd name="connsiteX4-513" fmla="*/ 1234998 w 3960440"/>
              <a:gd name="connsiteY4-514" fmla="*/ 1431771 h 3960000"/>
              <a:gd name="connsiteX5-515" fmla="*/ 2217373 w 3960440"/>
              <a:gd name="connsiteY5-516" fmla="*/ 838586 h 3960000"/>
              <a:gd name="connsiteX6-517" fmla="*/ 2730780 w 3960440"/>
              <a:gd name="connsiteY6-518" fmla="*/ 1554106 h 3960000"/>
              <a:gd name="connsiteX7-519" fmla="*/ 2424394 w 3960440"/>
              <a:gd name="connsiteY7-520" fmla="*/ 2278672 h 3960000"/>
              <a:gd name="connsiteX8-521" fmla="*/ 1910984 w 3960440"/>
              <a:gd name="connsiteY8-522" fmla="*/ 2071653 h 3960000"/>
              <a:gd name="connsiteX9-523" fmla="*/ 2072459 w 3960440"/>
              <a:gd name="connsiteY9-524" fmla="*/ 1512703 h 3960000"/>
              <a:gd name="connsiteX10-525" fmla="*/ 1915898 w 3960440"/>
              <a:gd name="connsiteY10-526" fmla="*/ 1219889 h 3960000"/>
              <a:gd name="connsiteX11-527" fmla="*/ 1589196 w 3960440"/>
              <a:gd name="connsiteY11-528" fmla="*/ 1434803 h 3960000"/>
              <a:gd name="connsiteX12-529" fmla="*/ 1574511 w 3960440"/>
              <a:gd name="connsiteY12-530" fmla="*/ 1939931 h 3960000"/>
              <a:gd name="connsiteX13-531" fmla="*/ 1339611 w 3960440"/>
              <a:gd name="connsiteY13-532" fmla="*/ 3487664 h 3960000"/>
              <a:gd name="connsiteX14-533" fmla="*/ 1803335 w 3960440"/>
              <a:gd name="connsiteY14-534" fmla="*/ 2485692 h 3960000"/>
              <a:gd name="connsiteX15-535" fmla="*/ 2283619 w 3960440"/>
              <a:gd name="connsiteY15-536" fmla="*/ 2688571 h 3960000"/>
              <a:gd name="connsiteX16-537" fmla="*/ 3144820 w 3960440"/>
              <a:gd name="connsiteY16-538" fmla="*/ 1595509 h 3960000"/>
              <a:gd name="connsiteX17-539" fmla="*/ 2134565 w 3960440"/>
              <a:gd name="connsiteY17-540" fmla="*/ 477605 h 3960000"/>
              <a:gd name="connsiteX18-541" fmla="*/ 1979373 w 3960440"/>
              <a:gd name="connsiteY18-542" fmla="*/ 472350 h 3960000"/>
              <a:gd name="connsiteX19-543" fmla="*/ 436907 w 3960440"/>
              <a:gd name="connsiteY19-544" fmla="*/ 0 h 3960000"/>
              <a:gd name="connsiteX20-545" fmla="*/ 3523533 w 3960440"/>
              <a:gd name="connsiteY20-546" fmla="*/ 0 h 3960000"/>
              <a:gd name="connsiteX21-547" fmla="*/ 3960440 w 3960440"/>
              <a:gd name="connsiteY21-548" fmla="*/ 436907 h 3960000"/>
              <a:gd name="connsiteX22-549" fmla="*/ 3960440 w 3960440"/>
              <a:gd name="connsiteY22-550" fmla="*/ 3523093 h 3960000"/>
              <a:gd name="connsiteX23-551" fmla="*/ 3523533 w 3960440"/>
              <a:gd name="connsiteY23-552" fmla="*/ 3960000 h 3960000"/>
              <a:gd name="connsiteX24-553" fmla="*/ 436907 w 3960440"/>
              <a:gd name="connsiteY24-554" fmla="*/ 3960000 h 3960000"/>
              <a:gd name="connsiteX25-555" fmla="*/ 0 w 3960440"/>
              <a:gd name="connsiteY25-556" fmla="*/ 3523093 h 3960000"/>
              <a:gd name="connsiteX26-557" fmla="*/ 0 w 3960440"/>
              <a:gd name="connsiteY26-558" fmla="*/ 436907 h 3960000"/>
              <a:gd name="connsiteX27-559" fmla="*/ 436907 w 3960440"/>
              <a:gd name="connsiteY27-560" fmla="*/ 0 h 3960000"/>
              <a:gd name="connsiteX0-561" fmla="*/ 1979373 w 3960440"/>
              <a:gd name="connsiteY0-562" fmla="*/ 472350 h 3960000"/>
              <a:gd name="connsiteX1-563" fmla="*/ 813783 w 3960440"/>
              <a:gd name="connsiteY1-564" fmla="*/ 1434034 h 3960000"/>
              <a:gd name="connsiteX2-565" fmla="*/ 1119009 w 3960440"/>
              <a:gd name="connsiteY2-566" fmla="*/ 2222584 h 3960000"/>
              <a:gd name="connsiteX3-567" fmla="*/ 1296382 w 3960440"/>
              <a:gd name="connsiteY3-568" fmla="*/ 1907811 h 3960000"/>
              <a:gd name="connsiteX4-569" fmla="*/ 1234998 w 3960440"/>
              <a:gd name="connsiteY4-570" fmla="*/ 1431771 h 3960000"/>
              <a:gd name="connsiteX5-571" fmla="*/ 2217373 w 3960440"/>
              <a:gd name="connsiteY5-572" fmla="*/ 838586 h 3960000"/>
              <a:gd name="connsiteX6-573" fmla="*/ 2730780 w 3960440"/>
              <a:gd name="connsiteY6-574" fmla="*/ 1554106 h 3960000"/>
              <a:gd name="connsiteX7-575" fmla="*/ 2424394 w 3960440"/>
              <a:gd name="connsiteY7-576" fmla="*/ 2278672 h 3960000"/>
              <a:gd name="connsiteX8-577" fmla="*/ 1910984 w 3960440"/>
              <a:gd name="connsiteY8-578" fmla="*/ 2071653 h 3960000"/>
              <a:gd name="connsiteX9-579" fmla="*/ 2072459 w 3960440"/>
              <a:gd name="connsiteY9-580" fmla="*/ 1512703 h 3960000"/>
              <a:gd name="connsiteX10-581" fmla="*/ 1915898 w 3960440"/>
              <a:gd name="connsiteY10-582" fmla="*/ 1219889 h 3960000"/>
              <a:gd name="connsiteX11-583" fmla="*/ 1589196 w 3960440"/>
              <a:gd name="connsiteY11-584" fmla="*/ 1434803 h 3960000"/>
              <a:gd name="connsiteX12-585" fmla="*/ 1574511 w 3960440"/>
              <a:gd name="connsiteY12-586" fmla="*/ 1939931 h 3960000"/>
              <a:gd name="connsiteX13-587" fmla="*/ 1339611 w 3960440"/>
              <a:gd name="connsiteY13-588" fmla="*/ 3487664 h 3960000"/>
              <a:gd name="connsiteX14-589" fmla="*/ 1866603 w 3960440"/>
              <a:gd name="connsiteY14-590" fmla="*/ 2506778 h 3960000"/>
              <a:gd name="connsiteX15-591" fmla="*/ 2283619 w 3960440"/>
              <a:gd name="connsiteY15-592" fmla="*/ 2688571 h 3960000"/>
              <a:gd name="connsiteX16-593" fmla="*/ 3144820 w 3960440"/>
              <a:gd name="connsiteY16-594" fmla="*/ 1595509 h 3960000"/>
              <a:gd name="connsiteX17-595" fmla="*/ 2134565 w 3960440"/>
              <a:gd name="connsiteY17-596" fmla="*/ 477605 h 3960000"/>
              <a:gd name="connsiteX18-597" fmla="*/ 1979373 w 3960440"/>
              <a:gd name="connsiteY18-598" fmla="*/ 472350 h 3960000"/>
              <a:gd name="connsiteX19-599" fmla="*/ 436907 w 3960440"/>
              <a:gd name="connsiteY19-600" fmla="*/ 0 h 3960000"/>
              <a:gd name="connsiteX20-601" fmla="*/ 3523533 w 3960440"/>
              <a:gd name="connsiteY20-602" fmla="*/ 0 h 3960000"/>
              <a:gd name="connsiteX21-603" fmla="*/ 3960440 w 3960440"/>
              <a:gd name="connsiteY21-604" fmla="*/ 436907 h 3960000"/>
              <a:gd name="connsiteX22-605" fmla="*/ 3960440 w 3960440"/>
              <a:gd name="connsiteY22-606" fmla="*/ 3523093 h 3960000"/>
              <a:gd name="connsiteX23-607" fmla="*/ 3523533 w 3960440"/>
              <a:gd name="connsiteY23-608" fmla="*/ 3960000 h 3960000"/>
              <a:gd name="connsiteX24-609" fmla="*/ 436907 w 3960440"/>
              <a:gd name="connsiteY24-610" fmla="*/ 3960000 h 3960000"/>
              <a:gd name="connsiteX25-611" fmla="*/ 0 w 3960440"/>
              <a:gd name="connsiteY25-612" fmla="*/ 3523093 h 3960000"/>
              <a:gd name="connsiteX26-613" fmla="*/ 0 w 3960440"/>
              <a:gd name="connsiteY26-614" fmla="*/ 436907 h 3960000"/>
              <a:gd name="connsiteX27-615" fmla="*/ 436907 w 3960440"/>
              <a:gd name="connsiteY27-616" fmla="*/ 0 h 3960000"/>
              <a:gd name="connsiteX0-617" fmla="*/ 1979373 w 3960440"/>
              <a:gd name="connsiteY0-618" fmla="*/ 472350 h 3960000"/>
              <a:gd name="connsiteX1-619" fmla="*/ 813783 w 3960440"/>
              <a:gd name="connsiteY1-620" fmla="*/ 1434034 h 3960000"/>
              <a:gd name="connsiteX2-621" fmla="*/ 1119009 w 3960440"/>
              <a:gd name="connsiteY2-622" fmla="*/ 2222584 h 3960000"/>
              <a:gd name="connsiteX3-623" fmla="*/ 1296382 w 3960440"/>
              <a:gd name="connsiteY3-624" fmla="*/ 1907811 h 3960000"/>
              <a:gd name="connsiteX4-625" fmla="*/ 1234998 w 3960440"/>
              <a:gd name="connsiteY4-626" fmla="*/ 1431771 h 3960000"/>
              <a:gd name="connsiteX5-627" fmla="*/ 2217373 w 3960440"/>
              <a:gd name="connsiteY5-628" fmla="*/ 838586 h 3960000"/>
              <a:gd name="connsiteX6-629" fmla="*/ 2730780 w 3960440"/>
              <a:gd name="connsiteY6-630" fmla="*/ 1554106 h 3960000"/>
              <a:gd name="connsiteX7-631" fmla="*/ 2424394 w 3960440"/>
              <a:gd name="connsiteY7-632" fmla="*/ 2278672 h 3960000"/>
              <a:gd name="connsiteX8-633" fmla="*/ 1995341 w 3960440"/>
              <a:gd name="connsiteY8-634" fmla="*/ 2082197 h 3960000"/>
              <a:gd name="connsiteX9-635" fmla="*/ 2072459 w 3960440"/>
              <a:gd name="connsiteY9-636" fmla="*/ 1512703 h 3960000"/>
              <a:gd name="connsiteX10-637" fmla="*/ 1915898 w 3960440"/>
              <a:gd name="connsiteY10-638" fmla="*/ 1219889 h 3960000"/>
              <a:gd name="connsiteX11-639" fmla="*/ 1589196 w 3960440"/>
              <a:gd name="connsiteY11-640" fmla="*/ 1434803 h 3960000"/>
              <a:gd name="connsiteX12-641" fmla="*/ 1574511 w 3960440"/>
              <a:gd name="connsiteY12-642" fmla="*/ 1939931 h 3960000"/>
              <a:gd name="connsiteX13-643" fmla="*/ 1339611 w 3960440"/>
              <a:gd name="connsiteY13-644" fmla="*/ 3487664 h 3960000"/>
              <a:gd name="connsiteX14-645" fmla="*/ 1866603 w 3960440"/>
              <a:gd name="connsiteY14-646" fmla="*/ 2506778 h 3960000"/>
              <a:gd name="connsiteX15-647" fmla="*/ 2283619 w 3960440"/>
              <a:gd name="connsiteY15-648" fmla="*/ 2688571 h 3960000"/>
              <a:gd name="connsiteX16-649" fmla="*/ 3144820 w 3960440"/>
              <a:gd name="connsiteY16-650" fmla="*/ 1595509 h 3960000"/>
              <a:gd name="connsiteX17-651" fmla="*/ 2134565 w 3960440"/>
              <a:gd name="connsiteY17-652" fmla="*/ 477605 h 3960000"/>
              <a:gd name="connsiteX18-653" fmla="*/ 1979373 w 3960440"/>
              <a:gd name="connsiteY18-654" fmla="*/ 472350 h 3960000"/>
              <a:gd name="connsiteX19-655" fmla="*/ 436907 w 3960440"/>
              <a:gd name="connsiteY19-656" fmla="*/ 0 h 3960000"/>
              <a:gd name="connsiteX20-657" fmla="*/ 3523533 w 3960440"/>
              <a:gd name="connsiteY20-658" fmla="*/ 0 h 3960000"/>
              <a:gd name="connsiteX21-659" fmla="*/ 3960440 w 3960440"/>
              <a:gd name="connsiteY21-660" fmla="*/ 436907 h 3960000"/>
              <a:gd name="connsiteX22-661" fmla="*/ 3960440 w 3960440"/>
              <a:gd name="connsiteY22-662" fmla="*/ 3523093 h 3960000"/>
              <a:gd name="connsiteX23-663" fmla="*/ 3523533 w 3960440"/>
              <a:gd name="connsiteY23-664" fmla="*/ 3960000 h 3960000"/>
              <a:gd name="connsiteX24-665" fmla="*/ 436907 w 3960440"/>
              <a:gd name="connsiteY24-666" fmla="*/ 3960000 h 3960000"/>
              <a:gd name="connsiteX25-667" fmla="*/ 0 w 3960440"/>
              <a:gd name="connsiteY25-668" fmla="*/ 3523093 h 3960000"/>
              <a:gd name="connsiteX26-669" fmla="*/ 0 w 3960440"/>
              <a:gd name="connsiteY26-670" fmla="*/ 436907 h 3960000"/>
              <a:gd name="connsiteX27-671" fmla="*/ 436907 w 3960440"/>
              <a:gd name="connsiteY27-672" fmla="*/ 0 h 3960000"/>
              <a:gd name="connsiteX0-673" fmla="*/ 1979373 w 3960440"/>
              <a:gd name="connsiteY0-674" fmla="*/ 472350 h 3960000"/>
              <a:gd name="connsiteX1-675" fmla="*/ 813783 w 3960440"/>
              <a:gd name="connsiteY1-676" fmla="*/ 1434034 h 3960000"/>
              <a:gd name="connsiteX2-677" fmla="*/ 1119009 w 3960440"/>
              <a:gd name="connsiteY2-678" fmla="*/ 2222584 h 3960000"/>
              <a:gd name="connsiteX3-679" fmla="*/ 1296382 w 3960440"/>
              <a:gd name="connsiteY3-680" fmla="*/ 1907811 h 3960000"/>
              <a:gd name="connsiteX4-681" fmla="*/ 1234998 w 3960440"/>
              <a:gd name="connsiteY4-682" fmla="*/ 1431771 h 3960000"/>
              <a:gd name="connsiteX5-683" fmla="*/ 2217373 w 3960440"/>
              <a:gd name="connsiteY5-684" fmla="*/ 838586 h 3960000"/>
              <a:gd name="connsiteX6-685" fmla="*/ 2730780 w 3960440"/>
              <a:gd name="connsiteY6-686" fmla="*/ 1554106 h 3960000"/>
              <a:gd name="connsiteX7-687" fmla="*/ 2424394 w 3960440"/>
              <a:gd name="connsiteY7-688" fmla="*/ 2278672 h 3960000"/>
              <a:gd name="connsiteX8-689" fmla="*/ 1995341 w 3960440"/>
              <a:gd name="connsiteY8-690" fmla="*/ 2082197 h 3960000"/>
              <a:gd name="connsiteX9-691" fmla="*/ 2135727 w 3960440"/>
              <a:gd name="connsiteY9-692" fmla="*/ 1554876 h 3960000"/>
              <a:gd name="connsiteX10-693" fmla="*/ 1915898 w 3960440"/>
              <a:gd name="connsiteY10-694" fmla="*/ 1219889 h 3960000"/>
              <a:gd name="connsiteX11-695" fmla="*/ 1589196 w 3960440"/>
              <a:gd name="connsiteY11-696" fmla="*/ 1434803 h 3960000"/>
              <a:gd name="connsiteX12-697" fmla="*/ 1574511 w 3960440"/>
              <a:gd name="connsiteY12-698" fmla="*/ 1939931 h 3960000"/>
              <a:gd name="connsiteX13-699" fmla="*/ 1339611 w 3960440"/>
              <a:gd name="connsiteY13-700" fmla="*/ 3487664 h 3960000"/>
              <a:gd name="connsiteX14-701" fmla="*/ 1866603 w 3960440"/>
              <a:gd name="connsiteY14-702" fmla="*/ 2506778 h 3960000"/>
              <a:gd name="connsiteX15-703" fmla="*/ 2283619 w 3960440"/>
              <a:gd name="connsiteY15-704" fmla="*/ 2688571 h 3960000"/>
              <a:gd name="connsiteX16-705" fmla="*/ 3144820 w 3960440"/>
              <a:gd name="connsiteY16-706" fmla="*/ 1595509 h 3960000"/>
              <a:gd name="connsiteX17-707" fmla="*/ 2134565 w 3960440"/>
              <a:gd name="connsiteY17-708" fmla="*/ 477605 h 3960000"/>
              <a:gd name="connsiteX18-709" fmla="*/ 1979373 w 3960440"/>
              <a:gd name="connsiteY18-710" fmla="*/ 472350 h 3960000"/>
              <a:gd name="connsiteX19-711" fmla="*/ 436907 w 3960440"/>
              <a:gd name="connsiteY19-712" fmla="*/ 0 h 3960000"/>
              <a:gd name="connsiteX20-713" fmla="*/ 3523533 w 3960440"/>
              <a:gd name="connsiteY20-714" fmla="*/ 0 h 3960000"/>
              <a:gd name="connsiteX21-715" fmla="*/ 3960440 w 3960440"/>
              <a:gd name="connsiteY21-716" fmla="*/ 436907 h 3960000"/>
              <a:gd name="connsiteX22-717" fmla="*/ 3960440 w 3960440"/>
              <a:gd name="connsiteY22-718" fmla="*/ 3523093 h 3960000"/>
              <a:gd name="connsiteX23-719" fmla="*/ 3523533 w 3960440"/>
              <a:gd name="connsiteY23-720" fmla="*/ 3960000 h 3960000"/>
              <a:gd name="connsiteX24-721" fmla="*/ 436907 w 3960440"/>
              <a:gd name="connsiteY24-722" fmla="*/ 3960000 h 3960000"/>
              <a:gd name="connsiteX25-723" fmla="*/ 0 w 3960440"/>
              <a:gd name="connsiteY25-724" fmla="*/ 3523093 h 3960000"/>
              <a:gd name="connsiteX26-725" fmla="*/ 0 w 3960440"/>
              <a:gd name="connsiteY26-726" fmla="*/ 436907 h 3960000"/>
              <a:gd name="connsiteX27-727" fmla="*/ 436907 w 3960440"/>
              <a:gd name="connsiteY27-728" fmla="*/ 0 h 3960000"/>
              <a:gd name="connsiteX0-729" fmla="*/ 1979373 w 3960440"/>
              <a:gd name="connsiteY0-730" fmla="*/ 472350 h 3960000"/>
              <a:gd name="connsiteX1-731" fmla="*/ 813783 w 3960440"/>
              <a:gd name="connsiteY1-732" fmla="*/ 1434034 h 3960000"/>
              <a:gd name="connsiteX2-733" fmla="*/ 1119009 w 3960440"/>
              <a:gd name="connsiteY2-734" fmla="*/ 2222584 h 3960000"/>
              <a:gd name="connsiteX3-735" fmla="*/ 1296382 w 3960440"/>
              <a:gd name="connsiteY3-736" fmla="*/ 1907811 h 3960000"/>
              <a:gd name="connsiteX4-737" fmla="*/ 1234998 w 3960440"/>
              <a:gd name="connsiteY4-738" fmla="*/ 1431771 h 3960000"/>
              <a:gd name="connsiteX5-739" fmla="*/ 2217373 w 3960440"/>
              <a:gd name="connsiteY5-740" fmla="*/ 891303 h 3960000"/>
              <a:gd name="connsiteX6-741" fmla="*/ 2730780 w 3960440"/>
              <a:gd name="connsiteY6-742" fmla="*/ 1554106 h 3960000"/>
              <a:gd name="connsiteX7-743" fmla="*/ 2424394 w 3960440"/>
              <a:gd name="connsiteY7-744" fmla="*/ 2278672 h 3960000"/>
              <a:gd name="connsiteX8-745" fmla="*/ 1995341 w 3960440"/>
              <a:gd name="connsiteY8-746" fmla="*/ 2082197 h 3960000"/>
              <a:gd name="connsiteX9-747" fmla="*/ 2135727 w 3960440"/>
              <a:gd name="connsiteY9-748" fmla="*/ 1554876 h 3960000"/>
              <a:gd name="connsiteX10-749" fmla="*/ 1915898 w 3960440"/>
              <a:gd name="connsiteY10-750" fmla="*/ 1219889 h 3960000"/>
              <a:gd name="connsiteX11-751" fmla="*/ 1589196 w 3960440"/>
              <a:gd name="connsiteY11-752" fmla="*/ 1434803 h 3960000"/>
              <a:gd name="connsiteX12-753" fmla="*/ 1574511 w 3960440"/>
              <a:gd name="connsiteY12-754" fmla="*/ 1939931 h 3960000"/>
              <a:gd name="connsiteX13-755" fmla="*/ 1339611 w 3960440"/>
              <a:gd name="connsiteY13-756" fmla="*/ 3487664 h 3960000"/>
              <a:gd name="connsiteX14-757" fmla="*/ 1866603 w 3960440"/>
              <a:gd name="connsiteY14-758" fmla="*/ 2506778 h 3960000"/>
              <a:gd name="connsiteX15-759" fmla="*/ 2283619 w 3960440"/>
              <a:gd name="connsiteY15-760" fmla="*/ 2688571 h 3960000"/>
              <a:gd name="connsiteX16-761" fmla="*/ 3144820 w 3960440"/>
              <a:gd name="connsiteY16-762" fmla="*/ 1595509 h 3960000"/>
              <a:gd name="connsiteX17-763" fmla="*/ 2134565 w 3960440"/>
              <a:gd name="connsiteY17-764" fmla="*/ 477605 h 3960000"/>
              <a:gd name="connsiteX18-765" fmla="*/ 1979373 w 3960440"/>
              <a:gd name="connsiteY18-766" fmla="*/ 472350 h 3960000"/>
              <a:gd name="connsiteX19-767" fmla="*/ 436907 w 3960440"/>
              <a:gd name="connsiteY19-768" fmla="*/ 0 h 3960000"/>
              <a:gd name="connsiteX20-769" fmla="*/ 3523533 w 3960440"/>
              <a:gd name="connsiteY20-770" fmla="*/ 0 h 3960000"/>
              <a:gd name="connsiteX21-771" fmla="*/ 3960440 w 3960440"/>
              <a:gd name="connsiteY21-772" fmla="*/ 436907 h 3960000"/>
              <a:gd name="connsiteX22-773" fmla="*/ 3960440 w 3960440"/>
              <a:gd name="connsiteY22-774" fmla="*/ 3523093 h 3960000"/>
              <a:gd name="connsiteX23-775" fmla="*/ 3523533 w 3960440"/>
              <a:gd name="connsiteY23-776" fmla="*/ 3960000 h 3960000"/>
              <a:gd name="connsiteX24-777" fmla="*/ 436907 w 3960440"/>
              <a:gd name="connsiteY24-778" fmla="*/ 3960000 h 3960000"/>
              <a:gd name="connsiteX25-779" fmla="*/ 0 w 3960440"/>
              <a:gd name="connsiteY25-780" fmla="*/ 3523093 h 3960000"/>
              <a:gd name="connsiteX26-781" fmla="*/ 0 w 3960440"/>
              <a:gd name="connsiteY26-782" fmla="*/ 436907 h 3960000"/>
              <a:gd name="connsiteX27-783" fmla="*/ 436907 w 3960440"/>
              <a:gd name="connsiteY27-784" fmla="*/ 0 h 3960000"/>
              <a:gd name="connsiteX0-785" fmla="*/ 1979373 w 3960440"/>
              <a:gd name="connsiteY0-786" fmla="*/ 472350 h 3960000"/>
              <a:gd name="connsiteX1-787" fmla="*/ 813783 w 3960440"/>
              <a:gd name="connsiteY1-788" fmla="*/ 1434034 h 3960000"/>
              <a:gd name="connsiteX2-789" fmla="*/ 1119009 w 3960440"/>
              <a:gd name="connsiteY2-790" fmla="*/ 2222584 h 3960000"/>
              <a:gd name="connsiteX3-791" fmla="*/ 1296382 w 3960440"/>
              <a:gd name="connsiteY3-792" fmla="*/ 1907811 h 3960000"/>
              <a:gd name="connsiteX4-793" fmla="*/ 1234998 w 3960440"/>
              <a:gd name="connsiteY4-794" fmla="*/ 1431771 h 3960000"/>
              <a:gd name="connsiteX5-795" fmla="*/ 2217373 w 3960440"/>
              <a:gd name="connsiteY5-796" fmla="*/ 891303 h 3960000"/>
              <a:gd name="connsiteX6-797" fmla="*/ 2783502 w 3960440"/>
              <a:gd name="connsiteY6-798" fmla="*/ 1606823 h 3960000"/>
              <a:gd name="connsiteX7-799" fmla="*/ 2424394 w 3960440"/>
              <a:gd name="connsiteY7-800" fmla="*/ 2278672 h 3960000"/>
              <a:gd name="connsiteX8-801" fmla="*/ 1995341 w 3960440"/>
              <a:gd name="connsiteY8-802" fmla="*/ 2082197 h 3960000"/>
              <a:gd name="connsiteX9-803" fmla="*/ 2135727 w 3960440"/>
              <a:gd name="connsiteY9-804" fmla="*/ 1554876 h 3960000"/>
              <a:gd name="connsiteX10-805" fmla="*/ 1915898 w 3960440"/>
              <a:gd name="connsiteY10-806" fmla="*/ 1219889 h 3960000"/>
              <a:gd name="connsiteX11-807" fmla="*/ 1589196 w 3960440"/>
              <a:gd name="connsiteY11-808" fmla="*/ 1434803 h 3960000"/>
              <a:gd name="connsiteX12-809" fmla="*/ 1574511 w 3960440"/>
              <a:gd name="connsiteY12-810" fmla="*/ 1939931 h 3960000"/>
              <a:gd name="connsiteX13-811" fmla="*/ 1339611 w 3960440"/>
              <a:gd name="connsiteY13-812" fmla="*/ 3487664 h 3960000"/>
              <a:gd name="connsiteX14-813" fmla="*/ 1866603 w 3960440"/>
              <a:gd name="connsiteY14-814" fmla="*/ 2506778 h 3960000"/>
              <a:gd name="connsiteX15-815" fmla="*/ 2283619 w 3960440"/>
              <a:gd name="connsiteY15-816" fmla="*/ 2688571 h 3960000"/>
              <a:gd name="connsiteX16-817" fmla="*/ 3144820 w 3960440"/>
              <a:gd name="connsiteY16-818" fmla="*/ 1595509 h 3960000"/>
              <a:gd name="connsiteX17-819" fmla="*/ 2134565 w 3960440"/>
              <a:gd name="connsiteY17-820" fmla="*/ 477605 h 3960000"/>
              <a:gd name="connsiteX18-821" fmla="*/ 1979373 w 3960440"/>
              <a:gd name="connsiteY18-822" fmla="*/ 472350 h 3960000"/>
              <a:gd name="connsiteX19-823" fmla="*/ 436907 w 3960440"/>
              <a:gd name="connsiteY19-824" fmla="*/ 0 h 3960000"/>
              <a:gd name="connsiteX20-825" fmla="*/ 3523533 w 3960440"/>
              <a:gd name="connsiteY20-826" fmla="*/ 0 h 3960000"/>
              <a:gd name="connsiteX21-827" fmla="*/ 3960440 w 3960440"/>
              <a:gd name="connsiteY21-828" fmla="*/ 436907 h 3960000"/>
              <a:gd name="connsiteX22-829" fmla="*/ 3960440 w 3960440"/>
              <a:gd name="connsiteY22-830" fmla="*/ 3523093 h 3960000"/>
              <a:gd name="connsiteX23-831" fmla="*/ 3523533 w 3960440"/>
              <a:gd name="connsiteY23-832" fmla="*/ 3960000 h 3960000"/>
              <a:gd name="connsiteX24-833" fmla="*/ 436907 w 3960440"/>
              <a:gd name="connsiteY24-834" fmla="*/ 3960000 h 3960000"/>
              <a:gd name="connsiteX25-835" fmla="*/ 0 w 3960440"/>
              <a:gd name="connsiteY25-836" fmla="*/ 3523093 h 3960000"/>
              <a:gd name="connsiteX26-837" fmla="*/ 0 w 3960440"/>
              <a:gd name="connsiteY26-838" fmla="*/ 436907 h 3960000"/>
              <a:gd name="connsiteX27-839" fmla="*/ 436907 w 3960440"/>
              <a:gd name="connsiteY27-840" fmla="*/ 0 h 3960000"/>
              <a:gd name="connsiteX0-841" fmla="*/ 1979373 w 3960440"/>
              <a:gd name="connsiteY0-842" fmla="*/ 472350 h 3960000"/>
              <a:gd name="connsiteX1-843" fmla="*/ 813783 w 3960440"/>
              <a:gd name="connsiteY1-844" fmla="*/ 1434034 h 3960000"/>
              <a:gd name="connsiteX2-845" fmla="*/ 1119009 w 3960440"/>
              <a:gd name="connsiteY2-846" fmla="*/ 2222584 h 3960000"/>
              <a:gd name="connsiteX3-847" fmla="*/ 1296382 w 3960440"/>
              <a:gd name="connsiteY3-848" fmla="*/ 1907811 h 3960000"/>
              <a:gd name="connsiteX4-849" fmla="*/ 1234998 w 3960440"/>
              <a:gd name="connsiteY4-850" fmla="*/ 1431771 h 3960000"/>
              <a:gd name="connsiteX5-851" fmla="*/ 2217373 w 3960440"/>
              <a:gd name="connsiteY5-852" fmla="*/ 891303 h 3960000"/>
              <a:gd name="connsiteX6-853" fmla="*/ 2783502 w 3960440"/>
              <a:gd name="connsiteY6-854" fmla="*/ 1606823 h 3960000"/>
              <a:gd name="connsiteX7-855" fmla="*/ 2456028 w 3960440"/>
              <a:gd name="connsiteY7-856" fmla="*/ 2225955 h 3960000"/>
              <a:gd name="connsiteX8-857" fmla="*/ 1995341 w 3960440"/>
              <a:gd name="connsiteY8-858" fmla="*/ 2082197 h 3960000"/>
              <a:gd name="connsiteX9-859" fmla="*/ 2135727 w 3960440"/>
              <a:gd name="connsiteY9-860" fmla="*/ 1554876 h 3960000"/>
              <a:gd name="connsiteX10-861" fmla="*/ 1915898 w 3960440"/>
              <a:gd name="connsiteY10-862" fmla="*/ 1219889 h 3960000"/>
              <a:gd name="connsiteX11-863" fmla="*/ 1589196 w 3960440"/>
              <a:gd name="connsiteY11-864" fmla="*/ 1434803 h 3960000"/>
              <a:gd name="connsiteX12-865" fmla="*/ 1574511 w 3960440"/>
              <a:gd name="connsiteY12-866" fmla="*/ 1939931 h 3960000"/>
              <a:gd name="connsiteX13-867" fmla="*/ 1339611 w 3960440"/>
              <a:gd name="connsiteY13-868" fmla="*/ 3487664 h 3960000"/>
              <a:gd name="connsiteX14-869" fmla="*/ 1866603 w 3960440"/>
              <a:gd name="connsiteY14-870" fmla="*/ 2506778 h 3960000"/>
              <a:gd name="connsiteX15-871" fmla="*/ 2283619 w 3960440"/>
              <a:gd name="connsiteY15-872" fmla="*/ 2688571 h 3960000"/>
              <a:gd name="connsiteX16-873" fmla="*/ 3144820 w 3960440"/>
              <a:gd name="connsiteY16-874" fmla="*/ 1595509 h 3960000"/>
              <a:gd name="connsiteX17-875" fmla="*/ 2134565 w 3960440"/>
              <a:gd name="connsiteY17-876" fmla="*/ 477605 h 3960000"/>
              <a:gd name="connsiteX18-877" fmla="*/ 1979373 w 3960440"/>
              <a:gd name="connsiteY18-878" fmla="*/ 472350 h 3960000"/>
              <a:gd name="connsiteX19-879" fmla="*/ 436907 w 3960440"/>
              <a:gd name="connsiteY19-880" fmla="*/ 0 h 3960000"/>
              <a:gd name="connsiteX20-881" fmla="*/ 3523533 w 3960440"/>
              <a:gd name="connsiteY20-882" fmla="*/ 0 h 3960000"/>
              <a:gd name="connsiteX21-883" fmla="*/ 3960440 w 3960440"/>
              <a:gd name="connsiteY21-884" fmla="*/ 436907 h 3960000"/>
              <a:gd name="connsiteX22-885" fmla="*/ 3960440 w 3960440"/>
              <a:gd name="connsiteY22-886" fmla="*/ 3523093 h 3960000"/>
              <a:gd name="connsiteX23-887" fmla="*/ 3523533 w 3960440"/>
              <a:gd name="connsiteY23-888" fmla="*/ 3960000 h 3960000"/>
              <a:gd name="connsiteX24-889" fmla="*/ 436907 w 3960440"/>
              <a:gd name="connsiteY24-890" fmla="*/ 3960000 h 3960000"/>
              <a:gd name="connsiteX25-891" fmla="*/ 0 w 3960440"/>
              <a:gd name="connsiteY25-892" fmla="*/ 3523093 h 3960000"/>
              <a:gd name="connsiteX26-893" fmla="*/ 0 w 3960440"/>
              <a:gd name="connsiteY26-894" fmla="*/ 436907 h 3960000"/>
              <a:gd name="connsiteX27-895" fmla="*/ 436907 w 3960440"/>
              <a:gd name="connsiteY27-896" fmla="*/ 0 h 3960000"/>
              <a:gd name="connsiteX0-897" fmla="*/ 1979373 w 3960440"/>
              <a:gd name="connsiteY0-898" fmla="*/ 472350 h 3960000"/>
              <a:gd name="connsiteX1-899" fmla="*/ 813783 w 3960440"/>
              <a:gd name="connsiteY1-900" fmla="*/ 1434034 h 3960000"/>
              <a:gd name="connsiteX2-901" fmla="*/ 1119009 w 3960440"/>
              <a:gd name="connsiteY2-902" fmla="*/ 2222584 h 3960000"/>
              <a:gd name="connsiteX3-903" fmla="*/ 1296382 w 3960440"/>
              <a:gd name="connsiteY3-904" fmla="*/ 1907811 h 3960000"/>
              <a:gd name="connsiteX4-905" fmla="*/ 1234998 w 3960440"/>
              <a:gd name="connsiteY4-906" fmla="*/ 1431771 h 3960000"/>
              <a:gd name="connsiteX5-907" fmla="*/ 2217373 w 3960440"/>
              <a:gd name="connsiteY5-908" fmla="*/ 891303 h 3960000"/>
              <a:gd name="connsiteX6-909" fmla="*/ 2783502 w 3960440"/>
              <a:gd name="connsiteY6-910" fmla="*/ 1606823 h 3960000"/>
              <a:gd name="connsiteX7-911" fmla="*/ 2456028 w 3960440"/>
              <a:gd name="connsiteY7-912" fmla="*/ 2225955 h 3960000"/>
              <a:gd name="connsiteX8-913" fmla="*/ 2026974 w 3960440"/>
              <a:gd name="connsiteY8-914" fmla="*/ 2018938 h 3960000"/>
              <a:gd name="connsiteX9-915" fmla="*/ 2135727 w 3960440"/>
              <a:gd name="connsiteY9-916" fmla="*/ 1554876 h 3960000"/>
              <a:gd name="connsiteX10-917" fmla="*/ 1915898 w 3960440"/>
              <a:gd name="connsiteY10-918" fmla="*/ 1219889 h 3960000"/>
              <a:gd name="connsiteX11-919" fmla="*/ 1589196 w 3960440"/>
              <a:gd name="connsiteY11-920" fmla="*/ 1434803 h 3960000"/>
              <a:gd name="connsiteX12-921" fmla="*/ 1574511 w 3960440"/>
              <a:gd name="connsiteY12-922" fmla="*/ 1939931 h 3960000"/>
              <a:gd name="connsiteX13-923" fmla="*/ 1339611 w 3960440"/>
              <a:gd name="connsiteY13-924" fmla="*/ 3487664 h 3960000"/>
              <a:gd name="connsiteX14-925" fmla="*/ 1866603 w 3960440"/>
              <a:gd name="connsiteY14-926" fmla="*/ 2506778 h 3960000"/>
              <a:gd name="connsiteX15-927" fmla="*/ 2283619 w 3960440"/>
              <a:gd name="connsiteY15-928" fmla="*/ 2688571 h 3960000"/>
              <a:gd name="connsiteX16-929" fmla="*/ 3144820 w 3960440"/>
              <a:gd name="connsiteY16-930" fmla="*/ 1595509 h 3960000"/>
              <a:gd name="connsiteX17-931" fmla="*/ 2134565 w 3960440"/>
              <a:gd name="connsiteY17-932" fmla="*/ 477605 h 3960000"/>
              <a:gd name="connsiteX18-933" fmla="*/ 1979373 w 3960440"/>
              <a:gd name="connsiteY18-934" fmla="*/ 472350 h 3960000"/>
              <a:gd name="connsiteX19-935" fmla="*/ 436907 w 3960440"/>
              <a:gd name="connsiteY19-936" fmla="*/ 0 h 3960000"/>
              <a:gd name="connsiteX20-937" fmla="*/ 3523533 w 3960440"/>
              <a:gd name="connsiteY20-938" fmla="*/ 0 h 3960000"/>
              <a:gd name="connsiteX21-939" fmla="*/ 3960440 w 3960440"/>
              <a:gd name="connsiteY21-940" fmla="*/ 436907 h 3960000"/>
              <a:gd name="connsiteX22-941" fmla="*/ 3960440 w 3960440"/>
              <a:gd name="connsiteY22-942" fmla="*/ 3523093 h 3960000"/>
              <a:gd name="connsiteX23-943" fmla="*/ 3523533 w 3960440"/>
              <a:gd name="connsiteY23-944" fmla="*/ 3960000 h 3960000"/>
              <a:gd name="connsiteX24-945" fmla="*/ 436907 w 3960440"/>
              <a:gd name="connsiteY24-946" fmla="*/ 3960000 h 3960000"/>
              <a:gd name="connsiteX25-947" fmla="*/ 0 w 3960440"/>
              <a:gd name="connsiteY25-948" fmla="*/ 3523093 h 3960000"/>
              <a:gd name="connsiteX26-949" fmla="*/ 0 w 3960440"/>
              <a:gd name="connsiteY26-950" fmla="*/ 436907 h 3960000"/>
              <a:gd name="connsiteX27-951" fmla="*/ 436907 w 3960440"/>
              <a:gd name="connsiteY27-952" fmla="*/ 0 h 3960000"/>
              <a:gd name="connsiteX0-953" fmla="*/ 1979373 w 3960440"/>
              <a:gd name="connsiteY0-954" fmla="*/ 472350 h 3960000"/>
              <a:gd name="connsiteX1-955" fmla="*/ 813783 w 3960440"/>
              <a:gd name="connsiteY1-956" fmla="*/ 1434034 h 3960000"/>
              <a:gd name="connsiteX2-957" fmla="*/ 1119009 w 3960440"/>
              <a:gd name="connsiteY2-958" fmla="*/ 2222584 h 3960000"/>
              <a:gd name="connsiteX3-959" fmla="*/ 1296382 w 3960440"/>
              <a:gd name="connsiteY3-960" fmla="*/ 1907811 h 3960000"/>
              <a:gd name="connsiteX4-961" fmla="*/ 1234998 w 3960440"/>
              <a:gd name="connsiteY4-962" fmla="*/ 1431771 h 3960000"/>
              <a:gd name="connsiteX5-963" fmla="*/ 2217373 w 3960440"/>
              <a:gd name="connsiteY5-964" fmla="*/ 891303 h 3960000"/>
              <a:gd name="connsiteX6-965" fmla="*/ 2783502 w 3960440"/>
              <a:gd name="connsiteY6-966" fmla="*/ 1606823 h 3960000"/>
              <a:gd name="connsiteX7-967" fmla="*/ 2456028 w 3960440"/>
              <a:gd name="connsiteY7-968" fmla="*/ 2225955 h 3960000"/>
              <a:gd name="connsiteX8-969" fmla="*/ 2026974 w 3960440"/>
              <a:gd name="connsiteY8-970" fmla="*/ 2018938 h 3960000"/>
              <a:gd name="connsiteX9-971" fmla="*/ 2135727 w 3960440"/>
              <a:gd name="connsiteY9-972" fmla="*/ 1554876 h 3960000"/>
              <a:gd name="connsiteX10-973" fmla="*/ 1915898 w 3960440"/>
              <a:gd name="connsiteY10-974" fmla="*/ 1219889 h 3960000"/>
              <a:gd name="connsiteX11-975" fmla="*/ 1589196 w 3960440"/>
              <a:gd name="connsiteY11-976" fmla="*/ 1434803 h 3960000"/>
              <a:gd name="connsiteX12-977" fmla="*/ 1574511 w 3960440"/>
              <a:gd name="connsiteY12-978" fmla="*/ 1939931 h 3960000"/>
              <a:gd name="connsiteX13-979" fmla="*/ 1339611 w 3960440"/>
              <a:gd name="connsiteY13-980" fmla="*/ 3487664 h 3960000"/>
              <a:gd name="connsiteX14-981" fmla="*/ 1887692 w 3960440"/>
              <a:gd name="connsiteY14-982" fmla="*/ 2422431 h 3960000"/>
              <a:gd name="connsiteX15-983" fmla="*/ 2283619 w 3960440"/>
              <a:gd name="connsiteY15-984" fmla="*/ 2688571 h 3960000"/>
              <a:gd name="connsiteX16-985" fmla="*/ 3144820 w 3960440"/>
              <a:gd name="connsiteY16-986" fmla="*/ 1595509 h 3960000"/>
              <a:gd name="connsiteX17-987" fmla="*/ 2134565 w 3960440"/>
              <a:gd name="connsiteY17-988" fmla="*/ 477605 h 3960000"/>
              <a:gd name="connsiteX18-989" fmla="*/ 1979373 w 3960440"/>
              <a:gd name="connsiteY18-990" fmla="*/ 472350 h 3960000"/>
              <a:gd name="connsiteX19-991" fmla="*/ 436907 w 3960440"/>
              <a:gd name="connsiteY19-992" fmla="*/ 0 h 3960000"/>
              <a:gd name="connsiteX20-993" fmla="*/ 3523533 w 3960440"/>
              <a:gd name="connsiteY20-994" fmla="*/ 0 h 3960000"/>
              <a:gd name="connsiteX21-995" fmla="*/ 3960440 w 3960440"/>
              <a:gd name="connsiteY21-996" fmla="*/ 436907 h 3960000"/>
              <a:gd name="connsiteX22-997" fmla="*/ 3960440 w 3960440"/>
              <a:gd name="connsiteY22-998" fmla="*/ 3523093 h 3960000"/>
              <a:gd name="connsiteX23-999" fmla="*/ 3523533 w 3960440"/>
              <a:gd name="connsiteY23-1000" fmla="*/ 3960000 h 3960000"/>
              <a:gd name="connsiteX24-1001" fmla="*/ 436907 w 3960440"/>
              <a:gd name="connsiteY24-1002" fmla="*/ 3960000 h 3960000"/>
              <a:gd name="connsiteX25-1003" fmla="*/ 0 w 3960440"/>
              <a:gd name="connsiteY25-1004" fmla="*/ 3523093 h 3960000"/>
              <a:gd name="connsiteX26-1005" fmla="*/ 0 w 3960440"/>
              <a:gd name="connsiteY26-1006" fmla="*/ 436907 h 3960000"/>
              <a:gd name="connsiteX27-1007" fmla="*/ 436907 w 3960440"/>
              <a:gd name="connsiteY27-1008" fmla="*/ 0 h 3960000"/>
              <a:gd name="connsiteX0-1009" fmla="*/ 1979373 w 3960440"/>
              <a:gd name="connsiteY0-1010" fmla="*/ 472350 h 3960000"/>
              <a:gd name="connsiteX1-1011" fmla="*/ 813783 w 3960440"/>
              <a:gd name="connsiteY1-1012" fmla="*/ 1434034 h 3960000"/>
              <a:gd name="connsiteX2-1013" fmla="*/ 1119009 w 3960440"/>
              <a:gd name="connsiteY2-1014" fmla="*/ 2222584 h 3960000"/>
              <a:gd name="connsiteX3-1015" fmla="*/ 1296382 w 3960440"/>
              <a:gd name="connsiteY3-1016" fmla="*/ 1907811 h 3960000"/>
              <a:gd name="connsiteX4-1017" fmla="*/ 1234998 w 3960440"/>
              <a:gd name="connsiteY4-1018" fmla="*/ 1431771 h 3960000"/>
              <a:gd name="connsiteX5-1019" fmla="*/ 2217373 w 3960440"/>
              <a:gd name="connsiteY5-1020" fmla="*/ 891303 h 3960000"/>
              <a:gd name="connsiteX6-1021" fmla="*/ 2783502 w 3960440"/>
              <a:gd name="connsiteY6-1022" fmla="*/ 1606823 h 3960000"/>
              <a:gd name="connsiteX7-1023" fmla="*/ 2456028 w 3960440"/>
              <a:gd name="connsiteY7-1024" fmla="*/ 2225955 h 3960000"/>
              <a:gd name="connsiteX8-1025" fmla="*/ 2026974 w 3960440"/>
              <a:gd name="connsiteY8-1026" fmla="*/ 2018938 h 3960000"/>
              <a:gd name="connsiteX9-1027" fmla="*/ 2135727 w 3960440"/>
              <a:gd name="connsiteY9-1028" fmla="*/ 1554876 h 3960000"/>
              <a:gd name="connsiteX10-1029" fmla="*/ 1915898 w 3960440"/>
              <a:gd name="connsiteY10-1030" fmla="*/ 1219889 h 3960000"/>
              <a:gd name="connsiteX11-1031" fmla="*/ 1589196 w 3960440"/>
              <a:gd name="connsiteY11-1032" fmla="*/ 1434803 h 3960000"/>
              <a:gd name="connsiteX12-1033" fmla="*/ 1574511 w 3960440"/>
              <a:gd name="connsiteY12-1034" fmla="*/ 1939931 h 3960000"/>
              <a:gd name="connsiteX13-1035" fmla="*/ 1339611 w 3960440"/>
              <a:gd name="connsiteY13-1036" fmla="*/ 3487664 h 3960000"/>
              <a:gd name="connsiteX14-1037" fmla="*/ 1887692 w 3960440"/>
              <a:gd name="connsiteY14-1038" fmla="*/ 2422431 h 3960000"/>
              <a:gd name="connsiteX15-1039" fmla="*/ 2336342 w 3960440"/>
              <a:gd name="connsiteY15-1040" fmla="*/ 2720202 h 3960000"/>
              <a:gd name="connsiteX16-1041" fmla="*/ 3144820 w 3960440"/>
              <a:gd name="connsiteY16-1042" fmla="*/ 1595509 h 3960000"/>
              <a:gd name="connsiteX17-1043" fmla="*/ 2134565 w 3960440"/>
              <a:gd name="connsiteY17-1044" fmla="*/ 477605 h 3960000"/>
              <a:gd name="connsiteX18-1045" fmla="*/ 1979373 w 3960440"/>
              <a:gd name="connsiteY18-1046" fmla="*/ 472350 h 3960000"/>
              <a:gd name="connsiteX19-1047" fmla="*/ 436907 w 3960440"/>
              <a:gd name="connsiteY19-1048" fmla="*/ 0 h 3960000"/>
              <a:gd name="connsiteX20-1049" fmla="*/ 3523533 w 3960440"/>
              <a:gd name="connsiteY20-1050" fmla="*/ 0 h 3960000"/>
              <a:gd name="connsiteX21-1051" fmla="*/ 3960440 w 3960440"/>
              <a:gd name="connsiteY21-1052" fmla="*/ 436907 h 3960000"/>
              <a:gd name="connsiteX22-1053" fmla="*/ 3960440 w 3960440"/>
              <a:gd name="connsiteY22-1054" fmla="*/ 3523093 h 3960000"/>
              <a:gd name="connsiteX23-1055" fmla="*/ 3523533 w 3960440"/>
              <a:gd name="connsiteY23-1056" fmla="*/ 3960000 h 3960000"/>
              <a:gd name="connsiteX24-1057" fmla="*/ 436907 w 3960440"/>
              <a:gd name="connsiteY24-1058" fmla="*/ 3960000 h 3960000"/>
              <a:gd name="connsiteX25-1059" fmla="*/ 0 w 3960440"/>
              <a:gd name="connsiteY25-1060" fmla="*/ 3523093 h 3960000"/>
              <a:gd name="connsiteX26-1061" fmla="*/ 0 w 3960440"/>
              <a:gd name="connsiteY26-1062" fmla="*/ 436907 h 3960000"/>
              <a:gd name="connsiteX27-1063" fmla="*/ 436907 w 3960440"/>
              <a:gd name="connsiteY27-1064" fmla="*/ 0 h 3960000"/>
              <a:gd name="connsiteX0-1065" fmla="*/ 1979373 w 3960440"/>
              <a:gd name="connsiteY0-1066" fmla="*/ 472350 h 3960000"/>
              <a:gd name="connsiteX1-1067" fmla="*/ 813783 w 3960440"/>
              <a:gd name="connsiteY1-1068" fmla="*/ 1434034 h 3960000"/>
              <a:gd name="connsiteX2-1069" fmla="*/ 1119009 w 3960440"/>
              <a:gd name="connsiteY2-1070" fmla="*/ 2222584 h 3960000"/>
              <a:gd name="connsiteX3-1071" fmla="*/ 1296382 w 3960440"/>
              <a:gd name="connsiteY3-1072" fmla="*/ 1907811 h 3960000"/>
              <a:gd name="connsiteX4-1073" fmla="*/ 1234998 w 3960440"/>
              <a:gd name="connsiteY4-1074" fmla="*/ 1431771 h 3960000"/>
              <a:gd name="connsiteX5-1075" fmla="*/ 2217373 w 3960440"/>
              <a:gd name="connsiteY5-1076" fmla="*/ 891303 h 3960000"/>
              <a:gd name="connsiteX6-1077" fmla="*/ 2783502 w 3960440"/>
              <a:gd name="connsiteY6-1078" fmla="*/ 1606823 h 3960000"/>
              <a:gd name="connsiteX7-1079" fmla="*/ 2456028 w 3960440"/>
              <a:gd name="connsiteY7-1080" fmla="*/ 2225955 h 3960000"/>
              <a:gd name="connsiteX8-1081" fmla="*/ 2026974 w 3960440"/>
              <a:gd name="connsiteY8-1082" fmla="*/ 2018938 h 3960000"/>
              <a:gd name="connsiteX9-1083" fmla="*/ 2135727 w 3960440"/>
              <a:gd name="connsiteY9-1084" fmla="*/ 1554876 h 3960000"/>
              <a:gd name="connsiteX10-1085" fmla="*/ 1915898 w 3960440"/>
              <a:gd name="connsiteY10-1086" fmla="*/ 1219889 h 3960000"/>
              <a:gd name="connsiteX11-1087" fmla="*/ 1589196 w 3960440"/>
              <a:gd name="connsiteY11-1088" fmla="*/ 1434803 h 3960000"/>
              <a:gd name="connsiteX12-1089" fmla="*/ 1574511 w 3960440"/>
              <a:gd name="connsiteY12-1090" fmla="*/ 1939931 h 3960000"/>
              <a:gd name="connsiteX13-1091" fmla="*/ 1339611 w 3960440"/>
              <a:gd name="connsiteY13-1092" fmla="*/ 3487664 h 3960000"/>
              <a:gd name="connsiteX14-1093" fmla="*/ 1887692 w 3960440"/>
              <a:gd name="connsiteY14-1094" fmla="*/ 2422431 h 3960000"/>
              <a:gd name="connsiteX15-1095" fmla="*/ 2336342 w 3960440"/>
              <a:gd name="connsiteY15-1096" fmla="*/ 2720202 h 3960000"/>
              <a:gd name="connsiteX16-1097" fmla="*/ 3176454 w 3960440"/>
              <a:gd name="connsiteY16-1098" fmla="*/ 1627140 h 3960000"/>
              <a:gd name="connsiteX17-1099" fmla="*/ 2134565 w 3960440"/>
              <a:gd name="connsiteY17-1100" fmla="*/ 477605 h 3960000"/>
              <a:gd name="connsiteX18-1101" fmla="*/ 1979373 w 3960440"/>
              <a:gd name="connsiteY18-1102" fmla="*/ 472350 h 3960000"/>
              <a:gd name="connsiteX19-1103" fmla="*/ 436907 w 3960440"/>
              <a:gd name="connsiteY19-1104" fmla="*/ 0 h 3960000"/>
              <a:gd name="connsiteX20-1105" fmla="*/ 3523533 w 3960440"/>
              <a:gd name="connsiteY20-1106" fmla="*/ 0 h 3960000"/>
              <a:gd name="connsiteX21-1107" fmla="*/ 3960440 w 3960440"/>
              <a:gd name="connsiteY21-1108" fmla="*/ 436907 h 3960000"/>
              <a:gd name="connsiteX22-1109" fmla="*/ 3960440 w 3960440"/>
              <a:gd name="connsiteY22-1110" fmla="*/ 3523093 h 3960000"/>
              <a:gd name="connsiteX23-1111" fmla="*/ 3523533 w 3960440"/>
              <a:gd name="connsiteY23-1112" fmla="*/ 3960000 h 3960000"/>
              <a:gd name="connsiteX24-1113" fmla="*/ 436907 w 3960440"/>
              <a:gd name="connsiteY24-1114" fmla="*/ 3960000 h 3960000"/>
              <a:gd name="connsiteX25-1115" fmla="*/ 0 w 3960440"/>
              <a:gd name="connsiteY25-1116" fmla="*/ 3523093 h 3960000"/>
              <a:gd name="connsiteX26-1117" fmla="*/ 0 w 3960440"/>
              <a:gd name="connsiteY26-1118" fmla="*/ 436907 h 3960000"/>
              <a:gd name="connsiteX27-1119" fmla="*/ 436907 w 3960440"/>
              <a:gd name="connsiteY27-1120" fmla="*/ 0 h 3960000"/>
              <a:gd name="connsiteX0-1121" fmla="*/ 1979373 w 3960440"/>
              <a:gd name="connsiteY0-1122" fmla="*/ 472350 h 3960000"/>
              <a:gd name="connsiteX1-1123" fmla="*/ 813783 w 3960440"/>
              <a:gd name="connsiteY1-1124" fmla="*/ 1434034 h 3960000"/>
              <a:gd name="connsiteX2-1125" fmla="*/ 1119009 w 3960440"/>
              <a:gd name="connsiteY2-1126" fmla="*/ 2222584 h 3960000"/>
              <a:gd name="connsiteX3-1127" fmla="*/ 1296382 w 3960440"/>
              <a:gd name="connsiteY3-1128" fmla="*/ 1907811 h 3960000"/>
              <a:gd name="connsiteX4-1129" fmla="*/ 1234998 w 3960440"/>
              <a:gd name="connsiteY4-1130" fmla="*/ 1431771 h 3960000"/>
              <a:gd name="connsiteX5-1131" fmla="*/ 2217373 w 3960440"/>
              <a:gd name="connsiteY5-1132" fmla="*/ 891303 h 3960000"/>
              <a:gd name="connsiteX6-1133" fmla="*/ 2783502 w 3960440"/>
              <a:gd name="connsiteY6-1134" fmla="*/ 1606823 h 3960000"/>
              <a:gd name="connsiteX7-1135" fmla="*/ 2456028 w 3960440"/>
              <a:gd name="connsiteY7-1136" fmla="*/ 2225955 h 3960000"/>
              <a:gd name="connsiteX8-1137" fmla="*/ 2026974 w 3960440"/>
              <a:gd name="connsiteY8-1138" fmla="*/ 2018938 h 3960000"/>
              <a:gd name="connsiteX9-1139" fmla="*/ 2135727 w 3960440"/>
              <a:gd name="connsiteY9-1140" fmla="*/ 1554876 h 3960000"/>
              <a:gd name="connsiteX10-1141" fmla="*/ 1915898 w 3960440"/>
              <a:gd name="connsiteY10-1142" fmla="*/ 1219889 h 3960000"/>
              <a:gd name="connsiteX11-1143" fmla="*/ 1589196 w 3960440"/>
              <a:gd name="connsiteY11-1144" fmla="*/ 1434803 h 3960000"/>
              <a:gd name="connsiteX12-1145" fmla="*/ 1574511 w 3960440"/>
              <a:gd name="connsiteY12-1146" fmla="*/ 1939931 h 3960000"/>
              <a:gd name="connsiteX13-1147" fmla="*/ 1339611 w 3960440"/>
              <a:gd name="connsiteY13-1148" fmla="*/ 3487664 h 3960000"/>
              <a:gd name="connsiteX14-1149" fmla="*/ 1887692 w 3960440"/>
              <a:gd name="connsiteY14-1150" fmla="*/ 2422431 h 3960000"/>
              <a:gd name="connsiteX15-1151" fmla="*/ 2336342 w 3960440"/>
              <a:gd name="connsiteY15-1152" fmla="*/ 2720202 h 3960000"/>
              <a:gd name="connsiteX16-1153" fmla="*/ 3176454 w 3960440"/>
              <a:gd name="connsiteY16-1154" fmla="*/ 1627140 h 3960000"/>
              <a:gd name="connsiteX17-1155" fmla="*/ 2134565 w 3960440"/>
              <a:gd name="connsiteY17-1156" fmla="*/ 477605 h 3960000"/>
              <a:gd name="connsiteX18-1157" fmla="*/ 1979373 w 3960440"/>
              <a:gd name="connsiteY18-1158" fmla="*/ 472350 h 3960000"/>
              <a:gd name="connsiteX19-1159" fmla="*/ 436907 w 3960440"/>
              <a:gd name="connsiteY19-1160" fmla="*/ 0 h 3960000"/>
              <a:gd name="connsiteX20-1161" fmla="*/ 3523533 w 3960440"/>
              <a:gd name="connsiteY20-1162" fmla="*/ 0 h 3960000"/>
              <a:gd name="connsiteX21-1163" fmla="*/ 3960440 w 3960440"/>
              <a:gd name="connsiteY21-1164" fmla="*/ 436907 h 3960000"/>
              <a:gd name="connsiteX22-1165" fmla="*/ 3960440 w 3960440"/>
              <a:gd name="connsiteY22-1166" fmla="*/ 3523093 h 3960000"/>
              <a:gd name="connsiteX23-1167" fmla="*/ 3523533 w 3960440"/>
              <a:gd name="connsiteY23-1168" fmla="*/ 3960000 h 3960000"/>
              <a:gd name="connsiteX24-1169" fmla="*/ 436907 w 3960440"/>
              <a:gd name="connsiteY24-1170" fmla="*/ 3960000 h 3960000"/>
              <a:gd name="connsiteX25-1171" fmla="*/ 0 w 3960440"/>
              <a:gd name="connsiteY25-1172" fmla="*/ 3523093 h 3960000"/>
              <a:gd name="connsiteX26-1173" fmla="*/ 0 w 3960440"/>
              <a:gd name="connsiteY26-1174" fmla="*/ 436907 h 3960000"/>
              <a:gd name="connsiteX27-1175" fmla="*/ 436907 w 3960440"/>
              <a:gd name="connsiteY27-1176" fmla="*/ 0 h 3960000"/>
              <a:gd name="connsiteX0-1177" fmla="*/ 1979373 w 3960440"/>
              <a:gd name="connsiteY0-1178" fmla="*/ 472350 h 3960000"/>
              <a:gd name="connsiteX1-1179" fmla="*/ 813783 w 3960440"/>
              <a:gd name="connsiteY1-1180" fmla="*/ 1434034 h 3960000"/>
              <a:gd name="connsiteX2-1181" fmla="*/ 1119009 w 3960440"/>
              <a:gd name="connsiteY2-1182" fmla="*/ 2222584 h 3960000"/>
              <a:gd name="connsiteX3-1183" fmla="*/ 1296382 w 3960440"/>
              <a:gd name="connsiteY3-1184" fmla="*/ 1907811 h 3960000"/>
              <a:gd name="connsiteX4-1185" fmla="*/ 1234998 w 3960440"/>
              <a:gd name="connsiteY4-1186" fmla="*/ 1431771 h 3960000"/>
              <a:gd name="connsiteX5-1187" fmla="*/ 2217373 w 3960440"/>
              <a:gd name="connsiteY5-1188" fmla="*/ 891303 h 3960000"/>
              <a:gd name="connsiteX6-1189" fmla="*/ 2783502 w 3960440"/>
              <a:gd name="connsiteY6-1190" fmla="*/ 1606823 h 3960000"/>
              <a:gd name="connsiteX7-1191" fmla="*/ 2456028 w 3960440"/>
              <a:gd name="connsiteY7-1192" fmla="*/ 2225955 h 3960000"/>
              <a:gd name="connsiteX8-1193" fmla="*/ 2026974 w 3960440"/>
              <a:gd name="connsiteY8-1194" fmla="*/ 2018938 h 3960000"/>
              <a:gd name="connsiteX9-1195" fmla="*/ 2135727 w 3960440"/>
              <a:gd name="connsiteY9-1196" fmla="*/ 1554876 h 3960000"/>
              <a:gd name="connsiteX10-1197" fmla="*/ 1915898 w 3960440"/>
              <a:gd name="connsiteY10-1198" fmla="*/ 1219889 h 3960000"/>
              <a:gd name="connsiteX11-1199" fmla="*/ 1589196 w 3960440"/>
              <a:gd name="connsiteY11-1200" fmla="*/ 1434803 h 3960000"/>
              <a:gd name="connsiteX12-1201" fmla="*/ 1574511 w 3960440"/>
              <a:gd name="connsiteY12-1202" fmla="*/ 1939931 h 3960000"/>
              <a:gd name="connsiteX13-1203" fmla="*/ 1339611 w 3960440"/>
              <a:gd name="connsiteY13-1204" fmla="*/ 3487664 h 3960000"/>
              <a:gd name="connsiteX14-1205" fmla="*/ 1887692 w 3960440"/>
              <a:gd name="connsiteY14-1206" fmla="*/ 2422431 h 3960000"/>
              <a:gd name="connsiteX15-1207" fmla="*/ 2336342 w 3960440"/>
              <a:gd name="connsiteY15-1208" fmla="*/ 2720202 h 3960000"/>
              <a:gd name="connsiteX16-1209" fmla="*/ 3176454 w 3960440"/>
              <a:gd name="connsiteY16-1210" fmla="*/ 1627140 h 3960000"/>
              <a:gd name="connsiteX17-1211" fmla="*/ 2134565 w 3960440"/>
              <a:gd name="connsiteY17-1212" fmla="*/ 477605 h 3960000"/>
              <a:gd name="connsiteX18-1213" fmla="*/ 1979373 w 3960440"/>
              <a:gd name="connsiteY18-1214" fmla="*/ 472350 h 3960000"/>
              <a:gd name="connsiteX19-1215" fmla="*/ 436907 w 3960440"/>
              <a:gd name="connsiteY19-1216" fmla="*/ 0 h 3960000"/>
              <a:gd name="connsiteX20-1217" fmla="*/ 3523533 w 3960440"/>
              <a:gd name="connsiteY20-1218" fmla="*/ 0 h 3960000"/>
              <a:gd name="connsiteX21-1219" fmla="*/ 3960440 w 3960440"/>
              <a:gd name="connsiteY21-1220" fmla="*/ 436907 h 3960000"/>
              <a:gd name="connsiteX22-1221" fmla="*/ 3960440 w 3960440"/>
              <a:gd name="connsiteY22-1222" fmla="*/ 3523093 h 3960000"/>
              <a:gd name="connsiteX23-1223" fmla="*/ 3523533 w 3960440"/>
              <a:gd name="connsiteY23-1224" fmla="*/ 3960000 h 3960000"/>
              <a:gd name="connsiteX24-1225" fmla="*/ 436907 w 3960440"/>
              <a:gd name="connsiteY24-1226" fmla="*/ 3960000 h 3960000"/>
              <a:gd name="connsiteX25-1227" fmla="*/ 0 w 3960440"/>
              <a:gd name="connsiteY25-1228" fmla="*/ 3523093 h 3960000"/>
              <a:gd name="connsiteX26-1229" fmla="*/ 0 w 3960440"/>
              <a:gd name="connsiteY26-1230" fmla="*/ 436907 h 3960000"/>
              <a:gd name="connsiteX27-1231" fmla="*/ 436907 w 3960440"/>
              <a:gd name="connsiteY27-1232" fmla="*/ 0 h 3960000"/>
              <a:gd name="connsiteX0-1233" fmla="*/ 1979373 w 3960440"/>
              <a:gd name="connsiteY0-1234" fmla="*/ 472350 h 3960000"/>
              <a:gd name="connsiteX1-1235" fmla="*/ 813783 w 3960440"/>
              <a:gd name="connsiteY1-1236" fmla="*/ 1434034 h 3960000"/>
              <a:gd name="connsiteX2-1237" fmla="*/ 1119009 w 3960440"/>
              <a:gd name="connsiteY2-1238" fmla="*/ 2222584 h 3960000"/>
              <a:gd name="connsiteX3-1239" fmla="*/ 1296382 w 3960440"/>
              <a:gd name="connsiteY3-1240" fmla="*/ 1907811 h 3960000"/>
              <a:gd name="connsiteX4-1241" fmla="*/ 1234998 w 3960440"/>
              <a:gd name="connsiteY4-1242" fmla="*/ 1431771 h 3960000"/>
              <a:gd name="connsiteX5-1243" fmla="*/ 2217373 w 3960440"/>
              <a:gd name="connsiteY5-1244" fmla="*/ 891303 h 3960000"/>
              <a:gd name="connsiteX6-1245" fmla="*/ 2783502 w 3960440"/>
              <a:gd name="connsiteY6-1246" fmla="*/ 1606823 h 3960000"/>
              <a:gd name="connsiteX7-1247" fmla="*/ 2456028 w 3960440"/>
              <a:gd name="connsiteY7-1248" fmla="*/ 2225955 h 3960000"/>
              <a:gd name="connsiteX8-1249" fmla="*/ 2026974 w 3960440"/>
              <a:gd name="connsiteY8-1250" fmla="*/ 2018938 h 3960000"/>
              <a:gd name="connsiteX9-1251" fmla="*/ 2135727 w 3960440"/>
              <a:gd name="connsiteY9-1252" fmla="*/ 1554876 h 3960000"/>
              <a:gd name="connsiteX10-1253" fmla="*/ 1915898 w 3960440"/>
              <a:gd name="connsiteY10-1254" fmla="*/ 1219889 h 3960000"/>
              <a:gd name="connsiteX11-1255" fmla="*/ 1589196 w 3960440"/>
              <a:gd name="connsiteY11-1256" fmla="*/ 1434803 h 3960000"/>
              <a:gd name="connsiteX12-1257" fmla="*/ 1574511 w 3960440"/>
              <a:gd name="connsiteY12-1258" fmla="*/ 1939931 h 3960000"/>
              <a:gd name="connsiteX13-1259" fmla="*/ 1339611 w 3960440"/>
              <a:gd name="connsiteY13-1260" fmla="*/ 3487664 h 3960000"/>
              <a:gd name="connsiteX14-1261" fmla="*/ 1887692 w 3960440"/>
              <a:gd name="connsiteY14-1262" fmla="*/ 2422431 h 3960000"/>
              <a:gd name="connsiteX15-1263" fmla="*/ 2336342 w 3960440"/>
              <a:gd name="connsiteY15-1264" fmla="*/ 2720202 h 3960000"/>
              <a:gd name="connsiteX16-1265" fmla="*/ 3176454 w 3960440"/>
              <a:gd name="connsiteY16-1266" fmla="*/ 1627140 h 3960000"/>
              <a:gd name="connsiteX17-1267" fmla="*/ 2134565 w 3960440"/>
              <a:gd name="connsiteY17-1268" fmla="*/ 477605 h 3960000"/>
              <a:gd name="connsiteX18-1269" fmla="*/ 1979373 w 3960440"/>
              <a:gd name="connsiteY18-1270" fmla="*/ 472350 h 3960000"/>
              <a:gd name="connsiteX19-1271" fmla="*/ 436907 w 3960440"/>
              <a:gd name="connsiteY19-1272" fmla="*/ 0 h 3960000"/>
              <a:gd name="connsiteX20-1273" fmla="*/ 3523533 w 3960440"/>
              <a:gd name="connsiteY20-1274" fmla="*/ 0 h 3960000"/>
              <a:gd name="connsiteX21-1275" fmla="*/ 3960440 w 3960440"/>
              <a:gd name="connsiteY21-1276" fmla="*/ 436907 h 3960000"/>
              <a:gd name="connsiteX22-1277" fmla="*/ 3960440 w 3960440"/>
              <a:gd name="connsiteY22-1278" fmla="*/ 3523093 h 3960000"/>
              <a:gd name="connsiteX23-1279" fmla="*/ 3523533 w 3960440"/>
              <a:gd name="connsiteY23-1280" fmla="*/ 3960000 h 3960000"/>
              <a:gd name="connsiteX24-1281" fmla="*/ 436907 w 3960440"/>
              <a:gd name="connsiteY24-1282" fmla="*/ 3960000 h 3960000"/>
              <a:gd name="connsiteX25-1283" fmla="*/ 0 w 3960440"/>
              <a:gd name="connsiteY25-1284" fmla="*/ 3523093 h 3960000"/>
              <a:gd name="connsiteX26-1285" fmla="*/ 0 w 3960440"/>
              <a:gd name="connsiteY26-1286" fmla="*/ 436907 h 3960000"/>
              <a:gd name="connsiteX27-1287" fmla="*/ 436907 w 3960440"/>
              <a:gd name="connsiteY27-1288" fmla="*/ 0 h 3960000"/>
              <a:gd name="connsiteX0-1289" fmla="*/ 1979373 w 3960440"/>
              <a:gd name="connsiteY0-1290" fmla="*/ 472350 h 3960000"/>
              <a:gd name="connsiteX1-1291" fmla="*/ 813783 w 3960440"/>
              <a:gd name="connsiteY1-1292" fmla="*/ 1434034 h 3960000"/>
              <a:gd name="connsiteX2-1293" fmla="*/ 1119009 w 3960440"/>
              <a:gd name="connsiteY2-1294" fmla="*/ 2222584 h 3960000"/>
              <a:gd name="connsiteX3-1295" fmla="*/ 1296382 w 3960440"/>
              <a:gd name="connsiteY3-1296" fmla="*/ 1907811 h 3960000"/>
              <a:gd name="connsiteX4-1297" fmla="*/ 1234998 w 3960440"/>
              <a:gd name="connsiteY4-1298" fmla="*/ 1431771 h 3960000"/>
              <a:gd name="connsiteX5-1299" fmla="*/ 2217373 w 3960440"/>
              <a:gd name="connsiteY5-1300" fmla="*/ 891303 h 3960000"/>
              <a:gd name="connsiteX6-1301" fmla="*/ 2783502 w 3960440"/>
              <a:gd name="connsiteY6-1302" fmla="*/ 1606823 h 3960000"/>
              <a:gd name="connsiteX7-1303" fmla="*/ 2456028 w 3960440"/>
              <a:gd name="connsiteY7-1304" fmla="*/ 2225955 h 3960000"/>
              <a:gd name="connsiteX8-1305" fmla="*/ 2026974 w 3960440"/>
              <a:gd name="connsiteY8-1306" fmla="*/ 2018938 h 3960000"/>
              <a:gd name="connsiteX9-1307" fmla="*/ 2135727 w 3960440"/>
              <a:gd name="connsiteY9-1308" fmla="*/ 1554876 h 3960000"/>
              <a:gd name="connsiteX10-1309" fmla="*/ 1915898 w 3960440"/>
              <a:gd name="connsiteY10-1310" fmla="*/ 1219889 h 3960000"/>
              <a:gd name="connsiteX11-1311" fmla="*/ 1589196 w 3960440"/>
              <a:gd name="connsiteY11-1312" fmla="*/ 1434803 h 3960000"/>
              <a:gd name="connsiteX12-1313" fmla="*/ 1574511 w 3960440"/>
              <a:gd name="connsiteY12-1314" fmla="*/ 1939931 h 3960000"/>
              <a:gd name="connsiteX13-1315" fmla="*/ 1339611 w 3960440"/>
              <a:gd name="connsiteY13-1316" fmla="*/ 3487664 h 3960000"/>
              <a:gd name="connsiteX14-1317" fmla="*/ 1887692 w 3960440"/>
              <a:gd name="connsiteY14-1318" fmla="*/ 2422431 h 3960000"/>
              <a:gd name="connsiteX15-1319" fmla="*/ 2336342 w 3960440"/>
              <a:gd name="connsiteY15-1320" fmla="*/ 2720202 h 3960000"/>
              <a:gd name="connsiteX16-1321" fmla="*/ 3176454 w 3960440"/>
              <a:gd name="connsiteY16-1322" fmla="*/ 1627140 h 3960000"/>
              <a:gd name="connsiteX17-1323" fmla="*/ 1979373 w 3960440"/>
              <a:gd name="connsiteY17-1324" fmla="*/ 472350 h 3960000"/>
              <a:gd name="connsiteX18-1325" fmla="*/ 436907 w 3960440"/>
              <a:gd name="connsiteY18-1326" fmla="*/ 0 h 3960000"/>
              <a:gd name="connsiteX19-1327" fmla="*/ 3523533 w 3960440"/>
              <a:gd name="connsiteY19-1328" fmla="*/ 0 h 3960000"/>
              <a:gd name="connsiteX20-1329" fmla="*/ 3960440 w 3960440"/>
              <a:gd name="connsiteY20-1330" fmla="*/ 436907 h 3960000"/>
              <a:gd name="connsiteX21-1331" fmla="*/ 3960440 w 3960440"/>
              <a:gd name="connsiteY21-1332" fmla="*/ 3523093 h 3960000"/>
              <a:gd name="connsiteX22-1333" fmla="*/ 3523533 w 3960440"/>
              <a:gd name="connsiteY22-1334" fmla="*/ 3960000 h 3960000"/>
              <a:gd name="connsiteX23-1335" fmla="*/ 436907 w 3960440"/>
              <a:gd name="connsiteY23-1336" fmla="*/ 3960000 h 3960000"/>
              <a:gd name="connsiteX24-1337" fmla="*/ 0 w 3960440"/>
              <a:gd name="connsiteY24-1338" fmla="*/ 3523093 h 3960000"/>
              <a:gd name="connsiteX25-1339" fmla="*/ 0 w 3960440"/>
              <a:gd name="connsiteY25-1340" fmla="*/ 436907 h 3960000"/>
              <a:gd name="connsiteX26-1341" fmla="*/ 436907 w 3960440"/>
              <a:gd name="connsiteY26-1342" fmla="*/ 0 h 3960000"/>
              <a:gd name="connsiteX0-1343" fmla="*/ 1979373 w 3960440"/>
              <a:gd name="connsiteY0-1344" fmla="*/ 472350 h 3960000"/>
              <a:gd name="connsiteX1-1345" fmla="*/ 813783 w 3960440"/>
              <a:gd name="connsiteY1-1346" fmla="*/ 1434034 h 3960000"/>
              <a:gd name="connsiteX2-1347" fmla="*/ 1119009 w 3960440"/>
              <a:gd name="connsiteY2-1348" fmla="*/ 2222584 h 3960000"/>
              <a:gd name="connsiteX3-1349" fmla="*/ 1296382 w 3960440"/>
              <a:gd name="connsiteY3-1350" fmla="*/ 1907811 h 3960000"/>
              <a:gd name="connsiteX4-1351" fmla="*/ 1234998 w 3960440"/>
              <a:gd name="connsiteY4-1352" fmla="*/ 1431771 h 3960000"/>
              <a:gd name="connsiteX5-1353" fmla="*/ 2217373 w 3960440"/>
              <a:gd name="connsiteY5-1354" fmla="*/ 891303 h 3960000"/>
              <a:gd name="connsiteX6-1355" fmla="*/ 2783502 w 3960440"/>
              <a:gd name="connsiteY6-1356" fmla="*/ 1606823 h 3960000"/>
              <a:gd name="connsiteX7-1357" fmla="*/ 2456028 w 3960440"/>
              <a:gd name="connsiteY7-1358" fmla="*/ 2225955 h 3960000"/>
              <a:gd name="connsiteX8-1359" fmla="*/ 2026974 w 3960440"/>
              <a:gd name="connsiteY8-1360" fmla="*/ 2018938 h 3960000"/>
              <a:gd name="connsiteX9-1361" fmla="*/ 2135727 w 3960440"/>
              <a:gd name="connsiteY9-1362" fmla="*/ 1554876 h 3960000"/>
              <a:gd name="connsiteX10-1363" fmla="*/ 1915898 w 3960440"/>
              <a:gd name="connsiteY10-1364" fmla="*/ 1219889 h 3960000"/>
              <a:gd name="connsiteX11-1365" fmla="*/ 1589196 w 3960440"/>
              <a:gd name="connsiteY11-1366" fmla="*/ 1434803 h 3960000"/>
              <a:gd name="connsiteX12-1367" fmla="*/ 1574511 w 3960440"/>
              <a:gd name="connsiteY12-1368" fmla="*/ 1939931 h 3960000"/>
              <a:gd name="connsiteX13-1369" fmla="*/ 1339611 w 3960440"/>
              <a:gd name="connsiteY13-1370" fmla="*/ 3487664 h 3960000"/>
              <a:gd name="connsiteX14-1371" fmla="*/ 1887692 w 3960440"/>
              <a:gd name="connsiteY14-1372" fmla="*/ 2422431 h 3960000"/>
              <a:gd name="connsiteX15-1373" fmla="*/ 2336342 w 3960440"/>
              <a:gd name="connsiteY15-1374" fmla="*/ 2720202 h 3960000"/>
              <a:gd name="connsiteX16-1375" fmla="*/ 3176454 w 3960440"/>
              <a:gd name="connsiteY16-1376" fmla="*/ 1627140 h 3960000"/>
              <a:gd name="connsiteX17-1377" fmla="*/ 1979373 w 3960440"/>
              <a:gd name="connsiteY17-1378" fmla="*/ 472350 h 3960000"/>
              <a:gd name="connsiteX18-1379" fmla="*/ 436907 w 3960440"/>
              <a:gd name="connsiteY18-1380" fmla="*/ 0 h 3960000"/>
              <a:gd name="connsiteX19-1381" fmla="*/ 3523533 w 3960440"/>
              <a:gd name="connsiteY19-1382" fmla="*/ 0 h 3960000"/>
              <a:gd name="connsiteX20-1383" fmla="*/ 3960440 w 3960440"/>
              <a:gd name="connsiteY20-1384" fmla="*/ 436907 h 3960000"/>
              <a:gd name="connsiteX21-1385" fmla="*/ 3960440 w 3960440"/>
              <a:gd name="connsiteY21-1386" fmla="*/ 3523093 h 3960000"/>
              <a:gd name="connsiteX22-1387" fmla="*/ 3523533 w 3960440"/>
              <a:gd name="connsiteY22-1388" fmla="*/ 3960000 h 3960000"/>
              <a:gd name="connsiteX23-1389" fmla="*/ 436907 w 3960440"/>
              <a:gd name="connsiteY23-1390" fmla="*/ 3960000 h 3960000"/>
              <a:gd name="connsiteX24-1391" fmla="*/ 0 w 3960440"/>
              <a:gd name="connsiteY24-1392" fmla="*/ 3523093 h 3960000"/>
              <a:gd name="connsiteX25-1393" fmla="*/ 0 w 3960440"/>
              <a:gd name="connsiteY25-1394" fmla="*/ 436907 h 3960000"/>
              <a:gd name="connsiteX26-1395" fmla="*/ 436907 w 3960440"/>
              <a:gd name="connsiteY26-1396" fmla="*/ 0 h 3960000"/>
              <a:gd name="connsiteX0-1397" fmla="*/ 1979373 w 3960440"/>
              <a:gd name="connsiteY0-1398" fmla="*/ 472350 h 3960000"/>
              <a:gd name="connsiteX1-1399" fmla="*/ 813783 w 3960440"/>
              <a:gd name="connsiteY1-1400" fmla="*/ 1434034 h 3960000"/>
              <a:gd name="connsiteX2-1401" fmla="*/ 1119009 w 3960440"/>
              <a:gd name="connsiteY2-1402" fmla="*/ 2222584 h 3960000"/>
              <a:gd name="connsiteX3-1403" fmla="*/ 1296382 w 3960440"/>
              <a:gd name="connsiteY3-1404" fmla="*/ 1907811 h 3960000"/>
              <a:gd name="connsiteX4-1405" fmla="*/ 1234998 w 3960440"/>
              <a:gd name="connsiteY4-1406" fmla="*/ 1431771 h 3960000"/>
              <a:gd name="connsiteX5-1407" fmla="*/ 2217373 w 3960440"/>
              <a:gd name="connsiteY5-1408" fmla="*/ 891303 h 3960000"/>
              <a:gd name="connsiteX6-1409" fmla="*/ 2783502 w 3960440"/>
              <a:gd name="connsiteY6-1410" fmla="*/ 1606823 h 3960000"/>
              <a:gd name="connsiteX7-1411" fmla="*/ 2456028 w 3960440"/>
              <a:gd name="connsiteY7-1412" fmla="*/ 2225955 h 3960000"/>
              <a:gd name="connsiteX8-1413" fmla="*/ 2026974 w 3960440"/>
              <a:gd name="connsiteY8-1414" fmla="*/ 2018938 h 3960000"/>
              <a:gd name="connsiteX9-1415" fmla="*/ 2135727 w 3960440"/>
              <a:gd name="connsiteY9-1416" fmla="*/ 1554876 h 3960000"/>
              <a:gd name="connsiteX10-1417" fmla="*/ 1915898 w 3960440"/>
              <a:gd name="connsiteY10-1418" fmla="*/ 1219889 h 3960000"/>
              <a:gd name="connsiteX11-1419" fmla="*/ 1589196 w 3960440"/>
              <a:gd name="connsiteY11-1420" fmla="*/ 1434803 h 3960000"/>
              <a:gd name="connsiteX12-1421" fmla="*/ 1574511 w 3960440"/>
              <a:gd name="connsiteY12-1422" fmla="*/ 1939931 h 3960000"/>
              <a:gd name="connsiteX13-1423" fmla="*/ 1339611 w 3960440"/>
              <a:gd name="connsiteY13-1424" fmla="*/ 3487664 h 3960000"/>
              <a:gd name="connsiteX14-1425" fmla="*/ 1887692 w 3960440"/>
              <a:gd name="connsiteY14-1426" fmla="*/ 2422431 h 3960000"/>
              <a:gd name="connsiteX15-1427" fmla="*/ 2336342 w 3960440"/>
              <a:gd name="connsiteY15-1428" fmla="*/ 2720202 h 3960000"/>
              <a:gd name="connsiteX16-1429" fmla="*/ 3176454 w 3960440"/>
              <a:gd name="connsiteY16-1430" fmla="*/ 1627140 h 3960000"/>
              <a:gd name="connsiteX17-1431" fmla="*/ 1979373 w 3960440"/>
              <a:gd name="connsiteY17-1432" fmla="*/ 472350 h 3960000"/>
              <a:gd name="connsiteX18-1433" fmla="*/ 436907 w 3960440"/>
              <a:gd name="connsiteY18-1434" fmla="*/ 0 h 3960000"/>
              <a:gd name="connsiteX19-1435" fmla="*/ 3523533 w 3960440"/>
              <a:gd name="connsiteY19-1436" fmla="*/ 0 h 3960000"/>
              <a:gd name="connsiteX20-1437" fmla="*/ 3960440 w 3960440"/>
              <a:gd name="connsiteY20-1438" fmla="*/ 436907 h 3960000"/>
              <a:gd name="connsiteX21-1439" fmla="*/ 3960440 w 3960440"/>
              <a:gd name="connsiteY21-1440" fmla="*/ 3523093 h 3960000"/>
              <a:gd name="connsiteX22-1441" fmla="*/ 3523533 w 3960440"/>
              <a:gd name="connsiteY22-1442" fmla="*/ 3960000 h 3960000"/>
              <a:gd name="connsiteX23-1443" fmla="*/ 436907 w 3960440"/>
              <a:gd name="connsiteY23-1444" fmla="*/ 3960000 h 3960000"/>
              <a:gd name="connsiteX24-1445" fmla="*/ 0 w 3960440"/>
              <a:gd name="connsiteY24-1446" fmla="*/ 3523093 h 3960000"/>
              <a:gd name="connsiteX25-1447" fmla="*/ 0 w 3960440"/>
              <a:gd name="connsiteY25-1448" fmla="*/ 436907 h 3960000"/>
              <a:gd name="connsiteX26-1449" fmla="*/ 436907 w 3960440"/>
              <a:gd name="connsiteY26-1450" fmla="*/ 0 h 3960000"/>
              <a:gd name="connsiteX0-1451" fmla="*/ 1979373 w 3960440"/>
              <a:gd name="connsiteY0-1452" fmla="*/ 472350 h 3960000"/>
              <a:gd name="connsiteX1-1453" fmla="*/ 813783 w 3960440"/>
              <a:gd name="connsiteY1-1454" fmla="*/ 1434034 h 3960000"/>
              <a:gd name="connsiteX2-1455" fmla="*/ 1119009 w 3960440"/>
              <a:gd name="connsiteY2-1456" fmla="*/ 2222584 h 3960000"/>
              <a:gd name="connsiteX3-1457" fmla="*/ 1328015 w 3960440"/>
              <a:gd name="connsiteY3-1458" fmla="*/ 1812920 h 3960000"/>
              <a:gd name="connsiteX4-1459" fmla="*/ 1234998 w 3960440"/>
              <a:gd name="connsiteY4-1460" fmla="*/ 1431771 h 3960000"/>
              <a:gd name="connsiteX5-1461" fmla="*/ 2217373 w 3960440"/>
              <a:gd name="connsiteY5-1462" fmla="*/ 891303 h 3960000"/>
              <a:gd name="connsiteX6-1463" fmla="*/ 2783502 w 3960440"/>
              <a:gd name="connsiteY6-1464" fmla="*/ 1606823 h 3960000"/>
              <a:gd name="connsiteX7-1465" fmla="*/ 2456028 w 3960440"/>
              <a:gd name="connsiteY7-1466" fmla="*/ 2225955 h 3960000"/>
              <a:gd name="connsiteX8-1467" fmla="*/ 2026974 w 3960440"/>
              <a:gd name="connsiteY8-1468" fmla="*/ 2018938 h 3960000"/>
              <a:gd name="connsiteX9-1469" fmla="*/ 2135727 w 3960440"/>
              <a:gd name="connsiteY9-1470" fmla="*/ 1554876 h 3960000"/>
              <a:gd name="connsiteX10-1471" fmla="*/ 1915898 w 3960440"/>
              <a:gd name="connsiteY10-1472" fmla="*/ 1219889 h 3960000"/>
              <a:gd name="connsiteX11-1473" fmla="*/ 1589196 w 3960440"/>
              <a:gd name="connsiteY11-1474" fmla="*/ 1434803 h 3960000"/>
              <a:gd name="connsiteX12-1475" fmla="*/ 1574511 w 3960440"/>
              <a:gd name="connsiteY12-1476" fmla="*/ 1939931 h 3960000"/>
              <a:gd name="connsiteX13-1477" fmla="*/ 1339611 w 3960440"/>
              <a:gd name="connsiteY13-1478" fmla="*/ 3487664 h 3960000"/>
              <a:gd name="connsiteX14-1479" fmla="*/ 1887692 w 3960440"/>
              <a:gd name="connsiteY14-1480" fmla="*/ 2422431 h 3960000"/>
              <a:gd name="connsiteX15-1481" fmla="*/ 2336342 w 3960440"/>
              <a:gd name="connsiteY15-1482" fmla="*/ 2720202 h 3960000"/>
              <a:gd name="connsiteX16-1483" fmla="*/ 3176454 w 3960440"/>
              <a:gd name="connsiteY16-1484" fmla="*/ 1627140 h 3960000"/>
              <a:gd name="connsiteX17-1485" fmla="*/ 1979373 w 3960440"/>
              <a:gd name="connsiteY17-1486" fmla="*/ 472350 h 3960000"/>
              <a:gd name="connsiteX18-1487" fmla="*/ 436907 w 3960440"/>
              <a:gd name="connsiteY18-1488" fmla="*/ 0 h 3960000"/>
              <a:gd name="connsiteX19-1489" fmla="*/ 3523533 w 3960440"/>
              <a:gd name="connsiteY19-1490" fmla="*/ 0 h 3960000"/>
              <a:gd name="connsiteX20-1491" fmla="*/ 3960440 w 3960440"/>
              <a:gd name="connsiteY20-1492" fmla="*/ 436907 h 3960000"/>
              <a:gd name="connsiteX21-1493" fmla="*/ 3960440 w 3960440"/>
              <a:gd name="connsiteY21-1494" fmla="*/ 3523093 h 3960000"/>
              <a:gd name="connsiteX22-1495" fmla="*/ 3523533 w 3960440"/>
              <a:gd name="connsiteY22-1496" fmla="*/ 3960000 h 3960000"/>
              <a:gd name="connsiteX23-1497" fmla="*/ 436907 w 3960440"/>
              <a:gd name="connsiteY23-1498" fmla="*/ 3960000 h 3960000"/>
              <a:gd name="connsiteX24-1499" fmla="*/ 0 w 3960440"/>
              <a:gd name="connsiteY24-1500" fmla="*/ 3523093 h 3960000"/>
              <a:gd name="connsiteX25-1501" fmla="*/ 0 w 3960440"/>
              <a:gd name="connsiteY25-1502" fmla="*/ 436907 h 3960000"/>
              <a:gd name="connsiteX26-1503" fmla="*/ 436907 w 3960440"/>
              <a:gd name="connsiteY26-1504" fmla="*/ 0 h 3960000"/>
              <a:gd name="connsiteX0-1505" fmla="*/ 1979373 w 3960440"/>
              <a:gd name="connsiteY0-1506" fmla="*/ 472350 h 3960000"/>
              <a:gd name="connsiteX1-1507" fmla="*/ 813783 w 3960440"/>
              <a:gd name="connsiteY1-1508" fmla="*/ 1434034 h 3960000"/>
              <a:gd name="connsiteX2-1509" fmla="*/ 1119009 w 3960440"/>
              <a:gd name="connsiteY2-1510" fmla="*/ 2222584 h 3960000"/>
              <a:gd name="connsiteX3-1511" fmla="*/ 1328015 w 3960440"/>
              <a:gd name="connsiteY3-1512" fmla="*/ 1812920 h 3960000"/>
              <a:gd name="connsiteX4-1513" fmla="*/ 1234998 w 3960440"/>
              <a:gd name="connsiteY4-1514" fmla="*/ 1431771 h 3960000"/>
              <a:gd name="connsiteX5-1515" fmla="*/ 2217373 w 3960440"/>
              <a:gd name="connsiteY5-1516" fmla="*/ 891303 h 3960000"/>
              <a:gd name="connsiteX6-1517" fmla="*/ 2783502 w 3960440"/>
              <a:gd name="connsiteY6-1518" fmla="*/ 1606823 h 3960000"/>
              <a:gd name="connsiteX7-1519" fmla="*/ 2456028 w 3960440"/>
              <a:gd name="connsiteY7-1520" fmla="*/ 2225955 h 3960000"/>
              <a:gd name="connsiteX8-1521" fmla="*/ 2026974 w 3960440"/>
              <a:gd name="connsiteY8-1522" fmla="*/ 2018938 h 3960000"/>
              <a:gd name="connsiteX9-1523" fmla="*/ 2135727 w 3960440"/>
              <a:gd name="connsiteY9-1524" fmla="*/ 1554876 h 3960000"/>
              <a:gd name="connsiteX10-1525" fmla="*/ 1915898 w 3960440"/>
              <a:gd name="connsiteY10-1526" fmla="*/ 1219889 h 3960000"/>
              <a:gd name="connsiteX11-1527" fmla="*/ 1589196 w 3960440"/>
              <a:gd name="connsiteY11-1528" fmla="*/ 1434803 h 3960000"/>
              <a:gd name="connsiteX12-1529" fmla="*/ 1574511 w 3960440"/>
              <a:gd name="connsiteY12-1530" fmla="*/ 1939931 h 3960000"/>
              <a:gd name="connsiteX13-1531" fmla="*/ 1339611 w 3960440"/>
              <a:gd name="connsiteY13-1532" fmla="*/ 3487664 h 3960000"/>
              <a:gd name="connsiteX14-1533" fmla="*/ 1887692 w 3960440"/>
              <a:gd name="connsiteY14-1534" fmla="*/ 2422431 h 3960000"/>
              <a:gd name="connsiteX15-1535" fmla="*/ 2336342 w 3960440"/>
              <a:gd name="connsiteY15-1536" fmla="*/ 2720202 h 3960000"/>
              <a:gd name="connsiteX16-1537" fmla="*/ 3176454 w 3960440"/>
              <a:gd name="connsiteY16-1538" fmla="*/ 1627140 h 3960000"/>
              <a:gd name="connsiteX17-1539" fmla="*/ 1979373 w 3960440"/>
              <a:gd name="connsiteY17-1540" fmla="*/ 472350 h 3960000"/>
              <a:gd name="connsiteX18-1541" fmla="*/ 436907 w 3960440"/>
              <a:gd name="connsiteY18-1542" fmla="*/ 0 h 3960000"/>
              <a:gd name="connsiteX19-1543" fmla="*/ 3523533 w 3960440"/>
              <a:gd name="connsiteY19-1544" fmla="*/ 0 h 3960000"/>
              <a:gd name="connsiteX20-1545" fmla="*/ 3960440 w 3960440"/>
              <a:gd name="connsiteY20-1546" fmla="*/ 436907 h 3960000"/>
              <a:gd name="connsiteX21-1547" fmla="*/ 3960440 w 3960440"/>
              <a:gd name="connsiteY21-1548" fmla="*/ 3523093 h 3960000"/>
              <a:gd name="connsiteX22-1549" fmla="*/ 3523533 w 3960440"/>
              <a:gd name="connsiteY22-1550" fmla="*/ 3960000 h 3960000"/>
              <a:gd name="connsiteX23-1551" fmla="*/ 436907 w 3960440"/>
              <a:gd name="connsiteY23-1552" fmla="*/ 3960000 h 3960000"/>
              <a:gd name="connsiteX24-1553" fmla="*/ 0 w 3960440"/>
              <a:gd name="connsiteY24-1554" fmla="*/ 3523093 h 3960000"/>
              <a:gd name="connsiteX25-1555" fmla="*/ 0 w 3960440"/>
              <a:gd name="connsiteY25-1556" fmla="*/ 436907 h 3960000"/>
              <a:gd name="connsiteX26-1557" fmla="*/ 436907 w 3960440"/>
              <a:gd name="connsiteY26-1558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/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-1" fmla="*/ 554477 w 3888432"/>
              <a:gd name="connsiteY0-2" fmla="*/ 1512168 h 3960440"/>
              <a:gd name="connsiteX1-3" fmla="*/ 554477 w 3888432"/>
              <a:gd name="connsiteY1-4" fmla="*/ 3312368 h 3960440"/>
              <a:gd name="connsiteX2-5" fmla="*/ 1201638 w 3888432"/>
              <a:gd name="connsiteY2-6" fmla="*/ 3312368 h 3960440"/>
              <a:gd name="connsiteX3-7" fmla="*/ 1201638 w 3888432"/>
              <a:gd name="connsiteY3-8" fmla="*/ 1512168 h 3960440"/>
              <a:gd name="connsiteX4-9" fmla="*/ 554477 w 3888432"/>
              <a:gd name="connsiteY4-10" fmla="*/ 1512168 h 3960440"/>
              <a:gd name="connsiteX5-11" fmla="*/ 2840340 w 3888432"/>
              <a:gd name="connsiteY5-12" fmla="*/ 1479943 h 3960440"/>
              <a:gd name="connsiteX6-13" fmla="*/ 2136833 w 3888432"/>
              <a:gd name="connsiteY6-14" fmla="*/ 1785510 h 3960440"/>
              <a:gd name="connsiteX7-15" fmla="*/ 2136833 w 3888432"/>
              <a:gd name="connsiteY7-16" fmla="*/ 1510185 h 3960440"/>
              <a:gd name="connsiteX8-17" fmla="*/ 1489672 w 3888432"/>
              <a:gd name="connsiteY8-18" fmla="*/ 1510185 h 3960440"/>
              <a:gd name="connsiteX9-19" fmla="*/ 1489672 w 3888432"/>
              <a:gd name="connsiteY9-20" fmla="*/ 3310385 h 3960440"/>
              <a:gd name="connsiteX10-21" fmla="*/ 2136833 w 3888432"/>
              <a:gd name="connsiteY10-22" fmla="*/ 3310385 h 3960440"/>
              <a:gd name="connsiteX11-23" fmla="*/ 2136833 w 3888432"/>
              <a:gd name="connsiteY11-24" fmla="*/ 2084121 h 3960440"/>
              <a:gd name="connsiteX12-25" fmla="*/ 2673919 w 3888432"/>
              <a:gd name="connsiteY12-26" fmla="*/ 2138897 h 3960440"/>
              <a:gd name="connsiteX13-27" fmla="*/ 2679688 w 3888432"/>
              <a:gd name="connsiteY13-28" fmla="*/ 3312366 h 3960440"/>
              <a:gd name="connsiteX14-29" fmla="*/ 3326849 w 3888432"/>
              <a:gd name="connsiteY14-30" fmla="*/ 3312366 h 3960440"/>
              <a:gd name="connsiteX15-31" fmla="*/ 3333768 w 3888432"/>
              <a:gd name="connsiteY15-32" fmla="*/ 2128613 h 3960440"/>
              <a:gd name="connsiteX16-33" fmla="*/ 2840340 w 3888432"/>
              <a:gd name="connsiteY16-34" fmla="*/ 1479943 h 3960440"/>
              <a:gd name="connsiteX17-35" fmla="*/ 878058 w 3888432"/>
              <a:gd name="connsiteY17-36" fmla="*/ 648072 h 3960440"/>
              <a:gd name="connsiteX18-37" fmla="*/ 554477 w 3888432"/>
              <a:gd name="connsiteY18-38" fmla="*/ 971653 h 3960440"/>
              <a:gd name="connsiteX19-39" fmla="*/ 878058 w 3888432"/>
              <a:gd name="connsiteY19-40" fmla="*/ 1295234 h 3960440"/>
              <a:gd name="connsiteX20-41" fmla="*/ 1201639 w 3888432"/>
              <a:gd name="connsiteY20-42" fmla="*/ 971653 h 3960440"/>
              <a:gd name="connsiteX21-43" fmla="*/ 878058 w 3888432"/>
              <a:gd name="connsiteY21-44" fmla="*/ 648072 h 3960440"/>
              <a:gd name="connsiteX22-45" fmla="*/ 333511 w 3888432"/>
              <a:gd name="connsiteY22-46" fmla="*/ 0 h 3960440"/>
              <a:gd name="connsiteX23-47" fmla="*/ 3554921 w 3888432"/>
              <a:gd name="connsiteY23-48" fmla="*/ 0 h 3960440"/>
              <a:gd name="connsiteX24-49" fmla="*/ 3888432 w 3888432"/>
              <a:gd name="connsiteY24-50" fmla="*/ 333511 h 3960440"/>
              <a:gd name="connsiteX25-51" fmla="*/ 3888432 w 3888432"/>
              <a:gd name="connsiteY25-52" fmla="*/ 3626929 h 3960440"/>
              <a:gd name="connsiteX26-53" fmla="*/ 3554921 w 3888432"/>
              <a:gd name="connsiteY26-54" fmla="*/ 3960440 h 3960440"/>
              <a:gd name="connsiteX27-55" fmla="*/ 333511 w 3888432"/>
              <a:gd name="connsiteY27-56" fmla="*/ 3960440 h 3960440"/>
              <a:gd name="connsiteX28-57" fmla="*/ 0 w 3888432"/>
              <a:gd name="connsiteY28-58" fmla="*/ 3626929 h 3960440"/>
              <a:gd name="connsiteX29-59" fmla="*/ 0 w 3888432"/>
              <a:gd name="connsiteY29-60" fmla="*/ 333511 h 3960440"/>
              <a:gd name="connsiteX30-61" fmla="*/ 333511 w 3888432"/>
              <a:gd name="connsiteY30-62" fmla="*/ 0 h 3960440"/>
              <a:gd name="connsiteX0-63" fmla="*/ 554477 w 3888432"/>
              <a:gd name="connsiteY0-64" fmla="*/ 1512168 h 3960440"/>
              <a:gd name="connsiteX1-65" fmla="*/ 554477 w 3888432"/>
              <a:gd name="connsiteY1-66" fmla="*/ 3312368 h 3960440"/>
              <a:gd name="connsiteX2-67" fmla="*/ 1201638 w 3888432"/>
              <a:gd name="connsiteY2-68" fmla="*/ 3312368 h 3960440"/>
              <a:gd name="connsiteX3-69" fmla="*/ 1201638 w 3888432"/>
              <a:gd name="connsiteY3-70" fmla="*/ 1512168 h 3960440"/>
              <a:gd name="connsiteX4-71" fmla="*/ 554477 w 3888432"/>
              <a:gd name="connsiteY4-72" fmla="*/ 1512168 h 3960440"/>
              <a:gd name="connsiteX5-73" fmla="*/ 2840340 w 3888432"/>
              <a:gd name="connsiteY5-74" fmla="*/ 1479943 h 3960440"/>
              <a:gd name="connsiteX6-75" fmla="*/ 2136833 w 3888432"/>
              <a:gd name="connsiteY6-76" fmla="*/ 1785510 h 3960440"/>
              <a:gd name="connsiteX7-77" fmla="*/ 2136833 w 3888432"/>
              <a:gd name="connsiteY7-78" fmla="*/ 1510185 h 3960440"/>
              <a:gd name="connsiteX8-79" fmla="*/ 1489672 w 3888432"/>
              <a:gd name="connsiteY8-80" fmla="*/ 1510185 h 3960440"/>
              <a:gd name="connsiteX9-81" fmla="*/ 1489672 w 3888432"/>
              <a:gd name="connsiteY9-82" fmla="*/ 3310385 h 3960440"/>
              <a:gd name="connsiteX10-83" fmla="*/ 2136833 w 3888432"/>
              <a:gd name="connsiteY10-84" fmla="*/ 3310385 h 3960440"/>
              <a:gd name="connsiteX11-85" fmla="*/ 2136833 w 3888432"/>
              <a:gd name="connsiteY11-86" fmla="*/ 2084121 h 3960440"/>
              <a:gd name="connsiteX12-87" fmla="*/ 2673919 w 3888432"/>
              <a:gd name="connsiteY12-88" fmla="*/ 2138897 h 3960440"/>
              <a:gd name="connsiteX13-89" fmla="*/ 2679688 w 3888432"/>
              <a:gd name="connsiteY13-90" fmla="*/ 3312366 h 3960440"/>
              <a:gd name="connsiteX14-91" fmla="*/ 3326849 w 3888432"/>
              <a:gd name="connsiteY14-92" fmla="*/ 3312366 h 3960440"/>
              <a:gd name="connsiteX15-93" fmla="*/ 3333768 w 3888432"/>
              <a:gd name="connsiteY15-94" fmla="*/ 2128613 h 3960440"/>
              <a:gd name="connsiteX16-95" fmla="*/ 2840340 w 3888432"/>
              <a:gd name="connsiteY16-96" fmla="*/ 1479943 h 3960440"/>
              <a:gd name="connsiteX17-97" fmla="*/ 878058 w 3888432"/>
              <a:gd name="connsiteY17-98" fmla="*/ 648072 h 3960440"/>
              <a:gd name="connsiteX18-99" fmla="*/ 554477 w 3888432"/>
              <a:gd name="connsiteY18-100" fmla="*/ 971653 h 3960440"/>
              <a:gd name="connsiteX19-101" fmla="*/ 878058 w 3888432"/>
              <a:gd name="connsiteY19-102" fmla="*/ 1295234 h 3960440"/>
              <a:gd name="connsiteX20-103" fmla="*/ 1201639 w 3888432"/>
              <a:gd name="connsiteY20-104" fmla="*/ 971653 h 3960440"/>
              <a:gd name="connsiteX21-105" fmla="*/ 878058 w 3888432"/>
              <a:gd name="connsiteY21-106" fmla="*/ 648072 h 3960440"/>
              <a:gd name="connsiteX22-107" fmla="*/ 333511 w 3888432"/>
              <a:gd name="connsiteY22-108" fmla="*/ 0 h 3960440"/>
              <a:gd name="connsiteX23-109" fmla="*/ 3554921 w 3888432"/>
              <a:gd name="connsiteY23-110" fmla="*/ 0 h 3960440"/>
              <a:gd name="connsiteX24-111" fmla="*/ 3888432 w 3888432"/>
              <a:gd name="connsiteY24-112" fmla="*/ 333511 h 3960440"/>
              <a:gd name="connsiteX25-113" fmla="*/ 3888432 w 3888432"/>
              <a:gd name="connsiteY25-114" fmla="*/ 3626929 h 3960440"/>
              <a:gd name="connsiteX26-115" fmla="*/ 3554921 w 3888432"/>
              <a:gd name="connsiteY26-116" fmla="*/ 3960440 h 3960440"/>
              <a:gd name="connsiteX27-117" fmla="*/ 333511 w 3888432"/>
              <a:gd name="connsiteY27-118" fmla="*/ 3960440 h 3960440"/>
              <a:gd name="connsiteX28-119" fmla="*/ 0 w 3888432"/>
              <a:gd name="connsiteY28-120" fmla="*/ 3626929 h 3960440"/>
              <a:gd name="connsiteX29-121" fmla="*/ 0 w 3888432"/>
              <a:gd name="connsiteY29-122" fmla="*/ 333511 h 3960440"/>
              <a:gd name="connsiteX30-123" fmla="*/ 333511 w 3888432"/>
              <a:gd name="connsiteY30-124" fmla="*/ 0 h 3960440"/>
              <a:gd name="connsiteX0-125" fmla="*/ 554477 w 3888432"/>
              <a:gd name="connsiteY0-126" fmla="*/ 1512168 h 3960440"/>
              <a:gd name="connsiteX1-127" fmla="*/ 554477 w 3888432"/>
              <a:gd name="connsiteY1-128" fmla="*/ 3312368 h 3960440"/>
              <a:gd name="connsiteX2-129" fmla="*/ 1201638 w 3888432"/>
              <a:gd name="connsiteY2-130" fmla="*/ 3312368 h 3960440"/>
              <a:gd name="connsiteX3-131" fmla="*/ 1201638 w 3888432"/>
              <a:gd name="connsiteY3-132" fmla="*/ 1512168 h 3960440"/>
              <a:gd name="connsiteX4-133" fmla="*/ 554477 w 3888432"/>
              <a:gd name="connsiteY4-134" fmla="*/ 1512168 h 3960440"/>
              <a:gd name="connsiteX5-135" fmla="*/ 2840340 w 3888432"/>
              <a:gd name="connsiteY5-136" fmla="*/ 1479943 h 3960440"/>
              <a:gd name="connsiteX6-137" fmla="*/ 2136833 w 3888432"/>
              <a:gd name="connsiteY6-138" fmla="*/ 1785510 h 3960440"/>
              <a:gd name="connsiteX7-139" fmla="*/ 2136833 w 3888432"/>
              <a:gd name="connsiteY7-140" fmla="*/ 1510185 h 3960440"/>
              <a:gd name="connsiteX8-141" fmla="*/ 1489672 w 3888432"/>
              <a:gd name="connsiteY8-142" fmla="*/ 1510185 h 3960440"/>
              <a:gd name="connsiteX9-143" fmla="*/ 1489672 w 3888432"/>
              <a:gd name="connsiteY9-144" fmla="*/ 3310385 h 3960440"/>
              <a:gd name="connsiteX10-145" fmla="*/ 2136833 w 3888432"/>
              <a:gd name="connsiteY10-146" fmla="*/ 3310385 h 3960440"/>
              <a:gd name="connsiteX11-147" fmla="*/ 2136833 w 3888432"/>
              <a:gd name="connsiteY11-148" fmla="*/ 2084121 h 3960440"/>
              <a:gd name="connsiteX12-149" fmla="*/ 2673919 w 3888432"/>
              <a:gd name="connsiteY12-150" fmla="*/ 2138897 h 3960440"/>
              <a:gd name="connsiteX13-151" fmla="*/ 2679688 w 3888432"/>
              <a:gd name="connsiteY13-152" fmla="*/ 3312366 h 3960440"/>
              <a:gd name="connsiteX14-153" fmla="*/ 3326849 w 3888432"/>
              <a:gd name="connsiteY14-154" fmla="*/ 3312366 h 3960440"/>
              <a:gd name="connsiteX15-155" fmla="*/ 3333768 w 3888432"/>
              <a:gd name="connsiteY15-156" fmla="*/ 2128613 h 3960440"/>
              <a:gd name="connsiteX16-157" fmla="*/ 2840340 w 3888432"/>
              <a:gd name="connsiteY16-158" fmla="*/ 1479943 h 3960440"/>
              <a:gd name="connsiteX17-159" fmla="*/ 878058 w 3888432"/>
              <a:gd name="connsiteY17-160" fmla="*/ 648072 h 3960440"/>
              <a:gd name="connsiteX18-161" fmla="*/ 554477 w 3888432"/>
              <a:gd name="connsiteY18-162" fmla="*/ 971653 h 3960440"/>
              <a:gd name="connsiteX19-163" fmla="*/ 878058 w 3888432"/>
              <a:gd name="connsiteY19-164" fmla="*/ 1295234 h 3960440"/>
              <a:gd name="connsiteX20-165" fmla="*/ 1201639 w 3888432"/>
              <a:gd name="connsiteY20-166" fmla="*/ 971653 h 3960440"/>
              <a:gd name="connsiteX21-167" fmla="*/ 878058 w 3888432"/>
              <a:gd name="connsiteY21-168" fmla="*/ 648072 h 3960440"/>
              <a:gd name="connsiteX22-169" fmla="*/ 333511 w 3888432"/>
              <a:gd name="connsiteY22-170" fmla="*/ 0 h 3960440"/>
              <a:gd name="connsiteX23-171" fmla="*/ 3554921 w 3888432"/>
              <a:gd name="connsiteY23-172" fmla="*/ 0 h 3960440"/>
              <a:gd name="connsiteX24-173" fmla="*/ 3888432 w 3888432"/>
              <a:gd name="connsiteY24-174" fmla="*/ 333511 h 3960440"/>
              <a:gd name="connsiteX25-175" fmla="*/ 3888432 w 3888432"/>
              <a:gd name="connsiteY25-176" fmla="*/ 3626929 h 3960440"/>
              <a:gd name="connsiteX26-177" fmla="*/ 3554921 w 3888432"/>
              <a:gd name="connsiteY26-178" fmla="*/ 3960440 h 3960440"/>
              <a:gd name="connsiteX27-179" fmla="*/ 333511 w 3888432"/>
              <a:gd name="connsiteY27-180" fmla="*/ 3960440 h 3960440"/>
              <a:gd name="connsiteX28-181" fmla="*/ 0 w 3888432"/>
              <a:gd name="connsiteY28-182" fmla="*/ 3626929 h 3960440"/>
              <a:gd name="connsiteX29-183" fmla="*/ 0 w 3888432"/>
              <a:gd name="connsiteY29-184" fmla="*/ 333511 h 3960440"/>
              <a:gd name="connsiteX30-185" fmla="*/ 333511 w 3888432"/>
              <a:gd name="connsiteY30-186" fmla="*/ 0 h 3960440"/>
              <a:gd name="connsiteX0-187" fmla="*/ 554477 w 3888432"/>
              <a:gd name="connsiteY0-188" fmla="*/ 1512168 h 3960440"/>
              <a:gd name="connsiteX1-189" fmla="*/ 554477 w 3888432"/>
              <a:gd name="connsiteY1-190" fmla="*/ 3312368 h 3960440"/>
              <a:gd name="connsiteX2-191" fmla="*/ 1201638 w 3888432"/>
              <a:gd name="connsiteY2-192" fmla="*/ 3312368 h 3960440"/>
              <a:gd name="connsiteX3-193" fmla="*/ 1201638 w 3888432"/>
              <a:gd name="connsiteY3-194" fmla="*/ 1512168 h 3960440"/>
              <a:gd name="connsiteX4-195" fmla="*/ 554477 w 3888432"/>
              <a:gd name="connsiteY4-196" fmla="*/ 1512168 h 3960440"/>
              <a:gd name="connsiteX5-197" fmla="*/ 2840340 w 3888432"/>
              <a:gd name="connsiteY5-198" fmla="*/ 1479943 h 3960440"/>
              <a:gd name="connsiteX6-199" fmla="*/ 2136833 w 3888432"/>
              <a:gd name="connsiteY6-200" fmla="*/ 1785510 h 3960440"/>
              <a:gd name="connsiteX7-201" fmla="*/ 2136833 w 3888432"/>
              <a:gd name="connsiteY7-202" fmla="*/ 1510185 h 3960440"/>
              <a:gd name="connsiteX8-203" fmla="*/ 1489672 w 3888432"/>
              <a:gd name="connsiteY8-204" fmla="*/ 1510185 h 3960440"/>
              <a:gd name="connsiteX9-205" fmla="*/ 1489672 w 3888432"/>
              <a:gd name="connsiteY9-206" fmla="*/ 3310385 h 3960440"/>
              <a:gd name="connsiteX10-207" fmla="*/ 2136833 w 3888432"/>
              <a:gd name="connsiteY10-208" fmla="*/ 3310385 h 3960440"/>
              <a:gd name="connsiteX11-209" fmla="*/ 2136833 w 3888432"/>
              <a:gd name="connsiteY11-210" fmla="*/ 2084121 h 3960440"/>
              <a:gd name="connsiteX12-211" fmla="*/ 2673919 w 3888432"/>
              <a:gd name="connsiteY12-212" fmla="*/ 2138897 h 3960440"/>
              <a:gd name="connsiteX13-213" fmla="*/ 2679688 w 3888432"/>
              <a:gd name="connsiteY13-214" fmla="*/ 3312366 h 3960440"/>
              <a:gd name="connsiteX14-215" fmla="*/ 3326849 w 3888432"/>
              <a:gd name="connsiteY14-216" fmla="*/ 3312366 h 3960440"/>
              <a:gd name="connsiteX15-217" fmla="*/ 3333768 w 3888432"/>
              <a:gd name="connsiteY15-218" fmla="*/ 2128613 h 3960440"/>
              <a:gd name="connsiteX16-219" fmla="*/ 2840340 w 3888432"/>
              <a:gd name="connsiteY16-220" fmla="*/ 1479943 h 3960440"/>
              <a:gd name="connsiteX17-221" fmla="*/ 878058 w 3888432"/>
              <a:gd name="connsiteY17-222" fmla="*/ 648072 h 3960440"/>
              <a:gd name="connsiteX18-223" fmla="*/ 554477 w 3888432"/>
              <a:gd name="connsiteY18-224" fmla="*/ 971653 h 3960440"/>
              <a:gd name="connsiteX19-225" fmla="*/ 878058 w 3888432"/>
              <a:gd name="connsiteY19-226" fmla="*/ 1295234 h 3960440"/>
              <a:gd name="connsiteX20-227" fmla="*/ 1201639 w 3888432"/>
              <a:gd name="connsiteY20-228" fmla="*/ 971653 h 3960440"/>
              <a:gd name="connsiteX21-229" fmla="*/ 878058 w 3888432"/>
              <a:gd name="connsiteY21-230" fmla="*/ 648072 h 3960440"/>
              <a:gd name="connsiteX22-231" fmla="*/ 333511 w 3888432"/>
              <a:gd name="connsiteY22-232" fmla="*/ 0 h 3960440"/>
              <a:gd name="connsiteX23-233" fmla="*/ 3554921 w 3888432"/>
              <a:gd name="connsiteY23-234" fmla="*/ 0 h 3960440"/>
              <a:gd name="connsiteX24-235" fmla="*/ 3888432 w 3888432"/>
              <a:gd name="connsiteY24-236" fmla="*/ 333511 h 3960440"/>
              <a:gd name="connsiteX25-237" fmla="*/ 3888432 w 3888432"/>
              <a:gd name="connsiteY25-238" fmla="*/ 3626929 h 3960440"/>
              <a:gd name="connsiteX26-239" fmla="*/ 3554921 w 3888432"/>
              <a:gd name="connsiteY26-240" fmla="*/ 3960440 h 3960440"/>
              <a:gd name="connsiteX27-241" fmla="*/ 333511 w 3888432"/>
              <a:gd name="connsiteY27-242" fmla="*/ 3960440 h 3960440"/>
              <a:gd name="connsiteX28-243" fmla="*/ 0 w 3888432"/>
              <a:gd name="connsiteY28-244" fmla="*/ 3626929 h 3960440"/>
              <a:gd name="connsiteX29-245" fmla="*/ 0 w 3888432"/>
              <a:gd name="connsiteY29-246" fmla="*/ 333511 h 3960440"/>
              <a:gd name="connsiteX30-247" fmla="*/ 333511 w 3888432"/>
              <a:gd name="connsiteY30-248" fmla="*/ 0 h 3960440"/>
              <a:gd name="connsiteX0-249" fmla="*/ 554477 w 3888432"/>
              <a:gd name="connsiteY0-250" fmla="*/ 1512168 h 3960440"/>
              <a:gd name="connsiteX1-251" fmla="*/ 554477 w 3888432"/>
              <a:gd name="connsiteY1-252" fmla="*/ 3312368 h 3960440"/>
              <a:gd name="connsiteX2-253" fmla="*/ 1201638 w 3888432"/>
              <a:gd name="connsiteY2-254" fmla="*/ 3312368 h 3960440"/>
              <a:gd name="connsiteX3-255" fmla="*/ 1201638 w 3888432"/>
              <a:gd name="connsiteY3-256" fmla="*/ 1512168 h 3960440"/>
              <a:gd name="connsiteX4-257" fmla="*/ 554477 w 3888432"/>
              <a:gd name="connsiteY4-258" fmla="*/ 1512168 h 3960440"/>
              <a:gd name="connsiteX5-259" fmla="*/ 2840340 w 3888432"/>
              <a:gd name="connsiteY5-260" fmla="*/ 1479943 h 3960440"/>
              <a:gd name="connsiteX6-261" fmla="*/ 2136833 w 3888432"/>
              <a:gd name="connsiteY6-262" fmla="*/ 1785510 h 3960440"/>
              <a:gd name="connsiteX7-263" fmla="*/ 2136833 w 3888432"/>
              <a:gd name="connsiteY7-264" fmla="*/ 1510185 h 3960440"/>
              <a:gd name="connsiteX8-265" fmla="*/ 1489672 w 3888432"/>
              <a:gd name="connsiteY8-266" fmla="*/ 1510185 h 3960440"/>
              <a:gd name="connsiteX9-267" fmla="*/ 1489672 w 3888432"/>
              <a:gd name="connsiteY9-268" fmla="*/ 3310385 h 3960440"/>
              <a:gd name="connsiteX10-269" fmla="*/ 2136833 w 3888432"/>
              <a:gd name="connsiteY10-270" fmla="*/ 3310385 h 3960440"/>
              <a:gd name="connsiteX11-271" fmla="*/ 2136833 w 3888432"/>
              <a:gd name="connsiteY11-272" fmla="*/ 2084121 h 3960440"/>
              <a:gd name="connsiteX12-273" fmla="*/ 2673919 w 3888432"/>
              <a:gd name="connsiteY12-274" fmla="*/ 2138897 h 3960440"/>
              <a:gd name="connsiteX13-275" fmla="*/ 2679688 w 3888432"/>
              <a:gd name="connsiteY13-276" fmla="*/ 3312366 h 3960440"/>
              <a:gd name="connsiteX14-277" fmla="*/ 3326849 w 3888432"/>
              <a:gd name="connsiteY14-278" fmla="*/ 3312366 h 3960440"/>
              <a:gd name="connsiteX15-279" fmla="*/ 3333768 w 3888432"/>
              <a:gd name="connsiteY15-280" fmla="*/ 2128613 h 3960440"/>
              <a:gd name="connsiteX16-281" fmla="*/ 2840340 w 3888432"/>
              <a:gd name="connsiteY16-282" fmla="*/ 1479943 h 3960440"/>
              <a:gd name="connsiteX17-283" fmla="*/ 878058 w 3888432"/>
              <a:gd name="connsiteY17-284" fmla="*/ 648072 h 3960440"/>
              <a:gd name="connsiteX18-285" fmla="*/ 554477 w 3888432"/>
              <a:gd name="connsiteY18-286" fmla="*/ 971653 h 3960440"/>
              <a:gd name="connsiteX19-287" fmla="*/ 878058 w 3888432"/>
              <a:gd name="connsiteY19-288" fmla="*/ 1295234 h 3960440"/>
              <a:gd name="connsiteX20-289" fmla="*/ 1201639 w 3888432"/>
              <a:gd name="connsiteY20-290" fmla="*/ 971653 h 3960440"/>
              <a:gd name="connsiteX21-291" fmla="*/ 878058 w 3888432"/>
              <a:gd name="connsiteY21-292" fmla="*/ 648072 h 3960440"/>
              <a:gd name="connsiteX22-293" fmla="*/ 333511 w 3888432"/>
              <a:gd name="connsiteY22-294" fmla="*/ 0 h 3960440"/>
              <a:gd name="connsiteX23-295" fmla="*/ 3554921 w 3888432"/>
              <a:gd name="connsiteY23-296" fmla="*/ 0 h 3960440"/>
              <a:gd name="connsiteX24-297" fmla="*/ 3888432 w 3888432"/>
              <a:gd name="connsiteY24-298" fmla="*/ 333511 h 3960440"/>
              <a:gd name="connsiteX25-299" fmla="*/ 3888432 w 3888432"/>
              <a:gd name="connsiteY25-300" fmla="*/ 3626929 h 3960440"/>
              <a:gd name="connsiteX26-301" fmla="*/ 3554921 w 3888432"/>
              <a:gd name="connsiteY26-302" fmla="*/ 3960440 h 3960440"/>
              <a:gd name="connsiteX27-303" fmla="*/ 333511 w 3888432"/>
              <a:gd name="connsiteY27-304" fmla="*/ 3960440 h 3960440"/>
              <a:gd name="connsiteX28-305" fmla="*/ 0 w 3888432"/>
              <a:gd name="connsiteY28-306" fmla="*/ 3626929 h 3960440"/>
              <a:gd name="connsiteX29-307" fmla="*/ 0 w 3888432"/>
              <a:gd name="connsiteY29-308" fmla="*/ 333511 h 3960440"/>
              <a:gd name="connsiteX30-309" fmla="*/ 333511 w 3888432"/>
              <a:gd name="connsiteY30-310" fmla="*/ 0 h 3960440"/>
              <a:gd name="connsiteX0-311" fmla="*/ 554477 w 3888432"/>
              <a:gd name="connsiteY0-312" fmla="*/ 1512168 h 3960440"/>
              <a:gd name="connsiteX1-313" fmla="*/ 554477 w 3888432"/>
              <a:gd name="connsiteY1-314" fmla="*/ 3312368 h 3960440"/>
              <a:gd name="connsiteX2-315" fmla="*/ 1201638 w 3888432"/>
              <a:gd name="connsiteY2-316" fmla="*/ 3312368 h 3960440"/>
              <a:gd name="connsiteX3-317" fmla="*/ 1201638 w 3888432"/>
              <a:gd name="connsiteY3-318" fmla="*/ 1512168 h 3960440"/>
              <a:gd name="connsiteX4-319" fmla="*/ 554477 w 3888432"/>
              <a:gd name="connsiteY4-320" fmla="*/ 1512168 h 3960440"/>
              <a:gd name="connsiteX5-321" fmla="*/ 2840340 w 3888432"/>
              <a:gd name="connsiteY5-322" fmla="*/ 1479943 h 3960440"/>
              <a:gd name="connsiteX6-323" fmla="*/ 2136833 w 3888432"/>
              <a:gd name="connsiteY6-324" fmla="*/ 1785510 h 3960440"/>
              <a:gd name="connsiteX7-325" fmla="*/ 2136833 w 3888432"/>
              <a:gd name="connsiteY7-326" fmla="*/ 1510185 h 3960440"/>
              <a:gd name="connsiteX8-327" fmla="*/ 1489672 w 3888432"/>
              <a:gd name="connsiteY8-328" fmla="*/ 1510185 h 3960440"/>
              <a:gd name="connsiteX9-329" fmla="*/ 1489672 w 3888432"/>
              <a:gd name="connsiteY9-330" fmla="*/ 3310385 h 3960440"/>
              <a:gd name="connsiteX10-331" fmla="*/ 2136833 w 3888432"/>
              <a:gd name="connsiteY10-332" fmla="*/ 3310385 h 3960440"/>
              <a:gd name="connsiteX11-333" fmla="*/ 2147184 w 3888432"/>
              <a:gd name="connsiteY11-334" fmla="*/ 2155564 h 3960440"/>
              <a:gd name="connsiteX12-335" fmla="*/ 2673919 w 3888432"/>
              <a:gd name="connsiteY12-336" fmla="*/ 2138897 h 3960440"/>
              <a:gd name="connsiteX13-337" fmla="*/ 2679688 w 3888432"/>
              <a:gd name="connsiteY13-338" fmla="*/ 3312366 h 3960440"/>
              <a:gd name="connsiteX14-339" fmla="*/ 3326849 w 3888432"/>
              <a:gd name="connsiteY14-340" fmla="*/ 3312366 h 3960440"/>
              <a:gd name="connsiteX15-341" fmla="*/ 3333768 w 3888432"/>
              <a:gd name="connsiteY15-342" fmla="*/ 2128613 h 3960440"/>
              <a:gd name="connsiteX16-343" fmla="*/ 2840340 w 3888432"/>
              <a:gd name="connsiteY16-344" fmla="*/ 1479943 h 3960440"/>
              <a:gd name="connsiteX17-345" fmla="*/ 878058 w 3888432"/>
              <a:gd name="connsiteY17-346" fmla="*/ 648072 h 3960440"/>
              <a:gd name="connsiteX18-347" fmla="*/ 554477 w 3888432"/>
              <a:gd name="connsiteY18-348" fmla="*/ 971653 h 3960440"/>
              <a:gd name="connsiteX19-349" fmla="*/ 878058 w 3888432"/>
              <a:gd name="connsiteY19-350" fmla="*/ 1295234 h 3960440"/>
              <a:gd name="connsiteX20-351" fmla="*/ 1201639 w 3888432"/>
              <a:gd name="connsiteY20-352" fmla="*/ 971653 h 3960440"/>
              <a:gd name="connsiteX21-353" fmla="*/ 878058 w 3888432"/>
              <a:gd name="connsiteY21-354" fmla="*/ 648072 h 3960440"/>
              <a:gd name="connsiteX22-355" fmla="*/ 333511 w 3888432"/>
              <a:gd name="connsiteY22-356" fmla="*/ 0 h 3960440"/>
              <a:gd name="connsiteX23-357" fmla="*/ 3554921 w 3888432"/>
              <a:gd name="connsiteY23-358" fmla="*/ 0 h 3960440"/>
              <a:gd name="connsiteX24-359" fmla="*/ 3888432 w 3888432"/>
              <a:gd name="connsiteY24-360" fmla="*/ 333511 h 3960440"/>
              <a:gd name="connsiteX25-361" fmla="*/ 3888432 w 3888432"/>
              <a:gd name="connsiteY25-362" fmla="*/ 3626929 h 3960440"/>
              <a:gd name="connsiteX26-363" fmla="*/ 3554921 w 3888432"/>
              <a:gd name="connsiteY26-364" fmla="*/ 3960440 h 3960440"/>
              <a:gd name="connsiteX27-365" fmla="*/ 333511 w 3888432"/>
              <a:gd name="connsiteY27-366" fmla="*/ 3960440 h 3960440"/>
              <a:gd name="connsiteX28-367" fmla="*/ 0 w 3888432"/>
              <a:gd name="connsiteY28-368" fmla="*/ 3626929 h 3960440"/>
              <a:gd name="connsiteX29-369" fmla="*/ 0 w 3888432"/>
              <a:gd name="connsiteY29-370" fmla="*/ 333511 h 3960440"/>
              <a:gd name="connsiteX30-371" fmla="*/ 333511 w 3888432"/>
              <a:gd name="connsiteY30-372" fmla="*/ 0 h 3960440"/>
              <a:gd name="connsiteX0-373" fmla="*/ 554477 w 3888432"/>
              <a:gd name="connsiteY0-374" fmla="*/ 1512168 h 3960440"/>
              <a:gd name="connsiteX1-375" fmla="*/ 554477 w 3888432"/>
              <a:gd name="connsiteY1-376" fmla="*/ 3312368 h 3960440"/>
              <a:gd name="connsiteX2-377" fmla="*/ 1201638 w 3888432"/>
              <a:gd name="connsiteY2-378" fmla="*/ 3312368 h 3960440"/>
              <a:gd name="connsiteX3-379" fmla="*/ 1201638 w 3888432"/>
              <a:gd name="connsiteY3-380" fmla="*/ 1512168 h 3960440"/>
              <a:gd name="connsiteX4-381" fmla="*/ 554477 w 3888432"/>
              <a:gd name="connsiteY4-382" fmla="*/ 1512168 h 3960440"/>
              <a:gd name="connsiteX5-383" fmla="*/ 2840340 w 3888432"/>
              <a:gd name="connsiteY5-384" fmla="*/ 1479943 h 3960440"/>
              <a:gd name="connsiteX6-385" fmla="*/ 2136833 w 3888432"/>
              <a:gd name="connsiteY6-386" fmla="*/ 1785510 h 3960440"/>
              <a:gd name="connsiteX7-387" fmla="*/ 2136833 w 3888432"/>
              <a:gd name="connsiteY7-388" fmla="*/ 1510185 h 3960440"/>
              <a:gd name="connsiteX8-389" fmla="*/ 1489672 w 3888432"/>
              <a:gd name="connsiteY8-390" fmla="*/ 1510185 h 3960440"/>
              <a:gd name="connsiteX9-391" fmla="*/ 1489672 w 3888432"/>
              <a:gd name="connsiteY9-392" fmla="*/ 3310385 h 3960440"/>
              <a:gd name="connsiteX10-393" fmla="*/ 2136833 w 3888432"/>
              <a:gd name="connsiteY10-394" fmla="*/ 3310385 h 3960440"/>
              <a:gd name="connsiteX11-395" fmla="*/ 2147184 w 3888432"/>
              <a:gd name="connsiteY11-396" fmla="*/ 2155564 h 3960440"/>
              <a:gd name="connsiteX12-397" fmla="*/ 2673919 w 3888432"/>
              <a:gd name="connsiteY12-398" fmla="*/ 2138897 h 3960440"/>
              <a:gd name="connsiteX13-399" fmla="*/ 2679688 w 3888432"/>
              <a:gd name="connsiteY13-400" fmla="*/ 3312366 h 3960440"/>
              <a:gd name="connsiteX14-401" fmla="*/ 3326849 w 3888432"/>
              <a:gd name="connsiteY14-402" fmla="*/ 3312366 h 3960440"/>
              <a:gd name="connsiteX15-403" fmla="*/ 3333768 w 3888432"/>
              <a:gd name="connsiteY15-404" fmla="*/ 2128613 h 3960440"/>
              <a:gd name="connsiteX16-405" fmla="*/ 2840340 w 3888432"/>
              <a:gd name="connsiteY16-406" fmla="*/ 1479943 h 3960440"/>
              <a:gd name="connsiteX17-407" fmla="*/ 878058 w 3888432"/>
              <a:gd name="connsiteY17-408" fmla="*/ 648072 h 3960440"/>
              <a:gd name="connsiteX18-409" fmla="*/ 554477 w 3888432"/>
              <a:gd name="connsiteY18-410" fmla="*/ 971653 h 3960440"/>
              <a:gd name="connsiteX19-411" fmla="*/ 878058 w 3888432"/>
              <a:gd name="connsiteY19-412" fmla="*/ 1295234 h 3960440"/>
              <a:gd name="connsiteX20-413" fmla="*/ 1201639 w 3888432"/>
              <a:gd name="connsiteY20-414" fmla="*/ 971653 h 3960440"/>
              <a:gd name="connsiteX21-415" fmla="*/ 878058 w 3888432"/>
              <a:gd name="connsiteY21-416" fmla="*/ 648072 h 3960440"/>
              <a:gd name="connsiteX22-417" fmla="*/ 333511 w 3888432"/>
              <a:gd name="connsiteY22-418" fmla="*/ 0 h 3960440"/>
              <a:gd name="connsiteX23-419" fmla="*/ 3554921 w 3888432"/>
              <a:gd name="connsiteY23-420" fmla="*/ 0 h 3960440"/>
              <a:gd name="connsiteX24-421" fmla="*/ 3888432 w 3888432"/>
              <a:gd name="connsiteY24-422" fmla="*/ 333511 h 3960440"/>
              <a:gd name="connsiteX25-423" fmla="*/ 3888432 w 3888432"/>
              <a:gd name="connsiteY25-424" fmla="*/ 3626929 h 3960440"/>
              <a:gd name="connsiteX26-425" fmla="*/ 3554921 w 3888432"/>
              <a:gd name="connsiteY26-426" fmla="*/ 3960440 h 3960440"/>
              <a:gd name="connsiteX27-427" fmla="*/ 333511 w 3888432"/>
              <a:gd name="connsiteY27-428" fmla="*/ 3960440 h 3960440"/>
              <a:gd name="connsiteX28-429" fmla="*/ 0 w 3888432"/>
              <a:gd name="connsiteY28-430" fmla="*/ 3626929 h 3960440"/>
              <a:gd name="connsiteX29-431" fmla="*/ 0 w 3888432"/>
              <a:gd name="connsiteY29-432" fmla="*/ 333511 h 3960440"/>
              <a:gd name="connsiteX30-433" fmla="*/ 333511 w 3888432"/>
              <a:gd name="connsiteY30-434" fmla="*/ 0 h 3960440"/>
              <a:gd name="connsiteX0-435" fmla="*/ 554477 w 3888432"/>
              <a:gd name="connsiteY0-436" fmla="*/ 1512168 h 3960440"/>
              <a:gd name="connsiteX1-437" fmla="*/ 554477 w 3888432"/>
              <a:gd name="connsiteY1-438" fmla="*/ 3312368 h 3960440"/>
              <a:gd name="connsiteX2-439" fmla="*/ 1201638 w 3888432"/>
              <a:gd name="connsiteY2-440" fmla="*/ 3312368 h 3960440"/>
              <a:gd name="connsiteX3-441" fmla="*/ 1201638 w 3888432"/>
              <a:gd name="connsiteY3-442" fmla="*/ 1512168 h 3960440"/>
              <a:gd name="connsiteX4-443" fmla="*/ 554477 w 3888432"/>
              <a:gd name="connsiteY4-444" fmla="*/ 1512168 h 3960440"/>
              <a:gd name="connsiteX5-445" fmla="*/ 2840340 w 3888432"/>
              <a:gd name="connsiteY5-446" fmla="*/ 1479943 h 3960440"/>
              <a:gd name="connsiteX6-447" fmla="*/ 2136833 w 3888432"/>
              <a:gd name="connsiteY6-448" fmla="*/ 1785510 h 3960440"/>
              <a:gd name="connsiteX7-449" fmla="*/ 2136833 w 3888432"/>
              <a:gd name="connsiteY7-450" fmla="*/ 1510185 h 3960440"/>
              <a:gd name="connsiteX8-451" fmla="*/ 1489672 w 3888432"/>
              <a:gd name="connsiteY8-452" fmla="*/ 1510185 h 3960440"/>
              <a:gd name="connsiteX9-453" fmla="*/ 1489672 w 3888432"/>
              <a:gd name="connsiteY9-454" fmla="*/ 3310385 h 3960440"/>
              <a:gd name="connsiteX10-455" fmla="*/ 2136833 w 3888432"/>
              <a:gd name="connsiteY10-456" fmla="*/ 3310385 h 3960440"/>
              <a:gd name="connsiteX11-457" fmla="*/ 2147184 w 3888432"/>
              <a:gd name="connsiteY11-458" fmla="*/ 2155564 h 3960440"/>
              <a:gd name="connsiteX12-459" fmla="*/ 2673919 w 3888432"/>
              <a:gd name="connsiteY12-460" fmla="*/ 2138897 h 3960440"/>
              <a:gd name="connsiteX13-461" fmla="*/ 2679688 w 3888432"/>
              <a:gd name="connsiteY13-462" fmla="*/ 3312366 h 3960440"/>
              <a:gd name="connsiteX14-463" fmla="*/ 3326849 w 3888432"/>
              <a:gd name="connsiteY14-464" fmla="*/ 3312366 h 3960440"/>
              <a:gd name="connsiteX15-465" fmla="*/ 3333768 w 3888432"/>
              <a:gd name="connsiteY15-466" fmla="*/ 2128613 h 3960440"/>
              <a:gd name="connsiteX16-467" fmla="*/ 2840340 w 3888432"/>
              <a:gd name="connsiteY16-468" fmla="*/ 1479943 h 3960440"/>
              <a:gd name="connsiteX17-469" fmla="*/ 878058 w 3888432"/>
              <a:gd name="connsiteY17-470" fmla="*/ 648072 h 3960440"/>
              <a:gd name="connsiteX18-471" fmla="*/ 554477 w 3888432"/>
              <a:gd name="connsiteY18-472" fmla="*/ 971653 h 3960440"/>
              <a:gd name="connsiteX19-473" fmla="*/ 878058 w 3888432"/>
              <a:gd name="connsiteY19-474" fmla="*/ 1295234 h 3960440"/>
              <a:gd name="connsiteX20-475" fmla="*/ 1201639 w 3888432"/>
              <a:gd name="connsiteY20-476" fmla="*/ 971653 h 3960440"/>
              <a:gd name="connsiteX21-477" fmla="*/ 878058 w 3888432"/>
              <a:gd name="connsiteY21-478" fmla="*/ 648072 h 3960440"/>
              <a:gd name="connsiteX22-479" fmla="*/ 333511 w 3888432"/>
              <a:gd name="connsiteY22-480" fmla="*/ 0 h 3960440"/>
              <a:gd name="connsiteX23-481" fmla="*/ 3554921 w 3888432"/>
              <a:gd name="connsiteY23-482" fmla="*/ 0 h 3960440"/>
              <a:gd name="connsiteX24-483" fmla="*/ 3888432 w 3888432"/>
              <a:gd name="connsiteY24-484" fmla="*/ 333511 h 3960440"/>
              <a:gd name="connsiteX25-485" fmla="*/ 3888432 w 3888432"/>
              <a:gd name="connsiteY25-486" fmla="*/ 3626929 h 3960440"/>
              <a:gd name="connsiteX26-487" fmla="*/ 3554921 w 3888432"/>
              <a:gd name="connsiteY26-488" fmla="*/ 3960440 h 3960440"/>
              <a:gd name="connsiteX27-489" fmla="*/ 333511 w 3888432"/>
              <a:gd name="connsiteY27-490" fmla="*/ 3960440 h 3960440"/>
              <a:gd name="connsiteX28-491" fmla="*/ 0 w 3888432"/>
              <a:gd name="connsiteY28-492" fmla="*/ 3626929 h 3960440"/>
              <a:gd name="connsiteX29-493" fmla="*/ 0 w 3888432"/>
              <a:gd name="connsiteY29-494" fmla="*/ 333511 h 3960440"/>
              <a:gd name="connsiteX30-495" fmla="*/ 333511 w 3888432"/>
              <a:gd name="connsiteY30-496" fmla="*/ 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/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-1" fmla="*/ 3160999 w 3960000"/>
              <a:gd name="connsiteY0-2" fmla="*/ 1374274 h 3960000"/>
              <a:gd name="connsiteX1-3" fmla="*/ 3155132 w 3960000"/>
              <a:gd name="connsiteY1-4" fmla="*/ 1419362 h 3960000"/>
              <a:gd name="connsiteX2-5" fmla="*/ 3155131 w 3960000"/>
              <a:gd name="connsiteY2-6" fmla="*/ 1419362 h 3960000"/>
              <a:gd name="connsiteX3-7" fmla="*/ 3160999 w 3960000"/>
              <a:gd name="connsiteY3-8" fmla="*/ 1374274 h 3960000"/>
              <a:gd name="connsiteX4-9" fmla="*/ 2538382 w 3960000"/>
              <a:gd name="connsiteY4-10" fmla="*/ 802616 h 3960000"/>
              <a:gd name="connsiteX5-11" fmla="*/ 1921633 w 3960000"/>
              <a:gd name="connsiteY5-12" fmla="*/ 1419365 h 3960000"/>
              <a:gd name="connsiteX6-13" fmla="*/ 1942445 w 3960000"/>
              <a:gd name="connsiteY6-14" fmla="*/ 1570340 h 3960000"/>
              <a:gd name="connsiteX7-15" fmla="*/ 752016 w 3960000"/>
              <a:gd name="connsiteY7-16" fmla="*/ 931012 h 3960000"/>
              <a:gd name="connsiteX8-17" fmla="*/ 934030 w 3960000"/>
              <a:gd name="connsiteY8-18" fmla="*/ 1745738 h 3960000"/>
              <a:gd name="connsiteX9-19" fmla="*/ 665343 w 3960000"/>
              <a:gd name="connsiteY9-20" fmla="*/ 1650397 h 3960000"/>
              <a:gd name="connsiteX10-21" fmla="*/ 1111709 w 3960000"/>
              <a:gd name="connsiteY10-22" fmla="*/ 2257108 h 3960000"/>
              <a:gd name="connsiteX11-23" fmla="*/ 856023 w 3960000"/>
              <a:gd name="connsiteY11-24" fmla="*/ 2244108 h 3960000"/>
              <a:gd name="connsiteX12-25" fmla="*/ 1402064 w 3960000"/>
              <a:gd name="connsiteY12-26" fmla="*/ 2660137 h 3960000"/>
              <a:gd name="connsiteX13-27" fmla="*/ 552668 w 3960000"/>
              <a:gd name="connsiteY13-28" fmla="*/ 2902822 h 3960000"/>
              <a:gd name="connsiteX14-29" fmla="*/ 1978439 w 3960000"/>
              <a:gd name="connsiteY14-30" fmla="*/ 3093502 h 3960000"/>
              <a:gd name="connsiteX15-31" fmla="*/ 3053184 w 3960000"/>
              <a:gd name="connsiteY15-32" fmla="*/ 2031759 h 3960000"/>
              <a:gd name="connsiteX16-33" fmla="*/ 3207849 w 3960000"/>
              <a:gd name="connsiteY16-34" fmla="*/ 1493166 h 3960000"/>
              <a:gd name="connsiteX17-35" fmla="*/ 3407333 w 3960000"/>
              <a:gd name="connsiteY17-36" fmla="*/ 1117847 h 3960000"/>
              <a:gd name="connsiteX18-37" fmla="*/ 3108461 w 3960000"/>
              <a:gd name="connsiteY18-38" fmla="*/ 1185086 h 3960000"/>
              <a:gd name="connsiteX19-39" fmla="*/ 3334650 w 3960000"/>
              <a:gd name="connsiteY19-40" fmla="*/ 883134 h 3960000"/>
              <a:gd name="connsiteX20-41" fmla="*/ 2995677 w 3960000"/>
              <a:gd name="connsiteY20-42" fmla="*/ 1008938 h 3960000"/>
              <a:gd name="connsiteX21-43" fmla="*/ 2538382 w 3960000"/>
              <a:gd name="connsiteY21-44" fmla="*/ 802616 h 3960000"/>
              <a:gd name="connsiteX22-45" fmla="*/ 308009 w 3960000"/>
              <a:gd name="connsiteY22-46" fmla="*/ 0 h 3960000"/>
              <a:gd name="connsiteX23-47" fmla="*/ 3651991 w 3960000"/>
              <a:gd name="connsiteY23-48" fmla="*/ 0 h 3960000"/>
              <a:gd name="connsiteX24-49" fmla="*/ 3960000 w 3960000"/>
              <a:gd name="connsiteY24-50" fmla="*/ 308009 h 3960000"/>
              <a:gd name="connsiteX25-51" fmla="*/ 3960000 w 3960000"/>
              <a:gd name="connsiteY25-52" fmla="*/ 3651991 h 3960000"/>
              <a:gd name="connsiteX26-53" fmla="*/ 3651991 w 3960000"/>
              <a:gd name="connsiteY26-54" fmla="*/ 3960000 h 3960000"/>
              <a:gd name="connsiteX27-55" fmla="*/ 308009 w 3960000"/>
              <a:gd name="connsiteY27-56" fmla="*/ 3960000 h 3960000"/>
              <a:gd name="connsiteX28-57" fmla="*/ 0 w 3960000"/>
              <a:gd name="connsiteY28-58" fmla="*/ 3651991 h 3960000"/>
              <a:gd name="connsiteX29-59" fmla="*/ 0 w 3960000"/>
              <a:gd name="connsiteY29-60" fmla="*/ 308009 h 3960000"/>
              <a:gd name="connsiteX30-61" fmla="*/ 308009 w 3960000"/>
              <a:gd name="connsiteY30-62" fmla="*/ 0 h 3960000"/>
              <a:gd name="connsiteX0-63" fmla="*/ 3160999 w 3960000"/>
              <a:gd name="connsiteY0-64" fmla="*/ 1374274 h 3960000"/>
              <a:gd name="connsiteX1-65" fmla="*/ 3155132 w 3960000"/>
              <a:gd name="connsiteY1-66" fmla="*/ 1419362 h 3960000"/>
              <a:gd name="connsiteX2-67" fmla="*/ 3160999 w 3960000"/>
              <a:gd name="connsiteY2-68" fmla="*/ 1374274 h 3960000"/>
              <a:gd name="connsiteX3-69" fmla="*/ 2538382 w 3960000"/>
              <a:gd name="connsiteY3-70" fmla="*/ 802616 h 3960000"/>
              <a:gd name="connsiteX4-71" fmla="*/ 1921633 w 3960000"/>
              <a:gd name="connsiteY4-72" fmla="*/ 1419365 h 3960000"/>
              <a:gd name="connsiteX5-73" fmla="*/ 1942445 w 3960000"/>
              <a:gd name="connsiteY5-74" fmla="*/ 1570340 h 3960000"/>
              <a:gd name="connsiteX6-75" fmla="*/ 752016 w 3960000"/>
              <a:gd name="connsiteY6-76" fmla="*/ 931012 h 3960000"/>
              <a:gd name="connsiteX7-77" fmla="*/ 934030 w 3960000"/>
              <a:gd name="connsiteY7-78" fmla="*/ 1745738 h 3960000"/>
              <a:gd name="connsiteX8-79" fmla="*/ 665343 w 3960000"/>
              <a:gd name="connsiteY8-80" fmla="*/ 1650397 h 3960000"/>
              <a:gd name="connsiteX9-81" fmla="*/ 1111709 w 3960000"/>
              <a:gd name="connsiteY9-82" fmla="*/ 2257108 h 3960000"/>
              <a:gd name="connsiteX10-83" fmla="*/ 856023 w 3960000"/>
              <a:gd name="connsiteY10-84" fmla="*/ 2244108 h 3960000"/>
              <a:gd name="connsiteX11-85" fmla="*/ 1402064 w 3960000"/>
              <a:gd name="connsiteY11-86" fmla="*/ 2660137 h 3960000"/>
              <a:gd name="connsiteX12-87" fmla="*/ 552668 w 3960000"/>
              <a:gd name="connsiteY12-88" fmla="*/ 2902822 h 3960000"/>
              <a:gd name="connsiteX13-89" fmla="*/ 1978439 w 3960000"/>
              <a:gd name="connsiteY13-90" fmla="*/ 3093502 h 3960000"/>
              <a:gd name="connsiteX14-91" fmla="*/ 3053184 w 3960000"/>
              <a:gd name="connsiteY14-92" fmla="*/ 2031759 h 3960000"/>
              <a:gd name="connsiteX15-93" fmla="*/ 3207849 w 3960000"/>
              <a:gd name="connsiteY15-94" fmla="*/ 1493166 h 3960000"/>
              <a:gd name="connsiteX16-95" fmla="*/ 3407333 w 3960000"/>
              <a:gd name="connsiteY16-96" fmla="*/ 1117847 h 3960000"/>
              <a:gd name="connsiteX17-97" fmla="*/ 3108461 w 3960000"/>
              <a:gd name="connsiteY17-98" fmla="*/ 1185086 h 3960000"/>
              <a:gd name="connsiteX18-99" fmla="*/ 3334650 w 3960000"/>
              <a:gd name="connsiteY18-100" fmla="*/ 883134 h 3960000"/>
              <a:gd name="connsiteX19-101" fmla="*/ 2995677 w 3960000"/>
              <a:gd name="connsiteY19-102" fmla="*/ 1008938 h 3960000"/>
              <a:gd name="connsiteX20-103" fmla="*/ 2538382 w 3960000"/>
              <a:gd name="connsiteY20-104" fmla="*/ 802616 h 3960000"/>
              <a:gd name="connsiteX21-105" fmla="*/ 308009 w 3960000"/>
              <a:gd name="connsiteY21-106" fmla="*/ 0 h 3960000"/>
              <a:gd name="connsiteX22-107" fmla="*/ 3651991 w 3960000"/>
              <a:gd name="connsiteY22-108" fmla="*/ 0 h 3960000"/>
              <a:gd name="connsiteX23-109" fmla="*/ 3960000 w 3960000"/>
              <a:gd name="connsiteY23-110" fmla="*/ 308009 h 3960000"/>
              <a:gd name="connsiteX24-111" fmla="*/ 3960000 w 3960000"/>
              <a:gd name="connsiteY24-112" fmla="*/ 3651991 h 3960000"/>
              <a:gd name="connsiteX25-113" fmla="*/ 3651991 w 3960000"/>
              <a:gd name="connsiteY25-114" fmla="*/ 3960000 h 3960000"/>
              <a:gd name="connsiteX26-115" fmla="*/ 308009 w 3960000"/>
              <a:gd name="connsiteY26-116" fmla="*/ 3960000 h 3960000"/>
              <a:gd name="connsiteX27-117" fmla="*/ 0 w 3960000"/>
              <a:gd name="connsiteY27-118" fmla="*/ 3651991 h 3960000"/>
              <a:gd name="connsiteX28-119" fmla="*/ 0 w 3960000"/>
              <a:gd name="connsiteY28-120" fmla="*/ 308009 h 3960000"/>
              <a:gd name="connsiteX29-121" fmla="*/ 308009 w 3960000"/>
              <a:gd name="connsiteY29-122" fmla="*/ 0 h 3960000"/>
              <a:gd name="connsiteX0-123" fmla="*/ 3160999 w 3960000"/>
              <a:gd name="connsiteY0-124" fmla="*/ 1374274 h 3960000"/>
              <a:gd name="connsiteX1-125" fmla="*/ 3155132 w 3960000"/>
              <a:gd name="connsiteY1-126" fmla="*/ 1419362 h 3960000"/>
              <a:gd name="connsiteX2-127" fmla="*/ 3160999 w 3960000"/>
              <a:gd name="connsiteY2-128" fmla="*/ 1374274 h 3960000"/>
              <a:gd name="connsiteX3-129" fmla="*/ 2538382 w 3960000"/>
              <a:gd name="connsiteY3-130" fmla="*/ 802616 h 3960000"/>
              <a:gd name="connsiteX4-131" fmla="*/ 1921633 w 3960000"/>
              <a:gd name="connsiteY4-132" fmla="*/ 1419365 h 3960000"/>
              <a:gd name="connsiteX5-133" fmla="*/ 1942445 w 3960000"/>
              <a:gd name="connsiteY5-134" fmla="*/ 1570340 h 3960000"/>
              <a:gd name="connsiteX6-135" fmla="*/ 752016 w 3960000"/>
              <a:gd name="connsiteY6-136" fmla="*/ 931012 h 3960000"/>
              <a:gd name="connsiteX7-137" fmla="*/ 934030 w 3960000"/>
              <a:gd name="connsiteY7-138" fmla="*/ 1745738 h 3960000"/>
              <a:gd name="connsiteX8-139" fmla="*/ 665343 w 3960000"/>
              <a:gd name="connsiteY8-140" fmla="*/ 1650397 h 3960000"/>
              <a:gd name="connsiteX9-141" fmla="*/ 1111709 w 3960000"/>
              <a:gd name="connsiteY9-142" fmla="*/ 2257108 h 3960000"/>
              <a:gd name="connsiteX10-143" fmla="*/ 856023 w 3960000"/>
              <a:gd name="connsiteY10-144" fmla="*/ 2244108 h 3960000"/>
              <a:gd name="connsiteX11-145" fmla="*/ 1402064 w 3960000"/>
              <a:gd name="connsiteY11-146" fmla="*/ 2660137 h 3960000"/>
              <a:gd name="connsiteX12-147" fmla="*/ 552668 w 3960000"/>
              <a:gd name="connsiteY12-148" fmla="*/ 2902822 h 3960000"/>
              <a:gd name="connsiteX13-149" fmla="*/ 1978439 w 3960000"/>
              <a:gd name="connsiteY13-150" fmla="*/ 3093502 h 3960000"/>
              <a:gd name="connsiteX14-151" fmla="*/ 3053184 w 3960000"/>
              <a:gd name="connsiteY14-152" fmla="*/ 2031759 h 3960000"/>
              <a:gd name="connsiteX15-153" fmla="*/ 3207849 w 3960000"/>
              <a:gd name="connsiteY15-154" fmla="*/ 1493166 h 3960000"/>
              <a:gd name="connsiteX16-155" fmla="*/ 3407333 w 3960000"/>
              <a:gd name="connsiteY16-156" fmla="*/ 1117847 h 3960000"/>
              <a:gd name="connsiteX17-157" fmla="*/ 3140091 w 3960000"/>
              <a:gd name="connsiteY17-158" fmla="*/ 1227260 h 3960000"/>
              <a:gd name="connsiteX18-159" fmla="*/ 3334650 w 3960000"/>
              <a:gd name="connsiteY18-160" fmla="*/ 883134 h 3960000"/>
              <a:gd name="connsiteX19-161" fmla="*/ 2995677 w 3960000"/>
              <a:gd name="connsiteY19-162" fmla="*/ 1008938 h 3960000"/>
              <a:gd name="connsiteX20-163" fmla="*/ 2538382 w 3960000"/>
              <a:gd name="connsiteY20-164" fmla="*/ 802616 h 3960000"/>
              <a:gd name="connsiteX21-165" fmla="*/ 308009 w 3960000"/>
              <a:gd name="connsiteY21-166" fmla="*/ 0 h 3960000"/>
              <a:gd name="connsiteX22-167" fmla="*/ 3651991 w 3960000"/>
              <a:gd name="connsiteY22-168" fmla="*/ 0 h 3960000"/>
              <a:gd name="connsiteX23-169" fmla="*/ 3960000 w 3960000"/>
              <a:gd name="connsiteY23-170" fmla="*/ 308009 h 3960000"/>
              <a:gd name="connsiteX24-171" fmla="*/ 3960000 w 3960000"/>
              <a:gd name="connsiteY24-172" fmla="*/ 3651991 h 3960000"/>
              <a:gd name="connsiteX25-173" fmla="*/ 3651991 w 3960000"/>
              <a:gd name="connsiteY25-174" fmla="*/ 3960000 h 3960000"/>
              <a:gd name="connsiteX26-175" fmla="*/ 308009 w 3960000"/>
              <a:gd name="connsiteY26-176" fmla="*/ 3960000 h 3960000"/>
              <a:gd name="connsiteX27-177" fmla="*/ 0 w 3960000"/>
              <a:gd name="connsiteY27-178" fmla="*/ 3651991 h 3960000"/>
              <a:gd name="connsiteX28-179" fmla="*/ 0 w 3960000"/>
              <a:gd name="connsiteY28-180" fmla="*/ 308009 h 3960000"/>
              <a:gd name="connsiteX29-181" fmla="*/ 308009 w 3960000"/>
              <a:gd name="connsiteY29-182" fmla="*/ 0 h 3960000"/>
              <a:gd name="connsiteX0-183" fmla="*/ 3160999 w 3960000"/>
              <a:gd name="connsiteY0-184" fmla="*/ 1374274 h 3960000"/>
              <a:gd name="connsiteX1-185" fmla="*/ 3155132 w 3960000"/>
              <a:gd name="connsiteY1-186" fmla="*/ 1419362 h 3960000"/>
              <a:gd name="connsiteX2-187" fmla="*/ 3160999 w 3960000"/>
              <a:gd name="connsiteY2-188" fmla="*/ 1374274 h 3960000"/>
              <a:gd name="connsiteX3-189" fmla="*/ 2538382 w 3960000"/>
              <a:gd name="connsiteY3-190" fmla="*/ 802616 h 3960000"/>
              <a:gd name="connsiteX4-191" fmla="*/ 1921633 w 3960000"/>
              <a:gd name="connsiteY4-192" fmla="*/ 1419365 h 3960000"/>
              <a:gd name="connsiteX5-193" fmla="*/ 1942445 w 3960000"/>
              <a:gd name="connsiteY5-194" fmla="*/ 1570340 h 3960000"/>
              <a:gd name="connsiteX6-195" fmla="*/ 752016 w 3960000"/>
              <a:gd name="connsiteY6-196" fmla="*/ 931012 h 3960000"/>
              <a:gd name="connsiteX7-197" fmla="*/ 934030 w 3960000"/>
              <a:gd name="connsiteY7-198" fmla="*/ 1745738 h 3960000"/>
              <a:gd name="connsiteX8-199" fmla="*/ 665343 w 3960000"/>
              <a:gd name="connsiteY8-200" fmla="*/ 1650397 h 3960000"/>
              <a:gd name="connsiteX9-201" fmla="*/ 1111709 w 3960000"/>
              <a:gd name="connsiteY9-202" fmla="*/ 2257108 h 3960000"/>
              <a:gd name="connsiteX10-203" fmla="*/ 856023 w 3960000"/>
              <a:gd name="connsiteY10-204" fmla="*/ 2244108 h 3960000"/>
              <a:gd name="connsiteX11-205" fmla="*/ 1402064 w 3960000"/>
              <a:gd name="connsiteY11-206" fmla="*/ 2660137 h 3960000"/>
              <a:gd name="connsiteX12-207" fmla="*/ 552668 w 3960000"/>
              <a:gd name="connsiteY12-208" fmla="*/ 2902822 h 3960000"/>
              <a:gd name="connsiteX13-209" fmla="*/ 1978439 w 3960000"/>
              <a:gd name="connsiteY13-210" fmla="*/ 3093502 h 3960000"/>
              <a:gd name="connsiteX14-211" fmla="*/ 3053184 w 3960000"/>
              <a:gd name="connsiteY14-212" fmla="*/ 2031759 h 3960000"/>
              <a:gd name="connsiteX15-213" fmla="*/ 3207849 w 3960000"/>
              <a:gd name="connsiteY15-214" fmla="*/ 1493166 h 3960000"/>
              <a:gd name="connsiteX16-215" fmla="*/ 3449507 w 3960000"/>
              <a:gd name="connsiteY16-216" fmla="*/ 1170564 h 3960000"/>
              <a:gd name="connsiteX17-217" fmla="*/ 3140091 w 3960000"/>
              <a:gd name="connsiteY17-218" fmla="*/ 1227260 h 3960000"/>
              <a:gd name="connsiteX18-219" fmla="*/ 3334650 w 3960000"/>
              <a:gd name="connsiteY18-220" fmla="*/ 883134 h 3960000"/>
              <a:gd name="connsiteX19-221" fmla="*/ 2995677 w 3960000"/>
              <a:gd name="connsiteY19-222" fmla="*/ 1008938 h 3960000"/>
              <a:gd name="connsiteX20-223" fmla="*/ 2538382 w 3960000"/>
              <a:gd name="connsiteY20-224" fmla="*/ 802616 h 3960000"/>
              <a:gd name="connsiteX21-225" fmla="*/ 308009 w 3960000"/>
              <a:gd name="connsiteY21-226" fmla="*/ 0 h 3960000"/>
              <a:gd name="connsiteX22-227" fmla="*/ 3651991 w 3960000"/>
              <a:gd name="connsiteY22-228" fmla="*/ 0 h 3960000"/>
              <a:gd name="connsiteX23-229" fmla="*/ 3960000 w 3960000"/>
              <a:gd name="connsiteY23-230" fmla="*/ 308009 h 3960000"/>
              <a:gd name="connsiteX24-231" fmla="*/ 3960000 w 3960000"/>
              <a:gd name="connsiteY24-232" fmla="*/ 3651991 h 3960000"/>
              <a:gd name="connsiteX25-233" fmla="*/ 3651991 w 3960000"/>
              <a:gd name="connsiteY25-234" fmla="*/ 3960000 h 3960000"/>
              <a:gd name="connsiteX26-235" fmla="*/ 308009 w 3960000"/>
              <a:gd name="connsiteY26-236" fmla="*/ 3960000 h 3960000"/>
              <a:gd name="connsiteX27-237" fmla="*/ 0 w 3960000"/>
              <a:gd name="connsiteY27-238" fmla="*/ 3651991 h 3960000"/>
              <a:gd name="connsiteX28-239" fmla="*/ 0 w 3960000"/>
              <a:gd name="connsiteY28-240" fmla="*/ 308009 h 3960000"/>
              <a:gd name="connsiteX29-241" fmla="*/ 308009 w 3960000"/>
              <a:gd name="connsiteY29-242" fmla="*/ 0 h 3960000"/>
              <a:gd name="connsiteX0-243" fmla="*/ 3160999 w 3960000"/>
              <a:gd name="connsiteY0-244" fmla="*/ 1374274 h 3960000"/>
              <a:gd name="connsiteX1-245" fmla="*/ 3155132 w 3960000"/>
              <a:gd name="connsiteY1-246" fmla="*/ 1419362 h 3960000"/>
              <a:gd name="connsiteX2-247" fmla="*/ 3160999 w 3960000"/>
              <a:gd name="connsiteY2-248" fmla="*/ 1374274 h 3960000"/>
              <a:gd name="connsiteX3-249" fmla="*/ 2538382 w 3960000"/>
              <a:gd name="connsiteY3-250" fmla="*/ 802616 h 3960000"/>
              <a:gd name="connsiteX4-251" fmla="*/ 1921633 w 3960000"/>
              <a:gd name="connsiteY4-252" fmla="*/ 1419365 h 3960000"/>
              <a:gd name="connsiteX5-253" fmla="*/ 1942445 w 3960000"/>
              <a:gd name="connsiteY5-254" fmla="*/ 1570340 h 3960000"/>
              <a:gd name="connsiteX6-255" fmla="*/ 752016 w 3960000"/>
              <a:gd name="connsiteY6-256" fmla="*/ 931012 h 3960000"/>
              <a:gd name="connsiteX7-257" fmla="*/ 934030 w 3960000"/>
              <a:gd name="connsiteY7-258" fmla="*/ 1745738 h 3960000"/>
              <a:gd name="connsiteX8-259" fmla="*/ 665343 w 3960000"/>
              <a:gd name="connsiteY8-260" fmla="*/ 1650397 h 3960000"/>
              <a:gd name="connsiteX9-261" fmla="*/ 1111709 w 3960000"/>
              <a:gd name="connsiteY9-262" fmla="*/ 2257108 h 3960000"/>
              <a:gd name="connsiteX10-263" fmla="*/ 856023 w 3960000"/>
              <a:gd name="connsiteY10-264" fmla="*/ 2244108 h 3960000"/>
              <a:gd name="connsiteX11-265" fmla="*/ 1402064 w 3960000"/>
              <a:gd name="connsiteY11-266" fmla="*/ 2660137 h 3960000"/>
              <a:gd name="connsiteX12-267" fmla="*/ 552668 w 3960000"/>
              <a:gd name="connsiteY12-268" fmla="*/ 2902822 h 3960000"/>
              <a:gd name="connsiteX13-269" fmla="*/ 1978439 w 3960000"/>
              <a:gd name="connsiteY13-270" fmla="*/ 3093502 h 3960000"/>
              <a:gd name="connsiteX14-271" fmla="*/ 3053184 w 3960000"/>
              <a:gd name="connsiteY14-272" fmla="*/ 2031759 h 3960000"/>
              <a:gd name="connsiteX15-273" fmla="*/ 3207849 w 3960000"/>
              <a:gd name="connsiteY15-274" fmla="*/ 1493166 h 3960000"/>
              <a:gd name="connsiteX16-275" fmla="*/ 3449507 w 3960000"/>
              <a:gd name="connsiteY16-276" fmla="*/ 1170564 h 3960000"/>
              <a:gd name="connsiteX17-277" fmla="*/ 3140091 w 3960000"/>
              <a:gd name="connsiteY17-278" fmla="*/ 1227260 h 3960000"/>
              <a:gd name="connsiteX18-279" fmla="*/ 3324107 w 3960000"/>
              <a:gd name="connsiteY18-280" fmla="*/ 851504 h 3960000"/>
              <a:gd name="connsiteX19-281" fmla="*/ 2995677 w 3960000"/>
              <a:gd name="connsiteY19-282" fmla="*/ 1008938 h 3960000"/>
              <a:gd name="connsiteX20-283" fmla="*/ 2538382 w 3960000"/>
              <a:gd name="connsiteY20-284" fmla="*/ 802616 h 3960000"/>
              <a:gd name="connsiteX21-285" fmla="*/ 308009 w 3960000"/>
              <a:gd name="connsiteY21-286" fmla="*/ 0 h 3960000"/>
              <a:gd name="connsiteX22-287" fmla="*/ 3651991 w 3960000"/>
              <a:gd name="connsiteY22-288" fmla="*/ 0 h 3960000"/>
              <a:gd name="connsiteX23-289" fmla="*/ 3960000 w 3960000"/>
              <a:gd name="connsiteY23-290" fmla="*/ 308009 h 3960000"/>
              <a:gd name="connsiteX24-291" fmla="*/ 3960000 w 3960000"/>
              <a:gd name="connsiteY24-292" fmla="*/ 3651991 h 3960000"/>
              <a:gd name="connsiteX25-293" fmla="*/ 3651991 w 3960000"/>
              <a:gd name="connsiteY25-294" fmla="*/ 3960000 h 3960000"/>
              <a:gd name="connsiteX26-295" fmla="*/ 308009 w 3960000"/>
              <a:gd name="connsiteY26-296" fmla="*/ 3960000 h 3960000"/>
              <a:gd name="connsiteX27-297" fmla="*/ 0 w 3960000"/>
              <a:gd name="connsiteY27-298" fmla="*/ 3651991 h 3960000"/>
              <a:gd name="connsiteX28-299" fmla="*/ 0 w 3960000"/>
              <a:gd name="connsiteY28-300" fmla="*/ 308009 h 3960000"/>
              <a:gd name="connsiteX29-301" fmla="*/ 308009 w 3960000"/>
              <a:gd name="connsiteY29-302" fmla="*/ 0 h 3960000"/>
              <a:gd name="connsiteX0-303" fmla="*/ 3160999 w 3960000"/>
              <a:gd name="connsiteY0-304" fmla="*/ 1374274 h 3960000"/>
              <a:gd name="connsiteX1-305" fmla="*/ 3155132 w 3960000"/>
              <a:gd name="connsiteY1-306" fmla="*/ 1419362 h 3960000"/>
              <a:gd name="connsiteX2-307" fmla="*/ 3160999 w 3960000"/>
              <a:gd name="connsiteY2-308" fmla="*/ 1374274 h 3960000"/>
              <a:gd name="connsiteX3-309" fmla="*/ 2538382 w 3960000"/>
              <a:gd name="connsiteY3-310" fmla="*/ 802616 h 3960000"/>
              <a:gd name="connsiteX4-311" fmla="*/ 1921633 w 3960000"/>
              <a:gd name="connsiteY4-312" fmla="*/ 1292845 h 3960000"/>
              <a:gd name="connsiteX5-313" fmla="*/ 1942445 w 3960000"/>
              <a:gd name="connsiteY5-314" fmla="*/ 1570340 h 3960000"/>
              <a:gd name="connsiteX6-315" fmla="*/ 752016 w 3960000"/>
              <a:gd name="connsiteY6-316" fmla="*/ 931012 h 3960000"/>
              <a:gd name="connsiteX7-317" fmla="*/ 934030 w 3960000"/>
              <a:gd name="connsiteY7-318" fmla="*/ 1745738 h 3960000"/>
              <a:gd name="connsiteX8-319" fmla="*/ 665343 w 3960000"/>
              <a:gd name="connsiteY8-320" fmla="*/ 1650397 h 3960000"/>
              <a:gd name="connsiteX9-321" fmla="*/ 1111709 w 3960000"/>
              <a:gd name="connsiteY9-322" fmla="*/ 2257108 h 3960000"/>
              <a:gd name="connsiteX10-323" fmla="*/ 856023 w 3960000"/>
              <a:gd name="connsiteY10-324" fmla="*/ 2244108 h 3960000"/>
              <a:gd name="connsiteX11-325" fmla="*/ 1402064 w 3960000"/>
              <a:gd name="connsiteY11-326" fmla="*/ 2660137 h 3960000"/>
              <a:gd name="connsiteX12-327" fmla="*/ 552668 w 3960000"/>
              <a:gd name="connsiteY12-328" fmla="*/ 2902822 h 3960000"/>
              <a:gd name="connsiteX13-329" fmla="*/ 1978439 w 3960000"/>
              <a:gd name="connsiteY13-330" fmla="*/ 3093502 h 3960000"/>
              <a:gd name="connsiteX14-331" fmla="*/ 3053184 w 3960000"/>
              <a:gd name="connsiteY14-332" fmla="*/ 2031759 h 3960000"/>
              <a:gd name="connsiteX15-333" fmla="*/ 3207849 w 3960000"/>
              <a:gd name="connsiteY15-334" fmla="*/ 1493166 h 3960000"/>
              <a:gd name="connsiteX16-335" fmla="*/ 3449507 w 3960000"/>
              <a:gd name="connsiteY16-336" fmla="*/ 1170564 h 3960000"/>
              <a:gd name="connsiteX17-337" fmla="*/ 3140091 w 3960000"/>
              <a:gd name="connsiteY17-338" fmla="*/ 1227260 h 3960000"/>
              <a:gd name="connsiteX18-339" fmla="*/ 3324107 w 3960000"/>
              <a:gd name="connsiteY18-340" fmla="*/ 851504 h 3960000"/>
              <a:gd name="connsiteX19-341" fmla="*/ 2995677 w 3960000"/>
              <a:gd name="connsiteY19-342" fmla="*/ 1008938 h 3960000"/>
              <a:gd name="connsiteX20-343" fmla="*/ 2538382 w 3960000"/>
              <a:gd name="connsiteY20-344" fmla="*/ 802616 h 3960000"/>
              <a:gd name="connsiteX21-345" fmla="*/ 308009 w 3960000"/>
              <a:gd name="connsiteY21-346" fmla="*/ 0 h 3960000"/>
              <a:gd name="connsiteX22-347" fmla="*/ 3651991 w 3960000"/>
              <a:gd name="connsiteY22-348" fmla="*/ 0 h 3960000"/>
              <a:gd name="connsiteX23-349" fmla="*/ 3960000 w 3960000"/>
              <a:gd name="connsiteY23-350" fmla="*/ 308009 h 3960000"/>
              <a:gd name="connsiteX24-351" fmla="*/ 3960000 w 3960000"/>
              <a:gd name="connsiteY24-352" fmla="*/ 3651991 h 3960000"/>
              <a:gd name="connsiteX25-353" fmla="*/ 3651991 w 3960000"/>
              <a:gd name="connsiteY25-354" fmla="*/ 3960000 h 3960000"/>
              <a:gd name="connsiteX26-355" fmla="*/ 308009 w 3960000"/>
              <a:gd name="connsiteY26-356" fmla="*/ 3960000 h 3960000"/>
              <a:gd name="connsiteX27-357" fmla="*/ 0 w 3960000"/>
              <a:gd name="connsiteY27-358" fmla="*/ 3651991 h 3960000"/>
              <a:gd name="connsiteX28-359" fmla="*/ 0 w 3960000"/>
              <a:gd name="connsiteY28-360" fmla="*/ 308009 h 3960000"/>
              <a:gd name="connsiteX29-361" fmla="*/ 308009 w 3960000"/>
              <a:gd name="connsiteY29-362" fmla="*/ 0 h 3960000"/>
              <a:gd name="connsiteX0-363" fmla="*/ 3160999 w 3960000"/>
              <a:gd name="connsiteY0-364" fmla="*/ 1374274 h 3960000"/>
              <a:gd name="connsiteX1-365" fmla="*/ 3155132 w 3960000"/>
              <a:gd name="connsiteY1-366" fmla="*/ 1419362 h 3960000"/>
              <a:gd name="connsiteX2-367" fmla="*/ 3160999 w 3960000"/>
              <a:gd name="connsiteY2-368" fmla="*/ 1374274 h 3960000"/>
              <a:gd name="connsiteX3-369" fmla="*/ 2496208 w 3960000"/>
              <a:gd name="connsiteY3-370" fmla="*/ 770986 h 3960000"/>
              <a:gd name="connsiteX4-371" fmla="*/ 1921633 w 3960000"/>
              <a:gd name="connsiteY4-372" fmla="*/ 1292845 h 3960000"/>
              <a:gd name="connsiteX5-373" fmla="*/ 1942445 w 3960000"/>
              <a:gd name="connsiteY5-374" fmla="*/ 1570340 h 3960000"/>
              <a:gd name="connsiteX6-375" fmla="*/ 752016 w 3960000"/>
              <a:gd name="connsiteY6-376" fmla="*/ 931012 h 3960000"/>
              <a:gd name="connsiteX7-377" fmla="*/ 934030 w 3960000"/>
              <a:gd name="connsiteY7-378" fmla="*/ 1745738 h 3960000"/>
              <a:gd name="connsiteX8-379" fmla="*/ 665343 w 3960000"/>
              <a:gd name="connsiteY8-380" fmla="*/ 1650397 h 3960000"/>
              <a:gd name="connsiteX9-381" fmla="*/ 1111709 w 3960000"/>
              <a:gd name="connsiteY9-382" fmla="*/ 2257108 h 3960000"/>
              <a:gd name="connsiteX10-383" fmla="*/ 856023 w 3960000"/>
              <a:gd name="connsiteY10-384" fmla="*/ 2244108 h 3960000"/>
              <a:gd name="connsiteX11-385" fmla="*/ 1402064 w 3960000"/>
              <a:gd name="connsiteY11-386" fmla="*/ 2660137 h 3960000"/>
              <a:gd name="connsiteX12-387" fmla="*/ 552668 w 3960000"/>
              <a:gd name="connsiteY12-388" fmla="*/ 2902822 h 3960000"/>
              <a:gd name="connsiteX13-389" fmla="*/ 1978439 w 3960000"/>
              <a:gd name="connsiteY13-390" fmla="*/ 3093502 h 3960000"/>
              <a:gd name="connsiteX14-391" fmla="*/ 3053184 w 3960000"/>
              <a:gd name="connsiteY14-392" fmla="*/ 2031759 h 3960000"/>
              <a:gd name="connsiteX15-393" fmla="*/ 3207849 w 3960000"/>
              <a:gd name="connsiteY15-394" fmla="*/ 1493166 h 3960000"/>
              <a:gd name="connsiteX16-395" fmla="*/ 3449507 w 3960000"/>
              <a:gd name="connsiteY16-396" fmla="*/ 1170564 h 3960000"/>
              <a:gd name="connsiteX17-397" fmla="*/ 3140091 w 3960000"/>
              <a:gd name="connsiteY17-398" fmla="*/ 1227260 h 3960000"/>
              <a:gd name="connsiteX18-399" fmla="*/ 3324107 w 3960000"/>
              <a:gd name="connsiteY18-400" fmla="*/ 851504 h 3960000"/>
              <a:gd name="connsiteX19-401" fmla="*/ 2995677 w 3960000"/>
              <a:gd name="connsiteY19-402" fmla="*/ 1008938 h 3960000"/>
              <a:gd name="connsiteX20-403" fmla="*/ 2496208 w 3960000"/>
              <a:gd name="connsiteY20-404" fmla="*/ 770986 h 3960000"/>
              <a:gd name="connsiteX21-405" fmla="*/ 308009 w 3960000"/>
              <a:gd name="connsiteY21-406" fmla="*/ 0 h 3960000"/>
              <a:gd name="connsiteX22-407" fmla="*/ 3651991 w 3960000"/>
              <a:gd name="connsiteY22-408" fmla="*/ 0 h 3960000"/>
              <a:gd name="connsiteX23-409" fmla="*/ 3960000 w 3960000"/>
              <a:gd name="connsiteY23-410" fmla="*/ 308009 h 3960000"/>
              <a:gd name="connsiteX24-411" fmla="*/ 3960000 w 3960000"/>
              <a:gd name="connsiteY24-412" fmla="*/ 3651991 h 3960000"/>
              <a:gd name="connsiteX25-413" fmla="*/ 3651991 w 3960000"/>
              <a:gd name="connsiteY25-414" fmla="*/ 3960000 h 3960000"/>
              <a:gd name="connsiteX26-415" fmla="*/ 308009 w 3960000"/>
              <a:gd name="connsiteY26-416" fmla="*/ 3960000 h 3960000"/>
              <a:gd name="connsiteX27-417" fmla="*/ 0 w 3960000"/>
              <a:gd name="connsiteY27-418" fmla="*/ 3651991 h 3960000"/>
              <a:gd name="connsiteX28-419" fmla="*/ 0 w 3960000"/>
              <a:gd name="connsiteY28-420" fmla="*/ 308009 h 3960000"/>
              <a:gd name="connsiteX29-421" fmla="*/ 308009 w 3960000"/>
              <a:gd name="connsiteY29-422" fmla="*/ 0 h 3960000"/>
              <a:gd name="connsiteX0-423" fmla="*/ 3160999 w 3960000"/>
              <a:gd name="connsiteY0-424" fmla="*/ 1374274 h 3960000"/>
              <a:gd name="connsiteX1-425" fmla="*/ 3155132 w 3960000"/>
              <a:gd name="connsiteY1-426" fmla="*/ 1419362 h 3960000"/>
              <a:gd name="connsiteX2-427" fmla="*/ 3160999 w 3960000"/>
              <a:gd name="connsiteY2-428" fmla="*/ 1374274 h 3960000"/>
              <a:gd name="connsiteX3-429" fmla="*/ 2496208 w 3960000"/>
              <a:gd name="connsiteY3-430" fmla="*/ 770986 h 3960000"/>
              <a:gd name="connsiteX4-431" fmla="*/ 1921633 w 3960000"/>
              <a:gd name="connsiteY4-432" fmla="*/ 1292845 h 3960000"/>
              <a:gd name="connsiteX5-433" fmla="*/ 1942445 w 3960000"/>
              <a:gd name="connsiteY5-434" fmla="*/ 1570340 h 3960000"/>
              <a:gd name="connsiteX6-435" fmla="*/ 752016 w 3960000"/>
              <a:gd name="connsiteY6-436" fmla="*/ 931012 h 3960000"/>
              <a:gd name="connsiteX7-437" fmla="*/ 934030 w 3960000"/>
              <a:gd name="connsiteY7-438" fmla="*/ 1745738 h 3960000"/>
              <a:gd name="connsiteX8-439" fmla="*/ 665343 w 3960000"/>
              <a:gd name="connsiteY8-440" fmla="*/ 1650397 h 3960000"/>
              <a:gd name="connsiteX9-441" fmla="*/ 1111709 w 3960000"/>
              <a:gd name="connsiteY9-442" fmla="*/ 2257108 h 3960000"/>
              <a:gd name="connsiteX10-443" fmla="*/ 856023 w 3960000"/>
              <a:gd name="connsiteY10-444" fmla="*/ 2244108 h 3960000"/>
              <a:gd name="connsiteX11-445" fmla="*/ 1402064 w 3960000"/>
              <a:gd name="connsiteY11-446" fmla="*/ 2660137 h 3960000"/>
              <a:gd name="connsiteX12-447" fmla="*/ 552668 w 3960000"/>
              <a:gd name="connsiteY12-448" fmla="*/ 2902822 h 3960000"/>
              <a:gd name="connsiteX13-449" fmla="*/ 1978439 w 3960000"/>
              <a:gd name="connsiteY13-450" fmla="*/ 3093502 h 3960000"/>
              <a:gd name="connsiteX14-451" fmla="*/ 3053184 w 3960000"/>
              <a:gd name="connsiteY14-452" fmla="*/ 2031759 h 3960000"/>
              <a:gd name="connsiteX15-453" fmla="*/ 3207849 w 3960000"/>
              <a:gd name="connsiteY15-454" fmla="*/ 1493166 h 3960000"/>
              <a:gd name="connsiteX16-455" fmla="*/ 3449507 w 3960000"/>
              <a:gd name="connsiteY16-456" fmla="*/ 1170564 h 3960000"/>
              <a:gd name="connsiteX17-457" fmla="*/ 3140091 w 3960000"/>
              <a:gd name="connsiteY17-458" fmla="*/ 1227260 h 3960000"/>
              <a:gd name="connsiteX18-459" fmla="*/ 3324107 w 3960000"/>
              <a:gd name="connsiteY18-460" fmla="*/ 851504 h 3960000"/>
              <a:gd name="connsiteX19-461" fmla="*/ 2995677 w 3960000"/>
              <a:gd name="connsiteY19-462" fmla="*/ 1008938 h 3960000"/>
              <a:gd name="connsiteX20-463" fmla="*/ 2496208 w 3960000"/>
              <a:gd name="connsiteY20-464" fmla="*/ 770986 h 3960000"/>
              <a:gd name="connsiteX21-465" fmla="*/ 308009 w 3960000"/>
              <a:gd name="connsiteY21-466" fmla="*/ 0 h 3960000"/>
              <a:gd name="connsiteX22-467" fmla="*/ 3651991 w 3960000"/>
              <a:gd name="connsiteY22-468" fmla="*/ 0 h 3960000"/>
              <a:gd name="connsiteX23-469" fmla="*/ 3960000 w 3960000"/>
              <a:gd name="connsiteY23-470" fmla="*/ 308009 h 3960000"/>
              <a:gd name="connsiteX24-471" fmla="*/ 3960000 w 3960000"/>
              <a:gd name="connsiteY24-472" fmla="*/ 3651991 h 3960000"/>
              <a:gd name="connsiteX25-473" fmla="*/ 3651991 w 3960000"/>
              <a:gd name="connsiteY25-474" fmla="*/ 3960000 h 3960000"/>
              <a:gd name="connsiteX26-475" fmla="*/ 308009 w 3960000"/>
              <a:gd name="connsiteY26-476" fmla="*/ 3960000 h 3960000"/>
              <a:gd name="connsiteX27-477" fmla="*/ 0 w 3960000"/>
              <a:gd name="connsiteY27-478" fmla="*/ 3651991 h 3960000"/>
              <a:gd name="connsiteX28-479" fmla="*/ 0 w 3960000"/>
              <a:gd name="connsiteY28-480" fmla="*/ 308009 h 3960000"/>
              <a:gd name="connsiteX29-481" fmla="*/ 308009 w 3960000"/>
              <a:gd name="connsiteY29-482" fmla="*/ 0 h 3960000"/>
              <a:gd name="connsiteX0-483" fmla="*/ 3160999 w 3960000"/>
              <a:gd name="connsiteY0-484" fmla="*/ 1374274 h 3960000"/>
              <a:gd name="connsiteX1-485" fmla="*/ 3155132 w 3960000"/>
              <a:gd name="connsiteY1-486" fmla="*/ 1419362 h 3960000"/>
              <a:gd name="connsiteX2-487" fmla="*/ 3160999 w 3960000"/>
              <a:gd name="connsiteY2-488" fmla="*/ 1374274 h 3960000"/>
              <a:gd name="connsiteX3-489" fmla="*/ 2496208 w 3960000"/>
              <a:gd name="connsiteY3-490" fmla="*/ 770986 h 3960000"/>
              <a:gd name="connsiteX4-491" fmla="*/ 1921633 w 3960000"/>
              <a:gd name="connsiteY4-492" fmla="*/ 1292845 h 3960000"/>
              <a:gd name="connsiteX5-493" fmla="*/ 1942445 w 3960000"/>
              <a:gd name="connsiteY5-494" fmla="*/ 1570340 h 3960000"/>
              <a:gd name="connsiteX6-495" fmla="*/ 752016 w 3960000"/>
              <a:gd name="connsiteY6-496" fmla="*/ 931012 h 3960000"/>
              <a:gd name="connsiteX7-497" fmla="*/ 934030 w 3960000"/>
              <a:gd name="connsiteY7-498" fmla="*/ 1745738 h 3960000"/>
              <a:gd name="connsiteX8-499" fmla="*/ 665343 w 3960000"/>
              <a:gd name="connsiteY8-500" fmla="*/ 1650397 h 3960000"/>
              <a:gd name="connsiteX9-501" fmla="*/ 1111709 w 3960000"/>
              <a:gd name="connsiteY9-502" fmla="*/ 2257108 h 3960000"/>
              <a:gd name="connsiteX10-503" fmla="*/ 856023 w 3960000"/>
              <a:gd name="connsiteY10-504" fmla="*/ 2244108 h 3960000"/>
              <a:gd name="connsiteX11-505" fmla="*/ 1402064 w 3960000"/>
              <a:gd name="connsiteY11-506" fmla="*/ 2660137 h 3960000"/>
              <a:gd name="connsiteX12-507" fmla="*/ 552668 w 3960000"/>
              <a:gd name="connsiteY12-508" fmla="*/ 2902822 h 3960000"/>
              <a:gd name="connsiteX13-509" fmla="*/ 1978439 w 3960000"/>
              <a:gd name="connsiteY13-510" fmla="*/ 3093502 h 3960000"/>
              <a:gd name="connsiteX14-511" fmla="*/ 3053184 w 3960000"/>
              <a:gd name="connsiteY14-512" fmla="*/ 2031759 h 3960000"/>
              <a:gd name="connsiteX15-513" fmla="*/ 3207849 w 3960000"/>
              <a:gd name="connsiteY15-514" fmla="*/ 1493166 h 3960000"/>
              <a:gd name="connsiteX16-515" fmla="*/ 3449507 w 3960000"/>
              <a:gd name="connsiteY16-516" fmla="*/ 1170564 h 3960000"/>
              <a:gd name="connsiteX17-517" fmla="*/ 3140091 w 3960000"/>
              <a:gd name="connsiteY17-518" fmla="*/ 1227260 h 3960000"/>
              <a:gd name="connsiteX18-519" fmla="*/ 3324107 w 3960000"/>
              <a:gd name="connsiteY18-520" fmla="*/ 851504 h 3960000"/>
              <a:gd name="connsiteX19-521" fmla="*/ 2995677 w 3960000"/>
              <a:gd name="connsiteY19-522" fmla="*/ 1008938 h 3960000"/>
              <a:gd name="connsiteX20-523" fmla="*/ 2496208 w 3960000"/>
              <a:gd name="connsiteY20-524" fmla="*/ 770986 h 3960000"/>
              <a:gd name="connsiteX21-525" fmla="*/ 308009 w 3960000"/>
              <a:gd name="connsiteY21-526" fmla="*/ 0 h 3960000"/>
              <a:gd name="connsiteX22-527" fmla="*/ 3651991 w 3960000"/>
              <a:gd name="connsiteY22-528" fmla="*/ 0 h 3960000"/>
              <a:gd name="connsiteX23-529" fmla="*/ 3960000 w 3960000"/>
              <a:gd name="connsiteY23-530" fmla="*/ 308009 h 3960000"/>
              <a:gd name="connsiteX24-531" fmla="*/ 3960000 w 3960000"/>
              <a:gd name="connsiteY24-532" fmla="*/ 3651991 h 3960000"/>
              <a:gd name="connsiteX25-533" fmla="*/ 3651991 w 3960000"/>
              <a:gd name="connsiteY25-534" fmla="*/ 3960000 h 3960000"/>
              <a:gd name="connsiteX26-535" fmla="*/ 308009 w 3960000"/>
              <a:gd name="connsiteY26-536" fmla="*/ 3960000 h 3960000"/>
              <a:gd name="connsiteX27-537" fmla="*/ 0 w 3960000"/>
              <a:gd name="connsiteY27-538" fmla="*/ 3651991 h 3960000"/>
              <a:gd name="connsiteX28-539" fmla="*/ 0 w 3960000"/>
              <a:gd name="connsiteY28-540" fmla="*/ 308009 h 3960000"/>
              <a:gd name="connsiteX29-541" fmla="*/ 308009 w 3960000"/>
              <a:gd name="connsiteY29-542" fmla="*/ 0 h 3960000"/>
              <a:gd name="connsiteX0-543" fmla="*/ 3160999 w 3960000"/>
              <a:gd name="connsiteY0-544" fmla="*/ 1374274 h 3960000"/>
              <a:gd name="connsiteX1-545" fmla="*/ 3155132 w 3960000"/>
              <a:gd name="connsiteY1-546" fmla="*/ 1419362 h 3960000"/>
              <a:gd name="connsiteX2-547" fmla="*/ 3160999 w 3960000"/>
              <a:gd name="connsiteY2-548" fmla="*/ 1374274 h 3960000"/>
              <a:gd name="connsiteX3-549" fmla="*/ 2496208 w 3960000"/>
              <a:gd name="connsiteY3-550" fmla="*/ 770986 h 3960000"/>
              <a:gd name="connsiteX4-551" fmla="*/ 1921633 w 3960000"/>
              <a:gd name="connsiteY4-552" fmla="*/ 1292845 h 3960000"/>
              <a:gd name="connsiteX5-553" fmla="*/ 1942445 w 3960000"/>
              <a:gd name="connsiteY5-554" fmla="*/ 1570340 h 3960000"/>
              <a:gd name="connsiteX6-555" fmla="*/ 815277 w 3960000"/>
              <a:gd name="connsiteY6-556" fmla="*/ 836121 h 3960000"/>
              <a:gd name="connsiteX7-557" fmla="*/ 934030 w 3960000"/>
              <a:gd name="connsiteY7-558" fmla="*/ 1745738 h 3960000"/>
              <a:gd name="connsiteX8-559" fmla="*/ 665343 w 3960000"/>
              <a:gd name="connsiteY8-560" fmla="*/ 1650397 h 3960000"/>
              <a:gd name="connsiteX9-561" fmla="*/ 1111709 w 3960000"/>
              <a:gd name="connsiteY9-562" fmla="*/ 2257108 h 3960000"/>
              <a:gd name="connsiteX10-563" fmla="*/ 856023 w 3960000"/>
              <a:gd name="connsiteY10-564" fmla="*/ 2244108 h 3960000"/>
              <a:gd name="connsiteX11-565" fmla="*/ 1402064 w 3960000"/>
              <a:gd name="connsiteY11-566" fmla="*/ 2660137 h 3960000"/>
              <a:gd name="connsiteX12-567" fmla="*/ 552668 w 3960000"/>
              <a:gd name="connsiteY12-568" fmla="*/ 2902822 h 3960000"/>
              <a:gd name="connsiteX13-569" fmla="*/ 1978439 w 3960000"/>
              <a:gd name="connsiteY13-570" fmla="*/ 3093502 h 3960000"/>
              <a:gd name="connsiteX14-571" fmla="*/ 3053184 w 3960000"/>
              <a:gd name="connsiteY14-572" fmla="*/ 2031759 h 3960000"/>
              <a:gd name="connsiteX15-573" fmla="*/ 3207849 w 3960000"/>
              <a:gd name="connsiteY15-574" fmla="*/ 1493166 h 3960000"/>
              <a:gd name="connsiteX16-575" fmla="*/ 3449507 w 3960000"/>
              <a:gd name="connsiteY16-576" fmla="*/ 1170564 h 3960000"/>
              <a:gd name="connsiteX17-577" fmla="*/ 3140091 w 3960000"/>
              <a:gd name="connsiteY17-578" fmla="*/ 1227260 h 3960000"/>
              <a:gd name="connsiteX18-579" fmla="*/ 3324107 w 3960000"/>
              <a:gd name="connsiteY18-580" fmla="*/ 851504 h 3960000"/>
              <a:gd name="connsiteX19-581" fmla="*/ 2995677 w 3960000"/>
              <a:gd name="connsiteY19-582" fmla="*/ 1008938 h 3960000"/>
              <a:gd name="connsiteX20-583" fmla="*/ 2496208 w 3960000"/>
              <a:gd name="connsiteY20-584" fmla="*/ 770986 h 3960000"/>
              <a:gd name="connsiteX21-585" fmla="*/ 308009 w 3960000"/>
              <a:gd name="connsiteY21-586" fmla="*/ 0 h 3960000"/>
              <a:gd name="connsiteX22-587" fmla="*/ 3651991 w 3960000"/>
              <a:gd name="connsiteY22-588" fmla="*/ 0 h 3960000"/>
              <a:gd name="connsiteX23-589" fmla="*/ 3960000 w 3960000"/>
              <a:gd name="connsiteY23-590" fmla="*/ 308009 h 3960000"/>
              <a:gd name="connsiteX24-591" fmla="*/ 3960000 w 3960000"/>
              <a:gd name="connsiteY24-592" fmla="*/ 3651991 h 3960000"/>
              <a:gd name="connsiteX25-593" fmla="*/ 3651991 w 3960000"/>
              <a:gd name="connsiteY25-594" fmla="*/ 3960000 h 3960000"/>
              <a:gd name="connsiteX26-595" fmla="*/ 308009 w 3960000"/>
              <a:gd name="connsiteY26-596" fmla="*/ 3960000 h 3960000"/>
              <a:gd name="connsiteX27-597" fmla="*/ 0 w 3960000"/>
              <a:gd name="connsiteY27-598" fmla="*/ 3651991 h 3960000"/>
              <a:gd name="connsiteX28-599" fmla="*/ 0 w 3960000"/>
              <a:gd name="connsiteY28-600" fmla="*/ 308009 h 3960000"/>
              <a:gd name="connsiteX29-601" fmla="*/ 308009 w 3960000"/>
              <a:gd name="connsiteY29-602" fmla="*/ 0 h 3960000"/>
              <a:gd name="connsiteX0-603" fmla="*/ 3160999 w 3960000"/>
              <a:gd name="connsiteY0-604" fmla="*/ 1374274 h 3960000"/>
              <a:gd name="connsiteX1-605" fmla="*/ 3155132 w 3960000"/>
              <a:gd name="connsiteY1-606" fmla="*/ 1419362 h 3960000"/>
              <a:gd name="connsiteX2-607" fmla="*/ 3160999 w 3960000"/>
              <a:gd name="connsiteY2-608" fmla="*/ 1374274 h 3960000"/>
              <a:gd name="connsiteX3-609" fmla="*/ 2496208 w 3960000"/>
              <a:gd name="connsiteY3-610" fmla="*/ 770986 h 3960000"/>
              <a:gd name="connsiteX4-611" fmla="*/ 1921633 w 3960000"/>
              <a:gd name="connsiteY4-612" fmla="*/ 1292845 h 3960000"/>
              <a:gd name="connsiteX5-613" fmla="*/ 1942445 w 3960000"/>
              <a:gd name="connsiteY5-614" fmla="*/ 1570340 h 3960000"/>
              <a:gd name="connsiteX6-615" fmla="*/ 815277 w 3960000"/>
              <a:gd name="connsiteY6-616" fmla="*/ 836121 h 3960000"/>
              <a:gd name="connsiteX7-617" fmla="*/ 934030 w 3960000"/>
              <a:gd name="connsiteY7-618" fmla="*/ 1745738 h 3960000"/>
              <a:gd name="connsiteX8-619" fmla="*/ 644257 w 3960000"/>
              <a:gd name="connsiteY8-620" fmla="*/ 1555506 h 3960000"/>
              <a:gd name="connsiteX9-621" fmla="*/ 1111709 w 3960000"/>
              <a:gd name="connsiteY9-622" fmla="*/ 2257108 h 3960000"/>
              <a:gd name="connsiteX10-623" fmla="*/ 856023 w 3960000"/>
              <a:gd name="connsiteY10-624" fmla="*/ 2244108 h 3960000"/>
              <a:gd name="connsiteX11-625" fmla="*/ 1402064 w 3960000"/>
              <a:gd name="connsiteY11-626" fmla="*/ 2660137 h 3960000"/>
              <a:gd name="connsiteX12-627" fmla="*/ 552668 w 3960000"/>
              <a:gd name="connsiteY12-628" fmla="*/ 2902822 h 3960000"/>
              <a:gd name="connsiteX13-629" fmla="*/ 1978439 w 3960000"/>
              <a:gd name="connsiteY13-630" fmla="*/ 3093502 h 3960000"/>
              <a:gd name="connsiteX14-631" fmla="*/ 3053184 w 3960000"/>
              <a:gd name="connsiteY14-632" fmla="*/ 2031759 h 3960000"/>
              <a:gd name="connsiteX15-633" fmla="*/ 3207849 w 3960000"/>
              <a:gd name="connsiteY15-634" fmla="*/ 1493166 h 3960000"/>
              <a:gd name="connsiteX16-635" fmla="*/ 3449507 w 3960000"/>
              <a:gd name="connsiteY16-636" fmla="*/ 1170564 h 3960000"/>
              <a:gd name="connsiteX17-637" fmla="*/ 3140091 w 3960000"/>
              <a:gd name="connsiteY17-638" fmla="*/ 1227260 h 3960000"/>
              <a:gd name="connsiteX18-639" fmla="*/ 3324107 w 3960000"/>
              <a:gd name="connsiteY18-640" fmla="*/ 851504 h 3960000"/>
              <a:gd name="connsiteX19-641" fmla="*/ 2995677 w 3960000"/>
              <a:gd name="connsiteY19-642" fmla="*/ 1008938 h 3960000"/>
              <a:gd name="connsiteX20-643" fmla="*/ 2496208 w 3960000"/>
              <a:gd name="connsiteY20-644" fmla="*/ 770986 h 3960000"/>
              <a:gd name="connsiteX21-645" fmla="*/ 308009 w 3960000"/>
              <a:gd name="connsiteY21-646" fmla="*/ 0 h 3960000"/>
              <a:gd name="connsiteX22-647" fmla="*/ 3651991 w 3960000"/>
              <a:gd name="connsiteY22-648" fmla="*/ 0 h 3960000"/>
              <a:gd name="connsiteX23-649" fmla="*/ 3960000 w 3960000"/>
              <a:gd name="connsiteY23-650" fmla="*/ 308009 h 3960000"/>
              <a:gd name="connsiteX24-651" fmla="*/ 3960000 w 3960000"/>
              <a:gd name="connsiteY24-652" fmla="*/ 3651991 h 3960000"/>
              <a:gd name="connsiteX25-653" fmla="*/ 3651991 w 3960000"/>
              <a:gd name="connsiteY25-654" fmla="*/ 3960000 h 3960000"/>
              <a:gd name="connsiteX26-655" fmla="*/ 308009 w 3960000"/>
              <a:gd name="connsiteY26-656" fmla="*/ 3960000 h 3960000"/>
              <a:gd name="connsiteX27-657" fmla="*/ 0 w 3960000"/>
              <a:gd name="connsiteY27-658" fmla="*/ 3651991 h 3960000"/>
              <a:gd name="connsiteX28-659" fmla="*/ 0 w 3960000"/>
              <a:gd name="connsiteY28-660" fmla="*/ 308009 h 3960000"/>
              <a:gd name="connsiteX29-661" fmla="*/ 308009 w 3960000"/>
              <a:gd name="connsiteY29-662" fmla="*/ 0 h 3960000"/>
              <a:gd name="connsiteX0-663" fmla="*/ 3160999 w 3960000"/>
              <a:gd name="connsiteY0-664" fmla="*/ 1374274 h 3960000"/>
              <a:gd name="connsiteX1-665" fmla="*/ 3155132 w 3960000"/>
              <a:gd name="connsiteY1-666" fmla="*/ 1419362 h 3960000"/>
              <a:gd name="connsiteX2-667" fmla="*/ 3160999 w 3960000"/>
              <a:gd name="connsiteY2-668" fmla="*/ 1374274 h 3960000"/>
              <a:gd name="connsiteX3-669" fmla="*/ 2496208 w 3960000"/>
              <a:gd name="connsiteY3-670" fmla="*/ 770986 h 3960000"/>
              <a:gd name="connsiteX4-671" fmla="*/ 1921633 w 3960000"/>
              <a:gd name="connsiteY4-672" fmla="*/ 1292845 h 3960000"/>
              <a:gd name="connsiteX5-673" fmla="*/ 1942445 w 3960000"/>
              <a:gd name="connsiteY5-674" fmla="*/ 1570340 h 3960000"/>
              <a:gd name="connsiteX6-675" fmla="*/ 815277 w 3960000"/>
              <a:gd name="connsiteY6-676" fmla="*/ 836121 h 3960000"/>
              <a:gd name="connsiteX7-677" fmla="*/ 965659 w 3960000"/>
              <a:gd name="connsiteY7-678" fmla="*/ 1735195 h 3960000"/>
              <a:gd name="connsiteX8-679" fmla="*/ 644257 w 3960000"/>
              <a:gd name="connsiteY8-680" fmla="*/ 1555506 h 3960000"/>
              <a:gd name="connsiteX9-681" fmla="*/ 1111709 w 3960000"/>
              <a:gd name="connsiteY9-682" fmla="*/ 2257108 h 3960000"/>
              <a:gd name="connsiteX10-683" fmla="*/ 856023 w 3960000"/>
              <a:gd name="connsiteY10-684" fmla="*/ 2244108 h 3960000"/>
              <a:gd name="connsiteX11-685" fmla="*/ 1402064 w 3960000"/>
              <a:gd name="connsiteY11-686" fmla="*/ 2660137 h 3960000"/>
              <a:gd name="connsiteX12-687" fmla="*/ 552668 w 3960000"/>
              <a:gd name="connsiteY12-688" fmla="*/ 2902822 h 3960000"/>
              <a:gd name="connsiteX13-689" fmla="*/ 1978439 w 3960000"/>
              <a:gd name="connsiteY13-690" fmla="*/ 3093502 h 3960000"/>
              <a:gd name="connsiteX14-691" fmla="*/ 3053184 w 3960000"/>
              <a:gd name="connsiteY14-692" fmla="*/ 2031759 h 3960000"/>
              <a:gd name="connsiteX15-693" fmla="*/ 3207849 w 3960000"/>
              <a:gd name="connsiteY15-694" fmla="*/ 1493166 h 3960000"/>
              <a:gd name="connsiteX16-695" fmla="*/ 3449507 w 3960000"/>
              <a:gd name="connsiteY16-696" fmla="*/ 1170564 h 3960000"/>
              <a:gd name="connsiteX17-697" fmla="*/ 3140091 w 3960000"/>
              <a:gd name="connsiteY17-698" fmla="*/ 1227260 h 3960000"/>
              <a:gd name="connsiteX18-699" fmla="*/ 3324107 w 3960000"/>
              <a:gd name="connsiteY18-700" fmla="*/ 851504 h 3960000"/>
              <a:gd name="connsiteX19-701" fmla="*/ 2995677 w 3960000"/>
              <a:gd name="connsiteY19-702" fmla="*/ 1008938 h 3960000"/>
              <a:gd name="connsiteX20-703" fmla="*/ 2496208 w 3960000"/>
              <a:gd name="connsiteY20-704" fmla="*/ 770986 h 3960000"/>
              <a:gd name="connsiteX21-705" fmla="*/ 308009 w 3960000"/>
              <a:gd name="connsiteY21-706" fmla="*/ 0 h 3960000"/>
              <a:gd name="connsiteX22-707" fmla="*/ 3651991 w 3960000"/>
              <a:gd name="connsiteY22-708" fmla="*/ 0 h 3960000"/>
              <a:gd name="connsiteX23-709" fmla="*/ 3960000 w 3960000"/>
              <a:gd name="connsiteY23-710" fmla="*/ 308009 h 3960000"/>
              <a:gd name="connsiteX24-711" fmla="*/ 3960000 w 3960000"/>
              <a:gd name="connsiteY24-712" fmla="*/ 3651991 h 3960000"/>
              <a:gd name="connsiteX25-713" fmla="*/ 3651991 w 3960000"/>
              <a:gd name="connsiteY25-714" fmla="*/ 3960000 h 3960000"/>
              <a:gd name="connsiteX26-715" fmla="*/ 308009 w 3960000"/>
              <a:gd name="connsiteY26-716" fmla="*/ 3960000 h 3960000"/>
              <a:gd name="connsiteX27-717" fmla="*/ 0 w 3960000"/>
              <a:gd name="connsiteY27-718" fmla="*/ 3651991 h 3960000"/>
              <a:gd name="connsiteX28-719" fmla="*/ 0 w 3960000"/>
              <a:gd name="connsiteY28-720" fmla="*/ 308009 h 3960000"/>
              <a:gd name="connsiteX29-721" fmla="*/ 308009 w 3960000"/>
              <a:gd name="connsiteY29-722" fmla="*/ 0 h 3960000"/>
              <a:gd name="connsiteX0-723" fmla="*/ 3160999 w 3960000"/>
              <a:gd name="connsiteY0-724" fmla="*/ 1374274 h 3960000"/>
              <a:gd name="connsiteX1-725" fmla="*/ 3155132 w 3960000"/>
              <a:gd name="connsiteY1-726" fmla="*/ 1419362 h 3960000"/>
              <a:gd name="connsiteX2-727" fmla="*/ 3160999 w 3960000"/>
              <a:gd name="connsiteY2-728" fmla="*/ 1374274 h 3960000"/>
              <a:gd name="connsiteX3-729" fmla="*/ 2496208 w 3960000"/>
              <a:gd name="connsiteY3-730" fmla="*/ 770986 h 3960000"/>
              <a:gd name="connsiteX4-731" fmla="*/ 1921633 w 3960000"/>
              <a:gd name="connsiteY4-732" fmla="*/ 1292845 h 3960000"/>
              <a:gd name="connsiteX5-733" fmla="*/ 1942445 w 3960000"/>
              <a:gd name="connsiteY5-734" fmla="*/ 1570340 h 3960000"/>
              <a:gd name="connsiteX6-735" fmla="*/ 815277 w 3960000"/>
              <a:gd name="connsiteY6-736" fmla="*/ 836121 h 3960000"/>
              <a:gd name="connsiteX7-737" fmla="*/ 965659 w 3960000"/>
              <a:gd name="connsiteY7-738" fmla="*/ 1735195 h 3960000"/>
              <a:gd name="connsiteX8-739" fmla="*/ 644257 w 3960000"/>
              <a:gd name="connsiteY8-740" fmla="*/ 1555506 h 3960000"/>
              <a:gd name="connsiteX9-741" fmla="*/ 1196057 w 3960000"/>
              <a:gd name="connsiteY9-742" fmla="*/ 2257108 h 3960000"/>
              <a:gd name="connsiteX10-743" fmla="*/ 856023 w 3960000"/>
              <a:gd name="connsiteY10-744" fmla="*/ 2244108 h 3960000"/>
              <a:gd name="connsiteX11-745" fmla="*/ 1402064 w 3960000"/>
              <a:gd name="connsiteY11-746" fmla="*/ 2660137 h 3960000"/>
              <a:gd name="connsiteX12-747" fmla="*/ 552668 w 3960000"/>
              <a:gd name="connsiteY12-748" fmla="*/ 2902822 h 3960000"/>
              <a:gd name="connsiteX13-749" fmla="*/ 1978439 w 3960000"/>
              <a:gd name="connsiteY13-750" fmla="*/ 3093502 h 3960000"/>
              <a:gd name="connsiteX14-751" fmla="*/ 3053184 w 3960000"/>
              <a:gd name="connsiteY14-752" fmla="*/ 2031759 h 3960000"/>
              <a:gd name="connsiteX15-753" fmla="*/ 3207849 w 3960000"/>
              <a:gd name="connsiteY15-754" fmla="*/ 1493166 h 3960000"/>
              <a:gd name="connsiteX16-755" fmla="*/ 3449507 w 3960000"/>
              <a:gd name="connsiteY16-756" fmla="*/ 1170564 h 3960000"/>
              <a:gd name="connsiteX17-757" fmla="*/ 3140091 w 3960000"/>
              <a:gd name="connsiteY17-758" fmla="*/ 1227260 h 3960000"/>
              <a:gd name="connsiteX18-759" fmla="*/ 3324107 w 3960000"/>
              <a:gd name="connsiteY18-760" fmla="*/ 851504 h 3960000"/>
              <a:gd name="connsiteX19-761" fmla="*/ 2995677 w 3960000"/>
              <a:gd name="connsiteY19-762" fmla="*/ 1008938 h 3960000"/>
              <a:gd name="connsiteX20-763" fmla="*/ 2496208 w 3960000"/>
              <a:gd name="connsiteY20-764" fmla="*/ 770986 h 3960000"/>
              <a:gd name="connsiteX21-765" fmla="*/ 308009 w 3960000"/>
              <a:gd name="connsiteY21-766" fmla="*/ 0 h 3960000"/>
              <a:gd name="connsiteX22-767" fmla="*/ 3651991 w 3960000"/>
              <a:gd name="connsiteY22-768" fmla="*/ 0 h 3960000"/>
              <a:gd name="connsiteX23-769" fmla="*/ 3960000 w 3960000"/>
              <a:gd name="connsiteY23-770" fmla="*/ 308009 h 3960000"/>
              <a:gd name="connsiteX24-771" fmla="*/ 3960000 w 3960000"/>
              <a:gd name="connsiteY24-772" fmla="*/ 3651991 h 3960000"/>
              <a:gd name="connsiteX25-773" fmla="*/ 3651991 w 3960000"/>
              <a:gd name="connsiteY25-774" fmla="*/ 3960000 h 3960000"/>
              <a:gd name="connsiteX26-775" fmla="*/ 308009 w 3960000"/>
              <a:gd name="connsiteY26-776" fmla="*/ 3960000 h 3960000"/>
              <a:gd name="connsiteX27-777" fmla="*/ 0 w 3960000"/>
              <a:gd name="connsiteY27-778" fmla="*/ 3651991 h 3960000"/>
              <a:gd name="connsiteX28-779" fmla="*/ 0 w 3960000"/>
              <a:gd name="connsiteY28-780" fmla="*/ 308009 h 3960000"/>
              <a:gd name="connsiteX29-781" fmla="*/ 308009 w 3960000"/>
              <a:gd name="connsiteY29-782" fmla="*/ 0 h 3960000"/>
              <a:gd name="connsiteX0-783" fmla="*/ 3160999 w 3960000"/>
              <a:gd name="connsiteY0-784" fmla="*/ 1374274 h 3960000"/>
              <a:gd name="connsiteX1-785" fmla="*/ 3155132 w 3960000"/>
              <a:gd name="connsiteY1-786" fmla="*/ 1419362 h 3960000"/>
              <a:gd name="connsiteX2-787" fmla="*/ 3160999 w 3960000"/>
              <a:gd name="connsiteY2-788" fmla="*/ 1374274 h 3960000"/>
              <a:gd name="connsiteX3-789" fmla="*/ 2496208 w 3960000"/>
              <a:gd name="connsiteY3-790" fmla="*/ 770986 h 3960000"/>
              <a:gd name="connsiteX4-791" fmla="*/ 1921633 w 3960000"/>
              <a:gd name="connsiteY4-792" fmla="*/ 1292845 h 3960000"/>
              <a:gd name="connsiteX5-793" fmla="*/ 1942445 w 3960000"/>
              <a:gd name="connsiteY5-794" fmla="*/ 1570340 h 3960000"/>
              <a:gd name="connsiteX6-795" fmla="*/ 815277 w 3960000"/>
              <a:gd name="connsiteY6-796" fmla="*/ 836121 h 3960000"/>
              <a:gd name="connsiteX7-797" fmla="*/ 965659 w 3960000"/>
              <a:gd name="connsiteY7-798" fmla="*/ 1735195 h 3960000"/>
              <a:gd name="connsiteX8-799" fmla="*/ 644257 w 3960000"/>
              <a:gd name="connsiteY8-800" fmla="*/ 1555506 h 3960000"/>
              <a:gd name="connsiteX9-801" fmla="*/ 1196057 w 3960000"/>
              <a:gd name="connsiteY9-802" fmla="*/ 2257108 h 3960000"/>
              <a:gd name="connsiteX10-803" fmla="*/ 856023 w 3960000"/>
              <a:gd name="connsiteY10-804" fmla="*/ 2244108 h 3960000"/>
              <a:gd name="connsiteX11-805" fmla="*/ 1486410 w 3960000"/>
              <a:gd name="connsiteY11-806" fmla="*/ 2607420 h 3960000"/>
              <a:gd name="connsiteX12-807" fmla="*/ 552668 w 3960000"/>
              <a:gd name="connsiteY12-808" fmla="*/ 2902822 h 3960000"/>
              <a:gd name="connsiteX13-809" fmla="*/ 1978439 w 3960000"/>
              <a:gd name="connsiteY13-810" fmla="*/ 3093502 h 3960000"/>
              <a:gd name="connsiteX14-811" fmla="*/ 3053184 w 3960000"/>
              <a:gd name="connsiteY14-812" fmla="*/ 2031759 h 3960000"/>
              <a:gd name="connsiteX15-813" fmla="*/ 3207849 w 3960000"/>
              <a:gd name="connsiteY15-814" fmla="*/ 1493166 h 3960000"/>
              <a:gd name="connsiteX16-815" fmla="*/ 3449507 w 3960000"/>
              <a:gd name="connsiteY16-816" fmla="*/ 1170564 h 3960000"/>
              <a:gd name="connsiteX17-817" fmla="*/ 3140091 w 3960000"/>
              <a:gd name="connsiteY17-818" fmla="*/ 1227260 h 3960000"/>
              <a:gd name="connsiteX18-819" fmla="*/ 3324107 w 3960000"/>
              <a:gd name="connsiteY18-820" fmla="*/ 851504 h 3960000"/>
              <a:gd name="connsiteX19-821" fmla="*/ 2995677 w 3960000"/>
              <a:gd name="connsiteY19-822" fmla="*/ 1008938 h 3960000"/>
              <a:gd name="connsiteX20-823" fmla="*/ 2496208 w 3960000"/>
              <a:gd name="connsiteY20-824" fmla="*/ 770986 h 3960000"/>
              <a:gd name="connsiteX21-825" fmla="*/ 308009 w 3960000"/>
              <a:gd name="connsiteY21-826" fmla="*/ 0 h 3960000"/>
              <a:gd name="connsiteX22-827" fmla="*/ 3651991 w 3960000"/>
              <a:gd name="connsiteY22-828" fmla="*/ 0 h 3960000"/>
              <a:gd name="connsiteX23-829" fmla="*/ 3960000 w 3960000"/>
              <a:gd name="connsiteY23-830" fmla="*/ 308009 h 3960000"/>
              <a:gd name="connsiteX24-831" fmla="*/ 3960000 w 3960000"/>
              <a:gd name="connsiteY24-832" fmla="*/ 3651991 h 3960000"/>
              <a:gd name="connsiteX25-833" fmla="*/ 3651991 w 3960000"/>
              <a:gd name="connsiteY25-834" fmla="*/ 3960000 h 3960000"/>
              <a:gd name="connsiteX26-835" fmla="*/ 308009 w 3960000"/>
              <a:gd name="connsiteY26-836" fmla="*/ 3960000 h 3960000"/>
              <a:gd name="connsiteX27-837" fmla="*/ 0 w 3960000"/>
              <a:gd name="connsiteY27-838" fmla="*/ 3651991 h 3960000"/>
              <a:gd name="connsiteX28-839" fmla="*/ 0 w 3960000"/>
              <a:gd name="connsiteY28-840" fmla="*/ 308009 h 3960000"/>
              <a:gd name="connsiteX29-841" fmla="*/ 308009 w 3960000"/>
              <a:gd name="connsiteY29-842" fmla="*/ 0 h 3960000"/>
              <a:gd name="connsiteX0-843" fmla="*/ 3160999 w 3960000"/>
              <a:gd name="connsiteY0-844" fmla="*/ 1374274 h 3960000"/>
              <a:gd name="connsiteX1-845" fmla="*/ 3155132 w 3960000"/>
              <a:gd name="connsiteY1-846" fmla="*/ 1419362 h 3960000"/>
              <a:gd name="connsiteX2-847" fmla="*/ 3160999 w 3960000"/>
              <a:gd name="connsiteY2-848" fmla="*/ 1374274 h 3960000"/>
              <a:gd name="connsiteX3-849" fmla="*/ 2496208 w 3960000"/>
              <a:gd name="connsiteY3-850" fmla="*/ 770986 h 3960000"/>
              <a:gd name="connsiteX4-851" fmla="*/ 1921633 w 3960000"/>
              <a:gd name="connsiteY4-852" fmla="*/ 1292845 h 3960000"/>
              <a:gd name="connsiteX5-853" fmla="*/ 1942445 w 3960000"/>
              <a:gd name="connsiteY5-854" fmla="*/ 1570340 h 3960000"/>
              <a:gd name="connsiteX6-855" fmla="*/ 815277 w 3960000"/>
              <a:gd name="connsiteY6-856" fmla="*/ 836121 h 3960000"/>
              <a:gd name="connsiteX7-857" fmla="*/ 965659 w 3960000"/>
              <a:gd name="connsiteY7-858" fmla="*/ 1735195 h 3960000"/>
              <a:gd name="connsiteX8-859" fmla="*/ 644257 w 3960000"/>
              <a:gd name="connsiteY8-860" fmla="*/ 1555506 h 3960000"/>
              <a:gd name="connsiteX9-861" fmla="*/ 1196057 w 3960000"/>
              <a:gd name="connsiteY9-862" fmla="*/ 2257108 h 3960000"/>
              <a:gd name="connsiteX10-863" fmla="*/ 813848 w 3960000"/>
              <a:gd name="connsiteY10-864" fmla="*/ 2296824 h 3960000"/>
              <a:gd name="connsiteX11-865" fmla="*/ 1486410 w 3960000"/>
              <a:gd name="connsiteY11-866" fmla="*/ 2607420 h 3960000"/>
              <a:gd name="connsiteX12-867" fmla="*/ 552668 w 3960000"/>
              <a:gd name="connsiteY12-868" fmla="*/ 2902822 h 3960000"/>
              <a:gd name="connsiteX13-869" fmla="*/ 1978439 w 3960000"/>
              <a:gd name="connsiteY13-870" fmla="*/ 3093502 h 3960000"/>
              <a:gd name="connsiteX14-871" fmla="*/ 3053184 w 3960000"/>
              <a:gd name="connsiteY14-872" fmla="*/ 2031759 h 3960000"/>
              <a:gd name="connsiteX15-873" fmla="*/ 3207849 w 3960000"/>
              <a:gd name="connsiteY15-874" fmla="*/ 1493166 h 3960000"/>
              <a:gd name="connsiteX16-875" fmla="*/ 3449507 w 3960000"/>
              <a:gd name="connsiteY16-876" fmla="*/ 1170564 h 3960000"/>
              <a:gd name="connsiteX17-877" fmla="*/ 3140091 w 3960000"/>
              <a:gd name="connsiteY17-878" fmla="*/ 1227260 h 3960000"/>
              <a:gd name="connsiteX18-879" fmla="*/ 3324107 w 3960000"/>
              <a:gd name="connsiteY18-880" fmla="*/ 851504 h 3960000"/>
              <a:gd name="connsiteX19-881" fmla="*/ 2995677 w 3960000"/>
              <a:gd name="connsiteY19-882" fmla="*/ 1008938 h 3960000"/>
              <a:gd name="connsiteX20-883" fmla="*/ 2496208 w 3960000"/>
              <a:gd name="connsiteY20-884" fmla="*/ 770986 h 3960000"/>
              <a:gd name="connsiteX21-885" fmla="*/ 308009 w 3960000"/>
              <a:gd name="connsiteY21-886" fmla="*/ 0 h 3960000"/>
              <a:gd name="connsiteX22-887" fmla="*/ 3651991 w 3960000"/>
              <a:gd name="connsiteY22-888" fmla="*/ 0 h 3960000"/>
              <a:gd name="connsiteX23-889" fmla="*/ 3960000 w 3960000"/>
              <a:gd name="connsiteY23-890" fmla="*/ 308009 h 3960000"/>
              <a:gd name="connsiteX24-891" fmla="*/ 3960000 w 3960000"/>
              <a:gd name="connsiteY24-892" fmla="*/ 3651991 h 3960000"/>
              <a:gd name="connsiteX25-893" fmla="*/ 3651991 w 3960000"/>
              <a:gd name="connsiteY25-894" fmla="*/ 3960000 h 3960000"/>
              <a:gd name="connsiteX26-895" fmla="*/ 308009 w 3960000"/>
              <a:gd name="connsiteY26-896" fmla="*/ 3960000 h 3960000"/>
              <a:gd name="connsiteX27-897" fmla="*/ 0 w 3960000"/>
              <a:gd name="connsiteY27-898" fmla="*/ 3651991 h 3960000"/>
              <a:gd name="connsiteX28-899" fmla="*/ 0 w 3960000"/>
              <a:gd name="connsiteY28-900" fmla="*/ 308009 h 3960000"/>
              <a:gd name="connsiteX29-901" fmla="*/ 308009 w 3960000"/>
              <a:gd name="connsiteY29-902" fmla="*/ 0 h 3960000"/>
              <a:gd name="connsiteX0-903" fmla="*/ 3160999 w 3960000"/>
              <a:gd name="connsiteY0-904" fmla="*/ 1374274 h 3960000"/>
              <a:gd name="connsiteX1-905" fmla="*/ 3155132 w 3960000"/>
              <a:gd name="connsiteY1-906" fmla="*/ 1419362 h 3960000"/>
              <a:gd name="connsiteX2-907" fmla="*/ 3160999 w 3960000"/>
              <a:gd name="connsiteY2-908" fmla="*/ 1374274 h 3960000"/>
              <a:gd name="connsiteX3-909" fmla="*/ 2496208 w 3960000"/>
              <a:gd name="connsiteY3-910" fmla="*/ 770986 h 3960000"/>
              <a:gd name="connsiteX4-911" fmla="*/ 1921633 w 3960000"/>
              <a:gd name="connsiteY4-912" fmla="*/ 1292845 h 3960000"/>
              <a:gd name="connsiteX5-913" fmla="*/ 1942445 w 3960000"/>
              <a:gd name="connsiteY5-914" fmla="*/ 1570340 h 3960000"/>
              <a:gd name="connsiteX6-915" fmla="*/ 815277 w 3960000"/>
              <a:gd name="connsiteY6-916" fmla="*/ 836121 h 3960000"/>
              <a:gd name="connsiteX7-917" fmla="*/ 965659 w 3960000"/>
              <a:gd name="connsiteY7-918" fmla="*/ 1735195 h 3960000"/>
              <a:gd name="connsiteX8-919" fmla="*/ 570453 w 3960000"/>
              <a:gd name="connsiteY8-920" fmla="*/ 1629310 h 3960000"/>
              <a:gd name="connsiteX9-921" fmla="*/ 1196057 w 3960000"/>
              <a:gd name="connsiteY9-922" fmla="*/ 2257108 h 3960000"/>
              <a:gd name="connsiteX10-923" fmla="*/ 813848 w 3960000"/>
              <a:gd name="connsiteY10-924" fmla="*/ 2296824 h 3960000"/>
              <a:gd name="connsiteX11-925" fmla="*/ 1486410 w 3960000"/>
              <a:gd name="connsiteY11-926" fmla="*/ 2607420 h 3960000"/>
              <a:gd name="connsiteX12-927" fmla="*/ 552668 w 3960000"/>
              <a:gd name="connsiteY12-928" fmla="*/ 2902822 h 3960000"/>
              <a:gd name="connsiteX13-929" fmla="*/ 1978439 w 3960000"/>
              <a:gd name="connsiteY13-930" fmla="*/ 3093502 h 3960000"/>
              <a:gd name="connsiteX14-931" fmla="*/ 3053184 w 3960000"/>
              <a:gd name="connsiteY14-932" fmla="*/ 2031759 h 3960000"/>
              <a:gd name="connsiteX15-933" fmla="*/ 3207849 w 3960000"/>
              <a:gd name="connsiteY15-934" fmla="*/ 1493166 h 3960000"/>
              <a:gd name="connsiteX16-935" fmla="*/ 3449507 w 3960000"/>
              <a:gd name="connsiteY16-936" fmla="*/ 1170564 h 3960000"/>
              <a:gd name="connsiteX17-937" fmla="*/ 3140091 w 3960000"/>
              <a:gd name="connsiteY17-938" fmla="*/ 1227260 h 3960000"/>
              <a:gd name="connsiteX18-939" fmla="*/ 3324107 w 3960000"/>
              <a:gd name="connsiteY18-940" fmla="*/ 851504 h 3960000"/>
              <a:gd name="connsiteX19-941" fmla="*/ 2995677 w 3960000"/>
              <a:gd name="connsiteY19-942" fmla="*/ 1008938 h 3960000"/>
              <a:gd name="connsiteX20-943" fmla="*/ 2496208 w 3960000"/>
              <a:gd name="connsiteY20-944" fmla="*/ 770986 h 3960000"/>
              <a:gd name="connsiteX21-945" fmla="*/ 308009 w 3960000"/>
              <a:gd name="connsiteY21-946" fmla="*/ 0 h 3960000"/>
              <a:gd name="connsiteX22-947" fmla="*/ 3651991 w 3960000"/>
              <a:gd name="connsiteY22-948" fmla="*/ 0 h 3960000"/>
              <a:gd name="connsiteX23-949" fmla="*/ 3960000 w 3960000"/>
              <a:gd name="connsiteY23-950" fmla="*/ 308009 h 3960000"/>
              <a:gd name="connsiteX24-951" fmla="*/ 3960000 w 3960000"/>
              <a:gd name="connsiteY24-952" fmla="*/ 3651991 h 3960000"/>
              <a:gd name="connsiteX25-953" fmla="*/ 3651991 w 3960000"/>
              <a:gd name="connsiteY25-954" fmla="*/ 3960000 h 3960000"/>
              <a:gd name="connsiteX26-955" fmla="*/ 308009 w 3960000"/>
              <a:gd name="connsiteY26-956" fmla="*/ 3960000 h 3960000"/>
              <a:gd name="connsiteX27-957" fmla="*/ 0 w 3960000"/>
              <a:gd name="connsiteY27-958" fmla="*/ 3651991 h 3960000"/>
              <a:gd name="connsiteX28-959" fmla="*/ 0 w 3960000"/>
              <a:gd name="connsiteY28-960" fmla="*/ 308009 h 3960000"/>
              <a:gd name="connsiteX29-961" fmla="*/ 308009 w 3960000"/>
              <a:gd name="connsiteY29-962" fmla="*/ 0 h 3960000"/>
              <a:gd name="connsiteX0-963" fmla="*/ 3160999 w 3960000"/>
              <a:gd name="connsiteY0-964" fmla="*/ 1374274 h 3960000"/>
              <a:gd name="connsiteX1-965" fmla="*/ 3155132 w 3960000"/>
              <a:gd name="connsiteY1-966" fmla="*/ 1419362 h 3960000"/>
              <a:gd name="connsiteX2-967" fmla="*/ 3160999 w 3960000"/>
              <a:gd name="connsiteY2-968" fmla="*/ 1374274 h 3960000"/>
              <a:gd name="connsiteX3-969" fmla="*/ 2496208 w 3960000"/>
              <a:gd name="connsiteY3-970" fmla="*/ 770986 h 3960000"/>
              <a:gd name="connsiteX4-971" fmla="*/ 1921633 w 3960000"/>
              <a:gd name="connsiteY4-972" fmla="*/ 1292845 h 3960000"/>
              <a:gd name="connsiteX5-973" fmla="*/ 1942445 w 3960000"/>
              <a:gd name="connsiteY5-974" fmla="*/ 1570340 h 3960000"/>
              <a:gd name="connsiteX6-975" fmla="*/ 815277 w 3960000"/>
              <a:gd name="connsiteY6-976" fmla="*/ 836121 h 3960000"/>
              <a:gd name="connsiteX7-977" fmla="*/ 965659 w 3960000"/>
              <a:gd name="connsiteY7-978" fmla="*/ 1735195 h 3960000"/>
              <a:gd name="connsiteX8-979" fmla="*/ 570453 w 3960000"/>
              <a:gd name="connsiteY8-980" fmla="*/ 1629310 h 3960000"/>
              <a:gd name="connsiteX9-981" fmla="*/ 1196057 w 3960000"/>
              <a:gd name="connsiteY9-982" fmla="*/ 2257108 h 3960000"/>
              <a:gd name="connsiteX10-983" fmla="*/ 813848 w 3960000"/>
              <a:gd name="connsiteY10-984" fmla="*/ 2296824 h 3960000"/>
              <a:gd name="connsiteX11-985" fmla="*/ 1486410 w 3960000"/>
              <a:gd name="connsiteY11-986" fmla="*/ 2607420 h 3960000"/>
              <a:gd name="connsiteX12-987" fmla="*/ 489408 w 3960000"/>
              <a:gd name="connsiteY12-988" fmla="*/ 2829018 h 3960000"/>
              <a:gd name="connsiteX13-989" fmla="*/ 1978439 w 3960000"/>
              <a:gd name="connsiteY13-990" fmla="*/ 3093502 h 3960000"/>
              <a:gd name="connsiteX14-991" fmla="*/ 3053184 w 3960000"/>
              <a:gd name="connsiteY14-992" fmla="*/ 2031759 h 3960000"/>
              <a:gd name="connsiteX15-993" fmla="*/ 3207849 w 3960000"/>
              <a:gd name="connsiteY15-994" fmla="*/ 1493166 h 3960000"/>
              <a:gd name="connsiteX16-995" fmla="*/ 3449507 w 3960000"/>
              <a:gd name="connsiteY16-996" fmla="*/ 1170564 h 3960000"/>
              <a:gd name="connsiteX17-997" fmla="*/ 3140091 w 3960000"/>
              <a:gd name="connsiteY17-998" fmla="*/ 1227260 h 3960000"/>
              <a:gd name="connsiteX18-999" fmla="*/ 3324107 w 3960000"/>
              <a:gd name="connsiteY18-1000" fmla="*/ 851504 h 3960000"/>
              <a:gd name="connsiteX19-1001" fmla="*/ 2995677 w 3960000"/>
              <a:gd name="connsiteY19-1002" fmla="*/ 1008938 h 3960000"/>
              <a:gd name="connsiteX20-1003" fmla="*/ 2496208 w 3960000"/>
              <a:gd name="connsiteY20-1004" fmla="*/ 770986 h 3960000"/>
              <a:gd name="connsiteX21-1005" fmla="*/ 308009 w 3960000"/>
              <a:gd name="connsiteY21-1006" fmla="*/ 0 h 3960000"/>
              <a:gd name="connsiteX22-1007" fmla="*/ 3651991 w 3960000"/>
              <a:gd name="connsiteY22-1008" fmla="*/ 0 h 3960000"/>
              <a:gd name="connsiteX23-1009" fmla="*/ 3960000 w 3960000"/>
              <a:gd name="connsiteY23-1010" fmla="*/ 308009 h 3960000"/>
              <a:gd name="connsiteX24-1011" fmla="*/ 3960000 w 3960000"/>
              <a:gd name="connsiteY24-1012" fmla="*/ 3651991 h 3960000"/>
              <a:gd name="connsiteX25-1013" fmla="*/ 3651991 w 3960000"/>
              <a:gd name="connsiteY25-1014" fmla="*/ 3960000 h 3960000"/>
              <a:gd name="connsiteX26-1015" fmla="*/ 308009 w 3960000"/>
              <a:gd name="connsiteY26-1016" fmla="*/ 3960000 h 3960000"/>
              <a:gd name="connsiteX27-1017" fmla="*/ 0 w 3960000"/>
              <a:gd name="connsiteY27-1018" fmla="*/ 3651991 h 3960000"/>
              <a:gd name="connsiteX28-1019" fmla="*/ 0 w 3960000"/>
              <a:gd name="connsiteY28-1020" fmla="*/ 308009 h 3960000"/>
              <a:gd name="connsiteX29-1021" fmla="*/ 308009 w 3960000"/>
              <a:gd name="connsiteY29-1022" fmla="*/ 0 h 3960000"/>
              <a:gd name="connsiteX0-1023" fmla="*/ 3160999 w 3960000"/>
              <a:gd name="connsiteY0-1024" fmla="*/ 1374274 h 3960000"/>
              <a:gd name="connsiteX1-1025" fmla="*/ 3155132 w 3960000"/>
              <a:gd name="connsiteY1-1026" fmla="*/ 1419362 h 3960000"/>
              <a:gd name="connsiteX2-1027" fmla="*/ 3160999 w 3960000"/>
              <a:gd name="connsiteY2-1028" fmla="*/ 1374274 h 3960000"/>
              <a:gd name="connsiteX3-1029" fmla="*/ 2496208 w 3960000"/>
              <a:gd name="connsiteY3-1030" fmla="*/ 770986 h 3960000"/>
              <a:gd name="connsiteX4-1031" fmla="*/ 1921633 w 3960000"/>
              <a:gd name="connsiteY4-1032" fmla="*/ 1292845 h 3960000"/>
              <a:gd name="connsiteX5-1033" fmla="*/ 1942445 w 3960000"/>
              <a:gd name="connsiteY5-1034" fmla="*/ 1570340 h 3960000"/>
              <a:gd name="connsiteX6-1035" fmla="*/ 815277 w 3960000"/>
              <a:gd name="connsiteY6-1036" fmla="*/ 836121 h 3960000"/>
              <a:gd name="connsiteX7-1037" fmla="*/ 965659 w 3960000"/>
              <a:gd name="connsiteY7-1038" fmla="*/ 1735195 h 3960000"/>
              <a:gd name="connsiteX8-1039" fmla="*/ 570453 w 3960000"/>
              <a:gd name="connsiteY8-1040" fmla="*/ 1629310 h 3960000"/>
              <a:gd name="connsiteX9-1041" fmla="*/ 1196057 w 3960000"/>
              <a:gd name="connsiteY9-1042" fmla="*/ 2257108 h 3960000"/>
              <a:gd name="connsiteX10-1043" fmla="*/ 813848 w 3960000"/>
              <a:gd name="connsiteY10-1044" fmla="*/ 2296824 h 3960000"/>
              <a:gd name="connsiteX11-1045" fmla="*/ 1486410 w 3960000"/>
              <a:gd name="connsiteY11-1046" fmla="*/ 2607420 h 3960000"/>
              <a:gd name="connsiteX12-1047" fmla="*/ 489408 w 3960000"/>
              <a:gd name="connsiteY12-1048" fmla="*/ 2829018 h 3960000"/>
              <a:gd name="connsiteX13-1049" fmla="*/ 2062787 w 3960000"/>
              <a:gd name="connsiteY13-1050" fmla="*/ 3146219 h 3960000"/>
              <a:gd name="connsiteX14-1051" fmla="*/ 3053184 w 3960000"/>
              <a:gd name="connsiteY14-1052" fmla="*/ 2031759 h 3960000"/>
              <a:gd name="connsiteX15-1053" fmla="*/ 3207849 w 3960000"/>
              <a:gd name="connsiteY15-1054" fmla="*/ 1493166 h 3960000"/>
              <a:gd name="connsiteX16-1055" fmla="*/ 3449507 w 3960000"/>
              <a:gd name="connsiteY16-1056" fmla="*/ 1170564 h 3960000"/>
              <a:gd name="connsiteX17-1057" fmla="*/ 3140091 w 3960000"/>
              <a:gd name="connsiteY17-1058" fmla="*/ 1227260 h 3960000"/>
              <a:gd name="connsiteX18-1059" fmla="*/ 3324107 w 3960000"/>
              <a:gd name="connsiteY18-1060" fmla="*/ 851504 h 3960000"/>
              <a:gd name="connsiteX19-1061" fmla="*/ 2995677 w 3960000"/>
              <a:gd name="connsiteY19-1062" fmla="*/ 1008938 h 3960000"/>
              <a:gd name="connsiteX20-1063" fmla="*/ 2496208 w 3960000"/>
              <a:gd name="connsiteY20-1064" fmla="*/ 770986 h 3960000"/>
              <a:gd name="connsiteX21-1065" fmla="*/ 308009 w 3960000"/>
              <a:gd name="connsiteY21-1066" fmla="*/ 0 h 3960000"/>
              <a:gd name="connsiteX22-1067" fmla="*/ 3651991 w 3960000"/>
              <a:gd name="connsiteY22-1068" fmla="*/ 0 h 3960000"/>
              <a:gd name="connsiteX23-1069" fmla="*/ 3960000 w 3960000"/>
              <a:gd name="connsiteY23-1070" fmla="*/ 308009 h 3960000"/>
              <a:gd name="connsiteX24-1071" fmla="*/ 3960000 w 3960000"/>
              <a:gd name="connsiteY24-1072" fmla="*/ 3651991 h 3960000"/>
              <a:gd name="connsiteX25-1073" fmla="*/ 3651991 w 3960000"/>
              <a:gd name="connsiteY25-1074" fmla="*/ 3960000 h 3960000"/>
              <a:gd name="connsiteX26-1075" fmla="*/ 308009 w 3960000"/>
              <a:gd name="connsiteY26-1076" fmla="*/ 3960000 h 3960000"/>
              <a:gd name="connsiteX27-1077" fmla="*/ 0 w 3960000"/>
              <a:gd name="connsiteY27-1078" fmla="*/ 3651991 h 3960000"/>
              <a:gd name="connsiteX28-1079" fmla="*/ 0 w 3960000"/>
              <a:gd name="connsiteY28-1080" fmla="*/ 308009 h 3960000"/>
              <a:gd name="connsiteX29-1081" fmla="*/ 308009 w 3960000"/>
              <a:gd name="connsiteY29-1082" fmla="*/ 0 h 3960000"/>
              <a:gd name="connsiteX0-1083" fmla="*/ 3160999 w 3960000"/>
              <a:gd name="connsiteY0-1084" fmla="*/ 1374274 h 3960000"/>
              <a:gd name="connsiteX1-1085" fmla="*/ 3155132 w 3960000"/>
              <a:gd name="connsiteY1-1086" fmla="*/ 1419362 h 3960000"/>
              <a:gd name="connsiteX2-1087" fmla="*/ 3160999 w 3960000"/>
              <a:gd name="connsiteY2-1088" fmla="*/ 1374274 h 3960000"/>
              <a:gd name="connsiteX3-1089" fmla="*/ 2496208 w 3960000"/>
              <a:gd name="connsiteY3-1090" fmla="*/ 770986 h 3960000"/>
              <a:gd name="connsiteX4-1091" fmla="*/ 1921633 w 3960000"/>
              <a:gd name="connsiteY4-1092" fmla="*/ 1292845 h 3960000"/>
              <a:gd name="connsiteX5-1093" fmla="*/ 1942445 w 3960000"/>
              <a:gd name="connsiteY5-1094" fmla="*/ 1570340 h 3960000"/>
              <a:gd name="connsiteX6-1095" fmla="*/ 815277 w 3960000"/>
              <a:gd name="connsiteY6-1096" fmla="*/ 836121 h 3960000"/>
              <a:gd name="connsiteX7-1097" fmla="*/ 965659 w 3960000"/>
              <a:gd name="connsiteY7-1098" fmla="*/ 1735195 h 3960000"/>
              <a:gd name="connsiteX8-1099" fmla="*/ 570453 w 3960000"/>
              <a:gd name="connsiteY8-1100" fmla="*/ 1629310 h 3960000"/>
              <a:gd name="connsiteX9-1101" fmla="*/ 1196057 w 3960000"/>
              <a:gd name="connsiteY9-1102" fmla="*/ 2257108 h 3960000"/>
              <a:gd name="connsiteX10-1103" fmla="*/ 813848 w 3960000"/>
              <a:gd name="connsiteY10-1104" fmla="*/ 2296824 h 3960000"/>
              <a:gd name="connsiteX11-1105" fmla="*/ 1486410 w 3960000"/>
              <a:gd name="connsiteY11-1106" fmla="*/ 2607420 h 3960000"/>
              <a:gd name="connsiteX12-1107" fmla="*/ 489408 w 3960000"/>
              <a:gd name="connsiteY12-1108" fmla="*/ 2829018 h 3960000"/>
              <a:gd name="connsiteX13-1109" fmla="*/ 2062787 w 3960000"/>
              <a:gd name="connsiteY13-1110" fmla="*/ 3146219 h 3960000"/>
              <a:gd name="connsiteX14-1111" fmla="*/ 3074271 w 3960000"/>
              <a:gd name="connsiteY14-1112" fmla="*/ 2105563 h 3960000"/>
              <a:gd name="connsiteX15-1113" fmla="*/ 3207849 w 3960000"/>
              <a:gd name="connsiteY15-1114" fmla="*/ 1493166 h 3960000"/>
              <a:gd name="connsiteX16-1115" fmla="*/ 3449507 w 3960000"/>
              <a:gd name="connsiteY16-1116" fmla="*/ 1170564 h 3960000"/>
              <a:gd name="connsiteX17-1117" fmla="*/ 3140091 w 3960000"/>
              <a:gd name="connsiteY17-1118" fmla="*/ 1227260 h 3960000"/>
              <a:gd name="connsiteX18-1119" fmla="*/ 3324107 w 3960000"/>
              <a:gd name="connsiteY18-1120" fmla="*/ 851504 h 3960000"/>
              <a:gd name="connsiteX19-1121" fmla="*/ 2995677 w 3960000"/>
              <a:gd name="connsiteY19-1122" fmla="*/ 1008938 h 3960000"/>
              <a:gd name="connsiteX20-1123" fmla="*/ 2496208 w 3960000"/>
              <a:gd name="connsiteY20-1124" fmla="*/ 770986 h 3960000"/>
              <a:gd name="connsiteX21-1125" fmla="*/ 308009 w 3960000"/>
              <a:gd name="connsiteY21-1126" fmla="*/ 0 h 3960000"/>
              <a:gd name="connsiteX22-1127" fmla="*/ 3651991 w 3960000"/>
              <a:gd name="connsiteY22-1128" fmla="*/ 0 h 3960000"/>
              <a:gd name="connsiteX23-1129" fmla="*/ 3960000 w 3960000"/>
              <a:gd name="connsiteY23-1130" fmla="*/ 308009 h 3960000"/>
              <a:gd name="connsiteX24-1131" fmla="*/ 3960000 w 3960000"/>
              <a:gd name="connsiteY24-1132" fmla="*/ 3651991 h 3960000"/>
              <a:gd name="connsiteX25-1133" fmla="*/ 3651991 w 3960000"/>
              <a:gd name="connsiteY25-1134" fmla="*/ 3960000 h 3960000"/>
              <a:gd name="connsiteX26-1135" fmla="*/ 308009 w 3960000"/>
              <a:gd name="connsiteY26-1136" fmla="*/ 3960000 h 3960000"/>
              <a:gd name="connsiteX27-1137" fmla="*/ 0 w 3960000"/>
              <a:gd name="connsiteY27-1138" fmla="*/ 3651991 h 3960000"/>
              <a:gd name="connsiteX28-1139" fmla="*/ 0 w 3960000"/>
              <a:gd name="connsiteY28-1140" fmla="*/ 308009 h 3960000"/>
              <a:gd name="connsiteX29-1141" fmla="*/ 308009 w 3960000"/>
              <a:gd name="connsiteY29-1142" fmla="*/ 0 h 3960000"/>
              <a:gd name="connsiteX0-1143" fmla="*/ 3160999 w 3960000"/>
              <a:gd name="connsiteY0-1144" fmla="*/ 1374274 h 3960000"/>
              <a:gd name="connsiteX1-1145" fmla="*/ 3155132 w 3960000"/>
              <a:gd name="connsiteY1-1146" fmla="*/ 1419362 h 3960000"/>
              <a:gd name="connsiteX2-1147" fmla="*/ 3160999 w 3960000"/>
              <a:gd name="connsiteY2-1148" fmla="*/ 1374274 h 3960000"/>
              <a:gd name="connsiteX3-1149" fmla="*/ 2496208 w 3960000"/>
              <a:gd name="connsiteY3-1150" fmla="*/ 770986 h 3960000"/>
              <a:gd name="connsiteX4-1151" fmla="*/ 1921633 w 3960000"/>
              <a:gd name="connsiteY4-1152" fmla="*/ 1292845 h 3960000"/>
              <a:gd name="connsiteX5-1153" fmla="*/ 1942445 w 3960000"/>
              <a:gd name="connsiteY5-1154" fmla="*/ 1570340 h 3960000"/>
              <a:gd name="connsiteX6-1155" fmla="*/ 815277 w 3960000"/>
              <a:gd name="connsiteY6-1156" fmla="*/ 836121 h 3960000"/>
              <a:gd name="connsiteX7-1157" fmla="*/ 965659 w 3960000"/>
              <a:gd name="connsiteY7-1158" fmla="*/ 1735195 h 3960000"/>
              <a:gd name="connsiteX8-1159" fmla="*/ 570453 w 3960000"/>
              <a:gd name="connsiteY8-1160" fmla="*/ 1629310 h 3960000"/>
              <a:gd name="connsiteX9-1161" fmla="*/ 1196057 w 3960000"/>
              <a:gd name="connsiteY9-1162" fmla="*/ 2257108 h 3960000"/>
              <a:gd name="connsiteX10-1163" fmla="*/ 813848 w 3960000"/>
              <a:gd name="connsiteY10-1164" fmla="*/ 2296824 h 3960000"/>
              <a:gd name="connsiteX11-1165" fmla="*/ 1486410 w 3960000"/>
              <a:gd name="connsiteY11-1166" fmla="*/ 2607420 h 3960000"/>
              <a:gd name="connsiteX12-1167" fmla="*/ 489408 w 3960000"/>
              <a:gd name="connsiteY12-1168" fmla="*/ 2829018 h 3960000"/>
              <a:gd name="connsiteX13-1169" fmla="*/ 2062787 w 3960000"/>
              <a:gd name="connsiteY13-1170" fmla="*/ 3146219 h 3960000"/>
              <a:gd name="connsiteX14-1171" fmla="*/ 3074271 w 3960000"/>
              <a:gd name="connsiteY14-1172" fmla="*/ 2105563 h 3960000"/>
              <a:gd name="connsiteX15-1173" fmla="*/ 3207849 w 3960000"/>
              <a:gd name="connsiteY15-1174" fmla="*/ 1493166 h 3960000"/>
              <a:gd name="connsiteX16-1175" fmla="*/ 3449507 w 3960000"/>
              <a:gd name="connsiteY16-1176" fmla="*/ 1170564 h 3960000"/>
              <a:gd name="connsiteX17-1177" fmla="*/ 3140091 w 3960000"/>
              <a:gd name="connsiteY17-1178" fmla="*/ 1227260 h 3960000"/>
              <a:gd name="connsiteX18-1179" fmla="*/ 3324107 w 3960000"/>
              <a:gd name="connsiteY18-1180" fmla="*/ 851504 h 3960000"/>
              <a:gd name="connsiteX19-1181" fmla="*/ 2995677 w 3960000"/>
              <a:gd name="connsiteY19-1182" fmla="*/ 1008938 h 3960000"/>
              <a:gd name="connsiteX20-1183" fmla="*/ 2496208 w 3960000"/>
              <a:gd name="connsiteY20-1184" fmla="*/ 770986 h 3960000"/>
              <a:gd name="connsiteX21-1185" fmla="*/ 308009 w 3960000"/>
              <a:gd name="connsiteY21-1186" fmla="*/ 0 h 3960000"/>
              <a:gd name="connsiteX22-1187" fmla="*/ 3651991 w 3960000"/>
              <a:gd name="connsiteY22-1188" fmla="*/ 0 h 3960000"/>
              <a:gd name="connsiteX23-1189" fmla="*/ 3960000 w 3960000"/>
              <a:gd name="connsiteY23-1190" fmla="*/ 308009 h 3960000"/>
              <a:gd name="connsiteX24-1191" fmla="*/ 3960000 w 3960000"/>
              <a:gd name="connsiteY24-1192" fmla="*/ 3651991 h 3960000"/>
              <a:gd name="connsiteX25-1193" fmla="*/ 3651991 w 3960000"/>
              <a:gd name="connsiteY25-1194" fmla="*/ 3960000 h 3960000"/>
              <a:gd name="connsiteX26-1195" fmla="*/ 308009 w 3960000"/>
              <a:gd name="connsiteY26-1196" fmla="*/ 3960000 h 3960000"/>
              <a:gd name="connsiteX27-1197" fmla="*/ 0 w 3960000"/>
              <a:gd name="connsiteY27-1198" fmla="*/ 3651991 h 3960000"/>
              <a:gd name="connsiteX28-1199" fmla="*/ 0 w 3960000"/>
              <a:gd name="connsiteY28-1200" fmla="*/ 308009 h 3960000"/>
              <a:gd name="connsiteX29-1201" fmla="*/ 308009 w 3960000"/>
              <a:gd name="connsiteY29-1202" fmla="*/ 0 h 3960000"/>
              <a:gd name="connsiteX0-1203" fmla="*/ 3160999 w 3960000"/>
              <a:gd name="connsiteY0-1204" fmla="*/ 1374274 h 3960000"/>
              <a:gd name="connsiteX1-1205" fmla="*/ 3155132 w 3960000"/>
              <a:gd name="connsiteY1-1206" fmla="*/ 1419362 h 3960000"/>
              <a:gd name="connsiteX2-1207" fmla="*/ 3160999 w 3960000"/>
              <a:gd name="connsiteY2-1208" fmla="*/ 1374274 h 3960000"/>
              <a:gd name="connsiteX3-1209" fmla="*/ 2496208 w 3960000"/>
              <a:gd name="connsiteY3-1210" fmla="*/ 770986 h 3960000"/>
              <a:gd name="connsiteX4-1211" fmla="*/ 1921633 w 3960000"/>
              <a:gd name="connsiteY4-1212" fmla="*/ 1292845 h 3960000"/>
              <a:gd name="connsiteX5-1213" fmla="*/ 1942445 w 3960000"/>
              <a:gd name="connsiteY5-1214" fmla="*/ 1570340 h 3960000"/>
              <a:gd name="connsiteX6-1215" fmla="*/ 815277 w 3960000"/>
              <a:gd name="connsiteY6-1216" fmla="*/ 836121 h 3960000"/>
              <a:gd name="connsiteX7-1217" fmla="*/ 965659 w 3960000"/>
              <a:gd name="connsiteY7-1218" fmla="*/ 1735195 h 3960000"/>
              <a:gd name="connsiteX8-1219" fmla="*/ 570453 w 3960000"/>
              <a:gd name="connsiteY8-1220" fmla="*/ 1629310 h 3960000"/>
              <a:gd name="connsiteX9-1221" fmla="*/ 1196057 w 3960000"/>
              <a:gd name="connsiteY9-1222" fmla="*/ 2257108 h 3960000"/>
              <a:gd name="connsiteX10-1223" fmla="*/ 813848 w 3960000"/>
              <a:gd name="connsiteY10-1224" fmla="*/ 2296824 h 3960000"/>
              <a:gd name="connsiteX11-1225" fmla="*/ 1486410 w 3960000"/>
              <a:gd name="connsiteY11-1226" fmla="*/ 2607420 h 3960000"/>
              <a:gd name="connsiteX12-1227" fmla="*/ 489408 w 3960000"/>
              <a:gd name="connsiteY12-1228" fmla="*/ 2829018 h 3960000"/>
              <a:gd name="connsiteX13-1229" fmla="*/ 2062787 w 3960000"/>
              <a:gd name="connsiteY13-1230" fmla="*/ 3146219 h 3960000"/>
              <a:gd name="connsiteX14-1231" fmla="*/ 3074271 w 3960000"/>
              <a:gd name="connsiteY14-1232" fmla="*/ 2105563 h 3960000"/>
              <a:gd name="connsiteX15-1233" fmla="*/ 3207849 w 3960000"/>
              <a:gd name="connsiteY15-1234" fmla="*/ 1493166 h 3960000"/>
              <a:gd name="connsiteX16-1235" fmla="*/ 3449507 w 3960000"/>
              <a:gd name="connsiteY16-1236" fmla="*/ 1170564 h 3960000"/>
              <a:gd name="connsiteX17-1237" fmla="*/ 3140091 w 3960000"/>
              <a:gd name="connsiteY17-1238" fmla="*/ 1227260 h 3960000"/>
              <a:gd name="connsiteX18-1239" fmla="*/ 3324107 w 3960000"/>
              <a:gd name="connsiteY18-1240" fmla="*/ 851504 h 3960000"/>
              <a:gd name="connsiteX19-1241" fmla="*/ 2995677 w 3960000"/>
              <a:gd name="connsiteY19-1242" fmla="*/ 1008938 h 3960000"/>
              <a:gd name="connsiteX20-1243" fmla="*/ 2496208 w 3960000"/>
              <a:gd name="connsiteY20-1244" fmla="*/ 770986 h 3960000"/>
              <a:gd name="connsiteX21-1245" fmla="*/ 308009 w 3960000"/>
              <a:gd name="connsiteY21-1246" fmla="*/ 0 h 3960000"/>
              <a:gd name="connsiteX22-1247" fmla="*/ 3651991 w 3960000"/>
              <a:gd name="connsiteY22-1248" fmla="*/ 0 h 3960000"/>
              <a:gd name="connsiteX23-1249" fmla="*/ 3960000 w 3960000"/>
              <a:gd name="connsiteY23-1250" fmla="*/ 308009 h 3960000"/>
              <a:gd name="connsiteX24-1251" fmla="*/ 3960000 w 3960000"/>
              <a:gd name="connsiteY24-1252" fmla="*/ 3651991 h 3960000"/>
              <a:gd name="connsiteX25-1253" fmla="*/ 3651991 w 3960000"/>
              <a:gd name="connsiteY25-1254" fmla="*/ 3960000 h 3960000"/>
              <a:gd name="connsiteX26-1255" fmla="*/ 308009 w 3960000"/>
              <a:gd name="connsiteY26-1256" fmla="*/ 3960000 h 3960000"/>
              <a:gd name="connsiteX27-1257" fmla="*/ 0 w 3960000"/>
              <a:gd name="connsiteY27-1258" fmla="*/ 3651991 h 3960000"/>
              <a:gd name="connsiteX28-1259" fmla="*/ 0 w 3960000"/>
              <a:gd name="connsiteY28-1260" fmla="*/ 308009 h 3960000"/>
              <a:gd name="connsiteX29-1261" fmla="*/ 308009 w 3960000"/>
              <a:gd name="connsiteY29-1262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/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-1" fmla="*/ 2841893 w 3960000"/>
              <a:gd name="connsiteY0-2" fmla="*/ 181064 h 3960000"/>
              <a:gd name="connsiteX1-3" fmla="*/ 2105790 w 3960000"/>
              <a:gd name="connsiteY1-4" fmla="*/ 859562 h 3960000"/>
              <a:gd name="connsiteX2-5" fmla="*/ 2106860 w 3960000"/>
              <a:gd name="connsiteY2-6" fmla="*/ 863292 h 3960000"/>
              <a:gd name="connsiteX3-7" fmla="*/ 2106860 w 3960000"/>
              <a:gd name="connsiteY3-8" fmla="*/ 1248172 h 3960000"/>
              <a:gd name="connsiteX4-9" fmla="*/ 1691968 w 3960000"/>
              <a:gd name="connsiteY4-10" fmla="*/ 1248172 h 3960000"/>
              <a:gd name="connsiteX5-11" fmla="*/ 1691968 w 3960000"/>
              <a:gd name="connsiteY5-12" fmla="*/ 1824236 h 3960000"/>
              <a:gd name="connsiteX6-13" fmla="*/ 2106860 w 3960000"/>
              <a:gd name="connsiteY6-14" fmla="*/ 1824236 h 3960000"/>
              <a:gd name="connsiteX7-15" fmla="*/ 2106860 w 3960000"/>
              <a:gd name="connsiteY7-16" fmla="*/ 3779396 h 3960000"/>
              <a:gd name="connsiteX8-17" fmla="*/ 2754932 w 3960000"/>
              <a:gd name="connsiteY8-18" fmla="*/ 3779396 h 3960000"/>
              <a:gd name="connsiteX9-19" fmla="*/ 2754932 w 3960000"/>
              <a:gd name="connsiteY9-20" fmla="*/ 1824236 h 3960000"/>
              <a:gd name="connsiteX10-21" fmla="*/ 3305869 w 3960000"/>
              <a:gd name="connsiteY10-22" fmla="*/ 1813665 h 3960000"/>
              <a:gd name="connsiteX11-23" fmla="*/ 3348152 w 3960000"/>
              <a:gd name="connsiteY11-24" fmla="*/ 1248172 h 3960000"/>
              <a:gd name="connsiteX12-25" fmla="*/ 2754932 w 3960000"/>
              <a:gd name="connsiteY12-26" fmla="*/ 1248172 h 3960000"/>
              <a:gd name="connsiteX13-27" fmla="*/ 2754932 w 3960000"/>
              <a:gd name="connsiteY13-28" fmla="*/ 907124 h 3960000"/>
              <a:gd name="connsiteX14-29" fmla="*/ 3369037 w 3960000"/>
              <a:gd name="connsiteY14-30" fmla="*/ 704441 h 3960000"/>
              <a:gd name="connsiteX15-31" fmla="*/ 3432095 w 3960000"/>
              <a:gd name="connsiteY15-32" fmla="*/ 238945 h 3960000"/>
              <a:gd name="connsiteX16-33" fmla="*/ 2841893 w 3960000"/>
              <a:gd name="connsiteY16-34" fmla="*/ 181064 h 3960000"/>
              <a:gd name="connsiteX17-35" fmla="*/ 308009 w 3960000"/>
              <a:gd name="connsiteY17-36" fmla="*/ 0 h 3960000"/>
              <a:gd name="connsiteX18-37" fmla="*/ 3651991 w 3960000"/>
              <a:gd name="connsiteY18-38" fmla="*/ 0 h 3960000"/>
              <a:gd name="connsiteX19-39" fmla="*/ 3960000 w 3960000"/>
              <a:gd name="connsiteY19-40" fmla="*/ 308009 h 3960000"/>
              <a:gd name="connsiteX20-41" fmla="*/ 3960000 w 3960000"/>
              <a:gd name="connsiteY20-42" fmla="*/ 3651991 h 3960000"/>
              <a:gd name="connsiteX21-43" fmla="*/ 3651991 w 3960000"/>
              <a:gd name="connsiteY21-44" fmla="*/ 3960000 h 3960000"/>
              <a:gd name="connsiteX22-45" fmla="*/ 308009 w 3960000"/>
              <a:gd name="connsiteY22-46" fmla="*/ 3960000 h 3960000"/>
              <a:gd name="connsiteX23-47" fmla="*/ 0 w 3960000"/>
              <a:gd name="connsiteY23-48" fmla="*/ 3651991 h 3960000"/>
              <a:gd name="connsiteX24-49" fmla="*/ 0 w 3960000"/>
              <a:gd name="connsiteY24-50" fmla="*/ 308009 h 3960000"/>
              <a:gd name="connsiteX25-51" fmla="*/ 308009 w 3960000"/>
              <a:gd name="connsiteY25-52" fmla="*/ 0 h 3960000"/>
              <a:gd name="connsiteX0-53" fmla="*/ 2841893 w 3960000"/>
              <a:gd name="connsiteY0-54" fmla="*/ 181064 h 3960000"/>
              <a:gd name="connsiteX1-55" fmla="*/ 2105790 w 3960000"/>
              <a:gd name="connsiteY1-56" fmla="*/ 859562 h 3960000"/>
              <a:gd name="connsiteX2-57" fmla="*/ 2106860 w 3960000"/>
              <a:gd name="connsiteY2-58" fmla="*/ 863292 h 3960000"/>
              <a:gd name="connsiteX3-59" fmla="*/ 2106860 w 3960000"/>
              <a:gd name="connsiteY3-60" fmla="*/ 1248172 h 3960000"/>
              <a:gd name="connsiteX4-61" fmla="*/ 1691968 w 3960000"/>
              <a:gd name="connsiteY4-62" fmla="*/ 1248172 h 3960000"/>
              <a:gd name="connsiteX5-63" fmla="*/ 1691968 w 3960000"/>
              <a:gd name="connsiteY5-64" fmla="*/ 1824236 h 3960000"/>
              <a:gd name="connsiteX6-65" fmla="*/ 2106860 w 3960000"/>
              <a:gd name="connsiteY6-66" fmla="*/ 1824236 h 3960000"/>
              <a:gd name="connsiteX7-67" fmla="*/ 2106860 w 3960000"/>
              <a:gd name="connsiteY7-68" fmla="*/ 3779396 h 3960000"/>
              <a:gd name="connsiteX8-69" fmla="*/ 2754932 w 3960000"/>
              <a:gd name="connsiteY8-70" fmla="*/ 3779396 h 3960000"/>
              <a:gd name="connsiteX9-71" fmla="*/ 2754932 w 3960000"/>
              <a:gd name="connsiteY9-72" fmla="*/ 1824236 h 3960000"/>
              <a:gd name="connsiteX10-73" fmla="*/ 3305869 w 3960000"/>
              <a:gd name="connsiteY10-74" fmla="*/ 1813665 h 3960000"/>
              <a:gd name="connsiteX11-75" fmla="*/ 3348152 w 3960000"/>
              <a:gd name="connsiteY11-76" fmla="*/ 1248172 h 3960000"/>
              <a:gd name="connsiteX12-77" fmla="*/ 2754932 w 3960000"/>
              <a:gd name="connsiteY12-78" fmla="*/ 1248172 h 3960000"/>
              <a:gd name="connsiteX13-79" fmla="*/ 2754932 w 3960000"/>
              <a:gd name="connsiteY13-80" fmla="*/ 907124 h 3960000"/>
              <a:gd name="connsiteX14-81" fmla="*/ 3369037 w 3960000"/>
              <a:gd name="connsiteY14-82" fmla="*/ 704441 h 3960000"/>
              <a:gd name="connsiteX15-83" fmla="*/ 3432095 w 3960000"/>
              <a:gd name="connsiteY15-84" fmla="*/ 238945 h 3960000"/>
              <a:gd name="connsiteX16-85" fmla="*/ 2841893 w 3960000"/>
              <a:gd name="connsiteY16-86" fmla="*/ 181064 h 3960000"/>
              <a:gd name="connsiteX17-87" fmla="*/ 308009 w 3960000"/>
              <a:gd name="connsiteY17-88" fmla="*/ 0 h 3960000"/>
              <a:gd name="connsiteX18-89" fmla="*/ 3651991 w 3960000"/>
              <a:gd name="connsiteY18-90" fmla="*/ 0 h 3960000"/>
              <a:gd name="connsiteX19-91" fmla="*/ 3960000 w 3960000"/>
              <a:gd name="connsiteY19-92" fmla="*/ 308009 h 3960000"/>
              <a:gd name="connsiteX20-93" fmla="*/ 3960000 w 3960000"/>
              <a:gd name="connsiteY20-94" fmla="*/ 3651991 h 3960000"/>
              <a:gd name="connsiteX21-95" fmla="*/ 3651991 w 3960000"/>
              <a:gd name="connsiteY21-96" fmla="*/ 3960000 h 3960000"/>
              <a:gd name="connsiteX22-97" fmla="*/ 308009 w 3960000"/>
              <a:gd name="connsiteY22-98" fmla="*/ 3960000 h 3960000"/>
              <a:gd name="connsiteX23-99" fmla="*/ 0 w 3960000"/>
              <a:gd name="connsiteY23-100" fmla="*/ 3651991 h 3960000"/>
              <a:gd name="connsiteX24-101" fmla="*/ 0 w 3960000"/>
              <a:gd name="connsiteY24-102" fmla="*/ 308009 h 3960000"/>
              <a:gd name="connsiteX25-103" fmla="*/ 308009 w 3960000"/>
              <a:gd name="connsiteY25-104" fmla="*/ 0 h 3960000"/>
              <a:gd name="connsiteX0-105" fmla="*/ 2841893 w 3960000"/>
              <a:gd name="connsiteY0-106" fmla="*/ 181064 h 3960000"/>
              <a:gd name="connsiteX1-107" fmla="*/ 2105790 w 3960000"/>
              <a:gd name="connsiteY1-108" fmla="*/ 859562 h 3960000"/>
              <a:gd name="connsiteX2-109" fmla="*/ 2106860 w 3960000"/>
              <a:gd name="connsiteY2-110" fmla="*/ 863292 h 3960000"/>
              <a:gd name="connsiteX3-111" fmla="*/ 2106860 w 3960000"/>
              <a:gd name="connsiteY3-112" fmla="*/ 1248172 h 3960000"/>
              <a:gd name="connsiteX4-113" fmla="*/ 1691968 w 3960000"/>
              <a:gd name="connsiteY4-114" fmla="*/ 1248172 h 3960000"/>
              <a:gd name="connsiteX5-115" fmla="*/ 1691968 w 3960000"/>
              <a:gd name="connsiteY5-116" fmla="*/ 1824236 h 3960000"/>
              <a:gd name="connsiteX6-117" fmla="*/ 2106860 w 3960000"/>
              <a:gd name="connsiteY6-118" fmla="*/ 1824236 h 3960000"/>
              <a:gd name="connsiteX7-119" fmla="*/ 2106860 w 3960000"/>
              <a:gd name="connsiteY7-120" fmla="*/ 3779396 h 3960000"/>
              <a:gd name="connsiteX8-121" fmla="*/ 2754932 w 3960000"/>
              <a:gd name="connsiteY8-122" fmla="*/ 3779396 h 3960000"/>
              <a:gd name="connsiteX9-123" fmla="*/ 2754932 w 3960000"/>
              <a:gd name="connsiteY9-124" fmla="*/ 1824236 h 3960000"/>
              <a:gd name="connsiteX10-125" fmla="*/ 3305869 w 3960000"/>
              <a:gd name="connsiteY10-126" fmla="*/ 1813665 h 3960000"/>
              <a:gd name="connsiteX11-127" fmla="*/ 3348152 w 3960000"/>
              <a:gd name="connsiteY11-128" fmla="*/ 1248172 h 3960000"/>
              <a:gd name="connsiteX12-129" fmla="*/ 2754932 w 3960000"/>
              <a:gd name="connsiteY12-130" fmla="*/ 1248172 h 3960000"/>
              <a:gd name="connsiteX13-131" fmla="*/ 2754932 w 3960000"/>
              <a:gd name="connsiteY13-132" fmla="*/ 907124 h 3960000"/>
              <a:gd name="connsiteX14-133" fmla="*/ 3369037 w 3960000"/>
              <a:gd name="connsiteY14-134" fmla="*/ 704441 h 3960000"/>
              <a:gd name="connsiteX15-135" fmla="*/ 3410216 w 3960000"/>
              <a:gd name="connsiteY15-136" fmla="*/ 195189 h 3960000"/>
              <a:gd name="connsiteX16-137" fmla="*/ 2841893 w 3960000"/>
              <a:gd name="connsiteY16-138" fmla="*/ 181064 h 3960000"/>
              <a:gd name="connsiteX17-139" fmla="*/ 308009 w 3960000"/>
              <a:gd name="connsiteY17-140" fmla="*/ 0 h 3960000"/>
              <a:gd name="connsiteX18-141" fmla="*/ 3651991 w 3960000"/>
              <a:gd name="connsiteY18-142" fmla="*/ 0 h 3960000"/>
              <a:gd name="connsiteX19-143" fmla="*/ 3960000 w 3960000"/>
              <a:gd name="connsiteY19-144" fmla="*/ 308009 h 3960000"/>
              <a:gd name="connsiteX20-145" fmla="*/ 3960000 w 3960000"/>
              <a:gd name="connsiteY20-146" fmla="*/ 3651991 h 3960000"/>
              <a:gd name="connsiteX21-147" fmla="*/ 3651991 w 3960000"/>
              <a:gd name="connsiteY21-148" fmla="*/ 3960000 h 3960000"/>
              <a:gd name="connsiteX22-149" fmla="*/ 308009 w 3960000"/>
              <a:gd name="connsiteY22-150" fmla="*/ 3960000 h 3960000"/>
              <a:gd name="connsiteX23-151" fmla="*/ 0 w 3960000"/>
              <a:gd name="connsiteY23-152" fmla="*/ 3651991 h 3960000"/>
              <a:gd name="connsiteX24-153" fmla="*/ 0 w 3960000"/>
              <a:gd name="connsiteY24-154" fmla="*/ 308009 h 3960000"/>
              <a:gd name="connsiteX25-155" fmla="*/ 308009 w 3960000"/>
              <a:gd name="connsiteY25-156" fmla="*/ 0 h 3960000"/>
              <a:gd name="connsiteX0-157" fmla="*/ 2841893 w 3960000"/>
              <a:gd name="connsiteY0-158" fmla="*/ 181064 h 3960000"/>
              <a:gd name="connsiteX1-159" fmla="*/ 2105790 w 3960000"/>
              <a:gd name="connsiteY1-160" fmla="*/ 859562 h 3960000"/>
              <a:gd name="connsiteX2-161" fmla="*/ 2106860 w 3960000"/>
              <a:gd name="connsiteY2-162" fmla="*/ 863292 h 3960000"/>
              <a:gd name="connsiteX3-163" fmla="*/ 2106860 w 3960000"/>
              <a:gd name="connsiteY3-164" fmla="*/ 1248172 h 3960000"/>
              <a:gd name="connsiteX4-165" fmla="*/ 1691968 w 3960000"/>
              <a:gd name="connsiteY4-166" fmla="*/ 1248172 h 3960000"/>
              <a:gd name="connsiteX5-167" fmla="*/ 1691968 w 3960000"/>
              <a:gd name="connsiteY5-168" fmla="*/ 1824236 h 3960000"/>
              <a:gd name="connsiteX6-169" fmla="*/ 2106860 w 3960000"/>
              <a:gd name="connsiteY6-170" fmla="*/ 1824236 h 3960000"/>
              <a:gd name="connsiteX7-171" fmla="*/ 2106860 w 3960000"/>
              <a:gd name="connsiteY7-172" fmla="*/ 3779396 h 3960000"/>
              <a:gd name="connsiteX8-173" fmla="*/ 2754932 w 3960000"/>
              <a:gd name="connsiteY8-174" fmla="*/ 3779396 h 3960000"/>
              <a:gd name="connsiteX9-175" fmla="*/ 2754932 w 3960000"/>
              <a:gd name="connsiteY9-176" fmla="*/ 1824236 h 3960000"/>
              <a:gd name="connsiteX10-177" fmla="*/ 3305869 w 3960000"/>
              <a:gd name="connsiteY10-178" fmla="*/ 1813665 h 3960000"/>
              <a:gd name="connsiteX11-179" fmla="*/ 3348152 w 3960000"/>
              <a:gd name="connsiteY11-180" fmla="*/ 1248172 h 3960000"/>
              <a:gd name="connsiteX12-181" fmla="*/ 2754932 w 3960000"/>
              <a:gd name="connsiteY12-182" fmla="*/ 1248172 h 3960000"/>
              <a:gd name="connsiteX13-183" fmla="*/ 2754932 w 3960000"/>
              <a:gd name="connsiteY13-184" fmla="*/ 907124 h 3960000"/>
              <a:gd name="connsiteX14-185" fmla="*/ 3369037 w 3960000"/>
              <a:gd name="connsiteY14-186" fmla="*/ 704441 h 3960000"/>
              <a:gd name="connsiteX15-187" fmla="*/ 3410216 w 3960000"/>
              <a:gd name="connsiteY15-188" fmla="*/ 195189 h 3960000"/>
              <a:gd name="connsiteX16-189" fmla="*/ 2841893 w 3960000"/>
              <a:gd name="connsiteY16-190" fmla="*/ 181064 h 3960000"/>
              <a:gd name="connsiteX17-191" fmla="*/ 308009 w 3960000"/>
              <a:gd name="connsiteY17-192" fmla="*/ 0 h 3960000"/>
              <a:gd name="connsiteX18-193" fmla="*/ 3651991 w 3960000"/>
              <a:gd name="connsiteY18-194" fmla="*/ 0 h 3960000"/>
              <a:gd name="connsiteX19-195" fmla="*/ 3960000 w 3960000"/>
              <a:gd name="connsiteY19-196" fmla="*/ 308009 h 3960000"/>
              <a:gd name="connsiteX20-197" fmla="*/ 3960000 w 3960000"/>
              <a:gd name="connsiteY20-198" fmla="*/ 3651991 h 3960000"/>
              <a:gd name="connsiteX21-199" fmla="*/ 3651991 w 3960000"/>
              <a:gd name="connsiteY21-200" fmla="*/ 3960000 h 3960000"/>
              <a:gd name="connsiteX22-201" fmla="*/ 308009 w 3960000"/>
              <a:gd name="connsiteY22-202" fmla="*/ 3960000 h 3960000"/>
              <a:gd name="connsiteX23-203" fmla="*/ 0 w 3960000"/>
              <a:gd name="connsiteY23-204" fmla="*/ 3651991 h 3960000"/>
              <a:gd name="connsiteX24-205" fmla="*/ 0 w 3960000"/>
              <a:gd name="connsiteY24-206" fmla="*/ 308009 h 3960000"/>
              <a:gd name="connsiteX25-207" fmla="*/ 308009 w 3960000"/>
              <a:gd name="connsiteY25-208" fmla="*/ 0 h 3960000"/>
              <a:gd name="connsiteX0-209" fmla="*/ 2841893 w 3960000"/>
              <a:gd name="connsiteY0-210" fmla="*/ 181064 h 3960000"/>
              <a:gd name="connsiteX1-211" fmla="*/ 2105790 w 3960000"/>
              <a:gd name="connsiteY1-212" fmla="*/ 859562 h 3960000"/>
              <a:gd name="connsiteX2-213" fmla="*/ 2106860 w 3960000"/>
              <a:gd name="connsiteY2-214" fmla="*/ 863292 h 3960000"/>
              <a:gd name="connsiteX3-215" fmla="*/ 2106860 w 3960000"/>
              <a:gd name="connsiteY3-216" fmla="*/ 1248172 h 3960000"/>
              <a:gd name="connsiteX4-217" fmla="*/ 1691968 w 3960000"/>
              <a:gd name="connsiteY4-218" fmla="*/ 1248172 h 3960000"/>
              <a:gd name="connsiteX5-219" fmla="*/ 1691968 w 3960000"/>
              <a:gd name="connsiteY5-220" fmla="*/ 1824236 h 3960000"/>
              <a:gd name="connsiteX6-221" fmla="*/ 2106860 w 3960000"/>
              <a:gd name="connsiteY6-222" fmla="*/ 1824236 h 3960000"/>
              <a:gd name="connsiteX7-223" fmla="*/ 2106860 w 3960000"/>
              <a:gd name="connsiteY7-224" fmla="*/ 3779396 h 3960000"/>
              <a:gd name="connsiteX8-225" fmla="*/ 2754932 w 3960000"/>
              <a:gd name="connsiteY8-226" fmla="*/ 3779396 h 3960000"/>
              <a:gd name="connsiteX9-227" fmla="*/ 2754932 w 3960000"/>
              <a:gd name="connsiteY9-228" fmla="*/ 1824236 h 3960000"/>
              <a:gd name="connsiteX10-229" fmla="*/ 3305869 w 3960000"/>
              <a:gd name="connsiteY10-230" fmla="*/ 1813665 h 3960000"/>
              <a:gd name="connsiteX11-231" fmla="*/ 3348152 w 3960000"/>
              <a:gd name="connsiteY11-232" fmla="*/ 1248172 h 3960000"/>
              <a:gd name="connsiteX12-233" fmla="*/ 2754932 w 3960000"/>
              <a:gd name="connsiteY12-234" fmla="*/ 1248172 h 3960000"/>
              <a:gd name="connsiteX13-235" fmla="*/ 2754932 w 3960000"/>
              <a:gd name="connsiteY13-236" fmla="*/ 907124 h 3960000"/>
              <a:gd name="connsiteX14-237" fmla="*/ 3369037 w 3960000"/>
              <a:gd name="connsiteY14-238" fmla="*/ 704441 h 3960000"/>
              <a:gd name="connsiteX15-239" fmla="*/ 3410216 w 3960000"/>
              <a:gd name="connsiteY15-240" fmla="*/ 195189 h 3960000"/>
              <a:gd name="connsiteX16-241" fmla="*/ 2841893 w 3960000"/>
              <a:gd name="connsiteY16-242" fmla="*/ 181064 h 3960000"/>
              <a:gd name="connsiteX17-243" fmla="*/ 308009 w 3960000"/>
              <a:gd name="connsiteY17-244" fmla="*/ 0 h 3960000"/>
              <a:gd name="connsiteX18-245" fmla="*/ 3651991 w 3960000"/>
              <a:gd name="connsiteY18-246" fmla="*/ 0 h 3960000"/>
              <a:gd name="connsiteX19-247" fmla="*/ 3960000 w 3960000"/>
              <a:gd name="connsiteY19-248" fmla="*/ 308009 h 3960000"/>
              <a:gd name="connsiteX20-249" fmla="*/ 3960000 w 3960000"/>
              <a:gd name="connsiteY20-250" fmla="*/ 3651991 h 3960000"/>
              <a:gd name="connsiteX21-251" fmla="*/ 3651991 w 3960000"/>
              <a:gd name="connsiteY21-252" fmla="*/ 3960000 h 3960000"/>
              <a:gd name="connsiteX22-253" fmla="*/ 308009 w 3960000"/>
              <a:gd name="connsiteY22-254" fmla="*/ 3960000 h 3960000"/>
              <a:gd name="connsiteX23-255" fmla="*/ 0 w 3960000"/>
              <a:gd name="connsiteY23-256" fmla="*/ 3651991 h 3960000"/>
              <a:gd name="connsiteX24-257" fmla="*/ 0 w 3960000"/>
              <a:gd name="connsiteY24-258" fmla="*/ 308009 h 3960000"/>
              <a:gd name="connsiteX25-259" fmla="*/ 308009 w 3960000"/>
              <a:gd name="connsiteY25-260" fmla="*/ 0 h 396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/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/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-1" fmla="*/ 2664630 w 3221102"/>
              <a:gd name="connsiteY0-2" fmla="*/ 2175617 h 3221116"/>
              <a:gd name="connsiteX1-3" fmla="*/ 2658205 w 3221102"/>
              <a:gd name="connsiteY1-4" fmla="*/ 2178566 h 3221116"/>
              <a:gd name="connsiteX2-5" fmla="*/ 2664630 w 3221102"/>
              <a:gd name="connsiteY2-6" fmla="*/ 2175617 h 3221116"/>
              <a:gd name="connsiteX3-7" fmla="*/ 1477043 w 3221102"/>
              <a:gd name="connsiteY3-8" fmla="*/ 1144372 h 3221116"/>
              <a:gd name="connsiteX4-9" fmla="*/ 1409070 w 3221102"/>
              <a:gd name="connsiteY4-10" fmla="*/ 1159393 h 3221116"/>
              <a:gd name="connsiteX5-11" fmla="*/ 1152384 w 3221102"/>
              <a:gd name="connsiteY5-12" fmla="*/ 1703728 h 3221116"/>
              <a:gd name="connsiteX6-13" fmla="*/ 1591651 w 3221102"/>
              <a:gd name="connsiteY6-14" fmla="*/ 2152290 h 3221116"/>
              <a:gd name="connsiteX7-15" fmla="*/ 1850815 w 3221102"/>
              <a:gd name="connsiteY7-16" fmla="*/ 1654259 h 3221116"/>
              <a:gd name="connsiteX8-17" fmla="*/ 1830467 w 3221102"/>
              <a:gd name="connsiteY8-18" fmla="*/ 1515986 h 3221116"/>
              <a:gd name="connsiteX9-19" fmla="*/ 1477043 w 3221102"/>
              <a:gd name="connsiteY9-20" fmla="*/ 1144372 h 3221116"/>
              <a:gd name="connsiteX10-21" fmla="*/ 1651152 w 3221102"/>
              <a:gd name="connsiteY10-22" fmla="*/ 501 h 3221116"/>
              <a:gd name="connsiteX11-23" fmla="*/ 2580395 w 3221102"/>
              <a:gd name="connsiteY11-24" fmla="*/ 324821 h 3221116"/>
              <a:gd name="connsiteX12-25" fmla="*/ 3030464 w 3221102"/>
              <a:gd name="connsiteY12-26" fmla="*/ 2370314 h 3221116"/>
              <a:gd name="connsiteX13-27" fmla="*/ 3004976 w 3221102"/>
              <a:gd name="connsiteY13-28" fmla="*/ 2356675 h 3221116"/>
              <a:gd name="connsiteX14-29" fmla="*/ 2585849 w 3221102"/>
              <a:gd name="connsiteY14-30" fmla="*/ 2588887 h 3221116"/>
              <a:gd name="connsiteX15-31" fmla="*/ 1973374 w 3221102"/>
              <a:gd name="connsiteY15-32" fmla="*/ 2195096 h 3221116"/>
              <a:gd name="connsiteX16-33" fmla="*/ 1390827 w 3221102"/>
              <a:gd name="connsiteY16-34" fmla="*/ 2527630 h 3221116"/>
              <a:gd name="connsiteX17-35" fmla="*/ 783896 w 3221102"/>
              <a:gd name="connsiteY17-36" fmla="*/ 1665044 h 3221116"/>
              <a:gd name="connsiteX18-37" fmla="*/ 1268509 w 3221102"/>
              <a:gd name="connsiteY18-38" fmla="*/ 819983 h 3221116"/>
              <a:gd name="connsiteX19-39" fmla="*/ 1328805 w 3221102"/>
              <a:gd name="connsiteY19-40" fmla="*/ 807930 h 3221116"/>
              <a:gd name="connsiteX20-41" fmla="*/ 1390827 w 3221102"/>
              <a:gd name="connsiteY20-42" fmla="*/ 802457 h 3221116"/>
              <a:gd name="connsiteX21-43" fmla="*/ 1462242 w 3221102"/>
              <a:gd name="connsiteY21-44" fmla="*/ 801708 h 3221116"/>
              <a:gd name="connsiteX22-45" fmla="*/ 1734726 w 3221102"/>
              <a:gd name="connsiteY22-46" fmla="*/ 869255 h 3221116"/>
              <a:gd name="connsiteX23-47" fmla="*/ 1956122 w 3221102"/>
              <a:gd name="connsiteY23-48" fmla="*/ 1110076 h 3221116"/>
              <a:gd name="connsiteX24-49" fmla="*/ 1973374 w 3221102"/>
              <a:gd name="connsiteY24-50" fmla="*/ 875315 h 3221116"/>
              <a:gd name="connsiteX25-51" fmla="*/ 2333414 w 3221102"/>
              <a:gd name="connsiteY25-52" fmla="*/ 875315 h 3221116"/>
              <a:gd name="connsiteX26-53" fmla="*/ 2324788 w 3221102"/>
              <a:gd name="connsiteY26-54" fmla="*/ 2054049 h 3221116"/>
              <a:gd name="connsiteX27-55" fmla="*/ 2661746 w 3221102"/>
              <a:gd name="connsiteY27-56" fmla="*/ 2179658 h 3221116"/>
              <a:gd name="connsiteX28-57" fmla="*/ 2691046 w 3221102"/>
              <a:gd name="connsiteY28-58" fmla="*/ 2188689 h 3221116"/>
              <a:gd name="connsiteX29-59" fmla="*/ 2667011 w 3221102"/>
              <a:gd name="connsiteY29-60" fmla="*/ 2175828 h 3221116"/>
              <a:gd name="connsiteX30-61" fmla="*/ 2332141 w 3221102"/>
              <a:gd name="connsiteY30-62" fmla="*/ 653899 h 3221116"/>
              <a:gd name="connsiteX31-63" fmla="*/ 776764 w 3221102"/>
              <a:gd name="connsiteY31-64" fmla="*/ 749845 h 3221116"/>
              <a:gd name="connsiteX32-65" fmla="*/ 631487 w 3221102"/>
              <a:gd name="connsiteY32-66" fmla="*/ 2301392 h 3221116"/>
              <a:gd name="connsiteX33-67" fmla="*/ 2142017 w 3221102"/>
              <a:gd name="connsiteY33-68" fmla="*/ 2684410 h 3221116"/>
              <a:gd name="connsiteX34-69" fmla="*/ 2324866 w 3221102"/>
              <a:gd name="connsiteY34-70" fmla="*/ 3053856 h 3221116"/>
              <a:gd name="connsiteX35-71" fmla="*/ 294693 w 3221102"/>
              <a:gd name="connsiteY35-72" fmla="*/ 2539075 h 3221116"/>
              <a:gd name="connsiteX36-73" fmla="*/ 489947 w 3221102"/>
              <a:gd name="connsiteY36-74" fmla="*/ 453774 h 3221116"/>
              <a:gd name="connsiteX37-75" fmla="*/ 1651152 w 3221102"/>
              <a:gd name="connsiteY37-76" fmla="*/ 501 h 3221116"/>
              <a:gd name="connsiteX0-77" fmla="*/ 2664630 w 3221102"/>
              <a:gd name="connsiteY0-78" fmla="*/ 2175617 h 3221116"/>
              <a:gd name="connsiteX1-79" fmla="*/ 2658205 w 3221102"/>
              <a:gd name="connsiteY1-80" fmla="*/ 2178566 h 3221116"/>
              <a:gd name="connsiteX2-81" fmla="*/ 2664630 w 3221102"/>
              <a:gd name="connsiteY2-82" fmla="*/ 2175617 h 3221116"/>
              <a:gd name="connsiteX3-83" fmla="*/ 1477043 w 3221102"/>
              <a:gd name="connsiteY3-84" fmla="*/ 1144372 h 3221116"/>
              <a:gd name="connsiteX4-85" fmla="*/ 1409070 w 3221102"/>
              <a:gd name="connsiteY4-86" fmla="*/ 1159393 h 3221116"/>
              <a:gd name="connsiteX5-87" fmla="*/ 1152384 w 3221102"/>
              <a:gd name="connsiteY5-88" fmla="*/ 1703728 h 3221116"/>
              <a:gd name="connsiteX6-89" fmla="*/ 1591651 w 3221102"/>
              <a:gd name="connsiteY6-90" fmla="*/ 2152290 h 3221116"/>
              <a:gd name="connsiteX7-91" fmla="*/ 1850815 w 3221102"/>
              <a:gd name="connsiteY7-92" fmla="*/ 1654259 h 3221116"/>
              <a:gd name="connsiteX8-93" fmla="*/ 1830467 w 3221102"/>
              <a:gd name="connsiteY8-94" fmla="*/ 1515986 h 3221116"/>
              <a:gd name="connsiteX9-95" fmla="*/ 1477043 w 3221102"/>
              <a:gd name="connsiteY9-96" fmla="*/ 1144372 h 3221116"/>
              <a:gd name="connsiteX10-97" fmla="*/ 1651152 w 3221102"/>
              <a:gd name="connsiteY10-98" fmla="*/ 501 h 3221116"/>
              <a:gd name="connsiteX11-99" fmla="*/ 2580395 w 3221102"/>
              <a:gd name="connsiteY11-100" fmla="*/ 324821 h 3221116"/>
              <a:gd name="connsiteX12-101" fmla="*/ 3030464 w 3221102"/>
              <a:gd name="connsiteY12-102" fmla="*/ 2370314 h 3221116"/>
              <a:gd name="connsiteX13-103" fmla="*/ 3004976 w 3221102"/>
              <a:gd name="connsiteY13-104" fmla="*/ 2356675 h 3221116"/>
              <a:gd name="connsiteX14-105" fmla="*/ 2585849 w 3221102"/>
              <a:gd name="connsiteY14-106" fmla="*/ 2588887 h 3221116"/>
              <a:gd name="connsiteX15-107" fmla="*/ 1973374 w 3221102"/>
              <a:gd name="connsiteY15-108" fmla="*/ 2195096 h 3221116"/>
              <a:gd name="connsiteX16-109" fmla="*/ 1390827 w 3221102"/>
              <a:gd name="connsiteY16-110" fmla="*/ 2527630 h 3221116"/>
              <a:gd name="connsiteX17-111" fmla="*/ 783896 w 3221102"/>
              <a:gd name="connsiteY17-112" fmla="*/ 1665044 h 3221116"/>
              <a:gd name="connsiteX18-113" fmla="*/ 1268509 w 3221102"/>
              <a:gd name="connsiteY18-114" fmla="*/ 819983 h 3221116"/>
              <a:gd name="connsiteX19-115" fmla="*/ 1328805 w 3221102"/>
              <a:gd name="connsiteY19-116" fmla="*/ 807930 h 3221116"/>
              <a:gd name="connsiteX20-117" fmla="*/ 1390827 w 3221102"/>
              <a:gd name="connsiteY20-118" fmla="*/ 802457 h 3221116"/>
              <a:gd name="connsiteX21-119" fmla="*/ 1462242 w 3221102"/>
              <a:gd name="connsiteY21-120" fmla="*/ 801708 h 3221116"/>
              <a:gd name="connsiteX22-121" fmla="*/ 1956122 w 3221102"/>
              <a:gd name="connsiteY22-122" fmla="*/ 1110076 h 3221116"/>
              <a:gd name="connsiteX23-123" fmla="*/ 1973374 w 3221102"/>
              <a:gd name="connsiteY23-124" fmla="*/ 875315 h 3221116"/>
              <a:gd name="connsiteX24-125" fmla="*/ 2333414 w 3221102"/>
              <a:gd name="connsiteY24-126" fmla="*/ 875315 h 3221116"/>
              <a:gd name="connsiteX25-127" fmla="*/ 2324788 w 3221102"/>
              <a:gd name="connsiteY25-128" fmla="*/ 2054049 h 3221116"/>
              <a:gd name="connsiteX26-129" fmla="*/ 2661746 w 3221102"/>
              <a:gd name="connsiteY26-130" fmla="*/ 2179658 h 3221116"/>
              <a:gd name="connsiteX27-131" fmla="*/ 2691046 w 3221102"/>
              <a:gd name="connsiteY27-132" fmla="*/ 2188689 h 3221116"/>
              <a:gd name="connsiteX28-133" fmla="*/ 2667011 w 3221102"/>
              <a:gd name="connsiteY28-134" fmla="*/ 2175828 h 3221116"/>
              <a:gd name="connsiteX29-135" fmla="*/ 2332141 w 3221102"/>
              <a:gd name="connsiteY29-136" fmla="*/ 653899 h 3221116"/>
              <a:gd name="connsiteX30-137" fmla="*/ 776764 w 3221102"/>
              <a:gd name="connsiteY30-138" fmla="*/ 749845 h 3221116"/>
              <a:gd name="connsiteX31-139" fmla="*/ 631487 w 3221102"/>
              <a:gd name="connsiteY31-140" fmla="*/ 2301392 h 3221116"/>
              <a:gd name="connsiteX32-141" fmla="*/ 2142017 w 3221102"/>
              <a:gd name="connsiteY32-142" fmla="*/ 2684410 h 3221116"/>
              <a:gd name="connsiteX33-143" fmla="*/ 2324866 w 3221102"/>
              <a:gd name="connsiteY33-144" fmla="*/ 3053856 h 3221116"/>
              <a:gd name="connsiteX34-145" fmla="*/ 294693 w 3221102"/>
              <a:gd name="connsiteY34-146" fmla="*/ 2539075 h 3221116"/>
              <a:gd name="connsiteX35-147" fmla="*/ 489947 w 3221102"/>
              <a:gd name="connsiteY35-148" fmla="*/ 453774 h 3221116"/>
              <a:gd name="connsiteX36-149" fmla="*/ 1651152 w 3221102"/>
              <a:gd name="connsiteY36-150" fmla="*/ 501 h 3221116"/>
              <a:gd name="connsiteX0-151" fmla="*/ 2664630 w 3221102"/>
              <a:gd name="connsiteY0-152" fmla="*/ 2175617 h 3221116"/>
              <a:gd name="connsiteX1-153" fmla="*/ 2658205 w 3221102"/>
              <a:gd name="connsiteY1-154" fmla="*/ 2178566 h 3221116"/>
              <a:gd name="connsiteX2-155" fmla="*/ 2664630 w 3221102"/>
              <a:gd name="connsiteY2-156" fmla="*/ 2175617 h 3221116"/>
              <a:gd name="connsiteX3-157" fmla="*/ 1477043 w 3221102"/>
              <a:gd name="connsiteY3-158" fmla="*/ 1144372 h 3221116"/>
              <a:gd name="connsiteX4-159" fmla="*/ 1409070 w 3221102"/>
              <a:gd name="connsiteY4-160" fmla="*/ 1159393 h 3221116"/>
              <a:gd name="connsiteX5-161" fmla="*/ 1152384 w 3221102"/>
              <a:gd name="connsiteY5-162" fmla="*/ 1703728 h 3221116"/>
              <a:gd name="connsiteX6-163" fmla="*/ 1591651 w 3221102"/>
              <a:gd name="connsiteY6-164" fmla="*/ 2152290 h 3221116"/>
              <a:gd name="connsiteX7-165" fmla="*/ 1850815 w 3221102"/>
              <a:gd name="connsiteY7-166" fmla="*/ 1654259 h 3221116"/>
              <a:gd name="connsiteX8-167" fmla="*/ 1830467 w 3221102"/>
              <a:gd name="connsiteY8-168" fmla="*/ 1515986 h 3221116"/>
              <a:gd name="connsiteX9-169" fmla="*/ 1477043 w 3221102"/>
              <a:gd name="connsiteY9-170" fmla="*/ 1144372 h 3221116"/>
              <a:gd name="connsiteX10-171" fmla="*/ 1651152 w 3221102"/>
              <a:gd name="connsiteY10-172" fmla="*/ 501 h 3221116"/>
              <a:gd name="connsiteX11-173" fmla="*/ 2580395 w 3221102"/>
              <a:gd name="connsiteY11-174" fmla="*/ 324821 h 3221116"/>
              <a:gd name="connsiteX12-175" fmla="*/ 3030464 w 3221102"/>
              <a:gd name="connsiteY12-176" fmla="*/ 2370314 h 3221116"/>
              <a:gd name="connsiteX13-177" fmla="*/ 3004976 w 3221102"/>
              <a:gd name="connsiteY13-178" fmla="*/ 2356675 h 3221116"/>
              <a:gd name="connsiteX14-179" fmla="*/ 2585849 w 3221102"/>
              <a:gd name="connsiteY14-180" fmla="*/ 2588887 h 3221116"/>
              <a:gd name="connsiteX15-181" fmla="*/ 1973374 w 3221102"/>
              <a:gd name="connsiteY15-182" fmla="*/ 2195096 h 3221116"/>
              <a:gd name="connsiteX16-183" fmla="*/ 1390827 w 3221102"/>
              <a:gd name="connsiteY16-184" fmla="*/ 2527630 h 3221116"/>
              <a:gd name="connsiteX17-185" fmla="*/ 783896 w 3221102"/>
              <a:gd name="connsiteY17-186" fmla="*/ 1665044 h 3221116"/>
              <a:gd name="connsiteX18-187" fmla="*/ 1268509 w 3221102"/>
              <a:gd name="connsiteY18-188" fmla="*/ 819983 h 3221116"/>
              <a:gd name="connsiteX19-189" fmla="*/ 1328805 w 3221102"/>
              <a:gd name="connsiteY19-190" fmla="*/ 807930 h 3221116"/>
              <a:gd name="connsiteX20-191" fmla="*/ 1390827 w 3221102"/>
              <a:gd name="connsiteY20-192" fmla="*/ 802457 h 3221116"/>
              <a:gd name="connsiteX21-193" fmla="*/ 1462242 w 3221102"/>
              <a:gd name="connsiteY21-194" fmla="*/ 801708 h 3221116"/>
              <a:gd name="connsiteX22-195" fmla="*/ 1956122 w 3221102"/>
              <a:gd name="connsiteY22-196" fmla="*/ 1110076 h 3221116"/>
              <a:gd name="connsiteX23-197" fmla="*/ 1973374 w 3221102"/>
              <a:gd name="connsiteY23-198" fmla="*/ 875315 h 3221116"/>
              <a:gd name="connsiteX24-199" fmla="*/ 2333414 w 3221102"/>
              <a:gd name="connsiteY24-200" fmla="*/ 875315 h 3221116"/>
              <a:gd name="connsiteX25-201" fmla="*/ 2324788 w 3221102"/>
              <a:gd name="connsiteY25-202" fmla="*/ 2054049 h 3221116"/>
              <a:gd name="connsiteX26-203" fmla="*/ 2661746 w 3221102"/>
              <a:gd name="connsiteY26-204" fmla="*/ 2179658 h 3221116"/>
              <a:gd name="connsiteX27-205" fmla="*/ 2691046 w 3221102"/>
              <a:gd name="connsiteY27-206" fmla="*/ 2188689 h 3221116"/>
              <a:gd name="connsiteX28-207" fmla="*/ 2667011 w 3221102"/>
              <a:gd name="connsiteY28-208" fmla="*/ 2175828 h 3221116"/>
              <a:gd name="connsiteX29-209" fmla="*/ 2332141 w 3221102"/>
              <a:gd name="connsiteY29-210" fmla="*/ 653899 h 3221116"/>
              <a:gd name="connsiteX30-211" fmla="*/ 776764 w 3221102"/>
              <a:gd name="connsiteY30-212" fmla="*/ 749845 h 3221116"/>
              <a:gd name="connsiteX31-213" fmla="*/ 631487 w 3221102"/>
              <a:gd name="connsiteY31-214" fmla="*/ 2301392 h 3221116"/>
              <a:gd name="connsiteX32-215" fmla="*/ 2142017 w 3221102"/>
              <a:gd name="connsiteY32-216" fmla="*/ 2684410 h 3221116"/>
              <a:gd name="connsiteX33-217" fmla="*/ 2324866 w 3221102"/>
              <a:gd name="connsiteY33-218" fmla="*/ 3053856 h 3221116"/>
              <a:gd name="connsiteX34-219" fmla="*/ 294693 w 3221102"/>
              <a:gd name="connsiteY34-220" fmla="*/ 2539075 h 3221116"/>
              <a:gd name="connsiteX35-221" fmla="*/ 489947 w 3221102"/>
              <a:gd name="connsiteY35-222" fmla="*/ 453774 h 3221116"/>
              <a:gd name="connsiteX36-223" fmla="*/ 1651152 w 3221102"/>
              <a:gd name="connsiteY36-224" fmla="*/ 501 h 3221116"/>
              <a:gd name="connsiteX0-225" fmla="*/ 2664630 w 3221102"/>
              <a:gd name="connsiteY0-226" fmla="*/ 2175617 h 3221116"/>
              <a:gd name="connsiteX1-227" fmla="*/ 2658205 w 3221102"/>
              <a:gd name="connsiteY1-228" fmla="*/ 2178566 h 3221116"/>
              <a:gd name="connsiteX2-229" fmla="*/ 2664630 w 3221102"/>
              <a:gd name="connsiteY2-230" fmla="*/ 2175617 h 3221116"/>
              <a:gd name="connsiteX3-231" fmla="*/ 1477043 w 3221102"/>
              <a:gd name="connsiteY3-232" fmla="*/ 1144372 h 3221116"/>
              <a:gd name="connsiteX4-233" fmla="*/ 1409070 w 3221102"/>
              <a:gd name="connsiteY4-234" fmla="*/ 1159393 h 3221116"/>
              <a:gd name="connsiteX5-235" fmla="*/ 1152384 w 3221102"/>
              <a:gd name="connsiteY5-236" fmla="*/ 1703728 h 3221116"/>
              <a:gd name="connsiteX6-237" fmla="*/ 1591651 w 3221102"/>
              <a:gd name="connsiteY6-238" fmla="*/ 2152290 h 3221116"/>
              <a:gd name="connsiteX7-239" fmla="*/ 1850815 w 3221102"/>
              <a:gd name="connsiteY7-240" fmla="*/ 1654259 h 3221116"/>
              <a:gd name="connsiteX8-241" fmla="*/ 1830467 w 3221102"/>
              <a:gd name="connsiteY8-242" fmla="*/ 1515986 h 3221116"/>
              <a:gd name="connsiteX9-243" fmla="*/ 1477043 w 3221102"/>
              <a:gd name="connsiteY9-244" fmla="*/ 1144372 h 3221116"/>
              <a:gd name="connsiteX10-245" fmla="*/ 1651152 w 3221102"/>
              <a:gd name="connsiteY10-246" fmla="*/ 501 h 3221116"/>
              <a:gd name="connsiteX11-247" fmla="*/ 2580395 w 3221102"/>
              <a:gd name="connsiteY11-248" fmla="*/ 324821 h 3221116"/>
              <a:gd name="connsiteX12-249" fmla="*/ 3030464 w 3221102"/>
              <a:gd name="connsiteY12-250" fmla="*/ 2370314 h 3221116"/>
              <a:gd name="connsiteX13-251" fmla="*/ 3004976 w 3221102"/>
              <a:gd name="connsiteY13-252" fmla="*/ 2356675 h 3221116"/>
              <a:gd name="connsiteX14-253" fmla="*/ 2585849 w 3221102"/>
              <a:gd name="connsiteY14-254" fmla="*/ 2588887 h 3221116"/>
              <a:gd name="connsiteX15-255" fmla="*/ 1973374 w 3221102"/>
              <a:gd name="connsiteY15-256" fmla="*/ 2195096 h 3221116"/>
              <a:gd name="connsiteX16-257" fmla="*/ 1390827 w 3221102"/>
              <a:gd name="connsiteY16-258" fmla="*/ 2527630 h 3221116"/>
              <a:gd name="connsiteX17-259" fmla="*/ 783896 w 3221102"/>
              <a:gd name="connsiteY17-260" fmla="*/ 1665044 h 3221116"/>
              <a:gd name="connsiteX18-261" fmla="*/ 1268509 w 3221102"/>
              <a:gd name="connsiteY18-262" fmla="*/ 819983 h 3221116"/>
              <a:gd name="connsiteX19-263" fmla="*/ 1328805 w 3221102"/>
              <a:gd name="connsiteY19-264" fmla="*/ 807930 h 3221116"/>
              <a:gd name="connsiteX20-265" fmla="*/ 1390827 w 3221102"/>
              <a:gd name="connsiteY20-266" fmla="*/ 802457 h 3221116"/>
              <a:gd name="connsiteX21-267" fmla="*/ 1462242 w 3221102"/>
              <a:gd name="connsiteY21-268" fmla="*/ 801708 h 3221116"/>
              <a:gd name="connsiteX22-269" fmla="*/ 1956122 w 3221102"/>
              <a:gd name="connsiteY22-270" fmla="*/ 1110076 h 3221116"/>
              <a:gd name="connsiteX23-271" fmla="*/ 1973374 w 3221102"/>
              <a:gd name="connsiteY23-272" fmla="*/ 875315 h 3221116"/>
              <a:gd name="connsiteX24-273" fmla="*/ 2333414 w 3221102"/>
              <a:gd name="connsiteY24-274" fmla="*/ 875315 h 3221116"/>
              <a:gd name="connsiteX25-275" fmla="*/ 2324788 w 3221102"/>
              <a:gd name="connsiteY25-276" fmla="*/ 2054049 h 3221116"/>
              <a:gd name="connsiteX26-277" fmla="*/ 2661746 w 3221102"/>
              <a:gd name="connsiteY26-278" fmla="*/ 2179658 h 3221116"/>
              <a:gd name="connsiteX27-279" fmla="*/ 2691046 w 3221102"/>
              <a:gd name="connsiteY27-280" fmla="*/ 2188689 h 3221116"/>
              <a:gd name="connsiteX28-281" fmla="*/ 2667011 w 3221102"/>
              <a:gd name="connsiteY28-282" fmla="*/ 2175828 h 3221116"/>
              <a:gd name="connsiteX29-283" fmla="*/ 2332141 w 3221102"/>
              <a:gd name="connsiteY29-284" fmla="*/ 653899 h 3221116"/>
              <a:gd name="connsiteX30-285" fmla="*/ 776764 w 3221102"/>
              <a:gd name="connsiteY30-286" fmla="*/ 749845 h 3221116"/>
              <a:gd name="connsiteX31-287" fmla="*/ 631487 w 3221102"/>
              <a:gd name="connsiteY31-288" fmla="*/ 2301392 h 3221116"/>
              <a:gd name="connsiteX32-289" fmla="*/ 2142017 w 3221102"/>
              <a:gd name="connsiteY32-290" fmla="*/ 2684410 h 3221116"/>
              <a:gd name="connsiteX33-291" fmla="*/ 2324866 w 3221102"/>
              <a:gd name="connsiteY33-292" fmla="*/ 3053856 h 3221116"/>
              <a:gd name="connsiteX34-293" fmla="*/ 294693 w 3221102"/>
              <a:gd name="connsiteY34-294" fmla="*/ 2539075 h 3221116"/>
              <a:gd name="connsiteX35-295" fmla="*/ 489947 w 3221102"/>
              <a:gd name="connsiteY35-296" fmla="*/ 453774 h 3221116"/>
              <a:gd name="connsiteX36-297" fmla="*/ 1651152 w 3221102"/>
              <a:gd name="connsiteY36-298" fmla="*/ 501 h 3221116"/>
              <a:gd name="connsiteX0-299" fmla="*/ 2664630 w 3221102"/>
              <a:gd name="connsiteY0-300" fmla="*/ 2175617 h 3221116"/>
              <a:gd name="connsiteX1-301" fmla="*/ 2658205 w 3221102"/>
              <a:gd name="connsiteY1-302" fmla="*/ 2178566 h 3221116"/>
              <a:gd name="connsiteX2-303" fmla="*/ 2664630 w 3221102"/>
              <a:gd name="connsiteY2-304" fmla="*/ 2175617 h 3221116"/>
              <a:gd name="connsiteX3-305" fmla="*/ 1477043 w 3221102"/>
              <a:gd name="connsiteY3-306" fmla="*/ 1144372 h 3221116"/>
              <a:gd name="connsiteX4-307" fmla="*/ 1409070 w 3221102"/>
              <a:gd name="connsiteY4-308" fmla="*/ 1159393 h 3221116"/>
              <a:gd name="connsiteX5-309" fmla="*/ 1152384 w 3221102"/>
              <a:gd name="connsiteY5-310" fmla="*/ 1703728 h 3221116"/>
              <a:gd name="connsiteX6-311" fmla="*/ 1514013 w 3221102"/>
              <a:gd name="connsiteY6-312" fmla="*/ 2152290 h 3221116"/>
              <a:gd name="connsiteX7-313" fmla="*/ 1850815 w 3221102"/>
              <a:gd name="connsiteY7-314" fmla="*/ 1654259 h 3221116"/>
              <a:gd name="connsiteX8-315" fmla="*/ 1830467 w 3221102"/>
              <a:gd name="connsiteY8-316" fmla="*/ 1515986 h 3221116"/>
              <a:gd name="connsiteX9-317" fmla="*/ 1477043 w 3221102"/>
              <a:gd name="connsiteY9-318" fmla="*/ 1144372 h 3221116"/>
              <a:gd name="connsiteX10-319" fmla="*/ 1651152 w 3221102"/>
              <a:gd name="connsiteY10-320" fmla="*/ 501 h 3221116"/>
              <a:gd name="connsiteX11-321" fmla="*/ 2580395 w 3221102"/>
              <a:gd name="connsiteY11-322" fmla="*/ 324821 h 3221116"/>
              <a:gd name="connsiteX12-323" fmla="*/ 3030464 w 3221102"/>
              <a:gd name="connsiteY12-324" fmla="*/ 2370314 h 3221116"/>
              <a:gd name="connsiteX13-325" fmla="*/ 3004976 w 3221102"/>
              <a:gd name="connsiteY13-326" fmla="*/ 2356675 h 3221116"/>
              <a:gd name="connsiteX14-327" fmla="*/ 2585849 w 3221102"/>
              <a:gd name="connsiteY14-328" fmla="*/ 2588887 h 3221116"/>
              <a:gd name="connsiteX15-329" fmla="*/ 1973374 w 3221102"/>
              <a:gd name="connsiteY15-330" fmla="*/ 2195096 h 3221116"/>
              <a:gd name="connsiteX16-331" fmla="*/ 1390827 w 3221102"/>
              <a:gd name="connsiteY16-332" fmla="*/ 2527630 h 3221116"/>
              <a:gd name="connsiteX17-333" fmla="*/ 783896 w 3221102"/>
              <a:gd name="connsiteY17-334" fmla="*/ 1665044 h 3221116"/>
              <a:gd name="connsiteX18-335" fmla="*/ 1268509 w 3221102"/>
              <a:gd name="connsiteY18-336" fmla="*/ 819983 h 3221116"/>
              <a:gd name="connsiteX19-337" fmla="*/ 1328805 w 3221102"/>
              <a:gd name="connsiteY19-338" fmla="*/ 807930 h 3221116"/>
              <a:gd name="connsiteX20-339" fmla="*/ 1390827 w 3221102"/>
              <a:gd name="connsiteY20-340" fmla="*/ 802457 h 3221116"/>
              <a:gd name="connsiteX21-341" fmla="*/ 1462242 w 3221102"/>
              <a:gd name="connsiteY21-342" fmla="*/ 801708 h 3221116"/>
              <a:gd name="connsiteX22-343" fmla="*/ 1956122 w 3221102"/>
              <a:gd name="connsiteY22-344" fmla="*/ 1110076 h 3221116"/>
              <a:gd name="connsiteX23-345" fmla="*/ 1973374 w 3221102"/>
              <a:gd name="connsiteY23-346" fmla="*/ 875315 h 3221116"/>
              <a:gd name="connsiteX24-347" fmla="*/ 2333414 w 3221102"/>
              <a:gd name="connsiteY24-348" fmla="*/ 875315 h 3221116"/>
              <a:gd name="connsiteX25-349" fmla="*/ 2324788 w 3221102"/>
              <a:gd name="connsiteY25-350" fmla="*/ 2054049 h 3221116"/>
              <a:gd name="connsiteX26-351" fmla="*/ 2661746 w 3221102"/>
              <a:gd name="connsiteY26-352" fmla="*/ 2179658 h 3221116"/>
              <a:gd name="connsiteX27-353" fmla="*/ 2691046 w 3221102"/>
              <a:gd name="connsiteY27-354" fmla="*/ 2188689 h 3221116"/>
              <a:gd name="connsiteX28-355" fmla="*/ 2667011 w 3221102"/>
              <a:gd name="connsiteY28-356" fmla="*/ 2175828 h 3221116"/>
              <a:gd name="connsiteX29-357" fmla="*/ 2332141 w 3221102"/>
              <a:gd name="connsiteY29-358" fmla="*/ 653899 h 3221116"/>
              <a:gd name="connsiteX30-359" fmla="*/ 776764 w 3221102"/>
              <a:gd name="connsiteY30-360" fmla="*/ 749845 h 3221116"/>
              <a:gd name="connsiteX31-361" fmla="*/ 631487 w 3221102"/>
              <a:gd name="connsiteY31-362" fmla="*/ 2301392 h 3221116"/>
              <a:gd name="connsiteX32-363" fmla="*/ 2142017 w 3221102"/>
              <a:gd name="connsiteY32-364" fmla="*/ 2684410 h 3221116"/>
              <a:gd name="connsiteX33-365" fmla="*/ 2324866 w 3221102"/>
              <a:gd name="connsiteY33-366" fmla="*/ 3053856 h 3221116"/>
              <a:gd name="connsiteX34-367" fmla="*/ 294693 w 3221102"/>
              <a:gd name="connsiteY34-368" fmla="*/ 2539075 h 3221116"/>
              <a:gd name="connsiteX35-369" fmla="*/ 489947 w 3221102"/>
              <a:gd name="connsiteY35-370" fmla="*/ 453774 h 3221116"/>
              <a:gd name="connsiteX36-371" fmla="*/ 1651152 w 3221102"/>
              <a:gd name="connsiteY36-372" fmla="*/ 501 h 3221116"/>
              <a:gd name="connsiteX0-373" fmla="*/ 2664630 w 3221102"/>
              <a:gd name="connsiteY0-374" fmla="*/ 2175617 h 3221116"/>
              <a:gd name="connsiteX1-375" fmla="*/ 2658205 w 3221102"/>
              <a:gd name="connsiteY1-376" fmla="*/ 2178566 h 3221116"/>
              <a:gd name="connsiteX2-377" fmla="*/ 2664630 w 3221102"/>
              <a:gd name="connsiteY2-378" fmla="*/ 2175617 h 3221116"/>
              <a:gd name="connsiteX3-379" fmla="*/ 1477043 w 3221102"/>
              <a:gd name="connsiteY3-380" fmla="*/ 1144372 h 3221116"/>
              <a:gd name="connsiteX4-381" fmla="*/ 1409070 w 3221102"/>
              <a:gd name="connsiteY4-382" fmla="*/ 1159393 h 3221116"/>
              <a:gd name="connsiteX5-383" fmla="*/ 1152384 w 3221102"/>
              <a:gd name="connsiteY5-384" fmla="*/ 1703728 h 3221116"/>
              <a:gd name="connsiteX6-385" fmla="*/ 1514013 w 3221102"/>
              <a:gd name="connsiteY6-386" fmla="*/ 2152290 h 3221116"/>
              <a:gd name="connsiteX7-387" fmla="*/ 1850815 w 3221102"/>
              <a:gd name="connsiteY7-388" fmla="*/ 1654259 h 3221116"/>
              <a:gd name="connsiteX8-389" fmla="*/ 1830467 w 3221102"/>
              <a:gd name="connsiteY8-390" fmla="*/ 1515986 h 3221116"/>
              <a:gd name="connsiteX9-391" fmla="*/ 1477043 w 3221102"/>
              <a:gd name="connsiteY9-392" fmla="*/ 1144372 h 3221116"/>
              <a:gd name="connsiteX10-393" fmla="*/ 1651152 w 3221102"/>
              <a:gd name="connsiteY10-394" fmla="*/ 501 h 3221116"/>
              <a:gd name="connsiteX11-395" fmla="*/ 2580395 w 3221102"/>
              <a:gd name="connsiteY11-396" fmla="*/ 324821 h 3221116"/>
              <a:gd name="connsiteX12-397" fmla="*/ 3030464 w 3221102"/>
              <a:gd name="connsiteY12-398" fmla="*/ 2370314 h 3221116"/>
              <a:gd name="connsiteX13-399" fmla="*/ 3004976 w 3221102"/>
              <a:gd name="connsiteY13-400" fmla="*/ 2356675 h 3221116"/>
              <a:gd name="connsiteX14-401" fmla="*/ 2585849 w 3221102"/>
              <a:gd name="connsiteY14-402" fmla="*/ 2588887 h 3221116"/>
              <a:gd name="connsiteX15-403" fmla="*/ 1973374 w 3221102"/>
              <a:gd name="connsiteY15-404" fmla="*/ 2195096 h 3221116"/>
              <a:gd name="connsiteX16-405" fmla="*/ 1390827 w 3221102"/>
              <a:gd name="connsiteY16-406" fmla="*/ 2527630 h 3221116"/>
              <a:gd name="connsiteX17-407" fmla="*/ 783896 w 3221102"/>
              <a:gd name="connsiteY17-408" fmla="*/ 1665044 h 3221116"/>
              <a:gd name="connsiteX18-409" fmla="*/ 1268509 w 3221102"/>
              <a:gd name="connsiteY18-410" fmla="*/ 819983 h 3221116"/>
              <a:gd name="connsiteX19-411" fmla="*/ 1328805 w 3221102"/>
              <a:gd name="connsiteY19-412" fmla="*/ 807930 h 3221116"/>
              <a:gd name="connsiteX20-413" fmla="*/ 1390827 w 3221102"/>
              <a:gd name="connsiteY20-414" fmla="*/ 802457 h 3221116"/>
              <a:gd name="connsiteX21-415" fmla="*/ 1462242 w 3221102"/>
              <a:gd name="connsiteY21-416" fmla="*/ 801708 h 3221116"/>
              <a:gd name="connsiteX22-417" fmla="*/ 1956122 w 3221102"/>
              <a:gd name="connsiteY22-418" fmla="*/ 1110076 h 3221116"/>
              <a:gd name="connsiteX23-419" fmla="*/ 1973374 w 3221102"/>
              <a:gd name="connsiteY23-420" fmla="*/ 875315 h 3221116"/>
              <a:gd name="connsiteX24-421" fmla="*/ 2333414 w 3221102"/>
              <a:gd name="connsiteY24-422" fmla="*/ 875315 h 3221116"/>
              <a:gd name="connsiteX25-423" fmla="*/ 2324788 w 3221102"/>
              <a:gd name="connsiteY25-424" fmla="*/ 2054049 h 3221116"/>
              <a:gd name="connsiteX26-425" fmla="*/ 2661746 w 3221102"/>
              <a:gd name="connsiteY26-426" fmla="*/ 2179658 h 3221116"/>
              <a:gd name="connsiteX27-427" fmla="*/ 2691046 w 3221102"/>
              <a:gd name="connsiteY27-428" fmla="*/ 2188689 h 3221116"/>
              <a:gd name="connsiteX28-429" fmla="*/ 2667011 w 3221102"/>
              <a:gd name="connsiteY28-430" fmla="*/ 2175828 h 3221116"/>
              <a:gd name="connsiteX29-431" fmla="*/ 2332141 w 3221102"/>
              <a:gd name="connsiteY29-432" fmla="*/ 653899 h 3221116"/>
              <a:gd name="connsiteX30-433" fmla="*/ 776764 w 3221102"/>
              <a:gd name="connsiteY30-434" fmla="*/ 749845 h 3221116"/>
              <a:gd name="connsiteX31-435" fmla="*/ 631487 w 3221102"/>
              <a:gd name="connsiteY31-436" fmla="*/ 2301392 h 3221116"/>
              <a:gd name="connsiteX32-437" fmla="*/ 2142017 w 3221102"/>
              <a:gd name="connsiteY32-438" fmla="*/ 2684410 h 3221116"/>
              <a:gd name="connsiteX33-439" fmla="*/ 2324866 w 3221102"/>
              <a:gd name="connsiteY33-440" fmla="*/ 3053856 h 3221116"/>
              <a:gd name="connsiteX34-441" fmla="*/ 294693 w 3221102"/>
              <a:gd name="connsiteY34-442" fmla="*/ 2539075 h 3221116"/>
              <a:gd name="connsiteX35-443" fmla="*/ 489947 w 3221102"/>
              <a:gd name="connsiteY35-444" fmla="*/ 453774 h 3221116"/>
              <a:gd name="connsiteX36-445" fmla="*/ 1651152 w 3221102"/>
              <a:gd name="connsiteY36-446" fmla="*/ 501 h 3221116"/>
              <a:gd name="connsiteX0-447" fmla="*/ 2664630 w 3221102"/>
              <a:gd name="connsiteY0-448" fmla="*/ 2175617 h 3221116"/>
              <a:gd name="connsiteX1-449" fmla="*/ 2658205 w 3221102"/>
              <a:gd name="connsiteY1-450" fmla="*/ 2178566 h 3221116"/>
              <a:gd name="connsiteX2-451" fmla="*/ 2664630 w 3221102"/>
              <a:gd name="connsiteY2-452" fmla="*/ 2175617 h 3221116"/>
              <a:gd name="connsiteX3-453" fmla="*/ 1477043 w 3221102"/>
              <a:gd name="connsiteY3-454" fmla="*/ 1144372 h 3221116"/>
              <a:gd name="connsiteX4-455" fmla="*/ 1409070 w 3221102"/>
              <a:gd name="connsiteY4-456" fmla="*/ 1159393 h 3221116"/>
              <a:gd name="connsiteX5-457" fmla="*/ 1152384 w 3221102"/>
              <a:gd name="connsiteY5-458" fmla="*/ 1703728 h 3221116"/>
              <a:gd name="connsiteX6-459" fmla="*/ 1514013 w 3221102"/>
              <a:gd name="connsiteY6-460" fmla="*/ 2152290 h 3221116"/>
              <a:gd name="connsiteX7-461" fmla="*/ 1850815 w 3221102"/>
              <a:gd name="connsiteY7-462" fmla="*/ 1654259 h 3221116"/>
              <a:gd name="connsiteX8-463" fmla="*/ 1830467 w 3221102"/>
              <a:gd name="connsiteY8-464" fmla="*/ 1515986 h 3221116"/>
              <a:gd name="connsiteX9-465" fmla="*/ 1477043 w 3221102"/>
              <a:gd name="connsiteY9-466" fmla="*/ 1144372 h 3221116"/>
              <a:gd name="connsiteX10-467" fmla="*/ 1651152 w 3221102"/>
              <a:gd name="connsiteY10-468" fmla="*/ 501 h 3221116"/>
              <a:gd name="connsiteX11-469" fmla="*/ 2580395 w 3221102"/>
              <a:gd name="connsiteY11-470" fmla="*/ 324821 h 3221116"/>
              <a:gd name="connsiteX12-471" fmla="*/ 3030464 w 3221102"/>
              <a:gd name="connsiteY12-472" fmla="*/ 2370314 h 3221116"/>
              <a:gd name="connsiteX13-473" fmla="*/ 2585849 w 3221102"/>
              <a:gd name="connsiteY13-474" fmla="*/ 2588887 h 3221116"/>
              <a:gd name="connsiteX14-475" fmla="*/ 1973374 w 3221102"/>
              <a:gd name="connsiteY14-476" fmla="*/ 2195096 h 3221116"/>
              <a:gd name="connsiteX15-477" fmla="*/ 1390827 w 3221102"/>
              <a:gd name="connsiteY15-478" fmla="*/ 2527630 h 3221116"/>
              <a:gd name="connsiteX16-479" fmla="*/ 783896 w 3221102"/>
              <a:gd name="connsiteY16-480" fmla="*/ 1665044 h 3221116"/>
              <a:gd name="connsiteX17-481" fmla="*/ 1268509 w 3221102"/>
              <a:gd name="connsiteY17-482" fmla="*/ 819983 h 3221116"/>
              <a:gd name="connsiteX18-483" fmla="*/ 1328805 w 3221102"/>
              <a:gd name="connsiteY18-484" fmla="*/ 807930 h 3221116"/>
              <a:gd name="connsiteX19-485" fmla="*/ 1390827 w 3221102"/>
              <a:gd name="connsiteY19-486" fmla="*/ 802457 h 3221116"/>
              <a:gd name="connsiteX20-487" fmla="*/ 1462242 w 3221102"/>
              <a:gd name="connsiteY20-488" fmla="*/ 801708 h 3221116"/>
              <a:gd name="connsiteX21-489" fmla="*/ 1956122 w 3221102"/>
              <a:gd name="connsiteY21-490" fmla="*/ 1110076 h 3221116"/>
              <a:gd name="connsiteX22-491" fmla="*/ 1973374 w 3221102"/>
              <a:gd name="connsiteY22-492" fmla="*/ 875315 h 3221116"/>
              <a:gd name="connsiteX23-493" fmla="*/ 2333414 w 3221102"/>
              <a:gd name="connsiteY23-494" fmla="*/ 875315 h 3221116"/>
              <a:gd name="connsiteX24-495" fmla="*/ 2324788 w 3221102"/>
              <a:gd name="connsiteY24-496" fmla="*/ 2054049 h 3221116"/>
              <a:gd name="connsiteX25-497" fmla="*/ 2661746 w 3221102"/>
              <a:gd name="connsiteY25-498" fmla="*/ 2179658 h 3221116"/>
              <a:gd name="connsiteX26-499" fmla="*/ 2691046 w 3221102"/>
              <a:gd name="connsiteY26-500" fmla="*/ 2188689 h 3221116"/>
              <a:gd name="connsiteX27-501" fmla="*/ 2667011 w 3221102"/>
              <a:gd name="connsiteY27-502" fmla="*/ 2175828 h 3221116"/>
              <a:gd name="connsiteX28-503" fmla="*/ 2332141 w 3221102"/>
              <a:gd name="connsiteY28-504" fmla="*/ 653899 h 3221116"/>
              <a:gd name="connsiteX29-505" fmla="*/ 776764 w 3221102"/>
              <a:gd name="connsiteY29-506" fmla="*/ 749845 h 3221116"/>
              <a:gd name="connsiteX30-507" fmla="*/ 631487 w 3221102"/>
              <a:gd name="connsiteY30-508" fmla="*/ 2301392 h 3221116"/>
              <a:gd name="connsiteX31-509" fmla="*/ 2142017 w 3221102"/>
              <a:gd name="connsiteY31-510" fmla="*/ 2684410 h 3221116"/>
              <a:gd name="connsiteX32-511" fmla="*/ 2324866 w 3221102"/>
              <a:gd name="connsiteY32-512" fmla="*/ 3053856 h 3221116"/>
              <a:gd name="connsiteX33-513" fmla="*/ 294693 w 3221102"/>
              <a:gd name="connsiteY33-514" fmla="*/ 2539075 h 3221116"/>
              <a:gd name="connsiteX34-515" fmla="*/ 489947 w 3221102"/>
              <a:gd name="connsiteY34-516" fmla="*/ 453774 h 3221116"/>
              <a:gd name="connsiteX35-517" fmla="*/ 1651152 w 3221102"/>
              <a:gd name="connsiteY35-518" fmla="*/ 501 h 3221116"/>
              <a:gd name="connsiteX0-519" fmla="*/ 2664630 w 3221102"/>
              <a:gd name="connsiteY0-520" fmla="*/ 2175617 h 3221116"/>
              <a:gd name="connsiteX1-521" fmla="*/ 2658205 w 3221102"/>
              <a:gd name="connsiteY1-522" fmla="*/ 2178566 h 3221116"/>
              <a:gd name="connsiteX2-523" fmla="*/ 2664630 w 3221102"/>
              <a:gd name="connsiteY2-524" fmla="*/ 2175617 h 3221116"/>
              <a:gd name="connsiteX3-525" fmla="*/ 1477043 w 3221102"/>
              <a:gd name="connsiteY3-526" fmla="*/ 1144372 h 3221116"/>
              <a:gd name="connsiteX4-527" fmla="*/ 1409070 w 3221102"/>
              <a:gd name="connsiteY4-528" fmla="*/ 1159393 h 3221116"/>
              <a:gd name="connsiteX5-529" fmla="*/ 1152384 w 3221102"/>
              <a:gd name="connsiteY5-530" fmla="*/ 1703728 h 3221116"/>
              <a:gd name="connsiteX6-531" fmla="*/ 1514013 w 3221102"/>
              <a:gd name="connsiteY6-532" fmla="*/ 2152290 h 3221116"/>
              <a:gd name="connsiteX7-533" fmla="*/ 1850815 w 3221102"/>
              <a:gd name="connsiteY7-534" fmla="*/ 1654259 h 3221116"/>
              <a:gd name="connsiteX8-535" fmla="*/ 1830467 w 3221102"/>
              <a:gd name="connsiteY8-536" fmla="*/ 1515986 h 3221116"/>
              <a:gd name="connsiteX9-537" fmla="*/ 1477043 w 3221102"/>
              <a:gd name="connsiteY9-538" fmla="*/ 1144372 h 3221116"/>
              <a:gd name="connsiteX10-539" fmla="*/ 1651152 w 3221102"/>
              <a:gd name="connsiteY10-540" fmla="*/ 501 h 3221116"/>
              <a:gd name="connsiteX11-541" fmla="*/ 2580395 w 3221102"/>
              <a:gd name="connsiteY11-542" fmla="*/ 324821 h 3221116"/>
              <a:gd name="connsiteX12-543" fmla="*/ 3030464 w 3221102"/>
              <a:gd name="connsiteY12-544" fmla="*/ 2370314 h 3221116"/>
              <a:gd name="connsiteX13-545" fmla="*/ 2585849 w 3221102"/>
              <a:gd name="connsiteY13-546" fmla="*/ 2588887 h 3221116"/>
              <a:gd name="connsiteX14-547" fmla="*/ 1973374 w 3221102"/>
              <a:gd name="connsiteY14-548" fmla="*/ 2195096 h 3221116"/>
              <a:gd name="connsiteX15-549" fmla="*/ 1390827 w 3221102"/>
              <a:gd name="connsiteY15-550" fmla="*/ 2527630 h 3221116"/>
              <a:gd name="connsiteX16-551" fmla="*/ 783896 w 3221102"/>
              <a:gd name="connsiteY16-552" fmla="*/ 1665044 h 3221116"/>
              <a:gd name="connsiteX17-553" fmla="*/ 1268509 w 3221102"/>
              <a:gd name="connsiteY17-554" fmla="*/ 819983 h 3221116"/>
              <a:gd name="connsiteX18-555" fmla="*/ 1328805 w 3221102"/>
              <a:gd name="connsiteY18-556" fmla="*/ 807930 h 3221116"/>
              <a:gd name="connsiteX19-557" fmla="*/ 1390827 w 3221102"/>
              <a:gd name="connsiteY19-558" fmla="*/ 802457 h 3221116"/>
              <a:gd name="connsiteX20-559" fmla="*/ 1462242 w 3221102"/>
              <a:gd name="connsiteY20-560" fmla="*/ 801708 h 3221116"/>
              <a:gd name="connsiteX21-561" fmla="*/ 1956122 w 3221102"/>
              <a:gd name="connsiteY21-562" fmla="*/ 1110076 h 3221116"/>
              <a:gd name="connsiteX22-563" fmla="*/ 1973374 w 3221102"/>
              <a:gd name="connsiteY22-564" fmla="*/ 875315 h 3221116"/>
              <a:gd name="connsiteX23-565" fmla="*/ 2333414 w 3221102"/>
              <a:gd name="connsiteY23-566" fmla="*/ 875315 h 3221116"/>
              <a:gd name="connsiteX24-567" fmla="*/ 2324788 w 3221102"/>
              <a:gd name="connsiteY24-568" fmla="*/ 2054049 h 3221116"/>
              <a:gd name="connsiteX25-569" fmla="*/ 2661746 w 3221102"/>
              <a:gd name="connsiteY25-570" fmla="*/ 2179658 h 3221116"/>
              <a:gd name="connsiteX26-571" fmla="*/ 2691046 w 3221102"/>
              <a:gd name="connsiteY26-572" fmla="*/ 2188689 h 3221116"/>
              <a:gd name="connsiteX27-573" fmla="*/ 2667011 w 3221102"/>
              <a:gd name="connsiteY27-574" fmla="*/ 2175828 h 3221116"/>
              <a:gd name="connsiteX28-575" fmla="*/ 2332141 w 3221102"/>
              <a:gd name="connsiteY28-576" fmla="*/ 653899 h 3221116"/>
              <a:gd name="connsiteX29-577" fmla="*/ 776764 w 3221102"/>
              <a:gd name="connsiteY29-578" fmla="*/ 749845 h 3221116"/>
              <a:gd name="connsiteX30-579" fmla="*/ 631487 w 3221102"/>
              <a:gd name="connsiteY30-580" fmla="*/ 2301392 h 3221116"/>
              <a:gd name="connsiteX31-581" fmla="*/ 2142017 w 3221102"/>
              <a:gd name="connsiteY31-582" fmla="*/ 2684410 h 3221116"/>
              <a:gd name="connsiteX32-583" fmla="*/ 2324866 w 3221102"/>
              <a:gd name="connsiteY32-584" fmla="*/ 3053856 h 3221116"/>
              <a:gd name="connsiteX33-585" fmla="*/ 294693 w 3221102"/>
              <a:gd name="connsiteY33-586" fmla="*/ 2539075 h 3221116"/>
              <a:gd name="connsiteX34-587" fmla="*/ 489947 w 3221102"/>
              <a:gd name="connsiteY34-588" fmla="*/ 453774 h 3221116"/>
              <a:gd name="connsiteX35-589" fmla="*/ 1651152 w 3221102"/>
              <a:gd name="connsiteY35-590" fmla="*/ 501 h 3221116"/>
              <a:gd name="connsiteX0-591" fmla="*/ 2664630 w 3221102"/>
              <a:gd name="connsiteY0-592" fmla="*/ 2175617 h 3221116"/>
              <a:gd name="connsiteX1-593" fmla="*/ 2658205 w 3221102"/>
              <a:gd name="connsiteY1-594" fmla="*/ 2178566 h 3221116"/>
              <a:gd name="connsiteX2-595" fmla="*/ 2664630 w 3221102"/>
              <a:gd name="connsiteY2-596" fmla="*/ 2175617 h 3221116"/>
              <a:gd name="connsiteX3-597" fmla="*/ 1477043 w 3221102"/>
              <a:gd name="connsiteY3-598" fmla="*/ 1144372 h 3221116"/>
              <a:gd name="connsiteX4-599" fmla="*/ 1409070 w 3221102"/>
              <a:gd name="connsiteY4-600" fmla="*/ 1159393 h 3221116"/>
              <a:gd name="connsiteX5-601" fmla="*/ 1152384 w 3221102"/>
              <a:gd name="connsiteY5-602" fmla="*/ 1703728 h 3221116"/>
              <a:gd name="connsiteX6-603" fmla="*/ 1514013 w 3221102"/>
              <a:gd name="connsiteY6-604" fmla="*/ 2152290 h 3221116"/>
              <a:gd name="connsiteX7-605" fmla="*/ 1850815 w 3221102"/>
              <a:gd name="connsiteY7-606" fmla="*/ 1654259 h 3221116"/>
              <a:gd name="connsiteX8-607" fmla="*/ 1830467 w 3221102"/>
              <a:gd name="connsiteY8-608" fmla="*/ 1515986 h 3221116"/>
              <a:gd name="connsiteX9-609" fmla="*/ 1477043 w 3221102"/>
              <a:gd name="connsiteY9-610" fmla="*/ 1144372 h 3221116"/>
              <a:gd name="connsiteX10-611" fmla="*/ 1651152 w 3221102"/>
              <a:gd name="connsiteY10-612" fmla="*/ 501 h 3221116"/>
              <a:gd name="connsiteX11-613" fmla="*/ 2580395 w 3221102"/>
              <a:gd name="connsiteY11-614" fmla="*/ 324821 h 3221116"/>
              <a:gd name="connsiteX12-615" fmla="*/ 3030464 w 3221102"/>
              <a:gd name="connsiteY12-616" fmla="*/ 2370314 h 3221116"/>
              <a:gd name="connsiteX13-617" fmla="*/ 2585849 w 3221102"/>
              <a:gd name="connsiteY13-618" fmla="*/ 2588887 h 3221116"/>
              <a:gd name="connsiteX14-619" fmla="*/ 1973374 w 3221102"/>
              <a:gd name="connsiteY14-620" fmla="*/ 2195096 h 3221116"/>
              <a:gd name="connsiteX15-621" fmla="*/ 1390827 w 3221102"/>
              <a:gd name="connsiteY15-622" fmla="*/ 2527630 h 3221116"/>
              <a:gd name="connsiteX16-623" fmla="*/ 783896 w 3221102"/>
              <a:gd name="connsiteY16-624" fmla="*/ 1665044 h 3221116"/>
              <a:gd name="connsiteX17-625" fmla="*/ 1268509 w 3221102"/>
              <a:gd name="connsiteY17-626" fmla="*/ 819983 h 3221116"/>
              <a:gd name="connsiteX18-627" fmla="*/ 1328805 w 3221102"/>
              <a:gd name="connsiteY18-628" fmla="*/ 807930 h 3221116"/>
              <a:gd name="connsiteX19-629" fmla="*/ 1390827 w 3221102"/>
              <a:gd name="connsiteY19-630" fmla="*/ 802457 h 3221116"/>
              <a:gd name="connsiteX20-631" fmla="*/ 1462242 w 3221102"/>
              <a:gd name="connsiteY20-632" fmla="*/ 801708 h 3221116"/>
              <a:gd name="connsiteX21-633" fmla="*/ 1956122 w 3221102"/>
              <a:gd name="connsiteY21-634" fmla="*/ 1110076 h 3221116"/>
              <a:gd name="connsiteX22-635" fmla="*/ 1973374 w 3221102"/>
              <a:gd name="connsiteY22-636" fmla="*/ 875315 h 3221116"/>
              <a:gd name="connsiteX23-637" fmla="*/ 2333414 w 3221102"/>
              <a:gd name="connsiteY23-638" fmla="*/ 875315 h 3221116"/>
              <a:gd name="connsiteX24-639" fmla="*/ 2324788 w 3221102"/>
              <a:gd name="connsiteY24-640" fmla="*/ 2054049 h 3221116"/>
              <a:gd name="connsiteX25-641" fmla="*/ 2661746 w 3221102"/>
              <a:gd name="connsiteY25-642" fmla="*/ 2179658 h 3221116"/>
              <a:gd name="connsiteX26-643" fmla="*/ 2691046 w 3221102"/>
              <a:gd name="connsiteY26-644" fmla="*/ 2188689 h 3221116"/>
              <a:gd name="connsiteX27-645" fmla="*/ 2667011 w 3221102"/>
              <a:gd name="connsiteY27-646" fmla="*/ 2175828 h 3221116"/>
              <a:gd name="connsiteX28-647" fmla="*/ 2332141 w 3221102"/>
              <a:gd name="connsiteY28-648" fmla="*/ 653899 h 3221116"/>
              <a:gd name="connsiteX29-649" fmla="*/ 776764 w 3221102"/>
              <a:gd name="connsiteY29-650" fmla="*/ 749845 h 3221116"/>
              <a:gd name="connsiteX30-651" fmla="*/ 631487 w 3221102"/>
              <a:gd name="connsiteY30-652" fmla="*/ 2301392 h 3221116"/>
              <a:gd name="connsiteX31-653" fmla="*/ 2142017 w 3221102"/>
              <a:gd name="connsiteY31-654" fmla="*/ 2684410 h 3221116"/>
              <a:gd name="connsiteX32-655" fmla="*/ 2324866 w 3221102"/>
              <a:gd name="connsiteY32-656" fmla="*/ 3053856 h 3221116"/>
              <a:gd name="connsiteX33-657" fmla="*/ 294693 w 3221102"/>
              <a:gd name="connsiteY33-658" fmla="*/ 2539075 h 3221116"/>
              <a:gd name="connsiteX34-659" fmla="*/ 489947 w 3221102"/>
              <a:gd name="connsiteY34-660" fmla="*/ 453774 h 3221116"/>
              <a:gd name="connsiteX35-661" fmla="*/ 1651152 w 3221102"/>
              <a:gd name="connsiteY35-662" fmla="*/ 501 h 3221116"/>
              <a:gd name="connsiteX0-663" fmla="*/ 2664630 w 3221102"/>
              <a:gd name="connsiteY0-664" fmla="*/ 2175617 h 3221116"/>
              <a:gd name="connsiteX1-665" fmla="*/ 2658205 w 3221102"/>
              <a:gd name="connsiteY1-666" fmla="*/ 2178566 h 3221116"/>
              <a:gd name="connsiteX2-667" fmla="*/ 2664630 w 3221102"/>
              <a:gd name="connsiteY2-668" fmla="*/ 2175617 h 3221116"/>
              <a:gd name="connsiteX3-669" fmla="*/ 1477043 w 3221102"/>
              <a:gd name="connsiteY3-670" fmla="*/ 1144372 h 3221116"/>
              <a:gd name="connsiteX4-671" fmla="*/ 1409070 w 3221102"/>
              <a:gd name="connsiteY4-672" fmla="*/ 1159393 h 3221116"/>
              <a:gd name="connsiteX5-673" fmla="*/ 1152384 w 3221102"/>
              <a:gd name="connsiteY5-674" fmla="*/ 1703728 h 3221116"/>
              <a:gd name="connsiteX6-675" fmla="*/ 1514013 w 3221102"/>
              <a:gd name="connsiteY6-676" fmla="*/ 2152290 h 3221116"/>
              <a:gd name="connsiteX7-677" fmla="*/ 1850815 w 3221102"/>
              <a:gd name="connsiteY7-678" fmla="*/ 1654259 h 3221116"/>
              <a:gd name="connsiteX8-679" fmla="*/ 1830467 w 3221102"/>
              <a:gd name="connsiteY8-680" fmla="*/ 1515986 h 3221116"/>
              <a:gd name="connsiteX9-681" fmla="*/ 1477043 w 3221102"/>
              <a:gd name="connsiteY9-682" fmla="*/ 1144372 h 3221116"/>
              <a:gd name="connsiteX10-683" fmla="*/ 1651152 w 3221102"/>
              <a:gd name="connsiteY10-684" fmla="*/ 501 h 3221116"/>
              <a:gd name="connsiteX11-685" fmla="*/ 2580395 w 3221102"/>
              <a:gd name="connsiteY11-686" fmla="*/ 324821 h 3221116"/>
              <a:gd name="connsiteX12-687" fmla="*/ 3030464 w 3221102"/>
              <a:gd name="connsiteY12-688" fmla="*/ 2370314 h 3221116"/>
              <a:gd name="connsiteX13-689" fmla="*/ 2585849 w 3221102"/>
              <a:gd name="connsiteY13-690" fmla="*/ 2588887 h 3221116"/>
              <a:gd name="connsiteX14-691" fmla="*/ 1973374 w 3221102"/>
              <a:gd name="connsiteY14-692" fmla="*/ 2195096 h 3221116"/>
              <a:gd name="connsiteX15-693" fmla="*/ 1390827 w 3221102"/>
              <a:gd name="connsiteY15-694" fmla="*/ 2527630 h 3221116"/>
              <a:gd name="connsiteX16-695" fmla="*/ 783896 w 3221102"/>
              <a:gd name="connsiteY16-696" fmla="*/ 1665044 h 3221116"/>
              <a:gd name="connsiteX17-697" fmla="*/ 1268509 w 3221102"/>
              <a:gd name="connsiteY17-698" fmla="*/ 819983 h 3221116"/>
              <a:gd name="connsiteX18-699" fmla="*/ 1328805 w 3221102"/>
              <a:gd name="connsiteY18-700" fmla="*/ 807930 h 3221116"/>
              <a:gd name="connsiteX19-701" fmla="*/ 1390827 w 3221102"/>
              <a:gd name="connsiteY19-702" fmla="*/ 802457 h 3221116"/>
              <a:gd name="connsiteX20-703" fmla="*/ 1462242 w 3221102"/>
              <a:gd name="connsiteY20-704" fmla="*/ 801708 h 3221116"/>
              <a:gd name="connsiteX21-705" fmla="*/ 1956122 w 3221102"/>
              <a:gd name="connsiteY21-706" fmla="*/ 1110076 h 3221116"/>
              <a:gd name="connsiteX22-707" fmla="*/ 1973374 w 3221102"/>
              <a:gd name="connsiteY22-708" fmla="*/ 875315 h 3221116"/>
              <a:gd name="connsiteX23-709" fmla="*/ 2333414 w 3221102"/>
              <a:gd name="connsiteY23-710" fmla="*/ 875315 h 3221116"/>
              <a:gd name="connsiteX24-711" fmla="*/ 2324788 w 3221102"/>
              <a:gd name="connsiteY24-712" fmla="*/ 2054049 h 3221116"/>
              <a:gd name="connsiteX25-713" fmla="*/ 2661746 w 3221102"/>
              <a:gd name="connsiteY25-714" fmla="*/ 2179658 h 3221116"/>
              <a:gd name="connsiteX26-715" fmla="*/ 2691046 w 3221102"/>
              <a:gd name="connsiteY26-716" fmla="*/ 2188689 h 3221116"/>
              <a:gd name="connsiteX27-717" fmla="*/ 2667011 w 3221102"/>
              <a:gd name="connsiteY27-718" fmla="*/ 2175828 h 3221116"/>
              <a:gd name="connsiteX28-719" fmla="*/ 2332141 w 3221102"/>
              <a:gd name="connsiteY28-720" fmla="*/ 653899 h 3221116"/>
              <a:gd name="connsiteX29-721" fmla="*/ 776764 w 3221102"/>
              <a:gd name="connsiteY29-722" fmla="*/ 749845 h 3221116"/>
              <a:gd name="connsiteX30-723" fmla="*/ 631487 w 3221102"/>
              <a:gd name="connsiteY30-724" fmla="*/ 2301392 h 3221116"/>
              <a:gd name="connsiteX31-725" fmla="*/ 2142017 w 3221102"/>
              <a:gd name="connsiteY31-726" fmla="*/ 2684410 h 3221116"/>
              <a:gd name="connsiteX32-727" fmla="*/ 2324866 w 3221102"/>
              <a:gd name="connsiteY32-728" fmla="*/ 3053856 h 3221116"/>
              <a:gd name="connsiteX33-729" fmla="*/ 294693 w 3221102"/>
              <a:gd name="connsiteY33-730" fmla="*/ 2539075 h 3221116"/>
              <a:gd name="connsiteX34-731" fmla="*/ 489947 w 3221102"/>
              <a:gd name="connsiteY34-732" fmla="*/ 453774 h 3221116"/>
              <a:gd name="connsiteX35-733" fmla="*/ 1651152 w 3221102"/>
              <a:gd name="connsiteY35-734" fmla="*/ 501 h 3221116"/>
              <a:gd name="connsiteX0-735" fmla="*/ 2664630 w 3221102"/>
              <a:gd name="connsiteY0-736" fmla="*/ 2175617 h 3221116"/>
              <a:gd name="connsiteX1-737" fmla="*/ 2658205 w 3221102"/>
              <a:gd name="connsiteY1-738" fmla="*/ 2178566 h 3221116"/>
              <a:gd name="connsiteX2-739" fmla="*/ 2664630 w 3221102"/>
              <a:gd name="connsiteY2-740" fmla="*/ 2175617 h 3221116"/>
              <a:gd name="connsiteX3-741" fmla="*/ 1477043 w 3221102"/>
              <a:gd name="connsiteY3-742" fmla="*/ 1144372 h 3221116"/>
              <a:gd name="connsiteX4-743" fmla="*/ 1409070 w 3221102"/>
              <a:gd name="connsiteY4-744" fmla="*/ 1159393 h 3221116"/>
              <a:gd name="connsiteX5-745" fmla="*/ 1152384 w 3221102"/>
              <a:gd name="connsiteY5-746" fmla="*/ 1703728 h 3221116"/>
              <a:gd name="connsiteX6-747" fmla="*/ 1514013 w 3221102"/>
              <a:gd name="connsiteY6-748" fmla="*/ 2152290 h 3221116"/>
              <a:gd name="connsiteX7-749" fmla="*/ 1850815 w 3221102"/>
              <a:gd name="connsiteY7-750" fmla="*/ 1654259 h 3221116"/>
              <a:gd name="connsiteX8-751" fmla="*/ 1830467 w 3221102"/>
              <a:gd name="connsiteY8-752" fmla="*/ 1515986 h 3221116"/>
              <a:gd name="connsiteX9-753" fmla="*/ 1477043 w 3221102"/>
              <a:gd name="connsiteY9-754" fmla="*/ 1144372 h 3221116"/>
              <a:gd name="connsiteX10-755" fmla="*/ 1651152 w 3221102"/>
              <a:gd name="connsiteY10-756" fmla="*/ 501 h 3221116"/>
              <a:gd name="connsiteX11-757" fmla="*/ 2580395 w 3221102"/>
              <a:gd name="connsiteY11-758" fmla="*/ 324821 h 3221116"/>
              <a:gd name="connsiteX12-759" fmla="*/ 3030464 w 3221102"/>
              <a:gd name="connsiteY12-760" fmla="*/ 2370314 h 3221116"/>
              <a:gd name="connsiteX13-761" fmla="*/ 2585849 w 3221102"/>
              <a:gd name="connsiteY13-762" fmla="*/ 2588887 h 3221116"/>
              <a:gd name="connsiteX14-763" fmla="*/ 1973374 w 3221102"/>
              <a:gd name="connsiteY14-764" fmla="*/ 2195096 h 3221116"/>
              <a:gd name="connsiteX15-765" fmla="*/ 1390827 w 3221102"/>
              <a:gd name="connsiteY15-766" fmla="*/ 2527630 h 3221116"/>
              <a:gd name="connsiteX16-767" fmla="*/ 783896 w 3221102"/>
              <a:gd name="connsiteY16-768" fmla="*/ 1665044 h 3221116"/>
              <a:gd name="connsiteX17-769" fmla="*/ 1268509 w 3221102"/>
              <a:gd name="connsiteY17-770" fmla="*/ 819983 h 3221116"/>
              <a:gd name="connsiteX18-771" fmla="*/ 1328805 w 3221102"/>
              <a:gd name="connsiteY18-772" fmla="*/ 807930 h 3221116"/>
              <a:gd name="connsiteX19-773" fmla="*/ 1390827 w 3221102"/>
              <a:gd name="connsiteY19-774" fmla="*/ 802457 h 3221116"/>
              <a:gd name="connsiteX20-775" fmla="*/ 1462242 w 3221102"/>
              <a:gd name="connsiteY20-776" fmla="*/ 801708 h 3221116"/>
              <a:gd name="connsiteX21-777" fmla="*/ 1956122 w 3221102"/>
              <a:gd name="connsiteY21-778" fmla="*/ 1110076 h 3221116"/>
              <a:gd name="connsiteX22-779" fmla="*/ 1973374 w 3221102"/>
              <a:gd name="connsiteY22-780" fmla="*/ 875315 h 3221116"/>
              <a:gd name="connsiteX23-781" fmla="*/ 2333414 w 3221102"/>
              <a:gd name="connsiteY23-782" fmla="*/ 875315 h 3221116"/>
              <a:gd name="connsiteX24-783" fmla="*/ 2324788 w 3221102"/>
              <a:gd name="connsiteY24-784" fmla="*/ 2054049 h 3221116"/>
              <a:gd name="connsiteX25-785" fmla="*/ 2661746 w 3221102"/>
              <a:gd name="connsiteY25-786" fmla="*/ 2179658 h 3221116"/>
              <a:gd name="connsiteX26-787" fmla="*/ 2691046 w 3221102"/>
              <a:gd name="connsiteY26-788" fmla="*/ 2188689 h 3221116"/>
              <a:gd name="connsiteX27-789" fmla="*/ 2667011 w 3221102"/>
              <a:gd name="connsiteY27-790" fmla="*/ 2175828 h 3221116"/>
              <a:gd name="connsiteX28-791" fmla="*/ 2332141 w 3221102"/>
              <a:gd name="connsiteY28-792" fmla="*/ 653899 h 3221116"/>
              <a:gd name="connsiteX29-793" fmla="*/ 776764 w 3221102"/>
              <a:gd name="connsiteY29-794" fmla="*/ 749845 h 3221116"/>
              <a:gd name="connsiteX30-795" fmla="*/ 631487 w 3221102"/>
              <a:gd name="connsiteY30-796" fmla="*/ 2301392 h 3221116"/>
              <a:gd name="connsiteX31-797" fmla="*/ 2142017 w 3221102"/>
              <a:gd name="connsiteY31-798" fmla="*/ 2684410 h 3221116"/>
              <a:gd name="connsiteX32-799" fmla="*/ 2324866 w 3221102"/>
              <a:gd name="connsiteY32-800" fmla="*/ 3053856 h 3221116"/>
              <a:gd name="connsiteX33-801" fmla="*/ 294693 w 3221102"/>
              <a:gd name="connsiteY33-802" fmla="*/ 2539075 h 3221116"/>
              <a:gd name="connsiteX34-803" fmla="*/ 489947 w 3221102"/>
              <a:gd name="connsiteY34-804" fmla="*/ 453774 h 3221116"/>
              <a:gd name="connsiteX35-805" fmla="*/ 1651152 w 3221102"/>
              <a:gd name="connsiteY35-806" fmla="*/ 501 h 3221116"/>
              <a:gd name="connsiteX0-807" fmla="*/ 2664630 w 3151233"/>
              <a:gd name="connsiteY0-808" fmla="*/ 2175617 h 3221116"/>
              <a:gd name="connsiteX1-809" fmla="*/ 2658205 w 3151233"/>
              <a:gd name="connsiteY1-810" fmla="*/ 2178566 h 3221116"/>
              <a:gd name="connsiteX2-811" fmla="*/ 2664630 w 3151233"/>
              <a:gd name="connsiteY2-812" fmla="*/ 2175617 h 3221116"/>
              <a:gd name="connsiteX3-813" fmla="*/ 1477043 w 3151233"/>
              <a:gd name="connsiteY3-814" fmla="*/ 1144372 h 3221116"/>
              <a:gd name="connsiteX4-815" fmla="*/ 1409070 w 3151233"/>
              <a:gd name="connsiteY4-816" fmla="*/ 1159393 h 3221116"/>
              <a:gd name="connsiteX5-817" fmla="*/ 1152384 w 3151233"/>
              <a:gd name="connsiteY5-818" fmla="*/ 1703728 h 3221116"/>
              <a:gd name="connsiteX6-819" fmla="*/ 1514013 w 3151233"/>
              <a:gd name="connsiteY6-820" fmla="*/ 2152290 h 3221116"/>
              <a:gd name="connsiteX7-821" fmla="*/ 1850815 w 3151233"/>
              <a:gd name="connsiteY7-822" fmla="*/ 1654259 h 3221116"/>
              <a:gd name="connsiteX8-823" fmla="*/ 1830467 w 3151233"/>
              <a:gd name="connsiteY8-824" fmla="*/ 1515986 h 3221116"/>
              <a:gd name="connsiteX9-825" fmla="*/ 1477043 w 3151233"/>
              <a:gd name="connsiteY9-826" fmla="*/ 1144372 h 3221116"/>
              <a:gd name="connsiteX10-827" fmla="*/ 1651152 w 3151233"/>
              <a:gd name="connsiteY10-828" fmla="*/ 501 h 3221116"/>
              <a:gd name="connsiteX11-829" fmla="*/ 2580395 w 3151233"/>
              <a:gd name="connsiteY11-830" fmla="*/ 324821 h 3221116"/>
              <a:gd name="connsiteX12-831" fmla="*/ 3030464 w 3151233"/>
              <a:gd name="connsiteY12-832" fmla="*/ 2249544 h 3221116"/>
              <a:gd name="connsiteX13-833" fmla="*/ 2585849 w 3151233"/>
              <a:gd name="connsiteY13-834" fmla="*/ 2588887 h 3221116"/>
              <a:gd name="connsiteX14-835" fmla="*/ 1973374 w 3151233"/>
              <a:gd name="connsiteY14-836" fmla="*/ 2195096 h 3221116"/>
              <a:gd name="connsiteX15-837" fmla="*/ 1390827 w 3151233"/>
              <a:gd name="connsiteY15-838" fmla="*/ 2527630 h 3221116"/>
              <a:gd name="connsiteX16-839" fmla="*/ 783896 w 3151233"/>
              <a:gd name="connsiteY16-840" fmla="*/ 1665044 h 3221116"/>
              <a:gd name="connsiteX17-841" fmla="*/ 1268509 w 3151233"/>
              <a:gd name="connsiteY17-842" fmla="*/ 819983 h 3221116"/>
              <a:gd name="connsiteX18-843" fmla="*/ 1328805 w 3151233"/>
              <a:gd name="connsiteY18-844" fmla="*/ 807930 h 3221116"/>
              <a:gd name="connsiteX19-845" fmla="*/ 1390827 w 3151233"/>
              <a:gd name="connsiteY19-846" fmla="*/ 802457 h 3221116"/>
              <a:gd name="connsiteX20-847" fmla="*/ 1462242 w 3151233"/>
              <a:gd name="connsiteY20-848" fmla="*/ 801708 h 3221116"/>
              <a:gd name="connsiteX21-849" fmla="*/ 1956122 w 3151233"/>
              <a:gd name="connsiteY21-850" fmla="*/ 1110076 h 3221116"/>
              <a:gd name="connsiteX22-851" fmla="*/ 1973374 w 3151233"/>
              <a:gd name="connsiteY22-852" fmla="*/ 875315 h 3221116"/>
              <a:gd name="connsiteX23-853" fmla="*/ 2333414 w 3151233"/>
              <a:gd name="connsiteY23-854" fmla="*/ 875315 h 3221116"/>
              <a:gd name="connsiteX24-855" fmla="*/ 2324788 w 3151233"/>
              <a:gd name="connsiteY24-856" fmla="*/ 2054049 h 3221116"/>
              <a:gd name="connsiteX25-857" fmla="*/ 2661746 w 3151233"/>
              <a:gd name="connsiteY25-858" fmla="*/ 2179658 h 3221116"/>
              <a:gd name="connsiteX26-859" fmla="*/ 2691046 w 3151233"/>
              <a:gd name="connsiteY26-860" fmla="*/ 2188689 h 3221116"/>
              <a:gd name="connsiteX27-861" fmla="*/ 2667011 w 3151233"/>
              <a:gd name="connsiteY27-862" fmla="*/ 2175828 h 3221116"/>
              <a:gd name="connsiteX28-863" fmla="*/ 2332141 w 3151233"/>
              <a:gd name="connsiteY28-864" fmla="*/ 653899 h 3221116"/>
              <a:gd name="connsiteX29-865" fmla="*/ 776764 w 3151233"/>
              <a:gd name="connsiteY29-866" fmla="*/ 749845 h 3221116"/>
              <a:gd name="connsiteX30-867" fmla="*/ 631487 w 3151233"/>
              <a:gd name="connsiteY30-868" fmla="*/ 2301392 h 3221116"/>
              <a:gd name="connsiteX31-869" fmla="*/ 2142017 w 3151233"/>
              <a:gd name="connsiteY31-870" fmla="*/ 2684410 h 3221116"/>
              <a:gd name="connsiteX32-871" fmla="*/ 2324866 w 3151233"/>
              <a:gd name="connsiteY32-872" fmla="*/ 3053856 h 3221116"/>
              <a:gd name="connsiteX33-873" fmla="*/ 294693 w 3151233"/>
              <a:gd name="connsiteY33-874" fmla="*/ 2539075 h 3221116"/>
              <a:gd name="connsiteX34-875" fmla="*/ 489947 w 3151233"/>
              <a:gd name="connsiteY34-876" fmla="*/ 453774 h 3221116"/>
              <a:gd name="connsiteX35-877" fmla="*/ 1651152 w 3151233"/>
              <a:gd name="connsiteY35-878" fmla="*/ 501 h 3221116"/>
              <a:gd name="connsiteX0-879" fmla="*/ 2664630 w 3161851"/>
              <a:gd name="connsiteY0-880" fmla="*/ 2175617 h 3221116"/>
              <a:gd name="connsiteX1-881" fmla="*/ 2658205 w 3161851"/>
              <a:gd name="connsiteY1-882" fmla="*/ 2178566 h 3221116"/>
              <a:gd name="connsiteX2-883" fmla="*/ 2664630 w 3161851"/>
              <a:gd name="connsiteY2-884" fmla="*/ 2175617 h 3221116"/>
              <a:gd name="connsiteX3-885" fmla="*/ 1477043 w 3161851"/>
              <a:gd name="connsiteY3-886" fmla="*/ 1144372 h 3221116"/>
              <a:gd name="connsiteX4-887" fmla="*/ 1409070 w 3161851"/>
              <a:gd name="connsiteY4-888" fmla="*/ 1159393 h 3221116"/>
              <a:gd name="connsiteX5-889" fmla="*/ 1152384 w 3161851"/>
              <a:gd name="connsiteY5-890" fmla="*/ 1703728 h 3221116"/>
              <a:gd name="connsiteX6-891" fmla="*/ 1514013 w 3161851"/>
              <a:gd name="connsiteY6-892" fmla="*/ 2152290 h 3221116"/>
              <a:gd name="connsiteX7-893" fmla="*/ 1850815 w 3161851"/>
              <a:gd name="connsiteY7-894" fmla="*/ 1654259 h 3221116"/>
              <a:gd name="connsiteX8-895" fmla="*/ 1830467 w 3161851"/>
              <a:gd name="connsiteY8-896" fmla="*/ 1515986 h 3221116"/>
              <a:gd name="connsiteX9-897" fmla="*/ 1477043 w 3161851"/>
              <a:gd name="connsiteY9-898" fmla="*/ 1144372 h 3221116"/>
              <a:gd name="connsiteX10-899" fmla="*/ 1651152 w 3161851"/>
              <a:gd name="connsiteY10-900" fmla="*/ 501 h 3221116"/>
              <a:gd name="connsiteX11-901" fmla="*/ 2580395 w 3161851"/>
              <a:gd name="connsiteY11-902" fmla="*/ 324821 h 3221116"/>
              <a:gd name="connsiteX12-903" fmla="*/ 3030464 w 3161851"/>
              <a:gd name="connsiteY12-904" fmla="*/ 2249544 h 3221116"/>
              <a:gd name="connsiteX13-905" fmla="*/ 2585849 w 3161851"/>
              <a:gd name="connsiteY13-906" fmla="*/ 2588887 h 3221116"/>
              <a:gd name="connsiteX14-907" fmla="*/ 1973374 w 3161851"/>
              <a:gd name="connsiteY14-908" fmla="*/ 2195096 h 3221116"/>
              <a:gd name="connsiteX15-909" fmla="*/ 1390827 w 3161851"/>
              <a:gd name="connsiteY15-910" fmla="*/ 2527630 h 3221116"/>
              <a:gd name="connsiteX16-911" fmla="*/ 783896 w 3161851"/>
              <a:gd name="connsiteY16-912" fmla="*/ 1665044 h 3221116"/>
              <a:gd name="connsiteX17-913" fmla="*/ 1268509 w 3161851"/>
              <a:gd name="connsiteY17-914" fmla="*/ 819983 h 3221116"/>
              <a:gd name="connsiteX18-915" fmla="*/ 1328805 w 3161851"/>
              <a:gd name="connsiteY18-916" fmla="*/ 807930 h 3221116"/>
              <a:gd name="connsiteX19-917" fmla="*/ 1390827 w 3161851"/>
              <a:gd name="connsiteY19-918" fmla="*/ 802457 h 3221116"/>
              <a:gd name="connsiteX20-919" fmla="*/ 1462242 w 3161851"/>
              <a:gd name="connsiteY20-920" fmla="*/ 801708 h 3221116"/>
              <a:gd name="connsiteX21-921" fmla="*/ 1956122 w 3161851"/>
              <a:gd name="connsiteY21-922" fmla="*/ 1110076 h 3221116"/>
              <a:gd name="connsiteX22-923" fmla="*/ 1973374 w 3161851"/>
              <a:gd name="connsiteY22-924" fmla="*/ 875315 h 3221116"/>
              <a:gd name="connsiteX23-925" fmla="*/ 2333414 w 3161851"/>
              <a:gd name="connsiteY23-926" fmla="*/ 875315 h 3221116"/>
              <a:gd name="connsiteX24-927" fmla="*/ 2324788 w 3161851"/>
              <a:gd name="connsiteY24-928" fmla="*/ 2054049 h 3221116"/>
              <a:gd name="connsiteX25-929" fmla="*/ 2661746 w 3161851"/>
              <a:gd name="connsiteY25-930" fmla="*/ 2179658 h 3221116"/>
              <a:gd name="connsiteX26-931" fmla="*/ 2691046 w 3161851"/>
              <a:gd name="connsiteY26-932" fmla="*/ 2188689 h 3221116"/>
              <a:gd name="connsiteX27-933" fmla="*/ 2667011 w 3161851"/>
              <a:gd name="connsiteY27-934" fmla="*/ 2175828 h 3221116"/>
              <a:gd name="connsiteX28-935" fmla="*/ 2332141 w 3161851"/>
              <a:gd name="connsiteY28-936" fmla="*/ 653899 h 3221116"/>
              <a:gd name="connsiteX29-937" fmla="*/ 776764 w 3161851"/>
              <a:gd name="connsiteY29-938" fmla="*/ 749845 h 3221116"/>
              <a:gd name="connsiteX30-939" fmla="*/ 631487 w 3161851"/>
              <a:gd name="connsiteY30-940" fmla="*/ 2301392 h 3221116"/>
              <a:gd name="connsiteX31-941" fmla="*/ 2142017 w 3161851"/>
              <a:gd name="connsiteY31-942" fmla="*/ 2684410 h 3221116"/>
              <a:gd name="connsiteX32-943" fmla="*/ 2324866 w 3161851"/>
              <a:gd name="connsiteY32-944" fmla="*/ 3053856 h 3221116"/>
              <a:gd name="connsiteX33-945" fmla="*/ 294693 w 3161851"/>
              <a:gd name="connsiteY33-946" fmla="*/ 2539075 h 3221116"/>
              <a:gd name="connsiteX34-947" fmla="*/ 489947 w 3161851"/>
              <a:gd name="connsiteY34-948" fmla="*/ 453774 h 3221116"/>
              <a:gd name="connsiteX35-949" fmla="*/ 1651152 w 3161851"/>
              <a:gd name="connsiteY35-950" fmla="*/ 501 h 3221116"/>
              <a:gd name="connsiteX0-951" fmla="*/ 2664630 w 3182629"/>
              <a:gd name="connsiteY0-952" fmla="*/ 2175617 h 3221116"/>
              <a:gd name="connsiteX1-953" fmla="*/ 2658205 w 3182629"/>
              <a:gd name="connsiteY1-954" fmla="*/ 2178566 h 3221116"/>
              <a:gd name="connsiteX2-955" fmla="*/ 2664630 w 3182629"/>
              <a:gd name="connsiteY2-956" fmla="*/ 2175617 h 3221116"/>
              <a:gd name="connsiteX3-957" fmla="*/ 1477043 w 3182629"/>
              <a:gd name="connsiteY3-958" fmla="*/ 1144372 h 3221116"/>
              <a:gd name="connsiteX4-959" fmla="*/ 1409070 w 3182629"/>
              <a:gd name="connsiteY4-960" fmla="*/ 1159393 h 3221116"/>
              <a:gd name="connsiteX5-961" fmla="*/ 1152384 w 3182629"/>
              <a:gd name="connsiteY5-962" fmla="*/ 1703728 h 3221116"/>
              <a:gd name="connsiteX6-963" fmla="*/ 1514013 w 3182629"/>
              <a:gd name="connsiteY6-964" fmla="*/ 2152290 h 3221116"/>
              <a:gd name="connsiteX7-965" fmla="*/ 1850815 w 3182629"/>
              <a:gd name="connsiteY7-966" fmla="*/ 1654259 h 3221116"/>
              <a:gd name="connsiteX8-967" fmla="*/ 1830467 w 3182629"/>
              <a:gd name="connsiteY8-968" fmla="*/ 1515986 h 3221116"/>
              <a:gd name="connsiteX9-969" fmla="*/ 1477043 w 3182629"/>
              <a:gd name="connsiteY9-970" fmla="*/ 1144372 h 3221116"/>
              <a:gd name="connsiteX10-971" fmla="*/ 1651152 w 3182629"/>
              <a:gd name="connsiteY10-972" fmla="*/ 501 h 3221116"/>
              <a:gd name="connsiteX11-973" fmla="*/ 2580395 w 3182629"/>
              <a:gd name="connsiteY11-974" fmla="*/ 324821 h 3221116"/>
              <a:gd name="connsiteX12-975" fmla="*/ 3030464 w 3182629"/>
              <a:gd name="connsiteY12-976" fmla="*/ 2249544 h 3221116"/>
              <a:gd name="connsiteX13-977" fmla="*/ 2585849 w 3182629"/>
              <a:gd name="connsiteY13-978" fmla="*/ 2588887 h 3221116"/>
              <a:gd name="connsiteX14-979" fmla="*/ 1973374 w 3182629"/>
              <a:gd name="connsiteY14-980" fmla="*/ 2195096 h 3221116"/>
              <a:gd name="connsiteX15-981" fmla="*/ 1390827 w 3182629"/>
              <a:gd name="connsiteY15-982" fmla="*/ 2527630 h 3221116"/>
              <a:gd name="connsiteX16-983" fmla="*/ 783896 w 3182629"/>
              <a:gd name="connsiteY16-984" fmla="*/ 1665044 h 3221116"/>
              <a:gd name="connsiteX17-985" fmla="*/ 1268509 w 3182629"/>
              <a:gd name="connsiteY17-986" fmla="*/ 819983 h 3221116"/>
              <a:gd name="connsiteX18-987" fmla="*/ 1328805 w 3182629"/>
              <a:gd name="connsiteY18-988" fmla="*/ 807930 h 3221116"/>
              <a:gd name="connsiteX19-989" fmla="*/ 1390827 w 3182629"/>
              <a:gd name="connsiteY19-990" fmla="*/ 802457 h 3221116"/>
              <a:gd name="connsiteX20-991" fmla="*/ 1462242 w 3182629"/>
              <a:gd name="connsiteY20-992" fmla="*/ 801708 h 3221116"/>
              <a:gd name="connsiteX21-993" fmla="*/ 1956122 w 3182629"/>
              <a:gd name="connsiteY21-994" fmla="*/ 1110076 h 3221116"/>
              <a:gd name="connsiteX22-995" fmla="*/ 1973374 w 3182629"/>
              <a:gd name="connsiteY22-996" fmla="*/ 875315 h 3221116"/>
              <a:gd name="connsiteX23-997" fmla="*/ 2333414 w 3182629"/>
              <a:gd name="connsiteY23-998" fmla="*/ 875315 h 3221116"/>
              <a:gd name="connsiteX24-999" fmla="*/ 2324788 w 3182629"/>
              <a:gd name="connsiteY24-1000" fmla="*/ 2054049 h 3221116"/>
              <a:gd name="connsiteX25-1001" fmla="*/ 2661746 w 3182629"/>
              <a:gd name="connsiteY25-1002" fmla="*/ 2179658 h 3221116"/>
              <a:gd name="connsiteX26-1003" fmla="*/ 2691046 w 3182629"/>
              <a:gd name="connsiteY26-1004" fmla="*/ 2188689 h 3221116"/>
              <a:gd name="connsiteX27-1005" fmla="*/ 2667011 w 3182629"/>
              <a:gd name="connsiteY27-1006" fmla="*/ 2175828 h 3221116"/>
              <a:gd name="connsiteX28-1007" fmla="*/ 2332141 w 3182629"/>
              <a:gd name="connsiteY28-1008" fmla="*/ 653899 h 3221116"/>
              <a:gd name="connsiteX29-1009" fmla="*/ 776764 w 3182629"/>
              <a:gd name="connsiteY29-1010" fmla="*/ 749845 h 3221116"/>
              <a:gd name="connsiteX30-1011" fmla="*/ 631487 w 3182629"/>
              <a:gd name="connsiteY30-1012" fmla="*/ 2301392 h 3221116"/>
              <a:gd name="connsiteX31-1013" fmla="*/ 2142017 w 3182629"/>
              <a:gd name="connsiteY31-1014" fmla="*/ 2684410 h 3221116"/>
              <a:gd name="connsiteX32-1015" fmla="*/ 2324866 w 3182629"/>
              <a:gd name="connsiteY32-1016" fmla="*/ 3053856 h 3221116"/>
              <a:gd name="connsiteX33-1017" fmla="*/ 294693 w 3182629"/>
              <a:gd name="connsiteY33-1018" fmla="*/ 2539075 h 3221116"/>
              <a:gd name="connsiteX34-1019" fmla="*/ 489947 w 3182629"/>
              <a:gd name="connsiteY34-1020" fmla="*/ 453774 h 3221116"/>
              <a:gd name="connsiteX35-1021" fmla="*/ 1651152 w 3182629"/>
              <a:gd name="connsiteY35-1022" fmla="*/ 501 h 3221116"/>
              <a:gd name="connsiteX0-1023" fmla="*/ 2664630 w 3189723"/>
              <a:gd name="connsiteY0-1024" fmla="*/ 2175617 h 3221116"/>
              <a:gd name="connsiteX1-1025" fmla="*/ 2658205 w 3189723"/>
              <a:gd name="connsiteY1-1026" fmla="*/ 2178566 h 3221116"/>
              <a:gd name="connsiteX2-1027" fmla="*/ 2664630 w 3189723"/>
              <a:gd name="connsiteY2-1028" fmla="*/ 2175617 h 3221116"/>
              <a:gd name="connsiteX3-1029" fmla="*/ 1477043 w 3189723"/>
              <a:gd name="connsiteY3-1030" fmla="*/ 1144372 h 3221116"/>
              <a:gd name="connsiteX4-1031" fmla="*/ 1409070 w 3189723"/>
              <a:gd name="connsiteY4-1032" fmla="*/ 1159393 h 3221116"/>
              <a:gd name="connsiteX5-1033" fmla="*/ 1152384 w 3189723"/>
              <a:gd name="connsiteY5-1034" fmla="*/ 1703728 h 3221116"/>
              <a:gd name="connsiteX6-1035" fmla="*/ 1514013 w 3189723"/>
              <a:gd name="connsiteY6-1036" fmla="*/ 2152290 h 3221116"/>
              <a:gd name="connsiteX7-1037" fmla="*/ 1850815 w 3189723"/>
              <a:gd name="connsiteY7-1038" fmla="*/ 1654259 h 3221116"/>
              <a:gd name="connsiteX8-1039" fmla="*/ 1830467 w 3189723"/>
              <a:gd name="connsiteY8-1040" fmla="*/ 1515986 h 3221116"/>
              <a:gd name="connsiteX9-1041" fmla="*/ 1477043 w 3189723"/>
              <a:gd name="connsiteY9-1042" fmla="*/ 1144372 h 3221116"/>
              <a:gd name="connsiteX10-1043" fmla="*/ 1651152 w 3189723"/>
              <a:gd name="connsiteY10-1044" fmla="*/ 501 h 3221116"/>
              <a:gd name="connsiteX11-1045" fmla="*/ 2580395 w 3189723"/>
              <a:gd name="connsiteY11-1046" fmla="*/ 324821 h 3221116"/>
              <a:gd name="connsiteX12-1047" fmla="*/ 3030464 w 3189723"/>
              <a:gd name="connsiteY12-1048" fmla="*/ 2249544 h 3221116"/>
              <a:gd name="connsiteX13-1049" fmla="*/ 2585849 w 3189723"/>
              <a:gd name="connsiteY13-1050" fmla="*/ 2588887 h 3221116"/>
              <a:gd name="connsiteX14-1051" fmla="*/ 1973374 w 3189723"/>
              <a:gd name="connsiteY14-1052" fmla="*/ 2195096 h 3221116"/>
              <a:gd name="connsiteX15-1053" fmla="*/ 1390827 w 3189723"/>
              <a:gd name="connsiteY15-1054" fmla="*/ 2527630 h 3221116"/>
              <a:gd name="connsiteX16-1055" fmla="*/ 783896 w 3189723"/>
              <a:gd name="connsiteY16-1056" fmla="*/ 1665044 h 3221116"/>
              <a:gd name="connsiteX17-1057" fmla="*/ 1268509 w 3189723"/>
              <a:gd name="connsiteY17-1058" fmla="*/ 819983 h 3221116"/>
              <a:gd name="connsiteX18-1059" fmla="*/ 1328805 w 3189723"/>
              <a:gd name="connsiteY18-1060" fmla="*/ 807930 h 3221116"/>
              <a:gd name="connsiteX19-1061" fmla="*/ 1390827 w 3189723"/>
              <a:gd name="connsiteY19-1062" fmla="*/ 802457 h 3221116"/>
              <a:gd name="connsiteX20-1063" fmla="*/ 1462242 w 3189723"/>
              <a:gd name="connsiteY20-1064" fmla="*/ 801708 h 3221116"/>
              <a:gd name="connsiteX21-1065" fmla="*/ 1956122 w 3189723"/>
              <a:gd name="connsiteY21-1066" fmla="*/ 1110076 h 3221116"/>
              <a:gd name="connsiteX22-1067" fmla="*/ 1973374 w 3189723"/>
              <a:gd name="connsiteY22-1068" fmla="*/ 875315 h 3221116"/>
              <a:gd name="connsiteX23-1069" fmla="*/ 2333414 w 3189723"/>
              <a:gd name="connsiteY23-1070" fmla="*/ 875315 h 3221116"/>
              <a:gd name="connsiteX24-1071" fmla="*/ 2324788 w 3189723"/>
              <a:gd name="connsiteY24-1072" fmla="*/ 2054049 h 3221116"/>
              <a:gd name="connsiteX25-1073" fmla="*/ 2661746 w 3189723"/>
              <a:gd name="connsiteY25-1074" fmla="*/ 2179658 h 3221116"/>
              <a:gd name="connsiteX26-1075" fmla="*/ 2691046 w 3189723"/>
              <a:gd name="connsiteY26-1076" fmla="*/ 2188689 h 3221116"/>
              <a:gd name="connsiteX27-1077" fmla="*/ 2667011 w 3189723"/>
              <a:gd name="connsiteY27-1078" fmla="*/ 2175828 h 3221116"/>
              <a:gd name="connsiteX28-1079" fmla="*/ 2332141 w 3189723"/>
              <a:gd name="connsiteY28-1080" fmla="*/ 653899 h 3221116"/>
              <a:gd name="connsiteX29-1081" fmla="*/ 776764 w 3189723"/>
              <a:gd name="connsiteY29-1082" fmla="*/ 749845 h 3221116"/>
              <a:gd name="connsiteX30-1083" fmla="*/ 631487 w 3189723"/>
              <a:gd name="connsiteY30-1084" fmla="*/ 2301392 h 3221116"/>
              <a:gd name="connsiteX31-1085" fmla="*/ 2142017 w 3189723"/>
              <a:gd name="connsiteY31-1086" fmla="*/ 2684410 h 3221116"/>
              <a:gd name="connsiteX32-1087" fmla="*/ 2324866 w 3189723"/>
              <a:gd name="connsiteY32-1088" fmla="*/ 3053856 h 3221116"/>
              <a:gd name="connsiteX33-1089" fmla="*/ 294693 w 3189723"/>
              <a:gd name="connsiteY33-1090" fmla="*/ 2539075 h 3221116"/>
              <a:gd name="connsiteX34-1091" fmla="*/ 489947 w 3189723"/>
              <a:gd name="connsiteY34-1092" fmla="*/ 453774 h 3221116"/>
              <a:gd name="connsiteX35-1093" fmla="*/ 1651152 w 3189723"/>
              <a:gd name="connsiteY35-1094" fmla="*/ 501 h 322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/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/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Change Fill Color &amp;</a:t>
            </a:r>
            <a:endParaRPr lang="en-US" altLang="ko-K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TEMPLATES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-1" fmla="*/ 0 w 189467"/>
              <a:gd name="connsiteY0-2" fmla="*/ 0 h 1040153"/>
              <a:gd name="connsiteX1-3" fmla="*/ 189467 w 189467"/>
              <a:gd name="connsiteY1-4" fmla="*/ 0 h 1040153"/>
              <a:gd name="connsiteX2-5" fmla="*/ 187528 w 189467"/>
              <a:gd name="connsiteY2-6" fmla="*/ 1040153 h 1040153"/>
              <a:gd name="connsiteX3-7" fmla="*/ 0 w 189467"/>
              <a:gd name="connsiteY3-8" fmla="*/ 674512 h 1040153"/>
              <a:gd name="connsiteX4-9" fmla="*/ 0 w 189467"/>
              <a:gd name="connsiteY4-10" fmla="*/ 0 h 1040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/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anose="020B0604020202020204" pitchFamily="34" charset="0"/>
              </a:rPr>
              <a:t>Agenda Style</a:t>
            </a: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59668"/>
            <a:chOff x="2175371" y="1762964"/>
            <a:chExt cx="5040560" cy="559668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1" y="2313572"/>
            <a:ext cx="5040560" cy="559668"/>
            <a:chOff x="2175371" y="1762964"/>
            <a:chExt cx="5040560" cy="559668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59668"/>
            <a:chOff x="2175371" y="1762964"/>
            <a:chExt cx="5040560" cy="559668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59668"/>
            <a:chOff x="2175371" y="1762964"/>
            <a:chExt cx="5040560" cy="559668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Your Text Here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90393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-1" fmla="*/ 0 w 2305050"/>
              <a:gd name="connsiteY0-2" fmla="*/ 0 h 2352675"/>
              <a:gd name="connsiteX1-3" fmla="*/ 771525 w 2305050"/>
              <a:gd name="connsiteY1-4" fmla="*/ 561975 h 2352675"/>
              <a:gd name="connsiteX2-5" fmla="*/ 2019300 w 2305050"/>
              <a:gd name="connsiteY2-6" fmla="*/ 428625 h 2352675"/>
              <a:gd name="connsiteX3-7" fmla="*/ 2266950 w 2305050"/>
              <a:gd name="connsiteY3-8" fmla="*/ 657225 h 2352675"/>
              <a:gd name="connsiteX4-9" fmla="*/ 1143000 w 2305050"/>
              <a:gd name="connsiteY4-10" fmla="*/ 1009650 h 2352675"/>
              <a:gd name="connsiteX5-11" fmla="*/ 1628775 w 2305050"/>
              <a:gd name="connsiteY5-12" fmla="*/ 1533525 h 2352675"/>
              <a:gd name="connsiteX6-13" fmla="*/ 2076450 w 2305050"/>
              <a:gd name="connsiteY6-14" fmla="*/ 1533525 h 2352675"/>
              <a:gd name="connsiteX7-15" fmla="*/ 2305050 w 2305050"/>
              <a:gd name="connsiteY7-16" fmla="*/ 1724025 h 2352675"/>
              <a:gd name="connsiteX8-17" fmla="*/ 1838325 w 2305050"/>
              <a:gd name="connsiteY8-18" fmla="*/ 1857375 h 2352675"/>
              <a:gd name="connsiteX9-19" fmla="*/ 2009775 w 2305050"/>
              <a:gd name="connsiteY9-20" fmla="*/ 2105025 h 2352675"/>
              <a:gd name="connsiteX10-21" fmla="*/ 1733550 w 2305050"/>
              <a:gd name="connsiteY10-22" fmla="*/ 1971675 h 2352675"/>
              <a:gd name="connsiteX11-23" fmla="*/ 1543050 w 2305050"/>
              <a:gd name="connsiteY11-24" fmla="*/ 2352675 h 2352675"/>
              <a:gd name="connsiteX12-25" fmla="*/ 1314450 w 2305050"/>
              <a:gd name="connsiteY12-26" fmla="*/ 2133600 h 2352675"/>
              <a:gd name="connsiteX13-27" fmla="*/ 1447800 w 2305050"/>
              <a:gd name="connsiteY13-28" fmla="*/ 1771650 h 2352675"/>
              <a:gd name="connsiteX14-29" fmla="*/ 923925 w 2305050"/>
              <a:gd name="connsiteY14-30" fmla="*/ 1190625 h 2352675"/>
              <a:gd name="connsiteX15-31" fmla="*/ 447675 w 2305050"/>
              <a:gd name="connsiteY15-32" fmla="*/ 2276475 h 2352675"/>
              <a:gd name="connsiteX16-33" fmla="*/ 260071 w 2305050"/>
              <a:gd name="connsiteY16-34" fmla="*/ 2087575 h 2352675"/>
              <a:gd name="connsiteX17-35" fmla="*/ 523875 w 2305050"/>
              <a:gd name="connsiteY17-36" fmla="*/ 714375 h 2352675"/>
              <a:gd name="connsiteX18-37" fmla="*/ 0 w 2305050"/>
              <a:gd name="connsiteY18-38" fmla="*/ 0 h 2352675"/>
              <a:gd name="connsiteX0-39" fmla="*/ 0 w 2305050"/>
              <a:gd name="connsiteY0-40" fmla="*/ 0 h 2352675"/>
              <a:gd name="connsiteX1-41" fmla="*/ 771525 w 2305050"/>
              <a:gd name="connsiteY1-42" fmla="*/ 561975 h 2352675"/>
              <a:gd name="connsiteX2-43" fmla="*/ 2019300 w 2305050"/>
              <a:gd name="connsiteY2-44" fmla="*/ 428625 h 2352675"/>
              <a:gd name="connsiteX3-45" fmla="*/ 2266950 w 2305050"/>
              <a:gd name="connsiteY3-46" fmla="*/ 657225 h 2352675"/>
              <a:gd name="connsiteX4-47" fmla="*/ 1143000 w 2305050"/>
              <a:gd name="connsiteY4-48" fmla="*/ 1009650 h 2352675"/>
              <a:gd name="connsiteX5-49" fmla="*/ 1628775 w 2305050"/>
              <a:gd name="connsiteY5-50" fmla="*/ 1533525 h 2352675"/>
              <a:gd name="connsiteX6-51" fmla="*/ 2076450 w 2305050"/>
              <a:gd name="connsiteY6-52" fmla="*/ 1533525 h 2352675"/>
              <a:gd name="connsiteX7-53" fmla="*/ 2305050 w 2305050"/>
              <a:gd name="connsiteY7-54" fmla="*/ 1724025 h 2352675"/>
              <a:gd name="connsiteX8-55" fmla="*/ 1838325 w 2305050"/>
              <a:gd name="connsiteY8-56" fmla="*/ 1857375 h 2352675"/>
              <a:gd name="connsiteX9-57" fmla="*/ 2009775 w 2305050"/>
              <a:gd name="connsiteY9-58" fmla="*/ 2105025 h 2352675"/>
              <a:gd name="connsiteX10-59" fmla="*/ 1733550 w 2305050"/>
              <a:gd name="connsiteY10-60" fmla="*/ 1971675 h 2352675"/>
              <a:gd name="connsiteX11-61" fmla="*/ 1543050 w 2305050"/>
              <a:gd name="connsiteY11-62" fmla="*/ 2352675 h 2352675"/>
              <a:gd name="connsiteX12-63" fmla="*/ 1314450 w 2305050"/>
              <a:gd name="connsiteY12-64" fmla="*/ 2133600 h 2352675"/>
              <a:gd name="connsiteX13-65" fmla="*/ 1447800 w 2305050"/>
              <a:gd name="connsiteY13-66" fmla="*/ 1771650 h 2352675"/>
              <a:gd name="connsiteX14-67" fmla="*/ 923925 w 2305050"/>
              <a:gd name="connsiteY14-68" fmla="*/ 1190625 h 2352675"/>
              <a:gd name="connsiteX15-69" fmla="*/ 447675 w 2305050"/>
              <a:gd name="connsiteY15-70" fmla="*/ 2276475 h 2352675"/>
              <a:gd name="connsiteX16-71" fmla="*/ 296647 w 2305050"/>
              <a:gd name="connsiteY16-72" fmla="*/ 2094890 h 2352675"/>
              <a:gd name="connsiteX17-73" fmla="*/ 523875 w 2305050"/>
              <a:gd name="connsiteY17-74" fmla="*/ 714375 h 2352675"/>
              <a:gd name="connsiteX18-75" fmla="*/ 0 w 2305050"/>
              <a:gd name="connsiteY18-76" fmla="*/ 0 h 2352675"/>
              <a:gd name="connsiteX0-77" fmla="*/ 0 w 2305050"/>
              <a:gd name="connsiteY0-78" fmla="*/ 0 h 2352675"/>
              <a:gd name="connsiteX1-79" fmla="*/ 771525 w 2305050"/>
              <a:gd name="connsiteY1-80" fmla="*/ 561975 h 2352675"/>
              <a:gd name="connsiteX2-81" fmla="*/ 2019300 w 2305050"/>
              <a:gd name="connsiteY2-82" fmla="*/ 428625 h 2352675"/>
              <a:gd name="connsiteX3-83" fmla="*/ 2266950 w 2305050"/>
              <a:gd name="connsiteY3-84" fmla="*/ 657225 h 2352675"/>
              <a:gd name="connsiteX4-85" fmla="*/ 1143000 w 2305050"/>
              <a:gd name="connsiteY4-86" fmla="*/ 1009650 h 2352675"/>
              <a:gd name="connsiteX5-87" fmla="*/ 1628775 w 2305050"/>
              <a:gd name="connsiteY5-88" fmla="*/ 1533525 h 2352675"/>
              <a:gd name="connsiteX6-89" fmla="*/ 2076450 w 2305050"/>
              <a:gd name="connsiteY6-90" fmla="*/ 1533525 h 2352675"/>
              <a:gd name="connsiteX7-91" fmla="*/ 2305050 w 2305050"/>
              <a:gd name="connsiteY7-92" fmla="*/ 1724025 h 2352675"/>
              <a:gd name="connsiteX8-93" fmla="*/ 1838325 w 2305050"/>
              <a:gd name="connsiteY8-94" fmla="*/ 1857375 h 2352675"/>
              <a:gd name="connsiteX9-95" fmla="*/ 2009775 w 2305050"/>
              <a:gd name="connsiteY9-96" fmla="*/ 2105025 h 2352675"/>
              <a:gd name="connsiteX10-97" fmla="*/ 1733550 w 2305050"/>
              <a:gd name="connsiteY10-98" fmla="*/ 1971675 h 2352675"/>
              <a:gd name="connsiteX11-99" fmla="*/ 1543050 w 2305050"/>
              <a:gd name="connsiteY11-100" fmla="*/ 2352675 h 2352675"/>
              <a:gd name="connsiteX12-101" fmla="*/ 1314450 w 2305050"/>
              <a:gd name="connsiteY12-102" fmla="*/ 2133600 h 2352675"/>
              <a:gd name="connsiteX13-103" fmla="*/ 1447800 w 2305050"/>
              <a:gd name="connsiteY13-104" fmla="*/ 1771650 h 2352675"/>
              <a:gd name="connsiteX14-105" fmla="*/ 923925 w 2305050"/>
              <a:gd name="connsiteY14-106" fmla="*/ 1190625 h 2352675"/>
              <a:gd name="connsiteX15-107" fmla="*/ 447675 w 2305050"/>
              <a:gd name="connsiteY15-108" fmla="*/ 2276475 h 2352675"/>
              <a:gd name="connsiteX16-109" fmla="*/ 292990 w 2305050"/>
              <a:gd name="connsiteY16-110" fmla="*/ 2036368 h 2352675"/>
              <a:gd name="connsiteX17-111" fmla="*/ 523875 w 2305050"/>
              <a:gd name="connsiteY17-112" fmla="*/ 714375 h 2352675"/>
              <a:gd name="connsiteX18-113" fmla="*/ 0 w 2305050"/>
              <a:gd name="connsiteY18-114" fmla="*/ 0 h 2352675"/>
              <a:gd name="connsiteX0-115" fmla="*/ 0 w 2305050"/>
              <a:gd name="connsiteY0-116" fmla="*/ 0 h 2352675"/>
              <a:gd name="connsiteX1-117" fmla="*/ 771525 w 2305050"/>
              <a:gd name="connsiteY1-118" fmla="*/ 561975 h 2352675"/>
              <a:gd name="connsiteX2-119" fmla="*/ 2019300 w 2305050"/>
              <a:gd name="connsiteY2-120" fmla="*/ 428625 h 2352675"/>
              <a:gd name="connsiteX3-121" fmla="*/ 2266950 w 2305050"/>
              <a:gd name="connsiteY3-122" fmla="*/ 657225 h 2352675"/>
              <a:gd name="connsiteX4-123" fmla="*/ 1143000 w 2305050"/>
              <a:gd name="connsiteY4-124" fmla="*/ 1009650 h 2352675"/>
              <a:gd name="connsiteX5-125" fmla="*/ 1628775 w 2305050"/>
              <a:gd name="connsiteY5-126" fmla="*/ 1533525 h 2352675"/>
              <a:gd name="connsiteX6-127" fmla="*/ 2076450 w 2305050"/>
              <a:gd name="connsiteY6-128" fmla="*/ 1533525 h 2352675"/>
              <a:gd name="connsiteX7-129" fmla="*/ 2305050 w 2305050"/>
              <a:gd name="connsiteY7-130" fmla="*/ 1724025 h 2352675"/>
              <a:gd name="connsiteX8-131" fmla="*/ 1838325 w 2305050"/>
              <a:gd name="connsiteY8-132" fmla="*/ 1857375 h 2352675"/>
              <a:gd name="connsiteX9-133" fmla="*/ 2009775 w 2305050"/>
              <a:gd name="connsiteY9-134" fmla="*/ 2105025 h 2352675"/>
              <a:gd name="connsiteX10-135" fmla="*/ 1733550 w 2305050"/>
              <a:gd name="connsiteY10-136" fmla="*/ 1971675 h 2352675"/>
              <a:gd name="connsiteX11-137" fmla="*/ 1543050 w 2305050"/>
              <a:gd name="connsiteY11-138" fmla="*/ 2352675 h 2352675"/>
              <a:gd name="connsiteX12-139" fmla="*/ 1314450 w 2305050"/>
              <a:gd name="connsiteY12-140" fmla="*/ 2133600 h 2352675"/>
              <a:gd name="connsiteX13-141" fmla="*/ 1447800 w 2305050"/>
              <a:gd name="connsiteY13-142" fmla="*/ 1771650 h 2352675"/>
              <a:gd name="connsiteX14-143" fmla="*/ 923925 w 2305050"/>
              <a:gd name="connsiteY14-144" fmla="*/ 1190625 h 2352675"/>
              <a:gd name="connsiteX15-145" fmla="*/ 414757 w 2305050"/>
              <a:gd name="connsiteY15-146" fmla="*/ 2305735 h 2352675"/>
              <a:gd name="connsiteX16-147" fmla="*/ 292990 w 2305050"/>
              <a:gd name="connsiteY16-148" fmla="*/ 2036368 h 2352675"/>
              <a:gd name="connsiteX17-149" fmla="*/ 523875 w 2305050"/>
              <a:gd name="connsiteY17-150" fmla="*/ 714375 h 2352675"/>
              <a:gd name="connsiteX18-151" fmla="*/ 0 w 2305050"/>
              <a:gd name="connsiteY18-152" fmla="*/ 0 h 2352675"/>
              <a:gd name="connsiteX0-153" fmla="*/ 0 w 2305050"/>
              <a:gd name="connsiteY0-154" fmla="*/ 0 h 2352675"/>
              <a:gd name="connsiteX1-155" fmla="*/ 771525 w 2305050"/>
              <a:gd name="connsiteY1-156" fmla="*/ 561975 h 2352675"/>
              <a:gd name="connsiteX2-157" fmla="*/ 2019300 w 2305050"/>
              <a:gd name="connsiteY2-158" fmla="*/ 428625 h 2352675"/>
              <a:gd name="connsiteX3-159" fmla="*/ 2292554 w 2305050"/>
              <a:gd name="connsiteY3-160" fmla="*/ 627964 h 2352675"/>
              <a:gd name="connsiteX4-161" fmla="*/ 1143000 w 2305050"/>
              <a:gd name="connsiteY4-162" fmla="*/ 1009650 h 2352675"/>
              <a:gd name="connsiteX5-163" fmla="*/ 1628775 w 2305050"/>
              <a:gd name="connsiteY5-164" fmla="*/ 1533525 h 2352675"/>
              <a:gd name="connsiteX6-165" fmla="*/ 2076450 w 2305050"/>
              <a:gd name="connsiteY6-166" fmla="*/ 1533525 h 2352675"/>
              <a:gd name="connsiteX7-167" fmla="*/ 2305050 w 2305050"/>
              <a:gd name="connsiteY7-168" fmla="*/ 1724025 h 2352675"/>
              <a:gd name="connsiteX8-169" fmla="*/ 1838325 w 2305050"/>
              <a:gd name="connsiteY8-170" fmla="*/ 1857375 h 2352675"/>
              <a:gd name="connsiteX9-171" fmla="*/ 2009775 w 2305050"/>
              <a:gd name="connsiteY9-172" fmla="*/ 2105025 h 2352675"/>
              <a:gd name="connsiteX10-173" fmla="*/ 1733550 w 2305050"/>
              <a:gd name="connsiteY10-174" fmla="*/ 1971675 h 2352675"/>
              <a:gd name="connsiteX11-175" fmla="*/ 1543050 w 2305050"/>
              <a:gd name="connsiteY11-176" fmla="*/ 2352675 h 2352675"/>
              <a:gd name="connsiteX12-177" fmla="*/ 1314450 w 2305050"/>
              <a:gd name="connsiteY12-178" fmla="*/ 2133600 h 2352675"/>
              <a:gd name="connsiteX13-179" fmla="*/ 1447800 w 2305050"/>
              <a:gd name="connsiteY13-180" fmla="*/ 1771650 h 2352675"/>
              <a:gd name="connsiteX14-181" fmla="*/ 923925 w 2305050"/>
              <a:gd name="connsiteY14-182" fmla="*/ 1190625 h 2352675"/>
              <a:gd name="connsiteX15-183" fmla="*/ 414757 w 2305050"/>
              <a:gd name="connsiteY15-184" fmla="*/ 2305735 h 2352675"/>
              <a:gd name="connsiteX16-185" fmla="*/ 292990 w 2305050"/>
              <a:gd name="connsiteY16-186" fmla="*/ 2036368 h 2352675"/>
              <a:gd name="connsiteX17-187" fmla="*/ 523875 w 2305050"/>
              <a:gd name="connsiteY17-188" fmla="*/ 714375 h 2352675"/>
              <a:gd name="connsiteX18-189" fmla="*/ 0 w 2305050"/>
              <a:gd name="connsiteY18-190" fmla="*/ 0 h 2352675"/>
              <a:gd name="connsiteX0-191" fmla="*/ 0 w 2305050"/>
              <a:gd name="connsiteY0-192" fmla="*/ 0 h 2352675"/>
              <a:gd name="connsiteX1-193" fmla="*/ 771525 w 2305050"/>
              <a:gd name="connsiteY1-194" fmla="*/ 561975 h 2352675"/>
              <a:gd name="connsiteX2-195" fmla="*/ 2081480 w 2305050"/>
              <a:gd name="connsiteY2-196" fmla="*/ 476174 h 2352675"/>
              <a:gd name="connsiteX3-197" fmla="*/ 2292554 w 2305050"/>
              <a:gd name="connsiteY3-198" fmla="*/ 627964 h 2352675"/>
              <a:gd name="connsiteX4-199" fmla="*/ 1143000 w 2305050"/>
              <a:gd name="connsiteY4-200" fmla="*/ 1009650 h 2352675"/>
              <a:gd name="connsiteX5-201" fmla="*/ 1628775 w 2305050"/>
              <a:gd name="connsiteY5-202" fmla="*/ 1533525 h 2352675"/>
              <a:gd name="connsiteX6-203" fmla="*/ 2076450 w 2305050"/>
              <a:gd name="connsiteY6-204" fmla="*/ 1533525 h 2352675"/>
              <a:gd name="connsiteX7-205" fmla="*/ 2305050 w 2305050"/>
              <a:gd name="connsiteY7-206" fmla="*/ 1724025 h 2352675"/>
              <a:gd name="connsiteX8-207" fmla="*/ 1838325 w 2305050"/>
              <a:gd name="connsiteY8-208" fmla="*/ 1857375 h 2352675"/>
              <a:gd name="connsiteX9-209" fmla="*/ 2009775 w 2305050"/>
              <a:gd name="connsiteY9-210" fmla="*/ 2105025 h 2352675"/>
              <a:gd name="connsiteX10-211" fmla="*/ 1733550 w 2305050"/>
              <a:gd name="connsiteY10-212" fmla="*/ 1971675 h 2352675"/>
              <a:gd name="connsiteX11-213" fmla="*/ 1543050 w 2305050"/>
              <a:gd name="connsiteY11-214" fmla="*/ 2352675 h 2352675"/>
              <a:gd name="connsiteX12-215" fmla="*/ 1314450 w 2305050"/>
              <a:gd name="connsiteY12-216" fmla="*/ 2133600 h 2352675"/>
              <a:gd name="connsiteX13-217" fmla="*/ 1447800 w 2305050"/>
              <a:gd name="connsiteY13-218" fmla="*/ 1771650 h 2352675"/>
              <a:gd name="connsiteX14-219" fmla="*/ 923925 w 2305050"/>
              <a:gd name="connsiteY14-220" fmla="*/ 1190625 h 2352675"/>
              <a:gd name="connsiteX15-221" fmla="*/ 414757 w 2305050"/>
              <a:gd name="connsiteY15-222" fmla="*/ 2305735 h 2352675"/>
              <a:gd name="connsiteX16-223" fmla="*/ 292990 w 2305050"/>
              <a:gd name="connsiteY16-224" fmla="*/ 2036368 h 2352675"/>
              <a:gd name="connsiteX17-225" fmla="*/ 523875 w 2305050"/>
              <a:gd name="connsiteY17-226" fmla="*/ 714375 h 2352675"/>
              <a:gd name="connsiteX18-227" fmla="*/ 0 w 2305050"/>
              <a:gd name="connsiteY18-228" fmla="*/ 0 h 2352675"/>
              <a:gd name="connsiteX0-229" fmla="*/ 0 w 2305050"/>
              <a:gd name="connsiteY0-230" fmla="*/ 0 h 2352675"/>
              <a:gd name="connsiteX1-231" fmla="*/ 771525 w 2305050"/>
              <a:gd name="connsiteY1-232" fmla="*/ 561975 h 2352675"/>
              <a:gd name="connsiteX2-233" fmla="*/ 2004671 w 2305050"/>
              <a:gd name="connsiteY2-234" fmla="*/ 468859 h 2352675"/>
              <a:gd name="connsiteX3-235" fmla="*/ 2292554 w 2305050"/>
              <a:gd name="connsiteY3-236" fmla="*/ 627964 h 2352675"/>
              <a:gd name="connsiteX4-237" fmla="*/ 1143000 w 2305050"/>
              <a:gd name="connsiteY4-238" fmla="*/ 1009650 h 2352675"/>
              <a:gd name="connsiteX5-239" fmla="*/ 1628775 w 2305050"/>
              <a:gd name="connsiteY5-240" fmla="*/ 1533525 h 2352675"/>
              <a:gd name="connsiteX6-241" fmla="*/ 2076450 w 2305050"/>
              <a:gd name="connsiteY6-242" fmla="*/ 1533525 h 2352675"/>
              <a:gd name="connsiteX7-243" fmla="*/ 2305050 w 2305050"/>
              <a:gd name="connsiteY7-244" fmla="*/ 1724025 h 2352675"/>
              <a:gd name="connsiteX8-245" fmla="*/ 1838325 w 2305050"/>
              <a:gd name="connsiteY8-246" fmla="*/ 1857375 h 2352675"/>
              <a:gd name="connsiteX9-247" fmla="*/ 2009775 w 2305050"/>
              <a:gd name="connsiteY9-248" fmla="*/ 2105025 h 2352675"/>
              <a:gd name="connsiteX10-249" fmla="*/ 1733550 w 2305050"/>
              <a:gd name="connsiteY10-250" fmla="*/ 1971675 h 2352675"/>
              <a:gd name="connsiteX11-251" fmla="*/ 1543050 w 2305050"/>
              <a:gd name="connsiteY11-252" fmla="*/ 2352675 h 2352675"/>
              <a:gd name="connsiteX12-253" fmla="*/ 1314450 w 2305050"/>
              <a:gd name="connsiteY12-254" fmla="*/ 2133600 h 2352675"/>
              <a:gd name="connsiteX13-255" fmla="*/ 1447800 w 2305050"/>
              <a:gd name="connsiteY13-256" fmla="*/ 1771650 h 2352675"/>
              <a:gd name="connsiteX14-257" fmla="*/ 923925 w 2305050"/>
              <a:gd name="connsiteY14-258" fmla="*/ 1190625 h 2352675"/>
              <a:gd name="connsiteX15-259" fmla="*/ 414757 w 2305050"/>
              <a:gd name="connsiteY15-260" fmla="*/ 2305735 h 2352675"/>
              <a:gd name="connsiteX16-261" fmla="*/ 292990 w 2305050"/>
              <a:gd name="connsiteY16-262" fmla="*/ 2036368 h 2352675"/>
              <a:gd name="connsiteX17-263" fmla="*/ 523875 w 2305050"/>
              <a:gd name="connsiteY17-264" fmla="*/ 714375 h 2352675"/>
              <a:gd name="connsiteX18-265" fmla="*/ 0 w 2305050"/>
              <a:gd name="connsiteY18-266" fmla="*/ 0 h 2352675"/>
              <a:gd name="connsiteX0-267" fmla="*/ 0 w 2305050"/>
              <a:gd name="connsiteY0-268" fmla="*/ 0 h 2352675"/>
              <a:gd name="connsiteX1-269" fmla="*/ 771525 w 2305050"/>
              <a:gd name="connsiteY1-270" fmla="*/ 561975 h 2352675"/>
              <a:gd name="connsiteX2-271" fmla="*/ 1960779 w 2305050"/>
              <a:gd name="connsiteY2-272" fmla="*/ 472517 h 2352675"/>
              <a:gd name="connsiteX3-273" fmla="*/ 2292554 w 2305050"/>
              <a:gd name="connsiteY3-274" fmla="*/ 627964 h 2352675"/>
              <a:gd name="connsiteX4-275" fmla="*/ 1143000 w 2305050"/>
              <a:gd name="connsiteY4-276" fmla="*/ 1009650 h 2352675"/>
              <a:gd name="connsiteX5-277" fmla="*/ 1628775 w 2305050"/>
              <a:gd name="connsiteY5-278" fmla="*/ 1533525 h 2352675"/>
              <a:gd name="connsiteX6-279" fmla="*/ 2076450 w 2305050"/>
              <a:gd name="connsiteY6-280" fmla="*/ 1533525 h 2352675"/>
              <a:gd name="connsiteX7-281" fmla="*/ 2305050 w 2305050"/>
              <a:gd name="connsiteY7-282" fmla="*/ 1724025 h 2352675"/>
              <a:gd name="connsiteX8-283" fmla="*/ 1838325 w 2305050"/>
              <a:gd name="connsiteY8-284" fmla="*/ 1857375 h 2352675"/>
              <a:gd name="connsiteX9-285" fmla="*/ 2009775 w 2305050"/>
              <a:gd name="connsiteY9-286" fmla="*/ 2105025 h 2352675"/>
              <a:gd name="connsiteX10-287" fmla="*/ 1733550 w 2305050"/>
              <a:gd name="connsiteY10-288" fmla="*/ 1971675 h 2352675"/>
              <a:gd name="connsiteX11-289" fmla="*/ 1543050 w 2305050"/>
              <a:gd name="connsiteY11-290" fmla="*/ 2352675 h 2352675"/>
              <a:gd name="connsiteX12-291" fmla="*/ 1314450 w 2305050"/>
              <a:gd name="connsiteY12-292" fmla="*/ 2133600 h 2352675"/>
              <a:gd name="connsiteX13-293" fmla="*/ 1447800 w 2305050"/>
              <a:gd name="connsiteY13-294" fmla="*/ 1771650 h 2352675"/>
              <a:gd name="connsiteX14-295" fmla="*/ 923925 w 2305050"/>
              <a:gd name="connsiteY14-296" fmla="*/ 1190625 h 2352675"/>
              <a:gd name="connsiteX15-297" fmla="*/ 414757 w 2305050"/>
              <a:gd name="connsiteY15-298" fmla="*/ 2305735 h 2352675"/>
              <a:gd name="connsiteX16-299" fmla="*/ 292990 w 2305050"/>
              <a:gd name="connsiteY16-300" fmla="*/ 2036368 h 2352675"/>
              <a:gd name="connsiteX17-301" fmla="*/ 523875 w 2305050"/>
              <a:gd name="connsiteY17-302" fmla="*/ 714375 h 2352675"/>
              <a:gd name="connsiteX18-303" fmla="*/ 0 w 2305050"/>
              <a:gd name="connsiteY18-304" fmla="*/ 0 h 2352675"/>
              <a:gd name="connsiteX0-305" fmla="*/ 0 w 2305050"/>
              <a:gd name="connsiteY0-306" fmla="*/ 0 h 2352675"/>
              <a:gd name="connsiteX1-307" fmla="*/ 771525 w 2305050"/>
              <a:gd name="connsiteY1-308" fmla="*/ 561975 h 2352675"/>
              <a:gd name="connsiteX2-309" fmla="*/ 1960779 w 2305050"/>
              <a:gd name="connsiteY2-310" fmla="*/ 472517 h 2352675"/>
              <a:gd name="connsiteX3-311" fmla="*/ 2270609 w 2305050"/>
              <a:gd name="connsiteY3-312" fmla="*/ 649910 h 2352675"/>
              <a:gd name="connsiteX4-313" fmla="*/ 1143000 w 2305050"/>
              <a:gd name="connsiteY4-314" fmla="*/ 1009650 h 2352675"/>
              <a:gd name="connsiteX5-315" fmla="*/ 1628775 w 2305050"/>
              <a:gd name="connsiteY5-316" fmla="*/ 1533525 h 2352675"/>
              <a:gd name="connsiteX6-317" fmla="*/ 2076450 w 2305050"/>
              <a:gd name="connsiteY6-318" fmla="*/ 1533525 h 2352675"/>
              <a:gd name="connsiteX7-319" fmla="*/ 2305050 w 2305050"/>
              <a:gd name="connsiteY7-320" fmla="*/ 1724025 h 2352675"/>
              <a:gd name="connsiteX8-321" fmla="*/ 1838325 w 2305050"/>
              <a:gd name="connsiteY8-322" fmla="*/ 1857375 h 2352675"/>
              <a:gd name="connsiteX9-323" fmla="*/ 2009775 w 2305050"/>
              <a:gd name="connsiteY9-324" fmla="*/ 2105025 h 2352675"/>
              <a:gd name="connsiteX10-325" fmla="*/ 1733550 w 2305050"/>
              <a:gd name="connsiteY10-326" fmla="*/ 1971675 h 2352675"/>
              <a:gd name="connsiteX11-327" fmla="*/ 1543050 w 2305050"/>
              <a:gd name="connsiteY11-328" fmla="*/ 2352675 h 2352675"/>
              <a:gd name="connsiteX12-329" fmla="*/ 1314450 w 2305050"/>
              <a:gd name="connsiteY12-330" fmla="*/ 2133600 h 2352675"/>
              <a:gd name="connsiteX13-331" fmla="*/ 1447800 w 2305050"/>
              <a:gd name="connsiteY13-332" fmla="*/ 1771650 h 2352675"/>
              <a:gd name="connsiteX14-333" fmla="*/ 923925 w 2305050"/>
              <a:gd name="connsiteY14-334" fmla="*/ 1190625 h 2352675"/>
              <a:gd name="connsiteX15-335" fmla="*/ 414757 w 2305050"/>
              <a:gd name="connsiteY15-336" fmla="*/ 2305735 h 2352675"/>
              <a:gd name="connsiteX16-337" fmla="*/ 292990 w 2305050"/>
              <a:gd name="connsiteY16-338" fmla="*/ 2036368 h 2352675"/>
              <a:gd name="connsiteX17-339" fmla="*/ 523875 w 2305050"/>
              <a:gd name="connsiteY17-340" fmla="*/ 714375 h 2352675"/>
              <a:gd name="connsiteX18-341" fmla="*/ 0 w 2305050"/>
              <a:gd name="connsiteY18-342" fmla="*/ 0 h 2352675"/>
              <a:gd name="connsiteX0-343" fmla="*/ 0 w 2305050"/>
              <a:gd name="connsiteY0-344" fmla="*/ 0 h 2352675"/>
              <a:gd name="connsiteX1-345" fmla="*/ 771525 w 2305050"/>
              <a:gd name="connsiteY1-346" fmla="*/ 561975 h 2352675"/>
              <a:gd name="connsiteX2-347" fmla="*/ 1960779 w 2305050"/>
              <a:gd name="connsiteY2-348" fmla="*/ 472517 h 2352675"/>
              <a:gd name="connsiteX3-349" fmla="*/ 2296212 w 2305050"/>
              <a:gd name="connsiteY3-350" fmla="*/ 646252 h 2352675"/>
              <a:gd name="connsiteX4-351" fmla="*/ 1143000 w 2305050"/>
              <a:gd name="connsiteY4-352" fmla="*/ 1009650 h 2352675"/>
              <a:gd name="connsiteX5-353" fmla="*/ 1628775 w 2305050"/>
              <a:gd name="connsiteY5-354" fmla="*/ 1533525 h 2352675"/>
              <a:gd name="connsiteX6-355" fmla="*/ 2076450 w 2305050"/>
              <a:gd name="connsiteY6-356" fmla="*/ 1533525 h 2352675"/>
              <a:gd name="connsiteX7-357" fmla="*/ 2305050 w 2305050"/>
              <a:gd name="connsiteY7-358" fmla="*/ 1724025 h 2352675"/>
              <a:gd name="connsiteX8-359" fmla="*/ 1838325 w 2305050"/>
              <a:gd name="connsiteY8-360" fmla="*/ 1857375 h 2352675"/>
              <a:gd name="connsiteX9-361" fmla="*/ 2009775 w 2305050"/>
              <a:gd name="connsiteY9-362" fmla="*/ 2105025 h 2352675"/>
              <a:gd name="connsiteX10-363" fmla="*/ 1733550 w 2305050"/>
              <a:gd name="connsiteY10-364" fmla="*/ 1971675 h 2352675"/>
              <a:gd name="connsiteX11-365" fmla="*/ 1543050 w 2305050"/>
              <a:gd name="connsiteY11-366" fmla="*/ 2352675 h 2352675"/>
              <a:gd name="connsiteX12-367" fmla="*/ 1314450 w 2305050"/>
              <a:gd name="connsiteY12-368" fmla="*/ 2133600 h 2352675"/>
              <a:gd name="connsiteX13-369" fmla="*/ 1447800 w 2305050"/>
              <a:gd name="connsiteY13-370" fmla="*/ 1771650 h 2352675"/>
              <a:gd name="connsiteX14-371" fmla="*/ 923925 w 2305050"/>
              <a:gd name="connsiteY14-372" fmla="*/ 1190625 h 2352675"/>
              <a:gd name="connsiteX15-373" fmla="*/ 414757 w 2305050"/>
              <a:gd name="connsiteY15-374" fmla="*/ 2305735 h 2352675"/>
              <a:gd name="connsiteX16-375" fmla="*/ 292990 w 2305050"/>
              <a:gd name="connsiteY16-376" fmla="*/ 2036368 h 2352675"/>
              <a:gd name="connsiteX17-377" fmla="*/ 523875 w 2305050"/>
              <a:gd name="connsiteY17-378" fmla="*/ 714375 h 2352675"/>
              <a:gd name="connsiteX18-379" fmla="*/ 0 w 2305050"/>
              <a:gd name="connsiteY18-380" fmla="*/ 0 h 2352675"/>
              <a:gd name="connsiteX0-381" fmla="*/ 0 w 2305050"/>
              <a:gd name="connsiteY0-382" fmla="*/ 0 h 2352675"/>
              <a:gd name="connsiteX1-383" fmla="*/ 771525 w 2305050"/>
              <a:gd name="connsiteY1-384" fmla="*/ 561975 h 2352675"/>
              <a:gd name="connsiteX2-385" fmla="*/ 1982725 w 2305050"/>
              <a:gd name="connsiteY2-386" fmla="*/ 494463 h 2352675"/>
              <a:gd name="connsiteX3-387" fmla="*/ 2296212 w 2305050"/>
              <a:gd name="connsiteY3-388" fmla="*/ 646252 h 2352675"/>
              <a:gd name="connsiteX4-389" fmla="*/ 1143000 w 2305050"/>
              <a:gd name="connsiteY4-390" fmla="*/ 1009650 h 2352675"/>
              <a:gd name="connsiteX5-391" fmla="*/ 1628775 w 2305050"/>
              <a:gd name="connsiteY5-392" fmla="*/ 1533525 h 2352675"/>
              <a:gd name="connsiteX6-393" fmla="*/ 2076450 w 2305050"/>
              <a:gd name="connsiteY6-394" fmla="*/ 1533525 h 2352675"/>
              <a:gd name="connsiteX7-395" fmla="*/ 2305050 w 2305050"/>
              <a:gd name="connsiteY7-396" fmla="*/ 1724025 h 2352675"/>
              <a:gd name="connsiteX8-397" fmla="*/ 1838325 w 2305050"/>
              <a:gd name="connsiteY8-398" fmla="*/ 1857375 h 2352675"/>
              <a:gd name="connsiteX9-399" fmla="*/ 2009775 w 2305050"/>
              <a:gd name="connsiteY9-400" fmla="*/ 2105025 h 2352675"/>
              <a:gd name="connsiteX10-401" fmla="*/ 1733550 w 2305050"/>
              <a:gd name="connsiteY10-402" fmla="*/ 1971675 h 2352675"/>
              <a:gd name="connsiteX11-403" fmla="*/ 1543050 w 2305050"/>
              <a:gd name="connsiteY11-404" fmla="*/ 2352675 h 2352675"/>
              <a:gd name="connsiteX12-405" fmla="*/ 1314450 w 2305050"/>
              <a:gd name="connsiteY12-406" fmla="*/ 2133600 h 2352675"/>
              <a:gd name="connsiteX13-407" fmla="*/ 1447800 w 2305050"/>
              <a:gd name="connsiteY13-408" fmla="*/ 1771650 h 2352675"/>
              <a:gd name="connsiteX14-409" fmla="*/ 923925 w 2305050"/>
              <a:gd name="connsiteY14-410" fmla="*/ 1190625 h 2352675"/>
              <a:gd name="connsiteX15-411" fmla="*/ 414757 w 2305050"/>
              <a:gd name="connsiteY15-412" fmla="*/ 2305735 h 2352675"/>
              <a:gd name="connsiteX16-413" fmla="*/ 292990 w 2305050"/>
              <a:gd name="connsiteY16-414" fmla="*/ 2036368 h 2352675"/>
              <a:gd name="connsiteX17-415" fmla="*/ 523875 w 2305050"/>
              <a:gd name="connsiteY17-416" fmla="*/ 714375 h 2352675"/>
              <a:gd name="connsiteX18-417" fmla="*/ 0 w 2305050"/>
              <a:gd name="connsiteY18-418" fmla="*/ 0 h 2352675"/>
              <a:gd name="connsiteX0-419" fmla="*/ 0 w 2305050"/>
              <a:gd name="connsiteY0-420" fmla="*/ 0 h 2352675"/>
              <a:gd name="connsiteX1-421" fmla="*/ 771525 w 2305050"/>
              <a:gd name="connsiteY1-422" fmla="*/ 561975 h 2352675"/>
              <a:gd name="connsiteX2-423" fmla="*/ 2041246 w 2305050"/>
              <a:gd name="connsiteY2-424" fmla="*/ 498120 h 2352675"/>
              <a:gd name="connsiteX3-425" fmla="*/ 2296212 w 2305050"/>
              <a:gd name="connsiteY3-426" fmla="*/ 646252 h 2352675"/>
              <a:gd name="connsiteX4-427" fmla="*/ 1143000 w 2305050"/>
              <a:gd name="connsiteY4-428" fmla="*/ 1009650 h 2352675"/>
              <a:gd name="connsiteX5-429" fmla="*/ 1628775 w 2305050"/>
              <a:gd name="connsiteY5-430" fmla="*/ 1533525 h 2352675"/>
              <a:gd name="connsiteX6-431" fmla="*/ 2076450 w 2305050"/>
              <a:gd name="connsiteY6-432" fmla="*/ 1533525 h 2352675"/>
              <a:gd name="connsiteX7-433" fmla="*/ 2305050 w 2305050"/>
              <a:gd name="connsiteY7-434" fmla="*/ 1724025 h 2352675"/>
              <a:gd name="connsiteX8-435" fmla="*/ 1838325 w 2305050"/>
              <a:gd name="connsiteY8-436" fmla="*/ 1857375 h 2352675"/>
              <a:gd name="connsiteX9-437" fmla="*/ 2009775 w 2305050"/>
              <a:gd name="connsiteY9-438" fmla="*/ 2105025 h 2352675"/>
              <a:gd name="connsiteX10-439" fmla="*/ 1733550 w 2305050"/>
              <a:gd name="connsiteY10-440" fmla="*/ 1971675 h 2352675"/>
              <a:gd name="connsiteX11-441" fmla="*/ 1543050 w 2305050"/>
              <a:gd name="connsiteY11-442" fmla="*/ 2352675 h 2352675"/>
              <a:gd name="connsiteX12-443" fmla="*/ 1314450 w 2305050"/>
              <a:gd name="connsiteY12-444" fmla="*/ 2133600 h 2352675"/>
              <a:gd name="connsiteX13-445" fmla="*/ 1447800 w 2305050"/>
              <a:gd name="connsiteY13-446" fmla="*/ 1771650 h 2352675"/>
              <a:gd name="connsiteX14-447" fmla="*/ 923925 w 2305050"/>
              <a:gd name="connsiteY14-448" fmla="*/ 1190625 h 2352675"/>
              <a:gd name="connsiteX15-449" fmla="*/ 414757 w 2305050"/>
              <a:gd name="connsiteY15-450" fmla="*/ 2305735 h 2352675"/>
              <a:gd name="connsiteX16-451" fmla="*/ 292990 w 2305050"/>
              <a:gd name="connsiteY16-452" fmla="*/ 2036368 h 2352675"/>
              <a:gd name="connsiteX17-453" fmla="*/ 523875 w 2305050"/>
              <a:gd name="connsiteY17-454" fmla="*/ 714375 h 2352675"/>
              <a:gd name="connsiteX18-455" fmla="*/ 0 w 2305050"/>
              <a:gd name="connsiteY18-456" fmla="*/ 0 h 2352675"/>
              <a:gd name="connsiteX0-457" fmla="*/ 0 w 2305050"/>
              <a:gd name="connsiteY0-458" fmla="*/ 0 h 2352675"/>
              <a:gd name="connsiteX1-459" fmla="*/ 771525 w 2305050"/>
              <a:gd name="connsiteY1-460" fmla="*/ 561975 h 2352675"/>
              <a:gd name="connsiteX2-461" fmla="*/ 2041246 w 2305050"/>
              <a:gd name="connsiteY2-462" fmla="*/ 498120 h 2352675"/>
              <a:gd name="connsiteX3-463" fmla="*/ 2296212 w 2305050"/>
              <a:gd name="connsiteY3-464" fmla="*/ 646252 h 2352675"/>
              <a:gd name="connsiteX4-465" fmla="*/ 1143000 w 2305050"/>
              <a:gd name="connsiteY4-466" fmla="*/ 1009650 h 2352675"/>
              <a:gd name="connsiteX5-467" fmla="*/ 1628775 w 2305050"/>
              <a:gd name="connsiteY5-468" fmla="*/ 1533525 h 2352675"/>
              <a:gd name="connsiteX6-469" fmla="*/ 2076450 w 2305050"/>
              <a:gd name="connsiteY6-470" fmla="*/ 1533525 h 2352675"/>
              <a:gd name="connsiteX7-471" fmla="*/ 2305050 w 2305050"/>
              <a:gd name="connsiteY7-472" fmla="*/ 1724025 h 2352675"/>
              <a:gd name="connsiteX8-473" fmla="*/ 1838325 w 2305050"/>
              <a:gd name="connsiteY8-474" fmla="*/ 1857375 h 2352675"/>
              <a:gd name="connsiteX9-475" fmla="*/ 2009775 w 2305050"/>
              <a:gd name="connsiteY9-476" fmla="*/ 2105025 h 2352675"/>
              <a:gd name="connsiteX10-477" fmla="*/ 1733550 w 2305050"/>
              <a:gd name="connsiteY10-478" fmla="*/ 1971675 h 2352675"/>
              <a:gd name="connsiteX11-479" fmla="*/ 1543050 w 2305050"/>
              <a:gd name="connsiteY11-480" fmla="*/ 2352675 h 2352675"/>
              <a:gd name="connsiteX12-481" fmla="*/ 1314450 w 2305050"/>
              <a:gd name="connsiteY12-482" fmla="*/ 2133600 h 2352675"/>
              <a:gd name="connsiteX13-483" fmla="*/ 1447800 w 2305050"/>
              <a:gd name="connsiteY13-484" fmla="*/ 1771650 h 2352675"/>
              <a:gd name="connsiteX14-485" fmla="*/ 923925 w 2305050"/>
              <a:gd name="connsiteY14-486" fmla="*/ 1190625 h 2352675"/>
              <a:gd name="connsiteX15-487" fmla="*/ 414757 w 2305050"/>
              <a:gd name="connsiteY15-488" fmla="*/ 2305735 h 2352675"/>
              <a:gd name="connsiteX16-489" fmla="*/ 292990 w 2305050"/>
              <a:gd name="connsiteY16-490" fmla="*/ 2036368 h 2352675"/>
              <a:gd name="connsiteX17-491" fmla="*/ 520217 w 2305050"/>
              <a:gd name="connsiteY17-492" fmla="*/ 750951 h 2352675"/>
              <a:gd name="connsiteX18-493" fmla="*/ 0 w 2305050"/>
              <a:gd name="connsiteY18-494" fmla="*/ 0 h 2352675"/>
              <a:gd name="connsiteX0-495" fmla="*/ 0 w 2305050"/>
              <a:gd name="connsiteY0-496" fmla="*/ 0 h 2352675"/>
              <a:gd name="connsiteX1-497" fmla="*/ 771525 w 2305050"/>
              <a:gd name="connsiteY1-498" fmla="*/ 561975 h 2352675"/>
              <a:gd name="connsiteX2-499" fmla="*/ 2041246 w 2305050"/>
              <a:gd name="connsiteY2-500" fmla="*/ 498120 h 2352675"/>
              <a:gd name="connsiteX3-501" fmla="*/ 2296212 w 2305050"/>
              <a:gd name="connsiteY3-502" fmla="*/ 646252 h 2352675"/>
              <a:gd name="connsiteX4-503" fmla="*/ 1143000 w 2305050"/>
              <a:gd name="connsiteY4-504" fmla="*/ 1009650 h 2352675"/>
              <a:gd name="connsiteX5-505" fmla="*/ 1628775 w 2305050"/>
              <a:gd name="connsiteY5-506" fmla="*/ 1533525 h 2352675"/>
              <a:gd name="connsiteX6-507" fmla="*/ 2076450 w 2305050"/>
              <a:gd name="connsiteY6-508" fmla="*/ 1533525 h 2352675"/>
              <a:gd name="connsiteX7-509" fmla="*/ 2305050 w 2305050"/>
              <a:gd name="connsiteY7-510" fmla="*/ 1724025 h 2352675"/>
              <a:gd name="connsiteX8-511" fmla="*/ 1838325 w 2305050"/>
              <a:gd name="connsiteY8-512" fmla="*/ 1857375 h 2352675"/>
              <a:gd name="connsiteX9-513" fmla="*/ 2009775 w 2305050"/>
              <a:gd name="connsiteY9-514" fmla="*/ 2105025 h 2352675"/>
              <a:gd name="connsiteX10-515" fmla="*/ 1733550 w 2305050"/>
              <a:gd name="connsiteY10-516" fmla="*/ 1971675 h 2352675"/>
              <a:gd name="connsiteX11-517" fmla="*/ 1543050 w 2305050"/>
              <a:gd name="connsiteY11-518" fmla="*/ 2352675 h 2352675"/>
              <a:gd name="connsiteX12-519" fmla="*/ 1314450 w 2305050"/>
              <a:gd name="connsiteY12-520" fmla="*/ 2133600 h 2352675"/>
              <a:gd name="connsiteX13-521" fmla="*/ 1447800 w 2305050"/>
              <a:gd name="connsiteY13-522" fmla="*/ 1771650 h 2352675"/>
              <a:gd name="connsiteX14-523" fmla="*/ 923925 w 2305050"/>
              <a:gd name="connsiteY14-524" fmla="*/ 1190625 h 2352675"/>
              <a:gd name="connsiteX15-525" fmla="*/ 414757 w 2305050"/>
              <a:gd name="connsiteY15-526" fmla="*/ 2305735 h 2352675"/>
              <a:gd name="connsiteX16-527" fmla="*/ 292990 w 2305050"/>
              <a:gd name="connsiteY16-528" fmla="*/ 2036368 h 2352675"/>
              <a:gd name="connsiteX17-529" fmla="*/ 520217 w 2305050"/>
              <a:gd name="connsiteY17-530" fmla="*/ 750951 h 2352675"/>
              <a:gd name="connsiteX18-531" fmla="*/ 0 w 2305050"/>
              <a:gd name="connsiteY18-532" fmla="*/ 0 h 2352675"/>
              <a:gd name="connsiteX0-533" fmla="*/ 0 w 2305050"/>
              <a:gd name="connsiteY0-534" fmla="*/ 0 h 2352675"/>
              <a:gd name="connsiteX1-535" fmla="*/ 771525 w 2305050"/>
              <a:gd name="connsiteY1-536" fmla="*/ 561975 h 2352675"/>
              <a:gd name="connsiteX2-537" fmla="*/ 2041246 w 2305050"/>
              <a:gd name="connsiteY2-538" fmla="*/ 498120 h 2352675"/>
              <a:gd name="connsiteX3-539" fmla="*/ 2296212 w 2305050"/>
              <a:gd name="connsiteY3-540" fmla="*/ 646252 h 2352675"/>
              <a:gd name="connsiteX4-541" fmla="*/ 1143000 w 2305050"/>
              <a:gd name="connsiteY4-542" fmla="*/ 1009650 h 2352675"/>
              <a:gd name="connsiteX5-543" fmla="*/ 1628775 w 2305050"/>
              <a:gd name="connsiteY5-544" fmla="*/ 1533525 h 2352675"/>
              <a:gd name="connsiteX6-545" fmla="*/ 2076450 w 2305050"/>
              <a:gd name="connsiteY6-546" fmla="*/ 1533525 h 2352675"/>
              <a:gd name="connsiteX7-547" fmla="*/ 2305050 w 2305050"/>
              <a:gd name="connsiteY7-548" fmla="*/ 1724025 h 2352675"/>
              <a:gd name="connsiteX8-549" fmla="*/ 1838325 w 2305050"/>
              <a:gd name="connsiteY8-550" fmla="*/ 1857375 h 2352675"/>
              <a:gd name="connsiteX9-551" fmla="*/ 2009775 w 2305050"/>
              <a:gd name="connsiteY9-552" fmla="*/ 2105025 h 2352675"/>
              <a:gd name="connsiteX10-553" fmla="*/ 1733550 w 2305050"/>
              <a:gd name="connsiteY10-554" fmla="*/ 1971675 h 2352675"/>
              <a:gd name="connsiteX11-555" fmla="*/ 1543050 w 2305050"/>
              <a:gd name="connsiteY11-556" fmla="*/ 2352675 h 2352675"/>
              <a:gd name="connsiteX12-557" fmla="*/ 1314450 w 2305050"/>
              <a:gd name="connsiteY12-558" fmla="*/ 2133600 h 2352675"/>
              <a:gd name="connsiteX13-559" fmla="*/ 1447800 w 2305050"/>
              <a:gd name="connsiteY13-560" fmla="*/ 1771650 h 2352675"/>
              <a:gd name="connsiteX14-561" fmla="*/ 923925 w 2305050"/>
              <a:gd name="connsiteY14-562" fmla="*/ 1190625 h 2352675"/>
              <a:gd name="connsiteX15-563" fmla="*/ 414757 w 2305050"/>
              <a:gd name="connsiteY15-564" fmla="*/ 2305735 h 2352675"/>
              <a:gd name="connsiteX16-565" fmla="*/ 292990 w 2305050"/>
              <a:gd name="connsiteY16-566" fmla="*/ 2036368 h 2352675"/>
              <a:gd name="connsiteX17-567" fmla="*/ 520217 w 2305050"/>
              <a:gd name="connsiteY17-568" fmla="*/ 750951 h 2352675"/>
              <a:gd name="connsiteX18-569" fmla="*/ 0 w 2305050"/>
              <a:gd name="connsiteY18-570" fmla="*/ 0 h 2352675"/>
              <a:gd name="connsiteX0-571" fmla="*/ 0 w 2305050"/>
              <a:gd name="connsiteY0-572" fmla="*/ 0 h 2352675"/>
              <a:gd name="connsiteX1-573" fmla="*/ 771525 w 2305050"/>
              <a:gd name="connsiteY1-574" fmla="*/ 561975 h 2352675"/>
              <a:gd name="connsiteX2-575" fmla="*/ 2041246 w 2305050"/>
              <a:gd name="connsiteY2-576" fmla="*/ 498120 h 2352675"/>
              <a:gd name="connsiteX3-577" fmla="*/ 2296212 w 2305050"/>
              <a:gd name="connsiteY3-578" fmla="*/ 646252 h 2352675"/>
              <a:gd name="connsiteX4-579" fmla="*/ 1143000 w 2305050"/>
              <a:gd name="connsiteY4-580" fmla="*/ 1009650 h 2352675"/>
              <a:gd name="connsiteX5-581" fmla="*/ 1628775 w 2305050"/>
              <a:gd name="connsiteY5-582" fmla="*/ 1533525 h 2352675"/>
              <a:gd name="connsiteX6-583" fmla="*/ 2076450 w 2305050"/>
              <a:gd name="connsiteY6-584" fmla="*/ 1533525 h 2352675"/>
              <a:gd name="connsiteX7-585" fmla="*/ 2305050 w 2305050"/>
              <a:gd name="connsiteY7-586" fmla="*/ 1724025 h 2352675"/>
              <a:gd name="connsiteX8-587" fmla="*/ 1838325 w 2305050"/>
              <a:gd name="connsiteY8-588" fmla="*/ 1857375 h 2352675"/>
              <a:gd name="connsiteX9-589" fmla="*/ 2009775 w 2305050"/>
              <a:gd name="connsiteY9-590" fmla="*/ 2105025 h 2352675"/>
              <a:gd name="connsiteX10-591" fmla="*/ 1733550 w 2305050"/>
              <a:gd name="connsiteY10-592" fmla="*/ 1971675 h 2352675"/>
              <a:gd name="connsiteX11-593" fmla="*/ 1543050 w 2305050"/>
              <a:gd name="connsiteY11-594" fmla="*/ 2352675 h 2352675"/>
              <a:gd name="connsiteX12-595" fmla="*/ 1314450 w 2305050"/>
              <a:gd name="connsiteY12-596" fmla="*/ 2133600 h 2352675"/>
              <a:gd name="connsiteX13-597" fmla="*/ 1447800 w 2305050"/>
              <a:gd name="connsiteY13-598" fmla="*/ 1771650 h 2352675"/>
              <a:gd name="connsiteX14-599" fmla="*/ 923925 w 2305050"/>
              <a:gd name="connsiteY14-600" fmla="*/ 1190625 h 2352675"/>
              <a:gd name="connsiteX15-601" fmla="*/ 414757 w 2305050"/>
              <a:gd name="connsiteY15-602" fmla="*/ 2305735 h 2352675"/>
              <a:gd name="connsiteX16-603" fmla="*/ 292990 w 2305050"/>
              <a:gd name="connsiteY16-604" fmla="*/ 2036368 h 2352675"/>
              <a:gd name="connsiteX17-605" fmla="*/ 520217 w 2305050"/>
              <a:gd name="connsiteY17-606" fmla="*/ 750951 h 2352675"/>
              <a:gd name="connsiteX18-607" fmla="*/ 0 w 2305050"/>
              <a:gd name="connsiteY18-608" fmla="*/ 0 h 2352675"/>
              <a:gd name="connsiteX0-609" fmla="*/ 0 w 2294077"/>
              <a:gd name="connsiteY0-610" fmla="*/ 0 h 2363647"/>
              <a:gd name="connsiteX1-611" fmla="*/ 760552 w 2294077"/>
              <a:gd name="connsiteY1-612" fmla="*/ 572947 h 2363647"/>
              <a:gd name="connsiteX2-613" fmla="*/ 2030273 w 2294077"/>
              <a:gd name="connsiteY2-614" fmla="*/ 509092 h 2363647"/>
              <a:gd name="connsiteX3-615" fmla="*/ 2285239 w 2294077"/>
              <a:gd name="connsiteY3-616" fmla="*/ 657224 h 2363647"/>
              <a:gd name="connsiteX4-617" fmla="*/ 1132027 w 2294077"/>
              <a:gd name="connsiteY4-618" fmla="*/ 1020622 h 2363647"/>
              <a:gd name="connsiteX5-619" fmla="*/ 1617802 w 2294077"/>
              <a:gd name="connsiteY5-620" fmla="*/ 1544497 h 2363647"/>
              <a:gd name="connsiteX6-621" fmla="*/ 2065477 w 2294077"/>
              <a:gd name="connsiteY6-622" fmla="*/ 1544497 h 2363647"/>
              <a:gd name="connsiteX7-623" fmla="*/ 2294077 w 2294077"/>
              <a:gd name="connsiteY7-624" fmla="*/ 1734997 h 2363647"/>
              <a:gd name="connsiteX8-625" fmla="*/ 1827352 w 2294077"/>
              <a:gd name="connsiteY8-626" fmla="*/ 1868347 h 2363647"/>
              <a:gd name="connsiteX9-627" fmla="*/ 1998802 w 2294077"/>
              <a:gd name="connsiteY9-628" fmla="*/ 2115997 h 2363647"/>
              <a:gd name="connsiteX10-629" fmla="*/ 1722577 w 2294077"/>
              <a:gd name="connsiteY10-630" fmla="*/ 1982647 h 2363647"/>
              <a:gd name="connsiteX11-631" fmla="*/ 1532077 w 2294077"/>
              <a:gd name="connsiteY11-632" fmla="*/ 2363647 h 2363647"/>
              <a:gd name="connsiteX12-633" fmla="*/ 1303477 w 2294077"/>
              <a:gd name="connsiteY12-634" fmla="*/ 2144572 h 2363647"/>
              <a:gd name="connsiteX13-635" fmla="*/ 1436827 w 2294077"/>
              <a:gd name="connsiteY13-636" fmla="*/ 1782622 h 2363647"/>
              <a:gd name="connsiteX14-637" fmla="*/ 912952 w 2294077"/>
              <a:gd name="connsiteY14-638" fmla="*/ 1201597 h 2363647"/>
              <a:gd name="connsiteX15-639" fmla="*/ 403784 w 2294077"/>
              <a:gd name="connsiteY15-640" fmla="*/ 2316707 h 2363647"/>
              <a:gd name="connsiteX16-641" fmla="*/ 282017 w 2294077"/>
              <a:gd name="connsiteY16-642" fmla="*/ 2047340 h 2363647"/>
              <a:gd name="connsiteX17-643" fmla="*/ 509244 w 2294077"/>
              <a:gd name="connsiteY17-644" fmla="*/ 761923 h 2363647"/>
              <a:gd name="connsiteX18-645" fmla="*/ 0 w 2294077"/>
              <a:gd name="connsiteY18-646" fmla="*/ 0 h 2363647"/>
              <a:gd name="connsiteX0-647" fmla="*/ 6569 w 2300646"/>
              <a:gd name="connsiteY0-648" fmla="*/ 0 h 2363647"/>
              <a:gd name="connsiteX1-649" fmla="*/ 767121 w 2300646"/>
              <a:gd name="connsiteY1-650" fmla="*/ 572947 h 2363647"/>
              <a:gd name="connsiteX2-651" fmla="*/ 2036842 w 2300646"/>
              <a:gd name="connsiteY2-652" fmla="*/ 509092 h 2363647"/>
              <a:gd name="connsiteX3-653" fmla="*/ 2291808 w 2300646"/>
              <a:gd name="connsiteY3-654" fmla="*/ 657224 h 2363647"/>
              <a:gd name="connsiteX4-655" fmla="*/ 1138596 w 2300646"/>
              <a:gd name="connsiteY4-656" fmla="*/ 1020622 h 2363647"/>
              <a:gd name="connsiteX5-657" fmla="*/ 1624371 w 2300646"/>
              <a:gd name="connsiteY5-658" fmla="*/ 1544497 h 2363647"/>
              <a:gd name="connsiteX6-659" fmla="*/ 2072046 w 2300646"/>
              <a:gd name="connsiteY6-660" fmla="*/ 1544497 h 2363647"/>
              <a:gd name="connsiteX7-661" fmla="*/ 2300646 w 2300646"/>
              <a:gd name="connsiteY7-662" fmla="*/ 1734997 h 2363647"/>
              <a:gd name="connsiteX8-663" fmla="*/ 1833921 w 2300646"/>
              <a:gd name="connsiteY8-664" fmla="*/ 1868347 h 2363647"/>
              <a:gd name="connsiteX9-665" fmla="*/ 2005371 w 2300646"/>
              <a:gd name="connsiteY9-666" fmla="*/ 2115997 h 2363647"/>
              <a:gd name="connsiteX10-667" fmla="*/ 1729146 w 2300646"/>
              <a:gd name="connsiteY10-668" fmla="*/ 1982647 h 2363647"/>
              <a:gd name="connsiteX11-669" fmla="*/ 1538646 w 2300646"/>
              <a:gd name="connsiteY11-670" fmla="*/ 2363647 h 2363647"/>
              <a:gd name="connsiteX12-671" fmla="*/ 1310046 w 2300646"/>
              <a:gd name="connsiteY12-672" fmla="*/ 2144572 h 2363647"/>
              <a:gd name="connsiteX13-673" fmla="*/ 1443396 w 2300646"/>
              <a:gd name="connsiteY13-674" fmla="*/ 1782622 h 2363647"/>
              <a:gd name="connsiteX14-675" fmla="*/ 919521 w 2300646"/>
              <a:gd name="connsiteY14-676" fmla="*/ 1201597 h 2363647"/>
              <a:gd name="connsiteX15-677" fmla="*/ 410353 w 2300646"/>
              <a:gd name="connsiteY15-678" fmla="*/ 2316707 h 2363647"/>
              <a:gd name="connsiteX16-679" fmla="*/ 288586 w 2300646"/>
              <a:gd name="connsiteY16-680" fmla="*/ 2047340 h 2363647"/>
              <a:gd name="connsiteX17-681" fmla="*/ 515813 w 2300646"/>
              <a:gd name="connsiteY17-682" fmla="*/ 761923 h 2363647"/>
              <a:gd name="connsiteX18-683" fmla="*/ 6569 w 2300646"/>
              <a:gd name="connsiteY18-684" fmla="*/ 0 h 2363647"/>
              <a:gd name="connsiteX0-685" fmla="*/ 6569 w 2300646"/>
              <a:gd name="connsiteY0-686" fmla="*/ 5505 h 2369152"/>
              <a:gd name="connsiteX1-687" fmla="*/ 767121 w 2300646"/>
              <a:gd name="connsiteY1-688" fmla="*/ 578452 h 2369152"/>
              <a:gd name="connsiteX2-689" fmla="*/ 2036842 w 2300646"/>
              <a:gd name="connsiteY2-690" fmla="*/ 514597 h 2369152"/>
              <a:gd name="connsiteX3-691" fmla="*/ 2291808 w 2300646"/>
              <a:gd name="connsiteY3-692" fmla="*/ 662729 h 2369152"/>
              <a:gd name="connsiteX4-693" fmla="*/ 1138596 w 2300646"/>
              <a:gd name="connsiteY4-694" fmla="*/ 1026127 h 2369152"/>
              <a:gd name="connsiteX5-695" fmla="*/ 1624371 w 2300646"/>
              <a:gd name="connsiteY5-696" fmla="*/ 1550002 h 2369152"/>
              <a:gd name="connsiteX6-697" fmla="*/ 2072046 w 2300646"/>
              <a:gd name="connsiteY6-698" fmla="*/ 1550002 h 2369152"/>
              <a:gd name="connsiteX7-699" fmla="*/ 2300646 w 2300646"/>
              <a:gd name="connsiteY7-700" fmla="*/ 1740502 h 2369152"/>
              <a:gd name="connsiteX8-701" fmla="*/ 1833921 w 2300646"/>
              <a:gd name="connsiteY8-702" fmla="*/ 1873852 h 2369152"/>
              <a:gd name="connsiteX9-703" fmla="*/ 2005371 w 2300646"/>
              <a:gd name="connsiteY9-704" fmla="*/ 2121502 h 2369152"/>
              <a:gd name="connsiteX10-705" fmla="*/ 1729146 w 2300646"/>
              <a:gd name="connsiteY10-706" fmla="*/ 1988152 h 2369152"/>
              <a:gd name="connsiteX11-707" fmla="*/ 1538646 w 2300646"/>
              <a:gd name="connsiteY11-708" fmla="*/ 2369152 h 2369152"/>
              <a:gd name="connsiteX12-709" fmla="*/ 1310046 w 2300646"/>
              <a:gd name="connsiteY12-710" fmla="*/ 2150077 h 2369152"/>
              <a:gd name="connsiteX13-711" fmla="*/ 1443396 w 2300646"/>
              <a:gd name="connsiteY13-712" fmla="*/ 1788127 h 2369152"/>
              <a:gd name="connsiteX14-713" fmla="*/ 919521 w 2300646"/>
              <a:gd name="connsiteY14-714" fmla="*/ 1207102 h 2369152"/>
              <a:gd name="connsiteX15-715" fmla="*/ 410353 w 2300646"/>
              <a:gd name="connsiteY15-716" fmla="*/ 2322212 h 2369152"/>
              <a:gd name="connsiteX16-717" fmla="*/ 288586 w 2300646"/>
              <a:gd name="connsiteY16-718" fmla="*/ 2052845 h 2369152"/>
              <a:gd name="connsiteX17-719" fmla="*/ 515813 w 2300646"/>
              <a:gd name="connsiteY17-720" fmla="*/ 767428 h 2369152"/>
              <a:gd name="connsiteX18-721" fmla="*/ 6569 w 2300646"/>
              <a:gd name="connsiteY18-722" fmla="*/ 5505 h 2369152"/>
              <a:gd name="connsiteX0-723" fmla="*/ 11167 w 2305244"/>
              <a:gd name="connsiteY0-724" fmla="*/ 5505 h 2369152"/>
              <a:gd name="connsiteX1-725" fmla="*/ 771719 w 2305244"/>
              <a:gd name="connsiteY1-726" fmla="*/ 578452 h 2369152"/>
              <a:gd name="connsiteX2-727" fmla="*/ 2041440 w 2305244"/>
              <a:gd name="connsiteY2-728" fmla="*/ 514597 h 2369152"/>
              <a:gd name="connsiteX3-729" fmla="*/ 2296406 w 2305244"/>
              <a:gd name="connsiteY3-730" fmla="*/ 662729 h 2369152"/>
              <a:gd name="connsiteX4-731" fmla="*/ 1143194 w 2305244"/>
              <a:gd name="connsiteY4-732" fmla="*/ 1026127 h 2369152"/>
              <a:gd name="connsiteX5-733" fmla="*/ 1628969 w 2305244"/>
              <a:gd name="connsiteY5-734" fmla="*/ 1550002 h 2369152"/>
              <a:gd name="connsiteX6-735" fmla="*/ 2076644 w 2305244"/>
              <a:gd name="connsiteY6-736" fmla="*/ 1550002 h 2369152"/>
              <a:gd name="connsiteX7-737" fmla="*/ 2305244 w 2305244"/>
              <a:gd name="connsiteY7-738" fmla="*/ 1740502 h 2369152"/>
              <a:gd name="connsiteX8-739" fmla="*/ 1838519 w 2305244"/>
              <a:gd name="connsiteY8-740" fmla="*/ 1873852 h 2369152"/>
              <a:gd name="connsiteX9-741" fmla="*/ 2009969 w 2305244"/>
              <a:gd name="connsiteY9-742" fmla="*/ 2121502 h 2369152"/>
              <a:gd name="connsiteX10-743" fmla="*/ 1733744 w 2305244"/>
              <a:gd name="connsiteY10-744" fmla="*/ 1988152 h 2369152"/>
              <a:gd name="connsiteX11-745" fmla="*/ 1543244 w 2305244"/>
              <a:gd name="connsiteY11-746" fmla="*/ 2369152 h 2369152"/>
              <a:gd name="connsiteX12-747" fmla="*/ 1314644 w 2305244"/>
              <a:gd name="connsiteY12-748" fmla="*/ 2150077 h 2369152"/>
              <a:gd name="connsiteX13-749" fmla="*/ 1447994 w 2305244"/>
              <a:gd name="connsiteY13-750" fmla="*/ 1788127 h 2369152"/>
              <a:gd name="connsiteX14-751" fmla="*/ 924119 w 2305244"/>
              <a:gd name="connsiteY14-752" fmla="*/ 1207102 h 2369152"/>
              <a:gd name="connsiteX15-753" fmla="*/ 414951 w 2305244"/>
              <a:gd name="connsiteY15-754" fmla="*/ 2322212 h 2369152"/>
              <a:gd name="connsiteX16-755" fmla="*/ 293184 w 2305244"/>
              <a:gd name="connsiteY16-756" fmla="*/ 2052845 h 2369152"/>
              <a:gd name="connsiteX17-757" fmla="*/ 520411 w 2305244"/>
              <a:gd name="connsiteY17-758" fmla="*/ 767428 h 2369152"/>
              <a:gd name="connsiteX18-759" fmla="*/ 11167 w 2305244"/>
              <a:gd name="connsiteY18-760" fmla="*/ 5505 h 2369152"/>
              <a:gd name="connsiteX0-761" fmla="*/ 11167 w 2305244"/>
              <a:gd name="connsiteY0-762" fmla="*/ 5505 h 2369152"/>
              <a:gd name="connsiteX1-763" fmla="*/ 771719 w 2305244"/>
              <a:gd name="connsiteY1-764" fmla="*/ 578452 h 2369152"/>
              <a:gd name="connsiteX2-765" fmla="*/ 2041440 w 2305244"/>
              <a:gd name="connsiteY2-766" fmla="*/ 514597 h 2369152"/>
              <a:gd name="connsiteX3-767" fmla="*/ 2296406 w 2305244"/>
              <a:gd name="connsiteY3-768" fmla="*/ 662729 h 2369152"/>
              <a:gd name="connsiteX4-769" fmla="*/ 1143194 w 2305244"/>
              <a:gd name="connsiteY4-770" fmla="*/ 1026127 h 2369152"/>
              <a:gd name="connsiteX5-771" fmla="*/ 1628969 w 2305244"/>
              <a:gd name="connsiteY5-772" fmla="*/ 1550002 h 2369152"/>
              <a:gd name="connsiteX6-773" fmla="*/ 2076644 w 2305244"/>
              <a:gd name="connsiteY6-774" fmla="*/ 1550002 h 2369152"/>
              <a:gd name="connsiteX7-775" fmla="*/ 2305244 w 2305244"/>
              <a:gd name="connsiteY7-776" fmla="*/ 1740502 h 2369152"/>
              <a:gd name="connsiteX8-777" fmla="*/ 1838519 w 2305244"/>
              <a:gd name="connsiteY8-778" fmla="*/ 1873852 h 2369152"/>
              <a:gd name="connsiteX9-779" fmla="*/ 2009969 w 2305244"/>
              <a:gd name="connsiteY9-780" fmla="*/ 2121502 h 2369152"/>
              <a:gd name="connsiteX10-781" fmla="*/ 1733744 w 2305244"/>
              <a:gd name="connsiteY10-782" fmla="*/ 1988152 h 2369152"/>
              <a:gd name="connsiteX11-783" fmla="*/ 1543244 w 2305244"/>
              <a:gd name="connsiteY11-784" fmla="*/ 2369152 h 2369152"/>
              <a:gd name="connsiteX12-785" fmla="*/ 1314644 w 2305244"/>
              <a:gd name="connsiteY12-786" fmla="*/ 2150077 h 2369152"/>
              <a:gd name="connsiteX13-787" fmla="*/ 1447994 w 2305244"/>
              <a:gd name="connsiteY13-788" fmla="*/ 1788127 h 2369152"/>
              <a:gd name="connsiteX14-789" fmla="*/ 909489 w 2305244"/>
              <a:gd name="connsiteY14-790" fmla="*/ 1185156 h 2369152"/>
              <a:gd name="connsiteX15-791" fmla="*/ 414951 w 2305244"/>
              <a:gd name="connsiteY15-792" fmla="*/ 2322212 h 2369152"/>
              <a:gd name="connsiteX16-793" fmla="*/ 293184 w 2305244"/>
              <a:gd name="connsiteY16-794" fmla="*/ 2052845 h 2369152"/>
              <a:gd name="connsiteX17-795" fmla="*/ 520411 w 2305244"/>
              <a:gd name="connsiteY17-796" fmla="*/ 767428 h 2369152"/>
              <a:gd name="connsiteX18-797" fmla="*/ 11167 w 2305244"/>
              <a:gd name="connsiteY18-798" fmla="*/ 5505 h 2369152"/>
              <a:gd name="connsiteX0-799" fmla="*/ 11167 w 2305244"/>
              <a:gd name="connsiteY0-800" fmla="*/ 5505 h 2369152"/>
              <a:gd name="connsiteX1-801" fmla="*/ 771719 w 2305244"/>
              <a:gd name="connsiteY1-802" fmla="*/ 578452 h 2369152"/>
              <a:gd name="connsiteX2-803" fmla="*/ 2041440 w 2305244"/>
              <a:gd name="connsiteY2-804" fmla="*/ 514597 h 2369152"/>
              <a:gd name="connsiteX3-805" fmla="*/ 2296406 w 2305244"/>
              <a:gd name="connsiteY3-806" fmla="*/ 662729 h 2369152"/>
              <a:gd name="connsiteX4-807" fmla="*/ 1106618 w 2305244"/>
              <a:gd name="connsiteY4-808" fmla="*/ 1004182 h 2369152"/>
              <a:gd name="connsiteX5-809" fmla="*/ 1628969 w 2305244"/>
              <a:gd name="connsiteY5-810" fmla="*/ 1550002 h 2369152"/>
              <a:gd name="connsiteX6-811" fmla="*/ 2076644 w 2305244"/>
              <a:gd name="connsiteY6-812" fmla="*/ 1550002 h 2369152"/>
              <a:gd name="connsiteX7-813" fmla="*/ 2305244 w 2305244"/>
              <a:gd name="connsiteY7-814" fmla="*/ 1740502 h 2369152"/>
              <a:gd name="connsiteX8-815" fmla="*/ 1838519 w 2305244"/>
              <a:gd name="connsiteY8-816" fmla="*/ 1873852 h 2369152"/>
              <a:gd name="connsiteX9-817" fmla="*/ 2009969 w 2305244"/>
              <a:gd name="connsiteY9-818" fmla="*/ 2121502 h 2369152"/>
              <a:gd name="connsiteX10-819" fmla="*/ 1733744 w 2305244"/>
              <a:gd name="connsiteY10-820" fmla="*/ 1988152 h 2369152"/>
              <a:gd name="connsiteX11-821" fmla="*/ 1543244 w 2305244"/>
              <a:gd name="connsiteY11-822" fmla="*/ 2369152 h 2369152"/>
              <a:gd name="connsiteX12-823" fmla="*/ 1314644 w 2305244"/>
              <a:gd name="connsiteY12-824" fmla="*/ 2150077 h 2369152"/>
              <a:gd name="connsiteX13-825" fmla="*/ 1447994 w 2305244"/>
              <a:gd name="connsiteY13-826" fmla="*/ 1788127 h 2369152"/>
              <a:gd name="connsiteX14-827" fmla="*/ 909489 w 2305244"/>
              <a:gd name="connsiteY14-828" fmla="*/ 1185156 h 2369152"/>
              <a:gd name="connsiteX15-829" fmla="*/ 414951 w 2305244"/>
              <a:gd name="connsiteY15-830" fmla="*/ 2322212 h 2369152"/>
              <a:gd name="connsiteX16-831" fmla="*/ 293184 w 2305244"/>
              <a:gd name="connsiteY16-832" fmla="*/ 2052845 h 2369152"/>
              <a:gd name="connsiteX17-833" fmla="*/ 520411 w 2305244"/>
              <a:gd name="connsiteY17-834" fmla="*/ 767428 h 2369152"/>
              <a:gd name="connsiteX18-835" fmla="*/ 11167 w 2305244"/>
              <a:gd name="connsiteY18-836" fmla="*/ 5505 h 2369152"/>
              <a:gd name="connsiteX0-837" fmla="*/ 11167 w 2305244"/>
              <a:gd name="connsiteY0-838" fmla="*/ 5505 h 2369152"/>
              <a:gd name="connsiteX1-839" fmla="*/ 771719 w 2305244"/>
              <a:gd name="connsiteY1-840" fmla="*/ 578452 h 2369152"/>
              <a:gd name="connsiteX2-841" fmla="*/ 2041440 w 2305244"/>
              <a:gd name="connsiteY2-842" fmla="*/ 514597 h 2369152"/>
              <a:gd name="connsiteX3-843" fmla="*/ 2296406 w 2305244"/>
              <a:gd name="connsiteY3-844" fmla="*/ 662729 h 2369152"/>
              <a:gd name="connsiteX4-845" fmla="*/ 1106618 w 2305244"/>
              <a:gd name="connsiteY4-846" fmla="*/ 1004182 h 2369152"/>
              <a:gd name="connsiteX5-847" fmla="*/ 1628969 w 2305244"/>
              <a:gd name="connsiteY5-848" fmla="*/ 1550002 h 2369152"/>
              <a:gd name="connsiteX6-849" fmla="*/ 2076644 w 2305244"/>
              <a:gd name="connsiteY6-850" fmla="*/ 1550002 h 2369152"/>
              <a:gd name="connsiteX7-851" fmla="*/ 2305244 w 2305244"/>
              <a:gd name="connsiteY7-852" fmla="*/ 1740502 h 2369152"/>
              <a:gd name="connsiteX8-853" fmla="*/ 1838519 w 2305244"/>
              <a:gd name="connsiteY8-854" fmla="*/ 1873852 h 2369152"/>
              <a:gd name="connsiteX9-855" fmla="*/ 2009969 w 2305244"/>
              <a:gd name="connsiteY9-856" fmla="*/ 2121502 h 2369152"/>
              <a:gd name="connsiteX10-857" fmla="*/ 1733744 w 2305244"/>
              <a:gd name="connsiteY10-858" fmla="*/ 1988152 h 2369152"/>
              <a:gd name="connsiteX11-859" fmla="*/ 1543244 w 2305244"/>
              <a:gd name="connsiteY11-860" fmla="*/ 2369152 h 2369152"/>
              <a:gd name="connsiteX12-861" fmla="*/ 1314644 w 2305244"/>
              <a:gd name="connsiteY12-862" fmla="*/ 2150077 h 2369152"/>
              <a:gd name="connsiteX13-863" fmla="*/ 1447994 w 2305244"/>
              <a:gd name="connsiteY13-864" fmla="*/ 1788127 h 2369152"/>
              <a:gd name="connsiteX14-865" fmla="*/ 898516 w 2305244"/>
              <a:gd name="connsiteY14-866" fmla="*/ 1196129 h 2369152"/>
              <a:gd name="connsiteX15-867" fmla="*/ 414951 w 2305244"/>
              <a:gd name="connsiteY15-868" fmla="*/ 2322212 h 2369152"/>
              <a:gd name="connsiteX16-869" fmla="*/ 293184 w 2305244"/>
              <a:gd name="connsiteY16-870" fmla="*/ 2052845 h 2369152"/>
              <a:gd name="connsiteX17-871" fmla="*/ 520411 w 2305244"/>
              <a:gd name="connsiteY17-872" fmla="*/ 767428 h 2369152"/>
              <a:gd name="connsiteX18-873" fmla="*/ 11167 w 2305244"/>
              <a:gd name="connsiteY18-874" fmla="*/ 5505 h 2369152"/>
              <a:gd name="connsiteX0-875" fmla="*/ 11167 w 2305244"/>
              <a:gd name="connsiteY0-876" fmla="*/ 5505 h 2369152"/>
              <a:gd name="connsiteX1-877" fmla="*/ 771719 w 2305244"/>
              <a:gd name="connsiteY1-878" fmla="*/ 578452 h 2369152"/>
              <a:gd name="connsiteX2-879" fmla="*/ 2041440 w 2305244"/>
              <a:gd name="connsiteY2-880" fmla="*/ 514597 h 2369152"/>
              <a:gd name="connsiteX3-881" fmla="*/ 2296406 w 2305244"/>
              <a:gd name="connsiteY3-882" fmla="*/ 662729 h 2369152"/>
              <a:gd name="connsiteX4-883" fmla="*/ 1124906 w 2305244"/>
              <a:gd name="connsiteY4-884" fmla="*/ 1004182 h 2369152"/>
              <a:gd name="connsiteX5-885" fmla="*/ 1628969 w 2305244"/>
              <a:gd name="connsiteY5-886" fmla="*/ 1550002 h 2369152"/>
              <a:gd name="connsiteX6-887" fmla="*/ 2076644 w 2305244"/>
              <a:gd name="connsiteY6-888" fmla="*/ 1550002 h 2369152"/>
              <a:gd name="connsiteX7-889" fmla="*/ 2305244 w 2305244"/>
              <a:gd name="connsiteY7-890" fmla="*/ 1740502 h 2369152"/>
              <a:gd name="connsiteX8-891" fmla="*/ 1838519 w 2305244"/>
              <a:gd name="connsiteY8-892" fmla="*/ 1873852 h 2369152"/>
              <a:gd name="connsiteX9-893" fmla="*/ 2009969 w 2305244"/>
              <a:gd name="connsiteY9-894" fmla="*/ 2121502 h 2369152"/>
              <a:gd name="connsiteX10-895" fmla="*/ 1733744 w 2305244"/>
              <a:gd name="connsiteY10-896" fmla="*/ 1988152 h 2369152"/>
              <a:gd name="connsiteX11-897" fmla="*/ 1543244 w 2305244"/>
              <a:gd name="connsiteY11-898" fmla="*/ 2369152 h 2369152"/>
              <a:gd name="connsiteX12-899" fmla="*/ 1314644 w 2305244"/>
              <a:gd name="connsiteY12-900" fmla="*/ 2150077 h 2369152"/>
              <a:gd name="connsiteX13-901" fmla="*/ 1447994 w 2305244"/>
              <a:gd name="connsiteY13-902" fmla="*/ 1788127 h 2369152"/>
              <a:gd name="connsiteX14-903" fmla="*/ 898516 w 2305244"/>
              <a:gd name="connsiteY14-904" fmla="*/ 1196129 h 2369152"/>
              <a:gd name="connsiteX15-905" fmla="*/ 414951 w 2305244"/>
              <a:gd name="connsiteY15-906" fmla="*/ 2322212 h 2369152"/>
              <a:gd name="connsiteX16-907" fmla="*/ 293184 w 2305244"/>
              <a:gd name="connsiteY16-908" fmla="*/ 2052845 h 2369152"/>
              <a:gd name="connsiteX17-909" fmla="*/ 520411 w 2305244"/>
              <a:gd name="connsiteY17-910" fmla="*/ 767428 h 2369152"/>
              <a:gd name="connsiteX18-911" fmla="*/ 11167 w 2305244"/>
              <a:gd name="connsiteY18-912" fmla="*/ 5505 h 2369152"/>
              <a:gd name="connsiteX0-913" fmla="*/ 11167 w 2305244"/>
              <a:gd name="connsiteY0-914" fmla="*/ 5505 h 2369152"/>
              <a:gd name="connsiteX1-915" fmla="*/ 771719 w 2305244"/>
              <a:gd name="connsiteY1-916" fmla="*/ 578452 h 2369152"/>
              <a:gd name="connsiteX2-917" fmla="*/ 2041440 w 2305244"/>
              <a:gd name="connsiteY2-918" fmla="*/ 514597 h 2369152"/>
              <a:gd name="connsiteX3-919" fmla="*/ 2296406 w 2305244"/>
              <a:gd name="connsiteY3-920" fmla="*/ 662729 h 2369152"/>
              <a:gd name="connsiteX4-921" fmla="*/ 1124906 w 2305244"/>
              <a:gd name="connsiteY4-922" fmla="*/ 1004182 h 2369152"/>
              <a:gd name="connsiteX5-923" fmla="*/ 1628969 w 2305244"/>
              <a:gd name="connsiteY5-924" fmla="*/ 1550002 h 2369152"/>
              <a:gd name="connsiteX6-925" fmla="*/ 2076644 w 2305244"/>
              <a:gd name="connsiteY6-926" fmla="*/ 1550002 h 2369152"/>
              <a:gd name="connsiteX7-927" fmla="*/ 2305244 w 2305244"/>
              <a:gd name="connsiteY7-928" fmla="*/ 1740502 h 2369152"/>
              <a:gd name="connsiteX8-929" fmla="*/ 1838519 w 2305244"/>
              <a:gd name="connsiteY8-930" fmla="*/ 1873852 h 2369152"/>
              <a:gd name="connsiteX9-931" fmla="*/ 2009969 w 2305244"/>
              <a:gd name="connsiteY9-932" fmla="*/ 2121502 h 2369152"/>
              <a:gd name="connsiteX10-933" fmla="*/ 1733744 w 2305244"/>
              <a:gd name="connsiteY10-934" fmla="*/ 1988152 h 2369152"/>
              <a:gd name="connsiteX11-935" fmla="*/ 1543244 w 2305244"/>
              <a:gd name="connsiteY11-936" fmla="*/ 2369152 h 2369152"/>
              <a:gd name="connsiteX12-937" fmla="*/ 1314644 w 2305244"/>
              <a:gd name="connsiteY12-938" fmla="*/ 2150077 h 2369152"/>
              <a:gd name="connsiteX13-939" fmla="*/ 1447994 w 2305244"/>
              <a:gd name="connsiteY13-940" fmla="*/ 1788127 h 2369152"/>
              <a:gd name="connsiteX14-941" fmla="*/ 909489 w 2305244"/>
              <a:gd name="connsiteY14-942" fmla="*/ 1225390 h 2369152"/>
              <a:gd name="connsiteX15-943" fmla="*/ 414951 w 2305244"/>
              <a:gd name="connsiteY15-944" fmla="*/ 2322212 h 2369152"/>
              <a:gd name="connsiteX16-945" fmla="*/ 293184 w 2305244"/>
              <a:gd name="connsiteY16-946" fmla="*/ 2052845 h 2369152"/>
              <a:gd name="connsiteX17-947" fmla="*/ 520411 w 2305244"/>
              <a:gd name="connsiteY17-948" fmla="*/ 767428 h 2369152"/>
              <a:gd name="connsiteX18-949" fmla="*/ 11167 w 2305244"/>
              <a:gd name="connsiteY18-950" fmla="*/ 5505 h 2369152"/>
              <a:gd name="connsiteX0-951" fmla="*/ 11167 w 2305244"/>
              <a:gd name="connsiteY0-952" fmla="*/ 5505 h 2369152"/>
              <a:gd name="connsiteX1-953" fmla="*/ 771719 w 2305244"/>
              <a:gd name="connsiteY1-954" fmla="*/ 578452 h 2369152"/>
              <a:gd name="connsiteX2-955" fmla="*/ 2041440 w 2305244"/>
              <a:gd name="connsiteY2-956" fmla="*/ 514597 h 2369152"/>
              <a:gd name="connsiteX3-957" fmla="*/ 2296406 w 2305244"/>
              <a:gd name="connsiteY3-958" fmla="*/ 662729 h 2369152"/>
              <a:gd name="connsiteX4-959" fmla="*/ 1124906 w 2305244"/>
              <a:gd name="connsiteY4-960" fmla="*/ 1004182 h 2369152"/>
              <a:gd name="connsiteX5-961" fmla="*/ 1628969 w 2305244"/>
              <a:gd name="connsiteY5-962" fmla="*/ 1550002 h 2369152"/>
              <a:gd name="connsiteX6-963" fmla="*/ 2076644 w 2305244"/>
              <a:gd name="connsiteY6-964" fmla="*/ 1550002 h 2369152"/>
              <a:gd name="connsiteX7-965" fmla="*/ 2305244 w 2305244"/>
              <a:gd name="connsiteY7-966" fmla="*/ 1740502 h 2369152"/>
              <a:gd name="connsiteX8-967" fmla="*/ 1838519 w 2305244"/>
              <a:gd name="connsiteY8-968" fmla="*/ 1873852 h 2369152"/>
              <a:gd name="connsiteX9-969" fmla="*/ 2009969 w 2305244"/>
              <a:gd name="connsiteY9-970" fmla="*/ 2121502 h 2369152"/>
              <a:gd name="connsiteX10-971" fmla="*/ 1733744 w 2305244"/>
              <a:gd name="connsiteY10-972" fmla="*/ 1988152 h 2369152"/>
              <a:gd name="connsiteX11-973" fmla="*/ 1543244 w 2305244"/>
              <a:gd name="connsiteY11-974" fmla="*/ 2369152 h 2369152"/>
              <a:gd name="connsiteX12-975" fmla="*/ 1314644 w 2305244"/>
              <a:gd name="connsiteY12-976" fmla="*/ 2150077 h 2369152"/>
              <a:gd name="connsiteX13-977" fmla="*/ 1473597 w 2305244"/>
              <a:gd name="connsiteY13-978" fmla="*/ 1788127 h 2369152"/>
              <a:gd name="connsiteX14-979" fmla="*/ 909489 w 2305244"/>
              <a:gd name="connsiteY14-980" fmla="*/ 1225390 h 2369152"/>
              <a:gd name="connsiteX15-981" fmla="*/ 414951 w 2305244"/>
              <a:gd name="connsiteY15-982" fmla="*/ 2322212 h 2369152"/>
              <a:gd name="connsiteX16-983" fmla="*/ 293184 w 2305244"/>
              <a:gd name="connsiteY16-984" fmla="*/ 2052845 h 2369152"/>
              <a:gd name="connsiteX17-985" fmla="*/ 520411 w 2305244"/>
              <a:gd name="connsiteY17-986" fmla="*/ 767428 h 2369152"/>
              <a:gd name="connsiteX18-987" fmla="*/ 11167 w 2305244"/>
              <a:gd name="connsiteY18-988" fmla="*/ 5505 h 2369152"/>
              <a:gd name="connsiteX0-989" fmla="*/ 11167 w 2305244"/>
              <a:gd name="connsiteY0-990" fmla="*/ 5505 h 2369152"/>
              <a:gd name="connsiteX1-991" fmla="*/ 771719 w 2305244"/>
              <a:gd name="connsiteY1-992" fmla="*/ 578452 h 2369152"/>
              <a:gd name="connsiteX2-993" fmla="*/ 2041440 w 2305244"/>
              <a:gd name="connsiteY2-994" fmla="*/ 514597 h 2369152"/>
              <a:gd name="connsiteX3-995" fmla="*/ 2296406 w 2305244"/>
              <a:gd name="connsiteY3-996" fmla="*/ 662729 h 2369152"/>
              <a:gd name="connsiteX4-997" fmla="*/ 1124906 w 2305244"/>
              <a:gd name="connsiteY4-998" fmla="*/ 1004182 h 2369152"/>
              <a:gd name="connsiteX5-999" fmla="*/ 1628969 w 2305244"/>
              <a:gd name="connsiteY5-1000" fmla="*/ 1550002 h 2369152"/>
              <a:gd name="connsiteX6-1001" fmla="*/ 2076644 w 2305244"/>
              <a:gd name="connsiteY6-1002" fmla="*/ 1550002 h 2369152"/>
              <a:gd name="connsiteX7-1003" fmla="*/ 2305244 w 2305244"/>
              <a:gd name="connsiteY7-1004" fmla="*/ 1740502 h 2369152"/>
              <a:gd name="connsiteX8-1005" fmla="*/ 1838519 w 2305244"/>
              <a:gd name="connsiteY8-1006" fmla="*/ 1873852 h 2369152"/>
              <a:gd name="connsiteX9-1007" fmla="*/ 2009969 w 2305244"/>
              <a:gd name="connsiteY9-1008" fmla="*/ 2121502 h 2369152"/>
              <a:gd name="connsiteX10-1009" fmla="*/ 1733744 w 2305244"/>
              <a:gd name="connsiteY10-1010" fmla="*/ 1988152 h 2369152"/>
              <a:gd name="connsiteX11-1011" fmla="*/ 1543244 w 2305244"/>
              <a:gd name="connsiteY11-1012" fmla="*/ 2369152 h 2369152"/>
              <a:gd name="connsiteX12-1013" fmla="*/ 1314644 w 2305244"/>
              <a:gd name="connsiteY12-1014" fmla="*/ 2150077 h 2369152"/>
              <a:gd name="connsiteX13-1015" fmla="*/ 1513830 w 2305244"/>
              <a:gd name="connsiteY13-1016" fmla="*/ 1784469 h 2369152"/>
              <a:gd name="connsiteX14-1017" fmla="*/ 909489 w 2305244"/>
              <a:gd name="connsiteY14-1018" fmla="*/ 1225390 h 2369152"/>
              <a:gd name="connsiteX15-1019" fmla="*/ 414951 w 2305244"/>
              <a:gd name="connsiteY15-1020" fmla="*/ 2322212 h 2369152"/>
              <a:gd name="connsiteX16-1021" fmla="*/ 293184 w 2305244"/>
              <a:gd name="connsiteY16-1022" fmla="*/ 2052845 h 2369152"/>
              <a:gd name="connsiteX17-1023" fmla="*/ 520411 w 2305244"/>
              <a:gd name="connsiteY17-1024" fmla="*/ 767428 h 2369152"/>
              <a:gd name="connsiteX18-1025" fmla="*/ 11167 w 2305244"/>
              <a:gd name="connsiteY18-1026" fmla="*/ 5505 h 2369152"/>
              <a:gd name="connsiteX0-1027" fmla="*/ 11167 w 2305244"/>
              <a:gd name="connsiteY0-1028" fmla="*/ 5505 h 2369152"/>
              <a:gd name="connsiteX1-1029" fmla="*/ 771719 w 2305244"/>
              <a:gd name="connsiteY1-1030" fmla="*/ 578452 h 2369152"/>
              <a:gd name="connsiteX2-1031" fmla="*/ 2041440 w 2305244"/>
              <a:gd name="connsiteY2-1032" fmla="*/ 514597 h 2369152"/>
              <a:gd name="connsiteX3-1033" fmla="*/ 2296406 w 2305244"/>
              <a:gd name="connsiteY3-1034" fmla="*/ 662729 h 2369152"/>
              <a:gd name="connsiteX4-1035" fmla="*/ 1124906 w 2305244"/>
              <a:gd name="connsiteY4-1036" fmla="*/ 1004182 h 2369152"/>
              <a:gd name="connsiteX5-1037" fmla="*/ 1628969 w 2305244"/>
              <a:gd name="connsiteY5-1038" fmla="*/ 1550002 h 2369152"/>
              <a:gd name="connsiteX6-1039" fmla="*/ 2076644 w 2305244"/>
              <a:gd name="connsiteY6-1040" fmla="*/ 1550002 h 2369152"/>
              <a:gd name="connsiteX7-1041" fmla="*/ 2305244 w 2305244"/>
              <a:gd name="connsiteY7-1042" fmla="*/ 1740502 h 2369152"/>
              <a:gd name="connsiteX8-1043" fmla="*/ 1838519 w 2305244"/>
              <a:gd name="connsiteY8-1044" fmla="*/ 1873852 h 2369152"/>
              <a:gd name="connsiteX9-1045" fmla="*/ 2009969 w 2305244"/>
              <a:gd name="connsiteY9-1046" fmla="*/ 2121502 h 2369152"/>
              <a:gd name="connsiteX10-1047" fmla="*/ 1733744 w 2305244"/>
              <a:gd name="connsiteY10-1048" fmla="*/ 1988152 h 2369152"/>
              <a:gd name="connsiteX11-1049" fmla="*/ 1543244 w 2305244"/>
              <a:gd name="connsiteY11-1050" fmla="*/ 2369152 h 2369152"/>
              <a:gd name="connsiteX12-1051" fmla="*/ 1314644 w 2305244"/>
              <a:gd name="connsiteY12-1052" fmla="*/ 2150077 h 2369152"/>
              <a:gd name="connsiteX13-1053" fmla="*/ 1495542 w 2305244"/>
              <a:gd name="connsiteY13-1054" fmla="*/ 1788127 h 2369152"/>
              <a:gd name="connsiteX14-1055" fmla="*/ 909489 w 2305244"/>
              <a:gd name="connsiteY14-1056" fmla="*/ 1225390 h 2369152"/>
              <a:gd name="connsiteX15-1057" fmla="*/ 414951 w 2305244"/>
              <a:gd name="connsiteY15-1058" fmla="*/ 2322212 h 2369152"/>
              <a:gd name="connsiteX16-1059" fmla="*/ 293184 w 2305244"/>
              <a:gd name="connsiteY16-1060" fmla="*/ 2052845 h 2369152"/>
              <a:gd name="connsiteX17-1061" fmla="*/ 520411 w 2305244"/>
              <a:gd name="connsiteY17-1062" fmla="*/ 767428 h 2369152"/>
              <a:gd name="connsiteX18-1063" fmla="*/ 11167 w 2305244"/>
              <a:gd name="connsiteY18-1064" fmla="*/ 5505 h 2369152"/>
              <a:gd name="connsiteX0-1065" fmla="*/ 11167 w 2305244"/>
              <a:gd name="connsiteY0-1066" fmla="*/ 5505 h 2369152"/>
              <a:gd name="connsiteX1-1067" fmla="*/ 771719 w 2305244"/>
              <a:gd name="connsiteY1-1068" fmla="*/ 578452 h 2369152"/>
              <a:gd name="connsiteX2-1069" fmla="*/ 2041440 w 2305244"/>
              <a:gd name="connsiteY2-1070" fmla="*/ 514597 h 2369152"/>
              <a:gd name="connsiteX3-1071" fmla="*/ 2296406 w 2305244"/>
              <a:gd name="connsiteY3-1072" fmla="*/ 662729 h 2369152"/>
              <a:gd name="connsiteX4-1073" fmla="*/ 1124906 w 2305244"/>
              <a:gd name="connsiteY4-1074" fmla="*/ 1004182 h 2369152"/>
              <a:gd name="connsiteX5-1075" fmla="*/ 1650914 w 2305244"/>
              <a:gd name="connsiteY5-1076" fmla="*/ 1597551 h 2369152"/>
              <a:gd name="connsiteX6-1077" fmla="*/ 2076644 w 2305244"/>
              <a:gd name="connsiteY6-1078" fmla="*/ 1550002 h 2369152"/>
              <a:gd name="connsiteX7-1079" fmla="*/ 2305244 w 2305244"/>
              <a:gd name="connsiteY7-1080" fmla="*/ 1740502 h 2369152"/>
              <a:gd name="connsiteX8-1081" fmla="*/ 1838519 w 2305244"/>
              <a:gd name="connsiteY8-1082" fmla="*/ 1873852 h 2369152"/>
              <a:gd name="connsiteX9-1083" fmla="*/ 2009969 w 2305244"/>
              <a:gd name="connsiteY9-1084" fmla="*/ 2121502 h 2369152"/>
              <a:gd name="connsiteX10-1085" fmla="*/ 1733744 w 2305244"/>
              <a:gd name="connsiteY10-1086" fmla="*/ 1988152 h 2369152"/>
              <a:gd name="connsiteX11-1087" fmla="*/ 1543244 w 2305244"/>
              <a:gd name="connsiteY11-1088" fmla="*/ 2369152 h 2369152"/>
              <a:gd name="connsiteX12-1089" fmla="*/ 1314644 w 2305244"/>
              <a:gd name="connsiteY12-1090" fmla="*/ 2150077 h 2369152"/>
              <a:gd name="connsiteX13-1091" fmla="*/ 1495542 w 2305244"/>
              <a:gd name="connsiteY13-1092" fmla="*/ 1788127 h 2369152"/>
              <a:gd name="connsiteX14-1093" fmla="*/ 909489 w 2305244"/>
              <a:gd name="connsiteY14-1094" fmla="*/ 1225390 h 2369152"/>
              <a:gd name="connsiteX15-1095" fmla="*/ 414951 w 2305244"/>
              <a:gd name="connsiteY15-1096" fmla="*/ 2322212 h 2369152"/>
              <a:gd name="connsiteX16-1097" fmla="*/ 293184 w 2305244"/>
              <a:gd name="connsiteY16-1098" fmla="*/ 2052845 h 2369152"/>
              <a:gd name="connsiteX17-1099" fmla="*/ 520411 w 2305244"/>
              <a:gd name="connsiteY17-1100" fmla="*/ 767428 h 2369152"/>
              <a:gd name="connsiteX18-1101" fmla="*/ 11167 w 2305244"/>
              <a:gd name="connsiteY18-1102" fmla="*/ 5505 h 2369152"/>
              <a:gd name="connsiteX0-1103" fmla="*/ 11167 w 2305244"/>
              <a:gd name="connsiteY0-1104" fmla="*/ 5505 h 2369152"/>
              <a:gd name="connsiteX1-1105" fmla="*/ 771719 w 2305244"/>
              <a:gd name="connsiteY1-1106" fmla="*/ 578452 h 2369152"/>
              <a:gd name="connsiteX2-1107" fmla="*/ 2041440 w 2305244"/>
              <a:gd name="connsiteY2-1108" fmla="*/ 514597 h 2369152"/>
              <a:gd name="connsiteX3-1109" fmla="*/ 2296406 w 2305244"/>
              <a:gd name="connsiteY3-1110" fmla="*/ 662729 h 2369152"/>
              <a:gd name="connsiteX4-1111" fmla="*/ 1124906 w 2305244"/>
              <a:gd name="connsiteY4-1112" fmla="*/ 1004182 h 2369152"/>
              <a:gd name="connsiteX5-1113" fmla="*/ 1676517 w 2305244"/>
              <a:gd name="connsiteY5-1114" fmla="*/ 1608523 h 2369152"/>
              <a:gd name="connsiteX6-1115" fmla="*/ 2076644 w 2305244"/>
              <a:gd name="connsiteY6-1116" fmla="*/ 1550002 h 2369152"/>
              <a:gd name="connsiteX7-1117" fmla="*/ 2305244 w 2305244"/>
              <a:gd name="connsiteY7-1118" fmla="*/ 1740502 h 2369152"/>
              <a:gd name="connsiteX8-1119" fmla="*/ 1838519 w 2305244"/>
              <a:gd name="connsiteY8-1120" fmla="*/ 1873852 h 2369152"/>
              <a:gd name="connsiteX9-1121" fmla="*/ 2009969 w 2305244"/>
              <a:gd name="connsiteY9-1122" fmla="*/ 2121502 h 2369152"/>
              <a:gd name="connsiteX10-1123" fmla="*/ 1733744 w 2305244"/>
              <a:gd name="connsiteY10-1124" fmla="*/ 1988152 h 2369152"/>
              <a:gd name="connsiteX11-1125" fmla="*/ 1543244 w 2305244"/>
              <a:gd name="connsiteY11-1126" fmla="*/ 2369152 h 2369152"/>
              <a:gd name="connsiteX12-1127" fmla="*/ 1314644 w 2305244"/>
              <a:gd name="connsiteY12-1128" fmla="*/ 2150077 h 2369152"/>
              <a:gd name="connsiteX13-1129" fmla="*/ 1495542 w 2305244"/>
              <a:gd name="connsiteY13-1130" fmla="*/ 1788127 h 2369152"/>
              <a:gd name="connsiteX14-1131" fmla="*/ 909489 w 2305244"/>
              <a:gd name="connsiteY14-1132" fmla="*/ 1225390 h 2369152"/>
              <a:gd name="connsiteX15-1133" fmla="*/ 414951 w 2305244"/>
              <a:gd name="connsiteY15-1134" fmla="*/ 2322212 h 2369152"/>
              <a:gd name="connsiteX16-1135" fmla="*/ 293184 w 2305244"/>
              <a:gd name="connsiteY16-1136" fmla="*/ 2052845 h 2369152"/>
              <a:gd name="connsiteX17-1137" fmla="*/ 520411 w 2305244"/>
              <a:gd name="connsiteY17-1138" fmla="*/ 767428 h 2369152"/>
              <a:gd name="connsiteX18-1139" fmla="*/ 11167 w 2305244"/>
              <a:gd name="connsiteY18-1140" fmla="*/ 5505 h 2369152"/>
              <a:gd name="connsiteX0-1141" fmla="*/ 11167 w 2305244"/>
              <a:gd name="connsiteY0-1142" fmla="*/ 5505 h 2369152"/>
              <a:gd name="connsiteX1-1143" fmla="*/ 771719 w 2305244"/>
              <a:gd name="connsiteY1-1144" fmla="*/ 578452 h 2369152"/>
              <a:gd name="connsiteX2-1145" fmla="*/ 2041440 w 2305244"/>
              <a:gd name="connsiteY2-1146" fmla="*/ 514597 h 2369152"/>
              <a:gd name="connsiteX3-1147" fmla="*/ 2296406 w 2305244"/>
              <a:gd name="connsiteY3-1148" fmla="*/ 662729 h 2369152"/>
              <a:gd name="connsiteX4-1149" fmla="*/ 1124906 w 2305244"/>
              <a:gd name="connsiteY4-1150" fmla="*/ 1004182 h 2369152"/>
              <a:gd name="connsiteX5-1151" fmla="*/ 1676517 w 2305244"/>
              <a:gd name="connsiteY5-1152" fmla="*/ 1608523 h 2369152"/>
              <a:gd name="connsiteX6-1153" fmla="*/ 2032752 w 2305244"/>
              <a:gd name="connsiteY6-1154" fmla="*/ 1550002 h 2369152"/>
              <a:gd name="connsiteX7-1155" fmla="*/ 2305244 w 2305244"/>
              <a:gd name="connsiteY7-1156" fmla="*/ 1740502 h 2369152"/>
              <a:gd name="connsiteX8-1157" fmla="*/ 1838519 w 2305244"/>
              <a:gd name="connsiteY8-1158" fmla="*/ 1873852 h 2369152"/>
              <a:gd name="connsiteX9-1159" fmla="*/ 2009969 w 2305244"/>
              <a:gd name="connsiteY9-1160" fmla="*/ 2121502 h 2369152"/>
              <a:gd name="connsiteX10-1161" fmla="*/ 1733744 w 2305244"/>
              <a:gd name="connsiteY10-1162" fmla="*/ 1988152 h 2369152"/>
              <a:gd name="connsiteX11-1163" fmla="*/ 1543244 w 2305244"/>
              <a:gd name="connsiteY11-1164" fmla="*/ 2369152 h 2369152"/>
              <a:gd name="connsiteX12-1165" fmla="*/ 1314644 w 2305244"/>
              <a:gd name="connsiteY12-1166" fmla="*/ 2150077 h 2369152"/>
              <a:gd name="connsiteX13-1167" fmla="*/ 1495542 w 2305244"/>
              <a:gd name="connsiteY13-1168" fmla="*/ 1788127 h 2369152"/>
              <a:gd name="connsiteX14-1169" fmla="*/ 909489 w 2305244"/>
              <a:gd name="connsiteY14-1170" fmla="*/ 1225390 h 2369152"/>
              <a:gd name="connsiteX15-1171" fmla="*/ 414951 w 2305244"/>
              <a:gd name="connsiteY15-1172" fmla="*/ 2322212 h 2369152"/>
              <a:gd name="connsiteX16-1173" fmla="*/ 293184 w 2305244"/>
              <a:gd name="connsiteY16-1174" fmla="*/ 2052845 h 2369152"/>
              <a:gd name="connsiteX17-1175" fmla="*/ 520411 w 2305244"/>
              <a:gd name="connsiteY17-1176" fmla="*/ 767428 h 2369152"/>
              <a:gd name="connsiteX18-1177" fmla="*/ 11167 w 2305244"/>
              <a:gd name="connsiteY18-1178" fmla="*/ 5505 h 2369152"/>
              <a:gd name="connsiteX0-1179" fmla="*/ 2305244 w 2305244"/>
              <a:gd name="connsiteY0-1180" fmla="*/ 1740502 h 2369152"/>
              <a:gd name="connsiteX1-1181" fmla="*/ 1838519 w 2305244"/>
              <a:gd name="connsiteY1-1182" fmla="*/ 1873852 h 2369152"/>
              <a:gd name="connsiteX2-1183" fmla="*/ 2009969 w 2305244"/>
              <a:gd name="connsiteY2-1184" fmla="*/ 2121502 h 2369152"/>
              <a:gd name="connsiteX3-1185" fmla="*/ 1733744 w 2305244"/>
              <a:gd name="connsiteY3-1186" fmla="*/ 1988152 h 2369152"/>
              <a:gd name="connsiteX4-1187" fmla="*/ 1543244 w 2305244"/>
              <a:gd name="connsiteY4-1188" fmla="*/ 2369152 h 2369152"/>
              <a:gd name="connsiteX5-1189" fmla="*/ 1314644 w 2305244"/>
              <a:gd name="connsiteY5-1190" fmla="*/ 2150077 h 2369152"/>
              <a:gd name="connsiteX6-1191" fmla="*/ 1495542 w 2305244"/>
              <a:gd name="connsiteY6-1192" fmla="*/ 1788127 h 2369152"/>
              <a:gd name="connsiteX7-1193" fmla="*/ 909489 w 2305244"/>
              <a:gd name="connsiteY7-1194" fmla="*/ 1225390 h 2369152"/>
              <a:gd name="connsiteX8-1195" fmla="*/ 414951 w 2305244"/>
              <a:gd name="connsiteY8-1196" fmla="*/ 2322212 h 2369152"/>
              <a:gd name="connsiteX9-1197" fmla="*/ 293184 w 2305244"/>
              <a:gd name="connsiteY9-1198" fmla="*/ 2052845 h 2369152"/>
              <a:gd name="connsiteX10-1199" fmla="*/ 520411 w 2305244"/>
              <a:gd name="connsiteY10-1200" fmla="*/ 767428 h 2369152"/>
              <a:gd name="connsiteX11-1201" fmla="*/ 11167 w 2305244"/>
              <a:gd name="connsiteY11-1202" fmla="*/ 5505 h 2369152"/>
              <a:gd name="connsiteX12-1203" fmla="*/ 771719 w 2305244"/>
              <a:gd name="connsiteY12-1204" fmla="*/ 578452 h 2369152"/>
              <a:gd name="connsiteX13-1205" fmla="*/ 2041440 w 2305244"/>
              <a:gd name="connsiteY13-1206" fmla="*/ 514597 h 2369152"/>
              <a:gd name="connsiteX14-1207" fmla="*/ 2296406 w 2305244"/>
              <a:gd name="connsiteY14-1208" fmla="*/ 662729 h 2369152"/>
              <a:gd name="connsiteX15-1209" fmla="*/ 1124906 w 2305244"/>
              <a:gd name="connsiteY15-1210" fmla="*/ 1004182 h 2369152"/>
              <a:gd name="connsiteX16-1211" fmla="*/ 1676517 w 2305244"/>
              <a:gd name="connsiteY16-1212" fmla="*/ 1608523 h 2369152"/>
              <a:gd name="connsiteX17-1213" fmla="*/ 2124192 w 2305244"/>
              <a:gd name="connsiteY17-1214" fmla="*/ 1641442 h 2369152"/>
              <a:gd name="connsiteX0-1215" fmla="*/ 2305244 w 2305244"/>
              <a:gd name="connsiteY0-1216" fmla="*/ 1740502 h 2369152"/>
              <a:gd name="connsiteX1-1217" fmla="*/ 1838519 w 2305244"/>
              <a:gd name="connsiteY1-1218" fmla="*/ 1873852 h 2369152"/>
              <a:gd name="connsiteX2-1219" fmla="*/ 2009969 w 2305244"/>
              <a:gd name="connsiteY2-1220" fmla="*/ 2121502 h 2369152"/>
              <a:gd name="connsiteX3-1221" fmla="*/ 1733744 w 2305244"/>
              <a:gd name="connsiteY3-1222" fmla="*/ 1988152 h 2369152"/>
              <a:gd name="connsiteX4-1223" fmla="*/ 1543244 w 2305244"/>
              <a:gd name="connsiteY4-1224" fmla="*/ 2369152 h 2369152"/>
              <a:gd name="connsiteX5-1225" fmla="*/ 1314644 w 2305244"/>
              <a:gd name="connsiteY5-1226" fmla="*/ 2150077 h 2369152"/>
              <a:gd name="connsiteX6-1227" fmla="*/ 1495542 w 2305244"/>
              <a:gd name="connsiteY6-1228" fmla="*/ 1788127 h 2369152"/>
              <a:gd name="connsiteX7-1229" fmla="*/ 909489 w 2305244"/>
              <a:gd name="connsiteY7-1230" fmla="*/ 1225390 h 2369152"/>
              <a:gd name="connsiteX8-1231" fmla="*/ 414951 w 2305244"/>
              <a:gd name="connsiteY8-1232" fmla="*/ 2322212 h 2369152"/>
              <a:gd name="connsiteX9-1233" fmla="*/ 293184 w 2305244"/>
              <a:gd name="connsiteY9-1234" fmla="*/ 2052845 h 2369152"/>
              <a:gd name="connsiteX10-1235" fmla="*/ 520411 w 2305244"/>
              <a:gd name="connsiteY10-1236" fmla="*/ 767428 h 2369152"/>
              <a:gd name="connsiteX11-1237" fmla="*/ 11167 w 2305244"/>
              <a:gd name="connsiteY11-1238" fmla="*/ 5505 h 2369152"/>
              <a:gd name="connsiteX12-1239" fmla="*/ 771719 w 2305244"/>
              <a:gd name="connsiteY12-1240" fmla="*/ 578452 h 2369152"/>
              <a:gd name="connsiteX13-1241" fmla="*/ 2041440 w 2305244"/>
              <a:gd name="connsiteY13-1242" fmla="*/ 514597 h 2369152"/>
              <a:gd name="connsiteX14-1243" fmla="*/ 2296406 w 2305244"/>
              <a:gd name="connsiteY14-1244" fmla="*/ 662729 h 2369152"/>
              <a:gd name="connsiteX15-1245" fmla="*/ 1124906 w 2305244"/>
              <a:gd name="connsiteY15-1246" fmla="*/ 1004182 h 2369152"/>
              <a:gd name="connsiteX16-1247" fmla="*/ 1676517 w 2305244"/>
              <a:gd name="connsiteY16-1248" fmla="*/ 1608523 h 2369152"/>
              <a:gd name="connsiteX17-1249" fmla="*/ 2102246 w 2305244"/>
              <a:gd name="connsiteY17-1250" fmla="*/ 1579262 h 2369152"/>
              <a:gd name="connsiteX0-1251" fmla="*/ 2275983 w 2296406"/>
              <a:gd name="connsiteY0-1252" fmla="*/ 1747817 h 2369152"/>
              <a:gd name="connsiteX1-1253" fmla="*/ 1838519 w 2296406"/>
              <a:gd name="connsiteY1-1254" fmla="*/ 1873852 h 2369152"/>
              <a:gd name="connsiteX2-1255" fmla="*/ 2009969 w 2296406"/>
              <a:gd name="connsiteY2-1256" fmla="*/ 2121502 h 2369152"/>
              <a:gd name="connsiteX3-1257" fmla="*/ 1733744 w 2296406"/>
              <a:gd name="connsiteY3-1258" fmla="*/ 1988152 h 2369152"/>
              <a:gd name="connsiteX4-1259" fmla="*/ 1543244 w 2296406"/>
              <a:gd name="connsiteY4-1260" fmla="*/ 2369152 h 2369152"/>
              <a:gd name="connsiteX5-1261" fmla="*/ 1314644 w 2296406"/>
              <a:gd name="connsiteY5-1262" fmla="*/ 2150077 h 2369152"/>
              <a:gd name="connsiteX6-1263" fmla="*/ 1495542 w 2296406"/>
              <a:gd name="connsiteY6-1264" fmla="*/ 1788127 h 2369152"/>
              <a:gd name="connsiteX7-1265" fmla="*/ 909489 w 2296406"/>
              <a:gd name="connsiteY7-1266" fmla="*/ 1225390 h 2369152"/>
              <a:gd name="connsiteX8-1267" fmla="*/ 414951 w 2296406"/>
              <a:gd name="connsiteY8-1268" fmla="*/ 2322212 h 2369152"/>
              <a:gd name="connsiteX9-1269" fmla="*/ 293184 w 2296406"/>
              <a:gd name="connsiteY9-1270" fmla="*/ 2052845 h 2369152"/>
              <a:gd name="connsiteX10-1271" fmla="*/ 520411 w 2296406"/>
              <a:gd name="connsiteY10-1272" fmla="*/ 767428 h 2369152"/>
              <a:gd name="connsiteX11-1273" fmla="*/ 11167 w 2296406"/>
              <a:gd name="connsiteY11-1274" fmla="*/ 5505 h 2369152"/>
              <a:gd name="connsiteX12-1275" fmla="*/ 771719 w 2296406"/>
              <a:gd name="connsiteY12-1276" fmla="*/ 578452 h 2369152"/>
              <a:gd name="connsiteX13-1277" fmla="*/ 2041440 w 2296406"/>
              <a:gd name="connsiteY13-1278" fmla="*/ 514597 h 2369152"/>
              <a:gd name="connsiteX14-1279" fmla="*/ 2296406 w 2296406"/>
              <a:gd name="connsiteY14-1280" fmla="*/ 662729 h 2369152"/>
              <a:gd name="connsiteX15-1281" fmla="*/ 1124906 w 2296406"/>
              <a:gd name="connsiteY15-1282" fmla="*/ 1004182 h 2369152"/>
              <a:gd name="connsiteX16-1283" fmla="*/ 1676517 w 2296406"/>
              <a:gd name="connsiteY16-1284" fmla="*/ 1608523 h 2369152"/>
              <a:gd name="connsiteX17-1285" fmla="*/ 2102246 w 2296406"/>
              <a:gd name="connsiteY17-1286" fmla="*/ 1579262 h 2369152"/>
              <a:gd name="connsiteX0-1287" fmla="*/ 2290614 w 2296406"/>
              <a:gd name="connsiteY0-1288" fmla="*/ 1777078 h 2369152"/>
              <a:gd name="connsiteX1-1289" fmla="*/ 1838519 w 2296406"/>
              <a:gd name="connsiteY1-1290" fmla="*/ 1873852 h 2369152"/>
              <a:gd name="connsiteX2-1291" fmla="*/ 2009969 w 2296406"/>
              <a:gd name="connsiteY2-1292" fmla="*/ 2121502 h 2369152"/>
              <a:gd name="connsiteX3-1293" fmla="*/ 1733744 w 2296406"/>
              <a:gd name="connsiteY3-1294" fmla="*/ 1988152 h 2369152"/>
              <a:gd name="connsiteX4-1295" fmla="*/ 1543244 w 2296406"/>
              <a:gd name="connsiteY4-1296" fmla="*/ 2369152 h 2369152"/>
              <a:gd name="connsiteX5-1297" fmla="*/ 1314644 w 2296406"/>
              <a:gd name="connsiteY5-1298" fmla="*/ 2150077 h 2369152"/>
              <a:gd name="connsiteX6-1299" fmla="*/ 1495542 w 2296406"/>
              <a:gd name="connsiteY6-1300" fmla="*/ 1788127 h 2369152"/>
              <a:gd name="connsiteX7-1301" fmla="*/ 909489 w 2296406"/>
              <a:gd name="connsiteY7-1302" fmla="*/ 1225390 h 2369152"/>
              <a:gd name="connsiteX8-1303" fmla="*/ 414951 w 2296406"/>
              <a:gd name="connsiteY8-1304" fmla="*/ 2322212 h 2369152"/>
              <a:gd name="connsiteX9-1305" fmla="*/ 293184 w 2296406"/>
              <a:gd name="connsiteY9-1306" fmla="*/ 2052845 h 2369152"/>
              <a:gd name="connsiteX10-1307" fmla="*/ 520411 w 2296406"/>
              <a:gd name="connsiteY10-1308" fmla="*/ 767428 h 2369152"/>
              <a:gd name="connsiteX11-1309" fmla="*/ 11167 w 2296406"/>
              <a:gd name="connsiteY11-1310" fmla="*/ 5505 h 2369152"/>
              <a:gd name="connsiteX12-1311" fmla="*/ 771719 w 2296406"/>
              <a:gd name="connsiteY12-1312" fmla="*/ 578452 h 2369152"/>
              <a:gd name="connsiteX13-1313" fmla="*/ 2041440 w 2296406"/>
              <a:gd name="connsiteY13-1314" fmla="*/ 514597 h 2369152"/>
              <a:gd name="connsiteX14-1315" fmla="*/ 2296406 w 2296406"/>
              <a:gd name="connsiteY14-1316" fmla="*/ 662729 h 2369152"/>
              <a:gd name="connsiteX15-1317" fmla="*/ 1124906 w 2296406"/>
              <a:gd name="connsiteY15-1318" fmla="*/ 1004182 h 2369152"/>
              <a:gd name="connsiteX16-1319" fmla="*/ 1676517 w 2296406"/>
              <a:gd name="connsiteY16-1320" fmla="*/ 1608523 h 2369152"/>
              <a:gd name="connsiteX17-1321" fmla="*/ 2102246 w 2296406"/>
              <a:gd name="connsiteY17-1322" fmla="*/ 1579262 h 2369152"/>
              <a:gd name="connsiteX0-1323" fmla="*/ 2290614 w 2296406"/>
              <a:gd name="connsiteY0-1324" fmla="*/ 1740502 h 2369152"/>
              <a:gd name="connsiteX1-1325" fmla="*/ 1838519 w 2296406"/>
              <a:gd name="connsiteY1-1326" fmla="*/ 1873852 h 2369152"/>
              <a:gd name="connsiteX2-1327" fmla="*/ 2009969 w 2296406"/>
              <a:gd name="connsiteY2-1328" fmla="*/ 2121502 h 2369152"/>
              <a:gd name="connsiteX3-1329" fmla="*/ 1733744 w 2296406"/>
              <a:gd name="connsiteY3-1330" fmla="*/ 1988152 h 2369152"/>
              <a:gd name="connsiteX4-1331" fmla="*/ 1543244 w 2296406"/>
              <a:gd name="connsiteY4-1332" fmla="*/ 2369152 h 2369152"/>
              <a:gd name="connsiteX5-1333" fmla="*/ 1314644 w 2296406"/>
              <a:gd name="connsiteY5-1334" fmla="*/ 2150077 h 2369152"/>
              <a:gd name="connsiteX6-1335" fmla="*/ 1495542 w 2296406"/>
              <a:gd name="connsiteY6-1336" fmla="*/ 1788127 h 2369152"/>
              <a:gd name="connsiteX7-1337" fmla="*/ 909489 w 2296406"/>
              <a:gd name="connsiteY7-1338" fmla="*/ 1225390 h 2369152"/>
              <a:gd name="connsiteX8-1339" fmla="*/ 414951 w 2296406"/>
              <a:gd name="connsiteY8-1340" fmla="*/ 2322212 h 2369152"/>
              <a:gd name="connsiteX9-1341" fmla="*/ 293184 w 2296406"/>
              <a:gd name="connsiteY9-1342" fmla="*/ 2052845 h 2369152"/>
              <a:gd name="connsiteX10-1343" fmla="*/ 520411 w 2296406"/>
              <a:gd name="connsiteY10-1344" fmla="*/ 767428 h 2369152"/>
              <a:gd name="connsiteX11-1345" fmla="*/ 11167 w 2296406"/>
              <a:gd name="connsiteY11-1346" fmla="*/ 5505 h 2369152"/>
              <a:gd name="connsiteX12-1347" fmla="*/ 771719 w 2296406"/>
              <a:gd name="connsiteY12-1348" fmla="*/ 578452 h 2369152"/>
              <a:gd name="connsiteX13-1349" fmla="*/ 2041440 w 2296406"/>
              <a:gd name="connsiteY13-1350" fmla="*/ 514597 h 2369152"/>
              <a:gd name="connsiteX14-1351" fmla="*/ 2296406 w 2296406"/>
              <a:gd name="connsiteY14-1352" fmla="*/ 662729 h 2369152"/>
              <a:gd name="connsiteX15-1353" fmla="*/ 1124906 w 2296406"/>
              <a:gd name="connsiteY15-1354" fmla="*/ 1004182 h 2369152"/>
              <a:gd name="connsiteX16-1355" fmla="*/ 1676517 w 2296406"/>
              <a:gd name="connsiteY16-1356" fmla="*/ 1608523 h 2369152"/>
              <a:gd name="connsiteX17-1357" fmla="*/ 2102246 w 2296406"/>
              <a:gd name="connsiteY17-1358" fmla="*/ 1579262 h 2369152"/>
              <a:gd name="connsiteX0-1359" fmla="*/ 2290614 w 2296406"/>
              <a:gd name="connsiteY0-1360" fmla="*/ 1740502 h 2369152"/>
              <a:gd name="connsiteX1-1361" fmla="*/ 1838519 w 2296406"/>
              <a:gd name="connsiteY1-1362" fmla="*/ 1873852 h 2369152"/>
              <a:gd name="connsiteX2-1363" fmla="*/ 2009969 w 2296406"/>
              <a:gd name="connsiteY2-1364" fmla="*/ 2121502 h 2369152"/>
              <a:gd name="connsiteX3-1365" fmla="*/ 1733744 w 2296406"/>
              <a:gd name="connsiteY3-1366" fmla="*/ 1988152 h 2369152"/>
              <a:gd name="connsiteX4-1367" fmla="*/ 1543244 w 2296406"/>
              <a:gd name="connsiteY4-1368" fmla="*/ 2369152 h 2369152"/>
              <a:gd name="connsiteX5-1369" fmla="*/ 1314644 w 2296406"/>
              <a:gd name="connsiteY5-1370" fmla="*/ 2150077 h 2369152"/>
              <a:gd name="connsiteX6-1371" fmla="*/ 1495542 w 2296406"/>
              <a:gd name="connsiteY6-1372" fmla="*/ 1788127 h 2369152"/>
              <a:gd name="connsiteX7-1373" fmla="*/ 909489 w 2296406"/>
              <a:gd name="connsiteY7-1374" fmla="*/ 1225390 h 2369152"/>
              <a:gd name="connsiteX8-1375" fmla="*/ 414951 w 2296406"/>
              <a:gd name="connsiteY8-1376" fmla="*/ 2322212 h 2369152"/>
              <a:gd name="connsiteX9-1377" fmla="*/ 293184 w 2296406"/>
              <a:gd name="connsiteY9-1378" fmla="*/ 2052845 h 2369152"/>
              <a:gd name="connsiteX10-1379" fmla="*/ 520411 w 2296406"/>
              <a:gd name="connsiteY10-1380" fmla="*/ 767428 h 2369152"/>
              <a:gd name="connsiteX11-1381" fmla="*/ 11167 w 2296406"/>
              <a:gd name="connsiteY11-1382" fmla="*/ 5505 h 2369152"/>
              <a:gd name="connsiteX12-1383" fmla="*/ 771719 w 2296406"/>
              <a:gd name="connsiteY12-1384" fmla="*/ 578452 h 2369152"/>
              <a:gd name="connsiteX13-1385" fmla="*/ 2041440 w 2296406"/>
              <a:gd name="connsiteY13-1386" fmla="*/ 514597 h 2369152"/>
              <a:gd name="connsiteX14-1387" fmla="*/ 2296406 w 2296406"/>
              <a:gd name="connsiteY14-1388" fmla="*/ 662729 h 2369152"/>
              <a:gd name="connsiteX15-1389" fmla="*/ 1124906 w 2296406"/>
              <a:gd name="connsiteY15-1390" fmla="*/ 1004182 h 2369152"/>
              <a:gd name="connsiteX16-1391" fmla="*/ 1676517 w 2296406"/>
              <a:gd name="connsiteY16-1392" fmla="*/ 1608523 h 2369152"/>
              <a:gd name="connsiteX17-1393" fmla="*/ 2062012 w 2296406"/>
              <a:gd name="connsiteY17-1394" fmla="*/ 1560974 h 2369152"/>
              <a:gd name="connsiteX0-1395" fmla="*/ 2257695 w 2296406"/>
              <a:gd name="connsiteY0-1396" fmla="*/ 1755133 h 2369152"/>
              <a:gd name="connsiteX1-1397" fmla="*/ 1838519 w 2296406"/>
              <a:gd name="connsiteY1-1398" fmla="*/ 1873852 h 2369152"/>
              <a:gd name="connsiteX2-1399" fmla="*/ 2009969 w 2296406"/>
              <a:gd name="connsiteY2-1400" fmla="*/ 2121502 h 2369152"/>
              <a:gd name="connsiteX3-1401" fmla="*/ 1733744 w 2296406"/>
              <a:gd name="connsiteY3-1402" fmla="*/ 1988152 h 2369152"/>
              <a:gd name="connsiteX4-1403" fmla="*/ 1543244 w 2296406"/>
              <a:gd name="connsiteY4-1404" fmla="*/ 2369152 h 2369152"/>
              <a:gd name="connsiteX5-1405" fmla="*/ 1314644 w 2296406"/>
              <a:gd name="connsiteY5-1406" fmla="*/ 2150077 h 2369152"/>
              <a:gd name="connsiteX6-1407" fmla="*/ 1495542 w 2296406"/>
              <a:gd name="connsiteY6-1408" fmla="*/ 1788127 h 2369152"/>
              <a:gd name="connsiteX7-1409" fmla="*/ 909489 w 2296406"/>
              <a:gd name="connsiteY7-1410" fmla="*/ 1225390 h 2369152"/>
              <a:gd name="connsiteX8-1411" fmla="*/ 414951 w 2296406"/>
              <a:gd name="connsiteY8-1412" fmla="*/ 2322212 h 2369152"/>
              <a:gd name="connsiteX9-1413" fmla="*/ 293184 w 2296406"/>
              <a:gd name="connsiteY9-1414" fmla="*/ 2052845 h 2369152"/>
              <a:gd name="connsiteX10-1415" fmla="*/ 520411 w 2296406"/>
              <a:gd name="connsiteY10-1416" fmla="*/ 767428 h 2369152"/>
              <a:gd name="connsiteX11-1417" fmla="*/ 11167 w 2296406"/>
              <a:gd name="connsiteY11-1418" fmla="*/ 5505 h 2369152"/>
              <a:gd name="connsiteX12-1419" fmla="*/ 771719 w 2296406"/>
              <a:gd name="connsiteY12-1420" fmla="*/ 578452 h 2369152"/>
              <a:gd name="connsiteX13-1421" fmla="*/ 2041440 w 2296406"/>
              <a:gd name="connsiteY13-1422" fmla="*/ 514597 h 2369152"/>
              <a:gd name="connsiteX14-1423" fmla="*/ 2296406 w 2296406"/>
              <a:gd name="connsiteY14-1424" fmla="*/ 662729 h 2369152"/>
              <a:gd name="connsiteX15-1425" fmla="*/ 1124906 w 2296406"/>
              <a:gd name="connsiteY15-1426" fmla="*/ 1004182 h 2369152"/>
              <a:gd name="connsiteX16-1427" fmla="*/ 1676517 w 2296406"/>
              <a:gd name="connsiteY16-1428" fmla="*/ 1608523 h 2369152"/>
              <a:gd name="connsiteX17-1429" fmla="*/ 2062012 w 2296406"/>
              <a:gd name="connsiteY17-1430" fmla="*/ 1560974 h 2369152"/>
              <a:gd name="connsiteX0-1431" fmla="*/ 2279640 w 2296406"/>
              <a:gd name="connsiteY0-1432" fmla="*/ 1747818 h 2369152"/>
              <a:gd name="connsiteX1-1433" fmla="*/ 1838519 w 2296406"/>
              <a:gd name="connsiteY1-1434" fmla="*/ 1873852 h 2369152"/>
              <a:gd name="connsiteX2-1435" fmla="*/ 2009969 w 2296406"/>
              <a:gd name="connsiteY2-1436" fmla="*/ 2121502 h 2369152"/>
              <a:gd name="connsiteX3-1437" fmla="*/ 1733744 w 2296406"/>
              <a:gd name="connsiteY3-1438" fmla="*/ 1988152 h 2369152"/>
              <a:gd name="connsiteX4-1439" fmla="*/ 1543244 w 2296406"/>
              <a:gd name="connsiteY4-1440" fmla="*/ 2369152 h 2369152"/>
              <a:gd name="connsiteX5-1441" fmla="*/ 1314644 w 2296406"/>
              <a:gd name="connsiteY5-1442" fmla="*/ 2150077 h 2369152"/>
              <a:gd name="connsiteX6-1443" fmla="*/ 1495542 w 2296406"/>
              <a:gd name="connsiteY6-1444" fmla="*/ 1788127 h 2369152"/>
              <a:gd name="connsiteX7-1445" fmla="*/ 909489 w 2296406"/>
              <a:gd name="connsiteY7-1446" fmla="*/ 1225390 h 2369152"/>
              <a:gd name="connsiteX8-1447" fmla="*/ 414951 w 2296406"/>
              <a:gd name="connsiteY8-1448" fmla="*/ 2322212 h 2369152"/>
              <a:gd name="connsiteX9-1449" fmla="*/ 293184 w 2296406"/>
              <a:gd name="connsiteY9-1450" fmla="*/ 2052845 h 2369152"/>
              <a:gd name="connsiteX10-1451" fmla="*/ 520411 w 2296406"/>
              <a:gd name="connsiteY10-1452" fmla="*/ 767428 h 2369152"/>
              <a:gd name="connsiteX11-1453" fmla="*/ 11167 w 2296406"/>
              <a:gd name="connsiteY11-1454" fmla="*/ 5505 h 2369152"/>
              <a:gd name="connsiteX12-1455" fmla="*/ 771719 w 2296406"/>
              <a:gd name="connsiteY12-1456" fmla="*/ 578452 h 2369152"/>
              <a:gd name="connsiteX13-1457" fmla="*/ 2041440 w 2296406"/>
              <a:gd name="connsiteY13-1458" fmla="*/ 514597 h 2369152"/>
              <a:gd name="connsiteX14-1459" fmla="*/ 2296406 w 2296406"/>
              <a:gd name="connsiteY14-1460" fmla="*/ 662729 h 2369152"/>
              <a:gd name="connsiteX15-1461" fmla="*/ 1124906 w 2296406"/>
              <a:gd name="connsiteY15-1462" fmla="*/ 1004182 h 2369152"/>
              <a:gd name="connsiteX16-1463" fmla="*/ 1676517 w 2296406"/>
              <a:gd name="connsiteY16-1464" fmla="*/ 1608523 h 2369152"/>
              <a:gd name="connsiteX17-1465" fmla="*/ 2062012 w 2296406"/>
              <a:gd name="connsiteY17-1466" fmla="*/ 1560974 h 2369152"/>
              <a:gd name="connsiteX0-1467" fmla="*/ 2279640 w 2296406"/>
              <a:gd name="connsiteY0-1468" fmla="*/ 1747818 h 2369152"/>
              <a:gd name="connsiteX1-1469" fmla="*/ 1838519 w 2296406"/>
              <a:gd name="connsiteY1-1470" fmla="*/ 1873852 h 2369152"/>
              <a:gd name="connsiteX2-1471" fmla="*/ 2009969 w 2296406"/>
              <a:gd name="connsiteY2-1472" fmla="*/ 2121502 h 2369152"/>
              <a:gd name="connsiteX3-1473" fmla="*/ 1733744 w 2296406"/>
              <a:gd name="connsiteY3-1474" fmla="*/ 1988152 h 2369152"/>
              <a:gd name="connsiteX4-1475" fmla="*/ 1543244 w 2296406"/>
              <a:gd name="connsiteY4-1476" fmla="*/ 2369152 h 2369152"/>
              <a:gd name="connsiteX5-1477" fmla="*/ 1314644 w 2296406"/>
              <a:gd name="connsiteY5-1478" fmla="*/ 2150077 h 2369152"/>
              <a:gd name="connsiteX6-1479" fmla="*/ 1495542 w 2296406"/>
              <a:gd name="connsiteY6-1480" fmla="*/ 1788127 h 2369152"/>
              <a:gd name="connsiteX7-1481" fmla="*/ 909489 w 2296406"/>
              <a:gd name="connsiteY7-1482" fmla="*/ 1225390 h 2369152"/>
              <a:gd name="connsiteX8-1483" fmla="*/ 414951 w 2296406"/>
              <a:gd name="connsiteY8-1484" fmla="*/ 2322212 h 2369152"/>
              <a:gd name="connsiteX9-1485" fmla="*/ 293184 w 2296406"/>
              <a:gd name="connsiteY9-1486" fmla="*/ 2052845 h 2369152"/>
              <a:gd name="connsiteX10-1487" fmla="*/ 520411 w 2296406"/>
              <a:gd name="connsiteY10-1488" fmla="*/ 767428 h 2369152"/>
              <a:gd name="connsiteX11-1489" fmla="*/ 11167 w 2296406"/>
              <a:gd name="connsiteY11-1490" fmla="*/ 5505 h 2369152"/>
              <a:gd name="connsiteX12-1491" fmla="*/ 771719 w 2296406"/>
              <a:gd name="connsiteY12-1492" fmla="*/ 578452 h 2369152"/>
              <a:gd name="connsiteX13-1493" fmla="*/ 2041440 w 2296406"/>
              <a:gd name="connsiteY13-1494" fmla="*/ 514597 h 2369152"/>
              <a:gd name="connsiteX14-1495" fmla="*/ 2296406 w 2296406"/>
              <a:gd name="connsiteY14-1496" fmla="*/ 662729 h 2369152"/>
              <a:gd name="connsiteX15-1497" fmla="*/ 1124906 w 2296406"/>
              <a:gd name="connsiteY15-1498" fmla="*/ 1004182 h 2369152"/>
              <a:gd name="connsiteX16-1499" fmla="*/ 1676517 w 2296406"/>
              <a:gd name="connsiteY16-1500" fmla="*/ 1608523 h 2369152"/>
              <a:gd name="connsiteX17-1501" fmla="*/ 2094931 w 2296406"/>
              <a:gd name="connsiteY17-1502" fmla="*/ 1557316 h 2369152"/>
              <a:gd name="connsiteX0-1503" fmla="*/ 2279640 w 2296406"/>
              <a:gd name="connsiteY0-1504" fmla="*/ 1747818 h 2369152"/>
              <a:gd name="connsiteX1-1505" fmla="*/ 1838519 w 2296406"/>
              <a:gd name="connsiteY1-1506" fmla="*/ 1873852 h 2369152"/>
              <a:gd name="connsiteX2-1507" fmla="*/ 2009969 w 2296406"/>
              <a:gd name="connsiteY2-1508" fmla="*/ 2121502 h 2369152"/>
              <a:gd name="connsiteX3-1509" fmla="*/ 1733744 w 2296406"/>
              <a:gd name="connsiteY3-1510" fmla="*/ 1988152 h 2369152"/>
              <a:gd name="connsiteX4-1511" fmla="*/ 1543244 w 2296406"/>
              <a:gd name="connsiteY4-1512" fmla="*/ 2369152 h 2369152"/>
              <a:gd name="connsiteX5-1513" fmla="*/ 1391454 w 2296406"/>
              <a:gd name="connsiteY5-1514" fmla="*/ 2150077 h 2369152"/>
              <a:gd name="connsiteX6-1515" fmla="*/ 1495542 w 2296406"/>
              <a:gd name="connsiteY6-1516" fmla="*/ 1788127 h 2369152"/>
              <a:gd name="connsiteX7-1517" fmla="*/ 909489 w 2296406"/>
              <a:gd name="connsiteY7-1518" fmla="*/ 1225390 h 2369152"/>
              <a:gd name="connsiteX8-1519" fmla="*/ 414951 w 2296406"/>
              <a:gd name="connsiteY8-1520" fmla="*/ 2322212 h 2369152"/>
              <a:gd name="connsiteX9-1521" fmla="*/ 293184 w 2296406"/>
              <a:gd name="connsiteY9-1522" fmla="*/ 2052845 h 2369152"/>
              <a:gd name="connsiteX10-1523" fmla="*/ 520411 w 2296406"/>
              <a:gd name="connsiteY10-1524" fmla="*/ 767428 h 2369152"/>
              <a:gd name="connsiteX11-1525" fmla="*/ 11167 w 2296406"/>
              <a:gd name="connsiteY11-1526" fmla="*/ 5505 h 2369152"/>
              <a:gd name="connsiteX12-1527" fmla="*/ 771719 w 2296406"/>
              <a:gd name="connsiteY12-1528" fmla="*/ 578452 h 2369152"/>
              <a:gd name="connsiteX13-1529" fmla="*/ 2041440 w 2296406"/>
              <a:gd name="connsiteY13-1530" fmla="*/ 514597 h 2369152"/>
              <a:gd name="connsiteX14-1531" fmla="*/ 2296406 w 2296406"/>
              <a:gd name="connsiteY14-1532" fmla="*/ 662729 h 2369152"/>
              <a:gd name="connsiteX15-1533" fmla="*/ 1124906 w 2296406"/>
              <a:gd name="connsiteY15-1534" fmla="*/ 1004182 h 2369152"/>
              <a:gd name="connsiteX16-1535" fmla="*/ 1676517 w 2296406"/>
              <a:gd name="connsiteY16-1536" fmla="*/ 1608523 h 2369152"/>
              <a:gd name="connsiteX17-1537" fmla="*/ 2094931 w 2296406"/>
              <a:gd name="connsiteY17-1538" fmla="*/ 1557316 h 2369152"/>
              <a:gd name="connsiteX0-1539" fmla="*/ 2279640 w 2296406"/>
              <a:gd name="connsiteY0-1540" fmla="*/ 1747818 h 2369152"/>
              <a:gd name="connsiteX1-1541" fmla="*/ 1838519 w 2296406"/>
              <a:gd name="connsiteY1-1542" fmla="*/ 1873852 h 2369152"/>
              <a:gd name="connsiteX2-1543" fmla="*/ 2009969 w 2296406"/>
              <a:gd name="connsiteY2-1544" fmla="*/ 2121502 h 2369152"/>
              <a:gd name="connsiteX3-1545" fmla="*/ 1733744 w 2296406"/>
              <a:gd name="connsiteY3-1546" fmla="*/ 1988152 h 2369152"/>
              <a:gd name="connsiteX4-1547" fmla="*/ 1543244 w 2296406"/>
              <a:gd name="connsiteY4-1548" fmla="*/ 2369152 h 2369152"/>
              <a:gd name="connsiteX5-1549" fmla="*/ 1380482 w 2296406"/>
              <a:gd name="connsiteY5-1550" fmla="*/ 2120816 h 2369152"/>
              <a:gd name="connsiteX6-1551" fmla="*/ 1495542 w 2296406"/>
              <a:gd name="connsiteY6-1552" fmla="*/ 1788127 h 2369152"/>
              <a:gd name="connsiteX7-1553" fmla="*/ 909489 w 2296406"/>
              <a:gd name="connsiteY7-1554" fmla="*/ 1225390 h 2369152"/>
              <a:gd name="connsiteX8-1555" fmla="*/ 414951 w 2296406"/>
              <a:gd name="connsiteY8-1556" fmla="*/ 2322212 h 2369152"/>
              <a:gd name="connsiteX9-1557" fmla="*/ 293184 w 2296406"/>
              <a:gd name="connsiteY9-1558" fmla="*/ 2052845 h 2369152"/>
              <a:gd name="connsiteX10-1559" fmla="*/ 520411 w 2296406"/>
              <a:gd name="connsiteY10-1560" fmla="*/ 767428 h 2369152"/>
              <a:gd name="connsiteX11-1561" fmla="*/ 11167 w 2296406"/>
              <a:gd name="connsiteY11-1562" fmla="*/ 5505 h 2369152"/>
              <a:gd name="connsiteX12-1563" fmla="*/ 771719 w 2296406"/>
              <a:gd name="connsiteY12-1564" fmla="*/ 578452 h 2369152"/>
              <a:gd name="connsiteX13-1565" fmla="*/ 2041440 w 2296406"/>
              <a:gd name="connsiteY13-1566" fmla="*/ 514597 h 2369152"/>
              <a:gd name="connsiteX14-1567" fmla="*/ 2296406 w 2296406"/>
              <a:gd name="connsiteY14-1568" fmla="*/ 662729 h 2369152"/>
              <a:gd name="connsiteX15-1569" fmla="*/ 1124906 w 2296406"/>
              <a:gd name="connsiteY15-1570" fmla="*/ 1004182 h 2369152"/>
              <a:gd name="connsiteX16-1571" fmla="*/ 1676517 w 2296406"/>
              <a:gd name="connsiteY16-1572" fmla="*/ 1608523 h 2369152"/>
              <a:gd name="connsiteX17-1573" fmla="*/ 2094931 w 2296406"/>
              <a:gd name="connsiteY17-1574" fmla="*/ 1557316 h 2369152"/>
              <a:gd name="connsiteX0-1575" fmla="*/ 2279640 w 2296406"/>
              <a:gd name="connsiteY0-1576" fmla="*/ 1747818 h 2354521"/>
              <a:gd name="connsiteX1-1577" fmla="*/ 1838519 w 2296406"/>
              <a:gd name="connsiteY1-1578" fmla="*/ 1873852 h 2354521"/>
              <a:gd name="connsiteX2-1579" fmla="*/ 2009969 w 2296406"/>
              <a:gd name="connsiteY2-1580" fmla="*/ 2121502 h 2354521"/>
              <a:gd name="connsiteX3-1581" fmla="*/ 1733744 w 2296406"/>
              <a:gd name="connsiteY3-1582" fmla="*/ 1988152 h 2354521"/>
              <a:gd name="connsiteX4-1583" fmla="*/ 1528613 w 2296406"/>
              <a:gd name="connsiteY4-1584" fmla="*/ 2354521 h 2354521"/>
              <a:gd name="connsiteX5-1585" fmla="*/ 1380482 w 2296406"/>
              <a:gd name="connsiteY5-1586" fmla="*/ 2120816 h 2354521"/>
              <a:gd name="connsiteX6-1587" fmla="*/ 1495542 w 2296406"/>
              <a:gd name="connsiteY6-1588" fmla="*/ 1788127 h 2354521"/>
              <a:gd name="connsiteX7-1589" fmla="*/ 909489 w 2296406"/>
              <a:gd name="connsiteY7-1590" fmla="*/ 1225390 h 2354521"/>
              <a:gd name="connsiteX8-1591" fmla="*/ 414951 w 2296406"/>
              <a:gd name="connsiteY8-1592" fmla="*/ 2322212 h 2354521"/>
              <a:gd name="connsiteX9-1593" fmla="*/ 293184 w 2296406"/>
              <a:gd name="connsiteY9-1594" fmla="*/ 2052845 h 2354521"/>
              <a:gd name="connsiteX10-1595" fmla="*/ 520411 w 2296406"/>
              <a:gd name="connsiteY10-1596" fmla="*/ 767428 h 2354521"/>
              <a:gd name="connsiteX11-1597" fmla="*/ 11167 w 2296406"/>
              <a:gd name="connsiteY11-1598" fmla="*/ 5505 h 2354521"/>
              <a:gd name="connsiteX12-1599" fmla="*/ 771719 w 2296406"/>
              <a:gd name="connsiteY12-1600" fmla="*/ 578452 h 2354521"/>
              <a:gd name="connsiteX13-1601" fmla="*/ 2041440 w 2296406"/>
              <a:gd name="connsiteY13-1602" fmla="*/ 514597 h 2354521"/>
              <a:gd name="connsiteX14-1603" fmla="*/ 2296406 w 2296406"/>
              <a:gd name="connsiteY14-1604" fmla="*/ 662729 h 2354521"/>
              <a:gd name="connsiteX15-1605" fmla="*/ 1124906 w 2296406"/>
              <a:gd name="connsiteY15-1606" fmla="*/ 1004182 h 2354521"/>
              <a:gd name="connsiteX16-1607" fmla="*/ 1676517 w 2296406"/>
              <a:gd name="connsiteY16-1608" fmla="*/ 1608523 h 2354521"/>
              <a:gd name="connsiteX17-1609" fmla="*/ 2094931 w 2296406"/>
              <a:gd name="connsiteY17-1610" fmla="*/ 1557316 h 2354521"/>
              <a:gd name="connsiteX0-1611" fmla="*/ 2279640 w 2296406"/>
              <a:gd name="connsiteY0-1612" fmla="*/ 1747818 h 2354521"/>
              <a:gd name="connsiteX1-1613" fmla="*/ 1838519 w 2296406"/>
              <a:gd name="connsiteY1-1614" fmla="*/ 1873852 h 2354521"/>
              <a:gd name="connsiteX2-1615" fmla="*/ 2009969 w 2296406"/>
              <a:gd name="connsiteY2-1616" fmla="*/ 2121502 h 2354521"/>
              <a:gd name="connsiteX3-1617" fmla="*/ 1682537 w 2296406"/>
              <a:gd name="connsiteY3-1618" fmla="*/ 1962549 h 2354521"/>
              <a:gd name="connsiteX4-1619" fmla="*/ 1528613 w 2296406"/>
              <a:gd name="connsiteY4-1620" fmla="*/ 2354521 h 2354521"/>
              <a:gd name="connsiteX5-1621" fmla="*/ 1380482 w 2296406"/>
              <a:gd name="connsiteY5-1622" fmla="*/ 2120816 h 2354521"/>
              <a:gd name="connsiteX6-1623" fmla="*/ 1495542 w 2296406"/>
              <a:gd name="connsiteY6-1624" fmla="*/ 1788127 h 2354521"/>
              <a:gd name="connsiteX7-1625" fmla="*/ 909489 w 2296406"/>
              <a:gd name="connsiteY7-1626" fmla="*/ 1225390 h 2354521"/>
              <a:gd name="connsiteX8-1627" fmla="*/ 414951 w 2296406"/>
              <a:gd name="connsiteY8-1628" fmla="*/ 2322212 h 2354521"/>
              <a:gd name="connsiteX9-1629" fmla="*/ 293184 w 2296406"/>
              <a:gd name="connsiteY9-1630" fmla="*/ 2052845 h 2354521"/>
              <a:gd name="connsiteX10-1631" fmla="*/ 520411 w 2296406"/>
              <a:gd name="connsiteY10-1632" fmla="*/ 767428 h 2354521"/>
              <a:gd name="connsiteX11-1633" fmla="*/ 11167 w 2296406"/>
              <a:gd name="connsiteY11-1634" fmla="*/ 5505 h 2354521"/>
              <a:gd name="connsiteX12-1635" fmla="*/ 771719 w 2296406"/>
              <a:gd name="connsiteY12-1636" fmla="*/ 578452 h 2354521"/>
              <a:gd name="connsiteX13-1637" fmla="*/ 2041440 w 2296406"/>
              <a:gd name="connsiteY13-1638" fmla="*/ 514597 h 2354521"/>
              <a:gd name="connsiteX14-1639" fmla="*/ 2296406 w 2296406"/>
              <a:gd name="connsiteY14-1640" fmla="*/ 662729 h 2354521"/>
              <a:gd name="connsiteX15-1641" fmla="*/ 1124906 w 2296406"/>
              <a:gd name="connsiteY15-1642" fmla="*/ 1004182 h 2354521"/>
              <a:gd name="connsiteX16-1643" fmla="*/ 1676517 w 2296406"/>
              <a:gd name="connsiteY16-1644" fmla="*/ 1608523 h 2354521"/>
              <a:gd name="connsiteX17-1645" fmla="*/ 2094931 w 2296406"/>
              <a:gd name="connsiteY17-1646" fmla="*/ 1557316 h 2354521"/>
              <a:gd name="connsiteX0-1647" fmla="*/ 2279640 w 2296406"/>
              <a:gd name="connsiteY0-1648" fmla="*/ 1747818 h 2354521"/>
              <a:gd name="connsiteX1-1649" fmla="*/ 1816574 w 2296406"/>
              <a:gd name="connsiteY1-1650" fmla="*/ 1851907 h 2354521"/>
              <a:gd name="connsiteX2-1651" fmla="*/ 2009969 w 2296406"/>
              <a:gd name="connsiteY2-1652" fmla="*/ 2121502 h 2354521"/>
              <a:gd name="connsiteX3-1653" fmla="*/ 1682537 w 2296406"/>
              <a:gd name="connsiteY3-1654" fmla="*/ 1962549 h 2354521"/>
              <a:gd name="connsiteX4-1655" fmla="*/ 1528613 w 2296406"/>
              <a:gd name="connsiteY4-1656" fmla="*/ 2354521 h 2354521"/>
              <a:gd name="connsiteX5-1657" fmla="*/ 1380482 w 2296406"/>
              <a:gd name="connsiteY5-1658" fmla="*/ 2120816 h 2354521"/>
              <a:gd name="connsiteX6-1659" fmla="*/ 1495542 w 2296406"/>
              <a:gd name="connsiteY6-1660" fmla="*/ 1788127 h 2354521"/>
              <a:gd name="connsiteX7-1661" fmla="*/ 909489 w 2296406"/>
              <a:gd name="connsiteY7-1662" fmla="*/ 1225390 h 2354521"/>
              <a:gd name="connsiteX8-1663" fmla="*/ 414951 w 2296406"/>
              <a:gd name="connsiteY8-1664" fmla="*/ 2322212 h 2354521"/>
              <a:gd name="connsiteX9-1665" fmla="*/ 293184 w 2296406"/>
              <a:gd name="connsiteY9-1666" fmla="*/ 2052845 h 2354521"/>
              <a:gd name="connsiteX10-1667" fmla="*/ 520411 w 2296406"/>
              <a:gd name="connsiteY10-1668" fmla="*/ 767428 h 2354521"/>
              <a:gd name="connsiteX11-1669" fmla="*/ 11167 w 2296406"/>
              <a:gd name="connsiteY11-1670" fmla="*/ 5505 h 2354521"/>
              <a:gd name="connsiteX12-1671" fmla="*/ 771719 w 2296406"/>
              <a:gd name="connsiteY12-1672" fmla="*/ 578452 h 2354521"/>
              <a:gd name="connsiteX13-1673" fmla="*/ 2041440 w 2296406"/>
              <a:gd name="connsiteY13-1674" fmla="*/ 514597 h 2354521"/>
              <a:gd name="connsiteX14-1675" fmla="*/ 2296406 w 2296406"/>
              <a:gd name="connsiteY14-1676" fmla="*/ 662729 h 2354521"/>
              <a:gd name="connsiteX15-1677" fmla="*/ 1124906 w 2296406"/>
              <a:gd name="connsiteY15-1678" fmla="*/ 1004182 h 2354521"/>
              <a:gd name="connsiteX16-1679" fmla="*/ 1676517 w 2296406"/>
              <a:gd name="connsiteY16-1680" fmla="*/ 1608523 h 2354521"/>
              <a:gd name="connsiteX17-1681" fmla="*/ 2094931 w 2296406"/>
              <a:gd name="connsiteY17-1682" fmla="*/ 1557316 h 2354521"/>
              <a:gd name="connsiteX0-1683" fmla="*/ 2279640 w 2296406"/>
              <a:gd name="connsiteY0-1684" fmla="*/ 1747818 h 2354521"/>
              <a:gd name="connsiteX1-1685" fmla="*/ 1816574 w 2296406"/>
              <a:gd name="connsiteY1-1686" fmla="*/ 1851907 h 2354521"/>
              <a:gd name="connsiteX2-1687" fmla="*/ 1991681 w 2296406"/>
              <a:gd name="connsiteY2-1688" fmla="*/ 2136133 h 2354521"/>
              <a:gd name="connsiteX3-1689" fmla="*/ 1682537 w 2296406"/>
              <a:gd name="connsiteY3-1690" fmla="*/ 1962549 h 2354521"/>
              <a:gd name="connsiteX4-1691" fmla="*/ 1528613 w 2296406"/>
              <a:gd name="connsiteY4-1692" fmla="*/ 2354521 h 2354521"/>
              <a:gd name="connsiteX5-1693" fmla="*/ 1380482 w 2296406"/>
              <a:gd name="connsiteY5-1694" fmla="*/ 2120816 h 2354521"/>
              <a:gd name="connsiteX6-1695" fmla="*/ 1495542 w 2296406"/>
              <a:gd name="connsiteY6-1696" fmla="*/ 1788127 h 2354521"/>
              <a:gd name="connsiteX7-1697" fmla="*/ 909489 w 2296406"/>
              <a:gd name="connsiteY7-1698" fmla="*/ 1225390 h 2354521"/>
              <a:gd name="connsiteX8-1699" fmla="*/ 414951 w 2296406"/>
              <a:gd name="connsiteY8-1700" fmla="*/ 2322212 h 2354521"/>
              <a:gd name="connsiteX9-1701" fmla="*/ 293184 w 2296406"/>
              <a:gd name="connsiteY9-1702" fmla="*/ 2052845 h 2354521"/>
              <a:gd name="connsiteX10-1703" fmla="*/ 520411 w 2296406"/>
              <a:gd name="connsiteY10-1704" fmla="*/ 767428 h 2354521"/>
              <a:gd name="connsiteX11-1705" fmla="*/ 11167 w 2296406"/>
              <a:gd name="connsiteY11-1706" fmla="*/ 5505 h 2354521"/>
              <a:gd name="connsiteX12-1707" fmla="*/ 771719 w 2296406"/>
              <a:gd name="connsiteY12-1708" fmla="*/ 578452 h 2354521"/>
              <a:gd name="connsiteX13-1709" fmla="*/ 2041440 w 2296406"/>
              <a:gd name="connsiteY13-1710" fmla="*/ 514597 h 2354521"/>
              <a:gd name="connsiteX14-1711" fmla="*/ 2296406 w 2296406"/>
              <a:gd name="connsiteY14-1712" fmla="*/ 662729 h 2354521"/>
              <a:gd name="connsiteX15-1713" fmla="*/ 1124906 w 2296406"/>
              <a:gd name="connsiteY15-1714" fmla="*/ 1004182 h 2354521"/>
              <a:gd name="connsiteX16-1715" fmla="*/ 1676517 w 2296406"/>
              <a:gd name="connsiteY16-1716" fmla="*/ 1608523 h 2354521"/>
              <a:gd name="connsiteX17-1717" fmla="*/ 2094931 w 2296406"/>
              <a:gd name="connsiteY17-1718" fmla="*/ 1557316 h 2354521"/>
              <a:gd name="connsiteX0-1719" fmla="*/ 2279640 w 2296406"/>
              <a:gd name="connsiteY0-1720" fmla="*/ 1747818 h 2354521"/>
              <a:gd name="connsiteX1-1721" fmla="*/ 1816574 w 2296406"/>
              <a:gd name="connsiteY1-1722" fmla="*/ 1851907 h 2354521"/>
              <a:gd name="connsiteX2-1723" fmla="*/ 2042887 w 2296406"/>
              <a:gd name="connsiteY2-1724" fmla="*/ 2194655 h 2354521"/>
              <a:gd name="connsiteX3-1725" fmla="*/ 1682537 w 2296406"/>
              <a:gd name="connsiteY3-1726" fmla="*/ 1962549 h 2354521"/>
              <a:gd name="connsiteX4-1727" fmla="*/ 1528613 w 2296406"/>
              <a:gd name="connsiteY4-1728" fmla="*/ 2354521 h 2354521"/>
              <a:gd name="connsiteX5-1729" fmla="*/ 1380482 w 2296406"/>
              <a:gd name="connsiteY5-1730" fmla="*/ 2120816 h 2354521"/>
              <a:gd name="connsiteX6-1731" fmla="*/ 1495542 w 2296406"/>
              <a:gd name="connsiteY6-1732" fmla="*/ 1788127 h 2354521"/>
              <a:gd name="connsiteX7-1733" fmla="*/ 909489 w 2296406"/>
              <a:gd name="connsiteY7-1734" fmla="*/ 1225390 h 2354521"/>
              <a:gd name="connsiteX8-1735" fmla="*/ 414951 w 2296406"/>
              <a:gd name="connsiteY8-1736" fmla="*/ 2322212 h 2354521"/>
              <a:gd name="connsiteX9-1737" fmla="*/ 293184 w 2296406"/>
              <a:gd name="connsiteY9-1738" fmla="*/ 2052845 h 2354521"/>
              <a:gd name="connsiteX10-1739" fmla="*/ 520411 w 2296406"/>
              <a:gd name="connsiteY10-1740" fmla="*/ 767428 h 2354521"/>
              <a:gd name="connsiteX11-1741" fmla="*/ 11167 w 2296406"/>
              <a:gd name="connsiteY11-1742" fmla="*/ 5505 h 2354521"/>
              <a:gd name="connsiteX12-1743" fmla="*/ 771719 w 2296406"/>
              <a:gd name="connsiteY12-1744" fmla="*/ 578452 h 2354521"/>
              <a:gd name="connsiteX13-1745" fmla="*/ 2041440 w 2296406"/>
              <a:gd name="connsiteY13-1746" fmla="*/ 514597 h 2354521"/>
              <a:gd name="connsiteX14-1747" fmla="*/ 2296406 w 2296406"/>
              <a:gd name="connsiteY14-1748" fmla="*/ 662729 h 2354521"/>
              <a:gd name="connsiteX15-1749" fmla="*/ 1124906 w 2296406"/>
              <a:gd name="connsiteY15-1750" fmla="*/ 1004182 h 2354521"/>
              <a:gd name="connsiteX16-1751" fmla="*/ 1676517 w 2296406"/>
              <a:gd name="connsiteY16-1752" fmla="*/ 1608523 h 2354521"/>
              <a:gd name="connsiteX17-1753" fmla="*/ 2094931 w 2296406"/>
              <a:gd name="connsiteY17-1754" fmla="*/ 1557316 h 2354521"/>
              <a:gd name="connsiteX0-1755" fmla="*/ 2279640 w 2296406"/>
              <a:gd name="connsiteY0-1756" fmla="*/ 1747818 h 2354521"/>
              <a:gd name="connsiteX1-1757" fmla="*/ 1816574 w 2296406"/>
              <a:gd name="connsiteY1-1758" fmla="*/ 1851907 h 2354521"/>
              <a:gd name="connsiteX2-1759" fmla="*/ 1955104 w 2296406"/>
              <a:gd name="connsiteY2-1760" fmla="*/ 2095900 h 2354521"/>
              <a:gd name="connsiteX3-1761" fmla="*/ 1682537 w 2296406"/>
              <a:gd name="connsiteY3-1762" fmla="*/ 1962549 h 2354521"/>
              <a:gd name="connsiteX4-1763" fmla="*/ 1528613 w 2296406"/>
              <a:gd name="connsiteY4-1764" fmla="*/ 2354521 h 2354521"/>
              <a:gd name="connsiteX5-1765" fmla="*/ 1380482 w 2296406"/>
              <a:gd name="connsiteY5-1766" fmla="*/ 2120816 h 2354521"/>
              <a:gd name="connsiteX6-1767" fmla="*/ 1495542 w 2296406"/>
              <a:gd name="connsiteY6-1768" fmla="*/ 1788127 h 2354521"/>
              <a:gd name="connsiteX7-1769" fmla="*/ 909489 w 2296406"/>
              <a:gd name="connsiteY7-1770" fmla="*/ 1225390 h 2354521"/>
              <a:gd name="connsiteX8-1771" fmla="*/ 414951 w 2296406"/>
              <a:gd name="connsiteY8-1772" fmla="*/ 2322212 h 2354521"/>
              <a:gd name="connsiteX9-1773" fmla="*/ 293184 w 2296406"/>
              <a:gd name="connsiteY9-1774" fmla="*/ 2052845 h 2354521"/>
              <a:gd name="connsiteX10-1775" fmla="*/ 520411 w 2296406"/>
              <a:gd name="connsiteY10-1776" fmla="*/ 767428 h 2354521"/>
              <a:gd name="connsiteX11-1777" fmla="*/ 11167 w 2296406"/>
              <a:gd name="connsiteY11-1778" fmla="*/ 5505 h 2354521"/>
              <a:gd name="connsiteX12-1779" fmla="*/ 771719 w 2296406"/>
              <a:gd name="connsiteY12-1780" fmla="*/ 578452 h 2354521"/>
              <a:gd name="connsiteX13-1781" fmla="*/ 2041440 w 2296406"/>
              <a:gd name="connsiteY13-1782" fmla="*/ 514597 h 2354521"/>
              <a:gd name="connsiteX14-1783" fmla="*/ 2296406 w 2296406"/>
              <a:gd name="connsiteY14-1784" fmla="*/ 662729 h 2354521"/>
              <a:gd name="connsiteX15-1785" fmla="*/ 1124906 w 2296406"/>
              <a:gd name="connsiteY15-1786" fmla="*/ 1004182 h 2354521"/>
              <a:gd name="connsiteX16-1787" fmla="*/ 1676517 w 2296406"/>
              <a:gd name="connsiteY16-1788" fmla="*/ 1608523 h 2354521"/>
              <a:gd name="connsiteX17-1789" fmla="*/ 2094931 w 2296406"/>
              <a:gd name="connsiteY17-1790" fmla="*/ 1557316 h 2354521"/>
              <a:gd name="connsiteX0-1791" fmla="*/ 2279640 w 2296406"/>
              <a:gd name="connsiteY0-1792" fmla="*/ 1747818 h 2354521"/>
              <a:gd name="connsiteX1-1793" fmla="*/ 1816574 w 2296406"/>
              <a:gd name="connsiteY1-1794" fmla="*/ 1851907 h 2354521"/>
              <a:gd name="connsiteX2-1795" fmla="*/ 1955104 w 2296406"/>
              <a:gd name="connsiteY2-1796" fmla="*/ 2095900 h 2354521"/>
              <a:gd name="connsiteX3-1797" fmla="*/ 1682537 w 2296406"/>
              <a:gd name="connsiteY3-1798" fmla="*/ 1962549 h 2354521"/>
              <a:gd name="connsiteX4-1799" fmla="*/ 1528613 w 2296406"/>
              <a:gd name="connsiteY4-1800" fmla="*/ 2354521 h 2354521"/>
              <a:gd name="connsiteX5-1801" fmla="*/ 1380482 w 2296406"/>
              <a:gd name="connsiteY5-1802" fmla="*/ 2120816 h 2354521"/>
              <a:gd name="connsiteX6-1803" fmla="*/ 1495542 w 2296406"/>
              <a:gd name="connsiteY6-1804" fmla="*/ 1788127 h 2354521"/>
              <a:gd name="connsiteX7-1805" fmla="*/ 909489 w 2296406"/>
              <a:gd name="connsiteY7-1806" fmla="*/ 1225390 h 2354521"/>
              <a:gd name="connsiteX8-1807" fmla="*/ 414951 w 2296406"/>
              <a:gd name="connsiteY8-1808" fmla="*/ 2322212 h 2354521"/>
              <a:gd name="connsiteX9-1809" fmla="*/ 293184 w 2296406"/>
              <a:gd name="connsiteY9-1810" fmla="*/ 2052845 h 2354521"/>
              <a:gd name="connsiteX10-1811" fmla="*/ 520411 w 2296406"/>
              <a:gd name="connsiteY10-1812" fmla="*/ 767428 h 2354521"/>
              <a:gd name="connsiteX11-1813" fmla="*/ 11167 w 2296406"/>
              <a:gd name="connsiteY11-1814" fmla="*/ 5505 h 2354521"/>
              <a:gd name="connsiteX12-1815" fmla="*/ 771719 w 2296406"/>
              <a:gd name="connsiteY12-1816" fmla="*/ 578452 h 2354521"/>
              <a:gd name="connsiteX13-1817" fmla="*/ 2041440 w 2296406"/>
              <a:gd name="connsiteY13-1818" fmla="*/ 514597 h 2354521"/>
              <a:gd name="connsiteX14-1819" fmla="*/ 2296406 w 2296406"/>
              <a:gd name="connsiteY14-1820" fmla="*/ 662729 h 2354521"/>
              <a:gd name="connsiteX15-1821" fmla="*/ 1124906 w 2296406"/>
              <a:gd name="connsiteY15-1822" fmla="*/ 1004182 h 2354521"/>
              <a:gd name="connsiteX16-1823" fmla="*/ 1676517 w 2296406"/>
              <a:gd name="connsiteY16-1824" fmla="*/ 1608523 h 2354521"/>
              <a:gd name="connsiteX17-1825" fmla="*/ 2094931 w 2296406"/>
              <a:gd name="connsiteY17-1826" fmla="*/ 1557316 h 2354521"/>
              <a:gd name="connsiteX0-1827" fmla="*/ 2279640 w 2296406"/>
              <a:gd name="connsiteY0-1828" fmla="*/ 1747818 h 2354521"/>
              <a:gd name="connsiteX1-1829" fmla="*/ 1816574 w 2296406"/>
              <a:gd name="connsiteY1-1830" fmla="*/ 1851907 h 2354521"/>
              <a:gd name="connsiteX2-1831" fmla="*/ 1955104 w 2296406"/>
              <a:gd name="connsiteY2-1832" fmla="*/ 2095900 h 2354521"/>
              <a:gd name="connsiteX3-1833" fmla="*/ 1682537 w 2296406"/>
              <a:gd name="connsiteY3-1834" fmla="*/ 1962549 h 2354521"/>
              <a:gd name="connsiteX4-1835" fmla="*/ 1528613 w 2296406"/>
              <a:gd name="connsiteY4-1836" fmla="*/ 2354521 h 2354521"/>
              <a:gd name="connsiteX5-1837" fmla="*/ 1380482 w 2296406"/>
              <a:gd name="connsiteY5-1838" fmla="*/ 2120816 h 2354521"/>
              <a:gd name="connsiteX6-1839" fmla="*/ 1495542 w 2296406"/>
              <a:gd name="connsiteY6-1840" fmla="*/ 1788127 h 2354521"/>
              <a:gd name="connsiteX7-1841" fmla="*/ 909489 w 2296406"/>
              <a:gd name="connsiteY7-1842" fmla="*/ 1225390 h 2354521"/>
              <a:gd name="connsiteX8-1843" fmla="*/ 414951 w 2296406"/>
              <a:gd name="connsiteY8-1844" fmla="*/ 2322212 h 2354521"/>
              <a:gd name="connsiteX9-1845" fmla="*/ 293184 w 2296406"/>
              <a:gd name="connsiteY9-1846" fmla="*/ 2052845 h 2354521"/>
              <a:gd name="connsiteX10-1847" fmla="*/ 520411 w 2296406"/>
              <a:gd name="connsiteY10-1848" fmla="*/ 767428 h 2354521"/>
              <a:gd name="connsiteX11-1849" fmla="*/ 11167 w 2296406"/>
              <a:gd name="connsiteY11-1850" fmla="*/ 5505 h 2354521"/>
              <a:gd name="connsiteX12-1851" fmla="*/ 771719 w 2296406"/>
              <a:gd name="connsiteY12-1852" fmla="*/ 578452 h 2354521"/>
              <a:gd name="connsiteX13-1853" fmla="*/ 2041440 w 2296406"/>
              <a:gd name="connsiteY13-1854" fmla="*/ 514597 h 2354521"/>
              <a:gd name="connsiteX14-1855" fmla="*/ 2296406 w 2296406"/>
              <a:gd name="connsiteY14-1856" fmla="*/ 662729 h 2354521"/>
              <a:gd name="connsiteX15-1857" fmla="*/ 1124906 w 2296406"/>
              <a:gd name="connsiteY15-1858" fmla="*/ 1004182 h 2354521"/>
              <a:gd name="connsiteX16-1859" fmla="*/ 1676517 w 2296406"/>
              <a:gd name="connsiteY16-1860" fmla="*/ 1608523 h 2354521"/>
              <a:gd name="connsiteX17-1861" fmla="*/ 2094931 w 2296406"/>
              <a:gd name="connsiteY17-1862" fmla="*/ 1557316 h 2354521"/>
              <a:gd name="connsiteX0-1863" fmla="*/ 2279640 w 2296406"/>
              <a:gd name="connsiteY0-1864" fmla="*/ 1747818 h 2354521"/>
              <a:gd name="connsiteX1-1865" fmla="*/ 1823889 w 2296406"/>
              <a:gd name="connsiteY1-1866" fmla="*/ 1837277 h 2354521"/>
              <a:gd name="connsiteX2-1867" fmla="*/ 1955104 w 2296406"/>
              <a:gd name="connsiteY2-1868" fmla="*/ 2095900 h 2354521"/>
              <a:gd name="connsiteX3-1869" fmla="*/ 1682537 w 2296406"/>
              <a:gd name="connsiteY3-1870" fmla="*/ 1962549 h 2354521"/>
              <a:gd name="connsiteX4-1871" fmla="*/ 1528613 w 2296406"/>
              <a:gd name="connsiteY4-1872" fmla="*/ 2354521 h 2354521"/>
              <a:gd name="connsiteX5-1873" fmla="*/ 1380482 w 2296406"/>
              <a:gd name="connsiteY5-1874" fmla="*/ 2120816 h 2354521"/>
              <a:gd name="connsiteX6-1875" fmla="*/ 1495542 w 2296406"/>
              <a:gd name="connsiteY6-1876" fmla="*/ 1788127 h 2354521"/>
              <a:gd name="connsiteX7-1877" fmla="*/ 909489 w 2296406"/>
              <a:gd name="connsiteY7-1878" fmla="*/ 1225390 h 2354521"/>
              <a:gd name="connsiteX8-1879" fmla="*/ 414951 w 2296406"/>
              <a:gd name="connsiteY8-1880" fmla="*/ 2322212 h 2354521"/>
              <a:gd name="connsiteX9-1881" fmla="*/ 293184 w 2296406"/>
              <a:gd name="connsiteY9-1882" fmla="*/ 2052845 h 2354521"/>
              <a:gd name="connsiteX10-1883" fmla="*/ 520411 w 2296406"/>
              <a:gd name="connsiteY10-1884" fmla="*/ 767428 h 2354521"/>
              <a:gd name="connsiteX11-1885" fmla="*/ 11167 w 2296406"/>
              <a:gd name="connsiteY11-1886" fmla="*/ 5505 h 2354521"/>
              <a:gd name="connsiteX12-1887" fmla="*/ 771719 w 2296406"/>
              <a:gd name="connsiteY12-1888" fmla="*/ 578452 h 2354521"/>
              <a:gd name="connsiteX13-1889" fmla="*/ 2041440 w 2296406"/>
              <a:gd name="connsiteY13-1890" fmla="*/ 514597 h 2354521"/>
              <a:gd name="connsiteX14-1891" fmla="*/ 2296406 w 2296406"/>
              <a:gd name="connsiteY14-1892" fmla="*/ 662729 h 2354521"/>
              <a:gd name="connsiteX15-1893" fmla="*/ 1124906 w 2296406"/>
              <a:gd name="connsiteY15-1894" fmla="*/ 1004182 h 2354521"/>
              <a:gd name="connsiteX16-1895" fmla="*/ 1676517 w 2296406"/>
              <a:gd name="connsiteY16-1896" fmla="*/ 1608523 h 2354521"/>
              <a:gd name="connsiteX17-1897" fmla="*/ 2094931 w 2296406"/>
              <a:gd name="connsiteY17-1898" fmla="*/ 1557316 h 2354521"/>
              <a:gd name="connsiteX0-1899" fmla="*/ 2279640 w 2296406"/>
              <a:gd name="connsiteY0-1900" fmla="*/ 1747818 h 2354521"/>
              <a:gd name="connsiteX1-1901" fmla="*/ 1827546 w 2296406"/>
              <a:gd name="connsiteY1-1902" fmla="*/ 1826304 h 2354521"/>
              <a:gd name="connsiteX2-1903" fmla="*/ 1955104 w 2296406"/>
              <a:gd name="connsiteY2-1904" fmla="*/ 2095900 h 2354521"/>
              <a:gd name="connsiteX3-1905" fmla="*/ 1682537 w 2296406"/>
              <a:gd name="connsiteY3-1906" fmla="*/ 1962549 h 2354521"/>
              <a:gd name="connsiteX4-1907" fmla="*/ 1528613 w 2296406"/>
              <a:gd name="connsiteY4-1908" fmla="*/ 2354521 h 2354521"/>
              <a:gd name="connsiteX5-1909" fmla="*/ 1380482 w 2296406"/>
              <a:gd name="connsiteY5-1910" fmla="*/ 2120816 h 2354521"/>
              <a:gd name="connsiteX6-1911" fmla="*/ 1495542 w 2296406"/>
              <a:gd name="connsiteY6-1912" fmla="*/ 1788127 h 2354521"/>
              <a:gd name="connsiteX7-1913" fmla="*/ 909489 w 2296406"/>
              <a:gd name="connsiteY7-1914" fmla="*/ 1225390 h 2354521"/>
              <a:gd name="connsiteX8-1915" fmla="*/ 414951 w 2296406"/>
              <a:gd name="connsiteY8-1916" fmla="*/ 2322212 h 2354521"/>
              <a:gd name="connsiteX9-1917" fmla="*/ 293184 w 2296406"/>
              <a:gd name="connsiteY9-1918" fmla="*/ 2052845 h 2354521"/>
              <a:gd name="connsiteX10-1919" fmla="*/ 520411 w 2296406"/>
              <a:gd name="connsiteY10-1920" fmla="*/ 767428 h 2354521"/>
              <a:gd name="connsiteX11-1921" fmla="*/ 11167 w 2296406"/>
              <a:gd name="connsiteY11-1922" fmla="*/ 5505 h 2354521"/>
              <a:gd name="connsiteX12-1923" fmla="*/ 771719 w 2296406"/>
              <a:gd name="connsiteY12-1924" fmla="*/ 578452 h 2354521"/>
              <a:gd name="connsiteX13-1925" fmla="*/ 2041440 w 2296406"/>
              <a:gd name="connsiteY13-1926" fmla="*/ 514597 h 2354521"/>
              <a:gd name="connsiteX14-1927" fmla="*/ 2296406 w 2296406"/>
              <a:gd name="connsiteY14-1928" fmla="*/ 662729 h 2354521"/>
              <a:gd name="connsiteX15-1929" fmla="*/ 1124906 w 2296406"/>
              <a:gd name="connsiteY15-1930" fmla="*/ 1004182 h 2354521"/>
              <a:gd name="connsiteX16-1931" fmla="*/ 1676517 w 2296406"/>
              <a:gd name="connsiteY16-1932" fmla="*/ 1608523 h 2354521"/>
              <a:gd name="connsiteX17-1933" fmla="*/ 2094931 w 2296406"/>
              <a:gd name="connsiteY17-1934" fmla="*/ 1557316 h 23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58180"/>
            <a:chOff x="2113657" y="4283314"/>
            <a:chExt cx="3647460" cy="858180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58180"/>
            <a:chOff x="2113657" y="4283314"/>
            <a:chExt cx="3647460" cy="858180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25183" y="2643758"/>
            <a:ext cx="1322851" cy="858180"/>
            <a:chOff x="2113657" y="4283314"/>
            <a:chExt cx="3647460" cy="858180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858180"/>
            <a:chOff x="2113657" y="4283314"/>
            <a:chExt cx="3647460" cy="858180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2019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Block Arc 14"/>
          <p:cNvSpPr/>
          <p:nvPr/>
        </p:nvSpPr>
        <p:spPr>
          <a:xfrm rot="16200000">
            <a:off x="7482076" y="2707920"/>
            <a:ext cx="272411" cy="2725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36"/>
          <p:cNvSpPr/>
          <p:nvPr/>
        </p:nvSpPr>
        <p:spPr>
          <a:xfrm>
            <a:off x="3009803" y="2799320"/>
            <a:ext cx="242901" cy="2030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ardrop 6"/>
          <p:cNvSpPr/>
          <p:nvPr/>
        </p:nvSpPr>
        <p:spPr>
          <a:xfrm rot="8100000">
            <a:off x="4485783" y="2731299"/>
            <a:ext cx="242999" cy="24300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 rot="2700000">
            <a:off x="6020235" y="2729734"/>
            <a:ext cx="176154" cy="3351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ounded Rectangle 27"/>
          <p:cNvSpPr/>
          <p:nvPr/>
        </p:nvSpPr>
        <p:spPr>
          <a:xfrm>
            <a:off x="1510510" y="2756822"/>
            <a:ext cx="253178" cy="19447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6127" y="3250468"/>
            <a:ext cx="1817049" cy="1130325"/>
            <a:chOff x="6228184" y="1730811"/>
            <a:chExt cx="2592288" cy="1130325"/>
          </a:xfrm>
        </p:grpSpPr>
        <p:sp>
          <p:nvSpPr>
            <p:cNvPr id="35" name="TextBox 34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18678" y="1347614"/>
            <a:ext cx="1817049" cy="1130325"/>
            <a:chOff x="6228184" y="1730811"/>
            <a:chExt cx="2592288" cy="1130325"/>
          </a:xfrm>
        </p:grpSpPr>
        <p:sp>
          <p:nvSpPr>
            <p:cNvPr id="38" name="TextBox 3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661229" y="3250468"/>
            <a:ext cx="1817049" cy="1130325"/>
            <a:chOff x="6228184" y="1730811"/>
            <a:chExt cx="2592288" cy="1130325"/>
          </a:xfrm>
        </p:grpSpPr>
        <p:sp>
          <p:nvSpPr>
            <p:cNvPr id="41" name="TextBox 4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03780" y="1347614"/>
            <a:ext cx="1817049" cy="1130325"/>
            <a:chOff x="6228184" y="1730811"/>
            <a:chExt cx="2592288" cy="1130325"/>
          </a:xfrm>
        </p:grpSpPr>
        <p:sp>
          <p:nvSpPr>
            <p:cNvPr id="44" name="TextBox 4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46331" y="3250468"/>
            <a:ext cx="1817049" cy="1130325"/>
            <a:chOff x="6228184" y="1730811"/>
            <a:chExt cx="2592288" cy="1130325"/>
          </a:xfrm>
        </p:grpSpPr>
        <p:sp>
          <p:nvSpPr>
            <p:cNvPr id="47" name="TextBox 4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Get a modern PowerPoint  Presentation that is beautifully designed.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/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Presentation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10856"/>
            <a:ext cx="9144000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3929170" y="1188392"/>
            <a:ext cx="1285659" cy="8976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82903" y="1226598"/>
            <a:ext cx="301309" cy="641714"/>
            <a:chOff x="6777274" y="1831284"/>
            <a:chExt cx="552841" cy="1177414"/>
          </a:xfrm>
          <a:solidFill>
            <a:schemeClr val="bg1"/>
          </a:solidFill>
        </p:grpSpPr>
        <p:grpSp>
          <p:nvGrpSpPr>
            <p:cNvPr id="8" name="Group 7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  <a:grpFill/>
          </p:grpSpPr>
          <p:sp>
            <p:nvSpPr>
              <p:cNvPr id="10" name="Freeform 9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8261" y="4155926"/>
            <a:ext cx="7776864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840" y="4237626"/>
            <a:ext cx="719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Teardrop 4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Teardrop 7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Teardrop 10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Teardrop 1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Teardrop 16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Block Arc 14"/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3769322" y="2401892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995471" y="2039041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3592136" y="3435800"/>
            <a:ext cx="329069" cy="2527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80389" y="1066241"/>
            <a:ext cx="2539483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1978" y="2079031"/>
            <a:ext cx="2539483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568" y="3091821"/>
            <a:ext cx="2539483" cy="863358"/>
            <a:chOff x="803640" y="3362835"/>
            <a:chExt cx="2059657" cy="863358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4941" y="1785851"/>
            <a:ext cx="2539483" cy="863358"/>
            <a:chOff x="803640" y="3362835"/>
            <a:chExt cx="2059657" cy="863358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865378" y="2798672"/>
            <a:ext cx="2539483" cy="863358"/>
            <a:chOff x="803640" y="3362835"/>
            <a:chExt cx="2059657" cy="863358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14328</Words>
  <Application>WPS Presentation</Application>
  <PresentationFormat>화면 슬라이드 쇼(16:9)</PresentationFormat>
  <Paragraphs>631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SimSun</vt:lpstr>
      <vt:lpstr>Wingdings</vt:lpstr>
      <vt:lpstr>Malgun Gothic</vt:lpstr>
      <vt:lpstr>Microsoft YaHei</vt:lpstr>
      <vt:lpstr>Arial Unicode MS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Fajar Ilham Alfarizi</cp:lastModifiedBy>
  <cp:revision>105</cp:revision>
  <dcterms:created xsi:type="dcterms:W3CDTF">2016-12-05T23:26:00Z</dcterms:created>
  <dcterms:modified xsi:type="dcterms:W3CDTF">2023-12-02T02:54:49Z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6B92E675DC494FD08D75C3F7E864C1DA_13</vt:lpwstr>
  </property>
  <property fmtid="{D5CDD505-2E9C-101B-9397-08002B2CF9AE}" pid="3" name="KSOProductBuildVer">
    <vt:lpwstr>1033-12.2.0.13306</vt:lpwstr>
  </property>
</Properties>
</file>