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8587A2-F077-4E69-8B76-7C31B4F6C9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7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Program </a:t>
            </a:r>
            <a:r>
              <a:rPr lang="en-ID" dirty="0" err="1"/>
              <a:t>Aplikasi</a:t>
            </a:r>
            <a:r>
              <a:rPr lang="en-ID" dirty="0"/>
              <a:t> Rental Mobil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Tugas</a:t>
            </a:r>
            <a:r>
              <a:rPr lang="en-ID" dirty="0" smtClean="0"/>
              <a:t> </a:t>
            </a:r>
            <a:r>
              <a:rPr lang="en-ID" dirty="0" err="1" smtClean="0"/>
              <a:t>Pemrograman</a:t>
            </a:r>
            <a:r>
              <a:rPr lang="en-ID" dirty="0" smtClean="0"/>
              <a:t> </a:t>
            </a:r>
            <a:r>
              <a:rPr lang="en-ID" dirty="0" err="1" smtClean="0"/>
              <a:t>Berbasis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endParaRPr lang="en-ID" dirty="0" smtClean="0"/>
          </a:p>
          <a:p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: </a:t>
            </a:r>
            <a:r>
              <a:rPr lang="en-ID" dirty="0" err="1" smtClean="0"/>
              <a:t>Fajar</a:t>
            </a:r>
            <a:r>
              <a:rPr lang="en-ID" dirty="0" smtClean="0"/>
              <a:t> </a:t>
            </a:r>
            <a:r>
              <a:rPr lang="en-ID" dirty="0" err="1" smtClean="0"/>
              <a:t>gunawan</a:t>
            </a:r>
            <a:r>
              <a:rPr lang="en-ID" dirty="0" smtClean="0"/>
              <a:t> , 1151700010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Tujuan</a:t>
            </a:r>
            <a:r>
              <a:rPr lang="en-ID" b="1" dirty="0" smtClean="0"/>
              <a:t> </a:t>
            </a:r>
            <a:r>
              <a:rPr lang="en-ID" b="1" dirty="0" err="1" smtClean="0"/>
              <a:t>Dibuatnya</a:t>
            </a:r>
            <a:r>
              <a:rPr lang="en-ID" b="1" dirty="0" smtClean="0"/>
              <a:t>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/>
              <a:t>ini</a:t>
            </a:r>
            <a:r>
              <a:rPr lang="en-US" sz="2800" dirty="0"/>
              <a:t> 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ide </a:t>
            </a:r>
            <a:r>
              <a:rPr lang="en-US" sz="2800" dirty="0" err="1"/>
              <a:t>dari</a:t>
            </a:r>
            <a:r>
              <a:rPr lang="en-US" sz="2800" dirty="0"/>
              <a:t> programmer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pemilik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 rental </a:t>
            </a:r>
            <a:r>
              <a:rPr lang="en-US" sz="2800" dirty="0" err="1"/>
              <a:t>mobil</a:t>
            </a:r>
            <a:r>
              <a:rPr lang="en-US" sz="2800" dirty="0"/>
              <a:t> agar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 rental </a:t>
            </a:r>
            <a:r>
              <a:rPr lang="en-US" sz="2800" dirty="0" err="1"/>
              <a:t>mobil</a:t>
            </a:r>
            <a:r>
              <a:rPr lang="en-US" sz="2800" dirty="0"/>
              <a:t>, yang mana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program rental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diharapkan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pemilik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 rental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lagi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pencatatan</a:t>
            </a:r>
            <a:r>
              <a:rPr lang="en-US" sz="2800" dirty="0"/>
              <a:t>, </a:t>
            </a:r>
            <a:r>
              <a:rPr lang="en-US" sz="2800" dirty="0" err="1"/>
              <a:t>pengecekan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manual </a:t>
            </a:r>
            <a:r>
              <a:rPr lang="en-US" sz="2800" dirty="0" err="1"/>
              <a:t>lagi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Deskripsi</a:t>
            </a:r>
            <a:r>
              <a:rPr lang="en-ID" b="1" dirty="0" smtClean="0"/>
              <a:t>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dalam</a:t>
            </a:r>
            <a:r>
              <a:rPr lang="en-US" sz="2800" dirty="0"/>
              <a:t> program rental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disediakan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–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peminjaman</a:t>
            </a:r>
            <a:r>
              <a:rPr lang="en-US" sz="2800" dirty="0"/>
              <a:t>  </a:t>
            </a:r>
            <a:r>
              <a:rPr lang="en-US" sz="2800" dirty="0" err="1"/>
              <a:t>mobil</a:t>
            </a:r>
            <a:r>
              <a:rPr lang="en-US" sz="2800" dirty="0"/>
              <a:t> yang mana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mencatat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yang </a:t>
            </a:r>
            <a:r>
              <a:rPr lang="en-US" sz="2800" dirty="0" err="1"/>
              <a:t>hendak</a:t>
            </a:r>
            <a:r>
              <a:rPr lang="en-US" sz="2800" dirty="0"/>
              <a:t> </a:t>
            </a:r>
            <a:r>
              <a:rPr lang="en-US" sz="2800" dirty="0" err="1"/>
              <a:t>menyewa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,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yang </a:t>
            </a:r>
            <a:r>
              <a:rPr lang="en-US" sz="2800" dirty="0" err="1"/>
              <a:t>kegunaanya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detail </a:t>
            </a:r>
            <a:r>
              <a:rPr lang="en-US" sz="2800" dirty="0" err="1"/>
              <a:t>mobil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sewa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stok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 yang </a:t>
            </a:r>
            <a:r>
              <a:rPr lang="en-US" sz="2800" dirty="0" err="1"/>
              <a:t>kegunaaanya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tersedia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yang </a:t>
            </a:r>
            <a:r>
              <a:rPr lang="en-US" sz="2800" dirty="0" err="1"/>
              <a:t>terakhir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total </a:t>
            </a:r>
            <a:r>
              <a:rPr lang="en-US" sz="2800" dirty="0" err="1"/>
              <a:t>pemasukan</a:t>
            </a:r>
            <a:r>
              <a:rPr lang="en-US" sz="2800" dirty="0"/>
              <a:t> yang </a:t>
            </a:r>
            <a:r>
              <a:rPr lang="en-US" sz="2800" dirty="0" err="1"/>
              <a:t>kegunaanya</a:t>
            </a:r>
            <a:r>
              <a:rPr lang="en-US" sz="2800" dirty="0"/>
              <a:t> agar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pemilik</a:t>
            </a:r>
            <a:r>
              <a:rPr lang="en-US" sz="2800" dirty="0"/>
              <a:t> rental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berapa</a:t>
            </a:r>
            <a:r>
              <a:rPr lang="en-US" sz="2800" dirty="0"/>
              <a:t> total </a:t>
            </a:r>
            <a:r>
              <a:rPr lang="en-US" sz="2800" dirty="0" err="1"/>
              <a:t>pemasukan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didapat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– </a:t>
            </a:r>
            <a:r>
              <a:rPr lang="en-US" sz="2800" dirty="0" err="1"/>
              <a:t>transaksi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smtClean="0"/>
              <a:t>Class 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59" y="1871472"/>
            <a:ext cx="7368042" cy="4315968"/>
          </a:xfrm>
        </p:spPr>
      </p:pic>
    </p:spTree>
    <p:extLst>
      <p:ext uri="{BB962C8B-B14F-4D97-AF65-F5344CB8AC3E}">
        <p14:creationId xmlns:p14="http://schemas.microsoft.com/office/powerpoint/2010/main" val="29720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Tampilan</a:t>
            </a:r>
            <a:r>
              <a:rPr lang="en-ID" b="1" dirty="0" smtClean="0"/>
              <a:t>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D" sz="2800" dirty="0" smtClean="0"/>
          </a:p>
          <a:p>
            <a:endParaRPr lang="en-ID" sz="2800" dirty="0" smtClean="0"/>
          </a:p>
          <a:p>
            <a:endParaRPr lang="en-ID" sz="2800" dirty="0"/>
          </a:p>
          <a:p>
            <a:endParaRPr lang="en-ID" sz="2800" dirty="0" smtClean="0"/>
          </a:p>
          <a:p>
            <a:r>
              <a:rPr lang="en-ID" sz="2400" dirty="0" err="1" smtClean="0"/>
              <a:t>Ini</a:t>
            </a:r>
            <a:r>
              <a:rPr lang="en-ID" sz="2400" dirty="0" smtClean="0"/>
              <a:t> </a:t>
            </a:r>
            <a:r>
              <a:rPr lang="en-ID" sz="2400" dirty="0" err="1" smtClean="0"/>
              <a:t>adalah</a:t>
            </a:r>
            <a:r>
              <a:rPr lang="en-ID" sz="2400" dirty="0" smtClean="0"/>
              <a:t> </a:t>
            </a:r>
            <a:r>
              <a:rPr lang="en-ID" sz="2400" dirty="0" err="1" smtClean="0"/>
              <a:t>tampilan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menu </a:t>
            </a:r>
            <a:r>
              <a:rPr lang="en-ID" sz="2400" dirty="0" err="1" smtClean="0"/>
              <a:t>utama</a:t>
            </a:r>
            <a:r>
              <a:rPr lang="en-ID" sz="2400" dirty="0" smtClean="0"/>
              <a:t> </a:t>
            </a:r>
            <a:r>
              <a:rPr lang="en-ID" sz="2400" dirty="0" err="1" smtClean="0"/>
              <a:t>disini</a:t>
            </a:r>
            <a:r>
              <a:rPr lang="en-ID" sz="2400" dirty="0" smtClean="0"/>
              <a:t> </a:t>
            </a:r>
            <a:r>
              <a:rPr lang="en-ID" sz="2400" dirty="0" err="1" smtClean="0"/>
              <a:t>ada</a:t>
            </a:r>
            <a:r>
              <a:rPr lang="en-ID" sz="2400" dirty="0" smtClean="0"/>
              <a:t> menu</a:t>
            </a:r>
          </a:p>
          <a:p>
            <a:r>
              <a:rPr lang="en-ID" sz="2400" dirty="0" err="1" smtClean="0"/>
              <a:t>Pinjam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,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,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</a:t>
            </a:r>
            <a:r>
              <a:rPr lang="en-ID" sz="2400" dirty="0" err="1" smtClean="0"/>
              <a:t>stok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, total </a:t>
            </a:r>
          </a:p>
          <a:p>
            <a:r>
              <a:rPr lang="en-ID" sz="2400" dirty="0" err="1" smtClean="0"/>
              <a:t>Pemasukan</a:t>
            </a:r>
            <a:r>
              <a:rPr lang="en-ID" sz="2400" dirty="0" smtClean="0"/>
              <a:t>, </a:t>
            </a:r>
            <a:r>
              <a:rPr lang="en-ID" sz="2400" dirty="0" err="1" smtClean="0"/>
              <a:t>dan</a:t>
            </a:r>
            <a:r>
              <a:rPr lang="en-ID" sz="2400" dirty="0" smtClean="0"/>
              <a:t> menu </a:t>
            </a:r>
            <a:r>
              <a:rPr lang="en-ID" sz="2400" dirty="0" err="1" smtClean="0"/>
              <a:t>keluar</a:t>
            </a:r>
            <a:r>
              <a:rPr lang="en-ID" sz="2400" dirty="0" smtClean="0"/>
              <a:t>.</a:t>
            </a:r>
            <a:endParaRPr lang="en-US" sz="2400" dirty="0"/>
          </a:p>
        </p:txBody>
      </p:sp>
      <p:pic>
        <p:nvPicPr>
          <p:cNvPr id="5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27" y="1845734"/>
            <a:ext cx="37814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4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Tampilan</a:t>
            </a:r>
            <a:r>
              <a:rPr lang="en-ID" b="1" dirty="0" smtClean="0"/>
              <a:t> sub menu </a:t>
            </a:r>
            <a:r>
              <a:rPr lang="en-ID" b="1" dirty="0" err="1" smtClean="0"/>
              <a:t>pinjam</a:t>
            </a:r>
            <a:r>
              <a:rPr lang="en-ID" b="1" dirty="0" smtClean="0"/>
              <a:t> </a:t>
            </a:r>
            <a:r>
              <a:rPr lang="en-ID" b="1" dirty="0" err="1" smtClean="0"/>
              <a:t>mobil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64" y="1650662"/>
            <a:ext cx="10058400" cy="4023360"/>
          </a:xfrm>
        </p:spPr>
        <p:txBody>
          <a:bodyPr>
            <a:normAutofit lnSpcReduction="10000"/>
          </a:bodyPr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 smtClean="0"/>
          </a:p>
          <a:p>
            <a:endParaRPr lang="en-ID" dirty="0" smtClean="0"/>
          </a:p>
          <a:p>
            <a:endParaRPr lang="en-ID" sz="2800" dirty="0"/>
          </a:p>
          <a:p>
            <a:r>
              <a:rPr lang="en-ID" sz="2800" dirty="0" err="1" smtClean="0"/>
              <a:t>Pada</a:t>
            </a:r>
            <a:r>
              <a:rPr lang="en-ID" sz="2800" dirty="0" smtClean="0"/>
              <a:t> </a:t>
            </a:r>
            <a:r>
              <a:rPr lang="en-ID" sz="2800" dirty="0" err="1" smtClean="0"/>
              <a:t>bagian</a:t>
            </a:r>
            <a:r>
              <a:rPr lang="en-ID" sz="2800" dirty="0" smtClean="0"/>
              <a:t> </a:t>
            </a:r>
            <a:r>
              <a:rPr lang="en-ID" sz="2800" dirty="0" err="1" smtClean="0"/>
              <a:t>ini</a:t>
            </a:r>
            <a:r>
              <a:rPr lang="en-ID" sz="2800" dirty="0" smtClean="0"/>
              <a:t> program </a:t>
            </a:r>
            <a:r>
              <a:rPr lang="en-ID" sz="2800" dirty="0" err="1" smtClean="0"/>
              <a:t>akan</a:t>
            </a:r>
            <a:r>
              <a:rPr lang="en-ID" sz="2800" dirty="0" smtClean="0"/>
              <a:t> </a:t>
            </a:r>
            <a:r>
              <a:rPr lang="en-ID" sz="2800" dirty="0" err="1" smtClean="0"/>
              <a:t>meminta</a:t>
            </a:r>
            <a:r>
              <a:rPr lang="en-ID" sz="2800" dirty="0" smtClean="0"/>
              <a:t> </a:t>
            </a:r>
            <a:r>
              <a:rPr lang="en-ID" sz="2800" dirty="0" err="1" smtClean="0"/>
              <a:t>informasi</a:t>
            </a:r>
            <a:r>
              <a:rPr lang="en-ID" sz="2800" dirty="0" smtClean="0"/>
              <a:t> orang yang </a:t>
            </a:r>
            <a:r>
              <a:rPr lang="en-ID" sz="2800" dirty="0" err="1" smtClean="0"/>
              <a:t>akan</a:t>
            </a:r>
            <a:r>
              <a:rPr lang="en-ID" sz="2800" dirty="0" smtClean="0"/>
              <a:t> </a:t>
            </a:r>
            <a:r>
              <a:rPr lang="en-ID" sz="2800" dirty="0" err="1" smtClean="0"/>
              <a:t>meminjam</a:t>
            </a:r>
            <a:r>
              <a:rPr lang="en-ID" sz="2800" dirty="0" smtClean="0"/>
              <a:t> </a:t>
            </a:r>
            <a:r>
              <a:rPr lang="en-ID" sz="2800" dirty="0" err="1" smtClean="0"/>
              <a:t>mobil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terdapat</a:t>
            </a:r>
            <a:r>
              <a:rPr lang="en-ID" sz="2800" dirty="0" smtClean="0"/>
              <a:t> </a:t>
            </a:r>
            <a:r>
              <a:rPr lang="en-ID" sz="2800" dirty="0" err="1" smtClean="0"/>
              <a:t>pilihan</a:t>
            </a:r>
            <a:r>
              <a:rPr lang="en-ID" sz="2800" dirty="0" smtClean="0"/>
              <a:t> </a:t>
            </a:r>
            <a:r>
              <a:rPr lang="en-ID" sz="2800" dirty="0" err="1" smtClean="0"/>
              <a:t>untuk</a:t>
            </a:r>
            <a:r>
              <a:rPr lang="en-ID" sz="2800" dirty="0" smtClean="0"/>
              <a:t> </a:t>
            </a:r>
            <a:r>
              <a:rPr lang="en-ID" sz="2800" dirty="0" err="1" smtClean="0"/>
              <a:t>memilih</a:t>
            </a:r>
            <a:r>
              <a:rPr lang="en-ID" sz="2800" dirty="0"/>
              <a:t> </a:t>
            </a:r>
            <a:r>
              <a:rPr lang="en-ID" sz="2800" dirty="0" err="1" smtClean="0"/>
              <a:t>jenis</a:t>
            </a:r>
            <a:r>
              <a:rPr lang="en-ID" sz="2800" dirty="0" smtClean="0"/>
              <a:t> </a:t>
            </a:r>
            <a:r>
              <a:rPr lang="en-ID" sz="2800" dirty="0" err="1" smtClean="0"/>
              <a:t>mobil</a:t>
            </a:r>
            <a:r>
              <a:rPr lang="en-ID" sz="2800" dirty="0" smtClean="0"/>
              <a:t> yang </a:t>
            </a:r>
            <a:r>
              <a:rPr lang="en-ID" sz="2800" dirty="0" err="1" smtClean="0"/>
              <a:t>akan</a:t>
            </a:r>
            <a:r>
              <a:rPr lang="en-ID" sz="2800" dirty="0" smtClean="0"/>
              <a:t> </a:t>
            </a:r>
            <a:r>
              <a:rPr lang="en-ID" sz="2800" dirty="0" err="1" smtClean="0"/>
              <a:t>dipinjam</a:t>
            </a:r>
            <a:r>
              <a:rPr lang="en-ID" sz="2800" dirty="0" smtClean="0"/>
              <a:t>.</a:t>
            </a:r>
          </a:p>
        </p:txBody>
      </p:sp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07" y="1900217"/>
            <a:ext cx="4231504" cy="197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4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Tampilan</a:t>
            </a:r>
            <a:r>
              <a:rPr lang="en-ID" dirty="0" smtClean="0"/>
              <a:t> sub menu 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mobil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sz="2800" dirty="0" err="1" smtClean="0"/>
              <a:t>Pada</a:t>
            </a:r>
            <a:r>
              <a:rPr lang="en-ID" sz="2800" dirty="0" smtClean="0"/>
              <a:t> </a:t>
            </a:r>
            <a:r>
              <a:rPr lang="en-ID" sz="2800" dirty="0" err="1" smtClean="0"/>
              <a:t>bagian</a:t>
            </a:r>
            <a:r>
              <a:rPr lang="en-ID" sz="2800" dirty="0" smtClean="0"/>
              <a:t> </a:t>
            </a:r>
            <a:r>
              <a:rPr lang="en-ID" sz="2800" dirty="0" err="1" smtClean="0"/>
              <a:t>ini</a:t>
            </a:r>
            <a:r>
              <a:rPr lang="en-ID" sz="2800" dirty="0" smtClean="0"/>
              <a:t> </a:t>
            </a:r>
            <a:r>
              <a:rPr lang="en-ID" sz="2800" dirty="0" err="1" smtClean="0"/>
              <a:t>akan</a:t>
            </a:r>
            <a:r>
              <a:rPr lang="en-ID" sz="2800" dirty="0" smtClean="0"/>
              <a:t> </a:t>
            </a:r>
            <a:r>
              <a:rPr lang="en-ID" sz="2800" dirty="0" err="1" smtClean="0"/>
              <a:t>ditampilkan</a:t>
            </a:r>
            <a:r>
              <a:rPr lang="en-ID" sz="2800" dirty="0" smtClean="0"/>
              <a:t> </a:t>
            </a:r>
            <a:r>
              <a:rPr lang="en-ID" sz="2800" dirty="0" err="1" smtClean="0"/>
              <a:t>tentang</a:t>
            </a:r>
            <a:r>
              <a:rPr lang="en-ID" sz="2800" dirty="0" smtClean="0"/>
              <a:t> </a:t>
            </a:r>
            <a:r>
              <a:rPr lang="en-ID" sz="2800" dirty="0" err="1" smtClean="0"/>
              <a:t>informasi</a:t>
            </a:r>
            <a:r>
              <a:rPr lang="en-ID" sz="2800" dirty="0" smtClean="0"/>
              <a:t> </a:t>
            </a:r>
            <a:r>
              <a:rPr lang="en-ID" sz="2800" dirty="0" err="1" smtClean="0"/>
              <a:t>jenis</a:t>
            </a:r>
            <a:r>
              <a:rPr lang="en-ID" sz="2800" dirty="0" smtClean="0"/>
              <a:t> </a:t>
            </a:r>
            <a:r>
              <a:rPr lang="en-ID" sz="2800" dirty="0" err="1" smtClean="0"/>
              <a:t>mobil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berapa</a:t>
            </a:r>
            <a:r>
              <a:rPr lang="en-ID" sz="2800" dirty="0" smtClean="0"/>
              <a:t> </a:t>
            </a:r>
            <a:r>
              <a:rPr lang="en-ID" sz="2800" dirty="0" err="1" smtClean="0"/>
              <a:t>harga</a:t>
            </a:r>
            <a:r>
              <a:rPr lang="en-ID" sz="2800" dirty="0" smtClean="0"/>
              <a:t> </a:t>
            </a:r>
            <a:r>
              <a:rPr lang="en-ID" sz="2800" dirty="0" err="1" smtClean="0"/>
              <a:t>sewa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mobil</a:t>
            </a:r>
            <a:r>
              <a:rPr lang="en-ID" sz="2800" dirty="0" smtClean="0"/>
              <a:t> yang </a:t>
            </a:r>
            <a:r>
              <a:rPr lang="en-ID" sz="2800" dirty="0" err="1" smtClean="0"/>
              <a:t>tersedia</a:t>
            </a:r>
            <a:r>
              <a:rPr lang="en-ID" sz="2800" dirty="0" smtClean="0"/>
              <a:t>.</a:t>
            </a:r>
            <a:endParaRPr lang="en-ID" sz="2800" dirty="0"/>
          </a:p>
        </p:txBody>
      </p:sp>
      <p:pic>
        <p:nvPicPr>
          <p:cNvPr id="3074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9" y="1943290"/>
            <a:ext cx="4779532" cy="203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7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Tampilan</a:t>
            </a:r>
            <a:r>
              <a:rPr lang="en-ID" dirty="0" smtClean="0"/>
              <a:t> sub menu </a:t>
            </a:r>
            <a:r>
              <a:rPr lang="en-ID" dirty="0" err="1" smtClean="0"/>
              <a:t>stok</a:t>
            </a:r>
            <a:r>
              <a:rPr lang="en-ID" dirty="0" smtClean="0"/>
              <a:t> </a:t>
            </a:r>
            <a:r>
              <a:rPr lang="en-ID" dirty="0" err="1" smtClean="0"/>
              <a:t>mobil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2089574"/>
            <a:ext cx="10058400" cy="4023360"/>
          </a:xfrm>
        </p:spPr>
        <p:txBody>
          <a:bodyPr numCol="2"/>
          <a:lstStyle/>
          <a:p>
            <a:pPr marL="1471400" lvl="8" indent="0">
              <a:buNone/>
            </a:pPr>
            <a:r>
              <a:rPr lang="en-ID" sz="2400" dirty="0" err="1" smtClean="0"/>
              <a:t>Pada</a:t>
            </a:r>
            <a:r>
              <a:rPr lang="en-ID" sz="2400" dirty="0" smtClean="0"/>
              <a:t> sub menu </a:t>
            </a:r>
            <a:r>
              <a:rPr lang="en-ID" sz="2400" dirty="0" err="1" smtClean="0"/>
              <a:t>ini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</a:t>
            </a:r>
            <a:r>
              <a:rPr lang="en-ID" sz="2400" dirty="0" err="1" smtClean="0"/>
              <a:t>ditunjukkan</a:t>
            </a:r>
            <a:r>
              <a:rPr lang="en-ID" sz="2400" dirty="0" smtClean="0"/>
              <a:t> </a:t>
            </a:r>
            <a:r>
              <a:rPr lang="en-ID" sz="2400" dirty="0" err="1" smtClean="0"/>
              <a:t>tentang</a:t>
            </a:r>
            <a:r>
              <a:rPr lang="en-ID" sz="2400" dirty="0" smtClean="0"/>
              <a:t> </a:t>
            </a:r>
            <a:r>
              <a:rPr lang="en-ID" sz="2400" dirty="0" err="1" smtClean="0"/>
              <a:t>ketersediaan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 yang </a:t>
            </a:r>
            <a:r>
              <a:rPr lang="en-ID" sz="2400" dirty="0" err="1" smtClean="0"/>
              <a:t>ada</a:t>
            </a:r>
            <a:r>
              <a:rPr lang="en-ID" sz="2400" dirty="0" smtClean="0"/>
              <a:t> </a:t>
            </a:r>
          </a:p>
          <a:p>
            <a:pPr marL="1471400" lvl="8" indent="0">
              <a:buNone/>
            </a:pPr>
            <a:r>
              <a:rPr lang="en-ID" sz="2400" dirty="0" err="1" smtClean="0"/>
              <a:t>sehingga</a:t>
            </a:r>
            <a:r>
              <a:rPr lang="en-ID" sz="2400" dirty="0" smtClean="0"/>
              <a:t> </a:t>
            </a:r>
            <a:r>
              <a:rPr lang="en-ID" sz="2400" dirty="0" err="1" smtClean="0"/>
              <a:t>pengguna</a:t>
            </a:r>
            <a:r>
              <a:rPr lang="en-ID" sz="2400" dirty="0" smtClean="0"/>
              <a:t> </a:t>
            </a:r>
            <a:r>
              <a:rPr lang="en-ID" sz="2400" dirty="0" err="1" smtClean="0"/>
              <a:t>dapat</a:t>
            </a:r>
            <a:r>
              <a:rPr lang="en-ID" sz="2400" dirty="0" smtClean="0"/>
              <a:t> </a:t>
            </a:r>
            <a:r>
              <a:rPr lang="en-ID" sz="2400" dirty="0" err="1" smtClean="0"/>
              <a:t>melihat</a:t>
            </a:r>
            <a:r>
              <a:rPr lang="en-ID" sz="2400" dirty="0" smtClean="0"/>
              <a:t> </a:t>
            </a:r>
            <a:r>
              <a:rPr lang="en-ID" sz="2400" dirty="0" err="1" smtClean="0"/>
              <a:t>jenis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 </a:t>
            </a:r>
            <a:r>
              <a:rPr lang="en-ID" sz="2400" dirty="0" err="1" smtClean="0"/>
              <a:t>apa</a:t>
            </a:r>
            <a:r>
              <a:rPr lang="en-ID" sz="2400" dirty="0" smtClean="0"/>
              <a:t> </a:t>
            </a:r>
            <a:r>
              <a:rPr lang="en-ID" sz="2400" dirty="0" err="1" smtClean="0"/>
              <a:t>saja</a:t>
            </a:r>
            <a:r>
              <a:rPr lang="en-ID" sz="2400" dirty="0" smtClean="0"/>
              <a:t> yang </a:t>
            </a:r>
            <a:r>
              <a:rPr lang="en-ID" sz="2400" dirty="0" err="1" smtClean="0"/>
              <a:t>masih</a:t>
            </a:r>
            <a:r>
              <a:rPr lang="en-ID" sz="2400" dirty="0" smtClean="0"/>
              <a:t> </a:t>
            </a:r>
            <a:r>
              <a:rPr lang="en-ID" sz="2400" dirty="0" err="1" smtClean="0"/>
              <a:t>tersedia</a:t>
            </a:r>
            <a:r>
              <a:rPr lang="en-ID" sz="2400" dirty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disewakan</a:t>
            </a:r>
            <a:r>
              <a:rPr lang="en-ID" sz="2400" dirty="0" smtClean="0"/>
              <a:t>.</a:t>
            </a:r>
            <a:endParaRPr lang="en-US" sz="2400" dirty="0"/>
          </a:p>
        </p:txBody>
      </p:sp>
      <p:pic>
        <p:nvPicPr>
          <p:cNvPr id="4098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74" y="1870118"/>
            <a:ext cx="3941789" cy="3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4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Tampilan</a:t>
            </a:r>
            <a:r>
              <a:rPr lang="en-ID" b="1" dirty="0" smtClean="0"/>
              <a:t> sub menu total </a:t>
            </a:r>
            <a:r>
              <a:rPr lang="en-ID" b="1" dirty="0" err="1" smtClean="0"/>
              <a:t>pemasukan</a:t>
            </a:r>
            <a:r>
              <a:rPr lang="en-ID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 </a:t>
            </a:r>
            <a:r>
              <a:rPr lang="en-ID" dirty="0" err="1" smtClean="0"/>
              <a:t>berapa</a:t>
            </a:r>
            <a:r>
              <a:rPr lang="en-ID" dirty="0" smtClean="0"/>
              <a:t> total </a:t>
            </a:r>
            <a:r>
              <a:rPr lang="en-ID" dirty="0" err="1" smtClean="0"/>
              <a:t>pemasukan</a:t>
            </a:r>
            <a:r>
              <a:rPr lang="en-ID" dirty="0" smtClean="0"/>
              <a:t> yang </a:t>
            </a:r>
            <a:r>
              <a:rPr lang="en-ID" dirty="0" err="1" smtClean="0"/>
              <a:t>didapat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transaksi</a:t>
            </a:r>
            <a:r>
              <a:rPr lang="en-ID" dirty="0" smtClean="0"/>
              <a:t> yang </a:t>
            </a:r>
            <a:r>
              <a:rPr lang="en-ID" dirty="0" err="1" smtClean="0"/>
              <a:t>telah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.</a:t>
            </a:r>
            <a:endParaRPr lang="en-US" dirty="0"/>
          </a:p>
        </p:txBody>
      </p:sp>
      <p:pic>
        <p:nvPicPr>
          <p:cNvPr id="5122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35" y="1931098"/>
            <a:ext cx="6100677" cy="173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296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Program Aplikasi Rental Mobil </vt:lpstr>
      <vt:lpstr>Tujuan Dibuatnya Program</vt:lpstr>
      <vt:lpstr>Deskripsi Program</vt:lpstr>
      <vt:lpstr>Class Diagram</vt:lpstr>
      <vt:lpstr>Tampilan Program</vt:lpstr>
      <vt:lpstr>Tampilan sub menu pinjam mobil</vt:lpstr>
      <vt:lpstr>Tampilan sub menu Informasi mobil</vt:lpstr>
      <vt:lpstr>Tampilan sub menu stok mobil</vt:lpstr>
      <vt:lpstr>Tampilan sub menu total pemasukan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Aplikasi Rental Mobil </dc:title>
  <dc:creator>fergi</dc:creator>
  <cp:lastModifiedBy>fergi</cp:lastModifiedBy>
  <cp:revision>6</cp:revision>
  <dcterms:created xsi:type="dcterms:W3CDTF">2018-11-28T16:47:42Z</dcterms:created>
  <dcterms:modified xsi:type="dcterms:W3CDTF">2018-11-28T17:15:17Z</dcterms:modified>
</cp:coreProperties>
</file>