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4" r:id="rId2"/>
    <p:sldId id="256" r:id="rId3"/>
    <p:sldId id="261" r:id="rId4"/>
    <p:sldId id="263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5" d="100"/>
          <a:sy n="75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EEF35AE-D75D-4097-8483-254DD5EA8DEA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647D44-80C7-4151-A67B-9A177C35E08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560" y="188640"/>
            <a:ext cx="5544616" cy="170216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>
                <a:ln w="17780" cmpd="sng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Laporan Mata kuliah Basis Data I</a:t>
            </a:r>
            <a:endParaRPr lang="id-ID" b="1" dirty="0">
              <a:ln w="17780" cmpd="sng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2420888"/>
            <a:ext cx="3309803" cy="2736304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Manajemen </a:t>
            </a:r>
            <a:r>
              <a:rPr lang="id-ID" sz="3600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perpustakaan</a:t>
            </a:r>
          </a:p>
        </p:txBody>
      </p:sp>
    </p:spTree>
    <p:extLst>
      <p:ext uri="{BB962C8B-B14F-4D97-AF65-F5344CB8AC3E}">
        <p14:creationId xmlns:p14="http://schemas.microsoft.com/office/powerpoint/2010/main" val="18819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6637468" cy="136207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id-ID" sz="1600" b="1" dirty="0" smtClean="0">
                <a:solidFill>
                  <a:schemeClr val="tx2"/>
                </a:solidFill>
              </a:rPr>
              <a:t>KELOMPOK 2</a:t>
            </a:r>
            <a:br>
              <a:rPr lang="id-ID" sz="1600" b="1" dirty="0" smtClean="0">
                <a:solidFill>
                  <a:schemeClr val="tx2"/>
                </a:solidFill>
              </a:rPr>
            </a:br>
            <a:r>
              <a:rPr lang="id-ID" sz="1600" b="1" dirty="0" smtClean="0">
                <a:solidFill>
                  <a:schemeClr val="tx2"/>
                </a:solidFill>
              </a:rPr>
              <a:t>- Daulat Rais Sejati		(1151700048)	Programmer</a:t>
            </a:r>
            <a:br>
              <a:rPr lang="id-ID" sz="1600" b="1" dirty="0" smtClean="0">
                <a:solidFill>
                  <a:schemeClr val="tx2"/>
                </a:solidFill>
              </a:rPr>
            </a:br>
            <a:r>
              <a:rPr lang="id-ID" sz="1600" b="1" dirty="0" smtClean="0">
                <a:solidFill>
                  <a:schemeClr val="tx2"/>
                </a:solidFill>
              </a:rPr>
              <a:t>- Fajar Gunawan		(1151700010)	progammer&amp;Analisis</a:t>
            </a:r>
            <a:br>
              <a:rPr lang="id-ID" sz="1600" b="1" dirty="0" smtClean="0">
                <a:solidFill>
                  <a:schemeClr val="tx2"/>
                </a:solidFill>
              </a:rPr>
            </a:br>
            <a:r>
              <a:rPr lang="id-ID" sz="1600" b="1" dirty="0" smtClean="0">
                <a:solidFill>
                  <a:schemeClr val="tx2"/>
                </a:solidFill>
              </a:rPr>
              <a:t>- Ryan Risky		(1151700060)	Laporan dan PPT</a:t>
            </a:r>
            <a:br>
              <a:rPr lang="id-ID" sz="1600" b="1" dirty="0" smtClean="0">
                <a:solidFill>
                  <a:schemeClr val="tx2"/>
                </a:solidFill>
              </a:rPr>
            </a:br>
            <a:r>
              <a:rPr lang="id-ID" sz="1600" b="1" dirty="0" smtClean="0">
                <a:solidFill>
                  <a:schemeClr val="tx2"/>
                </a:solidFill>
              </a:rPr>
              <a:t>- Syechabudin Ardi G	(1151700050)	Laporan </a:t>
            </a:r>
            <a:r>
              <a:rPr lang="en-ID" sz="1600" b="1" dirty="0" smtClean="0">
                <a:solidFill>
                  <a:schemeClr val="tx2"/>
                </a:solidFill>
              </a:rPr>
              <a:t/>
            </a:r>
            <a:br>
              <a:rPr lang="en-ID" sz="1600" b="1" dirty="0" smtClean="0">
                <a:solidFill>
                  <a:schemeClr val="tx2"/>
                </a:solidFill>
              </a:rPr>
            </a:br>
            <a:r>
              <a:rPr lang="en-ID" sz="1600" b="1" dirty="0" smtClean="0">
                <a:solidFill>
                  <a:schemeClr val="tx2"/>
                </a:solidFill>
              </a:rPr>
              <a:t>- </a:t>
            </a:r>
            <a:r>
              <a:rPr lang="en-ID" sz="1600" b="1" dirty="0" err="1" smtClean="0">
                <a:solidFill>
                  <a:schemeClr val="tx2"/>
                </a:solidFill>
              </a:rPr>
              <a:t>Heru</a:t>
            </a:r>
            <a:r>
              <a:rPr lang="en-ID" sz="1600" b="1" dirty="0" smtClean="0">
                <a:solidFill>
                  <a:schemeClr val="tx2"/>
                </a:solidFill>
              </a:rPr>
              <a:t> </a:t>
            </a:r>
            <a:r>
              <a:rPr lang="en-ID" sz="1600" b="1" dirty="0" err="1" smtClean="0">
                <a:solidFill>
                  <a:schemeClr val="tx2"/>
                </a:solidFill>
              </a:rPr>
              <a:t>Santoso</a:t>
            </a:r>
            <a:r>
              <a:rPr lang="en-ID" sz="1600" b="1" dirty="0" smtClean="0">
                <a:solidFill>
                  <a:schemeClr val="tx2"/>
                </a:solidFill>
              </a:rPr>
              <a:t>		</a:t>
            </a:r>
            <a:r>
              <a:rPr lang="id-ID" sz="1600" b="1" dirty="0" smtClean="0">
                <a:solidFill>
                  <a:schemeClr val="tx2"/>
                </a:solidFill>
              </a:rPr>
              <a:t>(11517000</a:t>
            </a:r>
            <a:r>
              <a:rPr lang="en-ID" sz="1600" b="1" dirty="0" smtClean="0">
                <a:solidFill>
                  <a:schemeClr val="tx2"/>
                </a:solidFill>
              </a:rPr>
              <a:t>22</a:t>
            </a:r>
            <a:r>
              <a:rPr lang="id-ID" sz="1600" b="1" dirty="0" smtClean="0">
                <a:solidFill>
                  <a:schemeClr val="tx2"/>
                </a:solidFill>
              </a:rPr>
              <a:t>)</a:t>
            </a:r>
            <a:r>
              <a:rPr lang="en-ID" sz="1600" b="1" dirty="0" smtClean="0">
                <a:solidFill>
                  <a:schemeClr val="tx2"/>
                </a:solidFill>
              </a:rPr>
              <a:t>	</a:t>
            </a:r>
            <a:r>
              <a:rPr lang="en-ID" sz="1600" b="1" dirty="0" err="1" smtClean="0">
                <a:solidFill>
                  <a:schemeClr val="tx2"/>
                </a:solidFill>
              </a:rPr>
              <a:t>Laporan</a:t>
            </a:r>
            <a:endParaRPr lang="id-ID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58645" y="2564904"/>
            <a:ext cx="6637467" cy="3222709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36912"/>
            <a:ext cx="403244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3024336" cy="374441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id-ID" dirty="0"/>
          </a:p>
          <a:p>
            <a:pPr marL="6858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4008" y="1688034"/>
            <a:ext cx="3600400" cy="3973214"/>
          </a:xfrm>
        </p:spPr>
        <p:txBody>
          <a:bodyPr>
            <a:normAutofit/>
          </a:bodyPr>
          <a:lstStyle/>
          <a:p>
            <a:r>
              <a:rPr lang="id-ID" dirty="0" smtClean="0"/>
              <a:t> - Untuk mempermudah melihat data buku dan status peminjam buku.</a:t>
            </a:r>
          </a:p>
          <a:p>
            <a:endParaRPr lang="id-ID" dirty="0"/>
          </a:p>
          <a:p>
            <a:r>
              <a:rPr lang="id-ID" dirty="0"/>
              <a:t>- Untuk mempermudah Manjemen oleh admin perpustakaan, untuk melihat data peminjam yang meminjam buku diperpustakaan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952236" y="764704"/>
            <a:ext cx="3619764" cy="95410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Tujuan pembuatan tugas ini</a:t>
            </a:r>
            <a:endParaRPr lang="en-U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8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2048"/>
            <a:ext cx="4176464" cy="2952328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</a:t>
            </a:r>
            <a:endParaRPr lang="id-ID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38720" y="2420888"/>
            <a:ext cx="3309803" cy="1260629"/>
          </a:xfrm>
        </p:spPr>
        <p:txBody>
          <a:bodyPr>
            <a:noAutofit/>
          </a:bodyPr>
          <a:lstStyle/>
          <a:p>
            <a:r>
              <a:rPr lang="id-ID" sz="2400" dirty="0" smtClean="0">
                <a:solidFill>
                  <a:schemeClr val="accent1"/>
                </a:solidFill>
              </a:rPr>
              <a:t>&gt; Untuk Permaslahan pada perpustakaan kampus dan hanya bisa di pakai untuk admin penjaga perpustakaan</a:t>
            </a:r>
            <a:endParaRPr lang="id-ID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id-ID" dirty="0"/>
          </a:p>
        </p:txBody>
      </p:sp>
      <p:pic>
        <p:nvPicPr>
          <p:cNvPr id="1026" name="Picture 2" descr="E:\erd 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40560" cy="34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dan Kelebihan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Kekurangan	: </a:t>
            </a:r>
          </a:p>
          <a:p>
            <a:pPr marL="68580" indent="0">
              <a:buNone/>
            </a:pPr>
            <a:r>
              <a:rPr lang="id-ID" dirty="0"/>
              <a:t>	</a:t>
            </a:r>
            <a:r>
              <a:rPr lang="id-ID" dirty="0" smtClean="0"/>
              <a:t>hanya bisa di gunakan oleh admin.</a:t>
            </a:r>
          </a:p>
          <a:p>
            <a:r>
              <a:rPr lang="id-ID" dirty="0" smtClean="0"/>
              <a:t>Kelebihan		:</a:t>
            </a:r>
          </a:p>
          <a:p>
            <a:pPr marL="68580" indent="0">
              <a:buNone/>
            </a:pPr>
            <a:r>
              <a:rPr lang="id-ID" dirty="0"/>
              <a:t>	</a:t>
            </a:r>
            <a:r>
              <a:rPr lang="id-ID" dirty="0" smtClean="0"/>
              <a:t>Bisa melihat data buku , Data 	anggota, Dan Juga bisa melihat 	status peminjam.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17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3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498</TotalTime>
  <Words>67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Austin</vt:lpstr>
      <vt:lpstr>Laporan Mata kuliah Basis Data I</vt:lpstr>
      <vt:lpstr>KELOMPOK 2 - Daulat Rais Sejati  (1151700048) Programmer - Fajar Gunawan  (1151700010) progammer&amp;Analisis - Ryan Risky  (1151700060) Laporan dan PPT - Syechabudin Ardi G (1151700050) Laporan  - Heru Santoso  (1151700022) Laporan</vt:lpstr>
      <vt:lpstr>PowerPoint Presentation</vt:lpstr>
      <vt:lpstr>RUANG LINGKUP</vt:lpstr>
      <vt:lpstr>ERD</vt:lpstr>
      <vt:lpstr>Kelemahan dan Kelebihan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5 - Syechabudin Ardi Gumelar 115170050 - Muhammad Naufal Mahendra 1151700054 - Ryan Risky 1151700060</dc:title>
  <dc:creator>Windows User</dc:creator>
  <cp:lastModifiedBy>fergi</cp:lastModifiedBy>
  <cp:revision>47</cp:revision>
  <dcterms:created xsi:type="dcterms:W3CDTF">2018-10-30T04:14:01Z</dcterms:created>
  <dcterms:modified xsi:type="dcterms:W3CDTF">2018-12-12T05:00:16Z</dcterms:modified>
</cp:coreProperties>
</file>