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67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GALAXY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APLIKASI IPA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kelas</a:t>
            </a:r>
            <a:r>
              <a:rPr lang="en-SG" dirty="0" smtClean="0"/>
              <a:t> VII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84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Nama </a:t>
            </a:r>
            <a:r>
              <a:rPr lang="en-SG" dirty="0" err="1" smtClean="0"/>
              <a:t>Anggota</a:t>
            </a:r>
            <a:r>
              <a:rPr lang="en-SG" dirty="0" smtClean="0"/>
              <a:t>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Muhammad </a:t>
            </a:r>
            <a:r>
              <a:rPr lang="en-SG" sz="2800" dirty="0" err="1" smtClean="0"/>
              <a:t>Aqil</a:t>
            </a:r>
            <a:r>
              <a:rPr lang="en-SG" sz="2800" dirty="0" smtClean="0"/>
              <a:t> – </a:t>
            </a:r>
            <a:r>
              <a:rPr lang="en-SG" sz="2800" b="1" i="1" dirty="0" smtClean="0"/>
              <a:t>1151700002</a:t>
            </a:r>
          </a:p>
          <a:p>
            <a:r>
              <a:rPr lang="en-SG" sz="2800" dirty="0" err="1"/>
              <a:t>Fajar</a:t>
            </a:r>
            <a:r>
              <a:rPr lang="en-SG" sz="2800" dirty="0"/>
              <a:t> </a:t>
            </a:r>
            <a:r>
              <a:rPr lang="en-SG" sz="2800" dirty="0" err="1"/>
              <a:t>Gunawan</a:t>
            </a:r>
            <a:r>
              <a:rPr lang="en-SG" sz="2800" dirty="0"/>
              <a:t> - </a:t>
            </a:r>
            <a:r>
              <a:rPr lang="en-SG" sz="2800" b="1" i="1" dirty="0" smtClean="0"/>
              <a:t>1151700010</a:t>
            </a:r>
          </a:p>
          <a:p>
            <a:r>
              <a:rPr lang="en-SG" sz="2800" dirty="0" smtClean="0"/>
              <a:t>Ghulam </a:t>
            </a:r>
            <a:r>
              <a:rPr lang="en-SG" sz="2800" dirty="0" err="1" smtClean="0"/>
              <a:t>Mufadol</a:t>
            </a:r>
            <a:r>
              <a:rPr lang="en-SG" sz="2800" dirty="0"/>
              <a:t> </a:t>
            </a:r>
            <a:r>
              <a:rPr lang="en-SG" sz="2800" dirty="0" err="1" smtClean="0"/>
              <a:t>Yulman</a:t>
            </a:r>
            <a:r>
              <a:rPr lang="en-SG" sz="2800" dirty="0" smtClean="0"/>
              <a:t> - </a:t>
            </a:r>
            <a:r>
              <a:rPr lang="en-SG" sz="2800" b="1" i="1" dirty="0" smtClean="0"/>
              <a:t>1151700008</a:t>
            </a:r>
          </a:p>
          <a:p>
            <a:r>
              <a:rPr lang="en-SG" sz="2800" dirty="0" err="1" smtClean="0"/>
              <a:t>Ivandila</a:t>
            </a:r>
            <a:r>
              <a:rPr lang="en-SG" sz="2800" dirty="0" smtClean="0"/>
              <a:t> </a:t>
            </a:r>
            <a:r>
              <a:rPr lang="en-SG" sz="2800" dirty="0" err="1" smtClean="0"/>
              <a:t>Alif</a:t>
            </a:r>
            <a:r>
              <a:rPr lang="en-SG" sz="2800" dirty="0" smtClean="0"/>
              <a:t> Putra – </a:t>
            </a:r>
            <a:r>
              <a:rPr lang="en-SG" sz="2800" b="1" i="1" dirty="0" smtClean="0"/>
              <a:t>1151700034</a:t>
            </a:r>
          </a:p>
          <a:p>
            <a:r>
              <a:rPr lang="en-SG" sz="2800" dirty="0" err="1"/>
              <a:t>Arief</a:t>
            </a:r>
            <a:r>
              <a:rPr lang="en-SG" sz="2800" dirty="0"/>
              <a:t> </a:t>
            </a:r>
            <a:r>
              <a:rPr lang="en-SG" sz="2800" dirty="0" err="1"/>
              <a:t>Padilah</a:t>
            </a:r>
            <a:r>
              <a:rPr lang="en-SG" sz="2800" dirty="0"/>
              <a:t> - </a:t>
            </a:r>
            <a:r>
              <a:rPr lang="en-SG" sz="2800" b="1" i="1" dirty="0" smtClean="0"/>
              <a:t>1151700032</a:t>
            </a:r>
          </a:p>
          <a:p>
            <a:r>
              <a:rPr lang="en-SG" sz="2800" dirty="0" err="1" smtClean="0"/>
              <a:t>Rifki</a:t>
            </a:r>
            <a:r>
              <a:rPr lang="en-SG" sz="2800" dirty="0" smtClean="0"/>
              <a:t> Ramadan - </a:t>
            </a:r>
            <a:r>
              <a:rPr lang="en-SG" sz="2800" b="1" i="1" dirty="0" smtClean="0"/>
              <a:t>1151700036</a:t>
            </a:r>
          </a:p>
        </p:txBody>
      </p:sp>
    </p:spTree>
    <p:extLst>
      <p:ext uri="{BB962C8B-B14F-4D97-AF65-F5344CB8AC3E}">
        <p14:creationId xmlns:p14="http://schemas.microsoft.com/office/powerpoint/2010/main" val="40786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LOGO GALAXY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1620896"/>
            <a:ext cx="6157913" cy="358445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9965" y="1793587"/>
            <a:ext cx="3540034" cy="4164164"/>
          </a:xfrm>
        </p:spPr>
        <p:txBody>
          <a:bodyPr>
            <a:normAutofit fontScale="92500"/>
          </a:bodyPr>
          <a:lstStyle/>
          <a:p>
            <a:r>
              <a:rPr lang="en-SG" dirty="0" err="1" smtClean="0"/>
              <a:t>Kenapa</a:t>
            </a:r>
            <a:r>
              <a:rPr lang="en-SG" dirty="0" smtClean="0"/>
              <a:t> Galaxy </a:t>
            </a:r>
            <a:r>
              <a:rPr lang="en-SG" dirty="0" err="1" smtClean="0"/>
              <a:t>memilih</a:t>
            </a:r>
            <a:r>
              <a:rPr lang="en-SG" dirty="0" smtClean="0"/>
              <a:t> logo </a:t>
            </a:r>
            <a:r>
              <a:rPr lang="en-SG" dirty="0" err="1" smtClean="0"/>
              <a:t>Burung</a:t>
            </a:r>
            <a:r>
              <a:rPr lang="en-SG" dirty="0" smtClean="0"/>
              <a:t> </a:t>
            </a:r>
            <a:r>
              <a:rPr lang="en-SG" dirty="0" err="1" smtClean="0"/>
              <a:t>hantu</a:t>
            </a:r>
            <a:r>
              <a:rPr lang="en-SG" dirty="0" smtClean="0"/>
              <a:t>?</a:t>
            </a:r>
          </a:p>
          <a:p>
            <a:r>
              <a:rPr lang="en-SG" dirty="0" smtClean="0"/>
              <a:t>Karna </a:t>
            </a:r>
            <a:r>
              <a:rPr lang="en-SG" dirty="0" err="1" smtClean="0"/>
              <a:t>Burung</a:t>
            </a:r>
            <a:r>
              <a:rPr lang="en-SG" dirty="0" smtClean="0"/>
              <a:t> </a:t>
            </a:r>
            <a:r>
              <a:rPr lang="en-SG" dirty="0" err="1" smtClean="0"/>
              <a:t>Hantu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burung</a:t>
            </a:r>
            <a:r>
              <a:rPr lang="en-SG" dirty="0" smtClean="0"/>
              <a:t> yang </a:t>
            </a:r>
            <a:r>
              <a:rPr lang="en-SG" dirty="0" err="1" smtClean="0"/>
              <a:t>bijaksana</a:t>
            </a:r>
            <a:r>
              <a:rPr lang="en-SG" dirty="0" smtClean="0"/>
              <a:t>, </a:t>
            </a:r>
            <a:r>
              <a:rPr lang="en-SG" dirty="0" err="1" smtClean="0"/>
              <a:t>ia</a:t>
            </a:r>
            <a:r>
              <a:rPr lang="en-SG" dirty="0" smtClean="0"/>
              <a:t> </a:t>
            </a:r>
            <a:r>
              <a:rPr lang="en-SG" dirty="0" err="1" smtClean="0"/>
              <a:t>jarang</a:t>
            </a:r>
            <a:r>
              <a:rPr lang="en-SG" dirty="0" smtClean="0"/>
              <a:t> </a:t>
            </a:r>
            <a:r>
              <a:rPr lang="en-SG" dirty="0" err="1" smtClean="0"/>
              <a:t>berkicau</a:t>
            </a:r>
            <a:r>
              <a:rPr lang="en-SG" dirty="0" smtClean="0"/>
              <a:t>, </a:t>
            </a:r>
            <a:r>
              <a:rPr lang="en-SG" dirty="0" err="1" smtClean="0"/>
              <a:t>Hanya</a:t>
            </a:r>
            <a:r>
              <a:rPr lang="en-SG" dirty="0" smtClean="0"/>
              <a:t> </a:t>
            </a:r>
            <a:r>
              <a:rPr lang="en-SG" dirty="0" err="1" smtClean="0"/>
              <a:t>kebanyakan</a:t>
            </a:r>
            <a:r>
              <a:rPr lang="en-SG" dirty="0" smtClean="0"/>
              <a:t> </a:t>
            </a:r>
            <a:r>
              <a:rPr lang="en-SG" dirty="0" err="1" smtClean="0"/>
              <a:t>diam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melihat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Burung</a:t>
            </a:r>
            <a:r>
              <a:rPr lang="en-SG" dirty="0" smtClean="0"/>
              <a:t> </a:t>
            </a:r>
            <a:r>
              <a:rPr lang="en-SG" dirty="0" err="1" smtClean="0"/>
              <a:t>hantu</a:t>
            </a:r>
            <a:r>
              <a:rPr lang="en-SG" dirty="0" smtClean="0"/>
              <a:t> </a:t>
            </a:r>
            <a:r>
              <a:rPr lang="en-SG" dirty="0" err="1" smtClean="0"/>
              <a:t>juga</a:t>
            </a:r>
            <a:r>
              <a:rPr lang="en-SG" dirty="0" smtClean="0"/>
              <a:t> </a:t>
            </a:r>
            <a:r>
              <a:rPr lang="en-SG" dirty="0" err="1" smtClean="0"/>
              <a:t>sering</a:t>
            </a:r>
            <a:r>
              <a:rPr lang="en-SG" dirty="0" smtClean="0"/>
              <a:t> </a:t>
            </a:r>
            <a:r>
              <a:rPr lang="en-SG" dirty="0" err="1" smtClean="0"/>
              <a:t>diidentikan</a:t>
            </a:r>
            <a:r>
              <a:rPr lang="en-SG" dirty="0" smtClean="0"/>
              <a:t> </a:t>
            </a:r>
            <a:r>
              <a:rPr lang="en-SG" dirty="0" err="1" smtClean="0"/>
              <a:t>sebagai</a:t>
            </a:r>
            <a:r>
              <a:rPr lang="en-SG" dirty="0" smtClean="0"/>
              <a:t> symbol </a:t>
            </a:r>
            <a:r>
              <a:rPr lang="en-SG" dirty="0" err="1" smtClean="0"/>
              <a:t>kebijaksanaandan</a:t>
            </a:r>
            <a:r>
              <a:rPr lang="en-SG" dirty="0" smtClean="0"/>
              <a:t> </a:t>
            </a:r>
            <a:r>
              <a:rPr lang="en-SG" dirty="0" err="1" smtClean="0"/>
              <a:t>pengetahuan</a:t>
            </a:r>
            <a:r>
              <a:rPr lang="en-SG" dirty="0" smtClean="0"/>
              <a:t>.</a:t>
            </a:r>
          </a:p>
          <a:p>
            <a:r>
              <a:rPr lang="en-SG" dirty="0" err="1" smtClean="0"/>
              <a:t>Sedangkan</a:t>
            </a:r>
            <a:r>
              <a:rPr lang="en-SG" dirty="0" smtClean="0"/>
              <a:t> </a:t>
            </a:r>
            <a:r>
              <a:rPr lang="en-SG" dirty="0" err="1" smtClean="0"/>
              <a:t>warna</a:t>
            </a:r>
            <a:r>
              <a:rPr lang="en-SG" dirty="0" smtClean="0"/>
              <a:t> Orange </a:t>
            </a:r>
            <a:r>
              <a:rPr lang="en-SG" dirty="0" err="1" smtClean="0"/>
              <a:t>sering</a:t>
            </a:r>
            <a:r>
              <a:rPr lang="en-SG" dirty="0" smtClean="0"/>
              <a:t> </a:t>
            </a:r>
            <a:r>
              <a:rPr lang="en-SG" dirty="0" err="1" smtClean="0"/>
              <a:t>dikaitkan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antusiasme</a:t>
            </a:r>
            <a:r>
              <a:rPr lang="en-SG" dirty="0" smtClean="0"/>
              <a:t>, </a:t>
            </a:r>
            <a:r>
              <a:rPr lang="en-SG" dirty="0" err="1" smtClean="0"/>
              <a:t>kreativitas</a:t>
            </a:r>
            <a:r>
              <a:rPr lang="en-SG" dirty="0" smtClean="0"/>
              <a:t>, </a:t>
            </a:r>
            <a:r>
              <a:rPr lang="en-SG" dirty="0" err="1" smtClean="0"/>
              <a:t>kesuksesan</a:t>
            </a:r>
            <a:r>
              <a:rPr lang="en-SG" dirty="0" smtClean="0"/>
              <a:t>,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keseimbangan</a:t>
            </a:r>
            <a:r>
              <a:rPr lang="en-SG" dirty="0" smtClean="0"/>
              <a:t>, </a:t>
            </a:r>
          </a:p>
          <a:p>
            <a:r>
              <a:rPr lang="en-SG" dirty="0"/>
              <a:t>S</a:t>
            </a:r>
            <a:r>
              <a:rPr lang="en-SG" dirty="0" smtClean="0"/>
              <a:t>erta </a:t>
            </a:r>
            <a:r>
              <a:rPr lang="en-SG" dirty="0" err="1" smtClean="0"/>
              <a:t>warna</a:t>
            </a:r>
            <a:r>
              <a:rPr lang="en-SG" dirty="0" smtClean="0"/>
              <a:t> Orange </a:t>
            </a:r>
            <a:r>
              <a:rPr lang="en-SG" dirty="0" err="1" smtClean="0"/>
              <a:t>juga</a:t>
            </a:r>
            <a:r>
              <a:rPr lang="en-SG" dirty="0" smtClean="0"/>
              <a:t> </a:t>
            </a:r>
            <a:r>
              <a:rPr lang="en-SG" dirty="0" err="1" smtClean="0"/>
              <a:t>mewakili</a:t>
            </a:r>
            <a:r>
              <a:rPr lang="en-SG" dirty="0" smtClean="0"/>
              <a:t> </a:t>
            </a:r>
            <a:r>
              <a:rPr lang="en-SG" dirty="0" err="1" smtClean="0"/>
              <a:t>kampus</a:t>
            </a:r>
            <a:r>
              <a:rPr lang="en-SG" dirty="0" smtClean="0"/>
              <a:t> ITI.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98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Tujuan</a:t>
            </a:r>
            <a:r>
              <a:rPr lang="en-SG" dirty="0" smtClean="0"/>
              <a:t> </a:t>
            </a:r>
            <a:r>
              <a:rPr lang="en-SG" dirty="0" err="1" smtClean="0"/>
              <a:t>pembuataan</a:t>
            </a:r>
            <a:r>
              <a:rPr lang="en-SG" dirty="0" smtClean="0"/>
              <a:t> </a:t>
            </a:r>
            <a:r>
              <a:rPr lang="en-SG" dirty="0" err="1" smtClean="0"/>
              <a:t>Aplikasi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Galaxy </a:t>
            </a:r>
            <a:r>
              <a:rPr lang="en-SG" dirty="0" err="1" smtClean="0"/>
              <a:t>membuat</a:t>
            </a:r>
            <a:r>
              <a:rPr lang="en-SG" dirty="0" smtClean="0"/>
              <a:t> </a:t>
            </a:r>
            <a:r>
              <a:rPr lang="en-SG" dirty="0" err="1" smtClean="0"/>
              <a:t>aplikasi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siswa</a:t>
            </a:r>
            <a:r>
              <a:rPr lang="en-SG" dirty="0" smtClean="0"/>
              <a:t>/</a:t>
            </a:r>
            <a:r>
              <a:rPr lang="en-SG" dirty="0" err="1" smtClean="0"/>
              <a:t>siswi</a:t>
            </a:r>
            <a:r>
              <a:rPr lang="en-SG" dirty="0" smtClean="0"/>
              <a:t> SMP kelas1 </a:t>
            </a:r>
            <a:r>
              <a:rPr lang="en-SG" dirty="0" err="1" smtClean="0"/>
              <a:t>mengenai</a:t>
            </a:r>
            <a:r>
              <a:rPr lang="en-SG" dirty="0" smtClean="0"/>
              <a:t> </a:t>
            </a:r>
            <a:r>
              <a:rPr lang="en-SG" dirty="0" err="1" smtClean="0"/>
              <a:t>pelajaran</a:t>
            </a:r>
            <a:r>
              <a:rPr lang="en-SG" dirty="0" smtClean="0"/>
              <a:t> IPA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</a:t>
            </a:r>
            <a:r>
              <a:rPr lang="en-SG" dirty="0" err="1" smtClean="0"/>
              <a:t>tentang</a:t>
            </a:r>
            <a:r>
              <a:rPr lang="en-SG" dirty="0"/>
              <a:t> </a:t>
            </a:r>
            <a:r>
              <a:rPr lang="en-SG" dirty="0" err="1" smtClean="0"/>
              <a:t>berbagai</a:t>
            </a:r>
            <a:r>
              <a:rPr lang="en-SG" dirty="0" smtClean="0"/>
              <a:t> </a:t>
            </a:r>
            <a:r>
              <a:rPr lang="en-SG" dirty="0" err="1" smtClean="0"/>
              <a:t>lapisan</a:t>
            </a:r>
            <a:r>
              <a:rPr lang="en-SG" dirty="0" smtClean="0"/>
              <a:t> di </a:t>
            </a:r>
            <a:r>
              <a:rPr lang="en-SG" dirty="0" err="1" smtClean="0"/>
              <a:t>bumi</a:t>
            </a:r>
            <a:r>
              <a:rPr lang="en-SG" dirty="0" smtClean="0"/>
              <a:t>,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kehidupan</a:t>
            </a:r>
            <a:r>
              <a:rPr lang="en-SG" dirty="0" smtClean="0"/>
              <a:t> </a:t>
            </a:r>
            <a:r>
              <a:rPr lang="en-SG" dirty="0" err="1" smtClean="0"/>
              <a:t>apa</a:t>
            </a:r>
            <a:r>
              <a:rPr lang="en-SG" dirty="0" smtClean="0"/>
              <a:t> </a:t>
            </a:r>
            <a:r>
              <a:rPr lang="en-SG" dirty="0" err="1" smtClean="0"/>
              <a:t>saja</a:t>
            </a:r>
            <a:r>
              <a:rPr lang="en-SG" dirty="0" smtClean="0"/>
              <a:t> yang </a:t>
            </a:r>
            <a:r>
              <a:rPr lang="en-SG" dirty="0" err="1" smtClean="0"/>
              <a:t>dapat</a:t>
            </a:r>
            <a:r>
              <a:rPr lang="en-SG" dirty="0" smtClean="0"/>
              <a:t> </a:t>
            </a:r>
            <a:r>
              <a:rPr lang="en-SG" dirty="0" err="1" smtClean="0"/>
              <a:t>hidup</a:t>
            </a:r>
            <a:r>
              <a:rPr lang="en-SG" dirty="0" smtClean="0"/>
              <a:t> di </a:t>
            </a:r>
            <a:r>
              <a:rPr lang="en-SG" dirty="0" err="1" smtClean="0"/>
              <a:t>sana</a:t>
            </a:r>
            <a:r>
              <a:rPr lang="en-SG" dirty="0" smtClean="0"/>
              <a:t>.</a:t>
            </a:r>
          </a:p>
          <a:p>
            <a:r>
              <a:rPr lang="en-SG" dirty="0" smtClean="0"/>
              <a:t>Galaxy </a:t>
            </a:r>
            <a:r>
              <a:rPr lang="en-SG" dirty="0" err="1" smtClean="0"/>
              <a:t>akan</a:t>
            </a:r>
            <a:r>
              <a:rPr lang="en-SG" dirty="0" smtClean="0"/>
              <a:t> </a:t>
            </a:r>
            <a:r>
              <a:rPr lang="en-SG" dirty="0" err="1" smtClean="0"/>
              <a:t>mengemas</a:t>
            </a:r>
            <a:r>
              <a:rPr lang="en-SG" dirty="0" smtClean="0"/>
              <a:t> </a:t>
            </a:r>
            <a:r>
              <a:rPr lang="en-SG" dirty="0" err="1" smtClean="0"/>
              <a:t>materi</a:t>
            </a:r>
            <a:r>
              <a:rPr lang="en-SG" dirty="0" smtClean="0"/>
              <a:t> </a:t>
            </a:r>
            <a:r>
              <a:rPr lang="en-SG" dirty="0" err="1" smtClean="0"/>
              <a:t>pelajaran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Bahasa yang </a:t>
            </a:r>
            <a:r>
              <a:rPr lang="en-SG" dirty="0" err="1" smtClean="0"/>
              <a:t>mudah</a:t>
            </a:r>
            <a:r>
              <a:rPr lang="en-SG" dirty="0" smtClean="0"/>
              <a:t> di </a:t>
            </a:r>
            <a:r>
              <a:rPr lang="en-SG" dirty="0" err="1" smtClean="0"/>
              <a:t>mengerti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dipahami</a:t>
            </a:r>
            <a:r>
              <a:rPr lang="en-SG" dirty="0" smtClean="0"/>
              <a:t> </a:t>
            </a:r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siswa</a:t>
            </a:r>
            <a:r>
              <a:rPr lang="en-SG" dirty="0" smtClean="0"/>
              <a:t>/</a:t>
            </a:r>
            <a:r>
              <a:rPr lang="en-SG" dirty="0" err="1" smtClean="0"/>
              <a:t>siswi</a:t>
            </a:r>
            <a:r>
              <a:rPr lang="en-SG" dirty="0" smtClean="0"/>
              <a:t>.</a:t>
            </a:r>
          </a:p>
          <a:p>
            <a:r>
              <a:rPr lang="en-SG" dirty="0" smtClean="0"/>
              <a:t>Galaxy </a:t>
            </a:r>
            <a:r>
              <a:rPr lang="en-SG" dirty="0" err="1" smtClean="0"/>
              <a:t>juga</a:t>
            </a:r>
            <a:r>
              <a:rPr lang="en-SG" dirty="0" smtClean="0"/>
              <a:t> </a:t>
            </a:r>
            <a:r>
              <a:rPr lang="en-SG" dirty="0" err="1" smtClean="0"/>
              <a:t>membuat</a:t>
            </a:r>
            <a:r>
              <a:rPr lang="en-SG" dirty="0" smtClean="0"/>
              <a:t> </a:t>
            </a:r>
            <a:r>
              <a:rPr lang="en-SG" dirty="0" err="1" smtClean="0"/>
              <a:t>tampilan</a:t>
            </a:r>
            <a:r>
              <a:rPr lang="en-SG" dirty="0" smtClean="0"/>
              <a:t> yang </a:t>
            </a:r>
            <a:r>
              <a:rPr lang="en-SG" dirty="0" err="1" smtClean="0"/>
              <a:t>menarik</a:t>
            </a:r>
            <a:r>
              <a:rPr lang="en-SG" dirty="0" smtClean="0"/>
              <a:t> </a:t>
            </a:r>
            <a:r>
              <a:rPr lang="en-SG" dirty="0" err="1" smtClean="0"/>
              <a:t>namun</a:t>
            </a:r>
            <a:r>
              <a:rPr lang="en-SG" dirty="0" smtClean="0"/>
              <a:t> </a:t>
            </a:r>
            <a:r>
              <a:rPr lang="en-SG" dirty="0" err="1" smtClean="0"/>
              <a:t>sederhana</a:t>
            </a:r>
            <a:r>
              <a:rPr lang="en-SG" dirty="0" smtClean="0"/>
              <a:t>,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lebih</a:t>
            </a:r>
            <a:r>
              <a:rPr lang="en-SG" dirty="0" smtClean="0"/>
              <a:t> </a:t>
            </a:r>
            <a:r>
              <a:rPr lang="en-SG" dirty="0" err="1" smtClean="0"/>
              <a:t>menarik</a:t>
            </a:r>
            <a:r>
              <a:rPr lang="en-SG" dirty="0" smtClean="0"/>
              <a:t> </a:t>
            </a:r>
            <a:r>
              <a:rPr lang="en-SG" dirty="0" err="1" smtClean="0"/>
              <a:t>minat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dirty="0" smtClean="0"/>
              <a:t>   </a:t>
            </a:r>
            <a:r>
              <a:rPr lang="en-SG" dirty="0" err="1" smtClean="0"/>
              <a:t>siswa</a:t>
            </a:r>
            <a:r>
              <a:rPr lang="en-SG" dirty="0" smtClean="0"/>
              <a:t>/</a:t>
            </a:r>
            <a:r>
              <a:rPr lang="en-SG" dirty="0" err="1" smtClean="0"/>
              <a:t>siswi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belajar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lebih</a:t>
            </a:r>
            <a:r>
              <a:rPr lang="en-SG" dirty="0" smtClean="0"/>
              <a:t> </a:t>
            </a:r>
            <a:r>
              <a:rPr lang="en-SG" dirty="0" err="1" smtClean="0"/>
              <a:t>mengingat</a:t>
            </a:r>
            <a:r>
              <a:rPr lang="en-SG" dirty="0" smtClean="0"/>
              <a:t> </a:t>
            </a:r>
            <a:r>
              <a:rPr lang="en-SG" dirty="0" err="1" smtClean="0"/>
              <a:t>tentang</a:t>
            </a:r>
            <a:r>
              <a:rPr lang="en-SG" dirty="0" smtClean="0"/>
              <a:t> </a:t>
            </a:r>
            <a:r>
              <a:rPr lang="en-SG" dirty="0" err="1" smtClean="0"/>
              <a:t>materi</a:t>
            </a:r>
            <a:r>
              <a:rPr lang="en-SG" dirty="0" smtClean="0"/>
              <a:t> yang </a:t>
            </a:r>
            <a:r>
              <a:rPr lang="en-SG" dirty="0" err="1" smtClean="0"/>
              <a:t>dipelajari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2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9398"/>
          </a:xfrm>
        </p:spPr>
        <p:txBody>
          <a:bodyPr/>
          <a:lstStyle/>
          <a:p>
            <a:r>
              <a:rPr lang="en-SG" dirty="0" smtClean="0"/>
              <a:t>HTA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01784"/>
            <a:ext cx="10178321" cy="53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7578" y="2846231"/>
            <a:ext cx="1506828" cy="15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50761" y="3039414"/>
            <a:ext cx="1120462" cy="1120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0995" y="341497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Mulai</a:t>
            </a:r>
            <a:endParaRPr lang="en-GB" dirty="0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>
            <a:off x="1764406" y="3599645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44464" y="3276479"/>
            <a:ext cx="12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24527" y="30394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Mulai</a:t>
            </a:r>
            <a:endParaRPr lang="en-GB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4868" y="476518"/>
            <a:ext cx="0" cy="500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84868" y="476518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1115" y="0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Petunjuk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7654" y="276999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97747" y="2861149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84868" y="5486502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02478" y="4056845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2038" y="1588489"/>
            <a:ext cx="1120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4488" y="911995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Materi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4466" y="1154087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Tombol</a:t>
            </a:r>
            <a:r>
              <a:rPr lang="en-US" sz="1200" dirty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1828" y="2303677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kuis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24095" y="2511578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29464" y="3567448"/>
            <a:ext cx="104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Klik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Informasi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1265" y="3784311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60275" y="450962"/>
            <a:ext cx="1528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35649" y="5711983"/>
            <a:ext cx="0" cy="249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27222" y="5981929"/>
            <a:ext cx="1204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21194" y="5981929"/>
            <a:ext cx="0" cy="249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16193" y="5970172"/>
            <a:ext cx="0" cy="249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107278" y="2199741"/>
            <a:ext cx="681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24693" y="448815"/>
            <a:ext cx="967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62401" y="138499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639345" y="6231123"/>
            <a:ext cx="116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Megecil</a:t>
            </a:r>
            <a:endParaRPr lang="en-GB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562401" y="2375330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555568" y="4252817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34517" y="881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Animasi</a:t>
            </a:r>
            <a:r>
              <a:rPr lang="en-US" sz="1200" dirty="0" smtClean="0"/>
              <a:t> Scene</a:t>
            </a:r>
            <a:r>
              <a:rPr lang="en-GB" sz="1200" dirty="0" smtClean="0"/>
              <a:t> </a:t>
            </a:r>
            <a:endParaRPr lang="en-GB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 err="1" smtClean="0"/>
              <a:t>Petunjuk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234517" y="1309442"/>
            <a:ext cx="1185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</a:t>
            </a:r>
            <a:r>
              <a:rPr lang="en-US" sz="1200" dirty="0" err="1" smtClean="0"/>
              <a:t>Tombol</a:t>
            </a:r>
            <a:r>
              <a:rPr lang="en-US" sz="1200" dirty="0" smtClean="0"/>
              <a:t> Next</a:t>
            </a:r>
          </a:p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Mengci</a:t>
            </a:r>
            <a:r>
              <a:rPr lang="en-US" dirty="0" err="1" smtClean="0"/>
              <a:t>l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126527" y="2457301"/>
            <a:ext cx="1242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200" dirty="0" err="1" smtClean="0"/>
              <a:t>Tombol</a:t>
            </a:r>
            <a:r>
              <a:rPr lang="en-US" sz="1200" dirty="0" smtClean="0"/>
              <a:t> Next</a:t>
            </a:r>
          </a:p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145447" y="3779846"/>
            <a:ext cx="1242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200" dirty="0" err="1" smtClean="0"/>
              <a:t>Tombol</a:t>
            </a:r>
            <a:r>
              <a:rPr lang="en-US" sz="1200" dirty="0" smtClean="0"/>
              <a:t> Next </a:t>
            </a:r>
          </a:p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48661" y="5713105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897747" y="5653927"/>
            <a:ext cx="1242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Tombol</a:t>
            </a:r>
            <a:r>
              <a:rPr lang="en-US" sz="1200" dirty="0" smtClean="0"/>
              <a:t> </a:t>
            </a:r>
            <a:r>
              <a:rPr lang="en-US" sz="1200" dirty="0" err="1" smtClean="0"/>
              <a:t>Mengecil</a:t>
            </a:r>
            <a:endParaRPr lang="en-GB" sz="1200" dirty="0"/>
          </a:p>
        </p:txBody>
      </p:sp>
      <p:sp>
        <p:nvSpPr>
          <p:cNvPr id="59" name="Oval 58"/>
          <p:cNvSpPr/>
          <p:nvPr/>
        </p:nvSpPr>
        <p:spPr>
          <a:xfrm>
            <a:off x="4038286" y="-207450"/>
            <a:ext cx="1184915" cy="118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petunjuk</a:t>
            </a:r>
            <a:endParaRPr lang="id-ID" dirty="0"/>
          </a:p>
        </p:txBody>
      </p:sp>
      <p:sp>
        <p:nvSpPr>
          <p:cNvPr id="60" name="Oval 59"/>
          <p:cNvSpPr/>
          <p:nvPr/>
        </p:nvSpPr>
        <p:spPr>
          <a:xfrm>
            <a:off x="4033127" y="1014826"/>
            <a:ext cx="1184915" cy="118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61" name="Oval 60"/>
          <p:cNvSpPr/>
          <p:nvPr/>
        </p:nvSpPr>
        <p:spPr>
          <a:xfrm>
            <a:off x="4018867" y="2236806"/>
            <a:ext cx="1184915" cy="118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Kuis</a:t>
            </a:r>
            <a:endParaRPr lang="id-ID" dirty="0"/>
          </a:p>
        </p:txBody>
      </p:sp>
      <p:sp>
        <p:nvSpPr>
          <p:cNvPr id="62" name="Oval 61"/>
          <p:cNvSpPr/>
          <p:nvPr/>
        </p:nvSpPr>
        <p:spPr>
          <a:xfrm>
            <a:off x="4023643" y="3430212"/>
            <a:ext cx="1184915" cy="118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63" name="Oval 62"/>
          <p:cNvSpPr/>
          <p:nvPr/>
        </p:nvSpPr>
        <p:spPr>
          <a:xfrm>
            <a:off x="4004425" y="4666179"/>
            <a:ext cx="1184915" cy="118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petunjuk</a:t>
            </a:r>
            <a:endParaRPr lang="id-ID" dirty="0"/>
          </a:p>
        </p:txBody>
      </p:sp>
      <p:sp>
        <p:nvSpPr>
          <p:cNvPr id="65" name="Oval 64"/>
          <p:cNvSpPr/>
          <p:nvPr/>
        </p:nvSpPr>
        <p:spPr>
          <a:xfrm>
            <a:off x="4721643" y="6279731"/>
            <a:ext cx="1200188" cy="120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Tidak</a:t>
            </a:r>
            <a:endParaRPr lang="id-ID" dirty="0"/>
          </a:p>
        </p:txBody>
      </p:sp>
      <p:sp>
        <p:nvSpPr>
          <p:cNvPr id="66" name="Oval 65"/>
          <p:cNvSpPr/>
          <p:nvPr/>
        </p:nvSpPr>
        <p:spPr>
          <a:xfrm>
            <a:off x="3466008" y="6257906"/>
            <a:ext cx="1200188" cy="120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Ya</a:t>
            </a:r>
            <a:endParaRPr lang="id-ID" dirty="0"/>
          </a:p>
        </p:txBody>
      </p:sp>
      <p:sp>
        <p:nvSpPr>
          <p:cNvPr id="68" name="Oval 67"/>
          <p:cNvSpPr/>
          <p:nvPr/>
        </p:nvSpPr>
        <p:spPr>
          <a:xfrm>
            <a:off x="6788672" y="-321199"/>
            <a:ext cx="1930283" cy="19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Avatar Memandu Dalam Penjelasan Petunjuk</a:t>
            </a:r>
            <a:endParaRPr lang="id-ID" dirty="0"/>
          </a:p>
        </p:txBody>
      </p:sp>
      <p:sp>
        <p:nvSpPr>
          <p:cNvPr id="69" name="Oval 68"/>
          <p:cNvSpPr/>
          <p:nvPr/>
        </p:nvSpPr>
        <p:spPr>
          <a:xfrm>
            <a:off x="6758192" y="1638504"/>
            <a:ext cx="1930283" cy="19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Isi Materi Yang Dijalankan Dalam Alikasi</a:t>
            </a:r>
            <a:endParaRPr lang="id-ID" dirty="0"/>
          </a:p>
        </p:txBody>
      </p:sp>
      <p:sp>
        <p:nvSpPr>
          <p:cNvPr id="64" name="Oval 63"/>
          <p:cNvSpPr/>
          <p:nvPr/>
        </p:nvSpPr>
        <p:spPr>
          <a:xfrm>
            <a:off x="6709061" y="5561931"/>
            <a:ext cx="1930283" cy="19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Informasi Tentang Aplikasi</a:t>
            </a:r>
            <a:endParaRPr lang="id-ID" dirty="0"/>
          </a:p>
        </p:txBody>
      </p:sp>
      <p:sp>
        <p:nvSpPr>
          <p:cNvPr id="67" name="Oval 66"/>
          <p:cNvSpPr/>
          <p:nvPr/>
        </p:nvSpPr>
        <p:spPr>
          <a:xfrm>
            <a:off x="6709062" y="3589025"/>
            <a:ext cx="1930283" cy="19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Berisi tentang kuis Interaktif</a:t>
            </a:r>
            <a:endParaRPr lang="id-ID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07278" y="1858826"/>
            <a:ext cx="0" cy="34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8661" y="1863440"/>
            <a:ext cx="958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07278" y="3042870"/>
            <a:ext cx="0" cy="74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8661" y="3054746"/>
            <a:ext cx="958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115762" y="3789894"/>
            <a:ext cx="940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26527" y="4375045"/>
            <a:ext cx="958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85144" y="4375045"/>
            <a:ext cx="0" cy="127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085144" y="5653927"/>
            <a:ext cx="940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834462" y="-184065"/>
            <a:ext cx="1561059" cy="156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Kembali Ke Menu </a:t>
            </a:r>
            <a:endParaRPr lang="id-ID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649696" y="6651495"/>
            <a:ext cx="1196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639344" y="4545782"/>
            <a:ext cx="1196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664847" y="2668478"/>
            <a:ext cx="1139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834463" y="5516211"/>
            <a:ext cx="1561059" cy="156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Kembali Ke Menu </a:t>
            </a:r>
            <a:endParaRPr lang="id-ID" dirty="0"/>
          </a:p>
        </p:txBody>
      </p:sp>
      <p:sp>
        <p:nvSpPr>
          <p:cNvPr id="91" name="Oval 90"/>
          <p:cNvSpPr/>
          <p:nvPr/>
        </p:nvSpPr>
        <p:spPr>
          <a:xfrm>
            <a:off x="9864943" y="3636617"/>
            <a:ext cx="1561059" cy="156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Kembali Ke Menu </a:t>
            </a:r>
            <a:endParaRPr lang="id-ID" dirty="0"/>
          </a:p>
        </p:txBody>
      </p:sp>
      <p:sp>
        <p:nvSpPr>
          <p:cNvPr id="92" name="Oval 91"/>
          <p:cNvSpPr/>
          <p:nvPr/>
        </p:nvSpPr>
        <p:spPr>
          <a:xfrm>
            <a:off x="9834888" y="1734412"/>
            <a:ext cx="1561059" cy="156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Kembali Ke Menu </a:t>
            </a:r>
            <a:endParaRPr lang="id-ID" dirty="0"/>
          </a:p>
        </p:txBody>
      </p:sp>
      <p:cxnSp>
        <p:nvCxnSpPr>
          <p:cNvPr id="96" name="Straight Connector 95"/>
          <p:cNvCxnSpPr>
            <a:stCxn id="77" idx="6"/>
          </p:cNvCxnSpPr>
          <p:nvPr/>
        </p:nvCxnSpPr>
        <p:spPr>
          <a:xfrm>
            <a:off x="11395521" y="596465"/>
            <a:ext cx="333245" cy="268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0" idx="6"/>
          </p:cNvCxnSpPr>
          <p:nvPr/>
        </p:nvCxnSpPr>
        <p:spPr>
          <a:xfrm flipV="1">
            <a:off x="11395522" y="3177913"/>
            <a:ext cx="333244" cy="311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522" y="231268"/>
            <a:ext cx="88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1183341" y="793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Impact" pitchFamily="34" charset="0"/>
              </a:rPr>
              <a:t>STN</a:t>
            </a:r>
            <a:endParaRPr lang="id-ID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MOCKUP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29" y="992906"/>
            <a:ext cx="5055326" cy="2801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5" y="3771745"/>
            <a:ext cx="3344352" cy="2801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18" y="3807279"/>
            <a:ext cx="3378967" cy="2801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88" y="985306"/>
            <a:ext cx="3893772" cy="2786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88" y="862499"/>
            <a:ext cx="4554225" cy="2932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21" y="1303515"/>
            <a:ext cx="1507216" cy="2468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5" y="4075611"/>
            <a:ext cx="1525390" cy="25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740" y="374597"/>
            <a:ext cx="109190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Wawancara</a:t>
            </a:r>
            <a:r>
              <a:rPr lang="en-US" sz="1600" dirty="0"/>
              <a:t> 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lang="en-SG" sz="1600" dirty="0"/>
          </a:p>
          <a:p>
            <a:r>
              <a:rPr lang="en-US" sz="1600" b="1" dirty="0"/>
              <a:t>Tim galaxy :</a:t>
            </a:r>
            <a:r>
              <a:rPr lang="en-US" sz="1600" dirty="0"/>
              <a:t> </a:t>
            </a:r>
            <a:r>
              <a:rPr lang="en-US" sz="1600" dirty="0" err="1"/>
              <a:t>bagaimanakah</a:t>
            </a:r>
            <a:r>
              <a:rPr lang="en-US" sz="1600" dirty="0"/>
              <a:t> </a:t>
            </a:r>
            <a:r>
              <a:rPr lang="en-US" sz="1600" dirty="0" err="1"/>
              <a:t>pendapat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kami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proses </a:t>
            </a:r>
            <a:r>
              <a:rPr lang="en-US" sz="1600" dirty="0" err="1"/>
              <a:t>pembelajaran</a:t>
            </a:r>
            <a:r>
              <a:rPr lang="en-US" sz="1600" dirty="0"/>
              <a:t> di </a:t>
            </a:r>
            <a:r>
              <a:rPr lang="en-US" sz="1600" dirty="0" err="1"/>
              <a:t>sekolah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. ?</a:t>
            </a:r>
            <a:endParaRPr lang="en-SG" sz="1600" dirty="0"/>
          </a:p>
          <a:p>
            <a:r>
              <a:rPr lang="en-US" sz="1600" b="1" dirty="0"/>
              <a:t>Tim galaxy :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interface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yang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inginkan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kami </a:t>
            </a:r>
            <a:r>
              <a:rPr lang="en-US" sz="1600" dirty="0" err="1"/>
              <a:t>buat</a:t>
            </a:r>
            <a:r>
              <a:rPr lang="en-US" sz="1600" dirty="0"/>
              <a:t> ?</a:t>
            </a:r>
            <a:endParaRPr lang="en-SG" sz="1600" dirty="0"/>
          </a:p>
          <a:p>
            <a:r>
              <a:rPr lang="en-US" sz="1600" b="1" dirty="0"/>
              <a:t>Tim galaxy</a:t>
            </a:r>
            <a:r>
              <a:rPr lang="en-US" sz="1600" dirty="0"/>
              <a:t> :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kuis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inginkan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kami </a:t>
            </a:r>
            <a:r>
              <a:rPr lang="en-US" sz="1600" dirty="0" err="1"/>
              <a:t>buat</a:t>
            </a:r>
            <a:r>
              <a:rPr lang="en-US" sz="1600" dirty="0"/>
              <a:t>  ?</a:t>
            </a:r>
            <a:endParaRPr lang="en-SG" sz="1600" dirty="0"/>
          </a:p>
          <a:p>
            <a:r>
              <a:rPr lang="en-US" sz="1600" b="1" dirty="0"/>
              <a:t>Tim galaxy</a:t>
            </a:r>
            <a:r>
              <a:rPr lang="en-US" sz="1600" dirty="0"/>
              <a:t> : Target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harus</a:t>
            </a:r>
            <a:r>
              <a:rPr lang="en-US" sz="1600" dirty="0"/>
              <a:t> kami </a:t>
            </a:r>
            <a:r>
              <a:rPr lang="en-US" sz="1600" dirty="0" err="1"/>
              <a:t>capai</a:t>
            </a:r>
            <a:r>
              <a:rPr lang="en-US" sz="1600" dirty="0"/>
              <a:t> agar </a:t>
            </a:r>
            <a:r>
              <a:rPr lang="en-US" sz="1600" dirty="0" err="1"/>
              <a:t>aplikasi</a:t>
            </a:r>
            <a:r>
              <a:rPr lang="en-US" sz="1600" dirty="0"/>
              <a:t> yang kami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err="1"/>
              <a:t>dapa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kompetensi</a:t>
            </a:r>
            <a:r>
              <a:rPr lang="en-US" sz="1600" dirty="0"/>
              <a:t>  ?</a:t>
            </a:r>
            <a:endParaRPr lang="en-SG" sz="1600" dirty="0"/>
          </a:p>
          <a:p>
            <a:endParaRPr lang="en-US" sz="1600" dirty="0" smtClean="0"/>
          </a:p>
          <a:p>
            <a:r>
              <a:rPr lang="en-US" sz="1600" dirty="0" err="1" smtClean="0"/>
              <a:t>Wawancara</a:t>
            </a:r>
            <a:r>
              <a:rPr lang="en-US" sz="1600" dirty="0" smtClean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endParaRPr lang="en-SG" sz="1600" dirty="0"/>
          </a:p>
          <a:p>
            <a:r>
              <a:rPr lang="en-US" sz="1600" b="1" dirty="0"/>
              <a:t>Tim galaxy </a:t>
            </a:r>
            <a:r>
              <a:rPr lang="en-US" sz="1600" dirty="0"/>
              <a:t>: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materi</a:t>
            </a:r>
            <a:r>
              <a:rPr lang="en-US" sz="1600" dirty="0"/>
              <a:t> yang kami </a:t>
            </a:r>
            <a:r>
              <a:rPr lang="en-US" sz="1600" dirty="0" err="1"/>
              <a:t>sajikan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dipahami</a:t>
            </a:r>
            <a:r>
              <a:rPr lang="en-US" sz="1600" dirty="0"/>
              <a:t>  ?</a:t>
            </a:r>
            <a:endParaRPr lang="en-SG" sz="1600" dirty="0"/>
          </a:p>
          <a:p>
            <a:r>
              <a:rPr lang="en-US" sz="1600" b="1" dirty="0"/>
              <a:t>Tim galaxy</a:t>
            </a:r>
            <a:r>
              <a:rPr lang="en-US" sz="1600" dirty="0"/>
              <a:t> : </a:t>
            </a: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pendapat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interface </a:t>
            </a:r>
            <a:r>
              <a:rPr lang="en-US" sz="1600" dirty="0" err="1"/>
              <a:t>aplikasi</a:t>
            </a:r>
            <a:r>
              <a:rPr lang="en-US" sz="1600" dirty="0"/>
              <a:t> kami ?</a:t>
            </a:r>
            <a:endParaRPr lang="en-SG" sz="1600" dirty="0"/>
          </a:p>
          <a:p>
            <a:r>
              <a:rPr lang="en-US" sz="1600" b="1" dirty="0"/>
              <a:t>Tim galaxy</a:t>
            </a:r>
            <a:r>
              <a:rPr lang="en-US" sz="1600" dirty="0"/>
              <a:t> :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pengoprasian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kami </a:t>
            </a:r>
            <a:r>
              <a:rPr lang="en-US" sz="1600" dirty="0" err="1"/>
              <a:t>buat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1259"/>
              </p:ext>
            </p:extLst>
          </p:nvPr>
        </p:nvGraphicFramePr>
        <p:xfrm>
          <a:off x="1210235" y="3254189"/>
          <a:ext cx="9520519" cy="3442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669">
                  <a:extLst>
                    <a:ext uri="{9D8B030D-6E8A-4147-A177-3AD203B41FA5}">
                      <a16:colId xmlns="" xmlns:a16="http://schemas.microsoft.com/office/drawing/2014/main" val="81179830"/>
                    </a:ext>
                  </a:extLst>
                </a:gridCol>
                <a:gridCol w="5189582">
                  <a:extLst>
                    <a:ext uri="{9D8B030D-6E8A-4147-A177-3AD203B41FA5}">
                      <a16:colId xmlns="" xmlns:a16="http://schemas.microsoft.com/office/drawing/2014/main" val="1460852335"/>
                    </a:ext>
                  </a:extLst>
                </a:gridCol>
                <a:gridCol w="2148031">
                  <a:extLst>
                    <a:ext uri="{9D8B030D-6E8A-4147-A177-3AD203B41FA5}">
                      <a16:colId xmlns="" xmlns:a16="http://schemas.microsoft.com/office/drawing/2014/main" val="706656749"/>
                    </a:ext>
                  </a:extLst>
                </a:gridCol>
                <a:gridCol w="1718237">
                  <a:extLst>
                    <a:ext uri="{9D8B030D-6E8A-4147-A177-3AD203B41FA5}">
                      <a16:colId xmlns="" xmlns:a16="http://schemas.microsoft.com/office/drawing/2014/main" val="4063183471"/>
                    </a:ext>
                  </a:extLst>
                </a:gridCol>
              </a:tblGrid>
              <a:tr h="47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pertanyaan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setuju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setuju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93666303"/>
                  </a:ext>
                </a:extLst>
              </a:tr>
              <a:tr h="499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Aplikasi ini menarik?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93683162"/>
                  </a:ext>
                </a:extLst>
              </a:tr>
              <a:tr h="499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Tampilan interfacenya memuaskan 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87703682"/>
                  </a:ext>
                </a:extLst>
              </a:tr>
              <a:tr h="471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Penyampaian materi sudah baik 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87971031"/>
                  </a:ext>
                </a:extLst>
              </a:tr>
              <a:tr h="4997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kalian terbantu dengan aplikasi ini ?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18635185"/>
                  </a:ext>
                </a:extLst>
              </a:tr>
              <a:tr h="4718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Apakah aplikasi ini mudah digunakan ?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92737737"/>
                  </a:ext>
                </a:extLst>
              </a:tr>
              <a:tr h="527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Apa kalian lebih mudah memahami materi </a:t>
                      </a:r>
                      <a:endParaRPr lang="en-SG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lewat aplikasi ini ?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928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246</TotalTime>
  <Words>428</Words>
  <Application>Microsoft Office PowerPoint</Application>
  <PresentationFormat>Custom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Badge</vt:lpstr>
      <vt:lpstr>GALAXY</vt:lpstr>
      <vt:lpstr>Nama Anggota:</vt:lpstr>
      <vt:lpstr>LOGO GALAXY</vt:lpstr>
      <vt:lpstr>Tujuan pembuataan Aplikasi</vt:lpstr>
      <vt:lpstr>HTA</vt:lpstr>
      <vt:lpstr>PowerPoint Presentation</vt:lpstr>
      <vt:lpstr>MOCKUP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Windows User</dc:creator>
  <cp:lastModifiedBy>Arief Padilah</cp:lastModifiedBy>
  <cp:revision>25</cp:revision>
  <dcterms:created xsi:type="dcterms:W3CDTF">2018-03-14T02:13:23Z</dcterms:created>
  <dcterms:modified xsi:type="dcterms:W3CDTF">2018-07-01T09:19:59Z</dcterms:modified>
</cp:coreProperties>
</file>