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GALAXY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APLIKASI IPA </a:t>
            </a:r>
            <a:r>
              <a:rPr lang="en-SG" dirty="0" err="1"/>
              <a:t>untuk</a:t>
            </a:r>
            <a:r>
              <a:rPr lang="en-SG" dirty="0"/>
              <a:t> </a:t>
            </a:r>
            <a:r>
              <a:rPr lang="en-SG" dirty="0" err="1"/>
              <a:t>kelas</a:t>
            </a:r>
            <a:r>
              <a:rPr lang="en-SG" dirty="0"/>
              <a:t> VII</a:t>
            </a:r>
          </a:p>
        </p:txBody>
      </p:sp>
    </p:spTree>
    <p:extLst>
      <p:ext uri="{BB962C8B-B14F-4D97-AF65-F5344CB8AC3E}">
        <p14:creationId xmlns:p14="http://schemas.microsoft.com/office/powerpoint/2010/main" val="2968420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ACC4-1FA8-47EB-A49F-37486D47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kuis</a:t>
            </a:r>
            <a:endParaRPr lang="en-ID" dirty="0"/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FDD3EE32-C2FD-4C37-8301-87BBBC226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538135"/>
            <a:ext cx="2810040" cy="493748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67F693-9F39-44C0-B611-3ACD10ACAAC4}"/>
              </a:ext>
            </a:extLst>
          </p:cNvPr>
          <p:cNvSpPr txBox="1">
            <a:spLocks/>
          </p:cNvSpPr>
          <p:nvPr/>
        </p:nvSpPr>
        <p:spPr>
          <a:xfrm>
            <a:off x="4484400" y="1720025"/>
            <a:ext cx="6772275" cy="41595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3600" dirty="0" err="1"/>
              <a:t>Ini</a:t>
            </a:r>
            <a:r>
              <a:rPr lang="en-SG" sz="3600" dirty="0"/>
              <a:t> </a:t>
            </a:r>
            <a:r>
              <a:rPr lang="en-SG" sz="3600" dirty="0" err="1"/>
              <a:t>adalah</a:t>
            </a:r>
            <a:r>
              <a:rPr lang="en-SG" sz="3600" dirty="0"/>
              <a:t> </a:t>
            </a:r>
            <a:r>
              <a:rPr lang="en-SG" sz="3600" dirty="0" err="1"/>
              <a:t>tampilan</a:t>
            </a:r>
            <a:r>
              <a:rPr lang="en-SG" sz="3600" dirty="0"/>
              <a:t> </a:t>
            </a:r>
            <a:r>
              <a:rPr lang="en-SG" sz="3600" dirty="0" err="1"/>
              <a:t>kuis</a:t>
            </a:r>
            <a:r>
              <a:rPr lang="en-SG" sz="3600" dirty="0"/>
              <a:t> </a:t>
            </a:r>
            <a:r>
              <a:rPr lang="en-SG" sz="3600" dirty="0" err="1"/>
              <a:t>aplikasi</a:t>
            </a:r>
            <a:endParaRPr lang="en-SG" sz="3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3600" dirty="0" err="1"/>
              <a:t>Berisi</a:t>
            </a:r>
            <a:r>
              <a:rPr lang="en-SG" sz="3600" dirty="0"/>
              <a:t> </a:t>
            </a:r>
            <a:r>
              <a:rPr lang="en-SG" sz="3600" dirty="0" err="1"/>
              <a:t>tentang</a:t>
            </a:r>
            <a:r>
              <a:rPr lang="en-SG" sz="3600" dirty="0"/>
              <a:t> </a:t>
            </a:r>
            <a:r>
              <a:rPr lang="en-SG" sz="3600" dirty="0" err="1"/>
              <a:t>kuis</a:t>
            </a:r>
            <a:r>
              <a:rPr lang="en-SG" sz="3600" dirty="0"/>
              <a:t> </a:t>
            </a:r>
            <a:r>
              <a:rPr lang="en-SG" sz="3600" dirty="0" err="1"/>
              <a:t>materi</a:t>
            </a:r>
            <a:r>
              <a:rPr lang="en-SG" sz="3600" dirty="0"/>
              <a:t> </a:t>
            </a:r>
            <a:r>
              <a:rPr lang="en-SG" sz="3600" dirty="0" err="1"/>
              <a:t>lapisan</a:t>
            </a:r>
            <a:r>
              <a:rPr lang="en-SG" sz="3600" dirty="0"/>
              <a:t> </a:t>
            </a:r>
            <a:r>
              <a:rPr lang="en-SG" sz="3600" dirty="0" err="1"/>
              <a:t>bumi</a:t>
            </a: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310002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6BBF-D6C0-4FF9-B69E-CA2D48D54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3926A-C8E3-4E45-AFF6-0948472CE0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79" t="19949" r="14463" b="25839"/>
          <a:stretch/>
        </p:blipFill>
        <p:spPr>
          <a:xfrm rot="5400000">
            <a:off x="230870" y="3078205"/>
            <a:ext cx="4627655" cy="258603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156842-C099-48C8-A025-68DDF053A20B}"/>
              </a:ext>
            </a:extLst>
          </p:cNvPr>
          <p:cNvSpPr txBox="1">
            <a:spLocks/>
          </p:cNvSpPr>
          <p:nvPr/>
        </p:nvSpPr>
        <p:spPr>
          <a:xfrm>
            <a:off x="4168047" y="2291440"/>
            <a:ext cx="6772275" cy="41595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3600" dirty="0" err="1"/>
              <a:t>Ini</a:t>
            </a:r>
            <a:r>
              <a:rPr lang="en-SG" sz="3600" dirty="0"/>
              <a:t> </a:t>
            </a:r>
            <a:r>
              <a:rPr lang="en-SG" sz="3600" dirty="0" err="1"/>
              <a:t>adalah</a:t>
            </a:r>
            <a:r>
              <a:rPr lang="en-SG" sz="3600" dirty="0"/>
              <a:t> </a:t>
            </a:r>
            <a:r>
              <a:rPr lang="en-SG" sz="3600" dirty="0" err="1"/>
              <a:t>tampilan</a:t>
            </a:r>
            <a:r>
              <a:rPr lang="en-SG" sz="3600" dirty="0"/>
              <a:t> </a:t>
            </a:r>
            <a:r>
              <a:rPr lang="en-SG" sz="3600" dirty="0" err="1"/>
              <a:t>nformasi</a:t>
            </a:r>
            <a:r>
              <a:rPr lang="en-SG" sz="3600" dirty="0"/>
              <a:t> </a:t>
            </a:r>
            <a:r>
              <a:rPr lang="en-SG" sz="3600" dirty="0" err="1"/>
              <a:t>aplikasi</a:t>
            </a:r>
            <a:endParaRPr lang="en-SG" sz="3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3600" dirty="0" err="1"/>
              <a:t>Berisi</a:t>
            </a:r>
            <a:r>
              <a:rPr lang="en-SG" sz="3600" dirty="0"/>
              <a:t> </a:t>
            </a:r>
            <a:r>
              <a:rPr lang="en-SG" sz="3600" dirty="0" err="1"/>
              <a:t>tentang</a:t>
            </a:r>
            <a:r>
              <a:rPr lang="en-SG" sz="3600" dirty="0"/>
              <a:t> </a:t>
            </a:r>
            <a:r>
              <a:rPr lang="en-SG" sz="3600" dirty="0" err="1"/>
              <a:t>informasi</a:t>
            </a:r>
            <a:r>
              <a:rPr lang="en-SG" sz="3600" dirty="0"/>
              <a:t> </a:t>
            </a:r>
            <a:r>
              <a:rPr lang="en-SG" sz="3600" dirty="0" err="1"/>
              <a:t>aplikasi</a:t>
            </a:r>
            <a:r>
              <a:rPr lang="en-SG" sz="3600" dirty="0"/>
              <a:t> yang </a:t>
            </a:r>
            <a:r>
              <a:rPr lang="en-SG" sz="3600" dirty="0" err="1"/>
              <a:t>dibuat</a:t>
            </a: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338291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Nama </a:t>
            </a:r>
            <a:r>
              <a:rPr lang="en-SG" dirty="0" err="1"/>
              <a:t>Anggota</a:t>
            </a:r>
            <a:r>
              <a:rPr lang="en-SG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Muhammad </a:t>
            </a:r>
            <a:r>
              <a:rPr lang="en-SG" sz="2800" dirty="0" err="1"/>
              <a:t>Aqil</a:t>
            </a:r>
            <a:r>
              <a:rPr lang="en-SG" sz="2800" dirty="0"/>
              <a:t> – </a:t>
            </a:r>
            <a:r>
              <a:rPr lang="en-SG" sz="2800" b="1" i="1" dirty="0"/>
              <a:t>1151700002</a:t>
            </a:r>
          </a:p>
          <a:p>
            <a:r>
              <a:rPr lang="en-SG" sz="2800" dirty="0" err="1"/>
              <a:t>Fajar</a:t>
            </a:r>
            <a:r>
              <a:rPr lang="en-SG" sz="2800" dirty="0"/>
              <a:t> </a:t>
            </a:r>
            <a:r>
              <a:rPr lang="en-SG" sz="2800" dirty="0" err="1"/>
              <a:t>Gunawan</a:t>
            </a:r>
            <a:r>
              <a:rPr lang="en-SG" sz="2800" dirty="0"/>
              <a:t> - </a:t>
            </a:r>
            <a:r>
              <a:rPr lang="en-SG" sz="2800" b="1" i="1" dirty="0"/>
              <a:t>1151700010</a:t>
            </a:r>
          </a:p>
          <a:p>
            <a:r>
              <a:rPr lang="en-SG" sz="2800" dirty="0"/>
              <a:t>Ghulam </a:t>
            </a:r>
            <a:r>
              <a:rPr lang="en-SG" sz="2800" dirty="0" err="1"/>
              <a:t>Mufadol</a:t>
            </a:r>
            <a:r>
              <a:rPr lang="en-SG" sz="2800" dirty="0"/>
              <a:t> </a:t>
            </a:r>
            <a:r>
              <a:rPr lang="en-SG" sz="2800" dirty="0" err="1"/>
              <a:t>Yulman</a:t>
            </a:r>
            <a:r>
              <a:rPr lang="en-SG" sz="2800" dirty="0"/>
              <a:t> - </a:t>
            </a:r>
            <a:r>
              <a:rPr lang="en-SG" sz="2800" b="1" i="1" dirty="0"/>
              <a:t>1151700008</a:t>
            </a:r>
          </a:p>
          <a:p>
            <a:r>
              <a:rPr lang="en-SG" sz="2800" dirty="0" err="1"/>
              <a:t>Ivandila</a:t>
            </a:r>
            <a:r>
              <a:rPr lang="en-SG" sz="2800" dirty="0"/>
              <a:t> </a:t>
            </a:r>
            <a:r>
              <a:rPr lang="en-SG" sz="2800" dirty="0" err="1"/>
              <a:t>Alif</a:t>
            </a:r>
            <a:r>
              <a:rPr lang="en-SG" sz="2800" dirty="0"/>
              <a:t> Putra – </a:t>
            </a:r>
            <a:r>
              <a:rPr lang="en-SG" sz="2800" b="1" i="1" dirty="0"/>
              <a:t>1151700034</a:t>
            </a:r>
          </a:p>
          <a:p>
            <a:r>
              <a:rPr lang="en-SG" sz="2800" dirty="0" err="1"/>
              <a:t>Arief</a:t>
            </a:r>
            <a:r>
              <a:rPr lang="en-SG" sz="2800" dirty="0"/>
              <a:t> </a:t>
            </a:r>
            <a:r>
              <a:rPr lang="en-SG" sz="2800" dirty="0" err="1"/>
              <a:t>Padilah</a:t>
            </a:r>
            <a:r>
              <a:rPr lang="en-SG" sz="2800" dirty="0"/>
              <a:t> - </a:t>
            </a:r>
            <a:r>
              <a:rPr lang="en-SG" sz="2800" b="1" i="1" dirty="0"/>
              <a:t>1151700032</a:t>
            </a:r>
          </a:p>
          <a:p>
            <a:r>
              <a:rPr lang="en-SG" sz="2800" dirty="0" err="1"/>
              <a:t>Rifki</a:t>
            </a:r>
            <a:r>
              <a:rPr lang="en-SG" sz="2800" dirty="0"/>
              <a:t> Ramadan - </a:t>
            </a:r>
            <a:r>
              <a:rPr lang="en-SG" sz="2800" b="1" i="1" dirty="0"/>
              <a:t>1151700036</a:t>
            </a:r>
          </a:p>
        </p:txBody>
      </p:sp>
    </p:spTree>
    <p:extLst>
      <p:ext uri="{BB962C8B-B14F-4D97-AF65-F5344CB8AC3E}">
        <p14:creationId xmlns:p14="http://schemas.microsoft.com/office/powerpoint/2010/main" val="4078685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LOGO GALAXY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1620896"/>
            <a:ext cx="6157913" cy="358445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89965" y="1793587"/>
            <a:ext cx="3540034" cy="4164164"/>
          </a:xfrm>
        </p:spPr>
        <p:txBody>
          <a:bodyPr>
            <a:normAutofit fontScale="92500"/>
          </a:bodyPr>
          <a:lstStyle/>
          <a:p>
            <a:r>
              <a:rPr lang="en-SG" dirty="0" err="1"/>
              <a:t>Kenapa</a:t>
            </a:r>
            <a:r>
              <a:rPr lang="en-SG" dirty="0"/>
              <a:t> Galaxy </a:t>
            </a:r>
            <a:r>
              <a:rPr lang="en-SG" dirty="0" err="1"/>
              <a:t>memilih</a:t>
            </a:r>
            <a:r>
              <a:rPr lang="en-SG" dirty="0"/>
              <a:t> logo </a:t>
            </a:r>
            <a:r>
              <a:rPr lang="en-SG" dirty="0" err="1"/>
              <a:t>Burung</a:t>
            </a:r>
            <a:r>
              <a:rPr lang="en-SG" dirty="0"/>
              <a:t> </a:t>
            </a:r>
            <a:r>
              <a:rPr lang="en-SG" dirty="0" err="1"/>
              <a:t>hantu</a:t>
            </a:r>
            <a:r>
              <a:rPr lang="en-SG" dirty="0"/>
              <a:t>?</a:t>
            </a:r>
          </a:p>
          <a:p>
            <a:r>
              <a:rPr lang="en-SG" dirty="0"/>
              <a:t>Karna </a:t>
            </a:r>
            <a:r>
              <a:rPr lang="en-SG" dirty="0" err="1"/>
              <a:t>Burung</a:t>
            </a:r>
            <a:r>
              <a:rPr lang="en-SG" dirty="0"/>
              <a:t> </a:t>
            </a:r>
            <a:r>
              <a:rPr lang="en-SG" dirty="0" err="1"/>
              <a:t>Hantu</a:t>
            </a:r>
            <a:r>
              <a:rPr lang="en-SG" dirty="0"/>
              <a:t> </a:t>
            </a:r>
            <a:r>
              <a:rPr lang="en-SG" dirty="0" err="1"/>
              <a:t>adalah</a:t>
            </a:r>
            <a:r>
              <a:rPr lang="en-SG" dirty="0"/>
              <a:t> </a:t>
            </a:r>
            <a:r>
              <a:rPr lang="en-SG" dirty="0" err="1"/>
              <a:t>burung</a:t>
            </a:r>
            <a:r>
              <a:rPr lang="en-SG" dirty="0"/>
              <a:t> yang </a:t>
            </a:r>
            <a:r>
              <a:rPr lang="en-SG" dirty="0" err="1"/>
              <a:t>bijaksana</a:t>
            </a:r>
            <a:r>
              <a:rPr lang="en-SG" dirty="0"/>
              <a:t>, </a:t>
            </a:r>
            <a:r>
              <a:rPr lang="en-SG" dirty="0" err="1"/>
              <a:t>ia</a:t>
            </a:r>
            <a:r>
              <a:rPr lang="en-SG" dirty="0"/>
              <a:t> </a:t>
            </a:r>
            <a:r>
              <a:rPr lang="en-SG" dirty="0" err="1"/>
              <a:t>jarang</a:t>
            </a:r>
            <a:r>
              <a:rPr lang="en-SG" dirty="0"/>
              <a:t> </a:t>
            </a:r>
            <a:r>
              <a:rPr lang="en-SG" dirty="0" err="1"/>
              <a:t>berkicau</a:t>
            </a:r>
            <a:r>
              <a:rPr lang="en-SG" dirty="0"/>
              <a:t>, </a:t>
            </a:r>
            <a:r>
              <a:rPr lang="en-SG" dirty="0" err="1"/>
              <a:t>Hanya</a:t>
            </a:r>
            <a:r>
              <a:rPr lang="en-SG" dirty="0"/>
              <a:t> </a:t>
            </a:r>
            <a:r>
              <a:rPr lang="en-SG" dirty="0" err="1"/>
              <a:t>kebanyakan</a:t>
            </a:r>
            <a:r>
              <a:rPr lang="en-SG" dirty="0"/>
              <a:t> </a:t>
            </a:r>
            <a:r>
              <a:rPr lang="en-SG" dirty="0" err="1"/>
              <a:t>diam</a:t>
            </a:r>
            <a:r>
              <a:rPr lang="en-SG" dirty="0"/>
              <a:t> </a:t>
            </a:r>
            <a:r>
              <a:rPr lang="en-SG" dirty="0" err="1"/>
              <a:t>dan</a:t>
            </a:r>
            <a:r>
              <a:rPr lang="en-SG" dirty="0"/>
              <a:t> </a:t>
            </a:r>
            <a:r>
              <a:rPr lang="en-SG" dirty="0" err="1"/>
              <a:t>melihat</a:t>
            </a:r>
            <a:r>
              <a:rPr lang="en-SG" dirty="0"/>
              <a:t>.</a:t>
            </a:r>
          </a:p>
          <a:p>
            <a:r>
              <a:rPr lang="en-SG" dirty="0" err="1"/>
              <a:t>Burung</a:t>
            </a:r>
            <a:r>
              <a:rPr lang="en-SG" dirty="0"/>
              <a:t> </a:t>
            </a:r>
            <a:r>
              <a:rPr lang="en-SG" dirty="0" err="1"/>
              <a:t>hantu</a:t>
            </a:r>
            <a:r>
              <a:rPr lang="en-SG" dirty="0"/>
              <a:t> </a:t>
            </a:r>
            <a:r>
              <a:rPr lang="en-SG" dirty="0" err="1"/>
              <a:t>juga</a:t>
            </a:r>
            <a:r>
              <a:rPr lang="en-SG" dirty="0"/>
              <a:t> </a:t>
            </a:r>
            <a:r>
              <a:rPr lang="en-SG" dirty="0" err="1"/>
              <a:t>sering</a:t>
            </a:r>
            <a:r>
              <a:rPr lang="en-SG" dirty="0"/>
              <a:t> </a:t>
            </a:r>
            <a:r>
              <a:rPr lang="en-SG" dirty="0" err="1"/>
              <a:t>diidentikan</a:t>
            </a:r>
            <a:r>
              <a:rPr lang="en-SG" dirty="0"/>
              <a:t> </a:t>
            </a:r>
            <a:r>
              <a:rPr lang="en-SG" dirty="0" err="1"/>
              <a:t>sebagai</a:t>
            </a:r>
            <a:r>
              <a:rPr lang="en-SG" dirty="0"/>
              <a:t> symbol </a:t>
            </a:r>
            <a:r>
              <a:rPr lang="en-SG" dirty="0" err="1"/>
              <a:t>kebijaksanaandan</a:t>
            </a:r>
            <a:r>
              <a:rPr lang="en-SG" dirty="0"/>
              <a:t> </a:t>
            </a:r>
            <a:r>
              <a:rPr lang="en-SG" dirty="0" err="1"/>
              <a:t>pengetahuan</a:t>
            </a:r>
            <a:r>
              <a:rPr lang="en-SG" dirty="0"/>
              <a:t>.</a:t>
            </a:r>
          </a:p>
          <a:p>
            <a:r>
              <a:rPr lang="en-SG" dirty="0" err="1"/>
              <a:t>Sedangkan</a:t>
            </a:r>
            <a:r>
              <a:rPr lang="en-SG" dirty="0"/>
              <a:t> </a:t>
            </a:r>
            <a:r>
              <a:rPr lang="en-SG" dirty="0" err="1"/>
              <a:t>warna</a:t>
            </a:r>
            <a:r>
              <a:rPr lang="en-SG" dirty="0"/>
              <a:t> Orange </a:t>
            </a:r>
            <a:r>
              <a:rPr lang="en-SG" dirty="0" err="1"/>
              <a:t>sering</a:t>
            </a:r>
            <a:r>
              <a:rPr lang="en-SG" dirty="0"/>
              <a:t> </a:t>
            </a:r>
            <a:r>
              <a:rPr lang="en-SG" dirty="0" err="1"/>
              <a:t>dikaitkan</a:t>
            </a:r>
            <a:r>
              <a:rPr lang="en-SG" dirty="0"/>
              <a:t> </a:t>
            </a:r>
            <a:r>
              <a:rPr lang="en-SG" dirty="0" err="1"/>
              <a:t>dengan</a:t>
            </a:r>
            <a:r>
              <a:rPr lang="en-SG" dirty="0"/>
              <a:t> </a:t>
            </a:r>
            <a:r>
              <a:rPr lang="en-SG" dirty="0" err="1"/>
              <a:t>antusiasme</a:t>
            </a:r>
            <a:r>
              <a:rPr lang="en-SG" dirty="0"/>
              <a:t>, </a:t>
            </a:r>
            <a:r>
              <a:rPr lang="en-SG" dirty="0" err="1"/>
              <a:t>kreativitas</a:t>
            </a:r>
            <a:r>
              <a:rPr lang="en-SG" dirty="0"/>
              <a:t>, </a:t>
            </a:r>
            <a:r>
              <a:rPr lang="en-SG" dirty="0" err="1"/>
              <a:t>kesuksesan</a:t>
            </a:r>
            <a:r>
              <a:rPr lang="en-SG" dirty="0"/>
              <a:t>, </a:t>
            </a:r>
            <a:r>
              <a:rPr lang="en-SG" dirty="0" err="1"/>
              <a:t>dan</a:t>
            </a:r>
            <a:r>
              <a:rPr lang="en-SG" dirty="0"/>
              <a:t> </a:t>
            </a:r>
            <a:r>
              <a:rPr lang="en-SG" dirty="0" err="1"/>
              <a:t>keseimbangan</a:t>
            </a:r>
            <a:r>
              <a:rPr lang="en-SG" dirty="0"/>
              <a:t>, </a:t>
            </a:r>
          </a:p>
          <a:p>
            <a:r>
              <a:rPr lang="en-SG" dirty="0"/>
              <a:t>Serta </a:t>
            </a:r>
            <a:r>
              <a:rPr lang="en-SG" dirty="0" err="1"/>
              <a:t>warna</a:t>
            </a:r>
            <a:r>
              <a:rPr lang="en-SG" dirty="0"/>
              <a:t> Orange </a:t>
            </a:r>
            <a:r>
              <a:rPr lang="en-SG" dirty="0" err="1"/>
              <a:t>juga</a:t>
            </a:r>
            <a:r>
              <a:rPr lang="en-SG" dirty="0"/>
              <a:t> </a:t>
            </a:r>
            <a:r>
              <a:rPr lang="en-SG" dirty="0" err="1"/>
              <a:t>mewakili</a:t>
            </a:r>
            <a:r>
              <a:rPr lang="en-SG" dirty="0"/>
              <a:t> </a:t>
            </a:r>
            <a:r>
              <a:rPr lang="en-SG" dirty="0" err="1"/>
              <a:t>kampus</a:t>
            </a:r>
            <a:r>
              <a:rPr lang="en-SG" dirty="0"/>
              <a:t> ITI.</a:t>
            </a:r>
          </a:p>
        </p:txBody>
      </p:sp>
    </p:spTree>
    <p:extLst>
      <p:ext uri="{BB962C8B-B14F-4D97-AF65-F5344CB8AC3E}">
        <p14:creationId xmlns:p14="http://schemas.microsoft.com/office/powerpoint/2010/main" val="1469896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Tujuan</a:t>
            </a:r>
            <a:r>
              <a:rPr lang="en-SG" dirty="0"/>
              <a:t> </a:t>
            </a:r>
            <a:r>
              <a:rPr lang="en-SG" dirty="0" err="1"/>
              <a:t>pembuataan</a:t>
            </a:r>
            <a:r>
              <a:rPr lang="en-SG" dirty="0"/>
              <a:t> </a:t>
            </a:r>
            <a:r>
              <a:rPr lang="en-SG" dirty="0" err="1"/>
              <a:t>Aplikasi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Galaxy </a:t>
            </a:r>
            <a:r>
              <a:rPr lang="en-SG" dirty="0" err="1"/>
              <a:t>membuat</a:t>
            </a:r>
            <a:r>
              <a:rPr lang="en-SG" dirty="0"/>
              <a:t> </a:t>
            </a:r>
            <a:r>
              <a:rPr lang="en-SG" dirty="0" err="1"/>
              <a:t>aplikasi</a:t>
            </a:r>
            <a:r>
              <a:rPr lang="en-SG" dirty="0"/>
              <a:t> </a:t>
            </a:r>
            <a:r>
              <a:rPr lang="en-SG" dirty="0" err="1"/>
              <a:t>untuk</a:t>
            </a:r>
            <a:r>
              <a:rPr lang="en-SG" dirty="0"/>
              <a:t> </a:t>
            </a:r>
            <a:r>
              <a:rPr lang="en-SG" dirty="0" err="1"/>
              <a:t>siswa</a:t>
            </a:r>
            <a:r>
              <a:rPr lang="en-SG" dirty="0"/>
              <a:t>/</a:t>
            </a:r>
            <a:r>
              <a:rPr lang="en-SG" dirty="0" err="1"/>
              <a:t>siswi</a:t>
            </a:r>
            <a:r>
              <a:rPr lang="en-SG" dirty="0"/>
              <a:t> SMP kelas1 </a:t>
            </a:r>
            <a:r>
              <a:rPr lang="en-SG" dirty="0" err="1"/>
              <a:t>mengenai</a:t>
            </a:r>
            <a:r>
              <a:rPr lang="en-SG" dirty="0"/>
              <a:t> </a:t>
            </a:r>
            <a:r>
              <a:rPr lang="en-SG" dirty="0" err="1"/>
              <a:t>pelajaran</a:t>
            </a:r>
            <a:r>
              <a:rPr lang="en-SG" dirty="0"/>
              <a:t> IPA</a:t>
            </a:r>
          </a:p>
          <a:p>
            <a:pPr marL="0" indent="0">
              <a:buNone/>
            </a:pPr>
            <a:r>
              <a:rPr lang="en-SG" dirty="0"/>
              <a:t>    </a:t>
            </a:r>
            <a:r>
              <a:rPr lang="en-SG" dirty="0" err="1"/>
              <a:t>tentang</a:t>
            </a:r>
            <a:r>
              <a:rPr lang="en-SG" dirty="0"/>
              <a:t> </a:t>
            </a:r>
            <a:r>
              <a:rPr lang="en-SG" dirty="0" err="1"/>
              <a:t>berbagai</a:t>
            </a:r>
            <a:r>
              <a:rPr lang="en-SG" dirty="0"/>
              <a:t> </a:t>
            </a:r>
            <a:r>
              <a:rPr lang="en-SG" dirty="0" err="1"/>
              <a:t>lapisan</a:t>
            </a:r>
            <a:r>
              <a:rPr lang="en-SG" dirty="0"/>
              <a:t> di </a:t>
            </a:r>
            <a:r>
              <a:rPr lang="en-SG" dirty="0" err="1"/>
              <a:t>bumi</a:t>
            </a:r>
            <a:r>
              <a:rPr lang="en-SG" dirty="0"/>
              <a:t>, </a:t>
            </a:r>
            <a:r>
              <a:rPr lang="en-SG" dirty="0" err="1"/>
              <a:t>dan</a:t>
            </a:r>
            <a:r>
              <a:rPr lang="en-SG" dirty="0"/>
              <a:t> </a:t>
            </a:r>
            <a:r>
              <a:rPr lang="en-SG" dirty="0" err="1"/>
              <a:t>kehidupan</a:t>
            </a:r>
            <a:r>
              <a:rPr lang="en-SG" dirty="0"/>
              <a:t> </a:t>
            </a:r>
            <a:r>
              <a:rPr lang="en-SG" dirty="0" err="1"/>
              <a:t>apa</a:t>
            </a:r>
            <a:r>
              <a:rPr lang="en-SG" dirty="0"/>
              <a:t> </a:t>
            </a:r>
            <a:r>
              <a:rPr lang="en-SG" dirty="0" err="1"/>
              <a:t>saja</a:t>
            </a:r>
            <a:r>
              <a:rPr lang="en-SG" dirty="0"/>
              <a:t> yang </a:t>
            </a:r>
            <a:r>
              <a:rPr lang="en-SG" dirty="0" err="1"/>
              <a:t>dapat</a:t>
            </a:r>
            <a:r>
              <a:rPr lang="en-SG" dirty="0"/>
              <a:t> </a:t>
            </a:r>
            <a:r>
              <a:rPr lang="en-SG" dirty="0" err="1"/>
              <a:t>hidup</a:t>
            </a:r>
            <a:r>
              <a:rPr lang="en-SG" dirty="0"/>
              <a:t> di </a:t>
            </a:r>
            <a:r>
              <a:rPr lang="en-SG" dirty="0" err="1"/>
              <a:t>sana</a:t>
            </a:r>
            <a:r>
              <a:rPr lang="en-SG" dirty="0"/>
              <a:t>.</a:t>
            </a:r>
          </a:p>
          <a:p>
            <a:r>
              <a:rPr lang="en-SG" dirty="0"/>
              <a:t>Galaxy </a:t>
            </a:r>
            <a:r>
              <a:rPr lang="en-SG" dirty="0" err="1"/>
              <a:t>akan</a:t>
            </a:r>
            <a:r>
              <a:rPr lang="en-SG" dirty="0"/>
              <a:t> </a:t>
            </a:r>
            <a:r>
              <a:rPr lang="en-SG" dirty="0" err="1"/>
              <a:t>mengemas</a:t>
            </a:r>
            <a:r>
              <a:rPr lang="en-SG" dirty="0"/>
              <a:t> </a:t>
            </a:r>
            <a:r>
              <a:rPr lang="en-SG" dirty="0" err="1"/>
              <a:t>materi</a:t>
            </a:r>
            <a:r>
              <a:rPr lang="en-SG" dirty="0"/>
              <a:t> </a:t>
            </a:r>
            <a:r>
              <a:rPr lang="en-SG" dirty="0" err="1"/>
              <a:t>pelajaran</a:t>
            </a:r>
            <a:r>
              <a:rPr lang="en-SG" dirty="0"/>
              <a:t> </a:t>
            </a:r>
            <a:r>
              <a:rPr lang="en-SG" dirty="0" err="1"/>
              <a:t>dengan</a:t>
            </a:r>
            <a:r>
              <a:rPr lang="en-SG" dirty="0"/>
              <a:t> Bahasa yang </a:t>
            </a:r>
            <a:r>
              <a:rPr lang="en-SG" dirty="0" err="1"/>
              <a:t>mudah</a:t>
            </a:r>
            <a:r>
              <a:rPr lang="en-SG" dirty="0"/>
              <a:t> di </a:t>
            </a:r>
            <a:r>
              <a:rPr lang="en-SG" dirty="0" err="1"/>
              <a:t>mengerti</a:t>
            </a:r>
            <a:r>
              <a:rPr lang="en-SG" dirty="0"/>
              <a:t> </a:t>
            </a:r>
            <a:r>
              <a:rPr lang="en-SG" dirty="0" err="1"/>
              <a:t>dan</a:t>
            </a:r>
            <a:r>
              <a:rPr lang="en-SG" dirty="0"/>
              <a:t> </a:t>
            </a:r>
            <a:r>
              <a:rPr lang="en-SG" dirty="0" err="1"/>
              <a:t>dipahami</a:t>
            </a:r>
            <a:r>
              <a:rPr lang="en-SG" dirty="0"/>
              <a:t> </a:t>
            </a:r>
          </a:p>
          <a:p>
            <a:pPr marL="0" indent="0">
              <a:buNone/>
            </a:pPr>
            <a:r>
              <a:rPr lang="en-SG" dirty="0"/>
              <a:t>    </a:t>
            </a:r>
            <a:r>
              <a:rPr lang="en-SG" dirty="0" err="1"/>
              <a:t>oleh</a:t>
            </a:r>
            <a:r>
              <a:rPr lang="en-SG" dirty="0"/>
              <a:t> </a:t>
            </a:r>
            <a:r>
              <a:rPr lang="en-SG" dirty="0" err="1"/>
              <a:t>siswa</a:t>
            </a:r>
            <a:r>
              <a:rPr lang="en-SG" dirty="0"/>
              <a:t>/</a:t>
            </a:r>
            <a:r>
              <a:rPr lang="en-SG" dirty="0" err="1"/>
              <a:t>siswi</a:t>
            </a:r>
            <a:r>
              <a:rPr lang="en-SG" dirty="0"/>
              <a:t>.</a:t>
            </a:r>
          </a:p>
          <a:p>
            <a:r>
              <a:rPr lang="en-SG" dirty="0"/>
              <a:t>Galaxy </a:t>
            </a:r>
            <a:r>
              <a:rPr lang="en-SG" dirty="0" err="1"/>
              <a:t>juga</a:t>
            </a:r>
            <a:r>
              <a:rPr lang="en-SG" dirty="0"/>
              <a:t> </a:t>
            </a:r>
            <a:r>
              <a:rPr lang="en-SG" dirty="0" err="1"/>
              <a:t>membuat</a:t>
            </a:r>
            <a:r>
              <a:rPr lang="en-SG" dirty="0"/>
              <a:t> </a:t>
            </a:r>
            <a:r>
              <a:rPr lang="en-SG" dirty="0" err="1"/>
              <a:t>tampilan</a:t>
            </a:r>
            <a:r>
              <a:rPr lang="en-SG" dirty="0"/>
              <a:t> yang </a:t>
            </a:r>
            <a:r>
              <a:rPr lang="en-SG" dirty="0" err="1"/>
              <a:t>menarik</a:t>
            </a:r>
            <a:r>
              <a:rPr lang="en-SG" dirty="0"/>
              <a:t> </a:t>
            </a:r>
            <a:r>
              <a:rPr lang="en-SG" dirty="0" err="1"/>
              <a:t>namun</a:t>
            </a:r>
            <a:r>
              <a:rPr lang="en-SG" dirty="0"/>
              <a:t> </a:t>
            </a:r>
            <a:r>
              <a:rPr lang="en-SG" dirty="0" err="1"/>
              <a:t>sederhana</a:t>
            </a:r>
            <a:r>
              <a:rPr lang="en-SG" dirty="0"/>
              <a:t>, </a:t>
            </a:r>
            <a:r>
              <a:rPr lang="en-SG" dirty="0" err="1"/>
              <a:t>untuk</a:t>
            </a:r>
            <a:r>
              <a:rPr lang="en-SG" dirty="0"/>
              <a:t> </a:t>
            </a:r>
            <a:r>
              <a:rPr lang="en-SG" dirty="0" err="1"/>
              <a:t>lebih</a:t>
            </a:r>
            <a:r>
              <a:rPr lang="en-SG" dirty="0"/>
              <a:t> </a:t>
            </a:r>
            <a:r>
              <a:rPr lang="en-SG" dirty="0" err="1"/>
              <a:t>menarik</a:t>
            </a:r>
            <a:r>
              <a:rPr lang="en-SG" dirty="0"/>
              <a:t> </a:t>
            </a:r>
            <a:r>
              <a:rPr lang="en-SG" dirty="0" err="1"/>
              <a:t>minat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    </a:t>
            </a:r>
            <a:r>
              <a:rPr lang="en-SG" dirty="0" err="1"/>
              <a:t>siswa</a:t>
            </a:r>
            <a:r>
              <a:rPr lang="en-SG" dirty="0"/>
              <a:t>/</a:t>
            </a:r>
            <a:r>
              <a:rPr lang="en-SG" dirty="0" err="1"/>
              <a:t>siswi</a:t>
            </a:r>
            <a:r>
              <a:rPr lang="en-SG" dirty="0"/>
              <a:t> </a:t>
            </a:r>
            <a:r>
              <a:rPr lang="en-SG" dirty="0" err="1"/>
              <a:t>untuk</a:t>
            </a:r>
            <a:r>
              <a:rPr lang="en-SG" dirty="0"/>
              <a:t> </a:t>
            </a:r>
            <a:r>
              <a:rPr lang="en-SG" dirty="0" err="1"/>
              <a:t>belajar</a:t>
            </a:r>
            <a:r>
              <a:rPr lang="en-SG" dirty="0"/>
              <a:t> </a:t>
            </a:r>
            <a:r>
              <a:rPr lang="en-SG" dirty="0" err="1"/>
              <a:t>dan</a:t>
            </a:r>
            <a:r>
              <a:rPr lang="en-SG" dirty="0"/>
              <a:t> </a:t>
            </a:r>
            <a:r>
              <a:rPr lang="en-SG" dirty="0" err="1"/>
              <a:t>lebih</a:t>
            </a:r>
            <a:r>
              <a:rPr lang="en-SG" dirty="0"/>
              <a:t> </a:t>
            </a:r>
            <a:r>
              <a:rPr lang="en-SG" dirty="0" err="1"/>
              <a:t>mengingat</a:t>
            </a:r>
            <a:r>
              <a:rPr lang="en-SG" dirty="0"/>
              <a:t> </a:t>
            </a:r>
            <a:r>
              <a:rPr lang="en-SG" dirty="0" err="1"/>
              <a:t>tentang</a:t>
            </a:r>
            <a:r>
              <a:rPr lang="en-SG" dirty="0"/>
              <a:t> </a:t>
            </a:r>
            <a:r>
              <a:rPr lang="en-SG" dirty="0" err="1"/>
              <a:t>materi</a:t>
            </a:r>
            <a:r>
              <a:rPr lang="en-SG" dirty="0"/>
              <a:t> yang </a:t>
            </a:r>
            <a:r>
              <a:rPr lang="en-SG" dirty="0" err="1"/>
              <a:t>dipelajari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428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889828"/>
          </a:xfrm>
        </p:spPr>
        <p:txBody>
          <a:bodyPr/>
          <a:lstStyle/>
          <a:p>
            <a:r>
              <a:rPr lang="en-SG" dirty="0" err="1"/>
              <a:t>Tampilan</a:t>
            </a:r>
            <a:r>
              <a:rPr lang="en-SG" dirty="0"/>
              <a:t> AWAL APLIKASI</a:t>
            </a:r>
            <a:br>
              <a:rPr lang="en-SG" dirty="0"/>
            </a:br>
            <a:endParaRPr lang="en-SG" dirty="0"/>
          </a:p>
        </p:txBody>
      </p:sp>
      <p:pic>
        <p:nvPicPr>
          <p:cNvPr id="4" name="Picture 2" descr="E:\kuliah Fajar G\smester 2\interaksi man komputer\projek\bahan\PRESENT\1.PNG">
            <a:extLst>
              <a:ext uri="{FF2B5EF4-FFF2-40B4-BE49-F238E27FC236}">
                <a16:creationId xmlns:a16="http://schemas.microsoft.com/office/drawing/2014/main" id="{957FBA1B-E97B-41DE-B009-1F0FD972F3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" t="1211" r="1711" b="1818"/>
          <a:stretch/>
        </p:blipFill>
        <p:spPr bwMode="auto">
          <a:xfrm>
            <a:off x="1600200" y="1720025"/>
            <a:ext cx="2535678" cy="443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C6D564-12AA-4FBC-9D1F-DBD31B3D13F3}"/>
              </a:ext>
            </a:extLst>
          </p:cNvPr>
          <p:cNvSpPr txBox="1">
            <a:spLocks/>
          </p:cNvSpPr>
          <p:nvPr/>
        </p:nvSpPr>
        <p:spPr>
          <a:xfrm>
            <a:off x="4484400" y="1720025"/>
            <a:ext cx="6772275" cy="41595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3600" dirty="0" err="1"/>
              <a:t>Ini</a:t>
            </a:r>
            <a:r>
              <a:rPr lang="en-SG" sz="3600" dirty="0"/>
              <a:t> </a:t>
            </a:r>
            <a:r>
              <a:rPr lang="en-SG" sz="3600" dirty="0" err="1"/>
              <a:t>adalah</a:t>
            </a:r>
            <a:r>
              <a:rPr lang="en-SG" sz="3600" dirty="0"/>
              <a:t> </a:t>
            </a:r>
            <a:r>
              <a:rPr lang="en-SG" sz="3600" dirty="0" err="1"/>
              <a:t>tamppilan</a:t>
            </a:r>
            <a:r>
              <a:rPr lang="en-SG" sz="3600" dirty="0"/>
              <a:t> </a:t>
            </a:r>
            <a:r>
              <a:rPr lang="en-SG" sz="3600" dirty="0" err="1"/>
              <a:t>awal</a:t>
            </a:r>
            <a:r>
              <a:rPr lang="en-SG" sz="3600" dirty="0"/>
              <a:t> </a:t>
            </a:r>
            <a:r>
              <a:rPr lang="en-SG" sz="3600" dirty="0" err="1"/>
              <a:t>aplikasi</a:t>
            </a:r>
            <a:r>
              <a:rPr lang="en-SG" sz="3600" dirty="0"/>
              <a:t> </a:t>
            </a:r>
            <a:r>
              <a:rPr lang="en-SG" sz="3600" dirty="0" err="1"/>
              <a:t>sebagai</a:t>
            </a:r>
            <a:r>
              <a:rPr lang="en-SG" sz="3600" dirty="0"/>
              <a:t> </a:t>
            </a:r>
            <a:r>
              <a:rPr lang="en-SG" sz="3600" dirty="0" err="1"/>
              <a:t>pembukaan</a:t>
            </a:r>
            <a:r>
              <a:rPr lang="en-SG" sz="36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3600" dirty="0"/>
              <a:t>Dan juga </a:t>
            </a:r>
            <a:r>
              <a:rPr lang="en-SG" sz="3600" dirty="0" err="1"/>
              <a:t>ada</a:t>
            </a:r>
            <a:r>
              <a:rPr lang="en-SG" sz="3600" dirty="0"/>
              <a:t> </a:t>
            </a:r>
            <a:r>
              <a:rPr lang="en-SG" sz="3600" dirty="0" err="1"/>
              <a:t>tombol</a:t>
            </a:r>
            <a:r>
              <a:rPr lang="en-SG" sz="3600" dirty="0"/>
              <a:t> enter </a:t>
            </a:r>
            <a:r>
              <a:rPr lang="en-SG" sz="3600" dirty="0" err="1"/>
              <a:t>untuk</a:t>
            </a:r>
            <a:r>
              <a:rPr lang="en-SG" sz="3600" dirty="0"/>
              <a:t> </a:t>
            </a:r>
            <a:r>
              <a:rPr lang="en-SG" sz="3600" dirty="0" err="1"/>
              <a:t>masuk</a:t>
            </a:r>
            <a:r>
              <a:rPr lang="en-SG" sz="3600" dirty="0"/>
              <a:t> </a:t>
            </a:r>
            <a:r>
              <a:rPr lang="en-SG" sz="3600" dirty="0" err="1"/>
              <a:t>ke</a:t>
            </a:r>
            <a:r>
              <a:rPr lang="en-SG" sz="3600" dirty="0"/>
              <a:t> </a:t>
            </a:r>
            <a:r>
              <a:rPr lang="en-SG" sz="3600" dirty="0" err="1"/>
              <a:t>aplikasi</a:t>
            </a: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2349739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E55-33D3-43E7-AEB2-886027BD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Tampilan</a:t>
            </a:r>
            <a:r>
              <a:rPr lang="en-ID" dirty="0"/>
              <a:t> menu </a:t>
            </a:r>
            <a:r>
              <a:rPr lang="en-ID" dirty="0" err="1"/>
              <a:t>utama</a:t>
            </a:r>
            <a:endParaRPr lang="en-ID" dirty="0"/>
          </a:p>
        </p:txBody>
      </p:sp>
      <p:pic>
        <p:nvPicPr>
          <p:cNvPr id="3" name="Picture 3" descr="E:\kuliah Fajar G\smester 2\interaksi man komputer\projek\bahan\PRESENT\3.PNG">
            <a:extLst>
              <a:ext uri="{FF2B5EF4-FFF2-40B4-BE49-F238E27FC236}">
                <a16:creationId xmlns:a16="http://schemas.microsoft.com/office/drawing/2014/main" id="{6E03BDBD-FAF3-4D6C-9E71-7C7AB9960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1557336"/>
            <a:ext cx="2834547" cy="489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6B95B5-9C26-4EFB-A6AC-CB7937FE49DB}"/>
              </a:ext>
            </a:extLst>
          </p:cNvPr>
          <p:cNvSpPr txBox="1">
            <a:spLocks/>
          </p:cNvSpPr>
          <p:nvPr/>
        </p:nvSpPr>
        <p:spPr>
          <a:xfrm>
            <a:off x="4484400" y="1720025"/>
            <a:ext cx="6772275" cy="41595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3600" dirty="0" err="1"/>
              <a:t>Ini</a:t>
            </a:r>
            <a:r>
              <a:rPr lang="en-SG" sz="3600" dirty="0"/>
              <a:t> </a:t>
            </a:r>
            <a:r>
              <a:rPr lang="en-SG" sz="3600" dirty="0" err="1"/>
              <a:t>adalah</a:t>
            </a:r>
            <a:r>
              <a:rPr lang="en-SG" sz="3600" dirty="0"/>
              <a:t> </a:t>
            </a:r>
            <a:r>
              <a:rPr lang="en-SG" sz="3600" dirty="0" err="1"/>
              <a:t>tampilan</a:t>
            </a:r>
            <a:r>
              <a:rPr lang="en-SG" sz="3600" dirty="0"/>
              <a:t> menu pada  </a:t>
            </a:r>
            <a:r>
              <a:rPr lang="en-SG" sz="3600" dirty="0" err="1"/>
              <a:t>aplikasi</a:t>
            </a:r>
            <a:r>
              <a:rPr lang="en-SG" sz="36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3600" dirty="0" err="1"/>
              <a:t>Disana</a:t>
            </a:r>
            <a:r>
              <a:rPr lang="en-SG" sz="3600" dirty="0"/>
              <a:t> </a:t>
            </a:r>
            <a:r>
              <a:rPr lang="en-SG" sz="3600" dirty="0" err="1"/>
              <a:t>ada</a:t>
            </a:r>
            <a:r>
              <a:rPr lang="en-SG" sz="3600" dirty="0"/>
              <a:t> </a:t>
            </a:r>
            <a:r>
              <a:rPr lang="en-SG" sz="3600" dirty="0" err="1"/>
              <a:t>tombol</a:t>
            </a:r>
            <a:r>
              <a:rPr lang="en-SG" sz="3600" dirty="0"/>
              <a:t> – </a:t>
            </a:r>
            <a:r>
              <a:rPr lang="en-SG" sz="3600" dirty="0" err="1"/>
              <a:t>tombol</a:t>
            </a:r>
            <a:r>
              <a:rPr lang="en-SG" sz="3600" dirty="0"/>
              <a:t> </a:t>
            </a:r>
            <a:r>
              <a:rPr lang="en-SG" sz="3600" dirty="0" err="1"/>
              <a:t>yaitu</a:t>
            </a:r>
            <a:r>
              <a:rPr lang="en-SG" sz="3600" dirty="0"/>
              <a:t> </a:t>
            </a:r>
            <a:r>
              <a:rPr lang="en-SG" sz="3600" dirty="0" err="1"/>
              <a:t>petunjuk</a:t>
            </a:r>
            <a:r>
              <a:rPr lang="en-SG" sz="3600" dirty="0"/>
              <a:t>, </a:t>
            </a:r>
            <a:r>
              <a:rPr lang="en-SG" sz="3600" dirty="0" err="1"/>
              <a:t>materi</a:t>
            </a:r>
            <a:r>
              <a:rPr lang="en-SG" sz="3600" dirty="0"/>
              <a:t>, </a:t>
            </a:r>
            <a:r>
              <a:rPr lang="en-SG" sz="3600" dirty="0" err="1"/>
              <a:t>kuis</a:t>
            </a:r>
            <a:r>
              <a:rPr lang="en-SG" sz="3600" dirty="0"/>
              <a:t>, </a:t>
            </a:r>
            <a:r>
              <a:rPr lang="en-SG" sz="3600" dirty="0" err="1"/>
              <a:t>informasi</a:t>
            </a:r>
            <a:r>
              <a:rPr lang="en-SG" sz="3600" dirty="0"/>
              <a:t>, dan </a:t>
            </a:r>
            <a:r>
              <a:rPr lang="en-SG" sz="3600" dirty="0" err="1"/>
              <a:t>ada</a:t>
            </a:r>
            <a:r>
              <a:rPr lang="en-SG" sz="3600" dirty="0"/>
              <a:t> </a:t>
            </a:r>
            <a:r>
              <a:rPr lang="en-SG" sz="3600" dirty="0" err="1"/>
              <a:t>tombol</a:t>
            </a:r>
            <a:r>
              <a:rPr lang="en-SG" sz="3600" dirty="0"/>
              <a:t> </a:t>
            </a:r>
            <a:r>
              <a:rPr lang="en-SG" sz="3600" dirty="0" err="1"/>
              <a:t>keluar</a:t>
            </a: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1980692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78DF9-4B13-406A-A02D-E440AEC36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petunjuk</a:t>
            </a:r>
            <a:endParaRPr lang="en-ID" dirty="0"/>
          </a:p>
        </p:txBody>
      </p:sp>
      <p:pic>
        <p:nvPicPr>
          <p:cNvPr id="3" name="Picture 2" descr="E:\kuliah Fajar G\smester 2\interaksi man komputer\projek\bahan\PRESENT\4.PNG">
            <a:extLst>
              <a:ext uri="{FF2B5EF4-FFF2-40B4-BE49-F238E27FC236}">
                <a16:creationId xmlns:a16="http://schemas.microsoft.com/office/drawing/2014/main" id="{40CA4788-3020-4990-9141-2AB14B210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1545441"/>
            <a:ext cx="2834547" cy="493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E85154-4686-40F3-BAA6-CA736393FAC1}"/>
              </a:ext>
            </a:extLst>
          </p:cNvPr>
          <p:cNvSpPr txBox="1">
            <a:spLocks/>
          </p:cNvSpPr>
          <p:nvPr/>
        </p:nvSpPr>
        <p:spPr>
          <a:xfrm>
            <a:off x="4484400" y="1720025"/>
            <a:ext cx="6772275" cy="41595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3600" dirty="0" err="1"/>
              <a:t>Ini</a:t>
            </a:r>
            <a:r>
              <a:rPr lang="en-SG" sz="3600" dirty="0"/>
              <a:t> </a:t>
            </a:r>
            <a:r>
              <a:rPr lang="en-SG" sz="3600" dirty="0" err="1"/>
              <a:t>adalah</a:t>
            </a:r>
            <a:r>
              <a:rPr lang="en-SG" sz="3600" dirty="0"/>
              <a:t> </a:t>
            </a:r>
            <a:r>
              <a:rPr lang="en-SG" sz="3600" dirty="0" err="1"/>
              <a:t>tampilan</a:t>
            </a:r>
            <a:r>
              <a:rPr lang="en-SG" sz="3600" dirty="0"/>
              <a:t>  pada </a:t>
            </a:r>
            <a:r>
              <a:rPr lang="en-SG" sz="3600" dirty="0" err="1"/>
              <a:t>petunjuk</a:t>
            </a:r>
            <a:r>
              <a:rPr lang="en-SG" sz="3600" dirty="0"/>
              <a:t> </a:t>
            </a:r>
            <a:r>
              <a:rPr lang="en-SG" sz="3600" dirty="0" err="1"/>
              <a:t>aplikasi</a:t>
            </a:r>
            <a:r>
              <a:rPr lang="en-SG" sz="36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3600" dirty="0" err="1"/>
              <a:t>Berisi</a:t>
            </a:r>
            <a:r>
              <a:rPr lang="en-SG" sz="3600" dirty="0"/>
              <a:t> </a:t>
            </a:r>
            <a:r>
              <a:rPr lang="en-SG" sz="3600" dirty="0" err="1"/>
              <a:t>penjelasan</a:t>
            </a:r>
            <a:r>
              <a:rPr lang="en-SG" sz="3600" dirty="0"/>
              <a:t> </a:t>
            </a:r>
            <a:r>
              <a:rPr lang="en-SG" sz="3600" dirty="0" err="1"/>
              <a:t>aplikasi</a:t>
            </a:r>
            <a:r>
              <a:rPr lang="en-SG" sz="3600" dirty="0"/>
              <a:t> dan </a:t>
            </a:r>
            <a:r>
              <a:rPr lang="en-SG" sz="3600" dirty="0" err="1"/>
              <a:t>penggunaanya</a:t>
            </a: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3303497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4182-E0CF-47D1-98D0-39DF0111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Tampilan</a:t>
            </a:r>
            <a:r>
              <a:rPr lang="en-ID" dirty="0"/>
              <a:t> menu </a:t>
            </a:r>
            <a:r>
              <a:rPr lang="en-ID" dirty="0" err="1"/>
              <a:t>materi</a:t>
            </a:r>
            <a:endParaRPr lang="en-ID" dirty="0"/>
          </a:p>
        </p:txBody>
      </p:sp>
      <p:pic>
        <p:nvPicPr>
          <p:cNvPr id="3" name="Picture 2" descr="E:\kuliah Fajar G\smester 2\interaksi man komputer\projek\bahan\PRESENT\5.PNG">
            <a:extLst>
              <a:ext uri="{FF2B5EF4-FFF2-40B4-BE49-F238E27FC236}">
                <a16:creationId xmlns:a16="http://schemas.microsoft.com/office/drawing/2014/main" id="{AE36568A-9946-48BA-83D2-C8824103D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1480543"/>
            <a:ext cx="2900364" cy="499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BA5726-FDB3-4093-BB8C-C1EF933CB3A4}"/>
              </a:ext>
            </a:extLst>
          </p:cNvPr>
          <p:cNvSpPr txBox="1">
            <a:spLocks/>
          </p:cNvSpPr>
          <p:nvPr/>
        </p:nvSpPr>
        <p:spPr>
          <a:xfrm>
            <a:off x="4484400" y="1720025"/>
            <a:ext cx="6772275" cy="41595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3600" dirty="0" err="1"/>
              <a:t>Ini</a:t>
            </a:r>
            <a:r>
              <a:rPr lang="en-SG" sz="3600" dirty="0"/>
              <a:t> </a:t>
            </a:r>
            <a:r>
              <a:rPr lang="en-SG" sz="3600" dirty="0" err="1"/>
              <a:t>adalah</a:t>
            </a:r>
            <a:r>
              <a:rPr lang="en-SG" sz="3600" dirty="0"/>
              <a:t> </a:t>
            </a:r>
            <a:r>
              <a:rPr lang="en-SG" sz="3600" dirty="0" err="1"/>
              <a:t>tampilan</a:t>
            </a:r>
            <a:r>
              <a:rPr lang="en-SG" sz="3600" dirty="0"/>
              <a:t>  pada menu </a:t>
            </a:r>
            <a:r>
              <a:rPr lang="en-SG" sz="3600" dirty="0" err="1"/>
              <a:t>materi</a:t>
            </a:r>
            <a:r>
              <a:rPr lang="en-SG" sz="3600" dirty="0"/>
              <a:t> </a:t>
            </a:r>
            <a:r>
              <a:rPr lang="en-SG" sz="3600" dirty="0" err="1"/>
              <a:t>aplikasi</a:t>
            </a:r>
            <a:r>
              <a:rPr lang="en-SG" sz="36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3600" dirty="0" err="1"/>
              <a:t>Berisi</a:t>
            </a:r>
            <a:r>
              <a:rPr lang="en-SG" sz="3600" dirty="0"/>
              <a:t> </a:t>
            </a:r>
            <a:r>
              <a:rPr lang="en-SG" sz="3600" dirty="0" err="1"/>
              <a:t>materi</a:t>
            </a:r>
            <a:r>
              <a:rPr lang="en-SG" sz="3600" dirty="0"/>
              <a:t> </a:t>
            </a:r>
            <a:r>
              <a:rPr lang="en-SG" sz="3600" dirty="0" err="1"/>
              <a:t>lapisan</a:t>
            </a:r>
            <a:r>
              <a:rPr lang="en-SG" sz="3600" dirty="0"/>
              <a:t> </a:t>
            </a:r>
            <a:r>
              <a:rPr lang="en-SG" sz="3600" dirty="0" err="1"/>
              <a:t>bumi</a:t>
            </a: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2606527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F86D-A811-46B4-A784-7BC8E78C8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materi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558CC-2984-4F35-9A2D-82C3728741AC}"/>
              </a:ext>
            </a:extLst>
          </p:cNvPr>
          <p:cNvSpPr txBox="1">
            <a:spLocks/>
          </p:cNvSpPr>
          <p:nvPr/>
        </p:nvSpPr>
        <p:spPr>
          <a:xfrm>
            <a:off x="4484400" y="1720025"/>
            <a:ext cx="6772275" cy="41595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3600" dirty="0" err="1"/>
              <a:t>Ini</a:t>
            </a:r>
            <a:r>
              <a:rPr lang="en-SG" sz="3600" dirty="0"/>
              <a:t> </a:t>
            </a:r>
            <a:r>
              <a:rPr lang="en-SG" sz="3600" dirty="0" err="1"/>
              <a:t>adalah</a:t>
            </a:r>
            <a:r>
              <a:rPr lang="en-SG" sz="3600" dirty="0"/>
              <a:t> </a:t>
            </a:r>
            <a:r>
              <a:rPr lang="en-SG" sz="3600" dirty="0" err="1"/>
              <a:t>tampilan</a:t>
            </a:r>
            <a:r>
              <a:rPr lang="en-SG" sz="3600" dirty="0"/>
              <a:t> </a:t>
            </a:r>
            <a:r>
              <a:rPr lang="en-SG" sz="3600" dirty="0" err="1"/>
              <a:t>materi</a:t>
            </a:r>
            <a:r>
              <a:rPr lang="en-SG" sz="3600" dirty="0"/>
              <a:t> </a:t>
            </a:r>
            <a:r>
              <a:rPr lang="en-SG" sz="3600" dirty="0" err="1"/>
              <a:t>aplikasi</a:t>
            </a:r>
            <a:endParaRPr lang="en-SG" sz="3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3600" dirty="0" err="1"/>
              <a:t>Berisi</a:t>
            </a:r>
            <a:r>
              <a:rPr lang="en-SG" sz="3600" dirty="0"/>
              <a:t> </a:t>
            </a:r>
            <a:r>
              <a:rPr lang="en-SG" sz="3600" dirty="0" err="1"/>
              <a:t>penjelasan</a:t>
            </a:r>
            <a:r>
              <a:rPr lang="en-SG" sz="3600" dirty="0"/>
              <a:t> </a:t>
            </a:r>
            <a:r>
              <a:rPr lang="en-SG" sz="3600" dirty="0" err="1"/>
              <a:t>materi</a:t>
            </a:r>
            <a:r>
              <a:rPr lang="en-SG" sz="3600" dirty="0"/>
              <a:t> </a:t>
            </a:r>
            <a:r>
              <a:rPr lang="en-SG" sz="3600" dirty="0" err="1"/>
              <a:t>lapisan</a:t>
            </a:r>
            <a:r>
              <a:rPr lang="en-SG" sz="3600" dirty="0"/>
              <a:t> </a:t>
            </a:r>
            <a:r>
              <a:rPr lang="en-SG" sz="3600" dirty="0" err="1"/>
              <a:t>bumi</a:t>
            </a:r>
            <a:endParaRPr lang="en-SG" sz="3600" dirty="0"/>
          </a:p>
        </p:txBody>
      </p:sp>
      <p:pic>
        <p:nvPicPr>
          <p:cNvPr id="4" name="Picture 4" descr="E:\kuliah Fajar G\smester 2\interaksi man komputer\projek\bahan\PRESENT\6.PNG">
            <a:extLst>
              <a:ext uri="{FF2B5EF4-FFF2-40B4-BE49-F238E27FC236}">
                <a16:creationId xmlns:a16="http://schemas.microsoft.com/office/drawing/2014/main" id="{5F1F79DA-BB11-45BA-A6F1-7CBE9E6209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49"/>
          <a:stretch/>
        </p:blipFill>
        <p:spPr bwMode="auto">
          <a:xfrm>
            <a:off x="935325" y="1490662"/>
            <a:ext cx="3056317" cy="524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83637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273</TotalTime>
  <Words>281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Impact</vt:lpstr>
      <vt:lpstr>Badge</vt:lpstr>
      <vt:lpstr>GALAXY</vt:lpstr>
      <vt:lpstr>Nama Anggota:</vt:lpstr>
      <vt:lpstr>LOGO GALAXY</vt:lpstr>
      <vt:lpstr>Tujuan pembuataan Aplikasi</vt:lpstr>
      <vt:lpstr>Tampilan AWAL APLIKASI </vt:lpstr>
      <vt:lpstr>Tampilan menu utama</vt:lpstr>
      <vt:lpstr>Tampilan petunjuk</vt:lpstr>
      <vt:lpstr>Tampilan menu materi</vt:lpstr>
      <vt:lpstr>Tampilan materi</vt:lpstr>
      <vt:lpstr>Tampilan kuis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</dc:title>
  <dc:creator>Windows User</dc:creator>
  <cp:lastModifiedBy>fg</cp:lastModifiedBy>
  <cp:revision>29</cp:revision>
  <dcterms:created xsi:type="dcterms:W3CDTF">2018-03-14T02:13:23Z</dcterms:created>
  <dcterms:modified xsi:type="dcterms:W3CDTF">2018-07-02T00:01:57Z</dcterms:modified>
</cp:coreProperties>
</file>