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DD37049-C9EE-4F9D-AE40-83FEC6F3BE05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778CA26-7588-4421-B4BB-5EBEE0BE3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ATURAN PRODUKSI TATA BAHASA REGULER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*YANI*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q1 yang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A.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/>
              <a:t>Jika</a:t>
            </a:r>
            <a:r>
              <a:rPr lang="en-US" dirty="0"/>
              <a:t> A </a:t>
            </a:r>
            <a:r>
              <a:rPr lang="en-US" dirty="0" err="1"/>
              <a:t>mendapat</a:t>
            </a:r>
            <a:r>
              <a:rPr lang="en-US" dirty="0"/>
              <a:t> input b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q2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C.    A </a:t>
            </a:r>
            <a:r>
              <a:rPr lang="en-US" dirty="0"/>
              <a:t>→ </a:t>
            </a:r>
            <a:r>
              <a:rPr lang="en-US" dirty="0" err="1"/>
              <a:t>bC</a:t>
            </a:r>
            <a:endParaRPr lang="en-US" dirty="0"/>
          </a:p>
          <a:p>
            <a:r>
              <a:rPr lang="fi-FI" dirty="0"/>
              <a:t>Kemudian kita lihat q4 yang telah kita identikkan sebagai B.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/>
              <a:t>Jika</a:t>
            </a:r>
            <a:r>
              <a:rPr lang="en-US" dirty="0"/>
              <a:t> B </a:t>
            </a:r>
            <a:r>
              <a:rPr lang="en-US" dirty="0" err="1"/>
              <a:t>mendapat</a:t>
            </a:r>
            <a:r>
              <a:rPr lang="en-US" dirty="0"/>
              <a:t> input b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q5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D.      B </a:t>
            </a:r>
            <a:r>
              <a:rPr lang="en-US" dirty="0"/>
              <a:t>→ </a:t>
            </a:r>
            <a:r>
              <a:rPr lang="en-US" dirty="0" err="1"/>
              <a:t>bD</a:t>
            </a:r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q2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C.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/>
              <a:t>Jika</a:t>
            </a:r>
            <a:r>
              <a:rPr lang="en-US" dirty="0"/>
              <a:t> C </a:t>
            </a:r>
            <a:r>
              <a:rPr lang="en-US" dirty="0" err="1"/>
              <a:t>mendapat</a:t>
            </a:r>
            <a:r>
              <a:rPr lang="en-US" dirty="0"/>
              <a:t> input b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q3 (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q3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state </a:t>
            </a:r>
            <a:r>
              <a:rPr lang="en-US" i="1" dirty="0" err="1"/>
              <a:t>akhir</a:t>
            </a:r>
            <a:r>
              <a:rPr lang="en-US" i="1" dirty="0"/>
              <a:t> </a:t>
            </a:r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kita</a:t>
            </a:r>
            <a:r>
              <a:rPr lang="en-US" i="1" dirty="0"/>
              <a:t> </a:t>
            </a:r>
            <a:r>
              <a:rPr lang="en-US" i="1" dirty="0" err="1"/>
              <a:t>abaikan</a:t>
            </a:r>
            <a:r>
              <a:rPr lang="en-US" i="1" dirty="0"/>
              <a:t>.</a:t>
            </a:r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/>
              <a:t>Jika C mendapat input a maka menuju ke </a:t>
            </a:r>
            <a:r>
              <a:rPr lang="sv-SE" dirty="0" smtClean="0"/>
              <a:t>S.	</a:t>
            </a:r>
            <a:r>
              <a:rPr lang="en-US" dirty="0" smtClean="0"/>
              <a:t>C </a:t>
            </a:r>
            <a:r>
              <a:rPr lang="en-US" dirty="0"/>
              <a:t>→ </a:t>
            </a:r>
            <a:r>
              <a:rPr lang="en-US" dirty="0" err="1"/>
              <a:t>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q5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D.</a:t>
            </a:r>
          </a:p>
          <a:p>
            <a:pPr>
              <a:buNone/>
            </a:pPr>
            <a:r>
              <a:rPr lang="sv-SE" dirty="0" smtClean="0"/>
              <a:t> - Jika </a:t>
            </a:r>
            <a:r>
              <a:rPr lang="sv-SE" dirty="0"/>
              <a:t>D mendapat input b maka menuju ke S</a:t>
            </a:r>
            <a:r>
              <a:rPr lang="sv-SE" dirty="0" smtClean="0"/>
              <a:t>.</a:t>
            </a:r>
          </a:p>
          <a:p>
            <a:pPr>
              <a:buNone/>
            </a:pPr>
            <a:r>
              <a:rPr lang="en-US" dirty="0" smtClean="0"/>
              <a:t>		D </a:t>
            </a:r>
            <a:r>
              <a:rPr lang="en-US" dirty="0"/>
              <a:t>→ </a:t>
            </a:r>
            <a:r>
              <a:rPr lang="en-US" dirty="0" err="1"/>
              <a:t>bS</a:t>
            </a:r>
            <a:endParaRPr lang="en-US" dirty="0"/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/>
              <a:t>Jika</a:t>
            </a:r>
            <a:r>
              <a:rPr lang="en-US" dirty="0"/>
              <a:t> D </a:t>
            </a:r>
            <a:r>
              <a:rPr lang="en-US" dirty="0" err="1"/>
              <a:t>mendapat</a:t>
            </a:r>
            <a:r>
              <a:rPr lang="en-US" dirty="0"/>
              <a:t> input a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q6 (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q6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smtClean="0"/>
              <a:t>state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q6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 smtClean="0"/>
              <a:t>)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pt-BR" dirty="0" smtClean="0"/>
              <a:t>	V </a:t>
            </a:r>
            <a:r>
              <a:rPr lang="pt-BR" dirty="0"/>
              <a:t>= {S, A, B, C, D}</a:t>
            </a:r>
          </a:p>
          <a:p>
            <a:pPr>
              <a:buNone/>
            </a:pPr>
            <a:r>
              <a:rPr lang="en-US" dirty="0" smtClean="0"/>
              <a:t>	P </a:t>
            </a:r>
            <a:r>
              <a:rPr lang="en-US" dirty="0"/>
              <a:t>= {S → </a:t>
            </a:r>
            <a:r>
              <a:rPr lang="en-US" dirty="0" err="1"/>
              <a:t>aA</a:t>
            </a:r>
            <a:r>
              <a:rPr lang="en-US" dirty="0"/>
              <a:t> | </a:t>
            </a:r>
            <a:r>
              <a:rPr lang="en-US" dirty="0" err="1"/>
              <a:t>bB</a:t>
            </a:r>
            <a:r>
              <a:rPr lang="en-US" dirty="0"/>
              <a:t> | </a:t>
            </a:r>
            <a:r>
              <a:rPr lang="az-Cyrl-AZ" dirty="0"/>
              <a:t>є, </a:t>
            </a:r>
            <a:r>
              <a:rPr lang="en-US" dirty="0"/>
              <a:t>A → </a:t>
            </a:r>
            <a:r>
              <a:rPr lang="en-US" dirty="0" err="1"/>
              <a:t>bC</a:t>
            </a:r>
            <a:r>
              <a:rPr lang="en-US" dirty="0"/>
              <a:t>, B → </a:t>
            </a:r>
            <a:r>
              <a:rPr lang="en-US" dirty="0" err="1"/>
              <a:t>bD</a:t>
            </a:r>
            <a:r>
              <a:rPr lang="en-US" dirty="0"/>
              <a:t>, C → </a:t>
            </a:r>
            <a:r>
              <a:rPr lang="en-US" dirty="0" err="1"/>
              <a:t>aS</a:t>
            </a:r>
            <a:r>
              <a:rPr lang="en-US" dirty="0"/>
              <a:t>, D → </a:t>
            </a:r>
            <a:r>
              <a:rPr lang="en-US" dirty="0" err="1"/>
              <a:t>bS</a:t>
            </a: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2.  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1538" t="35328" r="27724" b="33903"/>
          <a:stretch>
            <a:fillRect/>
          </a:stretch>
        </p:blipFill>
        <p:spPr bwMode="auto">
          <a:xfrm>
            <a:off x="1295400" y="1600200"/>
            <a:ext cx="5181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1699" t="28205" r="27564" b="14245"/>
          <a:stretch>
            <a:fillRect/>
          </a:stretch>
        </p:blipFill>
        <p:spPr bwMode="auto">
          <a:xfrm>
            <a:off x="1143000" y="3810000"/>
            <a:ext cx="6400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13622" t="56695" r="29006" b="16524"/>
          <a:stretch>
            <a:fillRect/>
          </a:stretch>
        </p:blipFill>
        <p:spPr bwMode="auto">
          <a:xfrm>
            <a:off x="1524000" y="2209800"/>
            <a:ext cx="6096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Finite State Automata untuk Suatu Tata Bahasa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diagram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i="1" dirty="0" smtClean="0"/>
              <a:t>Finite State Automata </a:t>
            </a:r>
            <a:r>
              <a:rPr lang="en-US" i="1" dirty="0" err="1" smtClean="0"/>
              <a:t>kita</a:t>
            </a:r>
            <a:r>
              <a:rPr lang="en-US" i="1" dirty="0" smtClean="0"/>
              <a:t> </a:t>
            </a:r>
            <a:r>
              <a:rPr lang="en-US" i="1" dirty="0" err="1" smtClean="0"/>
              <a:t>bisa</a:t>
            </a:r>
            <a:r>
              <a:rPr lang="en-US" i="1" dirty="0" smtClean="0"/>
              <a:t> </a:t>
            </a:r>
            <a:r>
              <a:rPr lang="en-US" i="1" dirty="0" err="1" smtClean="0"/>
              <a:t>membuat</a:t>
            </a:r>
            <a:r>
              <a:rPr lang="en-US" i="1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–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produksinya</a:t>
            </a:r>
            <a:r>
              <a:rPr lang="en-US" dirty="0" smtClean="0"/>
              <a:t>,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mengkonstruksi</a:t>
            </a:r>
            <a:r>
              <a:rPr lang="en-US" dirty="0" smtClean="0"/>
              <a:t> diagram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i="1" dirty="0" smtClean="0"/>
              <a:t>finite state automata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suatu</a:t>
            </a:r>
            <a:r>
              <a:rPr lang="en-US" i="1" dirty="0" smtClean="0"/>
              <a:t> </a:t>
            </a:r>
            <a:r>
              <a:rPr lang="en-US" i="1" dirty="0" err="1" smtClean="0"/>
              <a:t>tata</a:t>
            </a:r>
            <a:r>
              <a:rPr lang="en-US" i="1" dirty="0" smtClean="0"/>
              <a:t> </a:t>
            </a:r>
            <a:r>
              <a:rPr lang="en-US" i="1" dirty="0" err="1" smtClean="0"/>
              <a:t>bahasa</a:t>
            </a:r>
            <a:r>
              <a:rPr lang="en-US" i="1" dirty="0" smtClean="0"/>
              <a:t> regular yang </a:t>
            </a:r>
            <a:r>
              <a:rPr lang="en-US" i="1" dirty="0" err="1" smtClean="0"/>
              <a:t>diketahui</a:t>
            </a:r>
            <a:r>
              <a:rPr lang="en-US" i="1" dirty="0" smtClean="0"/>
              <a:t> </a:t>
            </a:r>
            <a:r>
              <a:rPr lang="en-US" i="1" dirty="0" err="1" smtClean="0"/>
              <a:t>aturan</a:t>
            </a:r>
            <a:r>
              <a:rPr lang="en-US" i="1" dirty="0" smtClean="0"/>
              <a:t> – </a:t>
            </a:r>
            <a:r>
              <a:rPr lang="en-US" i="1" dirty="0" err="1" smtClean="0"/>
              <a:t>aturan</a:t>
            </a:r>
            <a:r>
              <a:rPr lang="en-US" i="1" dirty="0" smtClean="0"/>
              <a:t> </a:t>
            </a:r>
            <a:r>
              <a:rPr lang="en-US" dirty="0" err="1" smtClean="0"/>
              <a:t>produksinya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regular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1. S → </a:t>
            </a:r>
            <a:r>
              <a:rPr lang="en-US" dirty="0" err="1" smtClean="0"/>
              <a:t>aB</a:t>
            </a:r>
            <a:r>
              <a:rPr lang="en-US" dirty="0" smtClean="0"/>
              <a:t> | </a:t>
            </a:r>
            <a:r>
              <a:rPr lang="en-US" dirty="0" err="1" smtClean="0"/>
              <a:t>bA</a:t>
            </a:r>
            <a:r>
              <a:rPr lang="en-US" dirty="0" smtClean="0"/>
              <a:t> | </a:t>
            </a:r>
            <a:r>
              <a:rPr lang="az-Cyrl-AZ" dirty="0" smtClean="0"/>
              <a:t>є</a:t>
            </a:r>
          </a:p>
          <a:p>
            <a:pPr>
              <a:buNone/>
            </a:pPr>
            <a:r>
              <a:rPr lang="en-US" dirty="0" smtClean="0"/>
              <a:t>	A → </a:t>
            </a:r>
            <a:r>
              <a:rPr lang="en-US" dirty="0" err="1" smtClean="0"/>
              <a:t>abaS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 → </a:t>
            </a:r>
            <a:r>
              <a:rPr lang="en-US" dirty="0" err="1" smtClean="0"/>
              <a:t>babS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 S → </a:t>
            </a:r>
            <a:r>
              <a:rPr lang="en-US" dirty="0" err="1" smtClean="0"/>
              <a:t>abA</a:t>
            </a:r>
            <a:r>
              <a:rPr lang="en-US" dirty="0" smtClean="0"/>
              <a:t> | B | </a:t>
            </a:r>
            <a:r>
              <a:rPr lang="en-US" dirty="0" err="1" smtClean="0"/>
              <a:t>baB</a:t>
            </a:r>
            <a:r>
              <a:rPr lang="en-US" dirty="0" smtClean="0"/>
              <a:t> | </a:t>
            </a:r>
            <a:r>
              <a:rPr lang="az-Cyrl-AZ" dirty="0" smtClean="0"/>
              <a:t>є</a:t>
            </a:r>
          </a:p>
          <a:p>
            <a:pPr>
              <a:buNone/>
            </a:pPr>
            <a:r>
              <a:rPr lang="en-US" dirty="0" smtClean="0"/>
              <a:t>	A → </a:t>
            </a:r>
            <a:r>
              <a:rPr lang="en-US" dirty="0" err="1" smtClean="0"/>
              <a:t>bS</a:t>
            </a:r>
            <a:r>
              <a:rPr lang="en-US" dirty="0" smtClean="0"/>
              <a:t> | b</a:t>
            </a:r>
          </a:p>
          <a:p>
            <a:pPr>
              <a:buNone/>
            </a:pPr>
            <a:r>
              <a:rPr lang="en-US" dirty="0" smtClean="0"/>
              <a:t>	B → </a:t>
            </a:r>
            <a:r>
              <a:rPr lang="en-US" dirty="0" err="1" smtClean="0"/>
              <a:t>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S → </a:t>
            </a:r>
            <a:r>
              <a:rPr lang="en-US" dirty="0" err="1" smtClean="0"/>
              <a:t>aS</a:t>
            </a:r>
            <a:r>
              <a:rPr lang="en-US" dirty="0" smtClean="0"/>
              <a:t> | </a:t>
            </a:r>
            <a:r>
              <a:rPr lang="en-US" dirty="0" err="1" smtClean="0"/>
              <a:t>bB</a:t>
            </a:r>
            <a:r>
              <a:rPr lang="en-US" dirty="0" smtClean="0"/>
              <a:t> | b</a:t>
            </a:r>
          </a:p>
          <a:p>
            <a:pPr>
              <a:buNone/>
            </a:pPr>
            <a:r>
              <a:rPr lang="en-US" dirty="0" smtClean="0"/>
              <a:t>	B → </a:t>
            </a:r>
            <a:r>
              <a:rPr lang="en-US" dirty="0" err="1" smtClean="0"/>
              <a:t>cC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 → </a:t>
            </a:r>
            <a:r>
              <a:rPr lang="en-US" dirty="0" err="1" smtClean="0"/>
              <a:t>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7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ATURAN PRODUKSI TATA BAHASA REGULER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Tata </a:t>
            </a:r>
            <a:r>
              <a:rPr lang="en-US" b="1" dirty="0" err="1"/>
              <a:t>Bahasa</a:t>
            </a:r>
            <a:r>
              <a:rPr lang="en-US" b="1" dirty="0"/>
              <a:t> Regular</a:t>
            </a:r>
          </a:p>
          <a:p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regular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α </a:t>
            </a:r>
            <a:r>
              <a:rPr lang="el-GR" dirty="0"/>
              <a:t>→ β</a:t>
            </a:r>
          </a:p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(</a:t>
            </a:r>
            <a:r>
              <a:rPr lang="en-US" i="1" dirty="0"/>
              <a:t>grammar) </a:t>
            </a:r>
            <a:r>
              <a:rPr lang="en-US" i="1" dirty="0" err="1"/>
              <a:t>didefinisikan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4 </a:t>
            </a:r>
            <a:r>
              <a:rPr lang="en-US" i="1" dirty="0" err="1"/>
              <a:t>Tupel</a:t>
            </a:r>
            <a:r>
              <a:rPr lang="en-US" i="1" dirty="0"/>
              <a:t> </a:t>
            </a:r>
            <a:r>
              <a:rPr lang="en-US" i="1" dirty="0" err="1"/>
              <a:t>yaitu</a:t>
            </a:r>
            <a:r>
              <a:rPr lang="en-US" i="1" dirty="0"/>
              <a:t> : V, T, P, </a:t>
            </a:r>
            <a:r>
              <a:rPr lang="en-US" i="1" dirty="0" err="1"/>
              <a:t>dan</a:t>
            </a:r>
            <a:r>
              <a:rPr lang="en-US" i="1" dirty="0"/>
              <a:t> S</a:t>
            </a:r>
          </a:p>
          <a:p>
            <a:r>
              <a:rPr lang="en-US" dirty="0"/>
              <a:t>Di </a:t>
            </a:r>
            <a:r>
              <a:rPr lang="en-US" dirty="0" err="1"/>
              <a:t>mana</a:t>
            </a:r>
            <a:r>
              <a:rPr lang="en-US" dirty="0"/>
              <a:t>,</a:t>
            </a:r>
          </a:p>
          <a:p>
            <a:r>
              <a:rPr lang="it-IT" dirty="0"/>
              <a:t>V = Himpunan simbol variabel / non terminal</a:t>
            </a:r>
          </a:p>
          <a:p>
            <a:r>
              <a:rPr lang="en-US" dirty="0"/>
              <a:t>T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terminal</a:t>
            </a:r>
          </a:p>
          <a:p>
            <a:r>
              <a:rPr lang="en-US" dirty="0"/>
              <a:t>P = Kumpulan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FSA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Mesin </a:t>
            </a:r>
            <a:r>
              <a:rPr lang="it-IT" i="1" dirty="0"/>
              <a:t>finite state automata pada gambar di atas memiliki simbol input ‘a’ dan ‘b’.</a:t>
            </a:r>
          </a:p>
          <a:p>
            <a:r>
              <a:rPr lang="en-US" dirty="0" err="1"/>
              <a:t>Simbol</a:t>
            </a:r>
            <a:r>
              <a:rPr lang="en-US" dirty="0"/>
              <a:t> ‘a’ </a:t>
            </a:r>
            <a:r>
              <a:rPr lang="en-US" dirty="0" err="1"/>
              <a:t>dan</a:t>
            </a:r>
            <a:r>
              <a:rPr lang="en-US" dirty="0"/>
              <a:t> ‘b’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terminal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 l="11218" t="24786" r="26442" b="31909"/>
          <a:stretch>
            <a:fillRect/>
          </a:stretch>
        </p:blipFill>
        <p:spPr bwMode="auto">
          <a:xfrm>
            <a:off x="1066800" y="20574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S. Kita </a:t>
            </a:r>
            <a:r>
              <a:rPr lang="en-US" dirty="0" err="1"/>
              <a:t>identikkan</a:t>
            </a:r>
            <a:r>
              <a:rPr lang="en-US" dirty="0"/>
              <a:t> 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state </a:t>
            </a:r>
            <a:r>
              <a:rPr lang="en-US" i="1" dirty="0" err="1"/>
              <a:t>awal</a:t>
            </a:r>
            <a:r>
              <a:rPr lang="en-US" i="1" dirty="0"/>
              <a:t> q0 .</a:t>
            </a:r>
          </a:p>
          <a:p>
            <a:r>
              <a:rPr lang="en-US" dirty="0"/>
              <a:t>Dari q0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i="1" dirty="0"/>
              <a:t>input a </a:t>
            </a:r>
            <a:r>
              <a:rPr lang="en-US" i="1" dirty="0" err="1"/>
              <a:t>menjadi</a:t>
            </a:r>
            <a:r>
              <a:rPr lang="en-US" i="1" dirty="0"/>
              <a:t> q1.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kita</a:t>
            </a:r>
            <a:r>
              <a:rPr lang="en-US" i="1" dirty="0"/>
              <a:t> </a:t>
            </a:r>
            <a:r>
              <a:rPr lang="en-US" i="1" dirty="0" err="1"/>
              <a:t>tuliskan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aturan</a:t>
            </a:r>
            <a:r>
              <a:rPr lang="en-US" i="1" dirty="0"/>
              <a:t> </a:t>
            </a:r>
            <a:r>
              <a:rPr lang="en-US" i="1" dirty="0" err="1"/>
              <a:t>produksi</a:t>
            </a:r>
            <a:r>
              <a:rPr lang="en-US" i="1" dirty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 </a:t>
            </a:r>
            <a:r>
              <a:rPr lang="en-US" dirty="0"/>
              <a:t>→ </a:t>
            </a:r>
            <a:r>
              <a:rPr lang="en-US" dirty="0" err="1" smtClean="0"/>
              <a:t>aE</a:t>
            </a:r>
            <a:endParaRPr lang="en-US" dirty="0" smtClean="0"/>
          </a:p>
          <a:p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it-IT" dirty="0" smtClean="0"/>
              <a:t>terbangkitkan </a:t>
            </a:r>
            <a:r>
              <a:rPr lang="it-IT" dirty="0"/>
              <a:t>mulai dari state q1.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contoh1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Dari q1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– </a:t>
            </a:r>
            <a:r>
              <a:rPr lang="az-Cyrl-AZ" dirty="0"/>
              <a:t>є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i="1" dirty="0"/>
              <a:t>input) </a:t>
            </a:r>
            <a:r>
              <a:rPr lang="en-US" i="1" dirty="0" err="1"/>
              <a:t>ke</a:t>
            </a:r>
            <a:r>
              <a:rPr lang="en-US" i="1" dirty="0"/>
              <a:t> q2 </a:t>
            </a:r>
            <a:r>
              <a:rPr lang="en-US" i="1" dirty="0" err="1"/>
              <a:t>dan</a:t>
            </a:r>
            <a:r>
              <a:rPr lang="en-US" i="1" dirty="0"/>
              <a:t> q3 .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kita</a:t>
            </a:r>
            <a:r>
              <a:rPr lang="en-US" i="1" dirty="0"/>
              <a:t> </a:t>
            </a:r>
            <a:r>
              <a:rPr lang="en-US" i="1" dirty="0" err="1"/>
              <a:t>tuliskan</a:t>
            </a:r>
            <a:r>
              <a:rPr lang="en-US" i="1" dirty="0"/>
              <a:t> :</a:t>
            </a:r>
          </a:p>
          <a:p>
            <a:pPr>
              <a:buNone/>
            </a:pPr>
            <a:r>
              <a:rPr lang="en-US" dirty="0" smtClean="0"/>
              <a:t>		E </a:t>
            </a:r>
            <a:r>
              <a:rPr lang="en-US" dirty="0"/>
              <a:t>→ A</a:t>
            </a:r>
          </a:p>
          <a:p>
            <a:pPr>
              <a:buNone/>
            </a:pPr>
            <a:r>
              <a:rPr lang="en-US" dirty="0" smtClean="0"/>
              <a:t>		E </a:t>
            </a:r>
            <a:r>
              <a:rPr lang="en-US" dirty="0"/>
              <a:t>→ B</a:t>
            </a:r>
          </a:p>
          <a:p>
            <a:r>
              <a:rPr lang="en-US" dirty="0"/>
              <a:t>(Di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identikkan</a:t>
            </a:r>
            <a:r>
              <a:rPr lang="en-US" dirty="0"/>
              <a:t> q2 </a:t>
            </a:r>
            <a:r>
              <a:rPr lang="en-US" dirty="0" err="1"/>
              <a:t>sebagai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q3 </a:t>
            </a:r>
            <a:r>
              <a:rPr lang="en-US" dirty="0" err="1"/>
              <a:t>sebagai</a:t>
            </a:r>
            <a:r>
              <a:rPr lang="en-US" dirty="0"/>
              <a:t> B)</a:t>
            </a:r>
          </a:p>
          <a:p>
            <a:r>
              <a:rPr lang="en-US" dirty="0"/>
              <a:t>Dari q2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input a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state q2 </a:t>
            </a:r>
            <a:r>
              <a:rPr lang="en-US" i="1" dirty="0" err="1"/>
              <a:t>itu</a:t>
            </a:r>
            <a:r>
              <a:rPr lang="en-US" i="1" dirty="0"/>
              <a:t> </a:t>
            </a:r>
            <a:r>
              <a:rPr lang="en-US" i="1" dirty="0" err="1"/>
              <a:t>sendiri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jika</a:t>
            </a:r>
            <a:r>
              <a:rPr lang="en-US" i="1" dirty="0"/>
              <a:t> </a:t>
            </a:r>
            <a:r>
              <a:rPr lang="en-US" i="1" dirty="0" err="1"/>
              <a:t>mendapat</a:t>
            </a:r>
            <a:r>
              <a:rPr lang="en-US" i="1" dirty="0"/>
              <a:t> input </a:t>
            </a:r>
            <a:r>
              <a:rPr lang="en-US" i="1" dirty="0" smtClean="0"/>
              <a:t>b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state q4 yang </a:t>
            </a:r>
            <a:r>
              <a:rPr lang="en-US" i="1" dirty="0" err="1"/>
              <a:t>merupakan</a:t>
            </a:r>
            <a:r>
              <a:rPr lang="en-US" i="1" dirty="0"/>
              <a:t> state </a:t>
            </a:r>
            <a:r>
              <a:rPr lang="en-US" i="1" dirty="0" err="1"/>
              <a:t>akhir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menuju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state yang </a:t>
            </a:r>
            <a:r>
              <a:rPr lang="en-US" i="1" dirty="0" err="1" smtClean="0"/>
              <a:t>lainnya</a:t>
            </a:r>
            <a:r>
              <a:rPr lang="en-US" i="1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	A </a:t>
            </a:r>
            <a:r>
              <a:rPr lang="en-US" dirty="0"/>
              <a:t>→ </a:t>
            </a:r>
            <a:r>
              <a:rPr lang="en-US" dirty="0" err="1"/>
              <a:t>aA</a:t>
            </a:r>
            <a:endParaRPr lang="en-US" dirty="0"/>
          </a:p>
          <a:p>
            <a:pPr>
              <a:buNone/>
            </a:pPr>
            <a:r>
              <a:rPr lang="en-US" dirty="0" smtClean="0"/>
              <a:t>		A </a:t>
            </a:r>
            <a:r>
              <a:rPr lang="en-US" dirty="0"/>
              <a:t>→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Dari q3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input b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state q3 </a:t>
            </a:r>
            <a:r>
              <a:rPr lang="en-US" i="1" dirty="0" err="1"/>
              <a:t>itu</a:t>
            </a:r>
            <a:r>
              <a:rPr lang="en-US" i="1" dirty="0"/>
              <a:t> </a:t>
            </a:r>
            <a:r>
              <a:rPr lang="en-US" i="1" dirty="0" err="1"/>
              <a:t>sendiri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jika</a:t>
            </a:r>
            <a:r>
              <a:rPr lang="en-US" i="1" dirty="0"/>
              <a:t> </a:t>
            </a:r>
            <a:r>
              <a:rPr lang="en-US" i="1" dirty="0" err="1"/>
              <a:t>mendapat</a:t>
            </a:r>
            <a:r>
              <a:rPr lang="en-US" i="1" dirty="0"/>
              <a:t> input </a:t>
            </a:r>
            <a:r>
              <a:rPr lang="en-US" i="1" dirty="0" smtClean="0"/>
              <a:t>b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state q4 yang </a:t>
            </a:r>
            <a:r>
              <a:rPr lang="en-US" i="1" dirty="0" err="1"/>
              <a:t>merupakan</a:t>
            </a:r>
            <a:r>
              <a:rPr lang="en-US" i="1" dirty="0"/>
              <a:t> state </a:t>
            </a:r>
            <a:r>
              <a:rPr lang="en-US" i="1" dirty="0" err="1"/>
              <a:t>akhir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menuju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state </a:t>
            </a:r>
            <a:r>
              <a:rPr lang="en-US" i="1" dirty="0" smtClean="0"/>
              <a:t>yang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	B </a:t>
            </a:r>
            <a:r>
              <a:rPr lang="en-US" dirty="0"/>
              <a:t>→ </a:t>
            </a:r>
            <a:r>
              <a:rPr lang="en-US" dirty="0" err="1"/>
              <a:t>bB</a:t>
            </a:r>
            <a:endParaRPr lang="en-US" dirty="0"/>
          </a:p>
          <a:p>
            <a:pPr>
              <a:buNone/>
            </a:pPr>
            <a:r>
              <a:rPr lang="en-US" dirty="0" smtClean="0"/>
              <a:t>		B </a:t>
            </a:r>
            <a:r>
              <a:rPr lang="en-US" dirty="0"/>
              <a:t>→ b</a:t>
            </a:r>
          </a:p>
          <a:p>
            <a:r>
              <a:rPr lang="fi-FI" dirty="0"/>
              <a:t>Kumpulan aturan produksi yang kita peroleh bisa kita tuliskan sebagai berikut.</a:t>
            </a:r>
          </a:p>
          <a:p>
            <a:pPr>
              <a:buNone/>
            </a:pPr>
            <a:r>
              <a:rPr lang="en-US" dirty="0" smtClean="0"/>
              <a:t>		S </a:t>
            </a:r>
            <a:r>
              <a:rPr lang="en-US" dirty="0"/>
              <a:t>→ </a:t>
            </a:r>
            <a:r>
              <a:rPr lang="en-US" dirty="0" err="1"/>
              <a:t>aE</a:t>
            </a:r>
            <a:endParaRPr lang="en-US" dirty="0"/>
          </a:p>
          <a:p>
            <a:pPr>
              <a:buNone/>
            </a:pPr>
            <a:r>
              <a:rPr lang="en-US" dirty="0" smtClean="0"/>
              <a:t>		E </a:t>
            </a:r>
            <a:r>
              <a:rPr lang="en-US" dirty="0"/>
              <a:t>→ A | B</a:t>
            </a:r>
          </a:p>
          <a:p>
            <a:pPr>
              <a:buNone/>
            </a:pPr>
            <a:r>
              <a:rPr lang="en-US" dirty="0" smtClean="0"/>
              <a:t>		A </a:t>
            </a:r>
            <a:r>
              <a:rPr lang="en-US" dirty="0"/>
              <a:t>→ </a:t>
            </a:r>
            <a:r>
              <a:rPr lang="en-US" dirty="0" err="1"/>
              <a:t>aA</a:t>
            </a:r>
            <a:r>
              <a:rPr lang="en-US" dirty="0"/>
              <a:t> | b</a:t>
            </a:r>
          </a:p>
          <a:p>
            <a:pPr>
              <a:buNone/>
            </a:pPr>
            <a:r>
              <a:rPr lang="en-US" dirty="0" smtClean="0"/>
              <a:t>		B </a:t>
            </a:r>
            <a:r>
              <a:rPr lang="en-US" dirty="0"/>
              <a:t>→ </a:t>
            </a:r>
            <a:r>
              <a:rPr lang="en-US" dirty="0" err="1"/>
              <a:t>bB</a:t>
            </a:r>
            <a:r>
              <a:rPr lang="en-US" dirty="0"/>
              <a:t>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Secara</a:t>
            </a:r>
            <a:r>
              <a:rPr lang="en-US" dirty="0"/>
              <a:t> formal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otomata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pt-BR" dirty="0" smtClean="0"/>
              <a:t>		V </a:t>
            </a:r>
            <a:r>
              <a:rPr lang="pt-BR" dirty="0"/>
              <a:t>= {S, E, A, B}</a:t>
            </a:r>
          </a:p>
          <a:p>
            <a:pPr>
              <a:buNone/>
            </a:pPr>
            <a:r>
              <a:rPr lang="en-US" dirty="0" smtClean="0"/>
              <a:t>		T </a:t>
            </a:r>
            <a:r>
              <a:rPr lang="en-US" dirty="0"/>
              <a:t>= {a, b}</a:t>
            </a:r>
          </a:p>
          <a:p>
            <a:pPr>
              <a:buNone/>
            </a:pPr>
            <a:r>
              <a:rPr lang="en-US" dirty="0" smtClean="0"/>
              <a:t>		P </a:t>
            </a:r>
            <a:r>
              <a:rPr lang="en-US" dirty="0"/>
              <a:t>= { S → </a:t>
            </a:r>
            <a:r>
              <a:rPr lang="en-US" dirty="0" err="1"/>
              <a:t>aE</a:t>
            </a:r>
            <a:r>
              <a:rPr lang="en-US" dirty="0"/>
              <a:t>, E → A | B, A → </a:t>
            </a:r>
            <a:r>
              <a:rPr lang="en-US" dirty="0" err="1"/>
              <a:t>aA</a:t>
            </a:r>
            <a:r>
              <a:rPr lang="en-US" dirty="0"/>
              <a:t> | b, B → </a:t>
            </a:r>
            <a:r>
              <a:rPr lang="en-US" dirty="0" smtClean="0"/>
              <a:t>		</a:t>
            </a:r>
            <a:r>
              <a:rPr lang="en-US" dirty="0" err="1" smtClean="0"/>
              <a:t>bB</a:t>
            </a:r>
            <a:r>
              <a:rPr lang="en-US" dirty="0" smtClean="0"/>
              <a:t> </a:t>
            </a:r>
            <a:r>
              <a:rPr lang="en-US" dirty="0" smtClean="0"/>
              <a:t>	| </a:t>
            </a:r>
            <a:r>
              <a:rPr lang="en-US" dirty="0"/>
              <a:t>b }</a:t>
            </a:r>
          </a:p>
          <a:p>
            <a:pPr>
              <a:buNone/>
            </a:pPr>
            <a:r>
              <a:rPr lang="en-US" dirty="0" smtClean="0"/>
              <a:t>		S </a:t>
            </a:r>
            <a:r>
              <a:rPr lang="en-US" dirty="0"/>
              <a:t>=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9135" t="22222" r="30128" b="17949"/>
          <a:stretch>
            <a:fillRect/>
          </a:stretch>
        </p:blipFill>
        <p:spPr bwMode="auto">
          <a:xfrm>
            <a:off x="990600" y="2895600"/>
            <a:ext cx="5867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mengkonstruksi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otomata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T = {a, </a:t>
            </a:r>
            <a:r>
              <a:rPr lang="en-US" dirty="0" smtClean="0"/>
              <a:t>b}    , S </a:t>
            </a:r>
            <a:r>
              <a:rPr lang="en-US" dirty="0"/>
              <a:t>= S</a:t>
            </a:r>
          </a:p>
          <a:p>
            <a:r>
              <a:rPr lang="en-US" dirty="0"/>
              <a:t>Kita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state </a:t>
            </a:r>
            <a:r>
              <a:rPr lang="en-US" i="1" dirty="0" err="1"/>
              <a:t>awal</a:t>
            </a:r>
            <a:r>
              <a:rPr lang="en-US" i="1" dirty="0"/>
              <a:t> </a:t>
            </a:r>
            <a:r>
              <a:rPr lang="en-US" i="1" dirty="0" err="1"/>
              <a:t>yaitu</a:t>
            </a:r>
            <a:r>
              <a:rPr lang="en-US" i="1" dirty="0"/>
              <a:t> q0 yang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hal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 </a:t>
            </a:r>
            <a:r>
              <a:rPr lang="en-US" i="1" dirty="0" err="1"/>
              <a:t>dilambangkan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S.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/>
              <a:t>Bila</a:t>
            </a:r>
            <a:r>
              <a:rPr lang="en-US" dirty="0"/>
              <a:t> S </a:t>
            </a:r>
            <a:r>
              <a:rPr lang="en-US" dirty="0" err="1"/>
              <a:t>mendapat</a:t>
            </a:r>
            <a:r>
              <a:rPr lang="en-US" dirty="0"/>
              <a:t> input a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q1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A.  S </a:t>
            </a:r>
            <a:r>
              <a:rPr lang="en-US" dirty="0"/>
              <a:t>→ </a:t>
            </a:r>
            <a:r>
              <a:rPr lang="en-US" dirty="0" err="1"/>
              <a:t>aA</a:t>
            </a:r>
            <a:endParaRPr lang="en-US" dirty="0"/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/>
              <a:t>Bila</a:t>
            </a:r>
            <a:r>
              <a:rPr lang="en-US" dirty="0"/>
              <a:t> S </a:t>
            </a:r>
            <a:r>
              <a:rPr lang="en-US" dirty="0" err="1"/>
              <a:t>mendapat</a:t>
            </a:r>
            <a:r>
              <a:rPr lang="en-US" dirty="0"/>
              <a:t> input b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q4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B.   S </a:t>
            </a:r>
            <a:r>
              <a:rPr lang="en-US" dirty="0"/>
              <a:t>→ </a:t>
            </a:r>
            <a:r>
              <a:rPr lang="en-US" dirty="0" err="1"/>
              <a:t>bB</a:t>
            </a:r>
            <a:endParaRPr lang="en-US" dirty="0"/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/>
              <a:t>Karena q0 dalam hal ini sebagai state akhir dan masih memiliki transisi keluar, </a:t>
            </a:r>
            <a:r>
              <a:rPr lang="sv-SE" dirty="0" smtClean="0"/>
              <a:t>maka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menandakannya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state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smtClean="0"/>
              <a:t>:  S </a:t>
            </a:r>
            <a:r>
              <a:rPr lang="en-US" dirty="0"/>
              <a:t>→ </a:t>
            </a:r>
            <a:r>
              <a:rPr lang="az-Cyrl-AZ" dirty="0"/>
              <a:t>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163</TotalTime>
  <Words>369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ATURAN PRODUKSI TATA BAHASA REGULER</vt:lpstr>
      <vt:lpstr>ATURAN PRODUKSI TATA BAHASA REGULER</vt:lpstr>
      <vt:lpstr>Contoh 1 </vt:lpstr>
      <vt:lpstr>Lanjutan contoh 1 </vt:lpstr>
      <vt:lpstr>Lanjutan contoh1 </vt:lpstr>
      <vt:lpstr>Lanjutan contoh 1</vt:lpstr>
      <vt:lpstr>Hasil contoh 1</vt:lpstr>
      <vt:lpstr>Contoh 2</vt:lpstr>
      <vt:lpstr>Lanjutan contoh 2</vt:lpstr>
      <vt:lpstr>Lanjutan contoh 2</vt:lpstr>
      <vt:lpstr>Hasil contoh 2</vt:lpstr>
      <vt:lpstr>LATIHAN SOAL</vt:lpstr>
      <vt:lpstr>Latihan soal</vt:lpstr>
      <vt:lpstr>Finite State Automata untuk Suatu Tata Bahasa Regular</vt:lpstr>
      <vt:lpstr>Contoh soal</vt:lpstr>
      <vt:lpstr>Contoh soal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Eko</dc:creator>
  <cp:lastModifiedBy>Eko</cp:lastModifiedBy>
  <cp:revision>11</cp:revision>
  <dcterms:created xsi:type="dcterms:W3CDTF">2014-04-20T13:25:55Z</dcterms:created>
  <dcterms:modified xsi:type="dcterms:W3CDTF">2014-05-12T07:16:50Z</dcterms:modified>
</cp:coreProperties>
</file>