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6" r:id="rId1"/>
  </p:sldMasterIdLst>
  <p:notesMasterIdLst>
    <p:notesMasterId r:id="rId60"/>
  </p:notesMasterIdLst>
  <p:sldIdLst>
    <p:sldId id="256" r:id="rId2"/>
    <p:sldId id="400" r:id="rId3"/>
    <p:sldId id="401" r:id="rId4"/>
    <p:sldId id="312" r:id="rId5"/>
    <p:sldId id="330" r:id="rId6"/>
    <p:sldId id="337" r:id="rId7"/>
    <p:sldId id="307" r:id="rId8"/>
    <p:sldId id="309" r:id="rId9"/>
    <p:sldId id="342" r:id="rId10"/>
    <p:sldId id="343" r:id="rId11"/>
    <p:sldId id="341" r:id="rId12"/>
    <p:sldId id="266" r:id="rId13"/>
    <p:sldId id="267" r:id="rId14"/>
    <p:sldId id="268" r:id="rId15"/>
    <p:sldId id="269" r:id="rId16"/>
    <p:sldId id="344" r:id="rId17"/>
    <p:sldId id="270" r:id="rId18"/>
    <p:sldId id="271" r:id="rId19"/>
    <p:sldId id="345" r:id="rId20"/>
    <p:sldId id="272" r:id="rId21"/>
    <p:sldId id="273" r:id="rId22"/>
    <p:sldId id="402" r:id="rId23"/>
    <p:sldId id="379" r:id="rId24"/>
    <p:sldId id="387" r:id="rId25"/>
    <p:sldId id="388" r:id="rId26"/>
    <p:sldId id="389" r:id="rId27"/>
    <p:sldId id="384" r:id="rId28"/>
    <p:sldId id="383" r:id="rId29"/>
    <p:sldId id="382" r:id="rId30"/>
    <p:sldId id="381" r:id="rId31"/>
    <p:sldId id="380" r:id="rId32"/>
    <p:sldId id="390" r:id="rId33"/>
    <p:sldId id="403" r:id="rId34"/>
    <p:sldId id="346" r:id="rId35"/>
    <p:sldId id="347" r:id="rId36"/>
    <p:sldId id="350" r:id="rId37"/>
    <p:sldId id="369" r:id="rId38"/>
    <p:sldId id="367" r:id="rId39"/>
    <p:sldId id="348" r:id="rId40"/>
    <p:sldId id="362" r:id="rId41"/>
    <p:sldId id="351" r:id="rId42"/>
    <p:sldId id="349" r:id="rId43"/>
    <p:sldId id="366" r:id="rId44"/>
    <p:sldId id="352" r:id="rId45"/>
    <p:sldId id="353" r:id="rId46"/>
    <p:sldId id="356" r:id="rId47"/>
    <p:sldId id="354" r:id="rId48"/>
    <p:sldId id="363" r:id="rId49"/>
    <p:sldId id="368" r:id="rId50"/>
    <p:sldId id="359" r:id="rId51"/>
    <p:sldId id="386" r:id="rId52"/>
    <p:sldId id="399" r:id="rId53"/>
    <p:sldId id="391" r:id="rId54"/>
    <p:sldId id="393" r:id="rId55"/>
    <p:sldId id="396" r:id="rId56"/>
    <p:sldId id="395" r:id="rId57"/>
    <p:sldId id="398" r:id="rId58"/>
    <p:sldId id="30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3AC"/>
    <a:srgbClr val="DE7E18"/>
    <a:srgbClr val="F1F5E5"/>
    <a:srgbClr val="3366FF"/>
    <a:srgbClr val="C9D6FF"/>
    <a:srgbClr val="2E0000"/>
    <a:srgbClr val="B40000"/>
    <a:srgbClr val="FFFF99"/>
    <a:srgbClr val="A02F1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1" autoAdjust="0"/>
    <p:restoredTop sz="94660"/>
  </p:normalViewPr>
  <p:slideViewPr>
    <p:cSldViewPr snapToGrid="0">
      <p:cViewPr varScale="1">
        <p:scale>
          <a:sx n="68" d="100"/>
          <a:sy n="68" d="100"/>
        </p:scale>
        <p:origin x="6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5.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27.xml"/><Relationship Id="rId1" Type="http://schemas.openxmlformats.org/officeDocument/2006/relationships/slide" Target="../slides/slide24.xml"/><Relationship Id="rId6" Type="http://schemas.openxmlformats.org/officeDocument/2006/relationships/slide" Target="../slides/slide31.xml"/><Relationship Id="rId5" Type="http://schemas.openxmlformats.org/officeDocument/2006/relationships/slide" Target="../slides/slide30.xml"/><Relationship Id="rId4"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255E0-D58E-4CF8-BC5F-76A41DF2822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91FBD2B-C07F-4BD0-805C-FDBEC38BA3E3}">
      <dgm:prSet phldrT="[Text]"/>
      <dgm:spPr/>
      <dgm:t>
        <a:bodyPr/>
        <a:lstStyle/>
        <a:p>
          <a:r>
            <a:rPr lang="en-US" dirty="0" smtClean="0"/>
            <a:t>Review </a:t>
          </a:r>
          <a:r>
            <a:rPr lang="en-US" dirty="0" err="1" smtClean="0"/>
            <a:t>Sistem</a:t>
          </a:r>
          <a:r>
            <a:rPr lang="en-US" dirty="0" smtClean="0"/>
            <a:t> </a:t>
          </a:r>
          <a:r>
            <a:rPr lang="en-US" dirty="0" err="1" smtClean="0"/>
            <a:t>Informasi</a:t>
          </a:r>
          <a:endParaRPr lang="en-US" dirty="0"/>
        </a:p>
      </dgm:t>
    </dgm:pt>
    <dgm:pt modelId="{80E79A2D-4A24-40F1-B84D-CBEE48501B71}" type="parTrans" cxnId="{B8787D98-B10B-40F1-BED9-9170DD87752C}">
      <dgm:prSet/>
      <dgm:spPr/>
      <dgm:t>
        <a:bodyPr/>
        <a:lstStyle/>
        <a:p>
          <a:endParaRPr lang="en-US"/>
        </a:p>
      </dgm:t>
    </dgm:pt>
    <dgm:pt modelId="{D5548F3E-B6FD-4562-B4E6-98FAA9227E8E}" type="sibTrans" cxnId="{B8787D98-B10B-40F1-BED9-9170DD87752C}">
      <dgm:prSet/>
      <dgm:spPr/>
      <dgm:t>
        <a:bodyPr/>
        <a:lstStyle/>
        <a:p>
          <a:endParaRPr lang="en-US"/>
        </a:p>
      </dgm:t>
    </dgm:pt>
    <dgm:pt modelId="{147BD501-7379-45CE-BD73-2F85C6F9753C}">
      <dgm:prSet phldrT="[Text]"/>
      <dgm:spPr/>
      <dgm:t>
        <a:bodyPr/>
        <a:lstStyle/>
        <a:p>
          <a:r>
            <a:rPr lang="en-US" dirty="0" smtClean="0"/>
            <a:t>System Analyst</a:t>
          </a:r>
          <a:endParaRPr lang="en-US" dirty="0"/>
        </a:p>
      </dgm:t>
    </dgm:pt>
    <dgm:pt modelId="{CF4154F2-B4CE-438C-88AB-8C865897954C}" type="parTrans" cxnId="{B8EB68FE-E574-471E-8DC1-9A2599283B24}">
      <dgm:prSet/>
      <dgm:spPr/>
      <dgm:t>
        <a:bodyPr/>
        <a:lstStyle/>
        <a:p>
          <a:endParaRPr lang="en-US"/>
        </a:p>
      </dgm:t>
    </dgm:pt>
    <dgm:pt modelId="{3611E66B-827B-4C46-BDD4-66A78B07B5BA}" type="sibTrans" cxnId="{B8EB68FE-E574-471E-8DC1-9A2599283B24}">
      <dgm:prSet/>
      <dgm:spPr/>
      <dgm:t>
        <a:bodyPr/>
        <a:lstStyle/>
        <a:p>
          <a:endParaRPr lang="en-US"/>
        </a:p>
      </dgm:t>
    </dgm:pt>
    <dgm:pt modelId="{E2ED0786-AD5D-4E2D-A687-6B9B5AFA1A59}">
      <dgm:prSet phldrT="[Text]"/>
      <dgm:spPr/>
      <dgm:t>
        <a:bodyPr/>
        <a:lstStyle/>
        <a:p>
          <a:r>
            <a:rPr lang="en-US" dirty="0" err="1" smtClean="0"/>
            <a:t>Siklus</a:t>
          </a:r>
          <a:r>
            <a:rPr lang="en-US" dirty="0" smtClean="0"/>
            <a:t> </a:t>
          </a:r>
          <a:r>
            <a:rPr lang="en-US" dirty="0" err="1" smtClean="0"/>
            <a:t>Hidup</a:t>
          </a:r>
          <a:r>
            <a:rPr lang="en-US" dirty="0" smtClean="0"/>
            <a:t> </a:t>
          </a:r>
          <a:r>
            <a:rPr lang="en-US" dirty="0" err="1" smtClean="0"/>
            <a:t>Perangkat</a:t>
          </a:r>
          <a:r>
            <a:rPr lang="en-US" dirty="0" smtClean="0"/>
            <a:t> </a:t>
          </a:r>
          <a:r>
            <a:rPr lang="en-US" dirty="0" err="1" smtClean="0"/>
            <a:t>Lunak</a:t>
          </a:r>
          <a:endParaRPr lang="en-US" dirty="0"/>
        </a:p>
      </dgm:t>
    </dgm:pt>
    <dgm:pt modelId="{AA2313D8-A461-40B2-B7C3-B9F2B2A7EA15}" type="parTrans" cxnId="{531F5D8C-A9DF-4309-A72E-506F86612635}">
      <dgm:prSet/>
      <dgm:spPr/>
      <dgm:t>
        <a:bodyPr/>
        <a:lstStyle/>
        <a:p>
          <a:endParaRPr lang="en-US"/>
        </a:p>
      </dgm:t>
    </dgm:pt>
    <dgm:pt modelId="{15740DA7-B2A8-40F8-A50D-740125433ED4}" type="sibTrans" cxnId="{531F5D8C-A9DF-4309-A72E-506F86612635}">
      <dgm:prSet/>
      <dgm:spPr/>
      <dgm:t>
        <a:bodyPr/>
        <a:lstStyle/>
        <a:p>
          <a:endParaRPr lang="en-US"/>
        </a:p>
      </dgm:t>
    </dgm:pt>
    <dgm:pt modelId="{4EC34DC7-68EC-43C7-806E-B717446A0FFB}">
      <dgm:prSet phldrT="[Text]"/>
      <dgm:spPr/>
      <dgm:t>
        <a:bodyPr/>
        <a:lstStyle/>
        <a:p>
          <a:endParaRPr lang="en-US" dirty="0"/>
        </a:p>
      </dgm:t>
    </dgm:pt>
    <dgm:pt modelId="{CF93135E-D3E2-4FCF-BF7F-29073E8FCAA8}" type="parTrans" cxnId="{8A45B76A-A9F9-4B35-961A-CB374801FFDC}">
      <dgm:prSet/>
      <dgm:spPr/>
      <dgm:t>
        <a:bodyPr/>
        <a:lstStyle/>
        <a:p>
          <a:endParaRPr lang="en-US"/>
        </a:p>
      </dgm:t>
    </dgm:pt>
    <dgm:pt modelId="{8C368709-8DA9-475C-A91F-2866E34A2D29}" type="sibTrans" cxnId="{8A45B76A-A9F9-4B35-961A-CB374801FFDC}">
      <dgm:prSet/>
      <dgm:spPr/>
      <dgm:t>
        <a:bodyPr/>
        <a:lstStyle/>
        <a:p>
          <a:endParaRPr lang="en-US"/>
        </a:p>
      </dgm:t>
    </dgm:pt>
    <dgm:pt modelId="{85DC218B-E739-4E62-AB2A-AC6379331D17}" type="pres">
      <dgm:prSet presAssocID="{C77255E0-D58E-4CF8-BC5F-76A41DF28224}" presName="vert0" presStyleCnt="0">
        <dgm:presLayoutVars>
          <dgm:dir/>
          <dgm:animOne val="branch"/>
          <dgm:animLvl val="lvl"/>
        </dgm:presLayoutVars>
      </dgm:prSet>
      <dgm:spPr/>
      <dgm:t>
        <a:bodyPr/>
        <a:lstStyle/>
        <a:p>
          <a:endParaRPr lang="en-US"/>
        </a:p>
      </dgm:t>
    </dgm:pt>
    <dgm:pt modelId="{2372E97E-FDDB-45E4-A630-6589BC485288}" type="pres">
      <dgm:prSet presAssocID="{E91FBD2B-C07F-4BD0-805C-FDBEC38BA3E3}" presName="thickLine" presStyleLbl="alignNode1" presStyleIdx="0" presStyleCnt="4"/>
      <dgm:spPr/>
    </dgm:pt>
    <dgm:pt modelId="{8534820B-6E32-4D46-80B5-F61049A16180}" type="pres">
      <dgm:prSet presAssocID="{E91FBD2B-C07F-4BD0-805C-FDBEC38BA3E3}" presName="horz1" presStyleCnt="0"/>
      <dgm:spPr/>
    </dgm:pt>
    <dgm:pt modelId="{93BBF146-419B-4808-910E-1BC564AED8ED}" type="pres">
      <dgm:prSet presAssocID="{E91FBD2B-C07F-4BD0-805C-FDBEC38BA3E3}" presName="tx1" presStyleLbl="revTx" presStyleIdx="0" presStyleCnt="4"/>
      <dgm:spPr/>
      <dgm:t>
        <a:bodyPr/>
        <a:lstStyle/>
        <a:p>
          <a:endParaRPr lang="en-US"/>
        </a:p>
      </dgm:t>
    </dgm:pt>
    <dgm:pt modelId="{EE662C05-B9F8-4205-96C7-160D135019DE}" type="pres">
      <dgm:prSet presAssocID="{E91FBD2B-C07F-4BD0-805C-FDBEC38BA3E3}" presName="vert1" presStyleCnt="0"/>
      <dgm:spPr/>
    </dgm:pt>
    <dgm:pt modelId="{A7954133-E067-43C3-98BB-4BED0D99C3C1}" type="pres">
      <dgm:prSet presAssocID="{147BD501-7379-45CE-BD73-2F85C6F9753C}" presName="thickLine" presStyleLbl="alignNode1" presStyleIdx="1" presStyleCnt="4"/>
      <dgm:spPr/>
    </dgm:pt>
    <dgm:pt modelId="{16EFFF7B-ADC7-4F4B-B048-0F6836F668FB}" type="pres">
      <dgm:prSet presAssocID="{147BD501-7379-45CE-BD73-2F85C6F9753C}" presName="horz1" presStyleCnt="0"/>
      <dgm:spPr/>
    </dgm:pt>
    <dgm:pt modelId="{5CA8FB81-F674-4EB8-9694-56199EA82D91}" type="pres">
      <dgm:prSet presAssocID="{147BD501-7379-45CE-BD73-2F85C6F9753C}" presName="tx1" presStyleLbl="revTx" presStyleIdx="1" presStyleCnt="4"/>
      <dgm:spPr/>
      <dgm:t>
        <a:bodyPr/>
        <a:lstStyle/>
        <a:p>
          <a:endParaRPr lang="en-US"/>
        </a:p>
      </dgm:t>
    </dgm:pt>
    <dgm:pt modelId="{707BFD8D-EE32-4F76-9FF1-E85ACC1C252A}" type="pres">
      <dgm:prSet presAssocID="{147BD501-7379-45CE-BD73-2F85C6F9753C}" presName="vert1" presStyleCnt="0"/>
      <dgm:spPr/>
    </dgm:pt>
    <dgm:pt modelId="{C5CCFB22-CF0E-4115-870D-AA32026A91E1}" type="pres">
      <dgm:prSet presAssocID="{E2ED0786-AD5D-4E2D-A687-6B9B5AFA1A59}" presName="thickLine" presStyleLbl="alignNode1" presStyleIdx="2" presStyleCnt="4"/>
      <dgm:spPr/>
    </dgm:pt>
    <dgm:pt modelId="{4798AE2F-8E80-43F6-8863-0C057431D4EF}" type="pres">
      <dgm:prSet presAssocID="{E2ED0786-AD5D-4E2D-A687-6B9B5AFA1A59}" presName="horz1" presStyleCnt="0"/>
      <dgm:spPr/>
    </dgm:pt>
    <dgm:pt modelId="{4E74C5CC-2DC3-4AAD-8E3B-3AEE1C2F244D}" type="pres">
      <dgm:prSet presAssocID="{E2ED0786-AD5D-4E2D-A687-6B9B5AFA1A59}" presName="tx1" presStyleLbl="revTx" presStyleIdx="2" presStyleCnt="4"/>
      <dgm:spPr/>
      <dgm:t>
        <a:bodyPr/>
        <a:lstStyle/>
        <a:p>
          <a:endParaRPr lang="en-US"/>
        </a:p>
      </dgm:t>
    </dgm:pt>
    <dgm:pt modelId="{4DC1908E-E8BE-46B9-BB64-BFF996DF454A}" type="pres">
      <dgm:prSet presAssocID="{E2ED0786-AD5D-4E2D-A687-6B9B5AFA1A59}" presName="vert1" presStyleCnt="0"/>
      <dgm:spPr/>
    </dgm:pt>
    <dgm:pt modelId="{EDA25974-8ABA-4830-B87C-15BA1139F54E}" type="pres">
      <dgm:prSet presAssocID="{4EC34DC7-68EC-43C7-806E-B717446A0FFB}" presName="thickLine" presStyleLbl="alignNode1" presStyleIdx="3" presStyleCnt="4"/>
      <dgm:spPr/>
    </dgm:pt>
    <dgm:pt modelId="{BD5549EC-9AB4-4EEC-8677-C3FFB8D13025}" type="pres">
      <dgm:prSet presAssocID="{4EC34DC7-68EC-43C7-806E-B717446A0FFB}" presName="horz1" presStyleCnt="0"/>
      <dgm:spPr/>
    </dgm:pt>
    <dgm:pt modelId="{00200757-8A13-40F8-9642-C45106E85E34}" type="pres">
      <dgm:prSet presAssocID="{4EC34DC7-68EC-43C7-806E-B717446A0FFB}" presName="tx1" presStyleLbl="revTx" presStyleIdx="3" presStyleCnt="4"/>
      <dgm:spPr/>
      <dgm:t>
        <a:bodyPr/>
        <a:lstStyle/>
        <a:p>
          <a:endParaRPr lang="en-US"/>
        </a:p>
      </dgm:t>
    </dgm:pt>
    <dgm:pt modelId="{DB22F200-9D9A-4FC3-8825-9D9AECCDDE25}" type="pres">
      <dgm:prSet presAssocID="{4EC34DC7-68EC-43C7-806E-B717446A0FFB}" presName="vert1" presStyleCnt="0"/>
      <dgm:spPr/>
    </dgm:pt>
  </dgm:ptLst>
  <dgm:cxnLst>
    <dgm:cxn modelId="{489F011C-834B-477D-9C9B-E5BA936E4EDA}" type="presOf" srcId="{E91FBD2B-C07F-4BD0-805C-FDBEC38BA3E3}" destId="{93BBF146-419B-4808-910E-1BC564AED8ED}" srcOrd="0" destOrd="0" presId="urn:microsoft.com/office/officeart/2008/layout/LinedList"/>
    <dgm:cxn modelId="{B551316D-C235-482C-B040-D52E4D73DD21}" type="presOf" srcId="{147BD501-7379-45CE-BD73-2F85C6F9753C}" destId="{5CA8FB81-F674-4EB8-9694-56199EA82D91}" srcOrd="0" destOrd="0" presId="urn:microsoft.com/office/officeart/2008/layout/LinedList"/>
    <dgm:cxn modelId="{E5C443F6-7E5B-47CB-99A1-50726AE48567}" type="presOf" srcId="{C77255E0-D58E-4CF8-BC5F-76A41DF28224}" destId="{85DC218B-E739-4E62-AB2A-AC6379331D17}" srcOrd="0" destOrd="0" presId="urn:microsoft.com/office/officeart/2008/layout/LinedList"/>
    <dgm:cxn modelId="{D9D72C47-956F-4BB0-8098-7C2A37A0713F}" type="presOf" srcId="{4EC34DC7-68EC-43C7-806E-B717446A0FFB}" destId="{00200757-8A13-40F8-9642-C45106E85E34}" srcOrd="0" destOrd="0" presId="urn:microsoft.com/office/officeart/2008/layout/LinedList"/>
    <dgm:cxn modelId="{5D30FB7C-D68A-4383-8257-AB1EE6C80A43}" type="presOf" srcId="{E2ED0786-AD5D-4E2D-A687-6B9B5AFA1A59}" destId="{4E74C5CC-2DC3-4AAD-8E3B-3AEE1C2F244D}" srcOrd="0" destOrd="0" presId="urn:microsoft.com/office/officeart/2008/layout/LinedList"/>
    <dgm:cxn modelId="{531F5D8C-A9DF-4309-A72E-506F86612635}" srcId="{C77255E0-D58E-4CF8-BC5F-76A41DF28224}" destId="{E2ED0786-AD5D-4E2D-A687-6B9B5AFA1A59}" srcOrd="2" destOrd="0" parTransId="{AA2313D8-A461-40B2-B7C3-B9F2B2A7EA15}" sibTransId="{15740DA7-B2A8-40F8-A50D-740125433ED4}"/>
    <dgm:cxn modelId="{B8787D98-B10B-40F1-BED9-9170DD87752C}" srcId="{C77255E0-D58E-4CF8-BC5F-76A41DF28224}" destId="{E91FBD2B-C07F-4BD0-805C-FDBEC38BA3E3}" srcOrd="0" destOrd="0" parTransId="{80E79A2D-4A24-40F1-B84D-CBEE48501B71}" sibTransId="{D5548F3E-B6FD-4562-B4E6-98FAA9227E8E}"/>
    <dgm:cxn modelId="{B8EB68FE-E574-471E-8DC1-9A2599283B24}" srcId="{C77255E0-D58E-4CF8-BC5F-76A41DF28224}" destId="{147BD501-7379-45CE-BD73-2F85C6F9753C}" srcOrd="1" destOrd="0" parTransId="{CF4154F2-B4CE-438C-88AB-8C865897954C}" sibTransId="{3611E66B-827B-4C46-BDD4-66A78B07B5BA}"/>
    <dgm:cxn modelId="{8A45B76A-A9F9-4B35-961A-CB374801FFDC}" srcId="{C77255E0-D58E-4CF8-BC5F-76A41DF28224}" destId="{4EC34DC7-68EC-43C7-806E-B717446A0FFB}" srcOrd="3" destOrd="0" parTransId="{CF93135E-D3E2-4FCF-BF7F-29073E8FCAA8}" sibTransId="{8C368709-8DA9-475C-A91F-2866E34A2D29}"/>
    <dgm:cxn modelId="{7F89E7DD-B883-45F4-B0BE-F208DD333E35}" type="presParOf" srcId="{85DC218B-E739-4E62-AB2A-AC6379331D17}" destId="{2372E97E-FDDB-45E4-A630-6589BC485288}" srcOrd="0" destOrd="0" presId="urn:microsoft.com/office/officeart/2008/layout/LinedList"/>
    <dgm:cxn modelId="{D7A57B7B-2118-45B1-A58D-A634B6552856}" type="presParOf" srcId="{85DC218B-E739-4E62-AB2A-AC6379331D17}" destId="{8534820B-6E32-4D46-80B5-F61049A16180}" srcOrd="1" destOrd="0" presId="urn:microsoft.com/office/officeart/2008/layout/LinedList"/>
    <dgm:cxn modelId="{D8CE9ABA-34B8-43BB-B561-FE9F3BFDE0C5}" type="presParOf" srcId="{8534820B-6E32-4D46-80B5-F61049A16180}" destId="{93BBF146-419B-4808-910E-1BC564AED8ED}" srcOrd="0" destOrd="0" presId="urn:microsoft.com/office/officeart/2008/layout/LinedList"/>
    <dgm:cxn modelId="{66AE550E-E448-4FF4-B37A-B2277D6CF2D7}" type="presParOf" srcId="{8534820B-6E32-4D46-80B5-F61049A16180}" destId="{EE662C05-B9F8-4205-96C7-160D135019DE}" srcOrd="1" destOrd="0" presId="urn:microsoft.com/office/officeart/2008/layout/LinedList"/>
    <dgm:cxn modelId="{4B033704-73AA-4B6F-A5B7-32D6902FD7AD}" type="presParOf" srcId="{85DC218B-E739-4E62-AB2A-AC6379331D17}" destId="{A7954133-E067-43C3-98BB-4BED0D99C3C1}" srcOrd="2" destOrd="0" presId="urn:microsoft.com/office/officeart/2008/layout/LinedList"/>
    <dgm:cxn modelId="{AE807044-C21C-4F4D-8F24-B986589DE3F6}" type="presParOf" srcId="{85DC218B-E739-4E62-AB2A-AC6379331D17}" destId="{16EFFF7B-ADC7-4F4B-B048-0F6836F668FB}" srcOrd="3" destOrd="0" presId="urn:microsoft.com/office/officeart/2008/layout/LinedList"/>
    <dgm:cxn modelId="{12E3C0C0-EEA3-411B-965A-005B68BF3C57}" type="presParOf" srcId="{16EFFF7B-ADC7-4F4B-B048-0F6836F668FB}" destId="{5CA8FB81-F674-4EB8-9694-56199EA82D91}" srcOrd="0" destOrd="0" presId="urn:microsoft.com/office/officeart/2008/layout/LinedList"/>
    <dgm:cxn modelId="{E7496257-00E3-4A64-B208-05F457CF5E22}" type="presParOf" srcId="{16EFFF7B-ADC7-4F4B-B048-0F6836F668FB}" destId="{707BFD8D-EE32-4F76-9FF1-E85ACC1C252A}" srcOrd="1" destOrd="0" presId="urn:microsoft.com/office/officeart/2008/layout/LinedList"/>
    <dgm:cxn modelId="{3CC3F758-093C-4CC7-B2A1-D3EE31060D40}" type="presParOf" srcId="{85DC218B-E739-4E62-AB2A-AC6379331D17}" destId="{C5CCFB22-CF0E-4115-870D-AA32026A91E1}" srcOrd="4" destOrd="0" presId="urn:microsoft.com/office/officeart/2008/layout/LinedList"/>
    <dgm:cxn modelId="{82119AC7-985B-4170-A706-CB8DD08A3031}" type="presParOf" srcId="{85DC218B-E739-4E62-AB2A-AC6379331D17}" destId="{4798AE2F-8E80-43F6-8863-0C057431D4EF}" srcOrd="5" destOrd="0" presId="urn:microsoft.com/office/officeart/2008/layout/LinedList"/>
    <dgm:cxn modelId="{6C8269B7-919D-4BCC-8CC2-117DF4E10759}" type="presParOf" srcId="{4798AE2F-8E80-43F6-8863-0C057431D4EF}" destId="{4E74C5CC-2DC3-4AAD-8E3B-3AEE1C2F244D}" srcOrd="0" destOrd="0" presId="urn:microsoft.com/office/officeart/2008/layout/LinedList"/>
    <dgm:cxn modelId="{52700B74-65B8-4C42-9633-A33BC9CF931C}" type="presParOf" srcId="{4798AE2F-8E80-43F6-8863-0C057431D4EF}" destId="{4DC1908E-E8BE-46B9-BB64-BFF996DF454A}" srcOrd="1" destOrd="0" presId="urn:microsoft.com/office/officeart/2008/layout/LinedList"/>
    <dgm:cxn modelId="{87DD7FEC-C95D-426F-921C-021DD1A10BC0}" type="presParOf" srcId="{85DC218B-E739-4E62-AB2A-AC6379331D17}" destId="{EDA25974-8ABA-4830-B87C-15BA1139F54E}" srcOrd="6" destOrd="0" presId="urn:microsoft.com/office/officeart/2008/layout/LinedList"/>
    <dgm:cxn modelId="{1454A03B-2C44-405E-B5AA-2BA9569992DA}" type="presParOf" srcId="{85DC218B-E739-4E62-AB2A-AC6379331D17}" destId="{BD5549EC-9AB4-4EEC-8677-C3FFB8D13025}" srcOrd="7" destOrd="0" presId="urn:microsoft.com/office/officeart/2008/layout/LinedList"/>
    <dgm:cxn modelId="{BBF7EAB5-6B03-4CCC-848D-65020C3E9A77}" type="presParOf" srcId="{BD5549EC-9AB4-4EEC-8677-C3FFB8D13025}" destId="{00200757-8A13-40F8-9642-C45106E85E34}" srcOrd="0" destOrd="0" presId="urn:microsoft.com/office/officeart/2008/layout/LinedList"/>
    <dgm:cxn modelId="{D8602A65-1AB3-4C65-AD76-DCD9A2DA5A87}" type="presParOf" srcId="{BD5549EC-9AB4-4EEC-8677-C3FFB8D13025}" destId="{DB22F200-9D9A-4FC3-8825-9D9AECCDDE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693C96-2623-4B3A-A765-DC47D2BABA80}" type="doc">
      <dgm:prSet loTypeId="urn:microsoft.com/office/officeart/2005/8/layout/vList5" loCatId="list" qsTypeId="urn:microsoft.com/office/officeart/2005/8/quickstyle/3d7" qsCatId="3D" csTypeId="urn:microsoft.com/office/officeart/2005/8/colors/accent1_2" csCatId="accent1" phldr="1"/>
      <dgm:spPr/>
      <dgm:t>
        <a:bodyPr/>
        <a:lstStyle/>
        <a:p>
          <a:endParaRPr lang="en-US"/>
        </a:p>
      </dgm:t>
    </dgm:pt>
    <dgm:pt modelId="{3140BC9B-1034-43FE-8DC7-711FFFC86E88}">
      <dgm:prSet phldrT="[Text]"/>
      <dgm:spPr/>
      <dgm:t>
        <a:bodyPr/>
        <a:lstStyle/>
        <a:p>
          <a:r>
            <a:rPr lang="en-US" b="1" smtClean="0"/>
            <a:t>WHO</a:t>
          </a:r>
          <a:endParaRPr lang="en-US" b="1"/>
        </a:p>
      </dgm:t>
    </dgm:pt>
    <dgm:pt modelId="{AF2D9A06-7B8D-4FA2-B379-0A854EE3B2B5}" type="parTrans" cxnId="{3BB2DCF4-7509-4671-BAB8-FBC6B0433B81}">
      <dgm:prSet/>
      <dgm:spPr/>
      <dgm:t>
        <a:bodyPr/>
        <a:lstStyle/>
        <a:p>
          <a:endParaRPr lang="en-US"/>
        </a:p>
      </dgm:t>
    </dgm:pt>
    <dgm:pt modelId="{A2466AE5-B649-41DB-BB1D-287100A9EB0C}" type="sibTrans" cxnId="{3BB2DCF4-7509-4671-BAB8-FBC6B0433B81}">
      <dgm:prSet/>
      <dgm:spPr/>
      <dgm:t>
        <a:bodyPr/>
        <a:lstStyle/>
        <a:p>
          <a:endParaRPr lang="en-US"/>
        </a:p>
      </dgm:t>
    </dgm:pt>
    <dgm:pt modelId="{58C905D0-69F4-4B43-AB34-09560BA55CE8}">
      <dgm:prSet phldrT="[Text]"/>
      <dgm:spPr/>
      <dgm:t>
        <a:bodyPr/>
        <a:lstStyle/>
        <a:p>
          <a:r>
            <a:rPr lang="en-US" smtClean="0"/>
            <a:t>Siapa yang akan menggunakan sistem</a:t>
          </a:r>
          <a:endParaRPr lang="en-US"/>
        </a:p>
      </dgm:t>
    </dgm:pt>
    <dgm:pt modelId="{2A1EB64A-71A8-40B0-B275-FEB1171CC29D}" type="parTrans" cxnId="{A347BB9F-C2F1-4A25-85C7-A653EC672026}">
      <dgm:prSet/>
      <dgm:spPr/>
      <dgm:t>
        <a:bodyPr/>
        <a:lstStyle/>
        <a:p>
          <a:endParaRPr lang="en-US"/>
        </a:p>
      </dgm:t>
    </dgm:pt>
    <dgm:pt modelId="{5F467507-5CB2-42D4-AACF-BAAE59660604}" type="sibTrans" cxnId="{A347BB9F-C2F1-4A25-85C7-A653EC672026}">
      <dgm:prSet/>
      <dgm:spPr/>
      <dgm:t>
        <a:bodyPr/>
        <a:lstStyle/>
        <a:p>
          <a:endParaRPr lang="en-US"/>
        </a:p>
      </dgm:t>
    </dgm:pt>
    <dgm:pt modelId="{18A2C767-3691-4786-AFDD-C51DED04F2B4}">
      <dgm:prSet phldrT="[Text]"/>
      <dgm:spPr/>
      <dgm:t>
        <a:bodyPr/>
        <a:lstStyle/>
        <a:p>
          <a:r>
            <a:rPr lang="en-US" b="1" smtClean="0"/>
            <a:t>WHAT</a:t>
          </a:r>
          <a:endParaRPr lang="en-US" b="1"/>
        </a:p>
      </dgm:t>
    </dgm:pt>
    <dgm:pt modelId="{3A1659B7-D9E3-4188-BCB1-33F35C92F30E}" type="parTrans" cxnId="{D3FA2AFE-8CD8-40F4-AC5F-0292EB5EA4B3}">
      <dgm:prSet/>
      <dgm:spPr/>
      <dgm:t>
        <a:bodyPr/>
        <a:lstStyle/>
        <a:p>
          <a:endParaRPr lang="en-US"/>
        </a:p>
      </dgm:t>
    </dgm:pt>
    <dgm:pt modelId="{48710FFE-764D-42F7-A5AB-0C4FA819412E}" type="sibTrans" cxnId="{D3FA2AFE-8CD8-40F4-AC5F-0292EB5EA4B3}">
      <dgm:prSet/>
      <dgm:spPr/>
      <dgm:t>
        <a:bodyPr/>
        <a:lstStyle/>
        <a:p>
          <a:endParaRPr lang="en-US"/>
        </a:p>
      </dgm:t>
    </dgm:pt>
    <dgm:pt modelId="{F4E87565-0986-49EC-8D9D-4ACA038DE97D}">
      <dgm:prSet phldrT="[Text]"/>
      <dgm:spPr/>
      <dgm:t>
        <a:bodyPr/>
        <a:lstStyle/>
        <a:p>
          <a:r>
            <a:rPr lang="en-US" smtClean="0"/>
            <a:t>Apakah yang akan dilakukan oleh sistem</a:t>
          </a:r>
          <a:endParaRPr lang="en-US"/>
        </a:p>
      </dgm:t>
    </dgm:pt>
    <dgm:pt modelId="{69DF81FA-0FB8-4411-9995-9CDB5BF8AC4D}" type="parTrans" cxnId="{8D7626BB-CA07-414D-B6C7-2CA30143E5D2}">
      <dgm:prSet/>
      <dgm:spPr/>
      <dgm:t>
        <a:bodyPr/>
        <a:lstStyle/>
        <a:p>
          <a:endParaRPr lang="en-US"/>
        </a:p>
      </dgm:t>
    </dgm:pt>
    <dgm:pt modelId="{7884B0CD-3ED8-4B1D-B938-E21D8E171CBF}" type="sibTrans" cxnId="{8D7626BB-CA07-414D-B6C7-2CA30143E5D2}">
      <dgm:prSet/>
      <dgm:spPr/>
      <dgm:t>
        <a:bodyPr/>
        <a:lstStyle/>
        <a:p>
          <a:endParaRPr lang="en-US"/>
        </a:p>
      </dgm:t>
    </dgm:pt>
    <dgm:pt modelId="{F36A654C-4505-4239-AC7C-033C0D162566}">
      <dgm:prSet phldrT="[Text]"/>
      <dgm:spPr/>
      <dgm:t>
        <a:bodyPr/>
        <a:lstStyle/>
        <a:p>
          <a:r>
            <a:rPr lang="en-US" b="1" smtClean="0"/>
            <a:t>WHERE</a:t>
          </a:r>
          <a:endParaRPr lang="en-US" b="1"/>
        </a:p>
      </dgm:t>
    </dgm:pt>
    <dgm:pt modelId="{ABB0A6FC-DF46-4005-B42B-9E04FFE70D22}" type="parTrans" cxnId="{46E7A814-C4C7-4C0B-9A7F-A3D3B4013868}">
      <dgm:prSet/>
      <dgm:spPr/>
      <dgm:t>
        <a:bodyPr/>
        <a:lstStyle/>
        <a:p>
          <a:endParaRPr lang="en-US"/>
        </a:p>
      </dgm:t>
    </dgm:pt>
    <dgm:pt modelId="{DBA63ACB-17E7-444A-9DA3-94BCD9E9F8E2}" type="sibTrans" cxnId="{46E7A814-C4C7-4C0B-9A7F-A3D3B4013868}">
      <dgm:prSet/>
      <dgm:spPr/>
      <dgm:t>
        <a:bodyPr/>
        <a:lstStyle/>
        <a:p>
          <a:endParaRPr lang="en-US"/>
        </a:p>
      </dgm:t>
    </dgm:pt>
    <dgm:pt modelId="{DA0FD383-584D-45E8-894E-367D7F71EEB2}">
      <dgm:prSet phldrT="[Text]"/>
      <dgm:spPr/>
      <dgm:t>
        <a:bodyPr/>
        <a:lstStyle/>
        <a:p>
          <a:r>
            <a:rPr lang="en-US" smtClean="0"/>
            <a:t>Dimana sistem akan digunakan</a:t>
          </a:r>
          <a:endParaRPr lang="en-US"/>
        </a:p>
      </dgm:t>
    </dgm:pt>
    <dgm:pt modelId="{C2D9035F-E606-4094-9CB7-3E4A1A4F98AD}" type="parTrans" cxnId="{6A0B04BC-2334-46B1-8ED6-6119A1CB66AF}">
      <dgm:prSet/>
      <dgm:spPr/>
      <dgm:t>
        <a:bodyPr/>
        <a:lstStyle/>
        <a:p>
          <a:endParaRPr lang="en-US"/>
        </a:p>
      </dgm:t>
    </dgm:pt>
    <dgm:pt modelId="{2165B33B-983D-4E69-906A-2CDA8561FFA3}" type="sibTrans" cxnId="{6A0B04BC-2334-46B1-8ED6-6119A1CB66AF}">
      <dgm:prSet/>
      <dgm:spPr/>
      <dgm:t>
        <a:bodyPr/>
        <a:lstStyle/>
        <a:p>
          <a:endParaRPr lang="en-US"/>
        </a:p>
      </dgm:t>
    </dgm:pt>
    <dgm:pt modelId="{6674CB3F-5517-498B-90CA-E78A66C9D0F9}">
      <dgm:prSet phldrT="[Text]"/>
      <dgm:spPr/>
      <dgm:t>
        <a:bodyPr/>
        <a:lstStyle/>
        <a:p>
          <a:r>
            <a:rPr lang="en-US" b="1" smtClean="0"/>
            <a:t>WHEN</a:t>
          </a:r>
          <a:endParaRPr lang="en-US" b="1"/>
        </a:p>
      </dgm:t>
    </dgm:pt>
    <dgm:pt modelId="{554D3714-79E4-4FA3-BBC6-81713C107FCB}" type="parTrans" cxnId="{556F7190-2CD0-49ED-A78C-BF77609D3F17}">
      <dgm:prSet/>
      <dgm:spPr/>
      <dgm:t>
        <a:bodyPr/>
        <a:lstStyle/>
        <a:p>
          <a:endParaRPr lang="en-US"/>
        </a:p>
      </dgm:t>
    </dgm:pt>
    <dgm:pt modelId="{BE62A60B-3026-4220-8EF8-CAD2A8944559}" type="sibTrans" cxnId="{556F7190-2CD0-49ED-A78C-BF77609D3F17}">
      <dgm:prSet/>
      <dgm:spPr/>
      <dgm:t>
        <a:bodyPr/>
        <a:lstStyle/>
        <a:p>
          <a:endParaRPr lang="en-US"/>
        </a:p>
      </dgm:t>
    </dgm:pt>
    <dgm:pt modelId="{FFB34B94-7DF8-454F-9FEF-76B2E2BC2385}">
      <dgm:prSet phldrT="[Text]"/>
      <dgm:spPr/>
      <dgm:t>
        <a:bodyPr/>
        <a:lstStyle/>
        <a:p>
          <a:r>
            <a:rPr lang="en-US" b="0" smtClean="0"/>
            <a:t>Kapan sistem akan digunakan</a:t>
          </a:r>
          <a:endParaRPr lang="en-US" b="0"/>
        </a:p>
      </dgm:t>
    </dgm:pt>
    <dgm:pt modelId="{46AD6F31-952F-4068-9697-E3FEDA69220C}" type="parTrans" cxnId="{DBF47009-C7EA-488D-8E6D-0D5BCDFD3917}">
      <dgm:prSet/>
      <dgm:spPr/>
      <dgm:t>
        <a:bodyPr/>
        <a:lstStyle/>
        <a:p>
          <a:endParaRPr lang="en-US"/>
        </a:p>
      </dgm:t>
    </dgm:pt>
    <dgm:pt modelId="{5F5B2D86-38EE-41D4-96DB-4CED4657A9F3}" type="sibTrans" cxnId="{DBF47009-C7EA-488D-8E6D-0D5BCDFD3917}">
      <dgm:prSet/>
      <dgm:spPr/>
      <dgm:t>
        <a:bodyPr/>
        <a:lstStyle/>
        <a:p>
          <a:endParaRPr lang="en-US"/>
        </a:p>
      </dgm:t>
    </dgm:pt>
    <dgm:pt modelId="{994EF735-6BFC-49F9-B286-E59C392F956C}" type="pres">
      <dgm:prSet presAssocID="{80693C96-2623-4B3A-A765-DC47D2BABA80}" presName="Name0" presStyleCnt="0">
        <dgm:presLayoutVars>
          <dgm:dir/>
          <dgm:animLvl val="lvl"/>
          <dgm:resizeHandles val="exact"/>
        </dgm:presLayoutVars>
      </dgm:prSet>
      <dgm:spPr/>
      <dgm:t>
        <a:bodyPr/>
        <a:lstStyle/>
        <a:p>
          <a:endParaRPr lang="en-US"/>
        </a:p>
      </dgm:t>
    </dgm:pt>
    <dgm:pt modelId="{98BB0525-70E5-412A-971B-4A4C05AF632D}" type="pres">
      <dgm:prSet presAssocID="{3140BC9B-1034-43FE-8DC7-711FFFC86E88}" presName="linNode" presStyleCnt="0"/>
      <dgm:spPr/>
    </dgm:pt>
    <dgm:pt modelId="{C1164904-0E57-4AE8-B3D6-3D839094FDFE}" type="pres">
      <dgm:prSet presAssocID="{3140BC9B-1034-43FE-8DC7-711FFFC86E88}" presName="parentText" presStyleLbl="node1" presStyleIdx="0" presStyleCnt="4">
        <dgm:presLayoutVars>
          <dgm:chMax val="1"/>
          <dgm:bulletEnabled val="1"/>
        </dgm:presLayoutVars>
      </dgm:prSet>
      <dgm:spPr/>
      <dgm:t>
        <a:bodyPr/>
        <a:lstStyle/>
        <a:p>
          <a:endParaRPr lang="en-US"/>
        </a:p>
      </dgm:t>
    </dgm:pt>
    <dgm:pt modelId="{D654D72E-ACF4-46CC-BB82-B905B37E8E61}" type="pres">
      <dgm:prSet presAssocID="{3140BC9B-1034-43FE-8DC7-711FFFC86E88}" presName="descendantText" presStyleLbl="alignAccFollowNode1" presStyleIdx="0" presStyleCnt="4" custLinFactNeighborX="0" custLinFactNeighborY="-12760">
        <dgm:presLayoutVars>
          <dgm:bulletEnabled val="1"/>
        </dgm:presLayoutVars>
      </dgm:prSet>
      <dgm:spPr/>
      <dgm:t>
        <a:bodyPr/>
        <a:lstStyle/>
        <a:p>
          <a:endParaRPr lang="en-US"/>
        </a:p>
      </dgm:t>
    </dgm:pt>
    <dgm:pt modelId="{BDDD7740-92E5-4388-9994-DA4EDD8A11E7}" type="pres">
      <dgm:prSet presAssocID="{A2466AE5-B649-41DB-BB1D-287100A9EB0C}" presName="sp" presStyleCnt="0"/>
      <dgm:spPr/>
    </dgm:pt>
    <dgm:pt modelId="{77C11C1B-C0A4-4ECB-90EB-8111EDA8F832}" type="pres">
      <dgm:prSet presAssocID="{18A2C767-3691-4786-AFDD-C51DED04F2B4}" presName="linNode" presStyleCnt="0"/>
      <dgm:spPr/>
    </dgm:pt>
    <dgm:pt modelId="{F3BEC790-C8A8-4569-8AEA-00BFB890BE87}" type="pres">
      <dgm:prSet presAssocID="{18A2C767-3691-4786-AFDD-C51DED04F2B4}" presName="parentText" presStyleLbl="node1" presStyleIdx="1" presStyleCnt="4">
        <dgm:presLayoutVars>
          <dgm:chMax val="1"/>
          <dgm:bulletEnabled val="1"/>
        </dgm:presLayoutVars>
      </dgm:prSet>
      <dgm:spPr/>
      <dgm:t>
        <a:bodyPr/>
        <a:lstStyle/>
        <a:p>
          <a:endParaRPr lang="en-US"/>
        </a:p>
      </dgm:t>
    </dgm:pt>
    <dgm:pt modelId="{6304F718-D05D-4FEF-91F1-FE8E3E08E362}" type="pres">
      <dgm:prSet presAssocID="{18A2C767-3691-4786-AFDD-C51DED04F2B4}" presName="descendantText" presStyleLbl="alignAccFollowNode1" presStyleIdx="1" presStyleCnt="4">
        <dgm:presLayoutVars>
          <dgm:bulletEnabled val="1"/>
        </dgm:presLayoutVars>
      </dgm:prSet>
      <dgm:spPr/>
      <dgm:t>
        <a:bodyPr/>
        <a:lstStyle/>
        <a:p>
          <a:endParaRPr lang="en-US"/>
        </a:p>
      </dgm:t>
    </dgm:pt>
    <dgm:pt modelId="{4BC3B66C-4A43-473C-8F65-FD9EC4804B06}" type="pres">
      <dgm:prSet presAssocID="{48710FFE-764D-42F7-A5AB-0C4FA819412E}" presName="sp" presStyleCnt="0"/>
      <dgm:spPr/>
    </dgm:pt>
    <dgm:pt modelId="{04804A90-7FAC-4FAC-A709-DFF75C6E5071}" type="pres">
      <dgm:prSet presAssocID="{F36A654C-4505-4239-AC7C-033C0D162566}" presName="linNode" presStyleCnt="0"/>
      <dgm:spPr/>
    </dgm:pt>
    <dgm:pt modelId="{0938D351-8C03-4104-AA82-0EDF8D870438}" type="pres">
      <dgm:prSet presAssocID="{F36A654C-4505-4239-AC7C-033C0D162566}" presName="parentText" presStyleLbl="node1" presStyleIdx="2" presStyleCnt="4">
        <dgm:presLayoutVars>
          <dgm:chMax val="1"/>
          <dgm:bulletEnabled val="1"/>
        </dgm:presLayoutVars>
      </dgm:prSet>
      <dgm:spPr/>
      <dgm:t>
        <a:bodyPr/>
        <a:lstStyle/>
        <a:p>
          <a:endParaRPr lang="en-US"/>
        </a:p>
      </dgm:t>
    </dgm:pt>
    <dgm:pt modelId="{A5E540DB-94FA-45AF-BB87-1999FCD053B3}" type="pres">
      <dgm:prSet presAssocID="{F36A654C-4505-4239-AC7C-033C0D162566}" presName="descendantText" presStyleLbl="alignAccFollowNode1" presStyleIdx="2" presStyleCnt="4">
        <dgm:presLayoutVars>
          <dgm:bulletEnabled val="1"/>
        </dgm:presLayoutVars>
      </dgm:prSet>
      <dgm:spPr/>
      <dgm:t>
        <a:bodyPr/>
        <a:lstStyle/>
        <a:p>
          <a:endParaRPr lang="en-US"/>
        </a:p>
      </dgm:t>
    </dgm:pt>
    <dgm:pt modelId="{14113D05-373B-4300-B4B2-95755292D5CB}" type="pres">
      <dgm:prSet presAssocID="{DBA63ACB-17E7-444A-9DA3-94BCD9E9F8E2}" presName="sp" presStyleCnt="0"/>
      <dgm:spPr/>
    </dgm:pt>
    <dgm:pt modelId="{77074003-9C57-453B-9AC7-F4F9C3D0D352}" type="pres">
      <dgm:prSet presAssocID="{6674CB3F-5517-498B-90CA-E78A66C9D0F9}" presName="linNode" presStyleCnt="0"/>
      <dgm:spPr/>
    </dgm:pt>
    <dgm:pt modelId="{E7018867-8D90-4A7B-8FBE-B85A6299DAE3}" type="pres">
      <dgm:prSet presAssocID="{6674CB3F-5517-498B-90CA-E78A66C9D0F9}" presName="parentText" presStyleLbl="node1" presStyleIdx="3" presStyleCnt="4">
        <dgm:presLayoutVars>
          <dgm:chMax val="1"/>
          <dgm:bulletEnabled val="1"/>
        </dgm:presLayoutVars>
      </dgm:prSet>
      <dgm:spPr/>
      <dgm:t>
        <a:bodyPr/>
        <a:lstStyle/>
        <a:p>
          <a:endParaRPr lang="en-US"/>
        </a:p>
      </dgm:t>
    </dgm:pt>
    <dgm:pt modelId="{EA10FDCB-A49F-4AE3-890F-13D4CA2412D2}" type="pres">
      <dgm:prSet presAssocID="{6674CB3F-5517-498B-90CA-E78A66C9D0F9}" presName="descendantText" presStyleLbl="alignAccFollowNode1" presStyleIdx="3" presStyleCnt="4">
        <dgm:presLayoutVars>
          <dgm:bulletEnabled val="1"/>
        </dgm:presLayoutVars>
      </dgm:prSet>
      <dgm:spPr/>
      <dgm:t>
        <a:bodyPr/>
        <a:lstStyle/>
        <a:p>
          <a:endParaRPr lang="en-US"/>
        </a:p>
      </dgm:t>
    </dgm:pt>
  </dgm:ptLst>
  <dgm:cxnLst>
    <dgm:cxn modelId="{F27CD18A-FBA6-478B-B230-F09B4A690BD9}" type="presOf" srcId="{F4E87565-0986-49EC-8D9D-4ACA038DE97D}" destId="{6304F718-D05D-4FEF-91F1-FE8E3E08E362}" srcOrd="0" destOrd="0" presId="urn:microsoft.com/office/officeart/2005/8/layout/vList5"/>
    <dgm:cxn modelId="{3BB2DCF4-7509-4671-BAB8-FBC6B0433B81}" srcId="{80693C96-2623-4B3A-A765-DC47D2BABA80}" destId="{3140BC9B-1034-43FE-8DC7-711FFFC86E88}" srcOrd="0" destOrd="0" parTransId="{AF2D9A06-7B8D-4FA2-B379-0A854EE3B2B5}" sibTransId="{A2466AE5-B649-41DB-BB1D-287100A9EB0C}"/>
    <dgm:cxn modelId="{46E7A814-C4C7-4C0B-9A7F-A3D3B4013868}" srcId="{80693C96-2623-4B3A-A765-DC47D2BABA80}" destId="{F36A654C-4505-4239-AC7C-033C0D162566}" srcOrd="2" destOrd="0" parTransId="{ABB0A6FC-DF46-4005-B42B-9E04FFE70D22}" sibTransId="{DBA63ACB-17E7-444A-9DA3-94BCD9E9F8E2}"/>
    <dgm:cxn modelId="{5B181B2E-9C80-45D5-B82B-59A698D2DBD9}" type="presOf" srcId="{3140BC9B-1034-43FE-8DC7-711FFFC86E88}" destId="{C1164904-0E57-4AE8-B3D6-3D839094FDFE}" srcOrd="0" destOrd="0" presId="urn:microsoft.com/office/officeart/2005/8/layout/vList5"/>
    <dgm:cxn modelId="{911F242B-EB9D-4B43-BC8D-E5677E60C1BE}" type="presOf" srcId="{18A2C767-3691-4786-AFDD-C51DED04F2B4}" destId="{F3BEC790-C8A8-4569-8AEA-00BFB890BE87}" srcOrd="0" destOrd="0" presId="urn:microsoft.com/office/officeart/2005/8/layout/vList5"/>
    <dgm:cxn modelId="{1ADE2F70-7BB5-465C-9C9A-E15AD2347899}" type="presOf" srcId="{6674CB3F-5517-498B-90CA-E78A66C9D0F9}" destId="{E7018867-8D90-4A7B-8FBE-B85A6299DAE3}" srcOrd="0" destOrd="0" presId="urn:microsoft.com/office/officeart/2005/8/layout/vList5"/>
    <dgm:cxn modelId="{AFEAE7A3-438A-4EFF-B4F0-C4C5C2D73F2E}" type="presOf" srcId="{58C905D0-69F4-4B43-AB34-09560BA55CE8}" destId="{D654D72E-ACF4-46CC-BB82-B905B37E8E61}" srcOrd="0" destOrd="0" presId="urn:microsoft.com/office/officeart/2005/8/layout/vList5"/>
    <dgm:cxn modelId="{A347BB9F-C2F1-4A25-85C7-A653EC672026}" srcId="{3140BC9B-1034-43FE-8DC7-711FFFC86E88}" destId="{58C905D0-69F4-4B43-AB34-09560BA55CE8}" srcOrd="0" destOrd="0" parTransId="{2A1EB64A-71A8-40B0-B275-FEB1171CC29D}" sibTransId="{5F467507-5CB2-42D4-AACF-BAAE59660604}"/>
    <dgm:cxn modelId="{F28D351E-D0C3-42F9-884A-4F3AE9D42CA0}" type="presOf" srcId="{DA0FD383-584D-45E8-894E-367D7F71EEB2}" destId="{A5E540DB-94FA-45AF-BB87-1999FCD053B3}" srcOrd="0" destOrd="0" presId="urn:microsoft.com/office/officeart/2005/8/layout/vList5"/>
    <dgm:cxn modelId="{8D7626BB-CA07-414D-B6C7-2CA30143E5D2}" srcId="{18A2C767-3691-4786-AFDD-C51DED04F2B4}" destId="{F4E87565-0986-49EC-8D9D-4ACA038DE97D}" srcOrd="0" destOrd="0" parTransId="{69DF81FA-0FB8-4411-9995-9CDB5BF8AC4D}" sibTransId="{7884B0CD-3ED8-4B1D-B938-E21D8E171CBF}"/>
    <dgm:cxn modelId="{6A0B04BC-2334-46B1-8ED6-6119A1CB66AF}" srcId="{F36A654C-4505-4239-AC7C-033C0D162566}" destId="{DA0FD383-584D-45E8-894E-367D7F71EEB2}" srcOrd="0" destOrd="0" parTransId="{C2D9035F-E606-4094-9CB7-3E4A1A4F98AD}" sibTransId="{2165B33B-983D-4E69-906A-2CDA8561FFA3}"/>
    <dgm:cxn modelId="{BB863C45-9926-46F9-AEA2-1938DD8009FB}" type="presOf" srcId="{80693C96-2623-4B3A-A765-DC47D2BABA80}" destId="{994EF735-6BFC-49F9-B286-E59C392F956C}" srcOrd="0" destOrd="0" presId="urn:microsoft.com/office/officeart/2005/8/layout/vList5"/>
    <dgm:cxn modelId="{CB032D30-19C6-40DD-9B3D-62AE789EB4F2}" type="presOf" srcId="{FFB34B94-7DF8-454F-9FEF-76B2E2BC2385}" destId="{EA10FDCB-A49F-4AE3-890F-13D4CA2412D2}" srcOrd="0" destOrd="0" presId="urn:microsoft.com/office/officeart/2005/8/layout/vList5"/>
    <dgm:cxn modelId="{556F7190-2CD0-49ED-A78C-BF77609D3F17}" srcId="{80693C96-2623-4B3A-A765-DC47D2BABA80}" destId="{6674CB3F-5517-498B-90CA-E78A66C9D0F9}" srcOrd="3" destOrd="0" parTransId="{554D3714-79E4-4FA3-BBC6-81713C107FCB}" sibTransId="{BE62A60B-3026-4220-8EF8-CAD2A8944559}"/>
    <dgm:cxn modelId="{76A8B7C3-26DB-4FEF-BFAC-EE4F8816F146}" type="presOf" srcId="{F36A654C-4505-4239-AC7C-033C0D162566}" destId="{0938D351-8C03-4104-AA82-0EDF8D870438}" srcOrd="0" destOrd="0" presId="urn:microsoft.com/office/officeart/2005/8/layout/vList5"/>
    <dgm:cxn modelId="{D3FA2AFE-8CD8-40F4-AC5F-0292EB5EA4B3}" srcId="{80693C96-2623-4B3A-A765-DC47D2BABA80}" destId="{18A2C767-3691-4786-AFDD-C51DED04F2B4}" srcOrd="1" destOrd="0" parTransId="{3A1659B7-D9E3-4188-BCB1-33F35C92F30E}" sibTransId="{48710FFE-764D-42F7-A5AB-0C4FA819412E}"/>
    <dgm:cxn modelId="{DBF47009-C7EA-488D-8E6D-0D5BCDFD3917}" srcId="{6674CB3F-5517-498B-90CA-E78A66C9D0F9}" destId="{FFB34B94-7DF8-454F-9FEF-76B2E2BC2385}" srcOrd="0" destOrd="0" parTransId="{46AD6F31-952F-4068-9697-E3FEDA69220C}" sibTransId="{5F5B2D86-38EE-41D4-96DB-4CED4657A9F3}"/>
    <dgm:cxn modelId="{57D0EEDC-37F3-44AF-AF2F-25940660D402}" type="presParOf" srcId="{994EF735-6BFC-49F9-B286-E59C392F956C}" destId="{98BB0525-70E5-412A-971B-4A4C05AF632D}" srcOrd="0" destOrd="0" presId="urn:microsoft.com/office/officeart/2005/8/layout/vList5"/>
    <dgm:cxn modelId="{D5B98540-CDA4-4122-AD79-F9DE2BD478D3}" type="presParOf" srcId="{98BB0525-70E5-412A-971B-4A4C05AF632D}" destId="{C1164904-0E57-4AE8-B3D6-3D839094FDFE}" srcOrd="0" destOrd="0" presId="urn:microsoft.com/office/officeart/2005/8/layout/vList5"/>
    <dgm:cxn modelId="{8BE11263-B4C2-4D46-AC3C-D2F8D5490B2F}" type="presParOf" srcId="{98BB0525-70E5-412A-971B-4A4C05AF632D}" destId="{D654D72E-ACF4-46CC-BB82-B905B37E8E61}" srcOrd="1" destOrd="0" presId="urn:microsoft.com/office/officeart/2005/8/layout/vList5"/>
    <dgm:cxn modelId="{EC9490B0-D687-4F4D-BAF9-44F623CABC3C}" type="presParOf" srcId="{994EF735-6BFC-49F9-B286-E59C392F956C}" destId="{BDDD7740-92E5-4388-9994-DA4EDD8A11E7}" srcOrd="1" destOrd="0" presId="urn:microsoft.com/office/officeart/2005/8/layout/vList5"/>
    <dgm:cxn modelId="{9196BD25-D10F-4F98-870C-402892B8D877}" type="presParOf" srcId="{994EF735-6BFC-49F9-B286-E59C392F956C}" destId="{77C11C1B-C0A4-4ECB-90EB-8111EDA8F832}" srcOrd="2" destOrd="0" presId="urn:microsoft.com/office/officeart/2005/8/layout/vList5"/>
    <dgm:cxn modelId="{342DB748-A89E-4B92-A43F-292B6F3B3CAA}" type="presParOf" srcId="{77C11C1B-C0A4-4ECB-90EB-8111EDA8F832}" destId="{F3BEC790-C8A8-4569-8AEA-00BFB890BE87}" srcOrd="0" destOrd="0" presId="urn:microsoft.com/office/officeart/2005/8/layout/vList5"/>
    <dgm:cxn modelId="{96828AD0-B802-451A-BB70-988D5B5A2232}" type="presParOf" srcId="{77C11C1B-C0A4-4ECB-90EB-8111EDA8F832}" destId="{6304F718-D05D-4FEF-91F1-FE8E3E08E362}" srcOrd="1" destOrd="0" presId="urn:microsoft.com/office/officeart/2005/8/layout/vList5"/>
    <dgm:cxn modelId="{E6A4F333-5E84-4C22-94C3-187C472D4AC4}" type="presParOf" srcId="{994EF735-6BFC-49F9-B286-E59C392F956C}" destId="{4BC3B66C-4A43-473C-8F65-FD9EC4804B06}" srcOrd="3" destOrd="0" presId="urn:microsoft.com/office/officeart/2005/8/layout/vList5"/>
    <dgm:cxn modelId="{08F2AC48-73AF-40A6-9182-1235B96DC029}" type="presParOf" srcId="{994EF735-6BFC-49F9-B286-E59C392F956C}" destId="{04804A90-7FAC-4FAC-A709-DFF75C6E5071}" srcOrd="4" destOrd="0" presId="urn:microsoft.com/office/officeart/2005/8/layout/vList5"/>
    <dgm:cxn modelId="{7392DE03-17DF-46B0-AE55-4C683643AACA}" type="presParOf" srcId="{04804A90-7FAC-4FAC-A709-DFF75C6E5071}" destId="{0938D351-8C03-4104-AA82-0EDF8D870438}" srcOrd="0" destOrd="0" presId="urn:microsoft.com/office/officeart/2005/8/layout/vList5"/>
    <dgm:cxn modelId="{AD00C11B-CAE3-4BB5-88F0-B3AAA4E8C505}" type="presParOf" srcId="{04804A90-7FAC-4FAC-A709-DFF75C6E5071}" destId="{A5E540DB-94FA-45AF-BB87-1999FCD053B3}" srcOrd="1" destOrd="0" presId="urn:microsoft.com/office/officeart/2005/8/layout/vList5"/>
    <dgm:cxn modelId="{5452177F-B3E9-463D-AC5D-FD489468AA2C}" type="presParOf" srcId="{994EF735-6BFC-49F9-B286-E59C392F956C}" destId="{14113D05-373B-4300-B4B2-95755292D5CB}" srcOrd="5" destOrd="0" presId="urn:microsoft.com/office/officeart/2005/8/layout/vList5"/>
    <dgm:cxn modelId="{69543F00-6193-4D26-84E2-500D34505752}" type="presParOf" srcId="{994EF735-6BFC-49F9-B286-E59C392F956C}" destId="{77074003-9C57-453B-9AC7-F4F9C3D0D352}" srcOrd="6" destOrd="0" presId="urn:microsoft.com/office/officeart/2005/8/layout/vList5"/>
    <dgm:cxn modelId="{493D84EF-148B-4F81-8CCF-5D6A9BC72135}" type="presParOf" srcId="{77074003-9C57-453B-9AC7-F4F9C3D0D352}" destId="{E7018867-8D90-4A7B-8FBE-B85A6299DAE3}" srcOrd="0" destOrd="0" presId="urn:microsoft.com/office/officeart/2005/8/layout/vList5"/>
    <dgm:cxn modelId="{627240F2-54BB-454A-A8D8-194BEF5F142A}" type="presParOf" srcId="{77074003-9C57-453B-9AC7-F4F9C3D0D352}" destId="{EA10FDCB-A49F-4AE3-890F-13D4CA2412D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269D391-BCE7-44FC-BA33-D7F012227496}" type="doc">
      <dgm:prSet loTypeId="urn:microsoft.com/office/officeart/2005/8/layout/process1" loCatId="process" qsTypeId="urn:microsoft.com/office/officeart/2005/8/quickstyle/simple1" qsCatId="simple" csTypeId="urn:microsoft.com/office/officeart/2005/8/colors/colorful1" csCatId="colorful" phldr="1"/>
      <dgm:spPr/>
    </dgm:pt>
    <dgm:pt modelId="{B1C32EA7-7DAC-44BC-A946-70A0D70B7E20}">
      <dgm:prSet phldrT="[Text]"/>
      <dgm:spPr/>
      <dgm:t>
        <a:bodyPr/>
        <a:lstStyle/>
        <a:p>
          <a:r>
            <a:rPr lang="id-ID" i="1" dirty="0" smtClean="0"/>
            <a:t>Analisa strategi</a:t>
          </a:r>
          <a:endParaRPr lang="en-US" i="1" dirty="0"/>
        </a:p>
      </dgm:t>
    </dgm:pt>
    <dgm:pt modelId="{219A94A8-3E32-43E3-8718-E95484B3D16C}" type="parTrans" cxnId="{BD9A2944-5627-4FC8-BDD2-B698B1191938}">
      <dgm:prSet/>
      <dgm:spPr/>
      <dgm:t>
        <a:bodyPr/>
        <a:lstStyle/>
        <a:p>
          <a:endParaRPr lang="en-US"/>
        </a:p>
      </dgm:t>
    </dgm:pt>
    <dgm:pt modelId="{FFCB2267-B7D7-4D91-A202-6EB111DAFF76}" type="sibTrans" cxnId="{BD9A2944-5627-4FC8-BDD2-B698B1191938}">
      <dgm:prSet/>
      <dgm:spPr>
        <a:solidFill>
          <a:srgbClr val="C00000"/>
        </a:solidFill>
      </dgm:spPr>
      <dgm:t>
        <a:bodyPr/>
        <a:lstStyle/>
        <a:p>
          <a:endParaRPr lang="en-US"/>
        </a:p>
      </dgm:t>
    </dgm:pt>
    <dgm:pt modelId="{53B0F824-6728-47BD-BC5A-E834B6EED313}">
      <dgm:prSet phldrT="[Text]"/>
      <dgm:spPr>
        <a:solidFill>
          <a:schemeClr val="accent2"/>
        </a:solidFill>
      </dgm:spPr>
      <dgm:t>
        <a:bodyPr/>
        <a:lstStyle/>
        <a:p>
          <a:r>
            <a:rPr lang="id-ID" i="1" dirty="0" smtClean="0"/>
            <a:t>Pengumpulan kebutuhan</a:t>
          </a:r>
          <a:endParaRPr lang="en-US" i="1" dirty="0"/>
        </a:p>
      </dgm:t>
    </dgm:pt>
    <dgm:pt modelId="{8822D593-FCD3-4014-B2D5-94D710203848}" type="parTrans" cxnId="{469ACBE4-3726-47BA-AE7E-BC84F925C057}">
      <dgm:prSet/>
      <dgm:spPr/>
      <dgm:t>
        <a:bodyPr/>
        <a:lstStyle/>
        <a:p>
          <a:endParaRPr lang="en-US"/>
        </a:p>
      </dgm:t>
    </dgm:pt>
    <dgm:pt modelId="{FD674109-2C9E-4B0D-8395-525A78D9AB90}" type="sibTrans" cxnId="{469ACBE4-3726-47BA-AE7E-BC84F925C057}">
      <dgm:prSet/>
      <dgm:spPr>
        <a:solidFill>
          <a:srgbClr val="C00000"/>
        </a:solidFill>
      </dgm:spPr>
      <dgm:t>
        <a:bodyPr/>
        <a:lstStyle/>
        <a:p>
          <a:endParaRPr lang="en-US"/>
        </a:p>
      </dgm:t>
    </dgm:pt>
    <dgm:pt modelId="{BFC67223-62C1-493C-97C8-FFEDECA6183D}">
      <dgm:prSet phldrT="[Text]"/>
      <dgm:spPr>
        <a:solidFill>
          <a:srgbClr val="0070C0"/>
        </a:solidFill>
      </dgm:spPr>
      <dgm:t>
        <a:bodyPr/>
        <a:lstStyle/>
        <a:p>
          <a:r>
            <a:rPr lang="id-ID" i="0" dirty="0" smtClean="0"/>
            <a:t>Proposal Sistem</a:t>
          </a:r>
          <a:endParaRPr lang="en-US" i="0" dirty="0"/>
        </a:p>
      </dgm:t>
    </dgm:pt>
    <dgm:pt modelId="{967BEC58-0D90-4824-AB6A-A1C0982D5225}" type="parTrans" cxnId="{BD840175-71BB-4E19-9C8C-63FB1B0DE999}">
      <dgm:prSet/>
      <dgm:spPr/>
      <dgm:t>
        <a:bodyPr/>
        <a:lstStyle/>
        <a:p>
          <a:endParaRPr lang="en-US"/>
        </a:p>
      </dgm:t>
    </dgm:pt>
    <dgm:pt modelId="{441E5834-9CF4-4CC0-8B73-AD92B11A0637}" type="sibTrans" cxnId="{BD840175-71BB-4E19-9C8C-63FB1B0DE999}">
      <dgm:prSet/>
      <dgm:spPr/>
      <dgm:t>
        <a:bodyPr/>
        <a:lstStyle/>
        <a:p>
          <a:endParaRPr lang="en-US"/>
        </a:p>
      </dgm:t>
    </dgm:pt>
    <dgm:pt modelId="{A55DC248-3436-4FCE-B4BC-7566434FFB2E}" type="pres">
      <dgm:prSet presAssocID="{C269D391-BCE7-44FC-BA33-D7F012227496}" presName="Name0" presStyleCnt="0">
        <dgm:presLayoutVars>
          <dgm:dir/>
          <dgm:resizeHandles val="exact"/>
        </dgm:presLayoutVars>
      </dgm:prSet>
      <dgm:spPr/>
    </dgm:pt>
    <dgm:pt modelId="{1919470F-A126-4471-915F-4034F264CDD5}" type="pres">
      <dgm:prSet presAssocID="{B1C32EA7-7DAC-44BC-A946-70A0D70B7E20}" presName="node" presStyleLbl="node1" presStyleIdx="0" presStyleCnt="3">
        <dgm:presLayoutVars>
          <dgm:bulletEnabled val="1"/>
        </dgm:presLayoutVars>
      </dgm:prSet>
      <dgm:spPr/>
      <dgm:t>
        <a:bodyPr/>
        <a:lstStyle/>
        <a:p>
          <a:endParaRPr lang="en-US"/>
        </a:p>
      </dgm:t>
    </dgm:pt>
    <dgm:pt modelId="{A4DDED53-F032-4D0B-B700-48F678E85591}" type="pres">
      <dgm:prSet presAssocID="{FFCB2267-B7D7-4D91-A202-6EB111DAFF76}" presName="sibTrans" presStyleLbl="sibTrans2D1" presStyleIdx="0" presStyleCnt="2"/>
      <dgm:spPr/>
      <dgm:t>
        <a:bodyPr/>
        <a:lstStyle/>
        <a:p>
          <a:endParaRPr lang="en-US"/>
        </a:p>
      </dgm:t>
    </dgm:pt>
    <dgm:pt modelId="{72579F04-8B75-4C01-823A-6848E088C6A1}" type="pres">
      <dgm:prSet presAssocID="{FFCB2267-B7D7-4D91-A202-6EB111DAFF76}" presName="connectorText" presStyleLbl="sibTrans2D1" presStyleIdx="0" presStyleCnt="2"/>
      <dgm:spPr/>
      <dgm:t>
        <a:bodyPr/>
        <a:lstStyle/>
        <a:p>
          <a:endParaRPr lang="en-US"/>
        </a:p>
      </dgm:t>
    </dgm:pt>
    <dgm:pt modelId="{2866E22E-21DD-44F9-9716-BC1C586CD85B}" type="pres">
      <dgm:prSet presAssocID="{53B0F824-6728-47BD-BC5A-E834B6EED313}" presName="node" presStyleLbl="node1" presStyleIdx="1" presStyleCnt="3">
        <dgm:presLayoutVars>
          <dgm:bulletEnabled val="1"/>
        </dgm:presLayoutVars>
      </dgm:prSet>
      <dgm:spPr/>
      <dgm:t>
        <a:bodyPr/>
        <a:lstStyle/>
        <a:p>
          <a:endParaRPr lang="en-US"/>
        </a:p>
      </dgm:t>
    </dgm:pt>
    <dgm:pt modelId="{EEAD6356-0FB1-4B82-8647-C048A1F0A7A0}" type="pres">
      <dgm:prSet presAssocID="{FD674109-2C9E-4B0D-8395-525A78D9AB90}" presName="sibTrans" presStyleLbl="sibTrans2D1" presStyleIdx="1" presStyleCnt="2"/>
      <dgm:spPr/>
      <dgm:t>
        <a:bodyPr/>
        <a:lstStyle/>
        <a:p>
          <a:endParaRPr lang="en-US"/>
        </a:p>
      </dgm:t>
    </dgm:pt>
    <dgm:pt modelId="{D7FDE1A6-BBF4-4512-B696-6DDDD0119515}" type="pres">
      <dgm:prSet presAssocID="{FD674109-2C9E-4B0D-8395-525A78D9AB90}" presName="connectorText" presStyleLbl="sibTrans2D1" presStyleIdx="1" presStyleCnt="2"/>
      <dgm:spPr/>
      <dgm:t>
        <a:bodyPr/>
        <a:lstStyle/>
        <a:p>
          <a:endParaRPr lang="en-US"/>
        </a:p>
      </dgm:t>
    </dgm:pt>
    <dgm:pt modelId="{64DA790A-5CF2-4C2B-9C33-2D0D6BB715F4}" type="pres">
      <dgm:prSet presAssocID="{BFC67223-62C1-493C-97C8-FFEDECA6183D}" presName="node" presStyleLbl="node1" presStyleIdx="2" presStyleCnt="3">
        <dgm:presLayoutVars>
          <dgm:bulletEnabled val="1"/>
        </dgm:presLayoutVars>
      </dgm:prSet>
      <dgm:spPr/>
      <dgm:t>
        <a:bodyPr/>
        <a:lstStyle/>
        <a:p>
          <a:endParaRPr lang="en-US"/>
        </a:p>
      </dgm:t>
    </dgm:pt>
  </dgm:ptLst>
  <dgm:cxnLst>
    <dgm:cxn modelId="{BA6102CA-F4E6-49DC-9040-7FF46B55947D}" type="presOf" srcId="{53B0F824-6728-47BD-BC5A-E834B6EED313}" destId="{2866E22E-21DD-44F9-9716-BC1C586CD85B}" srcOrd="0" destOrd="0" presId="urn:microsoft.com/office/officeart/2005/8/layout/process1"/>
    <dgm:cxn modelId="{04259206-BDE4-491B-A4D3-BD6B836E74D4}" type="presOf" srcId="{FD674109-2C9E-4B0D-8395-525A78D9AB90}" destId="{D7FDE1A6-BBF4-4512-B696-6DDDD0119515}" srcOrd="1" destOrd="0" presId="urn:microsoft.com/office/officeart/2005/8/layout/process1"/>
    <dgm:cxn modelId="{73FDB693-CF37-40BC-A3D0-E8B89DA494C3}" type="presOf" srcId="{C269D391-BCE7-44FC-BA33-D7F012227496}" destId="{A55DC248-3436-4FCE-B4BC-7566434FFB2E}" srcOrd="0" destOrd="0" presId="urn:microsoft.com/office/officeart/2005/8/layout/process1"/>
    <dgm:cxn modelId="{469ACBE4-3726-47BA-AE7E-BC84F925C057}" srcId="{C269D391-BCE7-44FC-BA33-D7F012227496}" destId="{53B0F824-6728-47BD-BC5A-E834B6EED313}" srcOrd="1" destOrd="0" parTransId="{8822D593-FCD3-4014-B2D5-94D710203848}" sibTransId="{FD674109-2C9E-4B0D-8395-525A78D9AB90}"/>
    <dgm:cxn modelId="{89387381-FC39-46BE-80A5-67F497FF8024}" type="presOf" srcId="{FD674109-2C9E-4B0D-8395-525A78D9AB90}" destId="{EEAD6356-0FB1-4B82-8647-C048A1F0A7A0}" srcOrd="0" destOrd="0" presId="urn:microsoft.com/office/officeart/2005/8/layout/process1"/>
    <dgm:cxn modelId="{B0AF3610-C6C8-48CB-B619-B810FBD1BD80}" type="presOf" srcId="{B1C32EA7-7DAC-44BC-A946-70A0D70B7E20}" destId="{1919470F-A126-4471-915F-4034F264CDD5}" srcOrd="0" destOrd="0" presId="urn:microsoft.com/office/officeart/2005/8/layout/process1"/>
    <dgm:cxn modelId="{BD840175-71BB-4E19-9C8C-63FB1B0DE999}" srcId="{C269D391-BCE7-44FC-BA33-D7F012227496}" destId="{BFC67223-62C1-493C-97C8-FFEDECA6183D}" srcOrd="2" destOrd="0" parTransId="{967BEC58-0D90-4824-AB6A-A1C0982D5225}" sibTransId="{441E5834-9CF4-4CC0-8B73-AD92B11A0637}"/>
    <dgm:cxn modelId="{85E710A3-6780-4A43-9D0F-D43D74808EAD}" type="presOf" srcId="{FFCB2267-B7D7-4D91-A202-6EB111DAFF76}" destId="{72579F04-8B75-4C01-823A-6848E088C6A1}" srcOrd="1" destOrd="0" presId="urn:microsoft.com/office/officeart/2005/8/layout/process1"/>
    <dgm:cxn modelId="{BD9A2944-5627-4FC8-BDD2-B698B1191938}" srcId="{C269D391-BCE7-44FC-BA33-D7F012227496}" destId="{B1C32EA7-7DAC-44BC-A946-70A0D70B7E20}" srcOrd="0" destOrd="0" parTransId="{219A94A8-3E32-43E3-8718-E95484B3D16C}" sibTransId="{FFCB2267-B7D7-4D91-A202-6EB111DAFF76}"/>
    <dgm:cxn modelId="{EC49C763-939B-4B50-94F6-9BD123FE6910}" type="presOf" srcId="{BFC67223-62C1-493C-97C8-FFEDECA6183D}" destId="{64DA790A-5CF2-4C2B-9C33-2D0D6BB715F4}" srcOrd="0" destOrd="0" presId="urn:microsoft.com/office/officeart/2005/8/layout/process1"/>
    <dgm:cxn modelId="{D29760BF-C4FC-4A4D-8D35-6CA6C307CB82}" type="presOf" srcId="{FFCB2267-B7D7-4D91-A202-6EB111DAFF76}" destId="{A4DDED53-F032-4D0B-B700-48F678E85591}" srcOrd="0" destOrd="0" presId="urn:microsoft.com/office/officeart/2005/8/layout/process1"/>
    <dgm:cxn modelId="{1A697E9B-9033-4014-809A-C12BBD6F6611}" type="presParOf" srcId="{A55DC248-3436-4FCE-B4BC-7566434FFB2E}" destId="{1919470F-A126-4471-915F-4034F264CDD5}" srcOrd="0" destOrd="0" presId="urn:microsoft.com/office/officeart/2005/8/layout/process1"/>
    <dgm:cxn modelId="{D5C05D32-1009-478F-B57F-A85FE481A779}" type="presParOf" srcId="{A55DC248-3436-4FCE-B4BC-7566434FFB2E}" destId="{A4DDED53-F032-4D0B-B700-48F678E85591}" srcOrd="1" destOrd="0" presId="urn:microsoft.com/office/officeart/2005/8/layout/process1"/>
    <dgm:cxn modelId="{35A07897-B1B1-43A7-8C7F-438C5BF8C275}" type="presParOf" srcId="{A4DDED53-F032-4D0B-B700-48F678E85591}" destId="{72579F04-8B75-4C01-823A-6848E088C6A1}" srcOrd="0" destOrd="0" presId="urn:microsoft.com/office/officeart/2005/8/layout/process1"/>
    <dgm:cxn modelId="{67B37D00-FD99-4B46-9AB5-7F7901C3EA45}" type="presParOf" srcId="{A55DC248-3436-4FCE-B4BC-7566434FFB2E}" destId="{2866E22E-21DD-44F9-9716-BC1C586CD85B}" srcOrd="2" destOrd="0" presId="urn:microsoft.com/office/officeart/2005/8/layout/process1"/>
    <dgm:cxn modelId="{95D54A3C-EFF2-4C0E-93AD-59F7F1AD3EA1}" type="presParOf" srcId="{A55DC248-3436-4FCE-B4BC-7566434FFB2E}" destId="{EEAD6356-0FB1-4B82-8647-C048A1F0A7A0}" srcOrd="3" destOrd="0" presId="urn:microsoft.com/office/officeart/2005/8/layout/process1"/>
    <dgm:cxn modelId="{C96BA130-327F-40C1-97D9-DC86A4E3D701}" type="presParOf" srcId="{EEAD6356-0FB1-4B82-8647-C048A1F0A7A0}" destId="{D7FDE1A6-BBF4-4512-B696-6DDDD0119515}" srcOrd="0" destOrd="0" presId="urn:microsoft.com/office/officeart/2005/8/layout/process1"/>
    <dgm:cxn modelId="{BBD65D67-81E0-4A60-905D-19FEEADB9151}" type="presParOf" srcId="{A55DC248-3436-4FCE-B4BC-7566434FFB2E}" destId="{64DA790A-5CF2-4C2B-9C33-2D0D6BB715F4}" srcOrd="4" destOrd="0" presId="urn:microsoft.com/office/officeart/2005/8/layout/process1"/>
  </dgm:cxnLst>
  <dgm:bg/>
  <dgm:whole>
    <a:ln>
      <a:prstDash val="dashDot"/>
    </a:ln>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F0F9FEF-B6AA-49D9-8F54-5CB5DEFA4EB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D67328E2-43E2-4478-9D45-768FBB19E5CB}">
      <dgm:prSet phldrT="[Text]"/>
      <dgm:spPr>
        <a:solidFill>
          <a:srgbClr val="F1F5E5"/>
        </a:solidFill>
      </dgm:spPr>
      <dgm:t>
        <a:bodyPr/>
        <a:lstStyle/>
        <a:p>
          <a:r>
            <a:rPr lang="en-US" smtClean="0">
              <a:solidFill>
                <a:schemeClr val="bg1">
                  <a:lumMod val="65000"/>
                </a:schemeClr>
              </a:solidFill>
            </a:rPr>
            <a:t>Planning</a:t>
          </a:r>
          <a:endParaRPr lang="en-US">
            <a:solidFill>
              <a:schemeClr val="bg1">
                <a:lumMod val="65000"/>
              </a:schemeClr>
            </a:solidFill>
          </a:endParaRPr>
        </a:p>
      </dgm:t>
    </dgm:pt>
    <dgm:pt modelId="{B40BAAAA-26C0-4754-8653-E01532A17A94}" type="parTrans" cxnId="{2E40B3E1-A1E3-42AB-B1F1-EA6FD806FC62}">
      <dgm:prSet/>
      <dgm:spPr/>
      <dgm:t>
        <a:bodyPr/>
        <a:lstStyle/>
        <a:p>
          <a:endParaRPr lang="en-US"/>
        </a:p>
      </dgm:t>
    </dgm:pt>
    <dgm:pt modelId="{0B6E6045-FEC8-4BAE-8EDE-D491300EEEB4}" type="sibTrans" cxnId="{2E40B3E1-A1E3-42AB-B1F1-EA6FD806FC62}">
      <dgm:prSet/>
      <dgm:spPr/>
      <dgm:t>
        <a:bodyPr/>
        <a:lstStyle/>
        <a:p>
          <a:endParaRPr lang="en-US"/>
        </a:p>
      </dgm:t>
    </dgm:pt>
    <dgm:pt modelId="{FB9BF032-EF39-48B2-B80D-373E79404763}">
      <dgm:prSet phldrT="[Text]"/>
      <dgm:spPr>
        <a:solidFill>
          <a:srgbClr val="F1F5E5"/>
        </a:solidFill>
      </dgm:spPr>
      <dgm:t>
        <a:bodyPr/>
        <a:lstStyle/>
        <a:p>
          <a:r>
            <a:rPr lang="en-US" smtClean="0">
              <a:solidFill>
                <a:schemeClr val="bg1">
                  <a:lumMod val="65000"/>
                </a:schemeClr>
              </a:solidFill>
            </a:rPr>
            <a:t>Analysis</a:t>
          </a:r>
          <a:endParaRPr lang="en-US">
            <a:solidFill>
              <a:schemeClr val="bg1">
                <a:lumMod val="65000"/>
              </a:schemeClr>
            </a:solidFill>
          </a:endParaRPr>
        </a:p>
      </dgm:t>
    </dgm:pt>
    <dgm:pt modelId="{5D212CD4-22AF-45FF-9930-4350C1CA4ED3}" type="parTrans" cxnId="{F3E7930A-7DD8-4D87-9059-BEB8774F2477}">
      <dgm:prSet/>
      <dgm:spPr/>
      <dgm:t>
        <a:bodyPr/>
        <a:lstStyle/>
        <a:p>
          <a:endParaRPr lang="en-US"/>
        </a:p>
      </dgm:t>
    </dgm:pt>
    <dgm:pt modelId="{9F4EC80E-7AF8-4B9D-99E8-0056303A5637}" type="sibTrans" cxnId="{F3E7930A-7DD8-4D87-9059-BEB8774F2477}">
      <dgm:prSet/>
      <dgm:spPr/>
      <dgm:t>
        <a:bodyPr/>
        <a:lstStyle/>
        <a:p>
          <a:endParaRPr lang="en-US"/>
        </a:p>
      </dgm:t>
    </dgm:pt>
    <dgm:pt modelId="{E8F54C04-E3E4-4FAC-BFCC-7DDD221F93F4}">
      <dgm:prSet phldrT="[Text]"/>
      <dgm:spPr>
        <a:solidFill>
          <a:srgbClr val="FFC000"/>
        </a:solidFill>
      </dgm:spPr>
      <dgm:t>
        <a:bodyPr/>
        <a:lstStyle/>
        <a:p>
          <a:r>
            <a:rPr lang="en-US" smtClean="0"/>
            <a:t>Design</a:t>
          </a:r>
          <a:endParaRPr lang="en-US"/>
        </a:p>
      </dgm:t>
    </dgm:pt>
    <dgm:pt modelId="{F7F047A0-490D-43C3-821C-4E43E12F957A}" type="parTrans" cxnId="{BF605004-4029-427D-86EF-D36499FE6D61}">
      <dgm:prSet/>
      <dgm:spPr/>
      <dgm:t>
        <a:bodyPr/>
        <a:lstStyle/>
        <a:p>
          <a:endParaRPr lang="en-US"/>
        </a:p>
      </dgm:t>
    </dgm:pt>
    <dgm:pt modelId="{43330F67-830E-4ADD-88F4-D4865F832121}" type="sibTrans" cxnId="{BF605004-4029-427D-86EF-D36499FE6D61}">
      <dgm:prSet/>
      <dgm:spPr/>
      <dgm:t>
        <a:bodyPr/>
        <a:lstStyle/>
        <a:p>
          <a:endParaRPr lang="en-US"/>
        </a:p>
      </dgm:t>
    </dgm:pt>
    <dgm:pt modelId="{92B0AD5D-DF4E-415B-BF3D-7E78140B3B47}">
      <dgm:prSet phldrT="[Text]"/>
      <dgm:spPr>
        <a:solidFill>
          <a:srgbClr val="F1F5E5"/>
        </a:solidFill>
      </dgm:spPr>
      <dgm:t>
        <a:bodyPr/>
        <a:lstStyle/>
        <a:p>
          <a:r>
            <a:rPr lang="en-US" smtClean="0">
              <a:solidFill>
                <a:schemeClr val="bg1">
                  <a:lumMod val="65000"/>
                </a:schemeClr>
              </a:solidFill>
            </a:rPr>
            <a:t>Implementation</a:t>
          </a:r>
          <a:endParaRPr lang="en-US">
            <a:solidFill>
              <a:schemeClr val="bg1">
                <a:lumMod val="65000"/>
              </a:schemeClr>
            </a:solidFill>
          </a:endParaRPr>
        </a:p>
      </dgm:t>
    </dgm:pt>
    <dgm:pt modelId="{E7585E7C-16C1-4A7C-8B6D-BF7859928917}" type="parTrans" cxnId="{58B21132-3043-42F0-9828-C94A7ABF0FAA}">
      <dgm:prSet/>
      <dgm:spPr/>
      <dgm:t>
        <a:bodyPr/>
        <a:lstStyle/>
        <a:p>
          <a:endParaRPr lang="en-US"/>
        </a:p>
      </dgm:t>
    </dgm:pt>
    <dgm:pt modelId="{BFE4DFE4-F7E5-4F1F-981B-084C24BB45BE}" type="sibTrans" cxnId="{58B21132-3043-42F0-9828-C94A7ABF0FAA}">
      <dgm:prSet/>
      <dgm:spPr/>
      <dgm:t>
        <a:bodyPr/>
        <a:lstStyle/>
        <a:p>
          <a:endParaRPr lang="en-US"/>
        </a:p>
      </dgm:t>
    </dgm:pt>
    <dgm:pt modelId="{88073DAC-293E-459F-B685-A5726A820980}">
      <dgm:prSet phldrT="[Text]"/>
      <dgm:spPr>
        <a:solidFill>
          <a:srgbClr val="F1F5E5"/>
        </a:solidFill>
      </dgm:spPr>
      <dgm:t>
        <a:bodyPr/>
        <a:lstStyle/>
        <a:p>
          <a:r>
            <a:rPr lang="en-US" smtClean="0">
              <a:solidFill>
                <a:schemeClr val="bg1">
                  <a:lumMod val="65000"/>
                </a:schemeClr>
              </a:solidFill>
            </a:rPr>
            <a:t>Operation and Support</a:t>
          </a:r>
          <a:endParaRPr lang="en-US">
            <a:solidFill>
              <a:schemeClr val="bg1">
                <a:lumMod val="65000"/>
              </a:schemeClr>
            </a:solidFill>
          </a:endParaRPr>
        </a:p>
      </dgm:t>
    </dgm:pt>
    <dgm:pt modelId="{59197DB8-FC05-4678-B628-2DB516BDC012}" type="parTrans" cxnId="{77ADEB36-BBFF-46ED-A256-D185D59798E8}">
      <dgm:prSet/>
      <dgm:spPr/>
      <dgm:t>
        <a:bodyPr/>
        <a:lstStyle/>
        <a:p>
          <a:endParaRPr lang="en-US"/>
        </a:p>
      </dgm:t>
    </dgm:pt>
    <dgm:pt modelId="{BC7438C9-A0D5-42F7-AE04-D77ED9CAD0D9}" type="sibTrans" cxnId="{77ADEB36-BBFF-46ED-A256-D185D59798E8}">
      <dgm:prSet/>
      <dgm:spPr/>
      <dgm:t>
        <a:bodyPr/>
        <a:lstStyle/>
        <a:p>
          <a:endParaRPr lang="en-US"/>
        </a:p>
      </dgm:t>
    </dgm:pt>
    <dgm:pt modelId="{745D317E-8BC8-44CD-84A7-D0CFAF88F6FF}" type="pres">
      <dgm:prSet presAssocID="{CF0F9FEF-B6AA-49D9-8F54-5CB5DEFA4EBE}" presName="Name0" presStyleCnt="0">
        <dgm:presLayoutVars>
          <dgm:dir/>
          <dgm:resizeHandles val="exact"/>
        </dgm:presLayoutVars>
      </dgm:prSet>
      <dgm:spPr/>
      <dgm:t>
        <a:bodyPr/>
        <a:lstStyle/>
        <a:p>
          <a:endParaRPr lang="en-US"/>
        </a:p>
      </dgm:t>
    </dgm:pt>
    <dgm:pt modelId="{2DEA4F79-DF2E-4745-9D38-1F9068D7337A}" type="pres">
      <dgm:prSet presAssocID="{CF0F9FEF-B6AA-49D9-8F54-5CB5DEFA4EBE}" presName="cycle" presStyleCnt="0"/>
      <dgm:spPr/>
    </dgm:pt>
    <dgm:pt modelId="{639BFE88-B632-4EDB-BD8C-182EAA32885C}" type="pres">
      <dgm:prSet presAssocID="{D67328E2-43E2-4478-9D45-768FBB19E5CB}" presName="nodeFirstNode" presStyleLbl="node1" presStyleIdx="0" presStyleCnt="5">
        <dgm:presLayoutVars>
          <dgm:bulletEnabled val="1"/>
        </dgm:presLayoutVars>
      </dgm:prSet>
      <dgm:spPr/>
      <dgm:t>
        <a:bodyPr/>
        <a:lstStyle/>
        <a:p>
          <a:endParaRPr lang="en-US"/>
        </a:p>
      </dgm:t>
    </dgm:pt>
    <dgm:pt modelId="{A9CE228D-4398-4B7D-9ABD-54DCD63C4242}" type="pres">
      <dgm:prSet presAssocID="{0B6E6045-FEC8-4BAE-8EDE-D491300EEEB4}" presName="sibTransFirstNode" presStyleLbl="bgShp" presStyleIdx="0" presStyleCnt="1"/>
      <dgm:spPr/>
      <dgm:t>
        <a:bodyPr/>
        <a:lstStyle/>
        <a:p>
          <a:endParaRPr lang="en-US"/>
        </a:p>
      </dgm:t>
    </dgm:pt>
    <dgm:pt modelId="{E8AABB5C-553A-4B0D-9CB5-866A502735D7}" type="pres">
      <dgm:prSet presAssocID="{FB9BF032-EF39-48B2-B80D-373E79404763}" presName="nodeFollowingNodes" presStyleLbl="node1" presStyleIdx="1" presStyleCnt="5">
        <dgm:presLayoutVars>
          <dgm:bulletEnabled val="1"/>
        </dgm:presLayoutVars>
      </dgm:prSet>
      <dgm:spPr/>
      <dgm:t>
        <a:bodyPr/>
        <a:lstStyle/>
        <a:p>
          <a:endParaRPr lang="en-US"/>
        </a:p>
      </dgm:t>
    </dgm:pt>
    <dgm:pt modelId="{1AD4F187-9DD9-4E67-A0B9-FE49E4576157}" type="pres">
      <dgm:prSet presAssocID="{E8F54C04-E3E4-4FAC-BFCC-7DDD221F93F4}" presName="nodeFollowingNodes" presStyleLbl="node1" presStyleIdx="2" presStyleCnt="5">
        <dgm:presLayoutVars>
          <dgm:bulletEnabled val="1"/>
        </dgm:presLayoutVars>
      </dgm:prSet>
      <dgm:spPr/>
      <dgm:t>
        <a:bodyPr/>
        <a:lstStyle/>
        <a:p>
          <a:endParaRPr lang="en-US"/>
        </a:p>
      </dgm:t>
    </dgm:pt>
    <dgm:pt modelId="{881EB279-BB51-4E95-985B-603E54836977}" type="pres">
      <dgm:prSet presAssocID="{92B0AD5D-DF4E-415B-BF3D-7E78140B3B47}" presName="nodeFollowingNodes" presStyleLbl="node1" presStyleIdx="3" presStyleCnt="5">
        <dgm:presLayoutVars>
          <dgm:bulletEnabled val="1"/>
        </dgm:presLayoutVars>
      </dgm:prSet>
      <dgm:spPr/>
      <dgm:t>
        <a:bodyPr/>
        <a:lstStyle/>
        <a:p>
          <a:endParaRPr lang="en-US"/>
        </a:p>
      </dgm:t>
    </dgm:pt>
    <dgm:pt modelId="{D10E84E1-2E28-4F0B-9D65-0D07F7EF261D}" type="pres">
      <dgm:prSet presAssocID="{88073DAC-293E-459F-B685-A5726A820980}" presName="nodeFollowingNodes" presStyleLbl="node1" presStyleIdx="4" presStyleCnt="5">
        <dgm:presLayoutVars>
          <dgm:bulletEnabled val="1"/>
        </dgm:presLayoutVars>
      </dgm:prSet>
      <dgm:spPr/>
      <dgm:t>
        <a:bodyPr/>
        <a:lstStyle/>
        <a:p>
          <a:endParaRPr lang="en-US"/>
        </a:p>
      </dgm:t>
    </dgm:pt>
  </dgm:ptLst>
  <dgm:cxnLst>
    <dgm:cxn modelId="{1C33E379-6062-4324-96CE-585341924B39}" type="presOf" srcId="{CF0F9FEF-B6AA-49D9-8F54-5CB5DEFA4EBE}" destId="{745D317E-8BC8-44CD-84A7-D0CFAF88F6FF}" srcOrd="0" destOrd="0" presId="urn:microsoft.com/office/officeart/2005/8/layout/cycle3"/>
    <dgm:cxn modelId="{641DD917-BD21-486D-B573-315C2BDD6B09}" type="presOf" srcId="{88073DAC-293E-459F-B685-A5726A820980}" destId="{D10E84E1-2E28-4F0B-9D65-0D07F7EF261D}" srcOrd="0" destOrd="0" presId="urn:microsoft.com/office/officeart/2005/8/layout/cycle3"/>
    <dgm:cxn modelId="{3877C064-99D7-431A-9F91-48FF8D2E78AA}" type="presOf" srcId="{E8F54C04-E3E4-4FAC-BFCC-7DDD221F93F4}" destId="{1AD4F187-9DD9-4E67-A0B9-FE49E4576157}" srcOrd="0" destOrd="0" presId="urn:microsoft.com/office/officeart/2005/8/layout/cycle3"/>
    <dgm:cxn modelId="{77ADEB36-BBFF-46ED-A256-D185D59798E8}" srcId="{CF0F9FEF-B6AA-49D9-8F54-5CB5DEFA4EBE}" destId="{88073DAC-293E-459F-B685-A5726A820980}" srcOrd="4" destOrd="0" parTransId="{59197DB8-FC05-4678-B628-2DB516BDC012}" sibTransId="{BC7438C9-A0D5-42F7-AE04-D77ED9CAD0D9}"/>
    <dgm:cxn modelId="{7C7C2567-80CA-4C6B-9A07-1BFDE1467326}" type="presOf" srcId="{0B6E6045-FEC8-4BAE-8EDE-D491300EEEB4}" destId="{A9CE228D-4398-4B7D-9ABD-54DCD63C4242}" srcOrd="0" destOrd="0" presId="urn:microsoft.com/office/officeart/2005/8/layout/cycle3"/>
    <dgm:cxn modelId="{4867AC6E-19AA-47D1-89AD-76EF4241086B}" type="presOf" srcId="{92B0AD5D-DF4E-415B-BF3D-7E78140B3B47}" destId="{881EB279-BB51-4E95-985B-603E54836977}" srcOrd="0" destOrd="0" presId="urn:microsoft.com/office/officeart/2005/8/layout/cycle3"/>
    <dgm:cxn modelId="{16726CA9-EF18-4205-9333-BC9240B3D889}" type="presOf" srcId="{FB9BF032-EF39-48B2-B80D-373E79404763}" destId="{E8AABB5C-553A-4B0D-9CB5-866A502735D7}" srcOrd="0" destOrd="0" presId="urn:microsoft.com/office/officeart/2005/8/layout/cycle3"/>
    <dgm:cxn modelId="{F3E7930A-7DD8-4D87-9059-BEB8774F2477}" srcId="{CF0F9FEF-B6AA-49D9-8F54-5CB5DEFA4EBE}" destId="{FB9BF032-EF39-48B2-B80D-373E79404763}" srcOrd="1" destOrd="0" parTransId="{5D212CD4-22AF-45FF-9930-4350C1CA4ED3}" sibTransId="{9F4EC80E-7AF8-4B9D-99E8-0056303A5637}"/>
    <dgm:cxn modelId="{2E40B3E1-A1E3-42AB-B1F1-EA6FD806FC62}" srcId="{CF0F9FEF-B6AA-49D9-8F54-5CB5DEFA4EBE}" destId="{D67328E2-43E2-4478-9D45-768FBB19E5CB}" srcOrd="0" destOrd="0" parTransId="{B40BAAAA-26C0-4754-8653-E01532A17A94}" sibTransId="{0B6E6045-FEC8-4BAE-8EDE-D491300EEEB4}"/>
    <dgm:cxn modelId="{BF605004-4029-427D-86EF-D36499FE6D61}" srcId="{CF0F9FEF-B6AA-49D9-8F54-5CB5DEFA4EBE}" destId="{E8F54C04-E3E4-4FAC-BFCC-7DDD221F93F4}" srcOrd="2" destOrd="0" parTransId="{F7F047A0-490D-43C3-821C-4E43E12F957A}" sibTransId="{43330F67-830E-4ADD-88F4-D4865F832121}"/>
    <dgm:cxn modelId="{58B21132-3043-42F0-9828-C94A7ABF0FAA}" srcId="{CF0F9FEF-B6AA-49D9-8F54-5CB5DEFA4EBE}" destId="{92B0AD5D-DF4E-415B-BF3D-7E78140B3B47}" srcOrd="3" destOrd="0" parTransId="{E7585E7C-16C1-4A7C-8B6D-BF7859928917}" sibTransId="{BFE4DFE4-F7E5-4F1F-981B-084C24BB45BE}"/>
    <dgm:cxn modelId="{CA7B87E4-3618-487D-B3FE-2D106682978A}" type="presOf" srcId="{D67328E2-43E2-4478-9D45-768FBB19E5CB}" destId="{639BFE88-B632-4EDB-BD8C-182EAA32885C}" srcOrd="0" destOrd="0" presId="urn:microsoft.com/office/officeart/2005/8/layout/cycle3"/>
    <dgm:cxn modelId="{399B6D29-47FC-413E-9AA5-C252DC3F9759}" type="presParOf" srcId="{745D317E-8BC8-44CD-84A7-D0CFAF88F6FF}" destId="{2DEA4F79-DF2E-4745-9D38-1F9068D7337A}" srcOrd="0" destOrd="0" presId="urn:microsoft.com/office/officeart/2005/8/layout/cycle3"/>
    <dgm:cxn modelId="{4962361B-EF81-411A-B9D4-D62186EA8746}" type="presParOf" srcId="{2DEA4F79-DF2E-4745-9D38-1F9068D7337A}" destId="{639BFE88-B632-4EDB-BD8C-182EAA32885C}" srcOrd="0" destOrd="0" presId="urn:microsoft.com/office/officeart/2005/8/layout/cycle3"/>
    <dgm:cxn modelId="{F4E16BA9-8CC5-4BBE-AD4E-24FA8079D757}" type="presParOf" srcId="{2DEA4F79-DF2E-4745-9D38-1F9068D7337A}" destId="{A9CE228D-4398-4B7D-9ABD-54DCD63C4242}" srcOrd="1" destOrd="0" presId="urn:microsoft.com/office/officeart/2005/8/layout/cycle3"/>
    <dgm:cxn modelId="{1D5D838F-D9E7-4A25-B52B-2826B8A6E5B6}" type="presParOf" srcId="{2DEA4F79-DF2E-4745-9D38-1F9068D7337A}" destId="{E8AABB5C-553A-4B0D-9CB5-866A502735D7}" srcOrd="2" destOrd="0" presId="urn:microsoft.com/office/officeart/2005/8/layout/cycle3"/>
    <dgm:cxn modelId="{87A53B99-1E66-498A-B718-60DEC656BAA7}" type="presParOf" srcId="{2DEA4F79-DF2E-4745-9D38-1F9068D7337A}" destId="{1AD4F187-9DD9-4E67-A0B9-FE49E4576157}" srcOrd="3" destOrd="0" presId="urn:microsoft.com/office/officeart/2005/8/layout/cycle3"/>
    <dgm:cxn modelId="{2604715E-5D68-45C4-865F-7C45A38CC5EB}" type="presParOf" srcId="{2DEA4F79-DF2E-4745-9D38-1F9068D7337A}" destId="{881EB279-BB51-4E95-985B-603E54836977}" srcOrd="4" destOrd="0" presId="urn:microsoft.com/office/officeart/2005/8/layout/cycle3"/>
    <dgm:cxn modelId="{5CE46C1D-9CB2-4764-964F-B50AEBCC4263}" type="presParOf" srcId="{2DEA4F79-DF2E-4745-9D38-1F9068D7337A}" destId="{D10E84E1-2E28-4F0B-9D65-0D07F7EF261D}"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6ADC704-14D2-466E-9D16-487B0B6DAE20}" type="doc">
      <dgm:prSet loTypeId="urn:microsoft.com/office/officeart/2005/8/layout/process1" loCatId="process" qsTypeId="urn:microsoft.com/office/officeart/2005/8/quickstyle/simple1" qsCatId="simple" csTypeId="urn:microsoft.com/office/officeart/2005/8/colors/accent0_3" csCatId="mainScheme" phldr="1"/>
      <dgm:spPr/>
    </dgm:pt>
    <dgm:pt modelId="{8CF4303B-7C80-4DDD-82D7-79AB7818790C}">
      <dgm:prSet phldrT="[Text]"/>
      <dgm:spPr/>
      <dgm:t>
        <a:bodyPr/>
        <a:lstStyle/>
        <a:p>
          <a:r>
            <a:rPr lang="id-ID" dirty="0" smtClean="0"/>
            <a:t>Menentukan strategi perancangan</a:t>
          </a:r>
          <a:endParaRPr lang="en-US" dirty="0"/>
        </a:p>
      </dgm:t>
    </dgm:pt>
    <dgm:pt modelId="{D0FC45B6-60CE-41AA-83CF-17419AD17C07}" type="parTrans" cxnId="{FF618174-8922-43EB-85AB-CB6CC7C32974}">
      <dgm:prSet/>
      <dgm:spPr/>
      <dgm:t>
        <a:bodyPr/>
        <a:lstStyle/>
        <a:p>
          <a:endParaRPr lang="en-US"/>
        </a:p>
      </dgm:t>
    </dgm:pt>
    <dgm:pt modelId="{13374373-CE12-4B78-A60C-005C16301571}" type="sibTrans" cxnId="{FF618174-8922-43EB-85AB-CB6CC7C32974}">
      <dgm:prSet/>
      <dgm:spPr/>
      <dgm:t>
        <a:bodyPr/>
        <a:lstStyle/>
        <a:p>
          <a:endParaRPr lang="en-US"/>
        </a:p>
      </dgm:t>
    </dgm:pt>
    <dgm:pt modelId="{AAF6FCA9-0AB5-49CC-96AB-44F1CA6918D7}">
      <dgm:prSet phldrT="[Text]"/>
      <dgm:spPr/>
      <dgm:t>
        <a:bodyPr/>
        <a:lstStyle/>
        <a:p>
          <a:r>
            <a:rPr lang="id-ID" dirty="0" smtClean="0"/>
            <a:t>Perancangan dasar arsitektur sistem</a:t>
          </a:r>
          <a:endParaRPr lang="en-US" dirty="0"/>
        </a:p>
      </dgm:t>
    </dgm:pt>
    <dgm:pt modelId="{0F15435C-5005-40FF-AAFC-1A99FAE8A79F}" type="parTrans" cxnId="{744508A1-C994-41A8-B57D-47B8CED0CC30}">
      <dgm:prSet/>
      <dgm:spPr/>
      <dgm:t>
        <a:bodyPr/>
        <a:lstStyle/>
        <a:p>
          <a:endParaRPr lang="en-US"/>
        </a:p>
      </dgm:t>
    </dgm:pt>
    <dgm:pt modelId="{76CF17A0-1774-4154-A4B6-B119C688AB6C}" type="sibTrans" cxnId="{744508A1-C994-41A8-B57D-47B8CED0CC30}">
      <dgm:prSet/>
      <dgm:spPr/>
      <dgm:t>
        <a:bodyPr/>
        <a:lstStyle/>
        <a:p>
          <a:endParaRPr lang="en-US"/>
        </a:p>
      </dgm:t>
    </dgm:pt>
    <dgm:pt modelId="{094A0FC3-210F-485C-882B-BD2F73FBCA34}">
      <dgm:prSet phldrT="[Text]"/>
      <dgm:spPr/>
      <dgm:t>
        <a:bodyPr/>
        <a:lstStyle/>
        <a:p>
          <a:r>
            <a:rPr lang="id-ID" dirty="0" smtClean="0"/>
            <a:t>Perancangan penyimpanan data</a:t>
          </a:r>
          <a:endParaRPr lang="en-US" dirty="0"/>
        </a:p>
      </dgm:t>
    </dgm:pt>
    <dgm:pt modelId="{1752DAA8-3E3B-4374-A275-B19C0BE16C48}" type="parTrans" cxnId="{2A47ABC9-2134-4F17-A109-8625B4A7F3A6}">
      <dgm:prSet/>
      <dgm:spPr/>
      <dgm:t>
        <a:bodyPr/>
        <a:lstStyle/>
        <a:p>
          <a:endParaRPr lang="en-US"/>
        </a:p>
      </dgm:t>
    </dgm:pt>
    <dgm:pt modelId="{3B4C32B5-FF64-4EE0-833E-492DB4D48FBF}" type="sibTrans" cxnId="{2A47ABC9-2134-4F17-A109-8625B4A7F3A6}">
      <dgm:prSet/>
      <dgm:spPr/>
      <dgm:t>
        <a:bodyPr/>
        <a:lstStyle/>
        <a:p>
          <a:endParaRPr lang="en-US"/>
        </a:p>
      </dgm:t>
    </dgm:pt>
    <dgm:pt modelId="{5F5EA5A8-02EA-4308-BAE4-97404420F36F}">
      <dgm:prSet phldrT="[Text]"/>
      <dgm:spPr/>
      <dgm:t>
        <a:bodyPr/>
        <a:lstStyle/>
        <a:p>
          <a:r>
            <a:rPr lang="id-ID" dirty="0" smtClean="0"/>
            <a:t>Pembuatan rancangan program</a:t>
          </a:r>
          <a:endParaRPr lang="en-US" dirty="0"/>
        </a:p>
      </dgm:t>
    </dgm:pt>
    <dgm:pt modelId="{C303AAF2-13AA-4043-8B2F-64E50E4E586D}" type="parTrans" cxnId="{4920EBC6-C040-444F-AE19-17F04FEDF790}">
      <dgm:prSet/>
      <dgm:spPr/>
      <dgm:t>
        <a:bodyPr/>
        <a:lstStyle/>
        <a:p>
          <a:endParaRPr lang="en-US"/>
        </a:p>
      </dgm:t>
    </dgm:pt>
    <dgm:pt modelId="{2DF7FA8C-C515-4669-8CD3-166EA39330E7}" type="sibTrans" cxnId="{4920EBC6-C040-444F-AE19-17F04FEDF790}">
      <dgm:prSet/>
      <dgm:spPr/>
      <dgm:t>
        <a:bodyPr/>
        <a:lstStyle/>
        <a:p>
          <a:endParaRPr lang="en-US"/>
        </a:p>
      </dgm:t>
    </dgm:pt>
    <dgm:pt modelId="{F0367245-3B4D-4219-A351-C6D468B31A2F}" type="pres">
      <dgm:prSet presAssocID="{56ADC704-14D2-466E-9D16-487B0B6DAE20}" presName="Name0" presStyleCnt="0">
        <dgm:presLayoutVars>
          <dgm:dir/>
          <dgm:resizeHandles val="exact"/>
        </dgm:presLayoutVars>
      </dgm:prSet>
      <dgm:spPr/>
    </dgm:pt>
    <dgm:pt modelId="{5657045A-FCAD-4AF7-B5CA-DDC50C9461D0}" type="pres">
      <dgm:prSet presAssocID="{8CF4303B-7C80-4DDD-82D7-79AB7818790C}" presName="node" presStyleLbl="node1" presStyleIdx="0" presStyleCnt="4" custLinFactY="41454" custLinFactNeighborX="-28978" custLinFactNeighborY="100000">
        <dgm:presLayoutVars>
          <dgm:bulletEnabled val="1"/>
        </dgm:presLayoutVars>
      </dgm:prSet>
      <dgm:spPr/>
      <dgm:t>
        <a:bodyPr/>
        <a:lstStyle/>
        <a:p>
          <a:endParaRPr lang="en-US"/>
        </a:p>
      </dgm:t>
    </dgm:pt>
    <dgm:pt modelId="{670106F7-9693-4213-9BE4-B1FFBDD6B6E5}" type="pres">
      <dgm:prSet presAssocID="{13374373-CE12-4B78-A60C-005C16301571}" presName="sibTrans" presStyleLbl="sibTrans2D1" presStyleIdx="0" presStyleCnt="3"/>
      <dgm:spPr/>
      <dgm:t>
        <a:bodyPr/>
        <a:lstStyle/>
        <a:p>
          <a:endParaRPr lang="en-US"/>
        </a:p>
      </dgm:t>
    </dgm:pt>
    <dgm:pt modelId="{3E7CE9B6-6CC8-4D2B-B67E-C23B61BB7504}" type="pres">
      <dgm:prSet presAssocID="{13374373-CE12-4B78-A60C-005C16301571}" presName="connectorText" presStyleLbl="sibTrans2D1" presStyleIdx="0" presStyleCnt="3"/>
      <dgm:spPr/>
      <dgm:t>
        <a:bodyPr/>
        <a:lstStyle/>
        <a:p>
          <a:endParaRPr lang="en-US"/>
        </a:p>
      </dgm:t>
    </dgm:pt>
    <dgm:pt modelId="{73CE4A39-F1CE-4F82-9B5F-57EDFDDF3E89}" type="pres">
      <dgm:prSet presAssocID="{AAF6FCA9-0AB5-49CC-96AB-44F1CA6918D7}" presName="node" presStyleLbl="node1" presStyleIdx="1" presStyleCnt="4">
        <dgm:presLayoutVars>
          <dgm:bulletEnabled val="1"/>
        </dgm:presLayoutVars>
      </dgm:prSet>
      <dgm:spPr/>
      <dgm:t>
        <a:bodyPr/>
        <a:lstStyle/>
        <a:p>
          <a:endParaRPr lang="en-US"/>
        </a:p>
      </dgm:t>
    </dgm:pt>
    <dgm:pt modelId="{6DBC793A-E3B3-4B57-803C-C61A2F1F2D77}" type="pres">
      <dgm:prSet presAssocID="{76CF17A0-1774-4154-A4B6-B119C688AB6C}" presName="sibTrans" presStyleLbl="sibTrans2D1" presStyleIdx="1" presStyleCnt="3"/>
      <dgm:spPr/>
      <dgm:t>
        <a:bodyPr/>
        <a:lstStyle/>
        <a:p>
          <a:endParaRPr lang="en-US"/>
        </a:p>
      </dgm:t>
    </dgm:pt>
    <dgm:pt modelId="{09A9FCC4-9CC7-4C8C-BE76-D1F8A57DF3AB}" type="pres">
      <dgm:prSet presAssocID="{76CF17A0-1774-4154-A4B6-B119C688AB6C}" presName="connectorText" presStyleLbl="sibTrans2D1" presStyleIdx="1" presStyleCnt="3"/>
      <dgm:spPr/>
      <dgm:t>
        <a:bodyPr/>
        <a:lstStyle/>
        <a:p>
          <a:endParaRPr lang="en-US"/>
        </a:p>
      </dgm:t>
    </dgm:pt>
    <dgm:pt modelId="{44B8F2CB-B0E6-45B6-932C-F5444A0BE5FE}" type="pres">
      <dgm:prSet presAssocID="{094A0FC3-210F-485C-882B-BD2F73FBCA34}" presName="node" presStyleLbl="node1" presStyleIdx="2" presStyleCnt="4">
        <dgm:presLayoutVars>
          <dgm:bulletEnabled val="1"/>
        </dgm:presLayoutVars>
      </dgm:prSet>
      <dgm:spPr/>
      <dgm:t>
        <a:bodyPr/>
        <a:lstStyle/>
        <a:p>
          <a:endParaRPr lang="en-US"/>
        </a:p>
      </dgm:t>
    </dgm:pt>
    <dgm:pt modelId="{0CB1785F-D244-49B6-8378-B1DB8167B195}" type="pres">
      <dgm:prSet presAssocID="{3B4C32B5-FF64-4EE0-833E-492DB4D48FBF}" presName="sibTrans" presStyleLbl="sibTrans2D1" presStyleIdx="2" presStyleCnt="3"/>
      <dgm:spPr/>
      <dgm:t>
        <a:bodyPr/>
        <a:lstStyle/>
        <a:p>
          <a:endParaRPr lang="en-US"/>
        </a:p>
      </dgm:t>
    </dgm:pt>
    <dgm:pt modelId="{1D1AF28E-BB30-44E2-AE41-5E8A6AB7B0F0}" type="pres">
      <dgm:prSet presAssocID="{3B4C32B5-FF64-4EE0-833E-492DB4D48FBF}" presName="connectorText" presStyleLbl="sibTrans2D1" presStyleIdx="2" presStyleCnt="3"/>
      <dgm:spPr/>
      <dgm:t>
        <a:bodyPr/>
        <a:lstStyle/>
        <a:p>
          <a:endParaRPr lang="en-US"/>
        </a:p>
      </dgm:t>
    </dgm:pt>
    <dgm:pt modelId="{E0BBB187-93DA-4470-8030-EA80B2E890A2}" type="pres">
      <dgm:prSet presAssocID="{5F5EA5A8-02EA-4308-BAE4-97404420F36F}" presName="node" presStyleLbl="node1" presStyleIdx="3" presStyleCnt="4">
        <dgm:presLayoutVars>
          <dgm:bulletEnabled val="1"/>
        </dgm:presLayoutVars>
      </dgm:prSet>
      <dgm:spPr/>
      <dgm:t>
        <a:bodyPr/>
        <a:lstStyle/>
        <a:p>
          <a:endParaRPr lang="en-US"/>
        </a:p>
      </dgm:t>
    </dgm:pt>
  </dgm:ptLst>
  <dgm:cxnLst>
    <dgm:cxn modelId="{FF618174-8922-43EB-85AB-CB6CC7C32974}" srcId="{56ADC704-14D2-466E-9D16-487B0B6DAE20}" destId="{8CF4303B-7C80-4DDD-82D7-79AB7818790C}" srcOrd="0" destOrd="0" parTransId="{D0FC45B6-60CE-41AA-83CF-17419AD17C07}" sibTransId="{13374373-CE12-4B78-A60C-005C16301571}"/>
    <dgm:cxn modelId="{0A72A0F4-F7D6-4A4C-BC5E-48622CF3DF5C}" type="presOf" srcId="{13374373-CE12-4B78-A60C-005C16301571}" destId="{3E7CE9B6-6CC8-4D2B-B67E-C23B61BB7504}" srcOrd="1" destOrd="0" presId="urn:microsoft.com/office/officeart/2005/8/layout/process1"/>
    <dgm:cxn modelId="{AF7770EA-E9EC-4752-A149-803179F387CF}" type="presOf" srcId="{8CF4303B-7C80-4DDD-82D7-79AB7818790C}" destId="{5657045A-FCAD-4AF7-B5CA-DDC50C9461D0}" srcOrd="0" destOrd="0" presId="urn:microsoft.com/office/officeart/2005/8/layout/process1"/>
    <dgm:cxn modelId="{831537B6-CFDD-464E-95CE-11EF94CBE2FA}" type="presOf" srcId="{094A0FC3-210F-485C-882B-BD2F73FBCA34}" destId="{44B8F2CB-B0E6-45B6-932C-F5444A0BE5FE}" srcOrd="0" destOrd="0" presId="urn:microsoft.com/office/officeart/2005/8/layout/process1"/>
    <dgm:cxn modelId="{FD47D4CD-FB26-4B43-80F7-50172D7BCF84}" type="presOf" srcId="{5F5EA5A8-02EA-4308-BAE4-97404420F36F}" destId="{E0BBB187-93DA-4470-8030-EA80B2E890A2}" srcOrd="0" destOrd="0" presId="urn:microsoft.com/office/officeart/2005/8/layout/process1"/>
    <dgm:cxn modelId="{B7315434-DB98-4C38-BE36-43B2C19956C8}" type="presOf" srcId="{13374373-CE12-4B78-A60C-005C16301571}" destId="{670106F7-9693-4213-9BE4-B1FFBDD6B6E5}" srcOrd="0" destOrd="0" presId="urn:microsoft.com/office/officeart/2005/8/layout/process1"/>
    <dgm:cxn modelId="{7145D6C5-5D5C-4BF0-A5ED-7AA0D705268F}" type="presOf" srcId="{3B4C32B5-FF64-4EE0-833E-492DB4D48FBF}" destId="{1D1AF28E-BB30-44E2-AE41-5E8A6AB7B0F0}" srcOrd="1" destOrd="0" presId="urn:microsoft.com/office/officeart/2005/8/layout/process1"/>
    <dgm:cxn modelId="{2A47ABC9-2134-4F17-A109-8625B4A7F3A6}" srcId="{56ADC704-14D2-466E-9D16-487B0B6DAE20}" destId="{094A0FC3-210F-485C-882B-BD2F73FBCA34}" srcOrd="2" destOrd="0" parTransId="{1752DAA8-3E3B-4374-A275-B19C0BE16C48}" sibTransId="{3B4C32B5-FF64-4EE0-833E-492DB4D48FBF}"/>
    <dgm:cxn modelId="{744508A1-C994-41A8-B57D-47B8CED0CC30}" srcId="{56ADC704-14D2-466E-9D16-487B0B6DAE20}" destId="{AAF6FCA9-0AB5-49CC-96AB-44F1CA6918D7}" srcOrd="1" destOrd="0" parTransId="{0F15435C-5005-40FF-AAFC-1A99FAE8A79F}" sibTransId="{76CF17A0-1774-4154-A4B6-B119C688AB6C}"/>
    <dgm:cxn modelId="{6226EF03-AE7D-492E-898A-B007D02441F3}" type="presOf" srcId="{76CF17A0-1774-4154-A4B6-B119C688AB6C}" destId="{6DBC793A-E3B3-4B57-803C-C61A2F1F2D77}" srcOrd="0" destOrd="0" presId="urn:microsoft.com/office/officeart/2005/8/layout/process1"/>
    <dgm:cxn modelId="{C51C7902-3A7B-48F4-9ACF-8616153DAEE0}" type="presOf" srcId="{3B4C32B5-FF64-4EE0-833E-492DB4D48FBF}" destId="{0CB1785F-D244-49B6-8378-B1DB8167B195}" srcOrd="0" destOrd="0" presId="urn:microsoft.com/office/officeart/2005/8/layout/process1"/>
    <dgm:cxn modelId="{4920EBC6-C040-444F-AE19-17F04FEDF790}" srcId="{56ADC704-14D2-466E-9D16-487B0B6DAE20}" destId="{5F5EA5A8-02EA-4308-BAE4-97404420F36F}" srcOrd="3" destOrd="0" parTransId="{C303AAF2-13AA-4043-8B2F-64E50E4E586D}" sibTransId="{2DF7FA8C-C515-4669-8CD3-166EA39330E7}"/>
    <dgm:cxn modelId="{3C84B499-97BD-4B80-9C48-B00498CBFFF5}" type="presOf" srcId="{56ADC704-14D2-466E-9D16-487B0B6DAE20}" destId="{F0367245-3B4D-4219-A351-C6D468B31A2F}" srcOrd="0" destOrd="0" presId="urn:microsoft.com/office/officeart/2005/8/layout/process1"/>
    <dgm:cxn modelId="{F283304A-B2EA-4FD4-8746-7EAA8DF66AFF}" type="presOf" srcId="{76CF17A0-1774-4154-A4B6-B119C688AB6C}" destId="{09A9FCC4-9CC7-4C8C-BE76-D1F8A57DF3AB}" srcOrd="1" destOrd="0" presId="urn:microsoft.com/office/officeart/2005/8/layout/process1"/>
    <dgm:cxn modelId="{A1816371-FDE0-43C8-8CC2-16705164FB9D}" type="presOf" srcId="{AAF6FCA9-0AB5-49CC-96AB-44F1CA6918D7}" destId="{73CE4A39-F1CE-4F82-9B5F-57EDFDDF3E89}" srcOrd="0" destOrd="0" presId="urn:microsoft.com/office/officeart/2005/8/layout/process1"/>
    <dgm:cxn modelId="{E915E908-D00E-450C-8312-F2CAACD8BB4B}" type="presParOf" srcId="{F0367245-3B4D-4219-A351-C6D468B31A2F}" destId="{5657045A-FCAD-4AF7-B5CA-DDC50C9461D0}" srcOrd="0" destOrd="0" presId="urn:microsoft.com/office/officeart/2005/8/layout/process1"/>
    <dgm:cxn modelId="{ABDF1725-198E-4E96-B1C3-1453AF612C2A}" type="presParOf" srcId="{F0367245-3B4D-4219-A351-C6D468B31A2F}" destId="{670106F7-9693-4213-9BE4-B1FFBDD6B6E5}" srcOrd="1" destOrd="0" presId="urn:microsoft.com/office/officeart/2005/8/layout/process1"/>
    <dgm:cxn modelId="{B88B4EF9-0944-4289-BCBE-F1431F0780B0}" type="presParOf" srcId="{670106F7-9693-4213-9BE4-B1FFBDD6B6E5}" destId="{3E7CE9B6-6CC8-4D2B-B67E-C23B61BB7504}" srcOrd="0" destOrd="0" presId="urn:microsoft.com/office/officeart/2005/8/layout/process1"/>
    <dgm:cxn modelId="{D0536979-0945-40FE-903D-0E8A55BF843C}" type="presParOf" srcId="{F0367245-3B4D-4219-A351-C6D468B31A2F}" destId="{73CE4A39-F1CE-4F82-9B5F-57EDFDDF3E89}" srcOrd="2" destOrd="0" presId="urn:microsoft.com/office/officeart/2005/8/layout/process1"/>
    <dgm:cxn modelId="{5B66D626-081A-416C-B1A0-257D8D844425}" type="presParOf" srcId="{F0367245-3B4D-4219-A351-C6D468B31A2F}" destId="{6DBC793A-E3B3-4B57-803C-C61A2F1F2D77}" srcOrd="3" destOrd="0" presId="urn:microsoft.com/office/officeart/2005/8/layout/process1"/>
    <dgm:cxn modelId="{F52F16C9-8C60-4FD2-95FA-BF2266E4B2DD}" type="presParOf" srcId="{6DBC793A-E3B3-4B57-803C-C61A2F1F2D77}" destId="{09A9FCC4-9CC7-4C8C-BE76-D1F8A57DF3AB}" srcOrd="0" destOrd="0" presId="urn:microsoft.com/office/officeart/2005/8/layout/process1"/>
    <dgm:cxn modelId="{F753F7EE-C5C9-4393-B943-7EC57FC4DD6E}" type="presParOf" srcId="{F0367245-3B4D-4219-A351-C6D468B31A2F}" destId="{44B8F2CB-B0E6-45B6-932C-F5444A0BE5FE}" srcOrd="4" destOrd="0" presId="urn:microsoft.com/office/officeart/2005/8/layout/process1"/>
    <dgm:cxn modelId="{7D97603F-43CF-44FB-968F-DE672015778A}" type="presParOf" srcId="{F0367245-3B4D-4219-A351-C6D468B31A2F}" destId="{0CB1785F-D244-49B6-8378-B1DB8167B195}" srcOrd="5" destOrd="0" presId="urn:microsoft.com/office/officeart/2005/8/layout/process1"/>
    <dgm:cxn modelId="{71CF0289-B870-4476-B428-DC8AE9C0A08E}" type="presParOf" srcId="{0CB1785F-D244-49B6-8378-B1DB8167B195}" destId="{1D1AF28E-BB30-44E2-AE41-5E8A6AB7B0F0}" srcOrd="0" destOrd="0" presId="urn:microsoft.com/office/officeart/2005/8/layout/process1"/>
    <dgm:cxn modelId="{25D70922-8859-4FDF-AD0C-F2CD219FC871}" type="presParOf" srcId="{F0367245-3B4D-4219-A351-C6D468B31A2F}" destId="{E0BBB187-93DA-4470-8030-EA80B2E890A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CF0F9FEF-B6AA-49D9-8F54-5CB5DEFA4EB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D67328E2-43E2-4478-9D45-768FBB19E5CB}">
      <dgm:prSet phldrT="[Text]"/>
      <dgm:spPr>
        <a:solidFill>
          <a:srgbClr val="F1F5E5"/>
        </a:solidFill>
      </dgm:spPr>
      <dgm:t>
        <a:bodyPr/>
        <a:lstStyle/>
        <a:p>
          <a:r>
            <a:rPr lang="en-US" smtClean="0">
              <a:solidFill>
                <a:schemeClr val="bg1">
                  <a:lumMod val="65000"/>
                </a:schemeClr>
              </a:solidFill>
            </a:rPr>
            <a:t>Planning</a:t>
          </a:r>
          <a:endParaRPr lang="en-US">
            <a:solidFill>
              <a:schemeClr val="bg1">
                <a:lumMod val="65000"/>
              </a:schemeClr>
            </a:solidFill>
          </a:endParaRPr>
        </a:p>
      </dgm:t>
    </dgm:pt>
    <dgm:pt modelId="{B40BAAAA-26C0-4754-8653-E01532A17A94}" type="parTrans" cxnId="{2E40B3E1-A1E3-42AB-B1F1-EA6FD806FC62}">
      <dgm:prSet/>
      <dgm:spPr/>
      <dgm:t>
        <a:bodyPr/>
        <a:lstStyle/>
        <a:p>
          <a:endParaRPr lang="en-US"/>
        </a:p>
      </dgm:t>
    </dgm:pt>
    <dgm:pt modelId="{0B6E6045-FEC8-4BAE-8EDE-D491300EEEB4}" type="sibTrans" cxnId="{2E40B3E1-A1E3-42AB-B1F1-EA6FD806FC62}">
      <dgm:prSet/>
      <dgm:spPr/>
      <dgm:t>
        <a:bodyPr/>
        <a:lstStyle/>
        <a:p>
          <a:endParaRPr lang="en-US"/>
        </a:p>
      </dgm:t>
    </dgm:pt>
    <dgm:pt modelId="{FB9BF032-EF39-48B2-B80D-373E79404763}">
      <dgm:prSet phldrT="[Text]"/>
      <dgm:spPr>
        <a:solidFill>
          <a:srgbClr val="F1F5E5"/>
        </a:solidFill>
      </dgm:spPr>
      <dgm:t>
        <a:bodyPr/>
        <a:lstStyle/>
        <a:p>
          <a:r>
            <a:rPr lang="en-US" smtClean="0">
              <a:solidFill>
                <a:schemeClr val="bg1">
                  <a:lumMod val="65000"/>
                </a:schemeClr>
              </a:solidFill>
            </a:rPr>
            <a:t>Analysis</a:t>
          </a:r>
          <a:endParaRPr lang="en-US">
            <a:solidFill>
              <a:schemeClr val="bg1">
                <a:lumMod val="65000"/>
              </a:schemeClr>
            </a:solidFill>
          </a:endParaRPr>
        </a:p>
      </dgm:t>
    </dgm:pt>
    <dgm:pt modelId="{5D212CD4-22AF-45FF-9930-4350C1CA4ED3}" type="parTrans" cxnId="{F3E7930A-7DD8-4D87-9059-BEB8774F2477}">
      <dgm:prSet/>
      <dgm:spPr/>
      <dgm:t>
        <a:bodyPr/>
        <a:lstStyle/>
        <a:p>
          <a:endParaRPr lang="en-US"/>
        </a:p>
      </dgm:t>
    </dgm:pt>
    <dgm:pt modelId="{9F4EC80E-7AF8-4B9D-99E8-0056303A5637}" type="sibTrans" cxnId="{F3E7930A-7DD8-4D87-9059-BEB8774F2477}">
      <dgm:prSet/>
      <dgm:spPr/>
      <dgm:t>
        <a:bodyPr/>
        <a:lstStyle/>
        <a:p>
          <a:endParaRPr lang="en-US"/>
        </a:p>
      </dgm:t>
    </dgm:pt>
    <dgm:pt modelId="{E8F54C04-E3E4-4FAC-BFCC-7DDD221F93F4}">
      <dgm:prSet phldrT="[Text]"/>
      <dgm:spPr>
        <a:solidFill>
          <a:srgbClr val="F1F5E5"/>
        </a:solidFill>
      </dgm:spPr>
      <dgm:t>
        <a:bodyPr/>
        <a:lstStyle/>
        <a:p>
          <a:r>
            <a:rPr lang="en-US" smtClean="0">
              <a:solidFill>
                <a:schemeClr val="bg1">
                  <a:lumMod val="65000"/>
                </a:schemeClr>
              </a:solidFill>
            </a:rPr>
            <a:t>Design</a:t>
          </a:r>
          <a:endParaRPr lang="en-US">
            <a:solidFill>
              <a:schemeClr val="bg1">
                <a:lumMod val="65000"/>
              </a:schemeClr>
            </a:solidFill>
          </a:endParaRPr>
        </a:p>
      </dgm:t>
    </dgm:pt>
    <dgm:pt modelId="{F7F047A0-490D-43C3-821C-4E43E12F957A}" type="parTrans" cxnId="{BF605004-4029-427D-86EF-D36499FE6D61}">
      <dgm:prSet/>
      <dgm:spPr/>
      <dgm:t>
        <a:bodyPr/>
        <a:lstStyle/>
        <a:p>
          <a:endParaRPr lang="en-US"/>
        </a:p>
      </dgm:t>
    </dgm:pt>
    <dgm:pt modelId="{43330F67-830E-4ADD-88F4-D4865F832121}" type="sibTrans" cxnId="{BF605004-4029-427D-86EF-D36499FE6D61}">
      <dgm:prSet/>
      <dgm:spPr/>
      <dgm:t>
        <a:bodyPr/>
        <a:lstStyle/>
        <a:p>
          <a:endParaRPr lang="en-US"/>
        </a:p>
      </dgm:t>
    </dgm:pt>
    <dgm:pt modelId="{92B0AD5D-DF4E-415B-BF3D-7E78140B3B47}">
      <dgm:prSet phldrT="[Text]"/>
      <dgm:spPr>
        <a:solidFill>
          <a:srgbClr val="0070C0"/>
        </a:solidFill>
      </dgm:spPr>
      <dgm:t>
        <a:bodyPr/>
        <a:lstStyle/>
        <a:p>
          <a:r>
            <a:rPr lang="en-US" smtClean="0"/>
            <a:t>Implementation</a:t>
          </a:r>
          <a:endParaRPr lang="en-US"/>
        </a:p>
      </dgm:t>
    </dgm:pt>
    <dgm:pt modelId="{E7585E7C-16C1-4A7C-8B6D-BF7859928917}" type="parTrans" cxnId="{58B21132-3043-42F0-9828-C94A7ABF0FAA}">
      <dgm:prSet/>
      <dgm:spPr/>
      <dgm:t>
        <a:bodyPr/>
        <a:lstStyle/>
        <a:p>
          <a:endParaRPr lang="en-US"/>
        </a:p>
      </dgm:t>
    </dgm:pt>
    <dgm:pt modelId="{BFE4DFE4-F7E5-4F1F-981B-084C24BB45BE}" type="sibTrans" cxnId="{58B21132-3043-42F0-9828-C94A7ABF0FAA}">
      <dgm:prSet/>
      <dgm:spPr/>
      <dgm:t>
        <a:bodyPr/>
        <a:lstStyle/>
        <a:p>
          <a:endParaRPr lang="en-US"/>
        </a:p>
      </dgm:t>
    </dgm:pt>
    <dgm:pt modelId="{88073DAC-293E-459F-B685-A5726A820980}">
      <dgm:prSet phldrT="[Text]"/>
      <dgm:spPr>
        <a:solidFill>
          <a:srgbClr val="F1F5E5"/>
        </a:solidFill>
      </dgm:spPr>
      <dgm:t>
        <a:bodyPr/>
        <a:lstStyle/>
        <a:p>
          <a:r>
            <a:rPr lang="en-US" smtClean="0">
              <a:solidFill>
                <a:schemeClr val="bg1">
                  <a:lumMod val="65000"/>
                </a:schemeClr>
              </a:solidFill>
            </a:rPr>
            <a:t>Operation and Support</a:t>
          </a:r>
          <a:endParaRPr lang="en-US">
            <a:solidFill>
              <a:schemeClr val="bg1">
                <a:lumMod val="65000"/>
              </a:schemeClr>
            </a:solidFill>
          </a:endParaRPr>
        </a:p>
      </dgm:t>
    </dgm:pt>
    <dgm:pt modelId="{59197DB8-FC05-4678-B628-2DB516BDC012}" type="parTrans" cxnId="{77ADEB36-BBFF-46ED-A256-D185D59798E8}">
      <dgm:prSet/>
      <dgm:spPr/>
      <dgm:t>
        <a:bodyPr/>
        <a:lstStyle/>
        <a:p>
          <a:endParaRPr lang="en-US"/>
        </a:p>
      </dgm:t>
    </dgm:pt>
    <dgm:pt modelId="{BC7438C9-A0D5-42F7-AE04-D77ED9CAD0D9}" type="sibTrans" cxnId="{77ADEB36-BBFF-46ED-A256-D185D59798E8}">
      <dgm:prSet/>
      <dgm:spPr/>
      <dgm:t>
        <a:bodyPr/>
        <a:lstStyle/>
        <a:p>
          <a:endParaRPr lang="en-US"/>
        </a:p>
      </dgm:t>
    </dgm:pt>
    <dgm:pt modelId="{745D317E-8BC8-44CD-84A7-D0CFAF88F6FF}" type="pres">
      <dgm:prSet presAssocID="{CF0F9FEF-B6AA-49D9-8F54-5CB5DEFA4EBE}" presName="Name0" presStyleCnt="0">
        <dgm:presLayoutVars>
          <dgm:dir/>
          <dgm:resizeHandles val="exact"/>
        </dgm:presLayoutVars>
      </dgm:prSet>
      <dgm:spPr/>
      <dgm:t>
        <a:bodyPr/>
        <a:lstStyle/>
        <a:p>
          <a:endParaRPr lang="en-US"/>
        </a:p>
      </dgm:t>
    </dgm:pt>
    <dgm:pt modelId="{2DEA4F79-DF2E-4745-9D38-1F9068D7337A}" type="pres">
      <dgm:prSet presAssocID="{CF0F9FEF-B6AA-49D9-8F54-5CB5DEFA4EBE}" presName="cycle" presStyleCnt="0"/>
      <dgm:spPr/>
    </dgm:pt>
    <dgm:pt modelId="{639BFE88-B632-4EDB-BD8C-182EAA32885C}" type="pres">
      <dgm:prSet presAssocID="{D67328E2-43E2-4478-9D45-768FBB19E5CB}" presName="nodeFirstNode" presStyleLbl="node1" presStyleIdx="0" presStyleCnt="5">
        <dgm:presLayoutVars>
          <dgm:bulletEnabled val="1"/>
        </dgm:presLayoutVars>
      </dgm:prSet>
      <dgm:spPr/>
      <dgm:t>
        <a:bodyPr/>
        <a:lstStyle/>
        <a:p>
          <a:endParaRPr lang="en-US"/>
        </a:p>
      </dgm:t>
    </dgm:pt>
    <dgm:pt modelId="{A9CE228D-4398-4B7D-9ABD-54DCD63C4242}" type="pres">
      <dgm:prSet presAssocID="{0B6E6045-FEC8-4BAE-8EDE-D491300EEEB4}" presName="sibTransFirstNode" presStyleLbl="bgShp" presStyleIdx="0" presStyleCnt="1"/>
      <dgm:spPr/>
      <dgm:t>
        <a:bodyPr/>
        <a:lstStyle/>
        <a:p>
          <a:endParaRPr lang="en-US"/>
        </a:p>
      </dgm:t>
    </dgm:pt>
    <dgm:pt modelId="{E8AABB5C-553A-4B0D-9CB5-866A502735D7}" type="pres">
      <dgm:prSet presAssocID="{FB9BF032-EF39-48B2-B80D-373E79404763}" presName="nodeFollowingNodes" presStyleLbl="node1" presStyleIdx="1" presStyleCnt="5">
        <dgm:presLayoutVars>
          <dgm:bulletEnabled val="1"/>
        </dgm:presLayoutVars>
      </dgm:prSet>
      <dgm:spPr/>
      <dgm:t>
        <a:bodyPr/>
        <a:lstStyle/>
        <a:p>
          <a:endParaRPr lang="en-US"/>
        </a:p>
      </dgm:t>
    </dgm:pt>
    <dgm:pt modelId="{1AD4F187-9DD9-4E67-A0B9-FE49E4576157}" type="pres">
      <dgm:prSet presAssocID="{E8F54C04-E3E4-4FAC-BFCC-7DDD221F93F4}" presName="nodeFollowingNodes" presStyleLbl="node1" presStyleIdx="2" presStyleCnt="5">
        <dgm:presLayoutVars>
          <dgm:bulletEnabled val="1"/>
        </dgm:presLayoutVars>
      </dgm:prSet>
      <dgm:spPr/>
      <dgm:t>
        <a:bodyPr/>
        <a:lstStyle/>
        <a:p>
          <a:endParaRPr lang="en-US"/>
        </a:p>
      </dgm:t>
    </dgm:pt>
    <dgm:pt modelId="{881EB279-BB51-4E95-985B-603E54836977}" type="pres">
      <dgm:prSet presAssocID="{92B0AD5D-DF4E-415B-BF3D-7E78140B3B47}" presName="nodeFollowingNodes" presStyleLbl="node1" presStyleIdx="3" presStyleCnt="5">
        <dgm:presLayoutVars>
          <dgm:bulletEnabled val="1"/>
        </dgm:presLayoutVars>
      </dgm:prSet>
      <dgm:spPr/>
      <dgm:t>
        <a:bodyPr/>
        <a:lstStyle/>
        <a:p>
          <a:endParaRPr lang="en-US"/>
        </a:p>
      </dgm:t>
    </dgm:pt>
    <dgm:pt modelId="{D10E84E1-2E28-4F0B-9D65-0D07F7EF261D}" type="pres">
      <dgm:prSet presAssocID="{88073DAC-293E-459F-B685-A5726A820980}" presName="nodeFollowingNodes" presStyleLbl="node1" presStyleIdx="4" presStyleCnt="5">
        <dgm:presLayoutVars>
          <dgm:bulletEnabled val="1"/>
        </dgm:presLayoutVars>
      </dgm:prSet>
      <dgm:spPr/>
      <dgm:t>
        <a:bodyPr/>
        <a:lstStyle/>
        <a:p>
          <a:endParaRPr lang="en-US"/>
        </a:p>
      </dgm:t>
    </dgm:pt>
  </dgm:ptLst>
  <dgm:cxnLst>
    <dgm:cxn modelId="{24124CC6-1D82-4126-B310-B4085BBC5167}" type="presOf" srcId="{D67328E2-43E2-4478-9D45-768FBB19E5CB}" destId="{639BFE88-B632-4EDB-BD8C-182EAA32885C}" srcOrd="0" destOrd="0" presId="urn:microsoft.com/office/officeart/2005/8/layout/cycle3"/>
    <dgm:cxn modelId="{2E57EBCE-5683-466F-BDBD-BD542AB5F768}" type="presOf" srcId="{88073DAC-293E-459F-B685-A5726A820980}" destId="{D10E84E1-2E28-4F0B-9D65-0D07F7EF261D}" srcOrd="0" destOrd="0" presId="urn:microsoft.com/office/officeart/2005/8/layout/cycle3"/>
    <dgm:cxn modelId="{27DFF6FC-A347-49C3-9399-54E2F9DE9D46}" type="presOf" srcId="{0B6E6045-FEC8-4BAE-8EDE-D491300EEEB4}" destId="{A9CE228D-4398-4B7D-9ABD-54DCD63C4242}" srcOrd="0" destOrd="0" presId="urn:microsoft.com/office/officeart/2005/8/layout/cycle3"/>
    <dgm:cxn modelId="{E65EED15-974B-49EA-AFF5-97425F69F9D4}" type="presOf" srcId="{CF0F9FEF-B6AA-49D9-8F54-5CB5DEFA4EBE}" destId="{745D317E-8BC8-44CD-84A7-D0CFAF88F6FF}" srcOrd="0" destOrd="0" presId="urn:microsoft.com/office/officeart/2005/8/layout/cycle3"/>
    <dgm:cxn modelId="{77ADEB36-BBFF-46ED-A256-D185D59798E8}" srcId="{CF0F9FEF-B6AA-49D9-8F54-5CB5DEFA4EBE}" destId="{88073DAC-293E-459F-B685-A5726A820980}" srcOrd="4" destOrd="0" parTransId="{59197DB8-FC05-4678-B628-2DB516BDC012}" sibTransId="{BC7438C9-A0D5-42F7-AE04-D77ED9CAD0D9}"/>
    <dgm:cxn modelId="{3563131F-87CF-43AF-A1EF-3B10A11731DA}" type="presOf" srcId="{E8F54C04-E3E4-4FAC-BFCC-7DDD221F93F4}" destId="{1AD4F187-9DD9-4E67-A0B9-FE49E4576157}" srcOrd="0" destOrd="0" presId="urn:microsoft.com/office/officeart/2005/8/layout/cycle3"/>
    <dgm:cxn modelId="{F3E7930A-7DD8-4D87-9059-BEB8774F2477}" srcId="{CF0F9FEF-B6AA-49D9-8F54-5CB5DEFA4EBE}" destId="{FB9BF032-EF39-48B2-B80D-373E79404763}" srcOrd="1" destOrd="0" parTransId="{5D212CD4-22AF-45FF-9930-4350C1CA4ED3}" sibTransId="{9F4EC80E-7AF8-4B9D-99E8-0056303A5637}"/>
    <dgm:cxn modelId="{AFE6085C-9B69-4D05-B17B-2F7128748BF6}" type="presOf" srcId="{92B0AD5D-DF4E-415B-BF3D-7E78140B3B47}" destId="{881EB279-BB51-4E95-985B-603E54836977}" srcOrd="0" destOrd="0" presId="urn:microsoft.com/office/officeart/2005/8/layout/cycle3"/>
    <dgm:cxn modelId="{2E40B3E1-A1E3-42AB-B1F1-EA6FD806FC62}" srcId="{CF0F9FEF-B6AA-49D9-8F54-5CB5DEFA4EBE}" destId="{D67328E2-43E2-4478-9D45-768FBB19E5CB}" srcOrd="0" destOrd="0" parTransId="{B40BAAAA-26C0-4754-8653-E01532A17A94}" sibTransId="{0B6E6045-FEC8-4BAE-8EDE-D491300EEEB4}"/>
    <dgm:cxn modelId="{BF605004-4029-427D-86EF-D36499FE6D61}" srcId="{CF0F9FEF-B6AA-49D9-8F54-5CB5DEFA4EBE}" destId="{E8F54C04-E3E4-4FAC-BFCC-7DDD221F93F4}" srcOrd="2" destOrd="0" parTransId="{F7F047A0-490D-43C3-821C-4E43E12F957A}" sibTransId="{43330F67-830E-4ADD-88F4-D4865F832121}"/>
    <dgm:cxn modelId="{F1FEE1D9-D822-4859-8BF2-343DA09B0C95}" type="presOf" srcId="{FB9BF032-EF39-48B2-B80D-373E79404763}" destId="{E8AABB5C-553A-4B0D-9CB5-866A502735D7}" srcOrd="0" destOrd="0" presId="urn:microsoft.com/office/officeart/2005/8/layout/cycle3"/>
    <dgm:cxn modelId="{58B21132-3043-42F0-9828-C94A7ABF0FAA}" srcId="{CF0F9FEF-B6AA-49D9-8F54-5CB5DEFA4EBE}" destId="{92B0AD5D-DF4E-415B-BF3D-7E78140B3B47}" srcOrd="3" destOrd="0" parTransId="{E7585E7C-16C1-4A7C-8B6D-BF7859928917}" sibTransId="{BFE4DFE4-F7E5-4F1F-981B-084C24BB45BE}"/>
    <dgm:cxn modelId="{E289DE21-07CD-46B0-9558-4222AFE0F09F}" type="presParOf" srcId="{745D317E-8BC8-44CD-84A7-D0CFAF88F6FF}" destId="{2DEA4F79-DF2E-4745-9D38-1F9068D7337A}" srcOrd="0" destOrd="0" presId="urn:microsoft.com/office/officeart/2005/8/layout/cycle3"/>
    <dgm:cxn modelId="{618B27B4-2241-41CA-BF31-87B1F91C899B}" type="presParOf" srcId="{2DEA4F79-DF2E-4745-9D38-1F9068D7337A}" destId="{639BFE88-B632-4EDB-BD8C-182EAA32885C}" srcOrd="0" destOrd="0" presId="urn:microsoft.com/office/officeart/2005/8/layout/cycle3"/>
    <dgm:cxn modelId="{09193966-A083-4734-9111-D99A8A45B130}" type="presParOf" srcId="{2DEA4F79-DF2E-4745-9D38-1F9068D7337A}" destId="{A9CE228D-4398-4B7D-9ABD-54DCD63C4242}" srcOrd="1" destOrd="0" presId="urn:microsoft.com/office/officeart/2005/8/layout/cycle3"/>
    <dgm:cxn modelId="{FE0D07E7-CC6A-459D-96F0-339601CE4AD7}" type="presParOf" srcId="{2DEA4F79-DF2E-4745-9D38-1F9068D7337A}" destId="{E8AABB5C-553A-4B0D-9CB5-866A502735D7}" srcOrd="2" destOrd="0" presId="urn:microsoft.com/office/officeart/2005/8/layout/cycle3"/>
    <dgm:cxn modelId="{23B9BB9D-D4DD-46CC-9716-CE1ED8B8CCFF}" type="presParOf" srcId="{2DEA4F79-DF2E-4745-9D38-1F9068D7337A}" destId="{1AD4F187-9DD9-4E67-A0B9-FE49E4576157}" srcOrd="3" destOrd="0" presId="urn:microsoft.com/office/officeart/2005/8/layout/cycle3"/>
    <dgm:cxn modelId="{EF26FA7D-4E1C-48F0-9E53-E8DFF6D8646F}" type="presParOf" srcId="{2DEA4F79-DF2E-4745-9D38-1F9068D7337A}" destId="{881EB279-BB51-4E95-985B-603E54836977}" srcOrd="4" destOrd="0" presId="urn:microsoft.com/office/officeart/2005/8/layout/cycle3"/>
    <dgm:cxn modelId="{25D0BD03-C920-4E83-A14E-5061D2476691}" type="presParOf" srcId="{2DEA4F79-DF2E-4745-9D38-1F9068D7337A}" destId="{D10E84E1-2E28-4F0B-9D65-0D07F7EF261D}"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255E0-D58E-4CF8-BC5F-76A41DF2822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91FBD2B-C07F-4BD0-805C-FDBEC38BA3E3}">
      <dgm:prSet phldrT="[Text]"/>
      <dgm:spPr/>
      <dgm:t>
        <a:bodyPr/>
        <a:lstStyle/>
        <a:p>
          <a:r>
            <a:rPr lang="en-US" dirty="0" smtClean="0"/>
            <a:t>Review </a:t>
          </a:r>
          <a:r>
            <a:rPr lang="en-US" dirty="0" err="1" smtClean="0"/>
            <a:t>Sistem</a:t>
          </a:r>
          <a:r>
            <a:rPr lang="en-US" dirty="0" smtClean="0"/>
            <a:t> </a:t>
          </a:r>
          <a:r>
            <a:rPr lang="en-US" dirty="0" err="1" smtClean="0"/>
            <a:t>Informasi</a:t>
          </a:r>
          <a:endParaRPr lang="en-US" dirty="0"/>
        </a:p>
      </dgm:t>
    </dgm:pt>
    <dgm:pt modelId="{80E79A2D-4A24-40F1-B84D-CBEE48501B71}" type="parTrans" cxnId="{B8787D98-B10B-40F1-BED9-9170DD87752C}">
      <dgm:prSet/>
      <dgm:spPr/>
      <dgm:t>
        <a:bodyPr/>
        <a:lstStyle/>
        <a:p>
          <a:endParaRPr lang="en-US"/>
        </a:p>
      </dgm:t>
    </dgm:pt>
    <dgm:pt modelId="{D5548F3E-B6FD-4562-B4E6-98FAA9227E8E}" type="sibTrans" cxnId="{B8787D98-B10B-40F1-BED9-9170DD87752C}">
      <dgm:prSet/>
      <dgm:spPr/>
      <dgm:t>
        <a:bodyPr/>
        <a:lstStyle/>
        <a:p>
          <a:endParaRPr lang="en-US"/>
        </a:p>
      </dgm:t>
    </dgm:pt>
    <dgm:pt modelId="{147BD501-7379-45CE-BD73-2F85C6F9753C}">
      <dgm:prSet phldrT="[Text]"/>
      <dgm:spPr/>
      <dgm:t>
        <a:bodyPr/>
        <a:lstStyle/>
        <a:p>
          <a:r>
            <a:rPr lang="en-US" dirty="0" smtClean="0">
              <a:solidFill>
                <a:schemeClr val="bg1">
                  <a:lumMod val="65000"/>
                </a:schemeClr>
              </a:solidFill>
            </a:rPr>
            <a:t>System Analyst</a:t>
          </a:r>
          <a:endParaRPr lang="en-US" dirty="0">
            <a:solidFill>
              <a:schemeClr val="bg1">
                <a:lumMod val="65000"/>
              </a:schemeClr>
            </a:solidFill>
          </a:endParaRPr>
        </a:p>
      </dgm:t>
    </dgm:pt>
    <dgm:pt modelId="{CF4154F2-B4CE-438C-88AB-8C865897954C}" type="parTrans" cxnId="{B8EB68FE-E574-471E-8DC1-9A2599283B24}">
      <dgm:prSet/>
      <dgm:spPr/>
      <dgm:t>
        <a:bodyPr/>
        <a:lstStyle/>
        <a:p>
          <a:endParaRPr lang="en-US"/>
        </a:p>
      </dgm:t>
    </dgm:pt>
    <dgm:pt modelId="{3611E66B-827B-4C46-BDD4-66A78B07B5BA}" type="sibTrans" cxnId="{B8EB68FE-E574-471E-8DC1-9A2599283B24}">
      <dgm:prSet/>
      <dgm:spPr/>
      <dgm:t>
        <a:bodyPr/>
        <a:lstStyle/>
        <a:p>
          <a:endParaRPr lang="en-US"/>
        </a:p>
      </dgm:t>
    </dgm:pt>
    <dgm:pt modelId="{E2ED0786-AD5D-4E2D-A687-6B9B5AFA1A59}">
      <dgm:prSet phldrT="[Text]"/>
      <dgm:spPr/>
      <dgm:t>
        <a:bodyPr/>
        <a:lstStyle/>
        <a:p>
          <a:r>
            <a:rPr lang="en-US" dirty="0" err="1" smtClean="0">
              <a:solidFill>
                <a:schemeClr val="bg1">
                  <a:lumMod val="65000"/>
                </a:schemeClr>
              </a:solidFill>
            </a:rPr>
            <a:t>Siklus</a:t>
          </a:r>
          <a:r>
            <a:rPr lang="en-US" dirty="0" smtClean="0">
              <a:solidFill>
                <a:schemeClr val="bg1">
                  <a:lumMod val="65000"/>
                </a:schemeClr>
              </a:solidFill>
            </a:rPr>
            <a:t> </a:t>
          </a:r>
          <a:r>
            <a:rPr lang="en-US" dirty="0" err="1" smtClean="0">
              <a:solidFill>
                <a:schemeClr val="bg1">
                  <a:lumMod val="65000"/>
                </a:schemeClr>
              </a:solidFill>
            </a:rPr>
            <a:t>Hidup</a:t>
          </a:r>
          <a:r>
            <a:rPr lang="en-US" dirty="0" smtClean="0">
              <a:solidFill>
                <a:schemeClr val="bg1">
                  <a:lumMod val="65000"/>
                </a:schemeClr>
              </a:solidFill>
            </a:rPr>
            <a:t> </a:t>
          </a:r>
          <a:r>
            <a:rPr lang="en-US" dirty="0" err="1" smtClean="0">
              <a:solidFill>
                <a:schemeClr val="bg1">
                  <a:lumMod val="65000"/>
                </a:schemeClr>
              </a:solidFill>
            </a:rPr>
            <a:t>Perangkat</a:t>
          </a:r>
          <a:r>
            <a:rPr lang="en-US" dirty="0" smtClean="0">
              <a:solidFill>
                <a:schemeClr val="bg1">
                  <a:lumMod val="65000"/>
                </a:schemeClr>
              </a:solidFill>
            </a:rPr>
            <a:t> </a:t>
          </a:r>
          <a:r>
            <a:rPr lang="en-US" dirty="0" err="1" smtClean="0">
              <a:solidFill>
                <a:schemeClr val="bg1">
                  <a:lumMod val="65000"/>
                </a:schemeClr>
              </a:solidFill>
            </a:rPr>
            <a:t>Lunak</a:t>
          </a:r>
          <a:endParaRPr lang="en-US" dirty="0">
            <a:solidFill>
              <a:schemeClr val="bg1">
                <a:lumMod val="65000"/>
              </a:schemeClr>
            </a:solidFill>
          </a:endParaRPr>
        </a:p>
      </dgm:t>
    </dgm:pt>
    <dgm:pt modelId="{AA2313D8-A461-40B2-B7C3-B9F2B2A7EA15}" type="parTrans" cxnId="{531F5D8C-A9DF-4309-A72E-506F86612635}">
      <dgm:prSet/>
      <dgm:spPr/>
      <dgm:t>
        <a:bodyPr/>
        <a:lstStyle/>
        <a:p>
          <a:endParaRPr lang="en-US"/>
        </a:p>
      </dgm:t>
    </dgm:pt>
    <dgm:pt modelId="{15740DA7-B2A8-40F8-A50D-740125433ED4}" type="sibTrans" cxnId="{531F5D8C-A9DF-4309-A72E-506F86612635}">
      <dgm:prSet/>
      <dgm:spPr/>
      <dgm:t>
        <a:bodyPr/>
        <a:lstStyle/>
        <a:p>
          <a:endParaRPr lang="en-US"/>
        </a:p>
      </dgm:t>
    </dgm:pt>
    <dgm:pt modelId="{4EC34DC7-68EC-43C7-806E-B717446A0FFB}">
      <dgm:prSet phldrT="[Text]"/>
      <dgm:spPr/>
      <dgm:t>
        <a:bodyPr/>
        <a:lstStyle/>
        <a:p>
          <a:endParaRPr lang="en-US" dirty="0"/>
        </a:p>
      </dgm:t>
    </dgm:pt>
    <dgm:pt modelId="{CF93135E-D3E2-4FCF-BF7F-29073E8FCAA8}" type="parTrans" cxnId="{8A45B76A-A9F9-4B35-961A-CB374801FFDC}">
      <dgm:prSet/>
      <dgm:spPr/>
      <dgm:t>
        <a:bodyPr/>
        <a:lstStyle/>
        <a:p>
          <a:endParaRPr lang="en-US"/>
        </a:p>
      </dgm:t>
    </dgm:pt>
    <dgm:pt modelId="{8C368709-8DA9-475C-A91F-2866E34A2D29}" type="sibTrans" cxnId="{8A45B76A-A9F9-4B35-961A-CB374801FFDC}">
      <dgm:prSet/>
      <dgm:spPr/>
      <dgm:t>
        <a:bodyPr/>
        <a:lstStyle/>
        <a:p>
          <a:endParaRPr lang="en-US"/>
        </a:p>
      </dgm:t>
    </dgm:pt>
    <dgm:pt modelId="{85DC218B-E739-4E62-AB2A-AC6379331D17}" type="pres">
      <dgm:prSet presAssocID="{C77255E0-D58E-4CF8-BC5F-76A41DF28224}" presName="vert0" presStyleCnt="0">
        <dgm:presLayoutVars>
          <dgm:dir/>
          <dgm:animOne val="branch"/>
          <dgm:animLvl val="lvl"/>
        </dgm:presLayoutVars>
      </dgm:prSet>
      <dgm:spPr/>
      <dgm:t>
        <a:bodyPr/>
        <a:lstStyle/>
        <a:p>
          <a:endParaRPr lang="en-US"/>
        </a:p>
      </dgm:t>
    </dgm:pt>
    <dgm:pt modelId="{2372E97E-FDDB-45E4-A630-6589BC485288}" type="pres">
      <dgm:prSet presAssocID="{E91FBD2B-C07F-4BD0-805C-FDBEC38BA3E3}" presName="thickLine" presStyleLbl="alignNode1" presStyleIdx="0" presStyleCnt="4"/>
      <dgm:spPr/>
    </dgm:pt>
    <dgm:pt modelId="{8534820B-6E32-4D46-80B5-F61049A16180}" type="pres">
      <dgm:prSet presAssocID="{E91FBD2B-C07F-4BD0-805C-FDBEC38BA3E3}" presName="horz1" presStyleCnt="0"/>
      <dgm:spPr/>
    </dgm:pt>
    <dgm:pt modelId="{93BBF146-419B-4808-910E-1BC564AED8ED}" type="pres">
      <dgm:prSet presAssocID="{E91FBD2B-C07F-4BD0-805C-FDBEC38BA3E3}" presName="tx1" presStyleLbl="revTx" presStyleIdx="0" presStyleCnt="4"/>
      <dgm:spPr/>
      <dgm:t>
        <a:bodyPr/>
        <a:lstStyle/>
        <a:p>
          <a:endParaRPr lang="en-US"/>
        </a:p>
      </dgm:t>
    </dgm:pt>
    <dgm:pt modelId="{EE662C05-B9F8-4205-96C7-160D135019DE}" type="pres">
      <dgm:prSet presAssocID="{E91FBD2B-C07F-4BD0-805C-FDBEC38BA3E3}" presName="vert1" presStyleCnt="0"/>
      <dgm:spPr/>
    </dgm:pt>
    <dgm:pt modelId="{A7954133-E067-43C3-98BB-4BED0D99C3C1}" type="pres">
      <dgm:prSet presAssocID="{147BD501-7379-45CE-BD73-2F85C6F9753C}" presName="thickLine" presStyleLbl="alignNode1" presStyleIdx="1" presStyleCnt="4"/>
      <dgm:spPr/>
    </dgm:pt>
    <dgm:pt modelId="{16EFFF7B-ADC7-4F4B-B048-0F6836F668FB}" type="pres">
      <dgm:prSet presAssocID="{147BD501-7379-45CE-BD73-2F85C6F9753C}" presName="horz1" presStyleCnt="0"/>
      <dgm:spPr/>
    </dgm:pt>
    <dgm:pt modelId="{5CA8FB81-F674-4EB8-9694-56199EA82D91}" type="pres">
      <dgm:prSet presAssocID="{147BD501-7379-45CE-BD73-2F85C6F9753C}" presName="tx1" presStyleLbl="revTx" presStyleIdx="1" presStyleCnt="4"/>
      <dgm:spPr/>
      <dgm:t>
        <a:bodyPr/>
        <a:lstStyle/>
        <a:p>
          <a:endParaRPr lang="en-US"/>
        </a:p>
      </dgm:t>
    </dgm:pt>
    <dgm:pt modelId="{707BFD8D-EE32-4F76-9FF1-E85ACC1C252A}" type="pres">
      <dgm:prSet presAssocID="{147BD501-7379-45CE-BD73-2F85C6F9753C}" presName="vert1" presStyleCnt="0"/>
      <dgm:spPr/>
    </dgm:pt>
    <dgm:pt modelId="{C5CCFB22-CF0E-4115-870D-AA32026A91E1}" type="pres">
      <dgm:prSet presAssocID="{E2ED0786-AD5D-4E2D-A687-6B9B5AFA1A59}" presName="thickLine" presStyleLbl="alignNode1" presStyleIdx="2" presStyleCnt="4"/>
      <dgm:spPr/>
    </dgm:pt>
    <dgm:pt modelId="{4798AE2F-8E80-43F6-8863-0C057431D4EF}" type="pres">
      <dgm:prSet presAssocID="{E2ED0786-AD5D-4E2D-A687-6B9B5AFA1A59}" presName="horz1" presStyleCnt="0"/>
      <dgm:spPr/>
    </dgm:pt>
    <dgm:pt modelId="{4E74C5CC-2DC3-4AAD-8E3B-3AEE1C2F244D}" type="pres">
      <dgm:prSet presAssocID="{E2ED0786-AD5D-4E2D-A687-6B9B5AFA1A59}" presName="tx1" presStyleLbl="revTx" presStyleIdx="2" presStyleCnt="4"/>
      <dgm:spPr/>
      <dgm:t>
        <a:bodyPr/>
        <a:lstStyle/>
        <a:p>
          <a:endParaRPr lang="en-US"/>
        </a:p>
      </dgm:t>
    </dgm:pt>
    <dgm:pt modelId="{4DC1908E-E8BE-46B9-BB64-BFF996DF454A}" type="pres">
      <dgm:prSet presAssocID="{E2ED0786-AD5D-4E2D-A687-6B9B5AFA1A59}" presName="vert1" presStyleCnt="0"/>
      <dgm:spPr/>
    </dgm:pt>
    <dgm:pt modelId="{EDA25974-8ABA-4830-B87C-15BA1139F54E}" type="pres">
      <dgm:prSet presAssocID="{4EC34DC7-68EC-43C7-806E-B717446A0FFB}" presName="thickLine" presStyleLbl="alignNode1" presStyleIdx="3" presStyleCnt="4"/>
      <dgm:spPr/>
    </dgm:pt>
    <dgm:pt modelId="{BD5549EC-9AB4-4EEC-8677-C3FFB8D13025}" type="pres">
      <dgm:prSet presAssocID="{4EC34DC7-68EC-43C7-806E-B717446A0FFB}" presName="horz1" presStyleCnt="0"/>
      <dgm:spPr/>
    </dgm:pt>
    <dgm:pt modelId="{00200757-8A13-40F8-9642-C45106E85E34}" type="pres">
      <dgm:prSet presAssocID="{4EC34DC7-68EC-43C7-806E-B717446A0FFB}" presName="tx1" presStyleLbl="revTx" presStyleIdx="3" presStyleCnt="4"/>
      <dgm:spPr/>
      <dgm:t>
        <a:bodyPr/>
        <a:lstStyle/>
        <a:p>
          <a:endParaRPr lang="en-US"/>
        </a:p>
      </dgm:t>
    </dgm:pt>
    <dgm:pt modelId="{DB22F200-9D9A-4FC3-8825-9D9AECCDDE25}" type="pres">
      <dgm:prSet presAssocID="{4EC34DC7-68EC-43C7-806E-B717446A0FFB}" presName="vert1" presStyleCnt="0"/>
      <dgm:spPr/>
    </dgm:pt>
  </dgm:ptLst>
  <dgm:cxnLst>
    <dgm:cxn modelId="{E4705BF0-02BA-4DC9-9163-C31A3EAC120A}" type="presOf" srcId="{4EC34DC7-68EC-43C7-806E-B717446A0FFB}" destId="{00200757-8A13-40F8-9642-C45106E85E34}" srcOrd="0" destOrd="0" presId="urn:microsoft.com/office/officeart/2008/layout/LinedList"/>
    <dgm:cxn modelId="{531F5D8C-A9DF-4309-A72E-506F86612635}" srcId="{C77255E0-D58E-4CF8-BC5F-76A41DF28224}" destId="{E2ED0786-AD5D-4E2D-A687-6B9B5AFA1A59}" srcOrd="2" destOrd="0" parTransId="{AA2313D8-A461-40B2-B7C3-B9F2B2A7EA15}" sibTransId="{15740DA7-B2A8-40F8-A50D-740125433ED4}"/>
    <dgm:cxn modelId="{3352A783-35BE-4A50-BD85-3F8220E29B5A}" type="presOf" srcId="{C77255E0-D58E-4CF8-BC5F-76A41DF28224}" destId="{85DC218B-E739-4E62-AB2A-AC6379331D17}" srcOrd="0" destOrd="0" presId="urn:microsoft.com/office/officeart/2008/layout/LinedList"/>
    <dgm:cxn modelId="{26F97C06-FB6A-40DE-9430-84335AB9D0C2}" type="presOf" srcId="{E91FBD2B-C07F-4BD0-805C-FDBEC38BA3E3}" destId="{93BBF146-419B-4808-910E-1BC564AED8ED}" srcOrd="0" destOrd="0" presId="urn:microsoft.com/office/officeart/2008/layout/LinedList"/>
    <dgm:cxn modelId="{126F528F-E03C-4295-8E2D-DC5614E2DB79}" type="presOf" srcId="{E2ED0786-AD5D-4E2D-A687-6B9B5AFA1A59}" destId="{4E74C5CC-2DC3-4AAD-8E3B-3AEE1C2F244D}" srcOrd="0" destOrd="0" presId="urn:microsoft.com/office/officeart/2008/layout/LinedList"/>
    <dgm:cxn modelId="{29F75D42-F2E9-494F-AAC2-FE10E9AB5651}" type="presOf" srcId="{147BD501-7379-45CE-BD73-2F85C6F9753C}" destId="{5CA8FB81-F674-4EB8-9694-56199EA82D91}" srcOrd="0" destOrd="0" presId="urn:microsoft.com/office/officeart/2008/layout/LinedList"/>
    <dgm:cxn modelId="{B8787D98-B10B-40F1-BED9-9170DD87752C}" srcId="{C77255E0-D58E-4CF8-BC5F-76A41DF28224}" destId="{E91FBD2B-C07F-4BD0-805C-FDBEC38BA3E3}" srcOrd="0" destOrd="0" parTransId="{80E79A2D-4A24-40F1-B84D-CBEE48501B71}" sibTransId="{D5548F3E-B6FD-4562-B4E6-98FAA9227E8E}"/>
    <dgm:cxn modelId="{B8EB68FE-E574-471E-8DC1-9A2599283B24}" srcId="{C77255E0-D58E-4CF8-BC5F-76A41DF28224}" destId="{147BD501-7379-45CE-BD73-2F85C6F9753C}" srcOrd="1" destOrd="0" parTransId="{CF4154F2-B4CE-438C-88AB-8C865897954C}" sibTransId="{3611E66B-827B-4C46-BDD4-66A78B07B5BA}"/>
    <dgm:cxn modelId="{8A45B76A-A9F9-4B35-961A-CB374801FFDC}" srcId="{C77255E0-D58E-4CF8-BC5F-76A41DF28224}" destId="{4EC34DC7-68EC-43C7-806E-B717446A0FFB}" srcOrd="3" destOrd="0" parTransId="{CF93135E-D3E2-4FCF-BF7F-29073E8FCAA8}" sibTransId="{8C368709-8DA9-475C-A91F-2866E34A2D29}"/>
    <dgm:cxn modelId="{2B744532-DE6D-4774-B3BB-684D886C4131}" type="presParOf" srcId="{85DC218B-E739-4E62-AB2A-AC6379331D17}" destId="{2372E97E-FDDB-45E4-A630-6589BC485288}" srcOrd="0" destOrd="0" presId="urn:microsoft.com/office/officeart/2008/layout/LinedList"/>
    <dgm:cxn modelId="{A60F8B47-0379-458C-96D7-A508829E1145}" type="presParOf" srcId="{85DC218B-E739-4E62-AB2A-AC6379331D17}" destId="{8534820B-6E32-4D46-80B5-F61049A16180}" srcOrd="1" destOrd="0" presId="urn:microsoft.com/office/officeart/2008/layout/LinedList"/>
    <dgm:cxn modelId="{9038CB4B-9B2D-4CE1-BCEB-B90CE72F57F6}" type="presParOf" srcId="{8534820B-6E32-4D46-80B5-F61049A16180}" destId="{93BBF146-419B-4808-910E-1BC564AED8ED}" srcOrd="0" destOrd="0" presId="urn:microsoft.com/office/officeart/2008/layout/LinedList"/>
    <dgm:cxn modelId="{8DD2565C-1DCD-4ACB-A2B6-2328AE40F6D5}" type="presParOf" srcId="{8534820B-6E32-4D46-80B5-F61049A16180}" destId="{EE662C05-B9F8-4205-96C7-160D135019DE}" srcOrd="1" destOrd="0" presId="urn:microsoft.com/office/officeart/2008/layout/LinedList"/>
    <dgm:cxn modelId="{58802CAA-DDE7-4D5B-8E53-6420D125FA60}" type="presParOf" srcId="{85DC218B-E739-4E62-AB2A-AC6379331D17}" destId="{A7954133-E067-43C3-98BB-4BED0D99C3C1}" srcOrd="2" destOrd="0" presId="urn:microsoft.com/office/officeart/2008/layout/LinedList"/>
    <dgm:cxn modelId="{BC37F1DA-51BE-4625-AEBE-15992F6E099C}" type="presParOf" srcId="{85DC218B-E739-4E62-AB2A-AC6379331D17}" destId="{16EFFF7B-ADC7-4F4B-B048-0F6836F668FB}" srcOrd="3" destOrd="0" presId="urn:microsoft.com/office/officeart/2008/layout/LinedList"/>
    <dgm:cxn modelId="{58356440-4EF2-4DDE-8452-86CD6BA3CDC6}" type="presParOf" srcId="{16EFFF7B-ADC7-4F4B-B048-0F6836F668FB}" destId="{5CA8FB81-F674-4EB8-9694-56199EA82D91}" srcOrd="0" destOrd="0" presId="urn:microsoft.com/office/officeart/2008/layout/LinedList"/>
    <dgm:cxn modelId="{04FC0427-DD31-4FFA-9B11-07E0AB944601}" type="presParOf" srcId="{16EFFF7B-ADC7-4F4B-B048-0F6836F668FB}" destId="{707BFD8D-EE32-4F76-9FF1-E85ACC1C252A}" srcOrd="1" destOrd="0" presId="urn:microsoft.com/office/officeart/2008/layout/LinedList"/>
    <dgm:cxn modelId="{CD2D5606-F062-475A-8980-A3CAEEBF9926}" type="presParOf" srcId="{85DC218B-E739-4E62-AB2A-AC6379331D17}" destId="{C5CCFB22-CF0E-4115-870D-AA32026A91E1}" srcOrd="4" destOrd="0" presId="urn:microsoft.com/office/officeart/2008/layout/LinedList"/>
    <dgm:cxn modelId="{0941C5FD-1860-4ED2-B315-5567F86E6B4C}" type="presParOf" srcId="{85DC218B-E739-4E62-AB2A-AC6379331D17}" destId="{4798AE2F-8E80-43F6-8863-0C057431D4EF}" srcOrd="5" destOrd="0" presId="urn:microsoft.com/office/officeart/2008/layout/LinedList"/>
    <dgm:cxn modelId="{0E881287-3C23-41DE-A0AA-CBFFCC1EC9CE}" type="presParOf" srcId="{4798AE2F-8E80-43F6-8863-0C057431D4EF}" destId="{4E74C5CC-2DC3-4AAD-8E3B-3AEE1C2F244D}" srcOrd="0" destOrd="0" presId="urn:microsoft.com/office/officeart/2008/layout/LinedList"/>
    <dgm:cxn modelId="{D65F65BF-8E3E-4470-809A-4FFA1B1C980A}" type="presParOf" srcId="{4798AE2F-8E80-43F6-8863-0C057431D4EF}" destId="{4DC1908E-E8BE-46B9-BB64-BFF996DF454A}" srcOrd="1" destOrd="0" presId="urn:microsoft.com/office/officeart/2008/layout/LinedList"/>
    <dgm:cxn modelId="{56E83FC8-3A74-4374-BB53-B1B8593004AB}" type="presParOf" srcId="{85DC218B-E739-4E62-AB2A-AC6379331D17}" destId="{EDA25974-8ABA-4830-B87C-15BA1139F54E}" srcOrd="6" destOrd="0" presId="urn:microsoft.com/office/officeart/2008/layout/LinedList"/>
    <dgm:cxn modelId="{9DE1E08F-F301-49A5-B275-9FD27093E54B}" type="presParOf" srcId="{85DC218B-E739-4E62-AB2A-AC6379331D17}" destId="{BD5549EC-9AB4-4EEC-8677-C3FFB8D13025}" srcOrd="7" destOrd="0" presId="urn:microsoft.com/office/officeart/2008/layout/LinedList"/>
    <dgm:cxn modelId="{28B8E466-08CD-451D-B0D2-FCDA31025880}" type="presParOf" srcId="{BD5549EC-9AB4-4EEC-8677-C3FFB8D13025}" destId="{00200757-8A13-40F8-9642-C45106E85E34}" srcOrd="0" destOrd="0" presId="urn:microsoft.com/office/officeart/2008/layout/LinedList"/>
    <dgm:cxn modelId="{038A9869-ADB2-48EB-9B31-9739E4C32D91}" type="presParOf" srcId="{BD5549EC-9AB4-4EEC-8677-C3FFB8D13025}" destId="{DB22F200-9D9A-4FC3-8825-9D9AECCDDE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C1A099-0045-48CE-B168-2E951E57B8C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4CE947-2E28-4681-958F-744CE849B3F5}">
      <dgm:prSet phldrT="[Text]"/>
      <dgm:spPr/>
      <dgm:t>
        <a:bodyPr/>
        <a:lstStyle/>
        <a:p>
          <a:r>
            <a:rPr lang="en-US" smtClean="0"/>
            <a:t>Batch Processing</a:t>
          </a:r>
          <a:endParaRPr lang="en-US"/>
        </a:p>
      </dgm:t>
    </dgm:pt>
    <dgm:pt modelId="{BAC18CEB-1EE6-4421-B7A9-8EDE6EC5374F}" type="parTrans" cxnId="{A4104BB2-20BF-493C-A684-29DBA8E8752A}">
      <dgm:prSet/>
      <dgm:spPr/>
      <dgm:t>
        <a:bodyPr/>
        <a:lstStyle/>
        <a:p>
          <a:endParaRPr lang="en-US"/>
        </a:p>
      </dgm:t>
    </dgm:pt>
    <dgm:pt modelId="{A68926E8-56F4-4CEA-A7F5-F1C309DED18B}" type="sibTrans" cxnId="{A4104BB2-20BF-493C-A684-29DBA8E8752A}">
      <dgm:prSet/>
      <dgm:spPr/>
      <dgm:t>
        <a:bodyPr/>
        <a:lstStyle/>
        <a:p>
          <a:endParaRPr lang="en-US"/>
        </a:p>
      </dgm:t>
    </dgm:pt>
    <dgm:pt modelId="{BCA52F7E-D750-44E2-9451-8C10C2E778AA}">
      <dgm:prSet phldrT="[Text]"/>
      <dgm:spPr/>
      <dgm:t>
        <a:bodyPr/>
        <a:lstStyle/>
        <a:p>
          <a:r>
            <a:rPr lang="en-US" i="1" smtClean="0"/>
            <a:t>Pemrosesan tagihan Kartu Kredit (tiap akhir bulan)</a:t>
          </a:r>
          <a:endParaRPr lang="en-US" i="1"/>
        </a:p>
      </dgm:t>
    </dgm:pt>
    <dgm:pt modelId="{CA7C6F26-2E87-4888-A7A1-0526ACB85E8B}" type="parTrans" cxnId="{96511137-12B7-4F65-8490-C6CF811970F6}">
      <dgm:prSet/>
      <dgm:spPr/>
      <dgm:t>
        <a:bodyPr/>
        <a:lstStyle/>
        <a:p>
          <a:endParaRPr lang="en-US"/>
        </a:p>
      </dgm:t>
    </dgm:pt>
    <dgm:pt modelId="{7A1A6D24-5D03-44AE-A90E-0D6E05C441A8}" type="sibTrans" cxnId="{96511137-12B7-4F65-8490-C6CF811970F6}">
      <dgm:prSet/>
      <dgm:spPr/>
      <dgm:t>
        <a:bodyPr/>
        <a:lstStyle/>
        <a:p>
          <a:endParaRPr lang="en-US"/>
        </a:p>
      </dgm:t>
    </dgm:pt>
    <dgm:pt modelId="{E3AD3C5E-1D1E-4B31-8D6E-2F9636FF74D8}">
      <dgm:prSet phldrT="[Text]"/>
      <dgm:spPr/>
      <dgm:t>
        <a:bodyPr/>
        <a:lstStyle/>
        <a:p>
          <a:r>
            <a:rPr lang="en-US" smtClean="0"/>
            <a:t>Online Processing</a:t>
          </a:r>
          <a:endParaRPr lang="en-US"/>
        </a:p>
      </dgm:t>
    </dgm:pt>
    <dgm:pt modelId="{345629ED-EA25-4BE6-89E5-750B36666887}" type="parTrans" cxnId="{5B87530C-8288-4A48-A1CD-80FCD81D4629}">
      <dgm:prSet/>
      <dgm:spPr/>
      <dgm:t>
        <a:bodyPr/>
        <a:lstStyle/>
        <a:p>
          <a:endParaRPr lang="en-US"/>
        </a:p>
      </dgm:t>
    </dgm:pt>
    <dgm:pt modelId="{567FE5D9-DBA1-4D8A-BECF-7CDB1BA09403}" type="sibTrans" cxnId="{5B87530C-8288-4A48-A1CD-80FCD81D4629}">
      <dgm:prSet/>
      <dgm:spPr/>
      <dgm:t>
        <a:bodyPr/>
        <a:lstStyle/>
        <a:p>
          <a:endParaRPr lang="en-US"/>
        </a:p>
      </dgm:t>
    </dgm:pt>
    <dgm:pt modelId="{EB7D60BA-EB57-44F5-ACC5-DC73CE9843AB}">
      <dgm:prSet phldrT="[Text]"/>
      <dgm:spPr/>
      <dgm:t>
        <a:bodyPr/>
        <a:lstStyle/>
        <a:p>
          <a:r>
            <a:rPr lang="en-US" i="1" smtClean="0"/>
            <a:t>Sistem toko online</a:t>
          </a:r>
          <a:endParaRPr lang="en-US" i="1"/>
        </a:p>
      </dgm:t>
    </dgm:pt>
    <dgm:pt modelId="{4C3DCF28-36AD-4AC3-B062-5F10E08CA8FC}" type="parTrans" cxnId="{4E2591B2-29E5-4AED-85CF-9480A178B3E8}">
      <dgm:prSet/>
      <dgm:spPr/>
      <dgm:t>
        <a:bodyPr/>
        <a:lstStyle/>
        <a:p>
          <a:endParaRPr lang="en-US"/>
        </a:p>
      </dgm:t>
    </dgm:pt>
    <dgm:pt modelId="{C402EDB6-3A59-4823-98CA-5AC5F11887D0}" type="sibTrans" cxnId="{4E2591B2-29E5-4AED-85CF-9480A178B3E8}">
      <dgm:prSet/>
      <dgm:spPr/>
      <dgm:t>
        <a:bodyPr/>
        <a:lstStyle/>
        <a:p>
          <a:endParaRPr lang="en-US"/>
        </a:p>
      </dgm:t>
    </dgm:pt>
    <dgm:pt modelId="{08CFD78E-B5C7-486F-82EA-9D1896712D5C}">
      <dgm:prSet phldrT="[Text]"/>
      <dgm:spPr/>
      <dgm:t>
        <a:bodyPr/>
        <a:lstStyle/>
        <a:p>
          <a:r>
            <a:rPr lang="en-US" smtClean="0"/>
            <a:t>Real-time Processing</a:t>
          </a:r>
          <a:endParaRPr lang="en-US"/>
        </a:p>
      </dgm:t>
    </dgm:pt>
    <dgm:pt modelId="{05EE7D3F-D759-47F3-82BD-65AC52C082AC}" type="parTrans" cxnId="{CCC09791-CB8E-44C5-9459-F3DD272B1733}">
      <dgm:prSet/>
      <dgm:spPr/>
      <dgm:t>
        <a:bodyPr/>
        <a:lstStyle/>
        <a:p>
          <a:endParaRPr lang="en-US"/>
        </a:p>
      </dgm:t>
    </dgm:pt>
    <dgm:pt modelId="{65AD47CE-42E3-4AEA-9180-8AA70EA01FB2}" type="sibTrans" cxnId="{CCC09791-CB8E-44C5-9459-F3DD272B1733}">
      <dgm:prSet/>
      <dgm:spPr/>
      <dgm:t>
        <a:bodyPr/>
        <a:lstStyle/>
        <a:p>
          <a:endParaRPr lang="en-US"/>
        </a:p>
      </dgm:t>
    </dgm:pt>
    <dgm:pt modelId="{2D541FC1-6925-4CD8-A4C0-EE8A10FD4191}">
      <dgm:prSet phldrT="[Text]"/>
      <dgm:spPr/>
      <dgm:t>
        <a:bodyPr/>
        <a:lstStyle/>
        <a:p>
          <a:r>
            <a:rPr lang="en-US" smtClean="0"/>
            <a:t>Hybrid (Inline) Processing</a:t>
          </a:r>
          <a:endParaRPr lang="en-US"/>
        </a:p>
      </dgm:t>
    </dgm:pt>
    <dgm:pt modelId="{F1F12805-6E95-4D36-988C-4328CC26B84C}" type="parTrans" cxnId="{18937C41-FC42-4684-8B07-EACE0CB628BC}">
      <dgm:prSet/>
      <dgm:spPr/>
      <dgm:t>
        <a:bodyPr/>
        <a:lstStyle/>
        <a:p>
          <a:endParaRPr lang="en-US"/>
        </a:p>
      </dgm:t>
    </dgm:pt>
    <dgm:pt modelId="{F0B09AD6-8889-4BA8-AEEA-B89CCE4486D2}" type="sibTrans" cxnId="{18937C41-FC42-4684-8B07-EACE0CB628BC}">
      <dgm:prSet/>
      <dgm:spPr/>
      <dgm:t>
        <a:bodyPr/>
        <a:lstStyle/>
        <a:p>
          <a:endParaRPr lang="en-US"/>
        </a:p>
      </dgm:t>
    </dgm:pt>
    <dgm:pt modelId="{E24EF2EC-233F-4B6C-B545-535FBD20AA13}">
      <dgm:prSet phldrT="[Text]"/>
      <dgm:spPr/>
      <dgm:t>
        <a:bodyPr/>
        <a:lstStyle/>
        <a:p>
          <a:r>
            <a:rPr lang="en-US" i="1" smtClean="0"/>
            <a:t>Sistem pengendali pesawat terbang</a:t>
          </a:r>
          <a:endParaRPr lang="en-US" i="1"/>
        </a:p>
      </dgm:t>
    </dgm:pt>
    <dgm:pt modelId="{8E542065-5346-4A13-8984-9F3B226E7A88}" type="parTrans" cxnId="{CE583724-A5E1-4C90-B706-70BB78E02DC4}">
      <dgm:prSet/>
      <dgm:spPr/>
      <dgm:t>
        <a:bodyPr/>
        <a:lstStyle/>
        <a:p>
          <a:endParaRPr lang="en-US"/>
        </a:p>
      </dgm:t>
    </dgm:pt>
    <dgm:pt modelId="{DD4631F8-A330-4B68-973C-F95287D920A8}" type="sibTrans" cxnId="{CE583724-A5E1-4C90-B706-70BB78E02DC4}">
      <dgm:prSet/>
      <dgm:spPr/>
      <dgm:t>
        <a:bodyPr/>
        <a:lstStyle/>
        <a:p>
          <a:endParaRPr lang="en-US"/>
        </a:p>
      </dgm:t>
    </dgm:pt>
    <dgm:pt modelId="{0BC98BB1-BC0E-4BEA-8561-EEDD1748A8F4}">
      <dgm:prSet phldrT="[Text]"/>
      <dgm:spPr/>
      <dgm:t>
        <a:bodyPr/>
        <a:lstStyle/>
        <a:p>
          <a:r>
            <a:rPr lang="en-US" i="1" smtClean="0"/>
            <a:t>Pengolahan transaksi di supermarket, dimana transaksi penjualan melalui POS (point of sale) langsung dilakukan (online), tetapi pengolahan lebih lanjut tentang persediaan barang dilakukan setiap jam 10:00 malam</a:t>
          </a:r>
          <a:endParaRPr lang="en-US" b="0" i="1"/>
        </a:p>
      </dgm:t>
    </dgm:pt>
    <dgm:pt modelId="{0B521AED-C0BE-4A9B-BEB3-0D8FEBF9A8B1}" type="parTrans" cxnId="{85792FCA-E92A-424B-ABEF-DAD51157BB46}">
      <dgm:prSet/>
      <dgm:spPr/>
      <dgm:t>
        <a:bodyPr/>
        <a:lstStyle/>
        <a:p>
          <a:endParaRPr lang="en-US"/>
        </a:p>
      </dgm:t>
    </dgm:pt>
    <dgm:pt modelId="{706CF563-06B4-4C08-BE30-363C954BB365}" type="sibTrans" cxnId="{85792FCA-E92A-424B-ABEF-DAD51157BB46}">
      <dgm:prSet/>
      <dgm:spPr/>
      <dgm:t>
        <a:bodyPr/>
        <a:lstStyle/>
        <a:p>
          <a:endParaRPr lang="en-US"/>
        </a:p>
      </dgm:t>
    </dgm:pt>
    <dgm:pt modelId="{924F7FB8-8D71-4A56-B38E-434C7580DFC1}" type="pres">
      <dgm:prSet presAssocID="{D0C1A099-0045-48CE-B168-2E951E57B8CC}" presName="linear" presStyleCnt="0">
        <dgm:presLayoutVars>
          <dgm:animLvl val="lvl"/>
          <dgm:resizeHandles val="exact"/>
        </dgm:presLayoutVars>
      </dgm:prSet>
      <dgm:spPr/>
      <dgm:t>
        <a:bodyPr/>
        <a:lstStyle/>
        <a:p>
          <a:endParaRPr lang="en-US"/>
        </a:p>
      </dgm:t>
    </dgm:pt>
    <dgm:pt modelId="{172B3701-2E29-4F33-B13C-60140525A40F}" type="pres">
      <dgm:prSet presAssocID="{584CE947-2E28-4681-958F-744CE849B3F5}" presName="parentText" presStyleLbl="node1" presStyleIdx="0" presStyleCnt="4">
        <dgm:presLayoutVars>
          <dgm:chMax val="0"/>
          <dgm:bulletEnabled val="1"/>
        </dgm:presLayoutVars>
      </dgm:prSet>
      <dgm:spPr/>
      <dgm:t>
        <a:bodyPr/>
        <a:lstStyle/>
        <a:p>
          <a:endParaRPr lang="en-US"/>
        </a:p>
      </dgm:t>
    </dgm:pt>
    <dgm:pt modelId="{A8671FB8-BD06-4BDE-B724-E93153F36E0F}" type="pres">
      <dgm:prSet presAssocID="{584CE947-2E28-4681-958F-744CE849B3F5}" presName="childText" presStyleLbl="revTx" presStyleIdx="0" presStyleCnt="4">
        <dgm:presLayoutVars>
          <dgm:bulletEnabled val="1"/>
        </dgm:presLayoutVars>
      </dgm:prSet>
      <dgm:spPr/>
      <dgm:t>
        <a:bodyPr/>
        <a:lstStyle/>
        <a:p>
          <a:endParaRPr lang="en-US"/>
        </a:p>
      </dgm:t>
    </dgm:pt>
    <dgm:pt modelId="{FC47A219-09BE-4CCC-A108-E289B9A90A63}" type="pres">
      <dgm:prSet presAssocID="{E3AD3C5E-1D1E-4B31-8D6E-2F9636FF74D8}" presName="parentText" presStyleLbl="node1" presStyleIdx="1" presStyleCnt="4">
        <dgm:presLayoutVars>
          <dgm:chMax val="0"/>
          <dgm:bulletEnabled val="1"/>
        </dgm:presLayoutVars>
      </dgm:prSet>
      <dgm:spPr/>
      <dgm:t>
        <a:bodyPr/>
        <a:lstStyle/>
        <a:p>
          <a:endParaRPr lang="en-US"/>
        </a:p>
      </dgm:t>
    </dgm:pt>
    <dgm:pt modelId="{77D6CA3A-C7A4-4564-B991-E9E531CF34CA}" type="pres">
      <dgm:prSet presAssocID="{E3AD3C5E-1D1E-4B31-8D6E-2F9636FF74D8}" presName="childText" presStyleLbl="revTx" presStyleIdx="1" presStyleCnt="4">
        <dgm:presLayoutVars>
          <dgm:bulletEnabled val="1"/>
        </dgm:presLayoutVars>
      </dgm:prSet>
      <dgm:spPr/>
      <dgm:t>
        <a:bodyPr/>
        <a:lstStyle/>
        <a:p>
          <a:endParaRPr lang="en-US"/>
        </a:p>
      </dgm:t>
    </dgm:pt>
    <dgm:pt modelId="{44698C8F-C0CE-4E21-B843-2B935F4D02F9}" type="pres">
      <dgm:prSet presAssocID="{08CFD78E-B5C7-486F-82EA-9D1896712D5C}" presName="parentText" presStyleLbl="node1" presStyleIdx="2" presStyleCnt="4">
        <dgm:presLayoutVars>
          <dgm:chMax val="0"/>
          <dgm:bulletEnabled val="1"/>
        </dgm:presLayoutVars>
      </dgm:prSet>
      <dgm:spPr/>
      <dgm:t>
        <a:bodyPr/>
        <a:lstStyle/>
        <a:p>
          <a:endParaRPr lang="en-US"/>
        </a:p>
      </dgm:t>
    </dgm:pt>
    <dgm:pt modelId="{B3359ADF-82F8-4D41-8428-F2263E98E0E9}" type="pres">
      <dgm:prSet presAssocID="{08CFD78E-B5C7-486F-82EA-9D1896712D5C}" presName="childText" presStyleLbl="revTx" presStyleIdx="2" presStyleCnt="4">
        <dgm:presLayoutVars>
          <dgm:bulletEnabled val="1"/>
        </dgm:presLayoutVars>
      </dgm:prSet>
      <dgm:spPr/>
      <dgm:t>
        <a:bodyPr/>
        <a:lstStyle/>
        <a:p>
          <a:endParaRPr lang="en-US"/>
        </a:p>
      </dgm:t>
    </dgm:pt>
    <dgm:pt modelId="{843E27B9-03F0-4D40-A110-04937F7B9462}" type="pres">
      <dgm:prSet presAssocID="{2D541FC1-6925-4CD8-A4C0-EE8A10FD4191}" presName="parentText" presStyleLbl="node1" presStyleIdx="3" presStyleCnt="4">
        <dgm:presLayoutVars>
          <dgm:chMax val="0"/>
          <dgm:bulletEnabled val="1"/>
        </dgm:presLayoutVars>
      </dgm:prSet>
      <dgm:spPr/>
      <dgm:t>
        <a:bodyPr/>
        <a:lstStyle/>
        <a:p>
          <a:endParaRPr lang="en-US"/>
        </a:p>
      </dgm:t>
    </dgm:pt>
    <dgm:pt modelId="{654A7F69-2099-456C-B0DA-1B850B7378BB}" type="pres">
      <dgm:prSet presAssocID="{2D541FC1-6925-4CD8-A4C0-EE8A10FD4191}" presName="childText" presStyleLbl="revTx" presStyleIdx="3" presStyleCnt="4">
        <dgm:presLayoutVars>
          <dgm:bulletEnabled val="1"/>
        </dgm:presLayoutVars>
      </dgm:prSet>
      <dgm:spPr/>
      <dgm:t>
        <a:bodyPr/>
        <a:lstStyle/>
        <a:p>
          <a:endParaRPr lang="en-US"/>
        </a:p>
      </dgm:t>
    </dgm:pt>
  </dgm:ptLst>
  <dgm:cxnLst>
    <dgm:cxn modelId="{85792FCA-E92A-424B-ABEF-DAD51157BB46}" srcId="{2D541FC1-6925-4CD8-A4C0-EE8A10FD4191}" destId="{0BC98BB1-BC0E-4BEA-8561-EEDD1748A8F4}" srcOrd="0" destOrd="0" parTransId="{0B521AED-C0BE-4A9B-BEB3-0D8FEBF9A8B1}" sibTransId="{706CF563-06B4-4C08-BE30-363C954BB365}"/>
    <dgm:cxn modelId="{5B87530C-8288-4A48-A1CD-80FCD81D4629}" srcId="{D0C1A099-0045-48CE-B168-2E951E57B8CC}" destId="{E3AD3C5E-1D1E-4B31-8D6E-2F9636FF74D8}" srcOrd="1" destOrd="0" parTransId="{345629ED-EA25-4BE6-89E5-750B36666887}" sibTransId="{567FE5D9-DBA1-4D8A-BECF-7CDB1BA09403}"/>
    <dgm:cxn modelId="{7417D3E4-8674-40A3-AC77-9DDC154EDA5D}" type="presOf" srcId="{0BC98BB1-BC0E-4BEA-8561-EEDD1748A8F4}" destId="{654A7F69-2099-456C-B0DA-1B850B7378BB}" srcOrd="0" destOrd="0" presId="urn:microsoft.com/office/officeart/2005/8/layout/vList2"/>
    <dgm:cxn modelId="{96511137-12B7-4F65-8490-C6CF811970F6}" srcId="{584CE947-2E28-4681-958F-744CE849B3F5}" destId="{BCA52F7E-D750-44E2-9451-8C10C2E778AA}" srcOrd="0" destOrd="0" parTransId="{CA7C6F26-2E87-4888-A7A1-0526ACB85E8B}" sibTransId="{7A1A6D24-5D03-44AE-A90E-0D6E05C441A8}"/>
    <dgm:cxn modelId="{CE583724-A5E1-4C90-B706-70BB78E02DC4}" srcId="{08CFD78E-B5C7-486F-82EA-9D1896712D5C}" destId="{E24EF2EC-233F-4B6C-B545-535FBD20AA13}" srcOrd="0" destOrd="0" parTransId="{8E542065-5346-4A13-8984-9F3B226E7A88}" sibTransId="{DD4631F8-A330-4B68-973C-F95287D920A8}"/>
    <dgm:cxn modelId="{F0169F32-027F-4C51-B7D5-025B055057E8}" type="presOf" srcId="{584CE947-2E28-4681-958F-744CE849B3F5}" destId="{172B3701-2E29-4F33-B13C-60140525A40F}" srcOrd="0" destOrd="0" presId="urn:microsoft.com/office/officeart/2005/8/layout/vList2"/>
    <dgm:cxn modelId="{CCC09791-CB8E-44C5-9459-F3DD272B1733}" srcId="{D0C1A099-0045-48CE-B168-2E951E57B8CC}" destId="{08CFD78E-B5C7-486F-82EA-9D1896712D5C}" srcOrd="2" destOrd="0" parTransId="{05EE7D3F-D759-47F3-82BD-65AC52C082AC}" sibTransId="{65AD47CE-42E3-4AEA-9180-8AA70EA01FB2}"/>
    <dgm:cxn modelId="{1241D310-ACF9-4409-A4D7-05BF7C42FC5C}" type="presOf" srcId="{E24EF2EC-233F-4B6C-B545-535FBD20AA13}" destId="{B3359ADF-82F8-4D41-8428-F2263E98E0E9}" srcOrd="0" destOrd="0" presId="urn:microsoft.com/office/officeart/2005/8/layout/vList2"/>
    <dgm:cxn modelId="{AAB54868-98E2-4C5E-AC3E-118C31C6A499}" type="presOf" srcId="{2D541FC1-6925-4CD8-A4C0-EE8A10FD4191}" destId="{843E27B9-03F0-4D40-A110-04937F7B9462}" srcOrd="0" destOrd="0" presId="urn:microsoft.com/office/officeart/2005/8/layout/vList2"/>
    <dgm:cxn modelId="{4E2591B2-29E5-4AED-85CF-9480A178B3E8}" srcId="{E3AD3C5E-1D1E-4B31-8D6E-2F9636FF74D8}" destId="{EB7D60BA-EB57-44F5-ACC5-DC73CE9843AB}" srcOrd="0" destOrd="0" parTransId="{4C3DCF28-36AD-4AC3-B062-5F10E08CA8FC}" sibTransId="{C402EDB6-3A59-4823-98CA-5AC5F11887D0}"/>
    <dgm:cxn modelId="{22E2BE47-4DA5-47CF-8ACA-C762A0CD1845}" type="presOf" srcId="{D0C1A099-0045-48CE-B168-2E951E57B8CC}" destId="{924F7FB8-8D71-4A56-B38E-434C7580DFC1}" srcOrd="0" destOrd="0" presId="urn:microsoft.com/office/officeart/2005/8/layout/vList2"/>
    <dgm:cxn modelId="{CA39E948-CD49-40EB-9716-3420B639BE6F}" type="presOf" srcId="{EB7D60BA-EB57-44F5-ACC5-DC73CE9843AB}" destId="{77D6CA3A-C7A4-4564-B991-E9E531CF34CA}" srcOrd="0" destOrd="0" presId="urn:microsoft.com/office/officeart/2005/8/layout/vList2"/>
    <dgm:cxn modelId="{C62A0041-7DA2-4DE1-933C-51A66D03A8C0}" type="presOf" srcId="{E3AD3C5E-1D1E-4B31-8D6E-2F9636FF74D8}" destId="{FC47A219-09BE-4CCC-A108-E289B9A90A63}" srcOrd="0" destOrd="0" presId="urn:microsoft.com/office/officeart/2005/8/layout/vList2"/>
    <dgm:cxn modelId="{A4104BB2-20BF-493C-A684-29DBA8E8752A}" srcId="{D0C1A099-0045-48CE-B168-2E951E57B8CC}" destId="{584CE947-2E28-4681-958F-744CE849B3F5}" srcOrd="0" destOrd="0" parTransId="{BAC18CEB-1EE6-4421-B7A9-8EDE6EC5374F}" sibTransId="{A68926E8-56F4-4CEA-A7F5-F1C309DED18B}"/>
    <dgm:cxn modelId="{5A8429B4-0952-432B-8BAA-7BE94226977F}" type="presOf" srcId="{BCA52F7E-D750-44E2-9451-8C10C2E778AA}" destId="{A8671FB8-BD06-4BDE-B724-E93153F36E0F}" srcOrd="0" destOrd="0" presId="urn:microsoft.com/office/officeart/2005/8/layout/vList2"/>
    <dgm:cxn modelId="{B5DAB8A3-41F4-4568-AC96-24668F6A583F}" type="presOf" srcId="{08CFD78E-B5C7-486F-82EA-9D1896712D5C}" destId="{44698C8F-C0CE-4E21-B843-2B935F4D02F9}" srcOrd="0" destOrd="0" presId="urn:microsoft.com/office/officeart/2005/8/layout/vList2"/>
    <dgm:cxn modelId="{18937C41-FC42-4684-8B07-EACE0CB628BC}" srcId="{D0C1A099-0045-48CE-B168-2E951E57B8CC}" destId="{2D541FC1-6925-4CD8-A4C0-EE8A10FD4191}" srcOrd="3" destOrd="0" parTransId="{F1F12805-6E95-4D36-988C-4328CC26B84C}" sibTransId="{F0B09AD6-8889-4BA8-AEEA-B89CCE4486D2}"/>
    <dgm:cxn modelId="{40CB3F85-CC46-476F-9CB7-26EC118B6C52}" type="presParOf" srcId="{924F7FB8-8D71-4A56-B38E-434C7580DFC1}" destId="{172B3701-2E29-4F33-B13C-60140525A40F}" srcOrd="0" destOrd="0" presId="urn:microsoft.com/office/officeart/2005/8/layout/vList2"/>
    <dgm:cxn modelId="{40EEBF94-6FA5-4EF9-8BAB-20F0C040AD91}" type="presParOf" srcId="{924F7FB8-8D71-4A56-B38E-434C7580DFC1}" destId="{A8671FB8-BD06-4BDE-B724-E93153F36E0F}" srcOrd="1" destOrd="0" presId="urn:microsoft.com/office/officeart/2005/8/layout/vList2"/>
    <dgm:cxn modelId="{97BE4C14-CF2E-4EDD-A375-58E9B78F3745}" type="presParOf" srcId="{924F7FB8-8D71-4A56-B38E-434C7580DFC1}" destId="{FC47A219-09BE-4CCC-A108-E289B9A90A63}" srcOrd="2" destOrd="0" presId="urn:microsoft.com/office/officeart/2005/8/layout/vList2"/>
    <dgm:cxn modelId="{E72D63D6-137A-43A8-8E0B-1F65E4EFE9D5}" type="presParOf" srcId="{924F7FB8-8D71-4A56-B38E-434C7580DFC1}" destId="{77D6CA3A-C7A4-4564-B991-E9E531CF34CA}" srcOrd="3" destOrd="0" presId="urn:microsoft.com/office/officeart/2005/8/layout/vList2"/>
    <dgm:cxn modelId="{CD3557F7-A837-43E0-9714-493CD6C2B2B4}" type="presParOf" srcId="{924F7FB8-8D71-4A56-B38E-434C7580DFC1}" destId="{44698C8F-C0CE-4E21-B843-2B935F4D02F9}" srcOrd="4" destOrd="0" presId="urn:microsoft.com/office/officeart/2005/8/layout/vList2"/>
    <dgm:cxn modelId="{7EAF02A7-74C9-418C-B3DC-862CE58171F7}" type="presParOf" srcId="{924F7FB8-8D71-4A56-B38E-434C7580DFC1}" destId="{B3359ADF-82F8-4D41-8428-F2263E98E0E9}" srcOrd="5" destOrd="0" presId="urn:microsoft.com/office/officeart/2005/8/layout/vList2"/>
    <dgm:cxn modelId="{85A6C5A3-9C39-4215-BB1B-1973E16E8CED}" type="presParOf" srcId="{924F7FB8-8D71-4A56-B38E-434C7580DFC1}" destId="{843E27B9-03F0-4D40-A110-04937F7B9462}" srcOrd="6" destOrd="0" presId="urn:microsoft.com/office/officeart/2005/8/layout/vList2"/>
    <dgm:cxn modelId="{73EA9F8B-D21D-46AA-ADB4-8A36FF4668DF}" type="presParOf" srcId="{924F7FB8-8D71-4A56-B38E-434C7580DFC1}" destId="{654A7F69-2099-456C-B0DA-1B850B7378B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7255E0-D58E-4CF8-BC5F-76A41DF2822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91FBD2B-C07F-4BD0-805C-FDBEC38BA3E3}">
      <dgm:prSet phldrT="[Text]"/>
      <dgm:spPr/>
      <dgm:t>
        <a:bodyPr/>
        <a:lstStyle/>
        <a:p>
          <a:r>
            <a:rPr lang="en-US" dirty="0" smtClean="0">
              <a:solidFill>
                <a:schemeClr val="bg1">
                  <a:lumMod val="65000"/>
                </a:schemeClr>
              </a:solidFill>
            </a:rPr>
            <a:t>Review </a:t>
          </a:r>
          <a:r>
            <a:rPr lang="en-US" dirty="0" err="1" smtClean="0">
              <a:solidFill>
                <a:schemeClr val="bg1">
                  <a:lumMod val="65000"/>
                </a:schemeClr>
              </a:solidFill>
            </a:rPr>
            <a:t>Sistem</a:t>
          </a:r>
          <a:r>
            <a:rPr lang="en-US" dirty="0" smtClean="0">
              <a:solidFill>
                <a:schemeClr val="bg1">
                  <a:lumMod val="65000"/>
                </a:schemeClr>
              </a:solidFill>
            </a:rPr>
            <a:t> </a:t>
          </a:r>
          <a:r>
            <a:rPr lang="en-US" dirty="0" err="1" smtClean="0">
              <a:solidFill>
                <a:schemeClr val="bg1">
                  <a:lumMod val="65000"/>
                </a:schemeClr>
              </a:solidFill>
            </a:rPr>
            <a:t>Informasi</a:t>
          </a:r>
          <a:endParaRPr lang="en-US" dirty="0">
            <a:solidFill>
              <a:schemeClr val="bg1">
                <a:lumMod val="65000"/>
              </a:schemeClr>
            </a:solidFill>
          </a:endParaRPr>
        </a:p>
      </dgm:t>
    </dgm:pt>
    <dgm:pt modelId="{80E79A2D-4A24-40F1-B84D-CBEE48501B71}" type="parTrans" cxnId="{B8787D98-B10B-40F1-BED9-9170DD87752C}">
      <dgm:prSet/>
      <dgm:spPr/>
      <dgm:t>
        <a:bodyPr/>
        <a:lstStyle/>
        <a:p>
          <a:endParaRPr lang="en-US"/>
        </a:p>
      </dgm:t>
    </dgm:pt>
    <dgm:pt modelId="{D5548F3E-B6FD-4562-B4E6-98FAA9227E8E}" type="sibTrans" cxnId="{B8787D98-B10B-40F1-BED9-9170DD87752C}">
      <dgm:prSet/>
      <dgm:spPr/>
      <dgm:t>
        <a:bodyPr/>
        <a:lstStyle/>
        <a:p>
          <a:endParaRPr lang="en-US"/>
        </a:p>
      </dgm:t>
    </dgm:pt>
    <dgm:pt modelId="{147BD501-7379-45CE-BD73-2F85C6F9753C}">
      <dgm:prSet phldrT="[Text]"/>
      <dgm:spPr/>
      <dgm:t>
        <a:bodyPr/>
        <a:lstStyle/>
        <a:p>
          <a:r>
            <a:rPr lang="en-US" dirty="0" smtClean="0"/>
            <a:t>System Analyst</a:t>
          </a:r>
          <a:endParaRPr lang="en-US" dirty="0"/>
        </a:p>
      </dgm:t>
    </dgm:pt>
    <dgm:pt modelId="{CF4154F2-B4CE-438C-88AB-8C865897954C}" type="parTrans" cxnId="{B8EB68FE-E574-471E-8DC1-9A2599283B24}">
      <dgm:prSet/>
      <dgm:spPr/>
      <dgm:t>
        <a:bodyPr/>
        <a:lstStyle/>
        <a:p>
          <a:endParaRPr lang="en-US"/>
        </a:p>
      </dgm:t>
    </dgm:pt>
    <dgm:pt modelId="{3611E66B-827B-4C46-BDD4-66A78B07B5BA}" type="sibTrans" cxnId="{B8EB68FE-E574-471E-8DC1-9A2599283B24}">
      <dgm:prSet/>
      <dgm:spPr/>
      <dgm:t>
        <a:bodyPr/>
        <a:lstStyle/>
        <a:p>
          <a:endParaRPr lang="en-US"/>
        </a:p>
      </dgm:t>
    </dgm:pt>
    <dgm:pt modelId="{E2ED0786-AD5D-4E2D-A687-6B9B5AFA1A59}">
      <dgm:prSet phldrT="[Text]"/>
      <dgm:spPr/>
      <dgm:t>
        <a:bodyPr/>
        <a:lstStyle/>
        <a:p>
          <a:r>
            <a:rPr lang="en-US" dirty="0" err="1" smtClean="0">
              <a:solidFill>
                <a:schemeClr val="bg1">
                  <a:lumMod val="65000"/>
                </a:schemeClr>
              </a:solidFill>
            </a:rPr>
            <a:t>Siklus</a:t>
          </a:r>
          <a:r>
            <a:rPr lang="en-US" dirty="0" smtClean="0">
              <a:solidFill>
                <a:schemeClr val="bg1">
                  <a:lumMod val="65000"/>
                </a:schemeClr>
              </a:solidFill>
            </a:rPr>
            <a:t> </a:t>
          </a:r>
          <a:r>
            <a:rPr lang="en-US" dirty="0" err="1" smtClean="0">
              <a:solidFill>
                <a:schemeClr val="bg1">
                  <a:lumMod val="65000"/>
                </a:schemeClr>
              </a:solidFill>
            </a:rPr>
            <a:t>Hidup</a:t>
          </a:r>
          <a:r>
            <a:rPr lang="en-US" dirty="0" smtClean="0">
              <a:solidFill>
                <a:schemeClr val="bg1">
                  <a:lumMod val="65000"/>
                </a:schemeClr>
              </a:solidFill>
            </a:rPr>
            <a:t> </a:t>
          </a:r>
          <a:r>
            <a:rPr lang="en-US" dirty="0" err="1" smtClean="0">
              <a:solidFill>
                <a:schemeClr val="bg1">
                  <a:lumMod val="65000"/>
                </a:schemeClr>
              </a:solidFill>
            </a:rPr>
            <a:t>Perangkat</a:t>
          </a:r>
          <a:r>
            <a:rPr lang="en-US" dirty="0" smtClean="0">
              <a:solidFill>
                <a:schemeClr val="bg1">
                  <a:lumMod val="65000"/>
                </a:schemeClr>
              </a:solidFill>
            </a:rPr>
            <a:t> </a:t>
          </a:r>
          <a:r>
            <a:rPr lang="en-US" dirty="0" err="1" smtClean="0">
              <a:solidFill>
                <a:schemeClr val="bg1">
                  <a:lumMod val="65000"/>
                </a:schemeClr>
              </a:solidFill>
            </a:rPr>
            <a:t>Lunak</a:t>
          </a:r>
          <a:endParaRPr lang="en-US" dirty="0">
            <a:solidFill>
              <a:schemeClr val="bg1">
                <a:lumMod val="65000"/>
              </a:schemeClr>
            </a:solidFill>
          </a:endParaRPr>
        </a:p>
      </dgm:t>
    </dgm:pt>
    <dgm:pt modelId="{AA2313D8-A461-40B2-B7C3-B9F2B2A7EA15}" type="parTrans" cxnId="{531F5D8C-A9DF-4309-A72E-506F86612635}">
      <dgm:prSet/>
      <dgm:spPr/>
      <dgm:t>
        <a:bodyPr/>
        <a:lstStyle/>
        <a:p>
          <a:endParaRPr lang="en-US"/>
        </a:p>
      </dgm:t>
    </dgm:pt>
    <dgm:pt modelId="{15740DA7-B2A8-40F8-A50D-740125433ED4}" type="sibTrans" cxnId="{531F5D8C-A9DF-4309-A72E-506F86612635}">
      <dgm:prSet/>
      <dgm:spPr/>
      <dgm:t>
        <a:bodyPr/>
        <a:lstStyle/>
        <a:p>
          <a:endParaRPr lang="en-US"/>
        </a:p>
      </dgm:t>
    </dgm:pt>
    <dgm:pt modelId="{4EC34DC7-68EC-43C7-806E-B717446A0FFB}">
      <dgm:prSet phldrT="[Text]"/>
      <dgm:spPr/>
      <dgm:t>
        <a:bodyPr/>
        <a:lstStyle/>
        <a:p>
          <a:endParaRPr lang="en-US" dirty="0"/>
        </a:p>
      </dgm:t>
    </dgm:pt>
    <dgm:pt modelId="{CF93135E-D3E2-4FCF-BF7F-29073E8FCAA8}" type="parTrans" cxnId="{8A45B76A-A9F9-4B35-961A-CB374801FFDC}">
      <dgm:prSet/>
      <dgm:spPr/>
      <dgm:t>
        <a:bodyPr/>
        <a:lstStyle/>
        <a:p>
          <a:endParaRPr lang="en-US"/>
        </a:p>
      </dgm:t>
    </dgm:pt>
    <dgm:pt modelId="{8C368709-8DA9-475C-A91F-2866E34A2D29}" type="sibTrans" cxnId="{8A45B76A-A9F9-4B35-961A-CB374801FFDC}">
      <dgm:prSet/>
      <dgm:spPr/>
      <dgm:t>
        <a:bodyPr/>
        <a:lstStyle/>
        <a:p>
          <a:endParaRPr lang="en-US"/>
        </a:p>
      </dgm:t>
    </dgm:pt>
    <dgm:pt modelId="{85DC218B-E739-4E62-AB2A-AC6379331D17}" type="pres">
      <dgm:prSet presAssocID="{C77255E0-D58E-4CF8-BC5F-76A41DF28224}" presName="vert0" presStyleCnt="0">
        <dgm:presLayoutVars>
          <dgm:dir/>
          <dgm:animOne val="branch"/>
          <dgm:animLvl val="lvl"/>
        </dgm:presLayoutVars>
      </dgm:prSet>
      <dgm:spPr/>
      <dgm:t>
        <a:bodyPr/>
        <a:lstStyle/>
        <a:p>
          <a:endParaRPr lang="en-US"/>
        </a:p>
      </dgm:t>
    </dgm:pt>
    <dgm:pt modelId="{2372E97E-FDDB-45E4-A630-6589BC485288}" type="pres">
      <dgm:prSet presAssocID="{E91FBD2B-C07F-4BD0-805C-FDBEC38BA3E3}" presName="thickLine" presStyleLbl="alignNode1" presStyleIdx="0" presStyleCnt="4"/>
      <dgm:spPr/>
    </dgm:pt>
    <dgm:pt modelId="{8534820B-6E32-4D46-80B5-F61049A16180}" type="pres">
      <dgm:prSet presAssocID="{E91FBD2B-C07F-4BD0-805C-FDBEC38BA3E3}" presName="horz1" presStyleCnt="0"/>
      <dgm:spPr/>
    </dgm:pt>
    <dgm:pt modelId="{93BBF146-419B-4808-910E-1BC564AED8ED}" type="pres">
      <dgm:prSet presAssocID="{E91FBD2B-C07F-4BD0-805C-FDBEC38BA3E3}" presName="tx1" presStyleLbl="revTx" presStyleIdx="0" presStyleCnt="4"/>
      <dgm:spPr/>
      <dgm:t>
        <a:bodyPr/>
        <a:lstStyle/>
        <a:p>
          <a:endParaRPr lang="en-US"/>
        </a:p>
      </dgm:t>
    </dgm:pt>
    <dgm:pt modelId="{EE662C05-B9F8-4205-96C7-160D135019DE}" type="pres">
      <dgm:prSet presAssocID="{E91FBD2B-C07F-4BD0-805C-FDBEC38BA3E3}" presName="vert1" presStyleCnt="0"/>
      <dgm:spPr/>
    </dgm:pt>
    <dgm:pt modelId="{A7954133-E067-43C3-98BB-4BED0D99C3C1}" type="pres">
      <dgm:prSet presAssocID="{147BD501-7379-45CE-BD73-2F85C6F9753C}" presName="thickLine" presStyleLbl="alignNode1" presStyleIdx="1" presStyleCnt="4"/>
      <dgm:spPr/>
    </dgm:pt>
    <dgm:pt modelId="{16EFFF7B-ADC7-4F4B-B048-0F6836F668FB}" type="pres">
      <dgm:prSet presAssocID="{147BD501-7379-45CE-BD73-2F85C6F9753C}" presName="horz1" presStyleCnt="0"/>
      <dgm:spPr/>
    </dgm:pt>
    <dgm:pt modelId="{5CA8FB81-F674-4EB8-9694-56199EA82D91}" type="pres">
      <dgm:prSet presAssocID="{147BD501-7379-45CE-BD73-2F85C6F9753C}" presName="tx1" presStyleLbl="revTx" presStyleIdx="1" presStyleCnt="4"/>
      <dgm:spPr/>
      <dgm:t>
        <a:bodyPr/>
        <a:lstStyle/>
        <a:p>
          <a:endParaRPr lang="en-US"/>
        </a:p>
      </dgm:t>
    </dgm:pt>
    <dgm:pt modelId="{707BFD8D-EE32-4F76-9FF1-E85ACC1C252A}" type="pres">
      <dgm:prSet presAssocID="{147BD501-7379-45CE-BD73-2F85C6F9753C}" presName="vert1" presStyleCnt="0"/>
      <dgm:spPr/>
    </dgm:pt>
    <dgm:pt modelId="{C5CCFB22-CF0E-4115-870D-AA32026A91E1}" type="pres">
      <dgm:prSet presAssocID="{E2ED0786-AD5D-4E2D-A687-6B9B5AFA1A59}" presName="thickLine" presStyleLbl="alignNode1" presStyleIdx="2" presStyleCnt="4"/>
      <dgm:spPr/>
    </dgm:pt>
    <dgm:pt modelId="{4798AE2F-8E80-43F6-8863-0C057431D4EF}" type="pres">
      <dgm:prSet presAssocID="{E2ED0786-AD5D-4E2D-A687-6B9B5AFA1A59}" presName="horz1" presStyleCnt="0"/>
      <dgm:spPr/>
    </dgm:pt>
    <dgm:pt modelId="{4E74C5CC-2DC3-4AAD-8E3B-3AEE1C2F244D}" type="pres">
      <dgm:prSet presAssocID="{E2ED0786-AD5D-4E2D-A687-6B9B5AFA1A59}" presName="tx1" presStyleLbl="revTx" presStyleIdx="2" presStyleCnt="4"/>
      <dgm:spPr/>
      <dgm:t>
        <a:bodyPr/>
        <a:lstStyle/>
        <a:p>
          <a:endParaRPr lang="en-US"/>
        </a:p>
      </dgm:t>
    </dgm:pt>
    <dgm:pt modelId="{4DC1908E-E8BE-46B9-BB64-BFF996DF454A}" type="pres">
      <dgm:prSet presAssocID="{E2ED0786-AD5D-4E2D-A687-6B9B5AFA1A59}" presName="vert1" presStyleCnt="0"/>
      <dgm:spPr/>
    </dgm:pt>
    <dgm:pt modelId="{EDA25974-8ABA-4830-B87C-15BA1139F54E}" type="pres">
      <dgm:prSet presAssocID="{4EC34DC7-68EC-43C7-806E-B717446A0FFB}" presName="thickLine" presStyleLbl="alignNode1" presStyleIdx="3" presStyleCnt="4"/>
      <dgm:spPr/>
    </dgm:pt>
    <dgm:pt modelId="{BD5549EC-9AB4-4EEC-8677-C3FFB8D13025}" type="pres">
      <dgm:prSet presAssocID="{4EC34DC7-68EC-43C7-806E-B717446A0FFB}" presName="horz1" presStyleCnt="0"/>
      <dgm:spPr/>
    </dgm:pt>
    <dgm:pt modelId="{00200757-8A13-40F8-9642-C45106E85E34}" type="pres">
      <dgm:prSet presAssocID="{4EC34DC7-68EC-43C7-806E-B717446A0FFB}" presName="tx1" presStyleLbl="revTx" presStyleIdx="3" presStyleCnt="4"/>
      <dgm:spPr/>
      <dgm:t>
        <a:bodyPr/>
        <a:lstStyle/>
        <a:p>
          <a:endParaRPr lang="en-US"/>
        </a:p>
      </dgm:t>
    </dgm:pt>
    <dgm:pt modelId="{DB22F200-9D9A-4FC3-8825-9D9AECCDDE25}" type="pres">
      <dgm:prSet presAssocID="{4EC34DC7-68EC-43C7-806E-B717446A0FFB}" presName="vert1" presStyleCnt="0"/>
      <dgm:spPr/>
    </dgm:pt>
  </dgm:ptLst>
  <dgm:cxnLst>
    <dgm:cxn modelId="{531F5D8C-A9DF-4309-A72E-506F86612635}" srcId="{C77255E0-D58E-4CF8-BC5F-76A41DF28224}" destId="{E2ED0786-AD5D-4E2D-A687-6B9B5AFA1A59}" srcOrd="2" destOrd="0" parTransId="{AA2313D8-A461-40B2-B7C3-B9F2B2A7EA15}" sibTransId="{15740DA7-B2A8-40F8-A50D-740125433ED4}"/>
    <dgm:cxn modelId="{6C92718B-C5C7-4033-A56E-4F16EA1EAD61}" type="presOf" srcId="{4EC34DC7-68EC-43C7-806E-B717446A0FFB}" destId="{00200757-8A13-40F8-9642-C45106E85E34}" srcOrd="0" destOrd="0" presId="urn:microsoft.com/office/officeart/2008/layout/LinedList"/>
    <dgm:cxn modelId="{B8787D98-B10B-40F1-BED9-9170DD87752C}" srcId="{C77255E0-D58E-4CF8-BC5F-76A41DF28224}" destId="{E91FBD2B-C07F-4BD0-805C-FDBEC38BA3E3}" srcOrd="0" destOrd="0" parTransId="{80E79A2D-4A24-40F1-B84D-CBEE48501B71}" sibTransId="{D5548F3E-B6FD-4562-B4E6-98FAA9227E8E}"/>
    <dgm:cxn modelId="{E418F637-EAB7-4BCF-82C4-D8A1F843EF2F}" type="presOf" srcId="{C77255E0-D58E-4CF8-BC5F-76A41DF28224}" destId="{85DC218B-E739-4E62-AB2A-AC6379331D17}" srcOrd="0" destOrd="0" presId="urn:microsoft.com/office/officeart/2008/layout/LinedList"/>
    <dgm:cxn modelId="{B8EB68FE-E574-471E-8DC1-9A2599283B24}" srcId="{C77255E0-D58E-4CF8-BC5F-76A41DF28224}" destId="{147BD501-7379-45CE-BD73-2F85C6F9753C}" srcOrd="1" destOrd="0" parTransId="{CF4154F2-B4CE-438C-88AB-8C865897954C}" sibTransId="{3611E66B-827B-4C46-BDD4-66A78B07B5BA}"/>
    <dgm:cxn modelId="{8A45B76A-A9F9-4B35-961A-CB374801FFDC}" srcId="{C77255E0-D58E-4CF8-BC5F-76A41DF28224}" destId="{4EC34DC7-68EC-43C7-806E-B717446A0FFB}" srcOrd="3" destOrd="0" parTransId="{CF93135E-D3E2-4FCF-BF7F-29073E8FCAA8}" sibTransId="{8C368709-8DA9-475C-A91F-2866E34A2D29}"/>
    <dgm:cxn modelId="{9B8893A3-A6EF-42B3-9C0B-BBD01A0E8F74}" type="presOf" srcId="{147BD501-7379-45CE-BD73-2F85C6F9753C}" destId="{5CA8FB81-F674-4EB8-9694-56199EA82D91}" srcOrd="0" destOrd="0" presId="urn:microsoft.com/office/officeart/2008/layout/LinedList"/>
    <dgm:cxn modelId="{6D9F90B1-B4FF-450F-8CF2-A6C3559A8CA4}" type="presOf" srcId="{E91FBD2B-C07F-4BD0-805C-FDBEC38BA3E3}" destId="{93BBF146-419B-4808-910E-1BC564AED8ED}" srcOrd="0" destOrd="0" presId="urn:microsoft.com/office/officeart/2008/layout/LinedList"/>
    <dgm:cxn modelId="{FB7E5BDF-CCF4-42D4-98E6-8849F3527DCA}" type="presOf" srcId="{E2ED0786-AD5D-4E2D-A687-6B9B5AFA1A59}" destId="{4E74C5CC-2DC3-4AAD-8E3B-3AEE1C2F244D}" srcOrd="0" destOrd="0" presId="urn:microsoft.com/office/officeart/2008/layout/LinedList"/>
    <dgm:cxn modelId="{2036B887-5EF7-4293-8580-07104B73E584}" type="presParOf" srcId="{85DC218B-E739-4E62-AB2A-AC6379331D17}" destId="{2372E97E-FDDB-45E4-A630-6589BC485288}" srcOrd="0" destOrd="0" presId="urn:microsoft.com/office/officeart/2008/layout/LinedList"/>
    <dgm:cxn modelId="{CA726C26-5EF6-43AA-8D75-C9F223B38082}" type="presParOf" srcId="{85DC218B-E739-4E62-AB2A-AC6379331D17}" destId="{8534820B-6E32-4D46-80B5-F61049A16180}" srcOrd="1" destOrd="0" presId="urn:microsoft.com/office/officeart/2008/layout/LinedList"/>
    <dgm:cxn modelId="{7AF21119-496B-405C-9963-876FFE40FAFF}" type="presParOf" srcId="{8534820B-6E32-4D46-80B5-F61049A16180}" destId="{93BBF146-419B-4808-910E-1BC564AED8ED}" srcOrd="0" destOrd="0" presId="urn:microsoft.com/office/officeart/2008/layout/LinedList"/>
    <dgm:cxn modelId="{508D81D1-0CB8-41A5-9BAD-4043C70DC13D}" type="presParOf" srcId="{8534820B-6E32-4D46-80B5-F61049A16180}" destId="{EE662C05-B9F8-4205-96C7-160D135019DE}" srcOrd="1" destOrd="0" presId="urn:microsoft.com/office/officeart/2008/layout/LinedList"/>
    <dgm:cxn modelId="{FB713E2A-B48F-42D3-9116-8C49373214A7}" type="presParOf" srcId="{85DC218B-E739-4E62-AB2A-AC6379331D17}" destId="{A7954133-E067-43C3-98BB-4BED0D99C3C1}" srcOrd="2" destOrd="0" presId="urn:microsoft.com/office/officeart/2008/layout/LinedList"/>
    <dgm:cxn modelId="{A262A711-CCA5-45FC-B8E3-317459CDBB63}" type="presParOf" srcId="{85DC218B-E739-4E62-AB2A-AC6379331D17}" destId="{16EFFF7B-ADC7-4F4B-B048-0F6836F668FB}" srcOrd="3" destOrd="0" presId="urn:microsoft.com/office/officeart/2008/layout/LinedList"/>
    <dgm:cxn modelId="{B1A080A4-D772-41CC-8932-5A48A3F5153A}" type="presParOf" srcId="{16EFFF7B-ADC7-4F4B-B048-0F6836F668FB}" destId="{5CA8FB81-F674-4EB8-9694-56199EA82D91}" srcOrd="0" destOrd="0" presId="urn:microsoft.com/office/officeart/2008/layout/LinedList"/>
    <dgm:cxn modelId="{E16B1FCF-88F6-423F-8EF8-CA441A05C45F}" type="presParOf" srcId="{16EFFF7B-ADC7-4F4B-B048-0F6836F668FB}" destId="{707BFD8D-EE32-4F76-9FF1-E85ACC1C252A}" srcOrd="1" destOrd="0" presId="urn:microsoft.com/office/officeart/2008/layout/LinedList"/>
    <dgm:cxn modelId="{200A82F4-2731-401A-8BB5-6F4ED5ADAE3A}" type="presParOf" srcId="{85DC218B-E739-4E62-AB2A-AC6379331D17}" destId="{C5CCFB22-CF0E-4115-870D-AA32026A91E1}" srcOrd="4" destOrd="0" presId="urn:microsoft.com/office/officeart/2008/layout/LinedList"/>
    <dgm:cxn modelId="{EC7A86F7-2E93-4BC7-ACEF-A58FDCE4F4CB}" type="presParOf" srcId="{85DC218B-E739-4E62-AB2A-AC6379331D17}" destId="{4798AE2F-8E80-43F6-8863-0C057431D4EF}" srcOrd="5" destOrd="0" presId="urn:microsoft.com/office/officeart/2008/layout/LinedList"/>
    <dgm:cxn modelId="{8C08F70A-0054-4ACD-96A5-DE49976C1E5B}" type="presParOf" srcId="{4798AE2F-8E80-43F6-8863-0C057431D4EF}" destId="{4E74C5CC-2DC3-4AAD-8E3B-3AEE1C2F244D}" srcOrd="0" destOrd="0" presId="urn:microsoft.com/office/officeart/2008/layout/LinedList"/>
    <dgm:cxn modelId="{09D0C0E4-1641-4F09-8361-83D455708559}" type="presParOf" srcId="{4798AE2F-8E80-43F6-8863-0C057431D4EF}" destId="{4DC1908E-E8BE-46B9-BB64-BFF996DF454A}" srcOrd="1" destOrd="0" presId="urn:microsoft.com/office/officeart/2008/layout/LinedList"/>
    <dgm:cxn modelId="{93E40A60-6C8F-44FD-A30C-3B177D29EF44}" type="presParOf" srcId="{85DC218B-E739-4E62-AB2A-AC6379331D17}" destId="{EDA25974-8ABA-4830-B87C-15BA1139F54E}" srcOrd="6" destOrd="0" presId="urn:microsoft.com/office/officeart/2008/layout/LinedList"/>
    <dgm:cxn modelId="{5870B83A-1F75-4EBA-916A-94F8546349A8}" type="presParOf" srcId="{85DC218B-E739-4E62-AB2A-AC6379331D17}" destId="{BD5549EC-9AB4-4EEC-8677-C3FFB8D13025}" srcOrd="7" destOrd="0" presId="urn:microsoft.com/office/officeart/2008/layout/LinedList"/>
    <dgm:cxn modelId="{D25AC47B-C7A2-440A-9021-A644ABBBFCF7}" type="presParOf" srcId="{BD5549EC-9AB4-4EEC-8677-C3FFB8D13025}" destId="{00200757-8A13-40F8-9642-C45106E85E34}" srcOrd="0" destOrd="0" presId="urn:microsoft.com/office/officeart/2008/layout/LinedList"/>
    <dgm:cxn modelId="{33097D1D-22C2-444B-8201-A2C570790E84}" type="presParOf" srcId="{BD5549EC-9AB4-4EEC-8677-C3FFB8D13025}" destId="{DB22F200-9D9A-4FC3-8825-9D9AECCDDE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198CF1-F0BA-4EC7-B06E-F1963E8C5C73}"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US"/>
        </a:p>
      </dgm:t>
    </dgm:pt>
    <dgm:pt modelId="{545D9BB2-6AA8-45C2-8646-7C38412BAAA4}">
      <dgm:prSet phldrT="[Text]"/>
      <dgm:spPr/>
      <dgm:t>
        <a:bodyPr/>
        <a:lstStyle/>
        <a:p>
          <a:r>
            <a:rPr lang="id-ID" dirty="0" smtClean="0">
              <a:hlinkClick xmlns:r="http://schemas.openxmlformats.org/officeDocument/2006/relationships" r:id="rId1" action="ppaction://hlinksldjump"/>
            </a:rPr>
            <a:t>Systems Analyst</a:t>
          </a:r>
          <a:endParaRPr lang="en-US" dirty="0"/>
        </a:p>
      </dgm:t>
    </dgm:pt>
    <dgm:pt modelId="{7A5629D6-5BD4-4E84-A1EC-AE841E0EE705}" type="parTrans" cxnId="{D394980D-D715-4B22-A4CD-3F0C306355A8}">
      <dgm:prSet/>
      <dgm:spPr/>
      <dgm:t>
        <a:bodyPr/>
        <a:lstStyle/>
        <a:p>
          <a:endParaRPr lang="en-US"/>
        </a:p>
      </dgm:t>
    </dgm:pt>
    <dgm:pt modelId="{B0FEC644-7B76-401F-B24A-F3B43CC33334}" type="sibTrans" cxnId="{D394980D-D715-4B22-A4CD-3F0C306355A8}">
      <dgm:prSet/>
      <dgm:spPr/>
      <dgm:t>
        <a:bodyPr/>
        <a:lstStyle/>
        <a:p>
          <a:endParaRPr lang="en-US"/>
        </a:p>
      </dgm:t>
    </dgm:pt>
    <dgm:pt modelId="{74CE3E42-4840-4179-A952-B3668C065831}">
      <dgm:prSet phldrT="[Text]"/>
      <dgm:spPr/>
      <dgm:t>
        <a:bodyPr/>
        <a:lstStyle/>
        <a:p>
          <a:r>
            <a:rPr lang="id-ID" dirty="0" smtClean="0">
              <a:hlinkClick xmlns:r="http://schemas.openxmlformats.org/officeDocument/2006/relationships" r:id="rId2" action="ppaction://hlinksldjump"/>
            </a:rPr>
            <a:t>Business Analyst</a:t>
          </a:r>
          <a:endParaRPr lang="en-US" dirty="0"/>
        </a:p>
      </dgm:t>
    </dgm:pt>
    <dgm:pt modelId="{9096CB21-3828-4D00-90C7-8179458DCC0E}" type="parTrans" cxnId="{5034E2B8-87CE-4B58-88C4-108FC9EDDA7F}">
      <dgm:prSet/>
      <dgm:spPr/>
      <dgm:t>
        <a:bodyPr/>
        <a:lstStyle/>
        <a:p>
          <a:endParaRPr lang="en-US"/>
        </a:p>
      </dgm:t>
    </dgm:pt>
    <dgm:pt modelId="{0CC50B2D-8A68-4C99-95CD-77FA917C2F5C}" type="sibTrans" cxnId="{5034E2B8-87CE-4B58-88C4-108FC9EDDA7F}">
      <dgm:prSet/>
      <dgm:spPr/>
      <dgm:t>
        <a:bodyPr/>
        <a:lstStyle/>
        <a:p>
          <a:endParaRPr lang="en-US"/>
        </a:p>
      </dgm:t>
    </dgm:pt>
    <dgm:pt modelId="{00E87353-F29B-4457-9456-FA7358732AC5}">
      <dgm:prSet phldrT="[Text]"/>
      <dgm:spPr/>
      <dgm:t>
        <a:bodyPr/>
        <a:lstStyle/>
        <a:p>
          <a:r>
            <a:rPr lang="id-ID" dirty="0" smtClean="0">
              <a:hlinkClick xmlns:r="http://schemas.openxmlformats.org/officeDocument/2006/relationships" r:id="rId3" action="ppaction://hlinksldjump"/>
            </a:rPr>
            <a:t>Requirement Analyst</a:t>
          </a:r>
          <a:endParaRPr lang="en-US" dirty="0"/>
        </a:p>
      </dgm:t>
    </dgm:pt>
    <dgm:pt modelId="{76F56085-7D72-46E1-A531-29E791D21FAB}" type="parTrans" cxnId="{2E09F79A-5630-44E7-82AE-E1DE1327D521}">
      <dgm:prSet/>
      <dgm:spPr/>
      <dgm:t>
        <a:bodyPr/>
        <a:lstStyle/>
        <a:p>
          <a:endParaRPr lang="en-US"/>
        </a:p>
      </dgm:t>
    </dgm:pt>
    <dgm:pt modelId="{7D9AD752-9C77-49A1-8A61-D3B84EDF7945}" type="sibTrans" cxnId="{2E09F79A-5630-44E7-82AE-E1DE1327D521}">
      <dgm:prSet/>
      <dgm:spPr/>
      <dgm:t>
        <a:bodyPr/>
        <a:lstStyle/>
        <a:p>
          <a:endParaRPr lang="en-US"/>
        </a:p>
      </dgm:t>
    </dgm:pt>
    <dgm:pt modelId="{14B0F1E6-F2DF-4B27-898C-1C2429C58B04}">
      <dgm:prSet phldrT="[Text]"/>
      <dgm:spPr/>
      <dgm:t>
        <a:bodyPr/>
        <a:lstStyle/>
        <a:p>
          <a:r>
            <a:rPr lang="id-ID" dirty="0" smtClean="0">
              <a:hlinkClick xmlns:r="http://schemas.openxmlformats.org/officeDocument/2006/relationships" r:id="rId4" action="ppaction://hlinksldjump"/>
            </a:rPr>
            <a:t>Infrastructure Analyst</a:t>
          </a:r>
          <a:endParaRPr lang="en-US" dirty="0"/>
        </a:p>
      </dgm:t>
    </dgm:pt>
    <dgm:pt modelId="{0FBD611E-1F92-4C8A-941B-37714FDB9B0E}" type="parTrans" cxnId="{60EFD7E0-C23D-427C-904C-0697B9C58631}">
      <dgm:prSet/>
      <dgm:spPr/>
      <dgm:t>
        <a:bodyPr/>
        <a:lstStyle/>
        <a:p>
          <a:endParaRPr lang="en-US"/>
        </a:p>
      </dgm:t>
    </dgm:pt>
    <dgm:pt modelId="{FF5DC8A8-6829-47FC-A381-31F40B927E43}" type="sibTrans" cxnId="{60EFD7E0-C23D-427C-904C-0697B9C58631}">
      <dgm:prSet/>
      <dgm:spPr/>
      <dgm:t>
        <a:bodyPr/>
        <a:lstStyle/>
        <a:p>
          <a:endParaRPr lang="en-US"/>
        </a:p>
      </dgm:t>
    </dgm:pt>
    <dgm:pt modelId="{7439C4B4-3DF5-436C-9CF5-68386DB6AA77}">
      <dgm:prSet phldrT="[Text]"/>
      <dgm:spPr/>
      <dgm:t>
        <a:bodyPr/>
        <a:lstStyle/>
        <a:p>
          <a:r>
            <a:rPr lang="id-ID" dirty="0" smtClean="0">
              <a:hlinkClick xmlns:r="http://schemas.openxmlformats.org/officeDocument/2006/relationships" r:id="rId5" action="ppaction://hlinksldjump"/>
            </a:rPr>
            <a:t>Change Management Analys</a:t>
          </a:r>
          <a:endParaRPr lang="en-US" dirty="0"/>
        </a:p>
      </dgm:t>
    </dgm:pt>
    <dgm:pt modelId="{7DC4F976-95F8-462E-A9FD-C5C410FD34E1}" type="parTrans" cxnId="{06A5126B-F180-4AC3-9FD9-1F28B1144E20}">
      <dgm:prSet/>
      <dgm:spPr/>
      <dgm:t>
        <a:bodyPr/>
        <a:lstStyle/>
        <a:p>
          <a:endParaRPr lang="en-US"/>
        </a:p>
      </dgm:t>
    </dgm:pt>
    <dgm:pt modelId="{CED86601-57A1-4907-A83D-2A9E5AFB3E81}" type="sibTrans" cxnId="{06A5126B-F180-4AC3-9FD9-1F28B1144E20}">
      <dgm:prSet/>
      <dgm:spPr/>
      <dgm:t>
        <a:bodyPr/>
        <a:lstStyle/>
        <a:p>
          <a:endParaRPr lang="en-US"/>
        </a:p>
      </dgm:t>
    </dgm:pt>
    <dgm:pt modelId="{2409C68B-7A50-4DAE-9975-C578C123D555}">
      <dgm:prSet phldrT="[Text]"/>
      <dgm:spPr/>
      <dgm:t>
        <a:bodyPr/>
        <a:lstStyle/>
        <a:p>
          <a:r>
            <a:rPr lang="id-ID" dirty="0" smtClean="0">
              <a:hlinkClick xmlns:r="http://schemas.openxmlformats.org/officeDocument/2006/relationships" r:id="rId6" action="ppaction://hlinksldjump"/>
            </a:rPr>
            <a:t>Project Manager</a:t>
          </a:r>
          <a:endParaRPr lang="en-US" dirty="0"/>
        </a:p>
      </dgm:t>
    </dgm:pt>
    <dgm:pt modelId="{A523A0B0-A709-48EC-BD9A-A4E912F7094A}" type="parTrans" cxnId="{67DCFC31-6714-4E6A-B308-7A43D399B68E}">
      <dgm:prSet/>
      <dgm:spPr/>
      <dgm:t>
        <a:bodyPr/>
        <a:lstStyle/>
        <a:p>
          <a:endParaRPr lang="en-US"/>
        </a:p>
      </dgm:t>
    </dgm:pt>
    <dgm:pt modelId="{23AD05BA-2B7D-490C-BE80-7CD7AA629D88}" type="sibTrans" cxnId="{67DCFC31-6714-4E6A-B308-7A43D399B68E}">
      <dgm:prSet/>
      <dgm:spPr/>
      <dgm:t>
        <a:bodyPr/>
        <a:lstStyle/>
        <a:p>
          <a:endParaRPr lang="en-US"/>
        </a:p>
      </dgm:t>
    </dgm:pt>
    <dgm:pt modelId="{18166B36-3E52-4DDF-8256-78DDE49D6308}" type="pres">
      <dgm:prSet presAssocID="{E2198CF1-F0BA-4EC7-B06E-F1963E8C5C73}" presName="Name0" presStyleCnt="0">
        <dgm:presLayoutVars>
          <dgm:chMax val="7"/>
          <dgm:chPref val="7"/>
          <dgm:dir/>
        </dgm:presLayoutVars>
      </dgm:prSet>
      <dgm:spPr/>
      <dgm:t>
        <a:bodyPr/>
        <a:lstStyle/>
        <a:p>
          <a:endParaRPr lang="en-US"/>
        </a:p>
      </dgm:t>
    </dgm:pt>
    <dgm:pt modelId="{F81D69E4-5E50-4BD7-BA7E-51F82DE5F320}" type="pres">
      <dgm:prSet presAssocID="{E2198CF1-F0BA-4EC7-B06E-F1963E8C5C73}" presName="Name1" presStyleCnt="0"/>
      <dgm:spPr/>
    </dgm:pt>
    <dgm:pt modelId="{22E4D907-860B-4113-A64A-1D691F6FDCA6}" type="pres">
      <dgm:prSet presAssocID="{E2198CF1-F0BA-4EC7-B06E-F1963E8C5C73}" presName="cycle" presStyleCnt="0"/>
      <dgm:spPr/>
    </dgm:pt>
    <dgm:pt modelId="{D348E529-34C1-4691-956A-C63569B1812F}" type="pres">
      <dgm:prSet presAssocID="{E2198CF1-F0BA-4EC7-B06E-F1963E8C5C73}" presName="srcNode" presStyleLbl="node1" presStyleIdx="0" presStyleCnt="6"/>
      <dgm:spPr/>
    </dgm:pt>
    <dgm:pt modelId="{6126134F-9D90-4789-8B1D-AAEBDCCD9C96}" type="pres">
      <dgm:prSet presAssocID="{E2198CF1-F0BA-4EC7-B06E-F1963E8C5C73}" presName="conn" presStyleLbl="parChTrans1D2" presStyleIdx="0" presStyleCnt="1"/>
      <dgm:spPr/>
      <dgm:t>
        <a:bodyPr/>
        <a:lstStyle/>
        <a:p>
          <a:endParaRPr lang="en-US"/>
        </a:p>
      </dgm:t>
    </dgm:pt>
    <dgm:pt modelId="{A0BA987E-38A9-41BE-A912-4CE8C4B4F45F}" type="pres">
      <dgm:prSet presAssocID="{E2198CF1-F0BA-4EC7-B06E-F1963E8C5C73}" presName="extraNode" presStyleLbl="node1" presStyleIdx="0" presStyleCnt="6"/>
      <dgm:spPr/>
    </dgm:pt>
    <dgm:pt modelId="{B3980FDD-FC22-406D-A711-5C02934EF713}" type="pres">
      <dgm:prSet presAssocID="{E2198CF1-F0BA-4EC7-B06E-F1963E8C5C73}" presName="dstNode" presStyleLbl="node1" presStyleIdx="0" presStyleCnt="6"/>
      <dgm:spPr/>
    </dgm:pt>
    <dgm:pt modelId="{0754B7EE-EE00-4D57-A50E-B37B70EDBD8C}" type="pres">
      <dgm:prSet presAssocID="{545D9BB2-6AA8-45C2-8646-7C38412BAAA4}" presName="text_1" presStyleLbl="node1" presStyleIdx="0" presStyleCnt="6">
        <dgm:presLayoutVars>
          <dgm:bulletEnabled val="1"/>
        </dgm:presLayoutVars>
      </dgm:prSet>
      <dgm:spPr/>
      <dgm:t>
        <a:bodyPr/>
        <a:lstStyle/>
        <a:p>
          <a:endParaRPr lang="en-US"/>
        </a:p>
      </dgm:t>
    </dgm:pt>
    <dgm:pt modelId="{658EB75D-D9FF-496D-A2EC-51D8C4470637}" type="pres">
      <dgm:prSet presAssocID="{545D9BB2-6AA8-45C2-8646-7C38412BAAA4}" presName="accent_1" presStyleCnt="0"/>
      <dgm:spPr/>
    </dgm:pt>
    <dgm:pt modelId="{AFD7CB8F-2B04-4506-961C-34E101428EE1}" type="pres">
      <dgm:prSet presAssocID="{545D9BB2-6AA8-45C2-8646-7C38412BAAA4}" presName="accentRepeatNode" presStyleLbl="solidFgAcc1" presStyleIdx="0" presStyleCnt="6"/>
      <dgm:spPr/>
    </dgm:pt>
    <dgm:pt modelId="{8D8FC3A5-249D-4DE4-93E4-2CB2F0A96CF3}" type="pres">
      <dgm:prSet presAssocID="{74CE3E42-4840-4179-A952-B3668C065831}" presName="text_2" presStyleLbl="node1" presStyleIdx="1" presStyleCnt="6">
        <dgm:presLayoutVars>
          <dgm:bulletEnabled val="1"/>
        </dgm:presLayoutVars>
      </dgm:prSet>
      <dgm:spPr/>
      <dgm:t>
        <a:bodyPr/>
        <a:lstStyle/>
        <a:p>
          <a:endParaRPr lang="en-US"/>
        </a:p>
      </dgm:t>
    </dgm:pt>
    <dgm:pt modelId="{F8ECC880-6C3F-4AB6-8F84-FAC16B096720}" type="pres">
      <dgm:prSet presAssocID="{74CE3E42-4840-4179-A952-B3668C065831}" presName="accent_2" presStyleCnt="0"/>
      <dgm:spPr/>
    </dgm:pt>
    <dgm:pt modelId="{1AC37845-81E1-46EB-8A38-6B6C48DC1934}" type="pres">
      <dgm:prSet presAssocID="{74CE3E42-4840-4179-A952-B3668C065831}" presName="accentRepeatNode" presStyleLbl="solidFgAcc1" presStyleIdx="1" presStyleCnt="6"/>
      <dgm:spPr/>
    </dgm:pt>
    <dgm:pt modelId="{8F4E693D-4603-42D8-9B64-C16E8A21ED6B}" type="pres">
      <dgm:prSet presAssocID="{00E87353-F29B-4457-9456-FA7358732AC5}" presName="text_3" presStyleLbl="node1" presStyleIdx="2" presStyleCnt="6">
        <dgm:presLayoutVars>
          <dgm:bulletEnabled val="1"/>
        </dgm:presLayoutVars>
      </dgm:prSet>
      <dgm:spPr/>
      <dgm:t>
        <a:bodyPr/>
        <a:lstStyle/>
        <a:p>
          <a:endParaRPr lang="en-US"/>
        </a:p>
      </dgm:t>
    </dgm:pt>
    <dgm:pt modelId="{4509B46D-D986-443A-9B55-F1490239F782}" type="pres">
      <dgm:prSet presAssocID="{00E87353-F29B-4457-9456-FA7358732AC5}" presName="accent_3" presStyleCnt="0"/>
      <dgm:spPr/>
    </dgm:pt>
    <dgm:pt modelId="{A9F1795D-584E-4C48-AD7C-7C1CEE8416B1}" type="pres">
      <dgm:prSet presAssocID="{00E87353-F29B-4457-9456-FA7358732AC5}" presName="accentRepeatNode" presStyleLbl="solidFgAcc1" presStyleIdx="2" presStyleCnt="6"/>
      <dgm:spPr/>
    </dgm:pt>
    <dgm:pt modelId="{C7A8CA48-7D26-4015-ACAB-31E889E19BA0}" type="pres">
      <dgm:prSet presAssocID="{14B0F1E6-F2DF-4B27-898C-1C2429C58B04}" presName="text_4" presStyleLbl="node1" presStyleIdx="3" presStyleCnt="6">
        <dgm:presLayoutVars>
          <dgm:bulletEnabled val="1"/>
        </dgm:presLayoutVars>
      </dgm:prSet>
      <dgm:spPr/>
      <dgm:t>
        <a:bodyPr/>
        <a:lstStyle/>
        <a:p>
          <a:endParaRPr lang="en-US"/>
        </a:p>
      </dgm:t>
    </dgm:pt>
    <dgm:pt modelId="{F69D6914-F174-49B6-8CAE-D0FCF8737E57}" type="pres">
      <dgm:prSet presAssocID="{14B0F1E6-F2DF-4B27-898C-1C2429C58B04}" presName="accent_4" presStyleCnt="0"/>
      <dgm:spPr/>
    </dgm:pt>
    <dgm:pt modelId="{C048886A-FDB0-4ED5-AA95-47C28AFDF097}" type="pres">
      <dgm:prSet presAssocID="{14B0F1E6-F2DF-4B27-898C-1C2429C58B04}" presName="accentRepeatNode" presStyleLbl="solidFgAcc1" presStyleIdx="3" presStyleCnt="6"/>
      <dgm:spPr/>
    </dgm:pt>
    <dgm:pt modelId="{E3348945-2C57-4069-8F4C-FD71949D0A59}" type="pres">
      <dgm:prSet presAssocID="{7439C4B4-3DF5-436C-9CF5-68386DB6AA77}" presName="text_5" presStyleLbl="node1" presStyleIdx="4" presStyleCnt="6">
        <dgm:presLayoutVars>
          <dgm:bulletEnabled val="1"/>
        </dgm:presLayoutVars>
      </dgm:prSet>
      <dgm:spPr/>
      <dgm:t>
        <a:bodyPr/>
        <a:lstStyle/>
        <a:p>
          <a:endParaRPr lang="en-US"/>
        </a:p>
      </dgm:t>
    </dgm:pt>
    <dgm:pt modelId="{2B80B9A1-972E-42E3-A1E2-EA5BAAAE9642}" type="pres">
      <dgm:prSet presAssocID="{7439C4B4-3DF5-436C-9CF5-68386DB6AA77}" presName="accent_5" presStyleCnt="0"/>
      <dgm:spPr/>
    </dgm:pt>
    <dgm:pt modelId="{BBDAD039-3739-42CC-8B9C-2034D607D14A}" type="pres">
      <dgm:prSet presAssocID="{7439C4B4-3DF5-436C-9CF5-68386DB6AA77}" presName="accentRepeatNode" presStyleLbl="solidFgAcc1" presStyleIdx="4" presStyleCnt="6"/>
      <dgm:spPr/>
    </dgm:pt>
    <dgm:pt modelId="{C391B9F3-DE55-4495-8727-B2FF05268D0F}" type="pres">
      <dgm:prSet presAssocID="{2409C68B-7A50-4DAE-9975-C578C123D555}" presName="text_6" presStyleLbl="node1" presStyleIdx="5" presStyleCnt="6">
        <dgm:presLayoutVars>
          <dgm:bulletEnabled val="1"/>
        </dgm:presLayoutVars>
      </dgm:prSet>
      <dgm:spPr/>
      <dgm:t>
        <a:bodyPr/>
        <a:lstStyle/>
        <a:p>
          <a:endParaRPr lang="en-US"/>
        </a:p>
      </dgm:t>
    </dgm:pt>
    <dgm:pt modelId="{D7E5AFEB-DF95-4B87-9A71-7C54940DE3E7}" type="pres">
      <dgm:prSet presAssocID="{2409C68B-7A50-4DAE-9975-C578C123D555}" presName="accent_6" presStyleCnt="0"/>
      <dgm:spPr/>
    </dgm:pt>
    <dgm:pt modelId="{D1C275CA-4BD2-45B3-A025-73B5865BA12E}" type="pres">
      <dgm:prSet presAssocID="{2409C68B-7A50-4DAE-9975-C578C123D555}" presName="accentRepeatNode" presStyleLbl="solidFgAcc1" presStyleIdx="5" presStyleCnt="6"/>
      <dgm:spPr/>
    </dgm:pt>
  </dgm:ptLst>
  <dgm:cxnLst>
    <dgm:cxn modelId="{0C3F7249-0820-44F1-BFC8-5F6907094160}" type="presOf" srcId="{7439C4B4-3DF5-436C-9CF5-68386DB6AA77}" destId="{E3348945-2C57-4069-8F4C-FD71949D0A59}" srcOrd="0" destOrd="0" presId="urn:microsoft.com/office/officeart/2008/layout/VerticalCurvedList"/>
    <dgm:cxn modelId="{0A1D8B1C-E80B-49D3-AB98-3183D8121A68}" type="presOf" srcId="{14B0F1E6-F2DF-4B27-898C-1C2429C58B04}" destId="{C7A8CA48-7D26-4015-ACAB-31E889E19BA0}" srcOrd="0" destOrd="0" presId="urn:microsoft.com/office/officeart/2008/layout/VerticalCurvedList"/>
    <dgm:cxn modelId="{0B5FC89E-08E4-4CF9-8A9B-6B9BF4941852}" type="presOf" srcId="{74CE3E42-4840-4179-A952-B3668C065831}" destId="{8D8FC3A5-249D-4DE4-93E4-2CB2F0A96CF3}" srcOrd="0" destOrd="0" presId="urn:microsoft.com/office/officeart/2008/layout/VerticalCurvedList"/>
    <dgm:cxn modelId="{3BF885E5-2B26-4148-9ED7-C08F44B3CF59}" type="presOf" srcId="{00E87353-F29B-4457-9456-FA7358732AC5}" destId="{8F4E693D-4603-42D8-9B64-C16E8A21ED6B}" srcOrd="0" destOrd="0" presId="urn:microsoft.com/office/officeart/2008/layout/VerticalCurvedList"/>
    <dgm:cxn modelId="{ABA20E72-2155-4837-94C0-60D53F7CB6FB}" type="presOf" srcId="{545D9BB2-6AA8-45C2-8646-7C38412BAAA4}" destId="{0754B7EE-EE00-4D57-A50E-B37B70EDBD8C}" srcOrd="0" destOrd="0" presId="urn:microsoft.com/office/officeart/2008/layout/VerticalCurvedList"/>
    <dgm:cxn modelId="{94153895-EF35-42D8-87D1-EBD4C2F8C747}" type="presOf" srcId="{E2198CF1-F0BA-4EC7-B06E-F1963E8C5C73}" destId="{18166B36-3E52-4DDF-8256-78DDE49D6308}" srcOrd="0" destOrd="0" presId="urn:microsoft.com/office/officeart/2008/layout/VerticalCurvedList"/>
    <dgm:cxn modelId="{6FC5B2D4-D76B-448E-AC8C-0106ABAD2FA6}" type="presOf" srcId="{B0FEC644-7B76-401F-B24A-F3B43CC33334}" destId="{6126134F-9D90-4789-8B1D-AAEBDCCD9C96}" srcOrd="0" destOrd="0" presId="urn:microsoft.com/office/officeart/2008/layout/VerticalCurvedList"/>
    <dgm:cxn modelId="{2E09F79A-5630-44E7-82AE-E1DE1327D521}" srcId="{E2198CF1-F0BA-4EC7-B06E-F1963E8C5C73}" destId="{00E87353-F29B-4457-9456-FA7358732AC5}" srcOrd="2" destOrd="0" parTransId="{76F56085-7D72-46E1-A531-29E791D21FAB}" sibTransId="{7D9AD752-9C77-49A1-8A61-D3B84EDF7945}"/>
    <dgm:cxn modelId="{60EFD7E0-C23D-427C-904C-0697B9C58631}" srcId="{E2198CF1-F0BA-4EC7-B06E-F1963E8C5C73}" destId="{14B0F1E6-F2DF-4B27-898C-1C2429C58B04}" srcOrd="3" destOrd="0" parTransId="{0FBD611E-1F92-4C8A-941B-37714FDB9B0E}" sibTransId="{FF5DC8A8-6829-47FC-A381-31F40B927E43}"/>
    <dgm:cxn modelId="{5034E2B8-87CE-4B58-88C4-108FC9EDDA7F}" srcId="{E2198CF1-F0BA-4EC7-B06E-F1963E8C5C73}" destId="{74CE3E42-4840-4179-A952-B3668C065831}" srcOrd="1" destOrd="0" parTransId="{9096CB21-3828-4D00-90C7-8179458DCC0E}" sibTransId="{0CC50B2D-8A68-4C99-95CD-77FA917C2F5C}"/>
    <dgm:cxn modelId="{67DCFC31-6714-4E6A-B308-7A43D399B68E}" srcId="{E2198CF1-F0BA-4EC7-B06E-F1963E8C5C73}" destId="{2409C68B-7A50-4DAE-9975-C578C123D555}" srcOrd="5" destOrd="0" parTransId="{A523A0B0-A709-48EC-BD9A-A4E912F7094A}" sibTransId="{23AD05BA-2B7D-490C-BE80-7CD7AA629D88}"/>
    <dgm:cxn modelId="{D394980D-D715-4B22-A4CD-3F0C306355A8}" srcId="{E2198CF1-F0BA-4EC7-B06E-F1963E8C5C73}" destId="{545D9BB2-6AA8-45C2-8646-7C38412BAAA4}" srcOrd="0" destOrd="0" parTransId="{7A5629D6-5BD4-4E84-A1EC-AE841E0EE705}" sibTransId="{B0FEC644-7B76-401F-B24A-F3B43CC33334}"/>
    <dgm:cxn modelId="{746619DD-66BB-4C38-94F7-5634A8DC823A}" type="presOf" srcId="{2409C68B-7A50-4DAE-9975-C578C123D555}" destId="{C391B9F3-DE55-4495-8727-B2FF05268D0F}" srcOrd="0" destOrd="0" presId="urn:microsoft.com/office/officeart/2008/layout/VerticalCurvedList"/>
    <dgm:cxn modelId="{06A5126B-F180-4AC3-9FD9-1F28B1144E20}" srcId="{E2198CF1-F0BA-4EC7-B06E-F1963E8C5C73}" destId="{7439C4B4-3DF5-436C-9CF5-68386DB6AA77}" srcOrd="4" destOrd="0" parTransId="{7DC4F976-95F8-462E-A9FD-C5C410FD34E1}" sibTransId="{CED86601-57A1-4907-A83D-2A9E5AFB3E81}"/>
    <dgm:cxn modelId="{B6AFB491-1C39-40AB-8B1F-F191420029E6}" type="presParOf" srcId="{18166B36-3E52-4DDF-8256-78DDE49D6308}" destId="{F81D69E4-5E50-4BD7-BA7E-51F82DE5F320}" srcOrd="0" destOrd="0" presId="urn:microsoft.com/office/officeart/2008/layout/VerticalCurvedList"/>
    <dgm:cxn modelId="{BD3FE99A-98A3-4C05-A17B-82C51D98FE02}" type="presParOf" srcId="{F81D69E4-5E50-4BD7-BA7E-51F82DE5F320}" destId="{22E4D907-860B-4113-A64A-1D691F6FDCA6}" srcOrd="0" destOrd="0" presId="urn:microsoft.com/office/officeart/2008/layout/VerticalCurvedList"/>
    <dgm:cxn modelId="{EA9383F4-E055-463B-994B-0C1710E4E06E}" type="presParOf" srcId="{22E4D907-860B-4113-A64A-1D691F6FDCA6}" destId="{D348E529-34C1-4691-956A-C63569B1812F}" srcOrd="0" destOrd="0" presId="urn:microsoft.com/office/officeart/2008/layout/VerticalCurvedList"/>
    <dgm:cxn modelId="{3FBC7351-A9C8-48FB-BF5E-C29FE7BB639F}" type="presParOf" srcId="{22E4D907-860B-4113-A64A-1D691F6FDCA6}" destId="{6126134F-9D90-4789-8B1D-AAEBDCCD9C96}" srcOrd="1" destOrd="0" presId="urn:microsoft.com/office/officeart/2008/layout/VerticalCurvedList"/>
    <dgm:cxn modelId="{82F371CF-4EAD-48FF-A76F-2B1E564EBF24}" type="presParOf" srcId="{22E4D907-860B-4113-A64A-1D691F6FDCA6}" destId="{A0BA987E-38A9-41BE-A912-4CE8C4B4F45F}" srcOrd="2" destOrd="0" presId="urn:microsoft.com/office/officeart/2008/layout/VerticalCurvedList"/>
    <dgm:cxn modelId="{A94AB23C-3296-4448-A4CE-9673ADF8A956}" type="presParOf" srcId="{22E4D907-860B-4113-A64A-1D691F6FDCA6}" destId="{B3980FDD-FC22-406D-A711-5C02934EF713}" srcOrd="3" destOrd="0" presId="urn:microsoft.com/office/officeart/2008/layout/VerticalCurvedList"/>
    <dgm:cxn modelId="{7BAB3796-C6ED-4337-872D-F09BD6B7BEB9}" type="presParOf" srcId="{F81D69E4-5E50-4BD7-BA7E-51F82DE5F320}" destId="{0754B7EE-EE00-4D57-A50E-B37B70EDBD8C}" srcOrd="1" destOrd="0" presId="urn:microsoft.com/office/officeart/2008/layout/VerticalCurvedList"/>
    <dgm:cxn modelId="{064489F2-B441-48B5-9CD5-BCB5475B9C91}" type="presParOf" srcId="{F81D69E4-5E50-4BD7-BA7E-51F82DE5F320}" destId="{658EB75D-D9FF-496D-A2EC-51D8C4470637}" srcOrd="2" destOrd="0" presId="urn:microsoft.com/office/officeart/2008/layout/VerticalCurvedList"/>
    <dgm:cxn modelId="{BDAB1167-7C6C-4911-924D-5A39570286C8}" type="presParOf" srcId="{658EB75D-D9FF-496D-A2EC-51D8C4470637}" destId="{AFD7CB8F-2B04-4506-961C-34E101428EE1}" srcOrd="0" destOrd="0" presId="urn:microsoft.com/office/officeart/2008/layout/VerticalCurvedList"/>
    <dgm:cxn modelId="{12D84074-42BE-4A50-9237-8E7F748E5C31}" type="presParOf" srcId="{F81D69E4-5E50-4BD7-BA7E-51F82DE5F320}" destId="{8D8FC3A5-249D-4DE4-93E4-2CB2F0A96CF3}" srcOrd="3" destOrd="0" presId="urn:microsoft.com/office/officeart/2008/layout/VerticalCurvedList"/>
    <dgm:cxn modelId="{C1E21996-842D-4927-B277-9921E6B32E56}" type="presParOf" srcId="{F81D69E4-5E50-4BD7-BA7E-51F82DE5F320}" destId="{F8ECC880-6C3F-4AB6-8F84-FAC16B096720}" srcOrd="4" destOrd="0" presId="urn:microsoft.com/office/officeart/2008/layout/VerticalCurvedList"/>
    <dgm:cxn modelId="{513F6D3E-9E5C-4B9A-9C17-EE3D8483BE3C}" type="presParOf" srcId="{F8ECC880-6C3F-4AB6-8F84-FAC16B096720}" destId="{1AC37845-81E1-46EB-8A38-6B6C48DC1934}" srcOrd="0" destOrd="0" presId="urn:microsoft.com/office/officeart/2008/layout/VerticalCurvedList"/>
    <dgm:cxn modelId="{209C519B-89E9-4927-B08A-9E9C7693C23B}" type="presParOf" srcId="{F81D69E4-5E50-4BD7-BA7E-51F82DE5F320}" destId="{8F4E693D-4603-42D8-9B64-C16E8A21ED6B}" srcOrd="5" destOrd="0" presId="urn:microsoft.com/office/officeart/2008/layout/VerticalCurvedList"/>
    <dgm:cxn modelId="{8CDABCBE-5746-42AC-8D85-F45156DFC65B}" type="presParOf" srcId="{F81D69E4-5E50-4BD7-BA7E-51F82DE5F320}" destId="{4509B46D-D986-443A-9B55-F1490239F782}" srcOrd="6" destOrd="0" presId="urn:microsoft.com/office/officeart/2008/layout/VerticalCurvedList"/>
    <dgm:cxn modelId="{DDABE348-F626-42C7-9425-53DF56192919}" type="presParOf" srcId="{4509B46D-D986-443A-9B55-F1490239F782}" destId="{A9F1795D-584E-4C48-AD7C-7C1CEE8416B1}" srcOrd="0" destOrd="0" presId="urn:microsoft.com/office/officeart/2008/layout/VerticalCurvedList"/>
    <dgm:cxn modelId="{29EC1836-D574-412E-9F10-66A6C48857E7}" type="presParOf" srcId="{F81D69E4-5E50-4BD7-BA7E-51F82DE5F320}" destId="{C7A8CA48-7D26-4015-ACAB-31E889E19BA0}" srcOrd="7" destOrd="0" presId="urn:microsoft.com/office/officeart/2008/layout/VerticalCurvedList"/>
    <dgm:cxn modelId="{7F073D77-C79A-449B-B012-C280CA6984C9}" type="presParOf" srcId="{F81D69E4-5E50-4BD7-BA7E-51F82DE5F320}" destId="{F69D6914-F174-49B6-8CAE-D0FCF8737E57}" srcOrd="8" destOrd="0" presId="urn:microsoft.com/office/officeart/2008/layout/VerticalCurvedList"/>
    <dgm:cxn modelId="{1BF471D8-376B-4B84-B5FD-36C5079213AF}" type="presParOf" srcId="{F69D6914-F174-49B6-8CAE-D0FCF8737E57}" destId="{C048886A-FDB0-4ED5-AA95-47C28AFDF097}" srcOrd="0" destOrd="0" presId="urn:microsoft.com/office/officeart/2008/layout/VerticalCurvedList"/>
    <dgm:cxn modelId="{26F874EF-F5CF-4C46-8421-8EBF7D3A5DF9}" type="presParOf" srcId="{F81D69E4-5E50-4BD7-BA7E-51F82DE5F320}" destId="{E3348945-2C57-4069-8F4C-FD71949D0A59}" srcOrd="9" destOrd="0" presId="urn:microsoft.com/office/officeart/2008/layout/VerticalCurvedList"/>
    <dgm:cxn modelId="{C3A8CE4E-85A7-4A5C-B35C-8272CBCF1808}" type="presParOf" srcId="{F81D69E4-5E50-4BD7-BA7E-51F82DE5F320}" destId="{2B80B9A1-972E-42E3-A1E2-EA5BAAAE9642}" srcOrd="10" destOrd="0" presId="urn:microsoft.com/office/officeart/2008/layout/VerticalCurvedList"/>
    <dgm:cxn modelId="{7B432F48-D027-4B09-98B0-CC702658702B}" type="presParOf" srcId="{2B80B9A1-972E-42E3-A1E2-EA5BAAAE9642}" destId="{BBDAD039-3739-42CC-8B9C-2034D607D14A}" srcOrd="0" destOrd="0" presId="urn:microsoft.com/office/officeart/2008/layout/VerticalCurvedList"/>
    <dgm:cxn modelId="{2DD276AC-9C03-4B1B-92F2-0CEAF314723B}" type="presParOf" srcId="{F81D69E4-5E50-4BD7-BA7E-51F82DE5F320}" destId="{C391B9F3-DE55-4495-8727-B2FF05268D0F}" srcOrd="11" destOrd="0" presId="urn:microsoft.com/office/officeart/2008/layout/VerticalCurvedList"/>
    <dgm:cxn modelId="{20F07DB5-354B-48DB-AB45-07579818643C}" type="presParOf" srcId="{F81D69E4-5E50-4BD7-BA7E-51F82DE5F320}" destId="{D7E5AFEB-DF95-4B87-9A71-7C54940DE3E7}" srcOrd="12" destOrd="0" presId="urn:microsoft.com/office/officeart/2008/layout/VerticalCurvedList"/>
    <dgm:cxn modelId="{61B70D97-8E2E-45D2-B76F-EA8FC69BC2AD}" type="presParOf" srcId="{D7E5AFEB-DF95-4B87-9A71-7C54940DE3E7}" destId="{D1C275CA-4BD2-45B3-A025-73B5865BA12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7255E0-D58E-4CF8-BC5F-76A41DF2822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91FBD2B-C07F-4BD0-805C-FDBEC38BA3E3}">
      <dgm:prSet phldrT="[Text]"/>
      <dgm:spPr/>
      <dgm:t>
        <a:bodyPr/>
        <a:lstStyle/>
        <a:p>
          <a:r>
            <a:rPr lang="en-US" dirty="0" smtClean="0">
              <a:solidFill>
                <a:schemeClr val="bg1">
                  <a:lumMod val="65000"/>
                </a:schemeClr>
              </a:solidFill>
            </a:rPr>
            <a:t>Review </a:t>
          </a:r>
          <a:r>
            <a:rPr lang="en-US" dirty="0" err="1" smtClean="0">
              <a:solidFill>
                <a:schemeClr val="bg1">
                  <a:lumMod val="65000"/>
                </a:schemeClr>
              </a:solidFill>
            </a:rPr>
            <a:t>Sistem</a:t>
          </a:r>
          <a:r>
            <a:rPr lang="en-US" dirty="0" smtClean="0">
              <a:solidFill>
                <a:schemeClr val="bg1">
                  <a:lumMod val="65000"/>
                </a:schemeClr>
              </a:solidFill>
            </a:rPr>
            <a:t> </a:t>
          </a:r>
          <a:r>
            <a:rPr lang="en-US" dirty="0" err="1" smtClean="0">
              <a:solidFill>
                <a:schemeClr val="bg1">
                  <a:lumMod val="65000"/>
                </a:schemeClr>
              </a:solidFill>
            </a:rPr>
            <a:t>Informasi</a:t>
          </a:r>
          <a:endParaRPr lang="en-US" dirty="0">
            <a:solidFill>
              <a:schemeClr val="bg1">
                <a:lumMod val="65000"/>
              </a:schemeClr>
            </a:solidFill>
          </a:endParaRPr>
        </a:p>
      </dgm:t>
    </dgm:pt>
    <dgm:pt modelId="{80E79A2D-4A24-40F1-B84D-CBEE48501B71}" type="parTrans" cxnId="{B8787D98-B10B-40F1-BED9-9170DD87752C}">
      <dgm:prSet/>
      <dgm:spPr/>
      <dgm:t>
        <a:bodyPr/>
        <a:lstStyle/>
        <a:p>
          <a:endParaRPr lang="en-US"/>
        </a:p>
      </dgm:t>
    </dgm:pt>
    <dgm:pt modelId="{D5548F3E-B6FD-4562-B4E6-98FAA9227E8E}" type="sibTrans" cxnId="{B8787D98-B10B-40F1-BED9-9170DD87752C}">
      <dgm:prSet/>
      <dgm:spPr/>
      <dgm:t>
        <a:bodyPr/>
        <a:lstStyle/>
        <a:p>
          <a:endParaRPr lang="en-US"/>
        </a:p>
      </dgm:t>
    </dgm:pt>
    <dgm:pt modelId="{147BD501-7379-45CE-BD73-2F85C6F9753C}">
      <dgm:prSet phldrT="[Text]"/>
      <dgm:spPr/>
      <dgm:t>
        <a:bodyPr/>
        <a:lstStyle/>
        <a:p>
          <a:r>
            <a:rPr lang="en-US" dirty="0" smtClean="0">
              <a:solidFill>
                <a:schemeClr val="bg1">
                  <a:lumMod val="65000"/>
                </a:schemeClr>
              </a:solidFill>
            </a:rPr>
            <a:t>System Analyst</a:t>
          </a:r>
          <a:endParaRPr lang="en-US" dirty="0">
            <a:solidFill>
              <a:schemeClr val="bg1">
                <a:lumMod val="65000"/>
              </a:schemeClr>
            </a:solidFill>
          </a:endParaRPr>
        </a:p>
      </dgm:t>
    </dgm:pt>
    <dgm:pt modelId="{CF4154F2-B4CE-438C-88AB-8C865897954C}" type="parTrans" cxnId="{B8EB68FE-E574-471E-8DC1-9A2599283B24}">
      <dgm:prSet/>
      <dgm:spPr/>
      <dgm:t>
        <a:bodyPr/>
        <a:lstStyle/>
        <a:p>
          <a:endParaRPr lang="en-US"/>
        </a:p>
      </dgm:t>
    </dgm:pt>
    <dgm:pt modelId="{3611E66B-827B-4C46-BDD4-66A78B07B5BA}" type="sibTrans" cxnId="{B8EB68FE-E574-471E-8DC1-9A2599283B24}">
      <dgm:prSet/>
      <dgm:spPr/>
      <dgm:t>
        <a:bodyPr/>
        <a:lstStyle/>
        <a:p>
          <a:endParaRPr lang="en-US"/>
        </a:p>
      </dgm:t>
    </dgm:pt>
    <dgm:pt modelId="{E2ED0786-AD5D-4E2D-A687-6B9B5AFA1A59}">
      <dgm:prSet phldrT="[Text]"/>
      <dgm:spPr/>
      <dgm:t>
        <a:bodyPr/>
        <a:lstStyle/>
        <a:p>
          <a:r>
            <a:rPr lang="en-US" dirty="0" err="1" smtClean="0"/>
            <a:t>Siklus</a:t>
          </a:r>
          <a:r>
            <a:rPr lang="en-US" dirty="0" smtClean="0"/>
            <a:t> </a:t>
          </a:r>
          <a:r>
            <a:rPr lang="en-US" dirty="0" err="1" smtClean="0"/>
            <a:t>Hidup</a:t>
          </a:r>
          <a:r>
            <a:rPr lang="en-US" dirty="0" smtClean="0"/>
            <a:t> </a:t>
          </a:r>
          <a:r>
            <a:rPr lang="en-US" dirty="0" err="1" smtClean="0"/>
            <a:t>Perangkat</a:t>
          </a:r>
          <a:r>
            <a:rPr lang="en-US" dirty="0" smtClean="0"/>
            <a:t> </a:t>
          </a:r>
          <a:r>
            <a:rPr lang="en-US" dirty="0" err="1" smtClean="0"/>
            <a:t>Lunak</a:t>
          </a:r>
          <a:endParaRPr lang="en-US" dirty="0"/>
        </a:p>
      </dgm:t>
    </dgm:pt>
    <dgm:pt modelId="{AA2313D8-A461-40B2-B7C3-B9F2B2A7EA15}" type="parTrans" cxnId="{531F5D8C-A9DF-4309-A72E-506F86612635}">
      <dgm:prSet/>
      <dgm:spPr/>
      <dgm:t>
        <a:bodyPr/>
        <a:lstStyle/>
        <a:p>
          <a:endParaRPr lang="en-US"/>
        </a:p>
      </dgm:t>
    </dgm:pt>
    <dgm:pt modelId="{15740DA7-B2A8-40F8-A50D-740125433ED4}" type="sibTrans" cxnId="{531F5D8C-A9DF-4309-A72E-506F86612635}">
      <dgm:prSet/>
      <dgm:spPr/>
      <dgm:t>
        <a:bodyPr/>
        <a:lstStyle/>
        <a:p>
          <a:endParaRPr lang="en-US"/>
        </a:p>
      </dgm:t>
    </dgm:pt>
    <dgm:pt modelId="{4EC34DC7-68EC-43C7-806E-B717446A0FFB}">
      <dgm:prSet phldrT="[Text]"/>
      <dgm:spPr/>
      <dgm:t>
        <a:bodyPr/>
        <a:lstStyle/>
        <a:p>
          <a:endParaRPr lang="en-US" dirty="0"/>
        </a:p>
      </dgm:t>
    </dgm:pt>
    <dgm:pt modelId="{CF93135E-D3E2-4FCF-BF7F-29073E8FCAA8}" type="parTrans" cxnId="{8A45B76A-A9F9-4B35-961A-CB374801FFDC}">
      <dgm:prSet/>
      <dgm:spPr/>
      <dgm:t>
        <a:bodyPr/>
        <a:lstStyle/>
        <a:p>
          <a:endParaRPr lang="en-US"/>
        </a:p>
      </dgm:t>
    </dgm:pt>
    <dgm:pt modelId="{8C368709-8DA9-475C-A91F-2866E34A2D29}" type="sibTrans" cxnId="{8A45B76A-A9F9-4B35-961A-CB374801FFDC}">
      <dgm:prSet/>
      <dgm:spPr/>
      <dgm:t>
        <a:bodyPr/>
        <a:lstStyle/>
        <a:p>
          <a:endParaRPr lang="en-US"/>
        </a:p>
      </dgm:t>
    </dgm:pt>
    <dgm:pt modelId="{85DC218B-E739-4E62-AB2A-AC6379331D17}" type="pres">
      <dgm:prSet presAssocID="{C77255E0-D58E-4CF8-BC5F-76A41DF28224}" presName="vert0" presStyleCnt="0">
        <dgm:presLayoutVars>
          <dgm:dir/>
          <dgm:animOne val="branch"/>
          <dgm:animLvl val="lvl"/>
        </dgm:presLayoutVars>
      </dgm:prSet>
      <dgm:spPr/>
      <dgm:t>
        <a:bodyPr/>
        <a:lstStyle/>
        <a:p>
          <a:endParaRPr lang="en-US"/>
        </a:p>
      </dgm:t>
    </dgm:pt>
    <dgm:pt modelId="{2372E97E-FDDB-45E4-A630-6589BC485288}" type="pres">
      <dgm:prSet presAssocID="{E91FBD2B-C07F-4BD0-805C-FDBEC38BA3E3}" presName="thickLine" presStyleLbl="alignNode1" presStyleIdx="0" presStyleCnt="4"/>
      <dgm:spPr/>
    </dgm:pt>
    <dgm:pt modelId="{8534820B-6E32-4D46-80B5-F61049A16180}" type="pres">
      <dgm:prSet presAssocID="{E91FBD2B-C07F-4BD0-805C-FDBEC38BA3E3}" presName="horz1" presStyleCnt="0"/>
      <dgm:spPr/>
    </dgm:pt>
    <dgm:pt modelId="{93BBF146-419B-4808-910E-1BC564AED8ED}" type="pres">
      <dgm:prSet presAssocID="{E91FBD2B-C07F-4BD0-805C-FDBEC38BA3E3}" presName="tx1" presStyleLbl="revTx" presStyleIdx="0" presStyleCnt="4"/>
      <dgm:spPr/>
      <dgm:t>
        <a:bodyPr/>
        <a:lstStyle/>
        <a:p>
          <a:endParaRPr lang="en-US"/>
        </a:p>
      </dgm:t>
    </dgm:pt>
    <dgm:pt modelId="{EE662C05-B9F8-4205-96C7-160D135019DE}" type="pres">
      <dgm:prSet presAssocID="{E91FBD2B-C07F-4BD0-805C-FDBEC38BA3E3}" presName="vert1" presStyleCnt="0"/>
      <dgm:spPr/>
    </dgm:pt>
    <dgm:pt modelId="{A7954133-E067-43C3-98BB-4BED0D99C3C1}" type="pres">
      <dgm:prSet presAssocID="{147BD501-7379-45CE-BD73-2F85C6F9753C}" presName="thickLine" presStyleLbl="alignNode1" presStyleIdx="1" presStyleCnt="4"/>
      <dgm:spPr/>
    </dgm:pt>
    <dgm:pt modelId="{16EFFF7B-ADC7-4F4B-B048-0F6836F668FB}" type="pres">
      <dgm:prSet presAssocID="{147BD501-7379-45CE-BD73-2F85C6F9753C}" presName="horz1" presStyleCnt="0"/>
      <dgm:spPr/>
    </dgm:pt>
    <dgm:pt modelId="{5CA8FB81-F674-4EB8-9694-56199EA82D91}" type="pres">
      <dgm:prSet presAssocID="{147BD501-7379-45CE-BD73-2F85C6F9753C}" presName="tx1" presStyleLbl="revTx" presStyleIdx="1" presStyleCnt="4"/>
      <dgm:spPr/>
      <dgm:t>
        <a:bodyPr/>
        <a:lstStyle/>
        <a:p>
          <a:endParaRPr lang="en-US"/>
        </a:p>
      </dgm:t>
    </dgm:pt>
    <dgm:pt modelId="{707BFD8D-EE32-4F76-9FF1-E85ACC1C252A}" type="pres">
      <dgm:prSet presAssocID="{147BD501-7379-45CE-BD73-2F85C6F9753C}" presName="vert1" presStyleCnt="0"/>
      <dgm:spPr/>
    </dgm:pt>
    <dgm:pt modelId="{C5CCFB22-CF0E-4115-870D-AA32026A91E1}" type="pres">
      <dgm:prSet presAssocID="{E2ED0786-AD5D-4E2D-A687-6B9B5AFA1A59}" presName="thickLine" presStyleLbl="alignNode1" presStyleIdx="2" presStyleCnt="4"/>
      <dgm:spPr/>
    </dgm:pt>
    <dgm:pt modelId="{4798AE2F-8E80-43F6-8863-0C057431D4EF}" type="pres">
      <dgm:prSet presAssocID="{E2ED0786-AD5D-4E2D-A687-6B9B5AFA1A59}" presName="horz1" presStyleCnt="0"/>
      <dgm:spPr/>
    </dgm:pt>
    <dgm:pt modelId="{4E74C5CC-2DC3-4AAD-8E3B-3AEE1C2F244D}" type="pres">
      <dgm:prSet presAssocID="{E2ED0786-AD5D-4E2D-A687-6B9B5AFA1A59}" presName="tx1" presStyleLbl="revTx" presStyleIdx="2" presStyleCnt="4"/>
      <dgm:spPr/>
      <dgm:t>
        <a:bodyPr/>
        <a:lstStyle/>
        <a:p>
          <a:endParaRPr lang="en-US"/>
        </a:p>
      </dgm:t>
    </dgm:pt>
    <dgm:pt modelId="{4DC1908E-E8BE-46B9-BB64-BFF996DF454A}" type="pres">
      <dgm:prSet presAssocID="{E2ED0786-AD5D-4E2D-A687-6B9B5AFA1A59}" presName="vert1" presStyleCnt="0"/>
      <dgm:spPr/>
    </dgm:pt>
    <dgm:pt modelId="{EDA25974-8ABA-4830-B87C-15BA1139F54E}" type="pres">
      <dgm:prSet presAssocID="{4EC34DC7-68EC-43C7-806E-B717446A0FFB}" presName="thickLine" presStyleLbl="alignNode1" presStyleIdx="3" presStyleCnt="4"/>
      <dgm:spPr/>
    </dgm:pt>
    <dgm:pt modelId="{BD5549EC-9AB4-4EEC-8677-C3FFB8D13025}" type="pres">
      <dgm:prSet presAssocID="{4EC34DC7-68EC-43C7-806E-B717446A0FFB}" presName="horz1" presStyleCnt="0"/>
      <dgm:spPr/>
    </dgm:pt>
    <dgm:pt modelId="{00200757-8A13-40F8-9642-C45106E85E34}" type="pres">
      <dgm:prSet presAssocID="{4EC34DC7-68EC-43C7-806E-B717446A0FFB}" presName="tx1" presStyleLbl="revTx" presStyleIdx="3" presStyleCnt="4"/>
      <dgm:spPr/>
      <dgm:t>
        <a:bodyPr/>
        <a:lstStyle/>
        <a:p>
          <a:endParaRPr lang="en-US"/>
        </a:p>
      </dgm:t>
    </dgm:pt>
    <dgm:pt modelId="{DB22F200-9D9A-4FC3-8825-9D9AECCDDE25}" type="pres">
      <dgm:prSet presAssocID="{4EC34DC7-68EC-43C7-806E-B717446A0FFB}" presName="vert1" presStyleCnt="0"/>
      <dgm:spPr/>
    </dgm:pt>
  </dgm:ptLst>
  <dgm:cxnLst>
    <dgm:cxn modelId="{CA29745D-77AE-450F-9365-6C8029D0716E}" type="presOf" srcId="{4EC34DC7-68EC-43C7-806E-B717446A0FFB}" destId="{00200757-8A13-40F8-9642-C45106E85E34}" srcOrd="0" destOrd="0" presId="urn:microsoft.com/office/officeart/2008/layout/LinedList"/>
    <dgm:cxn modelId="{3E583AB8-A72B-4E76-A948-7C1715568C6E}" type="presOf" srcId="{E2ED0786-AD5D-4E2D-A687-6B9B5AFA1A59}" destId="{4E74C5CC-2DC3-4AAD-8E3B-3AEE1C2F244D}" srcOrd="0" destOrd="0" presId="urn:microsoft.com/office/officeart/2008/layout/LinedList"/>
    <dgm:cxn modelId="{C1B7FB24-DCC8-4657-B9C3-4DA7DB576C26}" type="presOf" srcId="{E91FBD2B-C07F-4BD0-805C-FDBEC38BA3E3}" destId="{93BBF146-419B-4808-910E-1BC564AED8ED}" srcOrd="0" destOrd="0" presId="urn:microsoft.com/office/officeart/2008/layout/LinedList"/>
    <dgm:cxn modelId="{531F5D8C-A9DF-4309-A72E-506F86612635}" srcId="{C77255E0-D58E-4CF8-BC5F-76A41DF28224}" destId="{E2ED0786-AD5D-4E2D-A687-6B9B5AFA1A59}" srcOrd="2" destOrd="0" parTransId="{AA2313D8-A461-40B2-B7C3-B9F2B2A7EA15}" sibTransId="{15740DA7-B2A8-40F8-A50D-740125433ED4}"/>
    <dgm:cxn modelId="{C1C0459E-D026-4C59-B1D3-D3B33648282B}" type="presOf" srcId="{147BD501-7379-45CE-BD73-2F85C6F9753C}" destId="{5CA8FB81-F674-4EB8-9694-56199EA82D91}" srcOrd="0" destOrd="0" presId="urn:microsoft.com/office/officeart/2008/layout/LinedList"/>
    <dgm:cxn modelId="{B8787D98-B10B-40F1-BED9-9170DD87752C}" srcId="{C77255E0-D58E-4CF8-BC5F-76A41DF28224}" destId="{E91FBD2B-C07F-4BD0-805C-FDBEC38BA3E3}" srcOrd="0" destOrd="0" parTransId="{80E79A2D-4A24-40F1-B84D-CBEE48501B71}" sibTransId="{D5548F3E-B6FD-4562-B4E6-98FAA9227E8E}"/>
    <dgm:cxn modelId="{B8EB68FE-E574-471E-8DC1-9A2599283B24}" srcId="{C77255E0-D58E-4CF8-BC5F-76A41DF28224}" destId="{147BD501-7379-45CE-BD73-2F85C6F9753C}" srcOrd="1" destOrd="0" parTransId="{CF4154F2-B4CE-438C-88AB-8C865897954C}" sibTransId="{3611E66B-827B-4C46-BDD4-66A78B07B5BA}"/>
    <dgm:cxn modelId="{8A45B76A-A9F9-4B35-961A-CB374801FFDC}" srcId="{C77255E0-D58E-4CF8-BC5F-76A41DF28224}" destId="{4EC34DC7-68EC-43C7-806E-B717446A0FFB}" srcOrd="3" destOrd="0" parTransId="{CF93135E-D3E2-4FCF-BF7F-29073E8FCAA8}" sibTransId="{8C368709-8DA9-475C-A91F-2866E34A2D29}"/>
    <dgm:cxn modelId="{6763AF2B-ECBC-4D2A-A12C-3D73B25DA31B}" type="presOf" srcId="{C77255E0-D58E-4CF8-BC5F-76A41DF28224}" destId="{85DC218B-E739-4E62-AB2A-AC6379331D17}" srcOrd="0" destOrd="0" presId="urn:microsoft.com/office/officeart/2008/layout/LinedList"/>
    <dgm:cxn modelId="{52C72845-9C49-45A1-81FB-7F1473247584}" type="presParOf" srcId="{85DC218B-E739-4E62-AB2A-AC6379331D17}" destId="{2372E97E-FDDB-45E4-A630-6589BC485288}" srcOrd="0" destOrd="0" presId="urn:microsoft.com/office/officeart/2008/layout/LinedList"/>
    <dgm:cxn modelId="{1E2BB642-8B1B-4850-A1D9-9E802A3BF795}" type="presParOf" srcId="{85DC218B-E739-4E62-AB2A-AC6379331D17}" destId="{8534820B-6E32-4D46-80B5-F61049A16180}" srcOrd="1" destOrd="0" presId="urn:microsoft.com/office/officeart/2008/layout/LinedList"/>
    <dgm:cxn modelId="{7D312D03-0AE4-43A4-B4C5-815200CAD3F4}" type="presParOf" srcId="{8534820B-6E32-4D46-80B5-F61049A16180}" destId="{93BBF146-419B-4808-910E-1BC564AED8ED}" srcOrd="0" destOrd="0" presId="urn:microsoft.com/office/officeart/2008/layout/LinedList"/>
    <dgm:cxn modelId="{2E6A5A44-9E3A-441A-B986-806B3643D06F}" type="presParOf" srcId="{8534820B-6E32-4D46-80B5-F61049A16180}" destId="{EE662C05-B9F8-4205-96C7-160D135019DE}" srcOrd="1" destOrd="0" presId="urn:microsoft.com/office/officeart/2008/layout/LinedList"/>
    <dgm:cxn modelId="{AF84E913-9AA4-4F35-81EE-C3D910614DD1}" type="presParOf" srcId="{85DC218B-E739-4E62-AB2A-AC6379331D17}" destId="{A7954133-E067-43C3-98BB-4BED0D99C3C1}" srcOrd="2" destOrd="0" presId="urn:microsoft.com/office/officeart/2008/layout/LinedList"/>
    <dgm:cxn modelId="{7085A58E-9004-4B69-B449-02609940BF8E}" type="presParOf" srcId="{85DC218B-E739-4E62-AB2A-AC6379331D17}" destId="{16EFFF7B-ADC7-4F4B-B048-0F6836F668FB}" srcOrd="3" destOrd="0" presId="urn:microsoft.com/office/officeart/2008/layout/LinedList"/>
    <dgm:cxn modelId="{DEC7830A-C9AD-4152-B59B-6E04E0682277}" type="presParOf" srcId="{16EFFF7B-ADC7-4F4B-B048-0F6836F668FB}" destId="{5CA8FB81-F674-4EB8-9694-56199EA82D91}" srcOrd="0" destOrd="0" presId="urn:microsoft.com/office/officeart/2008/layout/LinedList"/>
    <dgm:cxn modelId="{BC1B297E-1F89-44BB-956D-CC79402DD32F}" type="presParOf" srcId="{16EFFF7B-ADC7-4F4B-B048-0F6836F668FB}" destId="{707BFD8D-EE32-4F76-9FF1-E85ACC1C252A}" srcOrd="1" destOrd="0" presId="urn:microsoft.com/office/officeart/2008/layout/LinedList"/>
    <dgm:cxn modelId="{9E7A63DF-4002-459E-8AD7-BEC46A75A380}" type="presParOf" srcId="{85DC218B-E739-4E62-AB2A-AC6379331D17}" destId="{C5CCFB22-CF0E-4115-870D-AA32026A91E1}" srcOrd="4" destOrd="0" presId="urn:microsoft.com/office/officeart/2008/layout/LinedList"/>
    <dgm:cxn modelId="{EB1F2433-E346-4495-B42A-1D63CFB6DE8D}" type="presParOf" srcId="{85DC218B-E739-4E62-AB2A-AC6379331D17}" destId="{4798AE2F-8E80-43F6-8863-0C057431D4EF}" srcOrd="5" destOrd="0" presId="urn:microsoft.com/office/officeart/2008/layout/LinedList"/>
    <dgm:cxn modelId="{DFF71AEB-172B-4B87-A113-291A204D58F8}" type="presParOf" srcId="{4798AE2F-8E80-43F6-8863-0C057431D4EF}" destId="{4E74C5CC-2DC3-4AAD-8E3B-3AEE1C2F244D}" srcOrd="0" destOrd="0" presId="urn:microsoft.com/office/officeart/2008/layout/LinedList"/>
    <dgm:cxn modelId="{EE93B59F-C769-43DA-AEE9-D01D7BD7BFB4}" type="presParOf" srcId="{4798AE2F-8E80-43F6-8863-0C057431D4EF}" destId="{4DC1908E-E8BE-46B9-BB64-BFF996DF454A}" srcOrd="1" destOrd="0" presId="urn:microsoft.com/office/officeart/2008/layout/LinedList"/>
    <dgm:cxn modelId="{597D0003-A82E-4DD4-A852-3DF48904AC04}" type="presParOf" srcId="{85DC218B-E739-4E62-AB2A-AC6379331D17}" destId="{EDA25974-8ABA-4830-B87C-15BA1139F54E}" srcOrd="6" destOrd="0" presId="urn:microsoft.com/office/officeart/2008/layout/LinedList"/>
    <dgm:cxn modelId="{B44D3685-B4C1-450A-BFEE-C07CB1EB1702}" type="presParOf" srcId="{85DC218B-E739-4E62-AB2A-AC6379331D17}" destId="{BD5549EC-9AB4-4EEC-8677-C3FFB8D13025}" srcOrd="7" destOrd="0" presId="urn:microsoft.com/office/officeart/2008/layout/LinedList"/>
    <dgm:cxn modelId="{DE3CCA18-C011-4EBD-B744-72492293DF87}" type="presParOf" srcId="{BD5549EC-9AB4-4EEC-8677-C3FFB8D13025}" destId="{00200757-8A13-40F8-9642-C45106E85E34}" srcOrd="0" destOrd="0" presId="urn:microsoft.com/office/officeart/2008/layout/LinedList"/>
    <dgm:cxn modelId="{AE59A00A-9561-4293-B334-7AB2C6C4BC1E}" type="presParOf" srcId="{BD5549EC-9AB4-4EEC-8677-C3FFB8D13025}" destId="{DB22F200-9D9A-4FC3-8825-9D9AECCDDE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0F9FEF-B6AA-49D9-8F54-5CB5DEFA4EB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D67328E2-43E2-4478-9D45-768FBB19E5CB}">
      <dgm:prSet phldrT="[Text]"/>
      <dgm:spPr/>
      <dgm:t>
        <a:bodyPr/>
        <a:lstStyle/>
        <a:p>
          <a:r>
            <a:rPr lang="en-US" smtClean="0"/>
            <a:t>Planning</a:t>
          </a:r>
          <a:endParaRPr lang="en-US"/>
        </a:p>
      </dgm:t>
    </dgm:pt>
    <dgm:pt modelId="{B40BAAAA-26C0-4754-8653-E01532A17A94}" type="parTrans" cxnId="{2E40B3E1-A1E3-42AB-B1F1-EA6FD806FC62}">
      <dgm:prSet/>
      <dgm:spPr/>
      <dgm:t>
        <a:bodyPr/>
        <a:lstStyle/>
        <a:p>
          <a:endParaRPr lang="en-US"/>
        </a:p>
      </dgm:t>
    </dgm:pt>
    <dgm:pt modelId="{0B6E6045-FEC8-4BAE-8EDE-D491300EEEB4}" type="sibTrans" cxnId="{2E40B3E1-A1E3-42AB-B1F1-EA6FD806FC62}">
      <dgm:prSet/>
      <dgm:spPr/>
      <dgm:t>
        <a:bodyPr/>
        <a:lstStyle/>
        <a:p>
          <a:endParaRPr lang="en-US"/>
        </a:p>
      </dgm:t>
    </dgm:pt>
    <dgm:pt modelId="{FB9BF032-EF39-48B2-B80D-373E79404763}">
      <dgm:prSet phldrT="[Text]"/>
      <dgm:spPr/>
      <dgm:t>
        <a:bodyPr/>
        <a:lstStyle/>
        <a:p>
          <a:r>
            <a:rPr lang="en-US" smtClean="0"/>
            <a:t>Analysis</a:t>
          </a:r>
          <a:endParaRPr lang="en-US"/>
        </a:p>
      </dgm:t>
    </dgm:pt>
    <dgm:pt modelId="{5D212CD4-22AF-45FF-9930-4350C1CA4ED3}" type="parTrans" cxnId="{F3E7930A-7DD8-4D87-9059-BEB8774F2477}">
      <dgm:prSet/>
      <dgm:spPr/>
      <dgm:t>
        <a:bodyPr/>
        <a:lstStyle/>
        <a:p>
          <a:endParaRPr lang="en-US"/>
        </a:p>
      </dgm:t>
    </dgm:pt>
    <dgm:pt modelId="{9F4EC80E-7AF8-4B9D-99E8-0056303A5637}" type="sibTrans" cxnId="{F3E7930A-7DD8-4D87-9059-BEB8774F2477}">
      <dgm:prSet/>
      <dgm:spPr/>
      <dgm:t>
        <a:bodyPr/>
        <a:lstStyle/>
        <a:p>
          <a:endParaRPr lang="en-US"/>
        </a:p>
      </dgm:t>
    </dgm:pt>
    <dgm:pt modelId="{E8F54C04-E3E4-4FAC-BFCC-7DDD221F93F4}">
      <dgm:prSet phldrT="[Text]"/>
      <dgm:spPr>
        <a:solidFill>
          <a:srgbClr val="FFC000"/>
        </a:solidFill>
      </dgm:spPr>
      <dgm:t>
        <a:bodyPr/>
        <a:lstStyle/>
        <a:p>
          <a:r>
            <a:rPr lang="en-US" smtClean="0"/>
            <a:t>Design</a:t>
          </a:r>
          <a:endParaRPr lang="en-US"/>
        </a:p>
      </dgm:t>
    </dgm:pt>
    <dgm:pt modelId="{F7F047A0-490D-43C3-821C-4E43E12F957A}" type="parTrans" cxnId="{BF605004-4029-427D-86EF-D36499FE6D61}">
      <dgm:prSet/>
      <dgm:spPr/>
      <dgm:t>
        <a:bodyPr/>
        <a:lstStyle/>
        <a:p>
          <a:endParaRPr lang="en-US"/>
        </a:p>
      </dgm:t>
    </dgm:pt>
    <dgm:pt modelId="{43330F67-830E-4ADD-88F4-D4865F832121}" type="sibTrans" cxnId="{BF605004-4029-427D-86EF-D36499FE6D61}">
      <dgm:prSet/>
      <dgm:spPr/>
      <dgm:t>
        <a:bodyPr/>
        <a:lstStyle/>
        <a:p>
          <a:endParaRPr lang="en-US"/>
        </a:p>
      </dgm:t>
    </dgm:pt>
    <dgm:pt modelId="{92B0AD5D-DF4E-415B-BF3D-7E78140B3B47}">
      <dgm:prSet phldrT="[Text]"/>
      <dgm:spPr>
        <a:solidFill>
          <a:srgbClr val="0070C0"/>
        </a:solidFill>
      </dgm:spPr>
      <dgm:t>
        <a:bodyPr/>
        <a:lstStyle/>
        <a:p>
          <a:r>
            <a:rPr lang="en-US" smtClean="0"/>
            <a:t>Implementation</a:t>
          </a:r>
          <a:endParaRPr lang="en-US"/>
        </a:p>
      </dgm:t>
    </dgm:pt>
    <dgm:pt modelId="{E7585E7C-16C1-4A7C-8B6D-BF7859928917}" type="parTrans" cxnId="{58B21132-3043-42F0-9828-C94A7ABF0FAA}">
      <dgm:prSet/>
      <dgm:spPr/>
      <dgm:t>
        <a:bodyPr/>
        <a:lstStyle/>
        <a:p>
          <a:endParaRPr lang="en-US"/>
        </a:p>
      </dgm:t>
    </dgm:pt>
    <dgm:pt modelId="{BFE4DFE4-F7E5-4F1F-981B-084C24BB45BE}" type="sibTrans" cxnId="{58B21132-3043-42F0-9828-C94A7ABF0FAA}">
      <dgm:prSet/>
      <dgm:spPr/>
      <dgm:t>
        <a:bodyPr/>
        <a:lstStyle/>
        <a:p>
          <a:endParaRPr lang="en-US"/>
        </a:p>
      </dgm:t>
    </dgm:pt>
    <dgm:pt modelId="{88073DAC-293E-459F-B685-A5726A820980}">
      <dgm:prSet phldrT="[Text]"/>
      <dgm:spPr/>
      <dgm:t>
        <a:bodyPr/>
        <a:lstStyle/>
        <a:p>
          <a:r>
            <a:rPr lang="en-US" dirty="0" smtClean="0"/>
            <a:t>Operation and Support</a:t>
          </a:r>
          <a:endParaRPr lang="en-US" dirty="0"/>
        </a:p>
      </dgm:t>
    </dgm:pt>
    <dgm:pt modelId="{59197DB8-FC05-4678-B628-2DB516BDC012}" type="parTrans" cxnId="{77ADEB36-BBFF-46ED-A256-D185D59798E8}">
      <dgm:prSet/>
      <dgm:spPr/>
      <dgm:t>
        <a:bodyPr/>
        <a:lstStyle/>
        <a:p>
          <a:endParaRPr lang="en-US"/>
        </a:p>
      </dgm:t>
    </dgm:pt>
    <dgm:pt modelId="{BC7438C9-A0D5-42F7-AE04-D77ED9CAD0D9}" type="sibTrans" cxnId="{77ADEB36-BBFF-46ED-A256-D185D59798E8}">
      <dgm:prSet/>
      <dgm:spPr/>
      <dgm:t>
        <a:bodyPr/>
        <a:lstStyle/>
        <a:p>
          <a:endParaRPr lang="en-US"/>
        </a:p>
      </dgm:t>
    </dgm:pt>
    <dgm:pt modelId="{745D317E-8BC8-44CD-84A7-D0CFAF88F6FF}" type="pres">
      <dgm:prSet presAssocID="{CF0F9FEF-B6AA-49D9-8F54-5CB5DEFA4EBE}" presName="Name0" presStyleCnt="0">
        <dgm:presLayoutVars>
          <dgm:dir/>
          <dgm:resizeHandles val="exact"/>
        </dgm:presLayoutVars>
      </dgm:prSet>
      <dgm:spPr/>
      <dgm:t>
        <a:bodyPr/>
        <a:lstStyle/>
        <a:p>
          <a:endParaRPr lang="en-US"/>
        </a:p>
      </dgm:t>
    </dgm:pt>
    <dgm:pt modelId="{2DEA4F79-DF2E-4745-9D38-1F9068D7337A}" type="pres">
      <dgm:prSet presAssocID="{CF0F9FEF-B6AA-49D9-8F54-5CB5DEFA4EBE}" presName="cycle" presStyleCnt="0"/>
      <dgm:spPr/>
    </dgm:pt>
    <dgm:pt modelId="{639BFE88-B632-4EDB-BD8C-182EAA32885C}" type="pres">
      <dgm:prSet presAssocID="{D67328E2-43E2-4478-9D45-768FBB19E5CB}" presName="nodeFirstNode" presStyleLbl="node1" presStyleIdx="0" presStyleCnt="5">
        <dgm:presLayoutVars>
          <dgm:bulletEnabled val="1"/>
        </dgm:presLayoutVars>
      </dgm:prSet>
      <dgm:spPr/>
      <dgm:t>
        <a:bodyPr/>
        <a:lstStyle/>
        <a:p>
          <a:endParaRPr lang="en-US"/>
        </a:p>
      </dgm:t>
    </dgm:pt>
    <dgm:pt modelId="{A9CE228D-4398-4B7D-9ABD-54DCD63C4242}" type="pres">
      <dgm:prSet presAssocID="{0B6E6045-FEC8-4BAE-8EDE-D491300EEEB4}" presName="sibTransFirstNode" presStyleLbl="bgShp" presStyleIdx="0" presStyleCnt="1"/>
      <dgm:spPr/>
      <dgm:t>
        <a:bodyPr/>
        <a:lstStyle/>
        <a:p>
          <a:endParaRPr lang="en-US"/>
        </a:p>
      </dgm:t>
    </dgm:pt>
    <dgm:pt modelId="{E8AABB5C-553A-4B0D-9CB5-866A502735D7}" type="pres">
      <dgm:prSet presAssocID="{FB9BF032-EF39-48B2-B80D-373E79404763}" presName="nodeFollowingNodes" presStyleLbl="node1" presStyleIdx="1" presStyleCnt="5">
        <dgm:presLayoutVars>
          <dgm:bulletEnabled val="1"/>
        </dgm:presLayoutVars>
      </dgm:prSet>
      <dgm:spPr/>
      <dgm:t>
        <a:bodyPr/>
        <a:lstStyle/>
        <a:p>
          <a:endParaRPr lang="en-US"/>
        </a:p>
      </dgm:t>
    </dgm:pt>
    <dgm:pt modelId="{1AD4F187-9DD9-4E67-A0B9-FE49E4576157}" type="pres">
      <dgm:prSet presAssocID="{E8F54C04-E3E4-4FAC-BFCC-7DDD221F93F4}" presName="nodeFollowingNodes" presStyleLbl="node1" presStyleIdx="2" presStyleCnt="5">
        <dgm:presLayoutVars>
          <dgm:bulletEnabled val="1"/>
        </dgm:presLayoutVars>
      </dgm:prSet>
      <dgm:spPr/>
      <dgm:t>
        <a:bodyPr/>
        <a:lstStyle/>
        <a:p>
          <a:endParaRPr lang="en-US"/>
        </a:p>
      </dgm:t>
    </dgm:pt>
    <dgm:pt modelId="{881EB279-BB51-4E95-985B-603E54836977}" type="pres">
      <dgm:prSet presAssocID="{92B0AD5D-DF4E-415B-BF3D-7E78140B3B47}" presName="nodeFollowingNodes" presStyleLbl="node1" presStyleIdx="3" presStyleCnt="5">
        <dgm:presLayoutVars>
          <dgm:bulletEnabled val="1"/>
        </dgm:presLayoutVars>
      </dgm:prSet>
      <dgm:spPr/>
      <dgm:t>
        <a:bodyPr/>
        <a:lstStyle/>
        <a:p>
          <a:endParaRPr lang="en-US"/>
        </a:p>
      </dgm:t>
    </dgm:pt>
    <dgm:pt modelId="{D10E84E1-2E28-4F0B-9D65-0D07F7EF261D}" type="pres">
      <dgm:prSet presAssocID="{88073DAC-293E-459F-B685-A5726A820980}" presName="nodeFollowingNodes" presStyleLbl="node1" presStyleIdx="4" presStyleCnt="5">
        <dgm:presLayoutVars>
          <dgm:bulletEnabled val="1"/>
        </dgm:presLayoutVars>
      </dgm:prSet>
      <dgm:spPr/>
      <dgm:t>
        <a:bodyPr/>
        <a:lstStyle/>
        <a:p>
          <a:endParaRPr lang="en-US"/>
        </a:p>
      </dgm:t>
    </dgm:pt>
  </dgm:ptLst>
  <dgm:cxnLst>
    <dgm:cxn modelId="{03F41F16-01B2-4E9F-8AD0-55C287B68D1F}" type="presOf" srcId="{FB9BF032-EF39-48B2-B80D-373E79404763}" destId="{E8AABB5C-553A-4B0D-9CB5-866A502735D7}" srcOrd="0" destOrd="0" presId="urn:microsoft.com/office/officeart/2005/8/layout/cycle3"/>
    <dgm:cxn modelId="{77ADEB36-BBFF-46ED-A256-D185D59798E8}" srcId="{CF0F9FEF-B6AA-49D9-8F54-5CB5DEFA4EBE}" destId="{88073DAC-293E-459F-B685-A5726A820980}" srcOrd="4" destOrd="0" parTransId="{59197DB8-FC05-4678-B628-2DB516BDC012}" sibTransId="{BC7438C9-A0D5-42F7-AE04-D77ED9CAD0D9}"/>
    <dgm:cxn modelId="{2E40B3E1-A1E3-42AB-B1F1-EA6FD806FC62}" srcId="{CF0F9FEF-B6AA-49D9-8F54-5CB5DEFA4EBE}" destId="{D67328E2-43E2-4478-9D45-768FBB19E5CB}" srcOrd="0" destOrd="0" parTransId="{B40BAAAA-26C0-4754-8653-E01532A17A94}" sibTransId="{0B6E6045-FEC8-4BAE-8EDE-D491300EEEB4}"/>
    <dgm:cxn modelId="{B6EF60EB-715D-4FFA-B21E-68A863DFCD02}" type="presOf" srcId="{92B0AD5D-DF4E-415B-BF3D-7E78140B3B47}" destId="{881EB279-BB51-4E95-985B-603E54836977}" srcOrd="0" destOrd="0" presId="urn:microsoft.com/office/officeart/2005/8/layout/cycle3"/>
    <dgm:cxn modelId="{C28E8ED7-7FC5-46AF-BBF1-87208CFBABFE}" type="presOf" srcId="{E8F54C04-E3E4-4FAC-BFCC-7DDD221F93F4}" destId="{1AD4F187-9DD9-4E67-A0B9-FE49E4576157}" srcOrd="0" destOrd="0" presId="urn:microsoft.com/office/officeart/2005/8/layout/cycle3"/>
    <dgm:cxn modelId="{FD6D2CC1-6039-45CF-9833-FEEFFAA72015}" type="presOf" srcId="{CF0F9FEF-B6AA-49D9-8F54-5CB5DEFA4EBE}" destId="{745D317E-8BC8-44CD-84A7-D0CFAF88F6FF}" srcOrd="0" destOrd="0" presId="urn:microsoft.com/office/officeart/2005/8/layout/cycle3"/>
    <dgm:cxn modelId="{FA3792CB-854A-4B03-8E28-364F3C3C0B17}" type="presOf" srcId="{0B6E6045-FEC8-4BAE-8EDE-D491300EEEB4}" destId="{A9CE228D-4398-4B7D-9ABD-54DCD63C4242}" srcOrd="0" destOrd="0" presId="urn:microsoft.com/office/officeart/2005/8/layout/cycle3"/>
    <dgm:cxn modelId="{B63344FB-F1F3-4E94-A3E8-7089897ADE47}" type="presOf" srcId="{D67328E2-43E2-4478-9D45-768FBB19E5CB}" destId="{639BFE88-B632-4EDB-BD8C-182EAA32885C}" srcOrd="0" destOrd="0" presId="urn:microsoft.com/office/officeart/2005/8/layout/cycle3"/>
    <dgm:cxn modelId="{58B21132-3043-42F0-9828-C94A7ABF0FAA}" srcId="{CF0F9FEF-B6AA-49D9-8F54-5CB5DEFA4EBE}" destId="{92B0AD5D-DF4E-415B-BF3D-7E78140B3B47}" srcOrd="3" destOrd="0" parTransId="{E7585E7C-16C1-4A7C-8B6D-BF7859928917}" sibTransId="{BFE4DFE4-F7E5-4F1F-981B-084C24BB45BE}"/>
    <dgm:cxn modelId="{7E269618-CB1C-445B-B7DE-0716A8A838FE}" type="presOf" srcId="{88073DAC-293E-459F-B685-A5726A820980}" destId="{D10E84E1-2E28-4F0B-9D65-0D07F7EF261D}" srcOrd="0" destOrd="0" presId="urn:microsoft.com/office/officeart/2005/8/layout/cycle3"/>
    <dgm:cxn modelId="{F3E7930A-7DD8-4D87-9059-BEB8774F2477}" srcId="{CF0F9FEF-B6AA-49D9-8F54-5CB5DEFA4EBE}" destId="{FB9BF032-EF39-48B2-B80D-373E79404763}" srcOrd="1" destOrd="0" parTransId="{5D212CD4-22AF-45FF-9930-4350C1CA4ED3}" sibTransId="{9F4EC80E-7AF8-4B9D-99E8-0056303A5637}"/>
    <dgm:cxn modelId="{BF605004-4029-427D-86EF-D36499FE6D61}" srcId="{CF0F9FEF-B6AA-49D9-8F54-5CB5DEFA4EBE}" destId="{E8F54C04-E3E4-4FAC-BFCC-7DDD221F93F4}" srcOrd="2" destOrd="0" parTransId="{F7F047A0-490D-43C3-821C-4E43E12F957A}" sibTransId="{43330F67-830E-4ADD-88F4-D4865F832121}"/>
    <dgm:cxn modelId="{6797F96C-D200-4166-BFB5-68ECB5C3EA7E}" type="presParOf" srcId="{745D317E-8BC8-44CD-84A7-D0CFAF88F6FF}" destId="{2DEA4F79-DF2E-4745-9D38-1F9068D7337A}" srcOrd="0" destOrd="0" presId="urn:microsoft.com/office/officeart/2005/8/layout/cycle3"/>
    <dgm:cxn modelId="{BC58A2B4-FAF9-474D-85D1-4B25491E5F25}" type="presParOf" srcId="{2DEA4F79-DF2E-4745-9D38-1F9068D7337A}" destId="{639BFE88-B632-4EDB-BD8C-182EAA32885C}" srcOrd="0" destOrd="0" presId="urn:microsoft.com/office/officeart/2005/8/layout/cycle3"/>
    <dgm:cxn modelId="{9BD8F338-8B0F-4B94-BD77-CD332821EA1C}" type="presParOf" srcId="{2DEA4F79-DF2E-4745-9D38-1F9068D7337A}" destId="{A9CE228D-4398-4B7D-9ABD-54DCD63C4242}" srcOrd="1" destOrd="0" presId="urn:microsoft.com/office/officeart/2005/8/layout/cycle3"/>
    <dgm:cxn modelId="{04A7CD53-13F8-4B95-99E5-8D4F6C144593}" type="presParOf" srcId="{2DEA4F79-DF2E-4745-9D38-1F9068D7337A}" destId="{E8AABB5C-553A-4B0D-9CB5-866A502735D7}" srcOrd="2" destOrd="0" presId="urn:microsoft.com/office/officeart/2005/8/layout/cycle3"/>
    <dgm:cxn modelId="{5D33FA3D-1FF7-4950-A8A9-F168817BBB8E}" type="presParOf" srcId="{2DEA4F79-DF2E-4745-9D38-1F9068D7337A}" destId="{1AD4F187-9DD9-4E67-A0B9-FE49E4576157}" srcOrd="3" destOrd="0" presId="urn:microsoft.com/office/officeart/2005/8/layout/cycle3"/>
    <dgm:cxn modelId="{94E1A1E4-B672-4B64-A060-71EB188E24F8}" type="presParOf" srcId="{2DEA4F79-DF2E-4745-9D38-1F9068D7337A}" destId="{881EB279-BB51-4E95-985B-603E54836977}" srcOrd="4" destOrd="0" presId="urn:microsoft.com/office/officeart/2005/8/layout/cycle3"/>
    <dgm:cxn modelId="{64312A24-CE5B-4B79-A736-72659E6E4FBA}" type="presParOf" srcId="{2DEA4F79-DF2E-4745-9D38-1F9068D7337A}" destId="{D10E84E1-2E28-4F0B-9D65-0D07F7EF261D}"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0F9FEF-B6AA-49D9-8F54-5CB5DEFA4EB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D67328E2-43E2-4478-9D45-768FBB19E5CB}">
      <dgm:prSet phldrT="[Text]"/>
      <dgm:spPr/>
      <dgm:t>
        <a:bodyPr/>
        <a:lstStyle/>
        <a:p>
          <a:r>
            <a:rPr lang="en-US" smtClean="0"/>
            <a:t>Planning</a:t>
          </a:r>
          <a:endParaRPr lang="en-US"/>
        </a:p>
      </dgm:t>
    </dgm:pt>
    <dgm:pt modelId="{B40BAAAA-26C0-4754-8653-E01532A17A94}" type="parTrans" cxnId="{2E40B3E1-A1E3-42AB-B1F1-EA6FD806FC62}">
      <dgm:prSet/>
      <dgm:spPr/>
      <dgm:t>
        <a:bodyPr/>
        <a:lstStyle/>
        <a:p>
          <a:endParaRPr lang="en-US"/>
        </a:p>
      </dgm:t>
    </dgm:pt>
    <dgm:pt modelId="{0B6E6045-FEC8-4BAE-8EDE-D491300EEEB4}" type="sibTrans" cxnId="{2E40B3E1-A1E3-42AB-B1F1-EA6FD806FC62}">
      <dgm:prSet/>
      <dgm:spPr/>
      <dgm:t>
        <a:bodyPr/>
        <a:lstStyle/>
        <a:p>
          <a:endParaRPr lang="en-US"/>
        </a:p>
      </dgm:t>
    </dgm:pt>
    <dgm:pt modelId="{FB9BF032-EF39-48B2-B80D-373E79404763}">
      <dgm:prSet phldrT="[Text]"/>
      <dgm:spPr>
        <a:solidFill>
          <a:srgbClr val="F1F5E5"/>
        </a:solidFill>
      </dgm:spPr>
      <dgm:t>
        <a:bodyPr/>
        <a:lstStyle/>
        <a:p>
          <a:r>
            <a:rPr lang="en-US" smtClean="0">
              <a:solidFill>
                <a:schemeClr val="bg1">
                  <a:lumMod val="65000"/>
                </a:schemeClr>
              </a:solidFill>
            </a:rPr>
            <a:t>Analysis</a:t>
          </a:r>
          <a:endParaRPr lang="en-US">
            <a:solidFill>
              <a:schemeClr val="bg1">
                <a:lumMod val="65000"/>
              </a:schemeClr>
            </a:solidFill>
          </a:endParaRPr>
        </a:p>
      </dgm:t>
    </dgm:pt>
    <dgm:pt modelId="{5D212CD4-22AF-45FF-9930-4350C1CA4ED3}" type="parTrans" cxnId="{F3E7930A-7DD8-4D87-9059-BEB8774F2477}">
      <dgm:prSet/>
      <dgm:spPr/>
      <dgm:t>
        <a:bodyPr/>
        <a:lstStyle/>
        <a:p>
          <a:endParaRPr lang="en-US"/>
        </a:p>
      </dgm:t>
    </dgm:pt>
    <dgm:pt modelId="{9F4EC80E-7AF8-4B9D-99E8-0056303A5637}" type="sibTrans" cxnId="{F3E7930A-7DD8-4D87-9059-BEB8774F2477}">
      <dgm:prSet/>
      <dgm:spPr/>
      <dgm:t>
        <a:bodyPr/>
        <a:lstStyle/>
        <a:p>
          <a:endParaRPr lang="en-US"/>
        </a:p>
      </dgm:t>
    </dgm:pt>
    <dgm:pt modelId="{E8F54C04-E3E4-4FAC-BFCC-7DDD221F93F4}">
      <dgm:prSet phldrT="[Text]"/>
      <dgm:spPr>
        <a:solidFill>
          <a:srgbClr val="F1F5E5"/>
        </a:solidFill>
      </dgm:spPr>
      <dgm:t>
        <a:bodyPr/>
        <a:lstStyle/>
        <a:p>
          <a:r>
            <a:rPr lang="en-US" smtClean="0">
              <a:solidFill>
                <a:schemeClr val="bg1">
                  <a:lumMod val="65000"/>
                </a:schemeClr>
              </a:solidFill>
            </a:rPr>
            <a:t>Design</a:t>
          </a:r>
          <a:endParaRPr lang="en-US">
            <a:solidFill>
              <a:schemeClr val="bg1">
                <a:lumMod val="65000"/>
              </a:schemeClr>
            </a:solidFill>
          </a:endParaRPr>
        </a:p>
      </dgm:t>
    </dgm:pt>
    <dgm:pt modelId="{F7F047A0-490D-43C3-821C-4E43E12F957A}" type="parTrans" cxnId="{BF605004-4029-427D-86EF-D36499FE6D61}">
      <dgm:prSet/>
      <dgm:spPr/>
      <dgm:t>
        <a:bodyPr/>
        <a:lstStyle/>
        <a:p>
          <a:endParaRPr lang="en-US"/>
        </a:p>
      </dgm:t>
    </dgm:pt>
    <dgm:pt modelId="{43330F67-830E-4ADD-88F4-D4865F832121}" type="sibTrans" cxnId="{BF605004-4029-427D-86EF-D36499FE6D61}">
      <dgm:prSet/>
      <dgm:spPr/>
      <dgm:t>
        <a:bodyPr/>
        <a:lstStyle/>
        <a:p>
          <a:endParaRPr lang="en-US"/>
        </a:p>
      </dgm:t>
    </dgm:pt>
    <dgm:pt modelId="{92B0AD5D-DF4E-415B-BF3D-7E78140B3B47}">
      <dgm:prSet phldrT="[Text]"/>
      <dgm:spPr>
        <a:solidFill>
          <a:srgbClr val="F1F5E5"/>
        </a:solidFill>
      </dgm:spPr>
      <dgm:t>
        <a:bodyPr/>
        <a:lstStyle/>
        <a:p>
          <a:r>
            <a:rPr lang="en-US" smtClean="0">
              <a:solidFill>
                <a:schemeClr val="bg1">
                  <a:lumMod val="65000"/>
                </a:schemeClr>
              </a:solidFill>
            </a:rPr>
            <a:t>Implementation</a:t>
          </a:r>
          <a:endParaRPr lang="en-US">
            <a:solidFill>
              <a:schemeClr val="bg1">
                <a:lumMod val="65000"/>
              </a:schemeClr>
            </a:solidFill>
          </a:endParaRPr>
        </a:p>
      </dgm:t>
    </dgm:pt>
    <dgm:pt modelId="{E7585E7C-16C1-4A7C-8B6D-BF7859928917}" type="parTrans" cxnId="{58B21132-3043-42F0-9828-C94A7ABF0FAA}">
      <dgm:prSet/>
      <dgm:spPr/>
      <dgm:t>
        <a:bodyPr/>
        <a:lstStyle/>
        <a:p>
          <a:endParaRPr lang="en-US"/>
        </a:p>
      </dgm:t>
    </dgm:pt>
    <dgm:pt modelId="{BFE4DFE4-F7E5-4F1F-981B-084C24BB45BE}" type="sibTrans" cxnId="{58B21132-3043-42F0-9828-C94A7ABF0FAA}">
      <dgm:prSet/>
      <dgm:spPr/>
      <dgm:t>
        <a:bodyPr/>
        <a:lstStyle/>
        <a:p>
          <a:endParaRPr lang="en-US"/>
        </a:p>
      </dgm:t>
    </dgm:pt>
    <dgm:pt modelId="{88073DAC-293E-459F-B685-A5726A820980}">
      <dgm:prSet phldrT="[Text]"/>
      <dgm:spPr>
        <a:solidFill>
          <a:srgbClr val="F1F5E5"/>
        </a:solidFill>
      </dgm:spPr>
      <dgm:t>
        <a:bodyPr/>
        <a:lstStyle/>
        <a:p>
          <a:r>
            <a:rPr lang="en-US" smtClean="0">
              <a:solidFill>
                <a:schemeClr val="bg1">
                  <a:lumMod val="65000"/>
                </a:schemeClr>
              </a:solidFill>
            </a:rPr>
            <a:t>Operation and Support</a:t>
          </a:r>
          <a:endParaRPr lang="en-US">
            <a:solidFill>
              <a:schemeClr val="bg1">
                <a:lumMod val="65000"/>
              </a:schemeClr>
            </a:solidFill>
          </a:endParaRPr>
        </a:p>
      </dgm:t>
    </dgm:pt>
    <dgm:pt modelId="{59197DB8-FC05-4678-B628-2DB516BDC012}" type="parTrans" cxnId="{77ADEB36-BBFF-46ED-A256-D185D59798E8}">
      <dgm:prSet/>
      <dgm:spPr/>
      <dgm:t>
        <a:bodyPr/>
        <a:lstStyle/>
        <a:p>
          <a:endParaRPr lang="en-US"/>
        </a:p>
      </dgm:t>
    </dgm:pt>
    <dgm:pt modelId="{BC7438C9-A0D5-42F7-AE04-D77ED9CAD0D9}" type="sibTrans" cxnId="{77ADEB36-BBFF-46ED-A256-D185D59798E8}">
      <dgm:prSet/>
      <dgm:spPr/>
      <dgm:t>
        <a:bodyPr/>
        <a:lstStyle/>
        <a:p>
          <a:endParaRPr lang="en-US"/>
        </a:p>
      </dgm:t>
    </dgm:pt>
    <dgm:pt modelId="{745D317E-8BC8-44CD-84A7-D0CFAF88F6FF}" type="pres">
      <dgm:prSet presAssocID="{CF0F9FEF-B6AA-49D9-8F54-5CB5DEFA4EBE}" presName="Name0" presStyleCnt="0">
        <dgm:presLayoutVars>
          <dgm:dir/>
          <dgm:resizeHandles val="exact"/>
        </dgm:presLayoutVars>
      </dgm:prSet>
      <dgm:spPr/>
      <dgm:t>
        <a:bodyPr/>
        <a:lstStyle/>
        <a:p>
          <a:endParaRPr lang="en-US"/>
        </a:p>
      </dgm:t>
    </dgm:pt>
    <dgm:pt modelId="{2DEA4F79-DF2E-4745-9D38-1F9068D7337A}" type="pres">
      <dgm:prSet presAssocID="{CF0F9FEF-B6AA-49D9-8F54-5CB5DEFA4EBE}" presName="cycle" presStyleCnt="0"/>
      <dgm:spPr/>
    </dgm:pt>
    <dgm:pt modelId="{639BFE88-B632-4EDB-BD8C-182EAA32885C}" type="pres">
      <dgm:prSet presAssocID="{D67328E2-43E2-4478-9D45-768FBB19E5CB}" presName="nodeFirstNode" presStyleLbl="node1" presStyleIdx="0" presStyleCnt="5">
        <dgm:presLayoutVars>
          <dgm:bulletEnabled val="1"/>
        </dgm:presLayoutVars>
      </dgm:prSet>
      <dgm:spPr/>
      <dgm:t>
        <a:bodyPr/>
        <a:lstStyle/>
        <a:p>
          <a:endParaRPr lang="en-US"/>
        </a:p>
      </dgm:t>
    </dgm:pt>
    <dgm:pt modelId="{A9CE228D-4398-4B7D-9ABD-54DCD63C4242}" type="pres">
      <dgm:prSet presAssocID="{0B6E6045-FEC8-4BAE-8EDE-D491300EEEB4}" presName="sibTransFirstNode" presStyleLbl="bgShp" presStyleIdx="0" presStyleCnt="1"/>
      <dgm:spPr/>
      <dgm:t>
        <a:bodyPr/>
        <a:lstStyle/>
        <a:p>
          <a:endParaRPr lang="en-US"/>
        </a:p>
      </dgm:t>
    </dgm:pt>
    <dgm:pt modelId="{E8AABB5C-553A-4B0D-9CB5-866A502735D7}" type="pres">
      <dgm:prSet presAssocID="{FB9BF032-EF39-48B2-B80D-373E79404763}" presName="nodeFollowingNodes" presStyleLbl="node1" presStyleIdx="1" presStyleCnt="5">
        <dgm:presLayoutVars>
          <dgm:bulletEnabled val="1"/>
        </dgm:presLayoutVars>
      </dgm:prSet>
      <dgm:spPr/>
      <dgm:t>
        <a:bodyPr/>
        <a:lstStyle/>
        <a:p>
          <a:endParaRPr lang="en-US"/>
        </a:p>
      </dgm:t>
    </dgm:pt>
    <dgm:pt modelId="{1AD4F187-9DD9-4E67-A0B9-FE49E4576157}" type="pres">
      <dgm:prSet presAssocID="{E8F54C04-E3E4-4FAC-BFCC-7DDD221F93F4}" presName="nodeFollowingNodes" presStyleLbl="node1" presStyleIdx="2" presStyleCnt="5">
        <dgm:presLayoutVars>
          <dgm:bulletEnabled val="1"/>
        </dgm:presLayoutVars>
      </dgm:prSet>
      <dgm:spPr/>
      <dgm:t>
        <a:bodyPr/>
        <a:lstStyle/>
        <a:p>
          <a:endParaRPr lang="en-US"/>
        </a:p>
      </dgm:t>
    </dgm:pt>
    <dgm:pt modelId="{881EB279-BB51-4E95-985B-603E54836977}" type="pres">
      <dgm:prSet presAssocID="{92B0AD5D-DF4E-415B-BF3D-7E78140B3B47}" presName="nodeFollowingNodes" presStyleLbl="node1" presStyleIdx="3" presStyleCnt="5">
        <dgm:presLayoutVars>
          <dgm:bulletEnabled val="1"/>
        </dgm:presLayoutVars>
      </dgm:prSet>
      <dgm:spPr/>
      <dgm:t>
        <a:bodyPr/>
        <a:lstStyle/>
        <a:p>
          <a:endParaRPr lang="en-US"/>
        </a:p>
      </dgm:t>
    </dgm:pt>
    <dgm:pt modelId="{D10E84E1-2E28-4F0B-9D65-0D07F7EF261D}" type="pres">
      <dgm:prSet presAssocID="{88073DAC-293E-459F-B685-A5726A820980}" presName="nodeFollowingNodes" presStyleLbl="node1" presStyleIdx="4" presStyleCnt="5">
        <dgm:presLayoutVars>
          <dgm:bulletEnabled val="1"/>
        </dgm:presLayoutVars>
      </dgm:prSet>
      <dgm:spPr/>
      <dgm:t>
        <a:bodyPr/>
        <a:lstStyle/>
        <a:p>
          <a:endParaRPr lang="en-US"/>
        </a:p>
      </dgm:t>
    </dgm:pt>
  </dgm:ptLst>
  <dgm:cxnLst>
    <dgm:cxn modelId="{94902AB1-6217-42BA-A2EE-65C5824CCBDA}" type="presOf" srcId="{92B0AD5D-DF4E-415B-BF3D-7E78140B3B47}" destId="{881EB279-BB51-4E95-985B-603E54836977}" srcOrd="0" destOrd="0" presId="urn:microsoft.com/office/officeart/2005/8/layout/cycle3"/>
    <dgm:cxn modelId="{C74B9C22-97A9-4BA8-90FD-BE79B514788E}" type="presOf" srcId="{D67328E2-43E2-4478-9D45-768FBB19E5CB}" destId="{639BFE88-B632-4EDB-BD8C-182EAA32885C}" srcOrd="0" destOrd="0" presId="urn:microsoft.com/office/officeart/2005/8/layout/cycle3"/>
    <dgm:cxn modelId="{CDAB71B1-2701-4296-822B-6408D78D6AD6}" type="presOf" srcId="{CF0F9FEF-B6AA-49D9-8F54-5CB5DEFA4EBE}" destId="{745D317E-8BC8-44CD-84A7-D0CFAF88F6FF}" srcOrd="0" destOrd="0" presId="urn:microsoft.com/office/officeart/2005/8/layout/cycle3"/>
    <dgm:cxn modelId="{77ADEB36-BBFF-46ED-A256-D185D59798E8}" srcId="{CF0F9FEF-B6AA-49D9-8F54-5CB5DEFA4EBE}" destId="{88073DAC-293E-459F-B685-A5726A820980}" srcOrd="4" destOrd="0" parTransId="{59197DB8-FC05-4678-B628-2DB516BDC012}" sibTransId="{BC7438C9-A0D5-42F7-AE04-D77ED9CAD0D9}"/>
    <dgm:cxn modelId="{6E811060-B5CE-49E6-A700-927015181F6F}" type="presOf" srcId="{FB9BF032-EF39-48B2-B80D-373E79404763}" destId="{E8AABB5C-553A-4B0D-9CB5-866A502735D7}" srcOrd="0" destOrd="0" presId="urn:microsoft.com/office/officeart/2005/8/layout/cycle3"/>
    <dgm:cxn modelId="{E552CF89-5107-4249-A460-AA6CF0217FEF}" type="presOf" srcId="{0B6E6045-FEC8-4BAE-8EDE-D491300EEEB4}" destId="{A9CE228D-4398-4B7D-9ABD-54DCD63C4242}" srcOrd="0" destOrd="0" presId="urn:microsoft.com/office/officeart/2005/8/layout/cycle3"/>
    <dgm:cxn modelId="{F3E7930A-7DD8-4D87-9059-BEB8774F2477}" srcId="{CF0F9FEF-B6AA-49D9-8F54-5CB5DEFA4EBE}" destId="{FB9BF032-EF39-48B2-B80D-373E79404763}" srcOrd="1" destOrd="0" parTransId="{5D212CD4-22AF-45FF-9930-4350C1CA4ED3}" sibTransId="{9F4EC80E-7AF8-4B9D-99E8-0056303A5637}"/>
    <dgm:cxn modelId="{2E40B3E1-A1E3-42AB-B1F1-EA6FD806FC62}" srcId="{CF0F9FEF-B6AA-49D9-8F54-5CB5DEFA4EBE}" destId="{D67328E2-43E2-4478-9D45-768FBB19E5CB}" srcOrd="0" destOrd="0" parTransId="{B40BAAAA-26C0-4754-8653-E01532A17A94}" sibTransId="{0B6E6045-FEC8-4BAE-8EDE-D491300EEEB4}"/>
    <dgm:cxn modelId="{BF605004-4029-427D-86EF-D36499FE6D61}" srcId="{CF0F9FEF-B6AA-49D9-8F54-5CB5DEFA4EBE}" destId="{E8F54C04-E3E4-4FAC-BFCC-7DDD221F93F4}" srcOrd="2" destOrd="0" parTransId="{F7F047A0-490D-43C3-821C-4E43E12F957A}" sibTransId="{43330F67-830E-4ADD-88F4-D4865F832121}"/>
    <dgm:cxn modelId="{DF84B0F9-C069-4FCB-8BCA-6703DC01BFE7}" type="presOf" srcId="{88073DAC-293E-459F-B685-A5726A820980}" destId="{D10E84E1-2E28-4F0B-9D65-0D07F7EF261D}" srcOrd="0" destOrd="0" presId="urn:microsoft.com/office/officeart/2005/8/layout/cycle3"/>
    <dgm:cxn modelId="{F2A2134A-8210-4D20-92E2-C388AF156655}" type="presOf" srcId="{E8F54C04-E3E4-4FAC-BFCC-7DDD221F93F4}" destId="{1AD4F187-9DD9-4E67-A0B9-FE49E4576157}" srcOrd="0" destOrd="0" presId="urn:microsoft.com/office/officeart/2005/8/layout/cycle3"/>
    <dgm:cxn modelId="{58B21132-3043-42F0-9828-C94A7ABF0FAA}" srcId="{CF0F9FEF-B6AA-49D9-8F54-5CB5DEFA4EBE}" destId="{92B0AD5D-DF4E-415B-BF3D-7E78140B3B47}" srcOrd="3" destOrd="0" parTransId="{E7585E7C-16C1-4A7C-8B6D-BF7859928917}" sibTransId="{BFE4DFE4-F7E5-4F1F-981B-084C24BB45BE}"/>
    <dgm:cxn modelId="{2F6875BA-D4F6-4DC9-BE82-62E0DA1167BC}" type="presParOf" srcId="{745D317E-8BC8-44CD-84A7-D0CFAF88F6FF}" destId="{2DEA4F79-DF2E-4745-9D38-1F9068D7337A}" srcOrd="0" destOrd="0" presId="urn:microsoft.com/office/officeart/2005/8/layout/cycle3"/>
    <dgm:cxn modelId="{ACA11F1A-4249-44AC-BD31-4EC08C217700}" type="presParOf" srcId="{2DEA4F79-DF2E-4745-9D38-1F9068D7337A}" destId="{639BFE88-B632-4EDB-BD8C-182EAA32885C}" srcOrd="0" destOrd="0" presId="urn:microsoft.com/office/officeart/2005/8/layout/cycle3"/>
    <dgm:cxn modelId="{5D5112A4-84E0-470C-B58B-06AECC8C6D18}" type="presParOf" srcId="{2DEA4F79-DF2E-4745-9D38-1F9068D7337A}" destId="{A9CE228D-4398-4B7D-9ABD-54DCD63C4242}" srcOrd="1" destOrd="0" presId="urn:microsoft.com/office/officeart/2005/8/layout/cycle3"/>
    <dgm:cxn modelId="{B5466940-C75D-427A-B017-38452BD1FB67}" type="presParOf" srcId="{2DEA4F79-DF2E-4745-9D38-1F9068D7337A}" destId="{E8AABB5C-553A-4B0D-9CB5-866A502735D7}" srcOrd="2" destOrd="0" presId="urn:microsoft.com/office/officeart/2005/8/layout/cycle3"/>
    <dgm:cxn modelId="{E344BA8F-9B70-4831-9F01-354EA94468D0}" type="presParOf" srcId="{2DEA4F79-DF2E-4745-9D38-1F9068D7337A}" destId="{1AD4F187-9DD9-4E67-A0B9-FE49E4576157}" srcOrd="3" destOrd="0" presId="urn:microsoft.com/office/officeart/2005/8/layout/cycle3"/>
    <dgm:cxn modelId="{4B335039-07BA-421C-BC79-B8A9E4AFCE0E}" type="presParOf" srcId="{2DEA4F79-DF2E-4745-9D38-1F9068D7337A}" destId="{881EB279-BB51-4E95-985B-603E54836977}" srcOrd="4" destOrd="0" presId="urn:microsoft.com/office/officeart/2005/8/layout/cycle3"/>
    <dgm:cxn modelId="{FE31A773-1337-47E3-82C9-FA2ACEDC90B2}" type="presParOf" srcId="{2DEA4F79-DF2E-4745-9D38-1F9068D7337A}" destId="{D10E84E1-2E28-4F0B-9D65-0D07F7EF261D}"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0F9FEF-B6AA-49D9-8F54-5CB5DEFA4EB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D67328E2-43E2-4478-9D45-768FBB19E5CB}">
      <dgm:prSet phldrT="[Text]"/>
      <dgm:spPr>
        <a:solidFill>
          <a:srgbClr val="F1F5E5"/>
        </a:solidFill>
      </dgm:spPr>
      <dgm:t>
        <a:bodyPr/>
        <a:lstStyle/>
        <a:p>
          <a:r>
            <a:rPr lang="en-US" smtClean="0">
              <a:solidFill>
                <a:schemeClr val="bg1">
                  <a:lumMod val="65000"/>
                </a:schemeClr>
              </a:solidFill>
            </a:rPr>
            <a:t>Planning</a:t>
          </a:r>
          <a:endParaRPr lang="en-US">
            <a:solidFill>
              <a:schemeClr val="bg1">
                <a:lumMod val="65000"/>
              </a:schemeClr>
            </a:solidFill>
          </a:endParaRPr>
        </a:p>
      </dgm:t>
    </dgm:pt>
    <dgm:pt modelId="{B40BAAAA-26C0-4754-8653-E01532A17A94}" type="parTrans" cxnId="{2E40B3E1-A1E3-42AB-B1F1-EA6FD806FC62}">
      <dgm:prSet/>
      <dgm:spPr/>
      <dgm:t>
        <a:bodyPr/>
        <a:lstStyle/>
        <a:p>
          <a:endParaRPr lang="en-US"/>
        </a:p>
      </dgm:t>
    </dgm:pt>
    <dgm:pt modelId="{0B6E6045-FEC8-4BAE-8EDE-D491300EEEB4}" type="sibTrans" cxnId="{2E40B3E1-A1E3-42AB-B1F1-EA6FD806FC62}">
      <dgm:prSet/>
      <dgm:spPr/>
      <dgm:t>
        <a:bodyPr/>
        <a:lstStyle/>
        <a:p>
          <a:endParaRPr lang="en-US"/>
        </a:p>
      </dgm:t>
    </dgm:pt>
    <dgm:pt modelId="{FB9BF032-EF39-48B2-B80D-373E79404763}">
      <dgm:prSet phldrT="[Text]"/>
      <dgm:spPr/>
      <dgm:t>
        <a:bodyPr/>
        <a:lstStyle/>
        <a:p>
          <a:r>
            <a:rPr lang="en-US" smtClean="0"/>
            <a:t>Analysis</a:t>
          </a:r>
          <a:endParaRPr lang="en-US"/>
        </a:p>
      </dgm:t>
    </dgm:pt>
    <dgm:pt modelId="{5D212CD4-22AF-45FF-9930-4350C1CA4ED3}" type="parTrans" cxnId="{F3E7930A-7DD8-4D87-9059-BEB8774F2477}">
      <dgm:prSet/>
      <dgm:spPr/>
      <dgm:t>
        <a:bodyPr/>
        <a:lstStyle/>
        <a:p>
          <a:endParaRPr lang="en-US"/>
        </a:p>
      </dgm:t>
    </dgm:pt>
    <dgm:pt modelId="{9F4EC80E-7AF8-4B9D-99E8-0056303A5637}" type="sibTrans" cxnId="{F3E7930A-7DD8-4D87-9059-BEB8774F2477}">
      <dgm:prSet/>
      <dgm:spPr/>
      <dgm:t>
        <a:bodyPr/>
        <a:lstStyle/>
        <a:p>
          <a:endParaRPr lang="en-US"/>
        </a:p>
      </dgm:t>
    </dgm:pt>
    <dgm:pt modelId="{E8F54C04-E3E4-4FAC-BFCC-7DDD221F93F4}">
      <dgm:prSet phldrT="[Text]"/>
      <dgm:spPr>
        <a:solidFill>
          <a:srgbClr val="F1F5E5"/>
        </a:solidFill>
      </dgm:spPr>
      <dgm:t>
        <a:bodyPr/>
        <a:lstStyle/>
        <a:p>
          <a:r>
            <a:rPr lang="en-US" smtClean="0">
              <a:solidFill>
                <a:schemeClr val="bg1">
                  <a:lumMod val="65000"/>
                </a:schemeClr>
              </a:solidFill>
            </a:rPr>
            <a:t>Design</a:t>
          </a:r>
          <a:endParaRPr lang="en-US">
            <a:solidFill>
              <a:schemeClr val="bg1">
                <a:lumMod val="65000"/>
              </a:schemeClr>
            </a:solidFill>
          </a:endParaRPr>
        </a:p>
      </dgm:t>
    </dgm:pt>
    <dgm:pt modelId="{F7F047A0-490D-43C3-821C-4E43E12F957A}" type="parTrans" cxnId="{BF605004-4029-427D-86EF-D36499FE6D61}">
      <dgm:prSet/>
      <dgm:spPr/>
      <dgm:t>
        <a:bodyPr/>
        <a:lstStyle/>
        <a:p>
          <a:endParaRPr lang="en-US"/>
        </a:p>
      </dgm:t>
    </dgm:pt>
    <dgm:pt modelId="{43330F67-830E-4ADD-88F4-D4865F832121}" type="sibTrans" cxnId="{BF605004-4029-427D-86EF-D36499FE6D61}">
      <dgm:prSet/>
      <dgm:spPr/>
      <dgm:t>
        <a:bodyPr/>
        <a:lstStyle/>
        <a:p>
          <a:endParaRPr lang="en-US"/>
        </a:p>
      </dgm:t>
    </dgm:pt>
    <dgm:pt modelId="{92B0AD5D-DF4E-415B-BF3D-7E78140B3B47}">
      <dgm:prSet phldrT="[Text]"/>
      <dgm:spPr>
        <a:solidFill>
          <a:srgbClr val="F1F5E5"/>
        </a:solidFill>
      </dgm:spPr>
      <dgm:t>
        <a:bodyPr/>
        <a:lstStyle/>
        <a:p>
          <a:r>
            <a:rPr lang="en-US" smtClean="0">
              <a:solidFill>
                <a:schemeClr val="bg1">
                  <a:lumMod val="65000"/>
                </a:schemeClr>
              </a:solidFill>
            </a:rPr>
            <a:t>Implementation</a:t>
          </a:r>
          <a:endParaRPr lang="en-US">
            <a:solidFill>
              <a:schemeClr val="bg1">
                <a:lumMod val="65000"/>
              </a:schemeClr>
            </a:solidFill>
          </a:endParaRPr>
        </a:p>
      </dgm:t>
    </dgm:pt>
    <dgm:pt modelId="{E7585E7C-16C1-4A7C-8B6D-BF7859928917}" type="parTrans" cxnId="{58B21132-3043-42F0-9828-C94A7ABF0FAA}">
      <dgm:prSet/>
      <dgm:spPr/>
      <dgm:t>
        <a:bodyPr/>
        <a:lstStyle/>
        <a:p>
          <a:endParaRPr lang="en-US"/>
        </a:p>
      </dgm:t>
    </dgm:pt>
    <dgm:pt modelId="{BFE4DFE4-F7E5-4F1F-981B-084C24BB45BE}" type="sibTrans" cxnId="{58B21132-3043-42F0-9828-C94A7ABF0FAA}">
      <dgm:prSet/>
      <dgm:spPr/>
      <dgm:t>
        <a:bodyPr/>
        <a:lstStyle/>
        <a:p>
          <a:endParaRPr lang="en-US"/>
        </a:p>
      </dgm:t>
    </dgm:pt>
    <dgm:pt modelId="{88073DAC-293E-459F-B685-A5726A820980}">
      <dgm:prSet phldrT="[Text]"/>
      <dgm:spPr>
        <a:solidFill>
          <a:srgbClr val="F1F5E5"/>
        </a:solidFill>
      </dgm:spPr>
      <dgm:t>
        <a:bodyPr/>
        <a:lstStyle/>
        <a:p>
          <a:r>
            <a:rPr lang="en-US" smtClean="0">
              <a:solidFill>
                <a:schemeClr val="bg1">
                  <a:lumMod val="65000"/>
                </a:schemeClr>
              </a:solidFill>
            </a:rPr>
            <a:t>Operation and Support</a:t>
          </a:r>
          <a:endParaRPr lang="en-US">
            <a:solidFill>
              <a:schemeClr val="bg1">
                <a:lumMod val="65000"/>
              </a:schemeClr>
            </a:solidFill>
          </a:endParaRPr>
        </a:p>
      </dgm:t>
    </dgm:pt>
    <dgm:pt modelId="{59197DB8-FC05-4678-B628-2DB516BDC012}" type="parTrans" cxnId="{77ADEB36-BBFF-46ED-A256-D185D59798E8}">
      <dgm:prSet/>
      <dgm:spPr/>
      <dgm:t>
        <a:bodyPr/>
        <a:lstStyle/>
        <a:p>
          <a:endParaRPr lang="en-US"/>
        </a:p>
      </dgm:t>
    </dgm:pt>
    <dgm:pt modelId="{BC7438C9-A0D5-42F7-AE04-D77ED9CAD0D9}" type="sibTrans" cxnId="{77ADEB36-BBFF-46ED-A256-D185D59798E8}">
      <dgm:prSet/>
      <dgm:spPr/>
      <dgm:t>
        <a:bodyPr/>
        <a:lstStyle/>
        <a:p>
          <a:endParaRPr lang="en-US"/>
        </a:p>
      </dgm:t>
    </dgm:pt>
    <dgm:pt modelId="{745D317E-8BC8-44CD-84A7-D0CFAF88F6FF}" type="pres">
      <dgm:prSet presAssocID="{CF0F9FEF-B6AA-49D9-8F54-5CB5DEFA4EBE}" presName="Name0" presStyleCnt="0">
        <dgm:presLayoutVars>
          <dgm:dir/>
          <dgm:resizeHandles val="exact"/>
        </dgm:presLayoutVars>
      </dgm:prSet>
      <dgm:spPr/>
      <dgm:t>
        <a:bodyPr/>
        <a:lstStyle/>
        <a:p>
          <a:endParaRPr lang="en-US"/>
        </a:p>
      </dgm:t>
    </dgm:pt>
    <dgm:pt modelId="{2DEA4F79-DF2E-4745-9D38-1F9068D7337A}" type="pres">
      <dgm:prSet presAssocID="{CF0F9FEF-B6AA-49D9-8F54-5CB5DEFA4EBE}" presName="cycle" presStyleCnt="0"/>
      <dgm:spPr/>
    </dgm:pt>
    <dgm:pt modelId="{639BFE88-B632-4EDB-BD8C-182EAA32885C}" type="pres">
      <dgm:prSet presAssocID="{D67328E2-43E2-4478-9D45-768FBB19E5CB}" presName="nodeFirstNode" presStyleLbl="node1" presStyleIdx="0" presStyleCnt="5">
        <dgm:presLayoutVars>
          <dgm:bulletEnabled val="1"/>
        </dgm:presLayoutVars>
      </dgm:prSet>
      <dgm:spPr/>
      <dgm:t>
        <a:bodyPr/>
        <a:lstStyle/>
        <a:p>
          <a:endParaRPr lang="en-US"/>
        </a:p>
      </dgm:t>
    </dgm:pt>
    <dgm:pt modelId="{A9CE228D-4398-4B7D-9ABD-54DCD63C4242}" type="pres">
      <dgm:prSet presAssocID="{0B6E6045-FEC8-4BAE-8EDE-D491300EEEB4}" presName="sibTransFirstNode" presStyleLbl="bgShp" presStyleIdx="0" presStyleCnt="1"/>
      <dgm:spPr/>
      <dgm:t>
        <a:bodyPr/>
        <a:lstStyle/>
        <a:p>
          <a:endParaRPr lang="en-US"/>
        </a:p>
      </dgm:t>
    </dgm:pt>
    <dgm:pt modelId="{E8AABB5C-553A-4B0D-9CB5-866A502735D7}" type="pres">
      <dgm:prSet presAssocID="{FB9BF032-EF39-48B2-B80D-373E79404763}" presName="nodeFollowingNodes" presStyleLbl="node1" presStyleIdx="1" presStyleCnt="5">
        <dgm:presLayoutVars>
          <dgm:bulletEnabled val="1"/>
        </dgm:presLayoutVars>
      </dgm:prSet>
      <dgm:spPr/>
      <dgm:t>
        <a:bodyPr/>
        <a:lstStyle/>
        <a:p>
          <a:endParaRPr lang="en-US"/>
        </a:p>
      </dgm:t>
    </dgm:pt>
    <dgm:pt modelId="{1AD4F187-9DD9-4E67-A0B9-FE49E4576157}" type="pres">
      <dgm:prSet presAssocID="{E8F54C04-E3E4-4FAC-BFCC-7DDD221F93F4}" presName="nodeFollowingNodes" presStyleLbl="node1" presStyleIdx="2" presStyleCnt="5">
        <dgm:presLayoutVars>
          <dgm:bulletEnabled val="1"/>
        </dgm:presLayoutVars>
      </dgm:prSet>
      <dgm:spPr/>
      <dgm:t>
        <a:bodyPr/>
        <a:lstStyle/>
        <a:p>
          <a:endParaRPr lang="en-US"/>
        </a:p>
      </dgm:t>
    </dgm:pt>
    <dgm:pt modelId="{881EB279-BB51-4E95-985B-603E54836977}" type="pres">
      <dgm:prSet presAssocID="{92B0AD5D-DF4E-415B-BF3D-7E78140B3B47}" presName="nodeFollowingNodes" presStyleLbl="node1" presStyleIdx="3" presStyleCnt="5">
        <dgm:presLayoutVars>
          <dgm:bulletEnabled val="1"/>
        </dgm:presLayoutVars>
      </dgm:prSet>
      <dgm:spPr/>
      <dgm:t>
        <a:bodyPr/>
        <a:lstStyle/>
        <a:p>
          <a:endParaRPr lang="en-US"/>
        </a:p>
      </dgm:t>
    </dgm:pt>
    <dgm:pt modelId="{D10E84E1-2E28-4F0B-9D65-0D07F7EF261D}" type="pres">
      <dgm:prSet presAssocID="{88073DAC-293E-459F-B685-A5726A820980}" presName="nodeFollowingNodes" presStyleLbl="node1" presStyleIdx="4" presStyleCnt="5">
        <dgm:presLayoutVars>
          <dgm:bulletEnabled val="1"/>
        </dgm:presLayoutVars>
      </dgm:prSet>
      <dgm:spPr/>
      <dgm:t>
        <a:bodyPr/>
        <a:lstStyle/>
        <a:p>
          <a:endParaRPr lang="en-US"/>
        </a:p>
      </dgm:t>
    </dgm:pt>
  </dgm:ptLst>
  <dgm:cxnLst>
    <dgm:cxn modelId="{2649F448-CD9B-492B-BCC5-FD1EE94F5978}" type="presOf" srcId="{88073DAC-293E-459F-B685-A5726A820980}" destId="{D10E84E1-2E28-4F0B-9D65-0D07F7EF261D}" srcOrd="0" destOrd="0" presId="urn:microsoft.com/office/officeart/2005/8/layout/cycle3"/>
    <dgm:cxn modelId="{77ADEB36-BBFF-46ED-A256-D185D59798E8}" srcId="{CF0F9FEF-B6AA-49D9-8F54-5CB5DEFA4EBE}" destId="{88073DAC-293E-459F-B685-A5726A820980}" srcOrd="4" destOrd="0" parTransId="{59197DB8-FC05-4678-B628-2DB516BDC012}" sibTransId="{BC7438C9-A0D5-42F7-AE04-D77ED9CAD0D9}"/>
    <dgm:cxn modelId="{6483D8CC-B7E5-4045-B826-7F6CFC7E07F3}" type="presOf" srcId="{0B6E6045-FEC8-4BAE-8EDE-D491300EEEB4}" destId="{A9CE228D-4398-4B7D-9ABD-54DCD63C4242}" srcOrd="0" destOrd="0" presId="urn:microsoft.com/office/officeart/2005/8/layout/cycle3"/>
    <dgm:cxn modelId="{2E40B3E1-A1E3-42AB-B1F1-EA6FD806FC62}" srcId="{CF0F9FEF-B6AA-49D9-8F54-5CB5DEFA4EBE}" destId="{D67328E2-43E2-4478-9D45-768FBB19E5CB}" srcOrd="0" destOrd="0" parTransId="{B40BAAAA-26C0-4754-8653-E01532A17A94}" sibTransId="{0B6E6045-FEC8-4BAE-8EDE-D491300EEEB4}"/>
    <dgm:cxn modelId="{554E3F4F-6D6C-4D11-BF13-991E6A38C161}" type="presOf" srcId="{92B0AD5D-DF4E-415B-BF3D-7E78140B3B47}" destId="{881EB279-BB51-4E95-985B-603E54836977}" srcOrd="0" destOrd="0" presId="urn:microsoft.com/office/officeart/2005/8/layout/cycle3"/>
    <dgm:cxn modelId="{C70AF456-D7B2-4F1C-BCCE-F419FA38E479}" type="presOf" srcId="{D67328E2-43E2-4478-9D45-768FBB19E5CB}" destId="{639BFE88-B632-4EDB-BD8C-182EAA32885C}" srcOrd="0" destOrd="0" presId="urn:microsoft.com/office/officeart/2005/8/layout/cycle3"/>
    <dgm:cxn modelId="{58B21132-3043-42F0-9828-C94A7ABF0FAA}" srcId="{CF0F9FEF-B6AA-49D9-8F54-5CB5DEFA4EBE}" destId="{92B0AD5D-DF4E-415B-BF3D-7E78140B3B47}" srcOrd="3" destOrd="0" parTransId="{E7585E7C-16C1-4A7C-8B6D-BF7859928917}" sibTransId="{BFE4DFE4-F7E5-4F1F-981B-084C24BB45BE}"/>
    <dgm:cxn modelId="{F3E7930A-7DD8-4D87-9059-BEB8774F2477}" srcId="{CF0F9FEF-B6AA-49D9-8F54-5CB5DEFA4EBE}" destId="{FB9BF032-EF39-48B2-B80D-373E79404763}" srcOrd="1" destOrd="0" parTransId="{5D212CD4-22AF-45FF-9930-4350C1CA4ED3}" sibTransId="{9F4EC80E-7AF8-4B9D-99E8-0056303A5637}"/>
    <dgm:cxn modelId="{BF605004-4029-427D-86EF-D36499FE6D61}" srcId="{CF0F9FEF-B6AA-49D9-8F54-5CB5DEFA4EBE}" destId="{E8F54C04-E3E4-4FAC-BFCC-7DDD221F93F4}" srcOrd="2" destOrd="0" parTransId="{F7F047A0-490D-43C3-821C-4E43E12F957A}" sibTransId="{43330F67-830E-4ADD-88F4-D4865F832121}"/>
    <dgm:cxn modelId="{E5C37574-31C4-4091-B34A-DC1E91188B93}" type="presOf" srcId="{E8F54C04-E3E4-4FAC-BFCC-7DDD221F93F4}" destId="{1AD4F187-9DD9-4E67-A0B9-FE49E4576157}" srcOrd="0" destOrd="0" presId="urn:microsoft.com/office/officeart/2005/8/layout/cycle3"/>
    <dgm:cxn modelId="{96C5D003-8F2E-463F-9FD1-CE13A7B91022}" type="presOf" srcId="{FB9BF032-EF39-48B2-B80D-373E79404763}" destId="{E8AABB5C-553A-4B0D-9CB5-866A502735D7}" srcOrd="0" destOrd="0" presId="urn:microsoft.com/office/officeart/2005/8/layout/cycle3"/>
    <dgm:cxn modelId="{0B083A26-E40E-4F14-8392-CA53158A20D7}" type="presOf" srcId="{CF0F9FEF-B6AA-49D9-8F54-5CB5DEFA4EBE}" destId="{745D317E-8BC8-44CD-84A7-D0CFAF88F6FF}" srcOrd="0" destOrd="0" presId="urn:microsoft.com/office/officeart/2005/8/layout/cycle3"/>
    <dgm:cxn modelId="{17AFA0C8-1D8D-4A61-9918-32B7354B43AD}" type="presParOf" srcId="{745D317E-8BC8-44CD-84A7-D0CFAF88F6FF}" destId="{2DEA4F79-DF2E-4745-9D38-1F9068D7337A}" srcOrd="0" destOrd="0" presId="urn:microsoft.com/office/officeart/2005/8/layout/cycle3"/>
    <dgm:cxn modelId="{5E01D6EE-5E81-4775-87CB-35907C4EEAD3}" type="presParOf" srcId="{2DEA4F79-DF2E-4745-9D38-1F9068D7337A}" destId="{639BFE88-B632-4EDB-BD8C-182EAA32885C}" srcOrd="0" destOrd="0" presId="urn:microsoft.com/office/officeart/2005/8/layout/cycle3"/>
    <dgm:cxn modelId="{3C345E5F-246F-4A87-A9BC-8F3756923F80}" type="presParOf" srcId="{2DEA4F79-DF2E-4745-9D38-1F9068D7337A}" destId="{A9CE228D-4398-4B7D-9ABD-54DCD63C4242}" srcOrd="1" destOrd="0" presId="urn:microsoft.com/office/officeart/2005/8/layout/cycle3"/>
    <dgm:cxn modelId="{2648D604-755E-4699-9D4E-A027E133DE3C}" type="presParOf" srcId="{2DEA4F79-DF2E-4745-9D38-1F9068D7337A}" destId="{E8AABB5C-553A-4B0D-9CB5-866A502735D7}" srcOrd="2" destOrd="0" presId="urn:microsoft.com/office/officeart/2005/8/layout/cycle3"/>
    <dgm:cxn modelId="{E1345AC9-BF97-4419-92AE-94FF63BD776C}" type="presParOf" srcId="{2DEA4F79-DF2E-4745-9D38-1F9068D7337A}" destId="{1AD4F187-9DD9-4E67-A0B9-FE49E4576157}" srcOrd="3" destOrd="0" presId="urn:microsoft.com/office/officeart/2005/8/layout/cycle3"/>
    <dgm:cxn modelId="{A977521E-94C0-4596-8A0B-82E630102A7C}" type="presParOf" srcId="{2DEA4F79-DF2E-4745-9D38-1F9068D7337A}" destId="{881EB279-BB51-4E95-985B-603E54836977}" srcOrd="4" destOrd="0" presId="urn:microsoft.com/office/officeart/2005/8/layout/cycle3"/>
    <dgm:cxn modelId="{448D0E1F-5E69-45FB-B252-C35F307F160B}" type="presParOf" srcId="{2DEA4F79-DF2E-4745-9D38-1F9068D7337A}" destId="{D10E84E1-2E28-4F0B-9D65-0D07F7EF261D}"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2E97E-FDDB-45E4-A630-6589BC485288}">
      <dsp:nvSpPr>
        <dsp:cNvPr id="0" name=""/>
        <dsp:cNvSpPr/>
      </dsp:nvSpPr>
      <dsp:spPr>
        <a:xfrm>
          <a:off x="0" y="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BBF146-419B-4808-910E-1BC564AED8ED}">
      <dsp:nvSpPr>
        <dsp:cNvPr id="0" name=""/>
        <dsp:cNvSpPr/>
      </dsp:nvSpPr>
      <dsp:spPr>
        <a:xfrm>
          <a:off x="0" y="0"/>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dirty="0" smtClean="0"/>
            <a:t>Review </a:t>
          </a:r>
          <a:r>
            <a:rPr lang="en-US" sz="4300" kern="1200" dirty="0" err="1" smtClean="0"/>
            <a:t>Sistem</a:t>
          </a:r>
          <a:r>
            <a:rPr lang="en-US" sz="4300" kern="1200" dirty="0" smtClean="0"/>
            <a:t> </a:t>
          </a:r>
          <a:r>
            <a:rPr lang="en-US" sz="4300" kern="1200" dirty="0" err="1" smtClean="0"/>
            <a:t>Informasi</a:t>
          </a:r>
          <a:endParaRPr lang="en-US" sz="4300" kern="1200" dirty="0"/>
        </a:p>
      </dsp:txBody>
      <dsp:txXfrm>
        <a:off x="0" y="0"/>
        <a:ext cx="8915400" cy="944562"/>
      </dsp:txXfrm>
    </dsp:sp>
    <dsp:sp modelId="{A7954133-E067-43C3-98BB-4BED0D99C3C1}">
      <dsp:nvSpPr>
        <dsp:cNvPr id="0" name=""/>
        <dsp:cNvSpPr/>
      </dsp:nvSpPr>
      <dsp:spPr>
        <a:xfrm>
          <a:off x="0" y="944562"/>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A8FB81-F674-4EB8-9694-56199EA82D91}">
      <dsp:nvSpPr>
        <dsp:cNvPr id="0" name=""/>
        <dsp:cNvSpPr/>
      </dsp:nvSpPr>
      <dsp:spPr>
        <a:xfrm>
          <a:off x="0" y="944562"/>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dirty="0" smtClean="0"/>
            <a:t>System Analyst</a:t>
          </a:r>
          <a:endParaRPr lang="en-US" sz="4300" kern="1200" dirty="0"/>
        </a:p>
      </dsp:txBody>
      <dsp:txXfrm>
        <a:off x="0" y="944562"/>
        <a:ext cx="8915400" cy="944562"/>
      </dsp:txXfrm>
    </dsp:sp>
    <dsp:sp modelId="{C5CCFB22-CF0E-4115-870D-AA32026A91E1}">
      <dsp:nvSpPr>
        <dsp:cNvPr id="0" name=""/>
        <dsp:cNvSpPr/>
      </dsp:nvSpPr>
      <dsp:spPr>
        <a:xfrm>
          <a:off x="0" y="1889125"/>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4C5CC-2DC3-4AAD-8E3B-3AEE1C2F244D}">
      <dsp:nvSpPr>
        <dsp:cNvPr id="0" name=""/>
        <dsp:cNvSpPr/>
      </dsp:nvSpPr>
      <dsp:spPr>
        <a:xfrm>
          <a:off x="0" y="1889125"/>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dirty="0" err="1" smtClean="0"/>
            <a:t>Siklus</a:t>
          </a:r>
          <a:r>
            <a:rPr lang="en-US" sz="4300" kern="1200" dirty="0" smtClean="0"/>
            <a:t> </a:t>
          </a:r>
          <a:r>
            <a:rPr lang="en-US" sz="4300" kern="1200" dirty="0" err="1" smtClean="0"/>
            <a:t>Hidup</a:t>
          </a:r>
          <a:r>
            <a:rPr lang="en-US" sz="4300" kern="1200" dirty="0" smtClean="0"/>
            <a:t> </a:t>
          </a:r>
          <a:r>
            <a:rPr lang="en-US" sz="4300" kern="1200" dirty="0" err="1" smtClean="0"/>
            <a:t>Perangkat</a:t>
          </a:r>
          <a:r>
            <a:rPr lang="en-US" sz="4300" kern="1200" dirty="0" smtClean="0"/>
            <a:t> </a:t>
          </a:r>
          <a:r>
            <a:rPr lang="en-US" sz="4300" kern="1200" dirty="0" err="1" smtClean="0"/>
            <a:t>Lunak</a:t>
          </a:r>
          <a:endParaRPr lang="en-US" sz="4300" kern="1200" dirty="0"/>
        </a:p>
      </dsp:txBody>
      <dsp:txXfrm>
        <a:off x="0" y="1889125"/>
        <a:ext cx="8915400" cy="944562"/>
      </dsp:txXfrm>
    </dsp:sp>
    <dsp:sp modelId="{EDA25974-8ABA-4830-B87C-15BA1139F54E}">
      <dsp:nvSpPr>
        <dsp:cNvPr id="0" name=""/>
        <dsp:cNvSpPr/>
      </dsp:nvSpPr>
      <dsp:spPr>
        <a:xfrm>
          <a:off x="0" y="2833687"/>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200757-8A13-40F8-9642-C45106E85E34}">
      <dsp:nvSpPr>
        <dsp:cNvPr id="0" name=""/>
        <dsp:cNvSpPr/>
      </dsp:nvSpPr>
      <dsp:spPr>
        <a:xfrm>
          <a:off x="0" y="2833687"/>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endParaRPr lang="en-US" sz="4300" kern="1200" dirty="0"/>
        </a:p>
      </dsp:txBody>
      <dsp:txXfrm>
        <a:off x="0" y="2833687"/>
        <a:ext cx="8915400" cy="9445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4D72E-ACF4-46CC-BB82-B905B37E8E61}">
      <dsp:nvSpPr>
        <dsp:cNvPr id="0" name=""/>
        <dsp:cNvSpPr/>
      </dsp:nvSpPr>
      <dsp:spPr>
        <a:xfrm rot="5400000">
          <a:off x="6785743" y="-3000688"/>
          <a:ext cx="727608" cy="6728985"/>
        </a:xfrm>
        <a:prstGeom prst="round2SameRect">
          <a:avLst/>
        </a:prstGeom>
        <a:solidFill>
          <a:schemeClr val="accent1">
            <a:alpha val="90000"/>
            <a:tint val="4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Siapa yang akan menggunakan sistem</a:t>
          </a:r>
          <a:endParaRPr lang="en-US" sz="2400" kern="1200"/>
        </a:p>
      </dsp:txBody>
      <dsp:txXfrm rot="-5400000">
        <a:off x="3785055" y="35519"/>
        <a:ext cx="6693466" cy="656570"/>
      </dsp:txXfrm>
    </dsp:sp>
    <dsp:sp modelId="{C1164904-0E57-4AE8-B3D6-3D839094FDFE}">
      <dsp:nvSpPr>
        <dsp:cNvPr id="0" name=""/>
        <dsp:cNvSpPr/>
      </dsp:nvSpPr>
      <dsp:spPr>
        <a:xfrm>
          <a:off x="0" y="1890"/>
          <a:ext cx="3785054" cy="90951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lang="en-US" sz="4600" b="1" kern="1200" smtClean="0"/>
            <a:t>WHO</a:t>
          </a:r>
          <a:endParaRPr lang="en-US" sz="4600" b="1" kern="1200"/>
        </a:p>
      </dsp:txBody>
      <dsp:txXfrm>
        <a:off x="44399" y="46289"/>
        <a:ext cx="3696256" cy="820712"/>
      </dsp:txXfrm>
    </dsp:sp>
    <dsp:sp modelId="{6304F718-D05D-4FEF-91F1-FE8E3E08E362}">
      <dsp:nvSpPr>
        <dsp:cNvPr id="0" name=""/>
        <dsp:cNvSpPr/>
      </dsp:nvSpPr>
      <dsp:spPr>
        <a:xfrm rot="5400000">
          <a:off x="6785743" y="-1952860"/>
          <a:ext cx="727608" cy="6728985"/>
        </a:xfrm>
        <a:prstGeom prst="round2SameRect">
          <a:avLst/>
        </a:prstGeom>
        <a:solidFill>
          <a:schemeClr val="accent1">
            <a:alpha val="90000"/>
            <a:tint val="4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Apakah yang akan dilakukan oleh sistem</a:t>
          </a:r>
          <a:endParaRPr lang="en-US" sz="2400" kern="1200"/>
        </a:p>
      </dsp:txBody>
      <dsp:txXfrm rot="-5400000">
        <a:off x="3785055" y="1083347"/>
        <a:ext cx="6693466" cy="656570"/>
      </dsp:txXfrm>
    </dsp:sp>
    <dsp:sp modelId="{F3BEC790-C8A8-4569-8AEA-00BFB890BE87}">
      <dsp:nvSpPr>
        <dsp:cNvPr id="0" name=""/>
        <dsp:cNvSpPr/>
      </dsp:nvSpPr>
      <dsp:spPr>
        <a:xfrm>
          <a:off x="0" y="956876"/>
          <a:ext cx="3785054" cy="90951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lang="en-US" sz="4600" b="1" kern="1200" smtClean="0"/>
            <a:t>WHAT</a:t>
          </a:r>
          <a:endParaRPr lang="en-US" sz="4600" b="1" kern="1200"/>
        </a:p>
      </dsp:txBody>
      <dsp:txXfrm>
        <a:off x="44399" y="1001275"/>
        <a:ext cx="3696256" cy="820712"/>
      </dsp:txXfrm>
    </dsp:sp>
    <dsp:sp modelId="{A5E540DB-94FA-45AF-BB87-1999FCD053B3}">
      <dsp:nvSpPr>
        <dsp:cNvPr id="0" name=""/>
        <dsp:cNvSpPr/>
      </dsp:nvSpPr>
      <dsp:spPr>
        <a:xfrm rot="5400000">
          <a:off x="6785743" y="-997874"/>
          <a:ext cx="727608" cy="6728985"/>
        </a:xfrm>
        <a:prstGeom prst="round2SameRect">
          <a:avLst/>
        </a:prstGeom>
        <a:solidFill>
          <a:schemeClr val="accent1">
            <a:alpha val="90000"/>
            <a:tint val="4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Dimana sistem akan digunakan</a:t>
          </a:r>
          <a:endParaRPr lang="en-US" sz="2400" kern="1200"/>
        </a:p>
      </dsp:txBody>
      <dsp:txXfrm rot="-5400000">
        <a:off x="3785055" y="2038333"/>
        <a:ext cx="6693466" cy="656570"/>
      </dsp:txXfrm>
    </dsp:sp>
    <dsp:sp modelId="{0938D351-8C03-4104-AA82-0EDF8D870438}">
      <dsp:nvSpPr>
        <dsp:cNvPr id="0" name=""/>
        <dsp:cNvSpPr/>
      </dsp:nvSpPr>
      <dsp:spPr>
        <a:xfrm>
          <a:off x="0" y="1911862"/>
          <a:ext cx="3785054" cy="90951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lang="en-US" sz="4600" b="1" kern="1200" smtClean="0"/>
            <a:t>WHERE</a:t>
          </a:r>
          <a:endParaRPr lang="en-US" sz="4600" b="1" kern="1200"/>
        </a:p>
      </dsp:txBody>
      <dsp:txXfrm>
        <a:off x="44399" y="1956261"/>
        <a:ext cx="3696256" cy="820712"/>
      </dsp:txXfrm>
    </dsp:sp>
    <dsp:sp modelId="{EA10FDCB-A49F-4AE3-890F-13D4CA2412D2}">
      <dsp:nvSpPr>
        <dsp:cNvPr id="0" name=""/>
        <dsp:cNvSpPr/>
      </dsp:nvSpPr>
      <dsp:spPr>
        <a:xfrm rot="5400000">
          <a:off x="6785743" y="-42888"/>
          <a:ext cx="727608" cy="6728985"/>
        </a:xfrm>
        <a:prstGeom prst="round2SameRect">
          <a:avLst/>
        </a:prstGeom>
        <a:solidFill>
          <a:schemeClr val="accent1">
            <a:alpha val="90000"/>
            <a:tint val="4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b="0" kern="1200" smtClean="0"/>
            <a:t>Kapan sistem akan digunakan</a:t>
          </a:r>
          <a:endParaRPr lang="en-US" sz="2400" b="0" kern="1200"/>
        </a:p>
      </dsp:txBody>
      <dsp:txXfrm rot="-5400000">
        <a:off x="3785055" y="2993319"/>
        <a:ext cx="6693466" cy="656570"/>
      </dsp:txXfrm>
    </dsp:sp>
    <dsp:sp modelId="{E7018867-8D90-4A7B-8FBE-B85A6299DAE3}">
      <dsp:nvSpPr>
        <dsp:cNvPr id="0" name=""/>
        <dsp:cNvSpPr/>
      </dsp:nvSpPr>
      <dsp:spPr>
        <a:xfrm>
          <a:off x="0" y="2866848"/>
          <a:ext cx="3785054" cy="90951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lang="en-US" sz="4600" b="1" kern="1200" smtClean="0"/>
            <a:t>WHEN</a:t>
          </a:r>
          <a:endParaRPr lang="en-US" sz="4600" b="1" kern="1200"/>
        </a:p>
      </dsp:txBody>
      <dsp:txXfrm>
        <a:off x="44399" y="2911247"/>
        <a:ext cx="3696256" cy="8207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9470F-A126-4471-915F-4034F264CDD5}">
      <dsp:nvSpPr>
        <dsp:cNvPr id="0" name=""/>
        <dsp:cNvSpPr/>
      </dsp:nvSpPr>
      <dsp:spPr>
        <a:xfrm>
          <a:off x="6681" y="734354"/>
          <a:ext cx="1997150" cy="119829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i="1" kern="1200" dirty="0" smtClean="0"/>
            <a:t>Analisa strategi</a:t>
          </a:r>
          <a:endParaRPr lang="en-US" sz="2000" i="1" kern="1200" dirty="0"/>
        </a:p>
      </dsp:txBody>
      <dsp:txXfrm>
        <a:off x="41778" y="769451"/>
        <a:ext cx="1926956" cy="1128096"/>
      </dsp:txXfrm>
    </dsp:sp>
    <dsp:sp modelId="{A4DDED53-F032-4D0B-B700-48F678E85591}">
      <dsp:nvSpPr>
        <dsp:cNvPr id="0" name=""/>
        <dsp:cNvSpPr/>
      </dsp:nvSpPr>
      <dsp:spPr>
        <a:xfrm>
          <a:off x="2203547" y="1085853"/>
          <a:ext cx="423395" cy="495293"/>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203547" y="1184912"/>
        <a:ext cx="296377" cy="297175"/>
      </dsp:txXfrm>
    </dsp:sp>
    <dsp:sp modelId="{2866E22E-21DD-44F9-9716-BC1C586CD85B}">
      <dsp:nvSpPr>
        <dsp:cNvPr id="0" name=""/>
        <dsp:cNvSpPr/>
      </dsp:nvSpPr>
      <dsp:spPr>
        <a:xfrm>
          <a:off x="2802693" y="734354"/>
          <a:ext cx="1997150" cy="1198290"/>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i="1" kern="1200" dirty="0" smtClean="0"/>
            <a:t>Pengumpulan kebutuhan</a:t>
          </a:r>
          <a:endParaRPr lang="en-US" sz="2000" i="1" kern="1200" dirty="0"/>
        </a:p>
      </dsp:txBody>
      <dsp:txXfrm>
        <a:off x="2837790" y="769451"/>
        <a:ext cx="1926956" cy="1128096"/>
      </dsp:txXfrm>
    </dsp:sp>
    <dsp:sp modelId="{EEAD6356-0FB1-4B82-8647-C048A1F0A7A0}">
      <dsp:nvSpPr>
        <dsp:cNvPr id="0" name=""/>
        <dsp:cNvSpPr/>
      </dsp:nvSpPr>
      <dsp:spPr>
        <a:xfrm>
          <a:off x="4999558" y="1085853"/>
          <a:ext cx="423395" cy="495293"/>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999558" y="1184912"/>
        <a:ext cx="296377" cy="297175"/>
      </dsp:txXfrm>
    </dsp:sp>
    <dsp:sp modelId="{64DA790A-5CF2-4C2B-9C33-2D0D6BB715F4}">
      <dsp:nvSpPr>
        <dsp:cNvPr id="0" name=""/>
        <dsp:cNvSpPr/>
      </dsp:nvSpPr>
      <dsp:spPr>
        <a:xfrm>
          <a:off x="5598704" y="734354"/>
          <a:ext cx="1997150" cy="1198290"/>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i="0" kern="1200" dirty="0" smtClean="0"/>
            <a:t>Proposal Sistem</a:t>
          </a:r>
          <a:endParaRPr lang="en-US" sz="2000" i="0" kern="1200" dirty="0"/>
        </a:p>
      </dsp:txBody>
      <dsp:txXfrm>
        <a:off x="5633801" y="769451"/>
        <a:ext cx="1926956" cy="11280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E228D-4398-4B7D-9ABD-54DCD63C4242}">
      <dsp:nvSpPr>
        <dsp:cNvPr id="0" name=""/>
        <dsp:cNvSpPr/>
      </dsp:nvSpPr>
      <dsp:spPr>
        <a:xfrm>
          <a:off x="942711" y="-21811"/>
          <a:ext cx="3874706" cy="3874706"/>
        </a:xfrm>
        <a:prstGeom prst="circularArrow">
          <a:avLst>
            <a:gd name="adj1" fmla="val 5544"/>
            <a:gd name="adj2" fmla="val 330680"/>
            <a:gd name="adj3" fmla="val 13829968"/>
            <a:gd name="adj4" fmla="val 1735316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BFE88-B632-4EDB-BD8C-182EAA32885C}">
      <dsp:nvSpPr>
        <dsp:cNvPr id="0" name=""/>
        <dsp:cNvSpPr/>
      </dsp:nvSpPr>
      <dsp:spPr>
        <a:xfrm>
          <a:off x="1994107" y="13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Planning</a:t>
          </a:r>
          <a:endParaRPr lang="en-US" sz="1500" kern="1200">
            <a:solidFill>
              <a:schemeClr val="bg1">
                <a:lumMod val="65000"/>
              </a:schemeClr>
            </a:solidFill>
          </a:endParaRPr>
        </a:p>
      </dsp:txBody>
      <dsp:txXfrm>
        <a:off x="2037356" y="43383"/>
        <a:ext cx="1685416" cy="799459"/>
      </dsp:txXfrm>
    </dsp:sp>
    <dsp:sp modelId="{E8AABB5C-553A-4B0D-9CB5-866A502735D7}">
      <dsp:nvSpPr>
        <dsp:cNvPr id="0" name=""/>
        <dsp:cNvSpPr/>
      </dsp:nvSpPr>
      <dsp:spPr>
        <a:xfrm>
          <a:off x="3565563" y="114186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Analysis</a:t>
          </a:r>
          <a:endParaRPr lang="en-US" sz="1500" kern="1200">
            <a:solidFill>
              <a:schemeClr val="bg1">
                <a:lumMod val="65000"/>
              </a:schemeClr>
            </a:solidFill>
          </a:endParaRPr>
        </a:p>
      </dsp:txBody>
      <dsp:txXfrm>
        <a:off x="3608812" y="1185113"/>
        <a:ext cx="1685416" cy="799459"/>
      </dsp:txXfrm>
    </dsp:sp>
    <dsp:sp modelId="{1AD4F187-9DD9-4E67-A0B9-FE49E4576157}">
      <dsp:nvSpPr>
        <dsp:cNvPr id="0" name=""/>
        <dsp:cNvSpPr/>
      </dsp:nvSpPr>
      <dsp:spPr>
        <a:xfrm>
          <a:off x="2965320" y="2989222"/>
          <a:ext cx="1771914" cy="885957"/>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Design</a:t>
          </a:r>
          <a:endParaRPr lang="en-US" sz="1500" kern="1200"/>
        </a:p>
      </dsp:txBody>
      <dsp:txXfrm>
        <a:off x="3008569" y="3032471"/>
        <a:ext cx="1685416" cy="799459"/>
      </dsp:txXfrm>
    </dsp:sp>
    <dsp:sp modelId="{881EB279-BB51-4E95-985B-603E54836977}">
      <dsp:nvSpPr>
        <dsp:cNvPr id="0" name=""/>
        <dsp:cNvSpPr/>
      </dsp:nvSpPr>
      <dsp:spPr>
        <a:xfrm>
          <a:off x="1022894" y="2989222"/>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Implementation</a:t>
          </a:r>
          <a:endParaRPr lang="en-US" sz="1500" kern="1200">
            <a:solidFill>
              <a:schemeClr val="bg1">
                <a:lumMod val="65000"/>
              </a:schemeClr>
            </a:solidFill>
          </a:endParaRPr>
        </a:p>
      </dsp:txBody>
      <dsp:txXfrm>
        <a:off x="1066143" y="3032471"/>
        <a:ext cx="1685416" cy="799459"/>
      </dsp:txXfrm>
    </dsp:sp>
    <dsp:sp modelId="{D10E84E1-2E28-4F0B-9D65-0D07F7EF261D}">
      <dsp:nvSpPr>
        <dsp:cNvPr id="0" name=""/>
        <dsp:cNvSpPr/>
      </dsp:nvSpPr>
      <dsp:spPr>
        <a:xfrm>
          <a:off x="422651" y="114186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Operation and Support</a:t>
          </a:r>
          <a:endParaRPr lang="en-US" sz="1500" kern="1200">
            <a:solidFill>
              <a:schemeClr val="bg1">
                <a:lumMod val="65000"/>
              </a:schemeClr>
            </a:solidFill>
          </a:endParaRPr>
        </a:p>
      </dsp:txBody>
      <dsp:txXfrm>
        <a:off x="465900" y="1185113"/>
        <a:ext cx="1685416" cy="79945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7045A-FCAD-4AF7-B5CA-DDC50C9461D0}">
      <dsp:nvSpPr>
        <dsp:cNvPr id="0" name=""/>
        <dsp:cNvSpPr/>
      </dsp:nvSpPr>
      <dsp:spPr>
        <a:xfrm>
          <a:off x="0" y="0"/>
          <a:ext cx="1862881" cy="879143"/>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Menentukan strategi perancangan</a:t>
          </a:r>
          <a:endParaRPr lang="en-US" sz="1600" kern="1200" dirty="0"/>
        </a:p>
      </dsp:txBody>
      <dsp:txXfrm>
        <a:off x="25749" y="25749"/>
        <a:ext cx="1811383" cy="827645"/>
      </dsp:txXfrm>
    </dsp:sp>
    <dsp:sp modelId="{670106F7-9693-4213-9BE4-B1FFBDD6B6E5}">
      <dsp:nvSpPr>
        <dsp:cNvPr id="0" name=""/>
        <dsp:cNvSpPr/>
      </dsp:nvSpPr>
      <dsp:spPr>
        <a:xfrm>
          <a:off x="2050234" y="208574"/>
          <a:ext cx="397189" cy="46199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050234" y="300973"/>
        <a:ext cx="278032" cy="277196"/>
      </dsp:txXfrm>
    </dsp:sp>
    <dsp:sp modelId="{73CE4A39-F1CE-4F82-9B5F-57EDFDDF3E89}">
      <dsp:nvSpPr>
        <dsp:cNvPr id="0" name=""/>
        <dsp:cNvSpPr/>
      </dsp:nvSpPr>
      <dsp:spPr>
        <a:xfrm>
          <a:off x="2612294" y="0"/>
          <a:ext cx="1862881" cy="879143"/>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Perancangan dasar arsitektur sistem</a:t>
          </a:r>
          <a:endParaRPr lang="en-US" sz="1600" kern="1200" dirty="0"/>
        </a:p>
      </dsp:txBody>
      <dsp:txXfrm>
        <a:off x="2638043" y="25749"/>
        <a:ext cx="1811383" cy="827645"/>
      </dsp:txXfrm>
    </dsp:sp>
    <dsp:sp modelId="{6DBC793A-E3B3-4B57-803C-C61A2F1F2D77}">
      <dsp:nvSpPr>
        <dsp:cNvPr id="0" name=""/>
        <dsp:cNvSpPr/>
      </dsp:nvSpPr>
      <dsp:spPr>
        <a:xfrm>
          <a:off x="4661464" y="208574"/>
          <a:ext cx="394930" cy="46199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661464" y="300973"/>
        <a:ext cx="276451" cy="277196"/>
      </dsp:txXfrm>
    </dsp:sp>
    <dsp:sp modelId="{44B8F2CB-B0E6-45B6-932C-F5444A0BE5FE}">
      <dsp:nvSpPr>
        <dsp:cNvPr id="0" name=""/>
        <dsp:cNvSpPr/>
      </dsp:nvSpPr>
      <dsp:spPr>
        <a:xfrm>
          <a:off x="5220328" y="0"/>
          <a:ext cx="1862881" cy="879143"/>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Perancangan penyimpanan data</a:t>
          </a:r>
          <a:endParaRPr lang="en-US" sz="1600" kern="1200" dirty="0"/>
        </a:p>
      </dsp:txBody>
      <dsp:txXfrm>
        <a:off x="5246077" y="25749"/>
        <a:ext cx="1811383" cy="827645"/>
      </dsp:txXfrm>
    </dsp:sp>
    <dsp:sp modelId="{0CB1785F-D244-49B6-8378-B1DB8167B195}">
      <dsp:nvSpPr>
        <dsp:cNvPr id="0" name=""/>
        <dsp:cNvSpPr/>
      </dsp:nvSpPr>
      <dsp:spPr>
        <a:xfrm>
          <a:off x="7269498" y="208574"/>
          <a:ext cx="394930" cy="46199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7269498" y="300973"/>
        <a:ext cx="276451" cy="277196"/>
      </dsp:txXfrm>
    </dsp:sp>
    <dsp:sp modelId="{E0BBB187-93DA-4470-8030-EA80B2E890A2}">
      <dsp:nvSpPr>
        <dsp:cNvPr id="0" name=""/>
        <dsp:cNvSpPr/>
      </dsp:nvSpPr>
      <dsp:spPr>
        <a:xfrm>
          <a:off x="7828362" y="0"/>
          <a:ext cx="1862881" cy="879143"/>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Pembuatan rancangan program</a:t>
          </a:r>
          <a:endParaRPr lang="en-US" sz="1600" kern="1200" dirty="0"/>
        </a:p>
      </dsp:txBody>
      <dsp:txXfrm>
        <a:off x="7854111" y="25749"/>
        <a:ext cx="1811383" cy="82764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E228D-4398-4B7D-9ABD-54DCD63C4242}">
      <dsp:nvSpPr>
        <dsp:cNvPr id="0" name=""/>
        <dsp:cNvSpPr/>
      </dsp:nvSpPr>
      <dsp:spPr>
        <a:xfrm>
          <a:off x="589007" y="-20255"/>
          <a:ext cx="3820114" cy="3820114"/>
        </a:xfrm>
        <a:prstGeom prst="circularArrow">
          <a:avLst>
            <a:gd name="adj1" fmla="val 5544"/>
            <a:gd name="adj2" fmla="val 330680"/>
            <a:gd name="adj3" fmla="val 13854451"/>
            <a:gd name="adj4" fmla="val 17338357"/>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BFE88-B632-4EDB-BD8C-182EAA32885C}">
      <dsp:nvSpPr>
        <dsp:cNvPr id="0" name=""/>
        <dsp:cNvSpPr/>
      </dsp:nvSpPr>
      <dsp:spPr>
        <a:xfrm>
          <a:off x="1635130" y="453"/>
          <a:ext cx="1727869" cy="863934"/>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Planning</a:t>
          </a:r>
          <a:endParaRPr lang="en-US" sz="1500" kern="1200">
            <a:solidFill>
              <a:schemeClr val="bg1">
                <a:lumMod val="65000"/>
              </a:schemeClr>
            </a:solidFill>
          </a:endParaRPr>
        </a:p>
      </dsp:txBody>
      <dsp:txXfrm>
        <a:off x="1677304" y="42627"/>
        <a:ext cx="1643521" cy="779586"/>
      </dsp:txXfrm>
    </dsp:sp>
    <dsp:sp modelId="{E8AABB5C-553A-4B0D-9CB5-866A502735D7}">
      <dsp:nvSpPr>
        <dsp:cNvPr id="0" name=""/>
        <dsp:cNvSpPr/>
      </dsp:nvSpPr>
      <dsp:spPr>
        <a:xfrm>
          <a:off x="3184445" y="1126097"/>
          <a:ext cx="1727869" cy="863934"/>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Analysis</a:t>
          </a:r>
          <a:endParaRPr lang="en-US" sz="1500" kern="1200">
            <a:solidFill>
              <a:schemeClr val="bg1">
                <a:lumMod val="65000"/>
              </a:schemeClr>
            </a:solidFill>
          </a:endParaRPr>
        </a:p>
      </dsp:txBody>
      <dsp:txXfrm>
        <a:off x="3226619" y="1168271"/>
        <a:ext cx="1643521" cy="779586"/>
      </dsp:txXfrm>
    </dsp:sp>
    <dsp:sp modelId="{1AD4F187-9DD9-4E67-A0B9-FE49E4576157}">
      <dsp:nvSpPr>
        <dsp:cNvPr id="0" name=""/>
        <dsp:cNvSpPr/>
      </dsp:nvSpPr>
      <dsp:spPr>
        <a:xfrm>
          <a:off x="2592660" y="2947426"/>
          <a:ext cx="1727869" cy="863934"/>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Design</a:t>
          </a:r>
          <a:endParaRPr lang="en-US" sz="1500" kern="1200">
            <a:solidFill>
              <a:schemeClr val="bg1">
                <a:lumMod val="65000"/>
              </a:schemeClr>
            </a:solidFill>
          </a:endParaRPr>
        </a:p>
      </dsp:txBody>
      <dsp:txXfrm>
        <a:off x="2634834" y="2989600"/>
        <a:ext cx="1643521" cy="779586"/>
      </dsp:txXfrm>
    </dsp:sp>
    <dsp:sp modelId="{881EB279-BB51-4E95-985B-603E54836977}">
      <dsp:nvSpPr>
        <dsp:cNvPr id="0" name=""/>
        <dsp:cNvSpPr/>
      </dsp:nvSpPr>
      <dsp:spPr>
        <a:xfrm>
          <a:off x="677600" y="2947426"/>
          <a:ext cx="1727869" cy="863934"/>
        </a:xfrm>
        <a:prstGeom prst="round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dsp:txBody>
      <dsp:txXfrm>
        <a:off x="719774" y="2989600"/>
        <a:ext cx="1643521" cy="779586"/>
      </dsp:txXfrm>
    </dsp:sp>
    <dsp:sp modelId="{D10E84E1-2E28-4F0B-9D65-0D07F7EF261D}">
      <dsp:nvSpPr>
        <dsp:cNvPr id="0" name=""/>
        <dsp:cNvSpPr/>
      </dsp:nvSpPr>
      <dsp:spPr>
        <a:xfrm>
          <a:off x="85814" y="1126097"/>
          <a:ext cx="1727869" cy="863934"/>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Operation and Support</a:t>
          </a:r>
          <a:endParaRPr lang="en-US" sz="1500" kern="1200">
            <a:solidFill>
              <a:schemeClr val="bg1">
                <a:lumMod val="65000"/>
              </a:schemeClr>
            </a:solidFill>
          </a:endParaRPr>
        </a:p>
      </dsp:txBody>
      <dsp:txXfrm>
        <a:off x="127988" y="1168271"/>
        <a:ext cx="1643521" cy="779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2E97E-FDDB-45E4-A630-6589BC485288}">
      <dsp:nvSpPr>
        <dsp:cNvPr id="0" name=""/>
        <dsp:cNvSpPr/>
      </dsp:nvSpPr>
      <dsp:spPr>
        <a:xfrm>
          <a:off x="0" y="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BBF146-419B-4808-910E-1BC564AED8ED}">
      <dsp:nvSpPr>
        <dsp:cNvPr id="0" name=""/>
        <dsp:cNvSpPr/>
      </dsp:nvSpPr>
      <dsp:spPr>
        <a:xfrm>
          <a:off x="0" y="0"/>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dirty="0" smtClean="0"/>
            <a:t>Review </a:t>
          </a:r>
          <a:r>
            <a:rPr lang="en-US" sz="4300" kern="1200" dirty="0" err="1" smtClean="0"/>
            <a:t>Sistem</a:t>
          </a:r>
          <a:r>
            <a:rPr lang="en-US" sz="4300" kern="1200" dirty="0" smtClean="0"/>
            <a:t> </a:t>
          </a:r>
          <a:r>
            <a:rPr lang="en-US" sz="4300" kern="1200" dirty="0" err="1" smtClean="0"/>
            <a:t>Informasi</a:t>
          </a:r>
          <a:endParaRPr lang="en-US" sz="4300" kern="1200" dirty="0"/>
        </a:p>
      </dsp:txBody>
      <dsp:txXfrm>
        <a:off x="0" y="0"/>
        <a:ext cx="8915400" cy="944562"/>
      </dsp:txXfrm>
    </dsp:sp>
    <dsp:sp modelId="{A7954133-E067-43C3-98BB-4BED0D99C3C1}">
      <dsp:nvSpPr>
        <dsp:cNvPr id="0" name=""/>
        <dsp:cNvSpPr/>
      </dsp:nvSpPr>
      <dsp:spPr>
        <a:xfrm>
          <a:off x="0" y="944562"/>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A8FB81-F674-4EB8-9694-56199EA82D91}">
      <dsp:nvSpPr>
        <dsp:cNvPr id="0" name=""/>
        <dsp:cNvSpPr/>
      </dsp:nvSpPr>
      <dsp:spPr>
        <a:xfrm>
          <a:off x="0" y="944562"/>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dirty="0" smtClean="0">
              <a:solidFill>
                <a:schemeClr val="bg1">
                  <a:lumMod val="65000"/>
                </a:schemeClr>
              </a:solidFill>
            </a:rPr>
            <a:t>System Analyst</a:t>
          </a:r>
          <a:endParaRPr lang="en-US" sz="4300" kern="1200" dirty="0">
            <a:solidFill>
              <a:schemeClr val="bg1">
                <a:lumMod val="65000"/>
              </a:schemeClr>
            </a:solidFill>
          </a:endParaRPr>
        </a:p>
      </dsp:txBody>
      <dsp:txXfrm>
        <a:off x="0" y="944562"/>
        <a:ext cx="8915400" cy="944562"/>
      </dsp:txXfrm>
    </dsp:sp>
    <dsp:sp modelId="{C5CCFB22-CF0E-4115-870D-AA32026A91E1}">
      <dsp:nvSpPr>
        <dsp:cNvPr id="0" name=""/>
        <dsp:cNvSpPr/>
      </dsp:nvSpPr>
      <dsp:spPr>
        <a:xfrm>
          <a:off x="0" y="1889125"/>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4C5CC-2DC3-4AAD-8E3B-3AEE1C2F244D}">
      <dsp:nvSpPr>
        <dsp:cNvPr id="0" name=""/>
        <dsp:cNvSpPr/>
      </dsp:nvSpPr>
      <dsp:spPr>
        <a:xfrm>
          <a:off x="0" y="1889125"/>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dirty="0" err="1" smtClean="0">
              <a:solidFill>
                <a:schemeClr val="bg1">
                  <a:lumMod val="65000"/>
                </a:schemeClr>
              </a:solidFill>
            </a:rPr>
            <a:t>Siklus</a:t>
          </a:r>
          <a:r>
            <a:rPr lang="en-US" sz="4300" kern="1200" dirty="0" smtClean="0">
              <a:solidFill>
                <a:schemeClr val="bg1">
                  <a:lumMod val="65000"/>
                </a:schemeClr>
              </a:solidFill>
            </a:rPr>
            <a:t> </a:t>
          </a:r>
          <a:r>
            <a:rPr lang="en-US" sz="4300" kern="1200" dirty="0" err="1" smtClean="0">
              <a:solidFill>
                <a:schemeClr val="bg1">
                  <a:lumMod val="65000"/>
                </a:schemeClr>
              </a:solidFill>
            </a:rPr>
            <a:t>Hidup</a:t>
          </a:r>
          <a:r>
            <a:rPr lang="en-US" sz="4300" kern="1200" dirty="0" smtClean="0">
              <a:solidFill>
                <a:schemeClr val="bg1">
                  <a:lumMod val="65000"/>
                </a:schemeClr>
              </a:solidFill>
            </a:rPr>
            <a:t> </a:t>
          </a:r>
          <a:r>
            <a:rPr lang="en-US" sz="4300" kern="1200" dirty="0" err="1" smtClean="0">
              <a:solidFill>
                <a:schemeClr val="bg1">
                  <a:lumMod val="65000"/>
                </a:schemeClr>
              </a:solidFill>
            </a:rPr>
            <a:t>Perangkat</a:t>
          </a:r>
          <a:r>
            <a:rPr lang="en-US" sz="4300" kern="1200" dirty="0" smtClean="0">
              <a:solidFill>
                <a:schemeClr val="bg1">
                  <a:lumMod val="65000"/>
                </a:schemeClr>
              </a:solidFill>
            </a:rPr>
            <a:t> </a:t>
          </a:r>
          <a:r>
            <a:rPr lang="en-US" sz="4300" kern="1200" dirty="0" err="1" smtClean="0">
              <a:solidFill>
                <a:schemeClr val="bg1">
                  <a:lumMod val="65000"/>
                </a:schemeClr>
              </a:solidFill>
            </a:rPr>
            <a:t>Lunak</a:t>
          </a:r>
          <a:endParaRPr lang="en-US" sz="4300" kern="1200" dirty="0">
            <a:solidFill>
              <a:schemeClr val="bg1">
                <a:lumMod val="65000"/>
              </a:schemeClr>
            </a:solidFill>
          </a:endParaRPr>
        </a:p>
      </dsp:txBody>
      <dsp:txXfrm>
        <a:off x="0" y="1889125"/>
        <a:ext cx="8915400" cy="944562"/>
      </dsp:txXfrm>
    </dsp:sp>
    <dsp:sp modelId="{EDA25974-8ABA-4830-B87C-15BA1139F54E}">
      <dsp:nvSpPr>
        <dsp:cNvPr id="0" name=""/>
        <dsp:cNvSpPr/>
      </dsp:nvSpPr>
      <dsp:spPr>
        <a:xfrm>
          <a:off x="0" y="2833687"/>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200757-8A13-40F8-9642-C45106E85E34}">
      <dsp:nvSpPr>
        <dsp:cNvPr id="0" name=""/>
        <dsp:cNvSpPr/>
      </dsp:nvSpPr>
      <dsp:spPr>
        <a:xfrm>
          <a:off x="0" y="2833687"/>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endParaRPr lang="en-US" sz="4300" kern="1200" dirty="0"/>
        </a:p>
      </dsp:txBody>
      <dsp:txXfrm>
        <a:off x="0" y="2833687"/>
        <a:ext cx="8915400" cy="944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B3701-2E29-4F33-B13C-60140525A40F}">
      <dsp:nvSpPr>
        <dsp:cNvPr id="0" name=""/>
        <dsp:cNvSpPr/>
      </dsp:nvSpPr>
      <dsp:spPr>
        <a:xfrm>
          <a:off x="0" y="46898"/>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Batch Processing</a:t>
          </a:r>
          <a:endParaRPr lang="en-US" sz="2300" kern="1200"/>
        </a:p>
      </dsp:txBody>
      <dsp:txXfrm>
        <a:off x="26930" y="73828"/>
        <a:ext cx="8861540" cy="497795"/>
      </dsp:txXfrm>
    </dsp:sp>
    <dsp:sp modelId="{A8671FB8-BD06-4BDE-B724-E93153F36E0F}">
      <dsp:nvSpPr>
        <dsp:cNvPr id="0" name=""/>
        <dsp:cNvSpPr/>
      </dsp:nvSpPr>
      <dsp:spPr>
        <a:xfrm>
          <a:off x="0" y="598553"/>
          <a:ext cx="8915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i="1" kern="1200" smtClean="0"/>
            <a:t>Pemrosesan tagihan Kartu Kredit (tiap akhir bulan)</a:t>
          </a:r>
          <a:endParaRPr lang="en-US" sz="1800" i="1" kern="1200"/>
        </a:p>
      </dsp:txBody>
      <dsp:txXfrm>
        <a:off x="0" y="598553"/>
        <a:ext cx="8915400" cy="380880"/>
      </dsp:txXfrm>
    </dsp:sp>
    <dsp:sp modelId="{FC47A219-09BE-4CCC-A108-E289B9A90A63}">
      <dsp:nvSpPr>
        <dsp:cNvPr id="0" name=""/>
        <dsp:cNvSpPr/>
      </dsp:nvSpPr>
      <dsp:spPr>
        <a:xfrm>
          <a:off x="0" y="979434"/>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Online Processing</a:t>
          </a:r>
          <a:endParaRPr lang="en-US" sz="2300" kern="1200"/>
        </a:p>
      </dsp:txBody>
      <dsp:txXfrm>
        <a:off x="26930" y="1006364"/>
        <a:ext cx="8861540" cy="497795"/>
      </dsp:txXfrm>
    </dsp:sp>
    <dsp:sp modelId="{77D6CA3A-C7A4-4564-B991-E9E531CF34CA}">
      <dsp:nvSpPr>
        <dsp:cNvPr id="0" name=""/>
        <dsp:cNvSpPr/>
      </dsp:nvSpPr>
      <dsp:spPr>
        <a:xfrm>
          <a:off x="0" y="1531089"/>
          <a:ext cx="8915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i="1" kern="1200" smtClean="0"/>
            <a:t>Sistem toko online</a:t>
          </a:r>
          <a:endParaRPr lang="en-US" sz="1800" i="1" kern="1200"/>
        </a:p>
      </dsp:txBody>
      <dsp:txXfrm>
        <a:off x="0" y="1531089"/>
        <a:ext cx="8915400" cy="380880"/>
      </dsp:txXfrm>
    </dsp:sp>
    <dsp:sp modelId="{44698C8F-C0CE-4E21-B843-2B935F4D02F9}">
      <dsp:nvSpPr>
        <dsp:cNvPr id="0" name=""/>
        <dsp:cNvSpPr/>
      </dsp:nvSpPr>
      <dsp:spPr>
        <a:xfrm>
          <a:off x="0" y="1911969"/>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Real-time Processing</a:t>
          </a:r>
          <a:endParaRPr lang="en-US" sz="2300" kern="1200"/>
        </a:p>
      </dsp:txBody>
      <dsp:txXfrm>
        <a:off x="26930" y="1938899"/>
        <a:ext cx="8861540" cy="497795"/>
      </dsp:txXfrm>
    </dsp:sp>
    <dsp:sp modelId="{B3359ADF-82F8-4D41-8428-F2263E98E0E9}">
      <dsp:nvSpPr>
        <dsp:cNvPr id="0" name=""/>
        <dsp:cNvSpPr/>
      </dsp:nvSpPr>
      <dsp:spPr>
        <a:xfrm>
          <a:off x="0" y="2463624"/>
          <a:ext cx="8915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i="1" kern="1200" smtClean="0"/>
            <a:t>Sistem pengendali pesawat terbang</a:t>
          </a:r>
          <a:endParaRPr lang="en-US" sz="1800" i="1" kern="1200"/>
        </a:p>
      </dsp:txBody>
      <dsp:txXfrm>
        <a:off x="0" y="2463624"/>
        <a:ext cx="8915400" cy="380880"/>
      </dsp:txXfrm>
    </dsp:sp>
    <dsp:sp modelId="{843E27B9-03F0-4D40-A110-04937F7B9462}">
      <dsp:nvSpPr>
        <dsp:cNvPr id="0" name=""/>
        <dsp:cNvSpPr/>
      </dsp:nvSpPr>
      <dsp:spPr>
        <a:xfrm>
          <a:off x="0" y="2844504"/>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Hybrid (Inline) Processing</a:t>
          </a:r>
          <a:endParaRPr lang="en-US" sz="2300" kern="1200"/>
        </a:p>
      </dsp:txBody>
      <dsp:txXfrm>
        <a:off x="26930" y="2871434"/>
        <a:ext cx="8861540" cy="497795"/>
      </dsp:txXfrm>
    </dsp:sp>
    <dsp:sp modelId="{654A7F69-2099-456C-B0DA-1B850B7378BB}">
      <dsp:nvSpPr>
        <dsp:cNvPr id="0" name=""/>
        <dsp:cNvSpPr/>
      </dsp:nvSpPr>
      <dsp:spPr>
        <a:xfrm>
          <a:off x="0" y="3396159"/>
          <a:ext cx="8915400"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i="1" kern="1200" smtClean="0"/>
            <a:t>Pengolahan transaksi di supermarket, dimana transaksi penjualan melalui POS (point of sale) langsung dilakukan (online), tetapi pengolahan lebih lanjut tentang persediaan barang dilakukan setiap jam 10:00 malam</a:t>
          </a:r>
          <a:endParaRPr lang="en-US" sz="1800" b="0" i="1" kern="1200"/>
        </a:p>
      </dsp:txBody>
      <dsp:txXfrm>
        <a:off x="0" y="3396159"/>
        <a:ext cx="8915400" cy="833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6134F-9D90-4789-8B1D-AAEBDCCD9C96}">
      <dsp:nvSpPr>
        <dsp:cNvPr id="0" name=""/>
        <dsp:cNvSpPr/>
      </dsp:nvSpPr>
      <dsp:spPr>
        <a:xfrm>
          <a:off x="-4271043" y="-655258"/>
          <a:ext cx="5088768" cy="5088768"/>
        </a:xfrm>
        <a:prstGeom prst="blockArc">
          <a:avLst>
            <a:gd name="adj1" fmla="val 18900000"/>
            <a:gd name="adj2" fmla="val 2700000"/>
            <a:gd name="adj3" fmla="val 42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54B7EE-EE00-4D57-A50E-B37B70EDBD8C}">
      <dsp:nvSpPr>
        <dsp:cNvPr id="0" name=""/>
        <dsp:cNvSpPr/>
      </dsp:nvSpPr>
      <dsp:spPr>
        <a:xfrm>
          <a:off x="305615" y="198962"/>
          <a:ext cx="8559111"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Systems Analyst</a:t>
          </a:r>
          <a:endParaRPr lang="en-US" sz="2000" kern="1200" dirty="0"/>
        </a:p>
      </dsp:txBody>
      <dsp:txXfrm>
        <a:off x="305615" y="198962"/>
        <a:ext cx="8559111" cy="397774"/>
      </dsp:txXfrm>
    </dsp:sp>
    <dsp:sp modelId="{AFD7CB8F-2B04-4506-961C-34E101428EE1}">
      <dsp:nvSpPr>
        <dsp:cNvPr id="0" name=""/>
        <dsp:cNvSpPr/>
      </dsp:nvSpPr>
      <dsp:spPr>
        <a:xfrm>
          <a:off x="57006" y="149240"/>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FC3A5-249D-4DE4-93E4-2CB2F0A96CF3}">
      <dsp:nvSpPr>
        <dsp:cNvPr id="0" name=""/>
        <dsp:cNvSpPr/>
      </dsp:nvSpPr>
      <dsp:spPr>
        <a:xfrm>
          <a:off x="632811" y="795548"/>
          <a:ext cx="8231914"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Business Analyst</a:t>
          </a:r>
          <a:endParaRPr lang="en-US" sz="2000" kern="1200" dirty="0"/>
        </a:p>
      </dsp:txBody>
      <dsp:txXfrm>
        <a:off x="632811" y="795548"/>
        <a:ext cx="8231914" cy="397774"/>
      </dsp:txXfrm>
    </dsp:sp>
    <dsp:sp modelId="{1AC37845-81E1-46EB-8A38-6B6C48DC1934}">
      <dsp:nvSpPr>
        <dsp:cNvPr id="0" name=""/>
        <dsp:cNvSpPr/>
      </dsp:nvSpPr>
      <dsp:spPr>
        <a:xfrm>
          <a:off x="384203" y="745826"/>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4E693D-4603-42D8-9B64-C16E8A21ED6B}">
      <dsp:nvSpPr>
        <dsp:cNvPr id="0" name=""/>
        <dsp:cNvSpPr/>
      </dsp:nvSpPr>
      <dsp:spPr>
        <a:xfrm>
          <a:off x="782430" y="1392133"/>
          <a:ext cx="8082295"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Requirement Analyst</a:t>
          </a:r>
          <a:endParaRPr lang="en-US" sz="2000" kern="1200" dirty="0"/>
        </a:p>
      </dsp:txBody>
      <dsp:txXfrm>
        <a:off x="782430" y="1392133"/>
        <a:ext cx="8082295" cy="397774"/>
      </dsp:txXfrm>
    </dsp:sp>
    <dsp:sp modelId="{A9F1795D-584E-4C48-AD7C-7C1CEE8416B1}">
      <dsp:nvSpPr>
        <dsp:cNvPr id="0" name=""/>
        <dsp:cNvSpPr/>
      </dsp:nvSpPr>
      <dsp:spPr>
        <a:xfrm>
          <a:off x="533821" y="1342412"/>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A8CA48-7D26-4015-ACAB-31E889E19BA0}">
      <dsp:nvSpPr>
        <dsp:cNvPr id="0" name=""/>
        <dsp:cNvSpPr/>
      </dsp:nvSpPr>
      <dsp:spPr>
        <a:xfrm>
          <a:off x="782430" y="1988341"/>
          <a:ext cx="8082295"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Infrastructure Analyst</a:t>
          </a:r>
          <a:endParaRPr lang="en-US" sz="2000" kern="1200" dirty="0"/>
        </a:p>
      </dsp:txBody>
      <dsp:txXfrm>
        <a:off x="782430" y="1988341"/>
        <a:ext cx="8082295" cy="397774"/>
      </dsp:txXfrm>
    </dsp:sp>
    <dsp:sp modelId="{C048886A-FDB0-4ED5-AA95-47C28AFDF097}">
      <dsp:nvSpPr>
        <dsp:cNvPr id="0" name=""/>
        <dsp:cNvSpPr/>
      </dsp:nvSpPr>
      <dsp:spPr>
        <a:xfrm>
          <a:off x="533821" y="1938620"/>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348945-2C57-4069-8F4C-FD71949D0A59}">
      <dsp:nvSpPr>
        <dsp:cNvPr id="0" name=""/>
        <dsp:cNvSpPr/>
      </dsp:nvSpPr>
      <dsp:spPr>
        <a:xfrm>
          <a:off x="632811" y="2584927"/>
          <a:ext cx="8231914"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Change Management Analys</a:t>
          </a:r>
          <a:endParaRPr lang="en-US" sz="2000" kern="1200" dirty="0"/>
        </a:p>
      </dsp:txBody>
      <dsp:txXfrm>
        <a:off x="632811" y="2584927"/>
        <a:ext cx="8231914" cy="397774"/>
      </dsp:txXfrm>
    </dsp:sp>
    <dsp:sp modelId="{BBDAD039-3739-42CC-8B9C-2034D607D14A}">
      <dsp:nvSpPr>
        <dsp:cNvPr id="0" name=""/>
        <dsp:cNvSpPr/>
      </dsp:nvSpPr>
      <dsp:spPr>
        <a:xfrm>
          <a:off x="384203" y="2535205"/>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91B9F3-DE55-4495-8727-B2FF05268D0F}">
      <dsp:nvSpPr>
        <dsp:cNvPr id="0" name=""/>
        <dsp:cNvSpPr/>
      </dsp:nvSpPr>
      <dsp:spPr>
        <a:xfrm>
          <a:off x="305615" y="3181513"/>
          <a:ext cx="8559111"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Project Manager</a:t>
          </a:r>
          <a:endParaRPr lang="en-US" sz="2000" kern="1200" dirty="0"/>
        </a:p>
      </dsp:txBody>
      <dsp:txXfrm>
        <a:off x="305615" y="3181513"/>
        <a:ext cx="8559111" cy="397774"/>
      </dsp:txXfrm>
    </dsp:sp>
    <dsp:sp modelId="{D1C275CA-4BD2-45B3-A025-73B5865BA12E}">
      <dsp:nvSpPr>
        <dsp:cNvPr id="0" name=""/>
        <dsp:cNvSpPr/>
      </dsp:nvSpPr>
      <dsp:spPr>
        <a:xfrm>
          <a:off x="57006" y="3131791"/>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2E97E-FDDB-45E4-A630-6589BC485288}">
      <dsp:nvSpPr>
        <dsp:cNvPr id="0" name=""/>
        <dsp:cNvSpPr/>
      </dsp:nvSpPr>
      <dsp:spPr>
        <a:xfrm>
          <a:off x="0" y="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BBF146-419B-4808-910E-1BC564AED8ED}">
      <dsp:nvSpPr>
        <dsp:cNvPr id="0" name=""/>
        <dsp:cNvSpPr/>
      </dsp:nvSpPr>
      <dsp:spPr>
        <a:xfrm>
          <a:off x="0" y="0"/>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dirty="0" smtClean="0">
              <a:solidFill>
                <a:schemeClr val="bg1">
                  <a:lumMod val="65000"/>
                </a:schemeClr>
              </a:solidFill>
            </a:rPr>
            <a:t>Review </a:t>
          </a:r>
          <a:r>
            <a:rPr lang="en-US" sz="4300" kern="1200" dirty="0" err="1" smtClean="0">
              <a:solidFill>
                <a:schemeClr val="bg1">
                  <a:lumMod val="65000"/>
                </a:schemeClr>
              </a:solidFill>
            </a:rPr>
            <a:t>Sistem</a:t>
          </a:r>
          <a:r>
            <a:rPr lang="en-US" sz="4300" kern="1200" dirty="0" smtClean="0">
              <a:solidFill>
                <a:schemeClr val="bg1">
                  <a:lumMod val="65000"/>
                </a:schemeClr>
              </a:solidFill>
            </a:rPr>
            <a:t> </a:t>
          </a:r>
          <a:r>
            <a:rPr lang="en-US" sz="4300" kern="1200" dirty="0" err="1" smtClean="0">
              <a:solidFill>
                <a:schemeClr val="bg1">
                  <a:lumMod val="65000"/>
                </a:schemeClr>
              </a:solidFill>
            </a:rPr>
            <a:t>Informasi</a:t>
          </a:r>
          <a:endParaRPr lang="en-US" sz="4300" kern="1200" dirty="0">
            <a:solidFill>
              <a:schemeClr val="bg1">
                <a:lumMod val="65000"/>
              </a:schemeClr>
            </a:solidFill>
          </a:endParaRPr>
        </a:p>
      </dsp:txBody>
      <dsp:txXfrm>
        <a:off x="0" y="0"/>
        <a:ext cx="8915400" cy="944562"/>
      </dsp:txXfrm>
    </dsp:sp>
    <dsp:sp modelId="{A7954133-E067-43C3-98BB-4BED0D99C3C1}">
      <dsp:nvSpPr>
        <dsp:cNvPr id="0" name=""/>
        <dsp:cNvSpPr/>
      </dsp:nvSpPr>
      <dsp:spPr>
        <a:xfrm>
          <a:off x="0" y="944562"/>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A8FB81-F674-4EB8-9694-56199EA82D91}">
      <dsp:nvSpPr>
        <dsp:cNvPr id="0" name=""/>
        <dsp:cNvSpPr/>
      </dsp:nvSpPr>
      <dsp:spPr>
        <a:xfrm>
          <a:off x="0" y="944562"/>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dirty="0" smtClean="0">
              <a:solidFill>
                <a:schemeClr val="bg1">
                  <a:lumMod val="65000"/>
                </a:schemeClr>
              </a:solidFill>
            </a:rPr>
            <a:t>System Analyst</a:t>
          </a:r>
          <a:endParaRPr lang="en-US" sz="4300" kern="1200" dirty="0">
            <a:solidFill>
              <a:schemeClr val="bg1">
                <a:lumMod val="65000"/>
              </a:schemeClr>
            </a:solidFill>
          </a:endParaRPr>
        </a:p>
      </dsp:txBody>
      <dsp:txXfrm>
        <a:off x="0" y="944562"/>
        <a:ext cx="8915400" cy="944562"/>
      </dsp:txXfrm>
    </dsp:sp>
    <dsp:sp modelId="{C5CCFB22-CF0E-4115-870D-AA32026A91E1}">
      <dsp:nvSpPr>
        <dsp:cNvPr id="0" name=""/>
        <dsp:cNvSpPr/>
      </dsp:nvSpPr>
      <dsp:spPr>
        <a:xfrm>
          <a:off x="0" y="1889125"/>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4C5CC-2DC3-4AAD-8E3B-3AEE1C2F244D}">
      <dsp:nvSpPr>
        <dsp:cNvPr id="0" name=""/>
        <dsp:cNvSpPr/>
      </dsp:nvSpPr>
      <dsp:spPr>
        <a:xfrm>
          <a:off x="0" y="1889125"/>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dirty="0" err="1" smtClean="0"/>
            <a:t>Siklus</a:t>
          </a:r>
          <a:r>
            <a:rPr lang="en-US" sz="4300" kern="1200" dirty="0" smtClean="0"/>
            <a:t> </a:t>
          </a:r>
          <a:r>
            <a:rPr lang="en-US" sz="4300" kern="1200" dirty="0" err="1" smtClean="0"/>
            <a:t>Hidup</a:t>
          </a:r>
          <a:r>
            <a:rPr lang="en-US" sz="4300" kern="1200" dirty="0" smtClean="0"/>
            <a:t> </a:t>
          </a:r>
          <a:r>
            <a:rPr lang="en-US" sz="4300" kern="1200" dirty="0" err="1" smtClean="0"/>
            <a:t>Perangkat</a:t>
          </a:r>
          <a:r>
            <a:rPr lang="en-US" sz="4300" kern="1200" dirty="0" smtClean="0"/>
            <a:t> </a:t>
          </a:r>
          <a:r>
            <a:rPr lang="en-US" sz="4300" kern="1200" dirty="0" err="1" smtClean="0"/>
            <a:t>Lunak</a:t>
          </a:r>
          <a:endParaRPr lang="en-US" sz="4300" kern="1200" dirty="0"/>
        </a:p>
      </dsp:txBody>
      <dsp:txXfrm>
        <a:off x="0" y="1889125"/>
        <a:ext cx="8915400" cy="944562"/>
      </dsp:txXfrm>
    </dsp:sp>
    <dsp:sp modelId="{EDA25974-8ABA-4830-B87C-15BA1139F54E}">
      <dsp:nvSpPr>
        <dsp:cNvPr id="0" name=""/>
        <dsp:cNvSpPr/>
      </dsp:nvSpPr>
      <dsp:spPr>
        <a:xfrm>
          <a:off x="0" y="2833687"/>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200757-8A13-40F8-9642-C45106E85E34}">
      <dsp:nvSpPr>
        <dsp:cNvPr id="0" name=""/>
        <dsp:cNvSpPr/>
      </dsp:nvSpPr>
      <dsp:spPr>
        <a:xfrm>
          <a:off x="0" y="2833687"/>
          <a:ext cx="8915400"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endParaRPr lang="en-US" sz="4300" kern="1200" dirty="0"/>
        </a:p>
      </dsp:txBody>
      <dsp:txXfrm>
        <a:off x="0" y="2833687"/>
        <a:ext cx="8915400" cy="9445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E228D-4398-4B7D-9ABD-54DCD63C4242}">
      <dsp:nvSpPr>
        <dsp:cNvPr id="0" name=""/>
        <dsp:cNvSpPr/>
      </dsp:nvSpPr>
      <dsp:spPr>
        <a:xfrm>
          <a:off x="2318178" y="-26387"/>
          <a:ext cx="4279043" cy="4279043"/>
        </a:xfrm>
        <a:prstGeom prst="circularArrow">
          <a:avLst>
            <a:gd name="adj1" fmla="val 5544"/>
            <a:gd name="adj2" fmla="val 330680"/>
            <a:gd name="adj3" fmla="val 13754655"/>
            <a:gd name="adj4" fmla="val 1739892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BFE88-B632-4EDB-BD8C-182EAA32885C}">
      <dsp:nvSpPr>
        <dsp:cNvPr id="0" name=""/>
        <dsp:cNvSpPr/>
      </dsp:nvSpPr>
      <dsp:spPr>
        <a:xfrm>
          <a:off x="3446664" y="1617"/>
          <a:ext cx="2022071" cy="101103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Planning</a:t>
          </a:r>
          <a:endParaRPr lang="en-US" sz="1800" kern="1200"/>
        </a:p>
      </dsp:txBody>
      <dsp:txXfrm>
        <a:off x="3496019" y="50972"/>
        <a:ext cx="1923361" cy="912325"/>
      </dsp:txXfrm>
    </dsp:sp>
    <dsp:sp modelId="{E8AABB5C-553A-4B0D-9CB5-866A502735D7}">
      <dsp:nvSpPr>
        <dsp:cNvPr id="0" name=""/>
        <dsp:cNvSpPr/>
      </dsp:nvSpPr>
      <dsp:spPr>
        <a:xfrm>
          <a:off x="5182106" y="1262490"/>
          <a:ext cx="2022071" cy="101103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Analysis</a:t>
          </a:r>
          <a:endParaRPr lang="en-US" sz="1800" kern="1200"/>
        </a:p>
      </dsp:txBody>
      <dsp:txXfrm>
        <a:off x="5231461" y="1311845"/>
        <a:ext cx="1923361" cy="912325"/>
      </dsp:txXfrm>
    </dsp:sp>
    <dsp:sp modelId="{1AD4F187-9DD9-4E67-A0B9-FE49E4576157}">
      <dsp:nvSpPr>
        <dsp:cNvPr id="0" name=""/>
        <dsp:cNvSpPr/>
      </dsp:nvSpPr>
      <dsp:spPr>
        <a:xfrm>
          <a:off x="4519226" y="3302625"/>
          <a:ext cx="2022071" cy="1011035"/>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Design</a:t>
          </a:r>
          <a:endParaRPr lang="en-US" sz="1800" kern="1200"/>
        </a:p>
      </dsp:txBody>
      <dsp:txXfrm>
        <a:off x="4568581" y="3351980"/>
        <a:ext cx="1923361" cy="912325"/>
      </dsp:txXfrm>
    </dsp:sp>
    <dsp:sp modelId="{881EB279-BB51-4E95-985B-603E54836977}">
      <dsp:nvSpPr>
        <dsp:cNvPr id="0" name=""/>
        <dsp:cNvSpPr/>
      </dsp:nvSpPr>
      <dsp:spPr>
        <a:xfrm>
          <a:off x="2374101" y="3302625"/>
          <a:ext cx="2022071" cy="1011035"/>
        </a:xfrm>
        <a:prstGeom prst="round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Implementation</a:t>
          </a:r>
          <a:endParaRPr lang="en-US" sz="1800" kern="1200"/>
        </a:p>
      </dsp:txBody>
      <dsp:txXfrm>
        <a:off x="2423456" y="3351980"/>
        <a:ext cx="1923361" cy="912325"/>
      </dsp:txXfrm>
    </dsp:sp>
    <dsp:sp modelId="{D10E84E1-2E28-4F0B-9D65-0D07F7EF261D}">
      <dsp:nvSpPr>
        <dsp:cNvPr id="0" name=""/>
        <dsp:cNvSpPr/>
      </dsp:nvSpPr>
      <dsp:spPr>
        <a:xfrm>
          <a:off x="1711221" y="1262490"/>
          <a:ext cx="2022071" cy="1011035"/>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Operation and Support</a:t>
          </a:r>
          <a:endParaRPr lang="en-US" sz="1800" kern="1200" dirty="0"/>
        </a:p>
      </dsp:txBody>
      <dsp:txXfrm>
        <a:off x="1760576" y="1311845"/>
        <a:ext cx="1923361" cy="9123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E228D-4398-4B7D-9ABD-54DCD63C4242}">
      <dsp:nvSpPr>
        <dsp:cNvPr id="0" name=""/>
        <dsp:cNvSpPr/>
      </dsp:nvSpPr>
      <dsp:spPr>
        <a:xfrm>
          <a:off x="942711" y="-21811"/>
          <a:ext cx="3874706" cy="3874706"/>
        </a:xfrm>
        <a:prstGeom prst="circularArrow">
          <a:avLst>
            <a:gd name="adj1" fmla="val 5544"/>
            <a:gd name="adj2" fmla="val 330680"/>
            <a:gd name="adj3" fmla="val 13829968"/>
            <a:gd name="adj4" fmla="val 1735316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BFE88-B632-4EDB-BD8C-182EAA32885C}">
      <dsp:nvSpPr>
        <dsp:cNvPr id="0" name=""/>
        <dsp:cNvSpPr/>
      </dsp:nvSpPr>
      <dsp:spPr>
        <a:xfrm>
          <a:off x="1994107" y="134"/>
          <a:ext cx="1771914" cy="88595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Planning</a:t>
          </a:r>
          <a:endParaRPr lang="en-US" sz="1500" kern="1200"/>
        </a:p>
      </dsp:txBody>
      <dsp:txXfrm>
        <a:off x="2037356" y="43383"/>
        <a:ext cx="1685416" cy="799459"/>
      </dsp:txXfrm>
    </dsp:sp>
    <dsp:sp modelId="{E8AABB5C-553A-4B0D-9CB5-866A502735D7}">
      <dsp:nvSpPr>
        <dsp:cNvPr id="0" name=""/>
        <dsp:cNvSpPr/>
      </dsp:nvSpPr>
      <dsp:spPr>
        <a:xfrm>
          <a:off x="3565563" y="114186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Analysis</a:t>
          </a:r>
          <a:endParaRPr lang="en-US" sz="1500" kern="1200">
            <a:solidFill>
              <a:schemeClr val="bg1">
                <a:lumMod val="65000"/>
              </a:schemeClr>
            </a:solidFill>
          </a:endParaRPr>
        </a:p>
      </dsp:txBody>
      <dsp:txXfrm>
        <a:off x="3608812" y="1185113"/>
        <a:ext cx="1685416" cy="799459"/>
      </dsp:txXfrm>
    </dsp:sp>
    <dsp:sp modelId="{1AD4F187-9DD9-4E67-A0B9-FE49E4576157}">
      <dsp:nvSpPr>
        <dsp:cNvPr id="0" name=""/>
        <dsp:cNvSpPr/>
      </dsp:nvSpPr>
      <dsp:spPr>
        <a:xfrm>
          <a:off x="2965320" y="2989222"/>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Design</a:t>
          </a:r>
          <a:endParaRPr lang="en-US" sz="1500" kern="1200">
            <a:solidFill>
              <a:schemeClr val="bg1">
                <a:lumMod val="65000"/>
              </a:schemeClr>
            </a:solidFill>
          </a:endParaRPr>
        </a:p>
      </dsp:txBody>
      <dsp:txXfrm>
        <a:off x="3008569" y="3032471"/>
        <a:ext cx="1685416" cy="799459"/>
      </dsp:txXfrm>
    </dsp:sp>
    <dsp:sp modelId="{881EB279-BB51-4E95-985B-603E54836977}">
      <dsp:nvSpPr>
        <dsp:cNvPr id="0" name=""/>
        <dsp:cNvSpPr/>
      </dsp:nvSpPr>
      <dsp:spPr>
        <a:xfrm>
          <a:off x="1022894" y="2989222"/>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Implementation</a:t>
          </a:r>
          <a:endParaRPr lang="en-US" sz="1500" kern="1200">
            <a:solidFill>
              <a:schemeClr val="bg1">
                <a:lumMod val="65000"/>
              </a:schemeClr>
            </a:solidFill>
          </a:endParaRPr>
        </a:p>
      </dsp:txBody>
      <dsp:txXfrm>
        <a:off x="1066143" y="3032471"/>
        <a:ext cx="1685416" cy="799459"/>
      </dsp:txXfrm>
    </dsp:sp>
    <dsp:sp modelId="{D10E84E1-2E28-4F0B-9D65-0D07F7EF261D}">
      <dsp:nvSpPr>
        <dsp:cNvPr id="0" name=""/>
        <dsp:cNvSpPr/>
      </dsp:nvSpPr>
      <dsp:spPr>
        <a:xfrm>
          <a:off x="422651" y="114186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Operation and Support</a:t>
          </a:r>
          <a:endParaRPr lang="en-US" sz="1500" kern="1200">
            <a:solidFill>
              <a:schemeClr val="bg1">
                <a:lumMod val="65000"/>
              </a:schemeClr>
            </a:solidFill>
          </a:endParaRPr>
        </a:p>
      </dsp:txBody>
      <dsp:txXfrm>
        <a:off x="465900" y="1185113"/>
        <a:ext cx="1685416" cy="7994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E228D-4398-4B7D-9ABD-54DCD63C4242}">
      <dsp:nvSpPr>
        <dsp:cNvPr id="0" name=""/>
        <dsp:cNvSpPr/>
      </dsp:nvSpPr>
      <dsp:spPr>
        <a:xfrm>
          <a:off x="942711" y="-21811"/>
          <a:ext cx="3874706" cy="3874706"/>
        </a:xfrm>
        <a:prstGeom prst="circularArrow">
          <a:avLst>
            <a:gd name="adj1" fmla="val 5544"/>
            <a:gd name="adj2" fmla="val 330680"/>
            <a:gd name="adj3" fmla="val 13829968"/>
            <a:gd name="adj4" fmla="val 1735316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BFE88-B632-4EDB-BD8C-182EAA32885C}">
      <dsp:nvSpPr>
        <dsp:cNvPr id="0" name=""/>
        <dsp:cNvSpPr/>
      </dsp:nvSpPr>
      <dsp:spPr>
        <a:xfrm>
          <a:off x="1994107" y="13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Planning</a:t>
          </a:r>
          <a:endParaRPr lang="en-US" sz="1500" kern="1200">
            <a:solidFill>
              <a:schemeClr val="bg1">
                <a:lumMod val="65000"/>
              </a:schemeClr>
            </a:solidFill>
          </a:endParaRPr>
        </a:p>
      </dsp:txBody>
      <dsp:txXfrm>
        <a:off x="2037356" y="43383"/>
        <a:ext cx="1685416" cy="799459"/>
      </dsp:txXfrm>
    </dsp:sp>
    <dsp:sp modelId="{E8AABB5C-553A-4B0D-9CB5-866A502735D7}">
      <dsp:nvSpPr>
        <dsp:cNvPr id="0" name=""/>
        <dsp:cNvSpPr/>
      </dsp:nvSpPr>
      <dsp:spPr>
        <a:xfrm>
          <a:off x="3565563" y="1141864"/>
          <a:ext cx="1771914" cy="885957"/>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Analysis</a:t>
          </a:r>
          <a:endParaRPr lang="en-US" sz="1500" kern="1200"/>
        </a:p>
      </dsp:txBody>
      <dsp:txXfrm>
        <a:off x="3608812" y="1185113"/>
        <a:ext cx="1685416" cy="799459"/>
      </dsp:txXfrm>
    </dsp:sp>
    <dsp:sp modelId="{1AD4F187-9DD9-4E67-A0B9-FE49E4576157}">
      <dsp:nvSpPr>
        <dsp:cNvPr id="0" name=""/>
        <dsp:cNvSpPr/>
      </dsp:nvSpPr>
      <dsp:spPr>
        <a:xfrm>
          <a:off x="2965320" y="2989222"/>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Design</a:t>
          </a:r>
          <a:endParaRPr lang="en-US" sz="1500" kern="1200">
            <a:solidFill>
              <a:schemeClr val="bg1">
                <a:lumMod val="65000"/>
              </a:schemeClr>
            </a:solidFill>
          </a:endParaRPr>
        </a:p>
      </dsp:txBody>
      <dsp:txXfrm>
        <a:off x="3008569" y="3032471"/>
        <a:ext cx="1685416" cy="799459"/>
      </dsp:txXfrm>
    </dsp:sp>
    <dsp:sp modelId="{881EB279-BB51-4E95-985B-603E54836977}">
      <dsp:nvSpPr>
        <dsp:cNvPr id="0" name=""/>
        <dsp:cNvSpPr/>
      </dsp:nvSpPr>
      <dsp:spPr>
        <a:xfrm>
          <a:off x="1022894" y="2989222"/>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Implementation</a:t>
          </a:r>
          <a:endParaRPr lang="en-US" sz="1500" kern="1200">
            <a:solidFill>
              <a:schemeClr val="bg1">
                <a:lumMod val="65000"/>
              </a:schemeClr>
            </a:solidFill>
          </a:endParaRPr>
        </a:p>
      </dsp:txBody>
      <dsp:txXfrm>
        <a:off x="1066143" y="3032471"/>
        <a:ext cx="1685416" cy="799459"/>
      </dsp:txXfrm>
    </dsp:sp>
    <dsp:sp modelId="{D10E84E1-2E28-4F0B-9D65-0D07F7EF261D}">
      <dsp:nvSpPr>
        <dsp:cNvPr id="0" name=""/>
        <dsp:cNvSpPr/>
      </dsp:nvSpPr>
      <dsp:spPr>
        <a:xfrm>
          <a:off x="422651" y="114186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bg1">
                  <a:lumMod val="65000"/>
                </a:schemeClr>
              </a:solidFill>
            </a:rPr>
            <a:t>Operation and Support</a:t>
          </a:r>
          <a:endParaRPr lang="en-US" sz="1500" kern="1200">
            <a:solidFill>
              <a:schemeClr val="bg1">
                <a:lumMod val="65000"/>
              </a:schemeClr>
            </a:solidFill>
          </a:endParaRPr>
        </a:p>
      </dsp:txBody>
      <dsp:txXfrm>
        <a:off x="465900" y="1185113"/>
        <a:ext cx="1685416" cy="7994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9DB88-142E-440D-8261-74FF512BC897}" type="datetimeFigureOut">
              <a:rPr lang="en-US" smtClean="0"/>
              <a:t>9/14/2015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0DE1C-AAFD-4E96-AE2C-9AD876473F06}" type="slidenum">
              <a:rPr lang="en-US" smtClean="0"/>
              <a:t>‹#›</a:t>
            </a:fld>
            <a:endParaRPr lang="en-US"/>
          </a:p>
        </p:txBody>
      </p:sp>
    </p:spTree>
    <p:extLst>
      <p:ext uri="{BB962C8B-B14F-4D97-AF65-F5344CB8AC3E}">
        <p14:creationId xmlns:p14="http://schemas.microsoft.com/office/powerpoint/2010/main" val="64059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E0DE1C-AAFD-4E96-AE2C-9AD876473F06}" type="slidenum">
              <a:rPr lang="en-US" smtClean="0"/>
              <a:t>34</a:t>
            </a:fld>
            <a:endParaRPr lang="en-US"/>
          </a:p>
        </p:txBody>
      </p:sp>
    </p:spTree>
    <p:extLst>
      <p:ext uri="{BB962C8B-B14F-4D97-AF65-F5344CB8AC3E}">
        <p14:creationId xmlns:p14="http://schemas.microsoft.com/office/powerpoint/2010/main" val="61192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8FF9B3B-D1B9-4C60-8DCE-7590DDCC5FE4}" type="slidenum">
              <a:rPr lang="en-US">
                <a:latin typeface="Arial" panose="020B0604020202020204" pitchFamily="34" charset="0"/>
              </a:rPr>
              <a:pPr/>
              <a:t>46</a:t>
            </a:fld>
            <a:endParaRPr lang="en-US">
              <a:latin typeface="Arial" panose="020B0604020202020204" pitchFamily="34" charset="0"/>
            </a:endParaRPr>
          </a:p>
        </p:txBody>
      </p:sp>
      <p:sp>
        <p:nvSpPr>
          <p:cNvPr id="10243"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0244"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sz="1200">
                <a:latin typeface="Times New Roman" panose="02020603050405020304" pitchFamily="18" charset="0"/>
              </a:rPr>
              <a:t>9</a:t>
            </a:r>
          </a:p>
        </p:txBody>
      </p:sp>
      <p:sp>
        <p:nvSpPr>
          <p:cNvPr id="10245"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0246"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0247" name="Rectangle 6"/>
          <p:cNvSpPr>
            <a:spLocks noGrp="1" noRot="1" noChangeAspect="1" noChangeArrowheads="1" noTextEdit="1"/>
          </p:cNvSpPr>
          <p:nvPr>
            <p:ph type="sldImg"/>
          </p:nvPr>
        </p:nvSpPr>
        <p:spPr>
          <a:xfrm>
            <a:off x="393700" y="692150"/>
            <a:ext cx="6070600" cy="3416300"/>
          </a:xfrm>
          <a:ln w="12700" cap="flat"/>
        </p:spPr>
      </p:sp>
      <p:sp>
        <p:nvSpPr>
          <p:cNvPr id="10248" name="Rectangle 7"/>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en-US" smtClean="0"/>
          </a:p>
        </p:txBody>
      </p:sp>
    </p:spTree>
    <p:extLst>
      <p:ext uri="{BB962C8B-B14F-4D97-AF65-F5344CB8AC3E}">
        <p14:creationId xmlns:p14="http://schemas.microsoft.com/office/powerpoint/2010/main" val="263129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747BB4-1101-45A2-AEC5-E95CF317A13D}" type="datetime1">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19374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CFEB9C-DDF9-41FE-9A85-E5EEFC56F090}" type="datetime1">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12400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CFA92-9BF9-45C0-8469-751309F04480}" type="datetime1">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F9037E-B95A-4A21-A2BC-48CED049D7B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5802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D01A942-7DC2-4609-8DC9-3CE5EDEBB08E}" type="datetime1">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3084886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F76894-DE2F-4ED1-887E-06B06B16C4E9}" type="datetime1">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502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4119F38-E2FA-48BD-A61C-AC1202198E68}" type="datetime1">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3960743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07A57A-2384-4CF6-8D18-A0E8F349686F}" type="datetime1">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36137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88096A-C832-4D35-AEE6-F511FEB5A997}" type="datetime1">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3142154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838200" y="1825625"/>
            <a:ext cx="10515600" cy="4351338"/>
          </a:xfrm>
          <a:prstGeom prst="rect">
            <a:avLst/>
          </a:prstGeom>
        </p:spPr>
        <p:txBody>
          <a:bodyPr/>
          <a:lstStyle/>
          <a:p>
            <a:endParaRPr lang="en-US"/>
          </a:p>
        </p:txBody>
      </p:sp>
      <p:sp>
        <p:nvSpPr>
          <p:cNvPr id="4" name="Footer Placeholder 3"/>
          <p:cNvSpPr>
            <a:spLocks noGrp="1"/>
          </p:cNvSpPr>
          <p:nvPr>
            <p:ph type="ftr" sz="quarter" idx="10"/>
          </p:nvPr>
        </p:nvSpPr>
        <p:spPr>
          <a:xfrm>
            <a:off x="812800" y="6305550"/>
            <a:ext cx="7010400" cy="476250"/>
          </a:xfrm>
        </p:spPr>
        <p:txBody>
          <a:bodyPr/>
          <a:lstStyle>
            <a:lvl1pPr>
              <a:defRPr/>
            </a:lvl1pPr>
          </a:lstStyle>
          <a:p>
            <a:endParaRPr lang="en-US"/>
          </a:p>
        </p:txBody>
      </p:sp>
      <p:sp>
        <p:nvSpPr>
          <p:cNvPr id="5" name="Slide Number Placeholder 4"/>
          <p:cNvSpPr>
            <a:spLocks noGrp="1"/>
          </p:cNvSpPr>
          <p:nvPr>
            <p:ph type="sldNum" sz="quarter" idx="11"/>
          </p:nvPr>
        </p:nvSpPr>
        <p:spPr>
          <a:xfrm>
            <a:off x="11044767" y="6597650"/>
            <a:ext cx="1117600" cy="228600"/>
          </a:xfrm>
        </p:spPr>
        <p:txBody>
          <a:bodyPr/>
          <a:lstStyle>
            <a:lvl1pPr>
              <a:defRPr/>
            </a:lvl1pPr>
          </a:lstStyle>
          <a:p>
            <a:fld id="{F6C35DA2-D744-498C-9C82-BEEF519C60B9}" type="slidenum">
              <a:rPr lang="en-US"/>
              <a:pPr/>
              <a:t>‹#›</a:t>
            </a:fld>
            <a:endParaRPr lang="en-US"/>
          </a:p>
        </p:txBody>
      </p:sp>
    </p:spTree>
    <p:extLst>
      <p:ext uri="{BB962C8B-B14F-4D97-AF65-F5344CB8AC3E}">
        <p14:creationId xmlns:p14="http://schemas.microsoft.com/office/powerpoint/2010/main" val="388666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95D8F-1E8B-407C-A768-F74B93586BDD}" type="datetime1">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396774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AC15D1-6344-490D-8E7A-CE176D7373C7}" type="datetime1">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57475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6F6159-0E69-4B56-A4C3-8FEE59A5DCEE}" type="datetime1">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113089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8535E0-8EC1-4A76-8F9B-2AB070636F50}" type="datetime1">
              <a:rPr lang="en-US" smtClean="0"/>
              <a:t>9/14/2015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428206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CF1E8B-036D-4372-903A-1624104E7551}" type="datetime1">
              <a:rPr lang="en-US" smtClean="0"/>
              <a:t>9/14/2015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167803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D8D97-9544-4F20-83AA-5C8EF1622C74}" type="datetime1">
              <a:rPr lang="en-US" smtClean="0"/>
              <a:t>9/14/2015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308463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EADDA-E864-41E4-A6FA-71A083CB1DA2}" type="datetime1">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81309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FA489-A36B-4F7C-AA2F-EF375AAC5068}" type="datetime1">
              <a:rPr lang="en-US" smtClean="0"/>
              <a:t>9/14/2015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t>‹#›</a:t>
            </a:fld>
            <a:endParaRPr lang="en-US"/>
          </a:p>
        </p:txBody>
      </p:sp>
    </p:spTree>
    <p:extLst>
      <p:ext uri="{BB962C8B-B14F-4D97-AF65-F5344CB8AC3E}">
        <p14:creationId xmlns:p14="http://schemas.microsoft.com/office/powerpoint/2010/main" val="200418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D5F9450-BED1-4606-91FD-843ACA075CEA}" type="datetime1">
              <a:rPr lang="en-US" smtClean="0"/>
              <a:t>9/14/2015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EF9037E-B95A-4A21-A2BC-48CED049D7B5}" type="slidenum">
              <a:rPr lang="en-US" smtClean="0"/>
              <a:t>‹#›</a:t>
            </a:fld>
            <a:endParaRPr lang="en-US"/>
          </a:p>
        </p:txBody>
      </p:sp>
    </p:spTree>
    <p:extLst>
      <p:ext uri="{BB962C8B-B14F-4D97-AF65-F5344CB8AC3E}">
        <p14:creationId xmlns:p14="http://schemas.microsoft.com/office/powerpoint/2010/main" val="78573978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slide" Target="slide3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slide" Target="slide46.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max21487.blogspot.co.id/2012/07/pengertian-sim-eis-ess-dan-tp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hyperlink" Target="../Kuliah/P1&amp;2/Asi%20P1_Jenis%20SI.ppt#-1,9,Executive Support Systems (ESS)" TargetMode="External"/><Relationship Id="rId7" Type="http://schemas.openxmlformats.org/officeDocument/2006/relationships/slide" Target="slide14.xml"/><Relationship Id="rId2" Type="http://schemas.openxmlformats.org/officeDocument/2006/relationships/slide" Target="slide21.xml"/><Relationship Id="rId1" Type="http://schemas.openxmlformats.org/officeDocument/2006/relationships/slideLayout" Target="../slideLayouts/slideLayout17.xml"/><Relationship Id="rId6" Type="http://schemas.openxmlformats.org/officeDocument/2006/relationships/slide" Target="slide15.xml"/><Relationship Id="rId5" Type="http://schemas.openxmlformats.org/officeDocument/2006/relationships/slide" Target="slide17.xml"/><Relationship Id="rId10" Type="http://schemas.openxmlformats.org/officeDocument/2006/relationships/hyperlink" Target="../Kuliah/P1&amp;2/Asi%20P1_Jenis%20SI.ppt#-1,1,Transaction Processing System  (TPS)" TargetMode="External"/><Relationship Id="rId4" Type="http://schemas.openxmlformats.org/officeDocument/2006/relationships/slide" Target="slide20.xml"/><Relationship Id="rId9" Type="http://schemas.openxmlformats.org/officeDocument/2006/relationships/slide" Target="slide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slide" Target="slide8.xml"/><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slide" Target="slide39.xml"/><Relationship Id="rId5" Type="http://schemas.openxmlformats.org/officeDocument/2006/relationships/slide" Target="slide41.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509" y="821635"/>
            <a:ext cx="8915399" cy="1994424"/>
          </a:xfrm>
        </p:spPr>
        <p:txBody>
          <a:bodyPr>
            <a:normAutofit/>
          </a:bodyPr>
          <a:lstStyle/>
          <a:p>
            <a:r>
              <a:rPr lang="en-US" dirty="0" smtClean="0"/>
              <a:t> APSI </a:t>
            </a:r>
            <a:r>
              <a:rPr lang="en-US" smtClean="0"/>
              <a:t>Pert 2</a:t>
            </a:r>
            <a:r>
              <a:rPr lang="en-US" dirty="0" smtClean="0"/>
              <a:t/>
            </a:r>
            <a:br>
              <a:rPr lang="en-US" dirty="0" smtClean="0"/>
            </a:br>
            <a:endParaRPr lang="en-US" dirty="0"/>
          </a:p>
        </p:txBody>
      </p:sp>
      <p:sp>
        <p:nvSpPr>
          <p:cNvPr id="3" name="Subtitle 2"/>
          <p:cNvSpPr>
            <a:spLocks noGrp="1"/>
          </p:cNvSpPr>
          <p:nvPr>
            <p:ph type="subTitle" idx="1"/>
          </p:nvPr>
        </p:nvSpPr>
        <p:spPr>
          <a:xfrm>
            <a:off x="2589213" y="4333461"/>
            <a:ext cx="8915399" cy="1570201"/>
          </a:xfrm>
        </p:spPr>
        <p:txBody>
          <a:bodyPr>
            <a:normAutofit fontScale="85000" lnSpcReduction="20000"/>
          </a:bodyPr>
          <a:lstStyle/>
          <a:p>
            <a:r>
              <a:rPr lang="en-US" sz="6500" b="1" smtClean="0"/>
              <a:t>ANALISA SISTEM</a:t>
            </a:r>
            <a:endParaRPr lang="en-US" dirty="0"/>
          </a:p>
          <a:p>
            <a:endParaRPr lang="en-US" dirty="0" smtClean="0"/>
          </a:p>
          <a:p>
            <a:r>
              <a:rPr lang="en-US" sz="3200" dirty="0" smtClean="0"/>
              <a:t>2015</a:t>
            </a:r>
            <a:endParaRPr lang="en-US" sz="3200" dirty="0"/>
          </a:p>
        </p:txBody>
      </p:sp>
    </p:spTree>
    <p:extLst>
      <p:ext uri="{BB962C8B-B14F-4D97-AF65-F5344CB8AC3E}">
        <p14:creationId xmlns:p14="http://schemas.microsoft.com/office/powerpoint/2010/main" val="2791280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Jenis Pemrosesan Transaksi</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24616"/>
              </p:ext>
            </p:extLst>
          </p:nvPr>
        </p:nvGraphicFramePr>
        <p:xfrm>
          <a:off x="2589212" y="1905000"/>
          <a:ext cx="8915400" cy="4276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p:cNvSpPr>
            <a:spLocks noGrp="1"/>
          </p:cNvSpPr>
          <p:nvPr>
            <p:ph type="sldNum" sz="quarter" idx="12"/>
          </p:nvPr>
        </p:nvSpPr>
        <p:spPr/>
        <p:txBody>
          <a:bodyPr/>
          <a:lstStyle/>
          <a:p>
            <a:fld id="{3EF9037E-B95A-4A21-A2BC-48CED049D7B5}" type="slidenum">
              <a:rPr lang="en-US" smtClean="0"/>
              <a:t>10</a:t>
            </a:fld>
            <a:endParaRPr lang="en-US"/>
          </a:p>
        </p:txBody>
      </p:sp>
    </p:spTree>
    <p:extLst>
      <p:ext uri="{BB962C8B-B14F-4D97-AF65-F5344CB8AC3E}">
        <p14:creationId xmlns:p14="http://schemas.microsoft.com/office/powerpoint/2010/main" val="4220129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dirty="0" err="1"/>
              <a:t>Karakteristik</a:t>
            </a:r>
            <a:r>
              <a:rPr lang="en-US" dirty="0"/>
              <a:t> </a:t>
            </a:r>
            <a:r>
              <a:rPr lang="en-US" dirty="0" err="1"/>
              <a:t>sistem</a:t>
            </a:r>
            <a:r>
              <a:rPr lang="en-US" dirty="0"/>
              <a:t> </a:t>
            </a:r>
            <a:r>
              <a:rPr lang="en-US" dirty="0" err="1"/>
              <a:t>pengolahan</a:t>
            </a:r>
            <a:r>
              <a:rPr lang="en-US" dirty="0"/>
              <a:t> </a:t>
            </a:r>
            <a:r>
              <a:rPr lang="en-US" dirty="0" err="1"/>
              <a:t>transaksi</a:t>
            </a:r>
            <a:r>
              <a:rPr lang="en-US" dirty="0"/>
              <a:t/>
            </a:r>
            <a:br>
              <a:rPr lang="en-US" dirty="0"/>
            </a:br>
            <a:endParaRPr lang="en-US" dirty="0"/>
          </a:p>
        </p:txBody>
      </p:sp>
      <p:sp>
        <p:nvSpPr>
          <p:cNvPr id="3" name="Content Placeholder 2"/>
          <p:cNvSpPr>
            <a:spLocks noGrp="1"/>
          </p:cNvSpPr>
          <p:nvPr>
            <p:ph idx="1"/>
          </p:nvPr>
        </p:nvSpPr>
        <p:spPr>
          <a:xfrm>
            <a:off x="2028091" y="1904999"/>
            <a:ext cx="9566031" cy="4331677"/>
          </a:xfrm>
        </p:spPr>
        <p:txBody>
          <a:bodyPr>
            <a:normAutofit/>
          </a:bodyPr>
          <a:lstStyle/>
          <a:p>
            <a:r>
              <a:rPr lang="en-US" b="1" smtClean="0"/>
              <a:t>Database: </a:t>
            </a:r>
            <a:r>
              <a:rPr lang="en-US" smtClean="0"/>
              <a:t>kapasitas besar</a:t>
            </a:r>
            <a:endParaRPr lang="en-US" dirty="0"/>
          </a:p>
          <a:p>
            <a:pPr>
              <a:spcBef>
                <a:spcPts val="1800"/>
              </a:spcBef>
            </a:pPr>
            <a:r>
              <a:rPr lang="en-US" b="1" smtClean="0"/>
              <a:t>Kecepatan:</a:t>
            </a:r>
            <a:r>
              <a:rPr lang="en-US" smtClean="0"/>
              <a:t> butuh waktu pemrosesan yang singkat</a:t>
            </a:r>
            <a:endParaRPr lang="en-US" dirty="0"/>
          </a:p>
          <a:p>
            <a:pPr>
              <a:spcBef>
                <a:spcPts val="1800"/>
              </a:spcBef>
            </a:pPr>
            <a:r>
              <a:rPr lang="en-US" b="1" smtClean="0"/>
              <a:t>Internal: </a:t>
            </a:r>
            <a:r>
              <a:rPr lang="en-US" smtClean="0"/>
              <a:t>sumber data dari internal, dan hasil keluaran SI nya digunakan untuk keperluan internal pula. </a:t>
            </a:r>
            <a:endParaRPr lang="en-US" dirty="0"/>
          </a:p>
          <a:p>
            <a:pPr>
              <a:spcBef>
                <a:spcPts val="1800"/>
              </a:spcBef>
            </a:pPr>
            <a:r>
              <a:rPr lang="en-US" b="1" err="1"/>
              <a:t>Pengolahan</a:t>
            </a:r>
            <a:r>
              <a:rPr lang="en-US" b="1"/>
              <a:t> </a:t>
            </a:r>
            <a:r>
              <a:rPr lang="en-US" b="1" smtClean="0"/>
              <a:t>data: </a:t>
            </a:r>
            <a:r>
              <a:rPr lang="en-US" dirty="0" err="1"/>
              <a:t>biasa</a:t>
            </a:r>
            <a:r>
              <a:rPr lang="en-US" dirty="0"/>
              <a:t> </a:t>
            </a:r>
            <a:r>
              <a:rPr lang="en-US" dirty="0" err="1"/>
              <a:t>dilakukan</a:t>
            </a:r>
            <a:r>
              <a:rPr lang="en-US" dirty="0"/>
              <a:t> </a:t>
            </a:r>
            <a:r>
              <a:rPr lang="en-US" dirty="0" err="1"/>
              <a:t>periodik</a:t>
            </a:r>
            <a:r>
              <a:rPr lang="en-US" dirty="0"/>
              <a:t>, </a:t>
            </a:r>
            <a:r>
              <a:rPr lang="en-US" dirty="0" err="1"/>
              <a:t>harian</a:t>
            </a:r>
            <a:r>
              <a:rPr lang="en-US" dirty="0"/>
              <a:t>, </a:t>
            </a:r>
            <a:r>
              <a:rPr lang="en-US" dirty="0" err="1"/>
              <a:t>mingguan</a:t>
            </a:r>
            <a:r>
              <a:rPr lang="en-US" dirty="0"/>
              <a:t>, </a:t>
            </a:r>
            <a:r>
              <a:rPr lang="en-US" dirty="0" err="1"/>
              <a:t>bulanan</a:t>
            </a:r>
            <a:r>
              <a:rPr lang="en-US" dirty="0"/>
              <a:t>, </a:t>
            </a:r>
            <a:r>
              <a:rPr lang="en-US" dirty="0" err="1"/>
              <a:t>dsb</a:t>
            </a:r>
            <a:r>
              <a:rPr lang="en-US" dirty="0"/>
              <a:t>.</a:t>
            </a:r>
          </a:p>
          <a:p>
            <a:pPr>
              <a:spcBef>
                <a:spcPts val="1800"/>
              </a:spcBef>
            </a:pPr>
            <a:r>
              <a:rPr lang="en-US" b="1" smtClean="0"/>
              <a:t>Terstruktur: </a:t>
            </a:r>
            <a:r>
              <a:rPr lang="en-US" smtClean="0"/>
              <a:t>input dan output SI dalam format yang terstruktur. </a:t>
            </a:r>
            <a:endParaRPr lang="en-US" dirty="0"/>
          </a:p>
          <a:p>
            <a:pPr>
              <a:spcBef>
                <a:spcPts val="1800"/>
              </a:spcBef>
            </a:pPr>
            <a:r>
              <a:rPr lang="en-US" b="1" smtClean="0"/>
              <a:t>Komputasi:</a:t>
            </a:r>
            <a:r>
              <a:rPr lang="en-US" smtClean="0"/>
              <a:t> </a:t>
            </a:r>
            <a:r>
              <a:rPr lang="en-US" dirty="0" err="1"/>
              <a:t>tidak</a:t>
            </a:r>
            <a:r>
              <a:rPr lang="en-US" dirty="0"/>
              <a:t> </a:t>
            </a:r>
            <a:r>
              <a:rPr lang="en-US" err="1"/>
              <a:t>terlalu</a:t>
            </a:r>
            <a:r>
              <a:rPr lang="en-US"/>
              <a:t> </a:t>
            </a:r>
            <a:r>
              <a:rPr lang="en-US" smtClean="0"/>
              <a:t>rumit</a:t>
            </a:r>
            <a:endParaRPr lang="en-US" dirty="0"/>
          </a:p>
          <a:p>
            <a:endParaRPr lang="en-US" dirty="0"/>
          </a:p>
        </p:txBody>
      </p:sp>
      <p:sp>
        <p:nvSpPr>
          <p:cNvPr id="4" name="AutoShape 4">
            <a:hlinkClick r:id="rId2" action="ppaction://hlinksldjump" highlightClick="1"/>
          </p:cNvPr>
          <p:cNvSpPr>
            <a:spLocks noChangeArrowheads="1"/>
          </p:cNvSpPr>
          <p:nvPr/>
        </p:nvSpPr>
        <p:spPr bwMode="auto">
          <a:xfrm>
            <a:off x="9687059" y="5506791"/>
            <a:ext cx="304800" cy="228600"/>
          </a:xfrm>
          <a:prstGeom prst="actionButtonBackPreviou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Slide Number Placeholder 5"/>
          <p:cNvSpPr>
            <a:spLocks noGrp="1"/>
          </p:cNvSpPr>
          <p:nvPr>
            <p:ph type="sldNum" sz="quarter" idx="12"/>
          </p:nvPr>
        </p:nvSpPr>
        <p:spPr/>
        <p:txBody>
          <a:bodyPr/>
          <a:lstStyle/>
          <a:p>
            <a:fld id="{3EF9037E-B95A-4A21-A2BC-48CED049D7B5}" type="slidenum">
              <a:rPr lang="en-US" smtClean="0"/>
              <a:t>11</a:t>
            </a:fld>
            <a:endParaRPr lang="en-US"/>
          </a:p>
        </p:txBody>
      </p:sp>
    </p:spTree>
    <p:extLst>
      <p:ext uri="{BB962C8B-B14F-4D97-AF65-F5344CB8AC3E}">
        <p14:creationId xmlns:p14="http://schemas.microsoft.com/office/powerpoint/2010/main" val="1321985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z="3600" dirty="0" smtClean="0"/>
              <a:t>2.1 Office </a:t>
            </a:r>
            <a:r>
              <a:rPr lang="en-US" sz="3600" dirty="0"/>
              <a:t>Automation Systems (OAS)</a:t>
            </a:r>
          </a:p>
        </p:txBody>
      </p:sp>
      <p:sp>
        <p:nvSpPr>
          <p:cNvPr id="191491" name="Rectangle 3"/>
          <p:cNvSpPr>
            <a:spLocks noGrp="1" noChangeArrowheads="1"/>
          </p:cNvSpPr>
          <p:nvPr>
            <p:ph idx="1"/>
          </p:nvPr>
        </p:nvSpPr>
        <p:spPr bwMode="auto">
          <a:xfrm>
            <a:off x="2050143" y="1620590"/>
            <a:ext cx="9618406"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spcBef>
                <a:spcPts val="1800"/>
              </a:spcBef>
            </a:pPr>
            <a:r>
              <a:rPr lang="en-US" sz="2400" smtClean="0">
                <a:cs typeface="Times New Roman" panose="02020603050405020304" pitchFamily="18" charset="0"/>
              </a:rPr>
              <a:t>Mendukung pekerjaan</a:t>
            </a:r>
            <a:endParaRPr lang="en-US" sz="2400" dirty="0"/>
          </a:p>
          <a:p>
            <a:pPr lvl="1">
              <a:lnSpc>
                <a:spcPct val="90000"/>
              </a:lnSpc>
              <a:spcBef>
                <a:spcPts val="1800"/>
              </a:spcBef>
            </a:pPr>
            <a:r>
              <a:rPr lang="en-US" sz="2000" smtClean="0">
                <a:cs typeface="Times New Roman" panose="02020603050405020304" pitchFamily="18" charset="0"/>
              </a:rPr>
              <a:t>Meningkatkan aliran pekerjaan &amp; komunikasi antar sesame pekerja</a:t>
            </a:r>
            <a:endParaRPr lang="en-US" sz="2000" dirty="0"/>
          </a:p>
          <a:p>
            <a:pPr lvl="1">
              <a:lnSpc>
                <a:spcPct val="90000"/>
              </a:lnSpc>
              <a:spcBef>
                <a:spcPts val="1800"/>
              </a:spcBef>
            </a:pPr>
            <a:r>
              <a:rPr lang="en-US" sz="2000" dirty="0" err="1">
                <a:cs typeface="Times New Roman" panose="02020603050405020304" pitchFamily="18" charset="0"/>
              </a:rPr>
              <a:t>mentransformasikan</a:t>
            </a:r>
            <a:r>
              <a:rPr lang="en-US" sz="2000" dirty="0">
                <a:cs typeface="Times New Roman" panose="02020603050405020304" pitchFamily="18" charset="0"/>
              </a:rPr>
              <a:t> data </a:t>
            </a:r>
            <a:r>
              <a:rPr lang="en-US" sz="2000" dirty="0" err="1">
                <a:cs typeface="Times New Roman" panose="02020603050405020304" pitchFamily="18" charset="0"/>
              </a:rPr>
              <a:t>atau</a:t>
            </a:r>
            <a:r>
              <a:rPr lang="en-US" sz="2000" dirty="0">
                <a:cs typeface="Times New Roman" panose="02020603050405020304" pitchFamily="18" charset="0"/>
              </a:rPr>
              <a:t> </a:t>
            </a:r>
            <a:r>
              <a:rPr lang="en-US" sz="2000" dirty="0" err="1">
                <a:cs typeface="Times New Roman" panose="02020603050405020304" pitchFamily="18" charset="0"/>
              </a:rPr>
              <a:t>memanipulasikannya</a:t>
            </a:r>
            <a:r>
              <a:rPr lang="en-US" sz="2000" dirty="0">
                <a:cs typeface="Times New Roman" panose="02020603050405020304" pitchFamily="18" charset="0"/>
              </a:rPr>
              <a:t> </a:t>
            </a:r>
            <a:r>
              <a:rPr lang="en-US" sz="2000" dirty="0" err="1">
                <a:cs typeface="Times New Roman" panose="02020603050405020304" pitchFamily="18" charset="0"/>
              </a:rPr>
              <a:t>dengan</a:t>
            </a:r>
            <a:r>
              <a:rPr lang="en-US" sz="2000" dirty="0">
                <a:cs typeface="Times New Roman" panose="02020603050405020304" pitchFamily="18" charset="0"/>
              </a:rPr>
              <a:t> </a:t>
            </a:r>
            <a:r>
              <a:rPr lang="en-US" sz="2000" dirty="0" err="1">
                <a:cs typeface="Times New Roman" panose="02020603050405020304" pitchFamily="18" charset="0"/>
              </a:rPr>
              <a:t>cara-cara</a:t>
            </a:r>
            <a:r>
              <a:rPr lang="en-US" sz="2000" dirty="0">
                <a:cs typeface="Times New Roman" panose="02020603050405020304" pitchFamily="18" charset="0"/>
              </a:rPr>
              <a:t> yang </a:t>
            </a:r>
            <a:r>
              <a:rPr lang="en-US" sz="2000" dirty="0" err="1">
                <a:cs typeface="Times New Roman" panose="02020603050405020304" pitchFamily="18" charset="0"/>
              </a:rPr>
              <a:t>sudah</a:t>
            </a:r>
            <a:r>
              <a:rPr lang="en-US" sz="2000" dirty="0">
                <a:cs typeface="Times New Roman" panose="02020603050405020304" pitchFamily="18" charset="0"/>
              </a:rPr>
              <a:t> </a:t>
            </a:r>
            <a:r>
              <a:rPr lang="en-US" sz="2000" dirty="0" err="1">
                <a:cs typeface="Times New Roman" panose="02020603050405020304" pitchFamily="18" charset="0"/>
              </a:rPr>
              <a:t>ditentukan</a:t>
            </a:r>
            <a:r>
              <a:rPr lang="en-US" sz="2000" dirty="0">
                <a:cs typeface="Times New Roman" panose="02020603050405020304" pitchFamily="18" charset="0"/>
              </a:rPr>
              <a:t>, </a:t>
            </a:r>
            <a:r>
              <a:rPr lang="en-US" sz="2000" dirty="0" err="1">
                <a:cs typeface="Times New Roman" panose="02020603050405020304" pitchFamily="18" charset="0"/>
              </a:rPr>
              <a:t>sebelum</a:t>
            </a:r>
            <a:r>
              <a:rPr lang="en-US" sz="2000" dirty="0">
                <a:cs typeface="Times New Roman" panose="02020603050405020304" pitchFamily="18" charset="0"/>
              </a:rPr>
              <a:t> </a:t>
            </a:r>
            <a:r>
              <a:rPr lang="en-US" sz="2000" dirty="0" err="1">
                <a:cs typeface="Times New Roman" panose="02020603050405020304" pitchFamily="18" charset="0"/>
              </a:rPr>
              <a:t>didistribusikan</a:t>
            </a:r>
            <a:r>
              <a:rPr lang="en-US" sz="2000" dirty="0">
                <a:cs typeface="Times New Roman" panose="02020603050405020304" pitchFamily="18" charset="0"/>
              </a:rPr>
              <a:t> </a:t>
            </a:r>
            <a:r>
              <a:rPr lang="en-US" sz="2000" dirty="0" err="1">
                <a:cs typeface="Times New Roman" panose="02020603050405020304" pitchFamily="18" charset="0"/>
              </a:rPr>
              <a:t>kepada</a:t>
            </a:r>
            <a:r>
              <a:rPr lang="en-US" sz="2000" dirty="0">
                <a:cs typeface="Times New Roman" panose="02020603050405020304" pitchFamily="18" charset="0"/>
              </a:rPr>
              <a:t> </a:t>
            </a:r>
            <a:r>
              <a:rPr lang="en-US" sz="2000" dirty="0" err="1">
                <a:cs typeface="Times New Roman" panose="02020603050405020304" pitchFamily="18" charset="0"/>
              </a:rPr>
              <a:t>pihak-pihak</a:t>
            </a:r>
            <a:r>
              <a:rPr lang="en-US" sz="2000" dirty="0">
                <a:cs typeface="Times New Roman" panose="02020603050405020304" pitchFamily="18" charset="0"/>
              </a:rPr>
              <a:t> </a:t>
            </a:r>
            <a:r>
              <a:rPr lang="en-US" sz="2000" dirty="0" err="1">
                <a:cs typeface="Times New Roman" panose="02020603050405020304" pitchFamily="18" charset="0"/>
              </a:rPr>
              <a:t>terkait</a:t>
            </a:r>
            <a:r>
              <a:rPr lang="en-US" sz="2000" dirty="0"/>
              <a:t>.</a:t>
            </a:r>
          </a:p>
          <a:p>
            <a:pPr>
              <a:lnSpc>
                <a:spcPct val="90000"/>
              </a:lnSpc>
              <a:spcBef>
                <a:spcPts val="1800"/>
              </a:spcBef>
            </a:pPr>
            <a:r>
              <a:rPr lang="en-US" sz="2400" smtClean="0">
                <a:cs typeface="Times New Roman" panose="02020603050405020304" pitchFamily="18" charset="0"/>
              </a:rPr>
              <a:t>Tidak </a:t>
            </a:r>
            <a:r>
              <a:rPr lang="en-US" sz="2400" dirty="0" err="1">
                <a:cs typeface="Times New Roman" panose="02020603050405020304" pitchFamily="18" charset="0"/>
              </a:rPr>
              <a:t>menciptakan</a:t>
            </a:r>
            <a:r>
              <a:rPr lang="en-US" sz="2400" dirty="0">
                <a:cs typeface="Times New Roman" panose="02020603050405020304" pitchFamily="18" charset="0"/>
              </a:rPr>
              <a:t> </a:t>
            </a:r>
            <a:r>
              <a:rPr lang="en-US" sz="2400" dirty="0" err="1">
                <a:cs typeface="Times New Roman" panose="02020603050405020304" pitchFamily="18" charset="0"/>
              </a:rPr>
              <a:t>pengetahun</a:t>
            </a:r>
            <a:r>
              <a:rPr lang="en-US" sz="2400" dirty="0">
                <a:cs typeface="Times New Roman" panose="02020603050405020304" pitchFamily="18" charset="0"/>
              </a:rPr>
              <a:t> </a:t>
            </a:r>
            <a:r>
              <a:rPr lang="en-US" sz="2400" dirty="0" err="1">
                <a:cs typeface="Times New Roman" panose="02020603050405020304" pitchFamily="18" charset="0"/>
              </a:rPr>
              <a:t>baru</a:t>
            </a:r>
            <a:r>
              <a:rPr lang="en-US" sz="2400" dirty="0">
                <a:cs typeface="Times New Roman" panose="02020603050405020304" pitchFamily="18" charset="0"/>
              </a:rPr>
              <a:t>.</a:t>
            </a:r>
            <a:r>
              <a:rPr lang="en-US" sz="2400" dirty="0"/>
              <a:t> </a:t>
            </a:r>
          </a:p>
        </p:txBody>
      </p:sp>
      <p:sp>
        <p:nvSpPr>
          <p:cNvPr id="5" name="Slide Number Placeholder 4"/>
          <p:cNvSpPr>
            <a:spLocks noGrp="1"/>
          </p:cNvSpPr>
          <p:nvPr>
            <p:ph type="sldNum" sz="quarter" idx="12"/>
          </p:nvPr>
        </p:nvSpPr>
        <p:spPr/>
        <p:txBody>
          <a:bodyPr/>
          <a:lstStyle/>
          <a:p>
            <a:fld id="{BF7C4058-BA6E-40DF-93B3-A8E4639BAF4F}" type="slidenum">
              <a:rPr lang="en-US"/>
              <a:pPr/>
              <a:t>12</a:t>
            </a:fld>
            <a:endParaRPr lang="en-US"/>
          </a:p>
        </p:txBody>
      </p:sp>
      <p:sp>
        <p:nvSpPr>
          <p:cNvPr id="6" name="AutoShape 4">
            <a:hlinkClick r:id="rId2" action="ppaction://hlinksldjump" highlightClick="1"/>
          </p:cNvPr>
          <p:cNvSpPr>
            <a:spLocks noChangeArrowheads="1"/>
          </p:cNvSpPr>
          <p:nvPr/>
        </p:nvSpPr>
        <p:spPr bwMode="auto">
          <a:xfrm>
            <a:off x="9687059" y="5506791"/>
            <a:ext cx="304800" cy="228600"/>
          </a:xfrm>
          <a:prstGeom prst="actionButtonBackPreviou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5822899" y="4787950"/>
            <a:ext cx="3482043" cy="1308050"/>
          </a:xfrm>
          <a:prstGeom prst="rect">
            <a:avLst/>
          </a:prstGeom>
          <a:gradFill flip="none" rotWithShape="1">
            <a:gsLst>
              <a:gs pos="0">
                <a:schemeClr val="accent6">
                  <a:tint val="70000"/>
                  <a:lumMod val="104000"/>
                  <a:tint val="66000"/>
                  <a:satMod val="160000"/>
                </a:schemeClr>
              </a:gs>
              <a:gs pos="50000">
                <a:schemeClr val="accent6">
                  <a:tint val="70000"/>
                  <a:lumMod val="104000"/>
                  <a:tint val="44500"/>
                  <a:satMod val="160000"/>
                </a:schemeClr>
              </a:gs>
              <a:gs pos="100000">
                <a:schemeClr val="accent6">
                  <a:tint val="70000"/>
                  <a:lumMod val="104000"/>
                  <a:tint val="23500"/>
                  <a:satMod val="160000"/>
                </a:schemeClr>
              </a:gs>
            </a:gsLst>
            <a:path path="circle">
              <a:fillToRect l="50000" t="50000" r="50000" b="50000"/>
            </a:path>
            <a:tileRect/>
          </a:gradFill>
        </p:spPr>
        <p:style>
          <a:lnRef idx="1">
            <a:schemeClr val="accent6"/>
          </a:lnRef>
          <a:fillRef idx="2">
            <a:schemeClr val="accent6"/>
          </a:fillRef>
          <a:effectRef idx="1">
            <a:schemeClr val="accent6"/>
          </a:effectRef>
          <a:fontRef idx="minor">
            <a:schemeClr val="dk1"/>
          </a:fontRef>
        </p:style>
        <p:txBody>
          <a:bodyPr wrap="none" rtlCol="0">
            <a:spAutoFit/>
          </a:bodyPr>
          <a:lstStyle/>
          <a:p>
            <a:pPr>
              <a:spcBef>
                <a:spcPts val="600"/>
              </a:spcBef>
            </a:pPr>
            <a:r>
              <a:rPr lang="en-US" sz="1600" b="1" smtClean="0"/>
              <a:t>Contoh: </a:t>
            </a:r>
          </a:p>
          <a:p>
            <a:pPr marL="285750" indent="-285750">
              <a:spcBef>
                <a:spcPts val="600"/>
              </a:spcBef>
              <a:buFont typeface="Arial" panose="020B0604020202020204" pitchFamily="34" charset="0"/>
              <a:buChar char="•"/>
            </a:pPr>
            <a:r>
              <a:rPr lang="en-US" sz="1600" smtClean="0"/>
              <a:t>Word processing, spreadsheet</a:t>
            </a:r>
          </a:p>
          <a:p>
            <a:pPr marL="285750" indent="-285750">
              <a:spcBef>
                <a:spcPts val="600"/>
              </a:spcBef>
              <a:buFont typeface="Arial" panose="020B0604020202020204" pitchFamily="34" charset="0"/>
              <a:buChar char="•"/>
            </a:pPr>
            <a:r>
              <a:rPr lang="en-US" sz="1600" smtClean="0"/>
              <a:t>Email, outlook</a:t>
            </a:r>
          </a:p>
          <a:p>
            <a:pPr marL="285750" indent="-285750">
              <a:spcBef>
                <a:spcPts val="600"/>
              </a:spcBef>
              <a:buFont typeface="Arial" panose="020B0604020202020204" pitchFamily="34" charset="0"/>
              <a:buChar char="•"/>
            </a:pPr>
            <a:r>
              <a:rPr lang="en-US" sz="1600" smtClean="0"/>
              <a:t>Electronic schedulling</a:t>
            </a:r>
            <a:endParaRPr lang="en-US" sz="1600"/>
          </a:p>
        </p:txBody>
      </p:sp>
      <p:sp>
        <p:nvSpPr>
          <p:cNvPr id="4" name="AutoShape 4" descr="data:image/jpeg;base64,/9j/4AAQSkZJRgABAQAAAQABAAD/2wCEAAkGBxMTEhUUEhITFhQXGRkYGRYYGSQXGhwdGhscGBcYFxsYHyggGBolHxgYITEhJSkrLi4uGh8zODMsNygtLisBCgoKDg0OGxAQGywkICQsLDQsLCwsLCwsLCwsLCwsLCwsLywsLCwsLCwsLCwsLCw1LCw0LCwsLCwsLCwsLCw0LP/AABEIALoBDwMBIgACEQEDEQH/xAAaAAACAwEBAAAAAAAAAAAAAAADBAIFBgAB/8QAShAAAQIDAwYLBQYFAgQHAAAAAQIRAAMhBBIxBSJBUWGRExQVMlJTcYGSodIjQlRi0RYzgqLh8AYkcrGywfE0Q2SEVWOjs8LT8v/EABgBAQEBAQEAAAAAAAAAAAAAAAABAgME/8QALREAAgIBAwIFBAIDAQEAAAAAAAECERITIVEDMVJhkaHRMkFxsSLBBIHx8BT/2gAMAwEAAhEDEQA/AN2i1TVzZomXkkLVdZwCkFk6cYaSk9JW+MjlDINsVbJyxLmcEZiyG0guzHU7GFspfw5bbzykTinURXHQ2hm1xyf+S1f8H/7/AEeCX+RPws2qpK+kveYipC25yt5i+KCEC4hBVqXTeWeIyL5UL8mUE1cguRqpdq/bTbHry8j1U+TOKTN0KXvMKlM5+fM8RjYzEJYsnOq2aWfRgMIRTwo/5Ms41qnscMXftpti5rgmL5M6EznquZ4jBxKmml9e8xq+Dl9E+E/SPQmXqPhP0hqLgYPkygkTesXvMQmWSfiJkzxGNfdl6j4T9I67L1Hwn6Q1FwMHyY1dnn9YvuUY8TIndbM8RjZXJepXhP0jy5L6J8J+kNRcDB8mPVInH/mzO5RiSZU7rF7zGvuS9R8J+kdcl6j4T9Iai4GD5MoJE/Qsk/MotgdW1vOCBFopzRrBWTuMae7L1K8J+kddl6leE/SI5p/Yqi+TLrE4PTvCzhr26dUDlCar31jvMay7L1Hwn6RwTLGAPhP0gp19g4+ZmeBmdareYnLsc1WExW8xpGRqPhP0j3M1K8J+kXU8iYeZm1ZPn9YreYCqwWjrVbzGqdHzeE/SPMzUrwn6Q1FwMHyZiVYp+mYreYjaLJOSPvFbzGoZGpXhP0j0hGpXhP0hqLgYPkxXtweevfB0CcfeXvjWcHL6J8J+kdwcvoq8J+kNTyGHmZQib0l7472vSVvMasIl6j4T9I8AlYN3MfpDU8hh5mSUuaz3l74MjhekrfGo4OV0T4T9I7g5fRPhP0hn5DB8mdQuYNF4bTXurAV2mf0UjfjTbGoKZepXhP0hSdJGhKvCYzaf2NU0ZGfarXfLJFx+lVtLVhvIFrtXGUhQHBm++c5ZiUg6CcItLTZFkG6hT9kRyXY5iZqCpCqO5ZhzTGNFd7Z3/wDpdY4rtXb3/JdT1VZ9JgFqvGWsJWEqYgLOhxzu7GPZ5LlmxOPbAlIvJIVvSSI2lvZwbPVS5rJaYAboBN16gZxAJ0lsXZtsMrXFbyem616Zg15xexUcW1qNMMNUMyE3QEuSz1Jc4vjFaJZ5Z7QsqSFywkNU8I7HUGNa+Xk46el+b9YrMn2yYsLMyUqXdWpKQS99IZlgDAHVsjp9tWmTwnBkqZJKKuHIcUDuAagDRAFm6el+b9YBOWxozUY3y5L1BGADNV90Am2opSCRi2gnEPoiaZp6OgacaVDaIj23YCImEoJZIXVklZA2OQVN217NEFQum/bp1wjZ7RMIz0AMSHvaAHCmqzmjPC+TMridfuXFXVAOlYOaQ4UWJriG2UiKUXumnZpRk03Wy7+X5LG2mYUESlJSujFQdONXA2PCton2lEtF1EubNwXncGntS/8AaJ2y0FCFKSkqIwSMThqgFqt0xMpKxKUpRZ0B3D4u2qLRmwVvyhMTNSgS1qSpnWFMlGDv/eGZtqnBUsJQ6SE3laqh/J4XtttmJmJSlKlJUpiRgkUqabdMdbrdPSZQlSgu+RfJLBI95T/6aY8P+K0+r1Kbe/3/AC+27/SO/VvGOwzx6eBWz1pgt6nHRQbTBeNTXbgqOK3xgWctjSvlthNdsncYEtMoGSxKppLEUF1h7xJcbGiwvR76OFgDa53Ug4e+BorSuBpjDaJinqAAw0uX0hmwFKvXUIHejr0KFh78RQoVc6tLaIFehe0T1jg7iLwKgF1a6kguoVDsW3nGFAfdPS/N+sc6el+b9Yr1WmYJoRwbyyl+EBwUPdUDgCMCH7oKmaq8RdzQEsp8SXvBtDU7X2QoDRKekPF+sQkrLVZ6OAq8AWqASA47hCCbYvhrlzNqSti3yh2AfF8dEdY7WtSlhSQEgApLKBqTRV5q0GGuFCxi3KXcVwYdd3NcOAa1IOMey5hKHUi6SmqHdudSmnsha2hdFJWEgDOcOO3uqYnIQsBlqBJOIF2l06ydsUEJFnmXnE6YkBTkFAzg7tnhwGo4/vHWhBUsXF3TerUqIF1eAvMKto944FjEZdmVe++nEJulizHTiA5wqNseKsir1J04AvQNdHk4em49kRq1RYyxdo7Li6Brl7Na+zNnOz1eHLIqqmcJejhtbt5QtMQtIcTlMEgElIUSzupgMTpYQSzpWCSuZeBwF262OOsmm6L9iD9+OvwC9HXolCw9+JyVVEK3oJZlZw/eiI1sVCk+1oClAnSdB19kV5tsx8ZbUxfvFBr8otLSsAq7ztbXCnKSNSt36xtIwwUm2qfPKAmuF4nZiIY44jpeR+kQ5SRqVu/WO5SRqVu/WLT4FonxxHS8j9I7jiOl5H6QCRlABICiVK0kJZ+5y0E5SRqVu/WGLFo6dbA2YoPtB3YdkRs9txvlOy6Dq0uNbxLlJGpW79YBZ8ooeZRXP1fIjbCnwLQ1xxHS8j9I9NtR0vI/SF7RbwQySpJcVYGgIJGOkOO+CcpI1K3frCmLRPjiOl5H6R3HEdLyP0gYykjUrd+sRm5QSRS8DTRtqMdIpDFi0FNql6xuP0j3jiOl5H6RDlJGpW79Y85SRqVu/WGL4FhOOI6XkfpHccR0vI/SAT8oJKSElQNGLba6dTiJjKSPm3frDFi0E44jpeR+kdxxHS8j9IHykjUrd+se8pI1K3frDFi0T44jpeR+kcLYjpeR+kBRlBLqe8QSGDYUAIx1ue+J8pI1K3frDFi0SVbEMWVXRQ/SFeOzNcr81a9lKQcZSRqVu/WPeUkalbv1hT4Fo6RbQ2eU3vlBbzET44jpeR+kBl5QSHcqNScMATQY6BSJ8pI1K3frCmLRMWxHS8j9I8NsRTO8jq7IgMpI1K3frHpykj5t36wpi0T44jpeR+kL2i2H3FI0c4Ha+A7I9kZQSEgKvE6229sE5SRqVu/WFPgWiSLalg5D6WBZ9LUj3jiOl5H6QMZSRqVu/WPJmUUkEC8C1CwLbcYUxaC8cR0vI/SO44jpeR+kCRlFDB7xLBy2J0nGPTlJGpW79YYsWgnHEdLyP0g9itSCsAGtdB1HZCvKSNSt36wrYLQ9pBDsq8AOwGpps1xHHZhPcft3OVi91de/DV/rSKOLi3zF3lMhTMsM6Klwyqqdh/rFHPm3FmWu6lYYFJUAahwBVlFqsHjUJJdxJN9gkdAOMhip03RdchQIF8kIwJxIP7Ijw2xHSRprfS1Cyqu1DjGtSPJnB8DEdB5NgnLSFJlOk4EKT6oJyVaOpPiT6oakeRg+BSBSMV/1f/BEWHJVo6k+JPqhey5OnlUxpRotjnJ6CD0tsNSPIwfBCOiVskrlAGakIBLAqWkOdXOgsiwTlpCkS7ySHBC0sR4oakeRg+AEdDCMnTySBJNCxzk6geltEAtstcpuFSEOCReUlqEA1dhVSRXFxDUjyMHweR0Gs1jmzEhaJd5JwIUn/UuOwxJOTp5JHAlwz5ydNelDUjyMHwLx0RyiTIu8MBLvlkuoVNKUJ1jHtwBhizWKbMSFol3knBQWkg6KZ0NSPIwfAGOhgZOnkkcCXDE5ydLt72yJ8lWjqT4k+qGpHkYPgUjojZVGYq7LuqUXoFpfNLKoToI/trEO8lWjqT4k+qGpHkYPgUjoYRk6eXaSaFjnJ1A9LbELVY5stCpkyWUoSCpSrySwFSaEmGpHkYPgFHRGwEzvubqyzslaXalWJcYjfDvJVo6k+JPqhqR5GD4FI6GJeTp6g4klq+8nQW6UeWiwzkJUtcu6lIJJKk0AxNDDUjyMHwAjonZJC5t7g0hd0sbq0ljqOdB+S7R1J8SfVDUjyMHwKwG2TFJQSgBStAOkuzByATqBIcsHDvD8vJ09QBEksQCM5On8UDteT5iUEzJQCMDeUkipZjXbDUjyMHwUXLiSQhFVkJLsyarlJUCHJSppoLV3M5rLllKwgiXNSlZASpQCRnAXTjgXAG2mp7OyZOVMSJkuSlQOaFAowSWYF8AR2UpE15FmJzuLAMSpwUO5oTjidcTNclxfAODZL+/ldq/8VQXkq0dSfEn1QLJ8pSbTLCgxBWCnFqK1Ug5Jp0RRaasssqljMUE5wQtl00F7mGkse6KNeX55IvS1E4nMSatodAfAB6UjQW4m+qtLqsyjmozhXu74COGYBM+rsM2WXejVWX1gRmPUhH6o2dMW+zoqrNlRaqFISC5Ly0tQi67oAJzlHuMHM8szy2qG4NDMcRzdMXlktYQgJmG+rSomWl3zhQLbAjugwyjLpmiuGdLrR6Z9aRl9WD7QJpy8RQyLetCQlExKUgMEpSgADUAEsBBOVZvXeSfpF1ylL6IxbnS8cG5+LwfhD1K/yeqJqR8I05eIz3Ks3rvJP0hvIcwqE1Sp5BMyvMHuI1pi24Q9Sv8AJ6oq7LbQlc8GSs+1+Tq5fzxmUlLZI1GLju2SylOQlSApSpj6QlCgnOS75tMX/DAJeWAHA4cAAtmJApqzYnbbaslJlIUgDnApQXqk0zqUCg7+9gdCsy1TQVG8QkuwKZVCxar1b/TTHWEIY716v4NZFhky0XwtXDLQ6sFBANEpFRdjzKdqSi661zLzjNShTMxrm0wfu1tC+SrewXflqWq/VQCAOamlF6MIllC3KN0y0qQA5U4llxoxUWw2UJ7sKCz37f7/AOjJHicqBJKUmbdTeYpSi6bt40ZGlqdsHyZaeEvq4VaKgMoIBoNV2K829bnP0Lo0qlFXTznzaY9Dtg+Sre1/hEKmKcZwEsDDCio11IRravf4CkMZVnpSE3lqmOSKJQps0mubTCBHKYQq4kzroBYpSi6wchmS1WpHZStq1AcElUsh3Kky1BrpAoVaCxxGGnCF1W9ZU6VZpfNKZRaimCSFCgdJLvzdFXsIRrevV/AyHMmWrhFLVwq0USGUEA6dadsWD/8AUH8npinyVbyCvhEqmHNqBLHSpRTa4sOUkdQv8nrjjOP8nRckKz5suTMSElTrxWhCGABCc4hFAAdMDRlpwf8AiAwfmprhQZuNfKPbbblXkqQkoQOckiXWoapVSjjv74WRbZjF1uWobsrWnOOd2jVndgHeMIYq69X8EyLLJk++FK4ZaXVgq4DgkVF3ZDSkghjaHB0G56Yrcl5QASq/LUtV6qgEAGidSmwaHOUkdQv8nrjhKLt0XJCM21S5U0hN97r30IQxoohN4IxJSzPiRHDLVCXtFCA11NX08zAae/VHWm3KvlQCkoYAJIl85lAkknaks/u6nhZVumsc8M4Y3JYYOpwc8gkhh+Ex3jCFb19vu/gzkWuTVvLSeHUl3LG4CHJoc3GGFoSoMZ7jUbhwqPdhDJuUEiWm9KWo1cgIqXLnnwzykjqF/k9cedxZrJCJyimWpaU8Lm9FCAFYc1kMSyn7jHHLWa72ipZrqdQrzcK+UBn22aFqL3UnmJKZdOaelXSPxQM26bdHtA743ZTGiaDO7T+LHCPSoQr7er+DORdWP7tH8weanoah8sRt60plqUqaVhIKroCCTdrQXcYFZMoo4NHsF81PQ1D5461290KEuUtKyCEqZBYtQ1UdOyPPGLtWayQEZQCEqCTMAT7oCBTOqBdwoMOkNsBn5WvJZ54vDSlLDOu52bTX2QKZbplSFsl3e7KoBfcc5tVfkO2IWm2zGqpxVxdluoXjqVi2bTVHfCFfb1fwTI0L/wDUH8npjPoP84nOvZy60rmq1Ui45SR1C/yeuK6xqCrSVBLOTQs4zdjiOUE1f4MyadB7cvPUGPNUb+gVFMMdPdDPJslwq+LwwLIcdhu7YSyqkkrSFgOhaQmjknBWL0YxQjIsyhFolNgHuklgRUlWcdPnHSPThL6pV6kya7KzWKyfKOMwHwemkQ5KkNdvJYElmQzmhPNxaKKw5BmllXpcxLKFGYlxV7xFGIw0mHOQ5nVo3iMvpQXafsTUl4SwGSJAL3w+vM8s2ndDrf8AUK/J6YouQ5nVo3iO5DmdWjeImnDxDUl4S9b/AKhX5PTFZZbKlS55M9X3utHVy/lhXkOZ1aN4hrIkkoE1JkgkTNF3oIOkxmUVHdM1GTls0M8QR1696PTA52SJK2vTlFi4qjURoTqJjreJl5FxCECrpVczqpw8x+IdyI4Z1Z8nBVMym3Gja9G2NRg5K8v38GqQxYslykmYEzlAXtaNKUk4phiZkyWoFJnrIIINUYHH3YhkkKZd+WmYq/VSbgHNTt0YR2U7+ZcSiXUveuZ2DAV/bxlJuWNlpA05Bs4DCasCtLydLvo2neYjYskykFaUzlAONKdW1MDUqbeVnSgGXmuglNFM5+VtXunVDOSb2ffQmYXGcm42GFD+8NDxZQcVd/v4JsFXk2WQQZ6mIY1Rp/DCo/h2zO/CKdme8l2ZmdtVInlBM0KJTclpIASFXOcLxVjoa6fw7wHhitTKksCcwBDpoWBriGPa2hmOlBtXl+/gbE7HkmUha0pnKAZBxSelrTDnJ8vr170emF8k3nXfQmYc2qbjaaUMWP8A2/8Aj9Y5ytOrLSE52SpSklKp6yDjVA26EvC/2dszk8Ipzibya4GtNgiU9M0LwQAVApQbjlOaG1u97Xzty6ROq65T3fkoXTndlW79tOi6bavJe/wTYYsOTJSb6UzlABVA6Oik6U7YZ4gjr170emB5JvXVXpYWb1VC4xonCsO/9v8A4/WOTbTqy0hG0ZIkrF1c5ZDvzkj+ydsBH8O2Zm4RTFjzk6MNG2IEzXOdKNV0dApntXEFNH/oMQHDMfaSXcEHMoK0Pbr2bK9tJ+Je/wAE2GbBk6WJYAnqADgB0YBRb3YY5Pl9evej0x2TAeCS8kKNXULrEuXIrDCsPuG8P1jjb5LSEbRkaStr05ZZ2zkjHEFk1B1GAn+HbMzcIpqnnJxo5w2CIoE24M6WVXRnZl3BDq21/wDc7IEnhrv3kkl6nM1JZOOP97wNHYdtJ+Je/wAE2HbJYEcGj26+anSjUPlg3EEdevej0wSx/do9h7qejqG2I269wa7soIVdLLNxklqEucBHFNt1ZaQqMhSGIE5bF3zk6STizjnK3wva8gWcJJExTpcjOTpVewutziTErRwoBZUoVxNygz6f2r8hxgM4TmDqlHWBcdWcXauoENobS1eum6vJe/wTYtDYEdevej0whY0AWggFwCalq5uykXH/AG/+P1ips/8AxJo1TTVm7KRiDbv8GZLsdb24RVC7Fl6BzqYXf9xC4kyyQkylMTUjg2A20B0MzV2iGMpTGUolWaASU0csFH9fw9sep/iqzlmQovhVGp+nqjT6cpfSrCkl3Ol2oyxdRfCRoTcYOHPu6yY4ZUmMktODkgj2ZIYO7BNQTTRE0fxJJJYSlklyGuaGB9/Q43wXl2X1E3cj1xl9Ka7oupHkWTlZZLe2xqcxgH/px2Dfpi0vD4n/AA9MKcuy+pm7keuO5dl9TN3I9cTTnwNSPI3eHxP+Hpiml2spmTwLR/zPk6uXsh7l2X1M3cj1x2SLTeM5QkrYzfk6uWOlshi47tDJS2TKnKFqClS78wrNWIusnOQXLBsWNejCCLXLdRZQLFyyQ+zD/bdGyNrDtwZcaHQ+z39sR4+iuZg5OcijYvn6I2upNKlYxM7ke2slQRNMtN6iSEA81OsQXKE8KTeXNv3AVAZr4aGGMXVknuZhEpRF7QUHBKQfegi7ckFihjqKkA1wpfiKbu0ty4+ZkU2tBD5wovG6CXCrwa7pr4u2Gsj21gq5MMsOM0hIOG0d3dGj4+muZg75yNDv7+hjuMQstodSyJSiHGBQcAx96LLqSa/lYxM/li2AhPCLMwOWACS2aalhqeF5luQV1vki9n3UsaLFCBVwT4o1ky3JSWUhjqKkA6dF/YdxjjbUu1yuq8h9Pz7DuMFOaW1jEx2TbfnzAi0qkJCZZukSwSTfc56CTzQO4xYceV/4ir/0f/ri6s88KmLIlFQZGBQel80NP/5CvyeqMOW+6FPkxlutIMxF+2KUoBwr2LJZSXP3bOKGuqEk2uUbx4dYJBcNJBNUuw4NtR/DG7NqQ93gs7Bnlvo0X9o3iPBbJeiWNeMvZ8+0bxG1Oa7WMTNfw9lA8GoJnkJCyA4lgtdSaslsSYtOUFfEf4emH7FOe+UylEFVGKG5qfmhnhT1K/yeqMOXKFPkytqWiWL4WVG8ebdd13irRgbytmdogS7Wi6Q5YkKIZLuSquDirmnS0Rqhb0O1ytaXkaHf39DHcY7lBHQwxzkUx+fYdxjpqT8/cmJR5NtxEpLTroYsnMoHLDCGTb1fEf4fSLGwTTcHsVGqq5nSPzQfhT1K/wAnqjnkuC0+THG0S03kgqzUlNGzgAjNFKuGb+mIzbagpD3yxwZJOCKmldA/CY1oyihnu0xe9LbZ7+0b4429DczZzkagentG8R01Op5+5MSostvVcR/Me6noah8sez7UVpUhU90qBBGZUGhFBFtYph4NHsV81PQ1D5oKu0MCTKUAKkkoAG058c1LfZFp8mPyhOlpLF1uLzpCcReaoFCLyvFA51plhKQlw3Nolk55xpgDnd8bAW9LE3KDE3kUxxz6YHdAbZbUlBFypBbORWrUz61BHdHTUn5+5MRI5QV8R/h6YFk9bz3Krzk1pXN2Ui+4U9Sv8nqilkH+aVQipoWpm7KRmLTvYkl2PMppSVqBSouCL+gAhbjUDiPxRWLsEhnVZ5pJNapV2MSmtS1WauiLXKD8Ic4MxzHDq52vu8J7jJsc8KBc3QXKbiK7HKnD088NF1Jw+ltBRT7iuTsjWcpC86WqoulSXAfYNLAw5yTJ65XiT6YiuxznoSMPdQdDVdXfAxYLQyc83gSXKEMQzAEBVWNXjL6s33bLpx4DckyeuV4k+mO5Jk9crxJ9MATYbS9Vkh3a4itXqXoNkWrnqPNP1iakuRpx4EeSZPXK8SfTEclSkpM5InqAEylUdXL1piwc9R5p+sU0qzKVMnkSR95rT1cuGTls2XFR7IllOVKC03lTJhWQSoXCElCkMo5tG51OhraEZaZLqZFoDBVc2uLMwdyHYgU2OHZtWTLQSng0JSBzgbtaj/QEd+4ZyVaXUwSxBYG7QnDRVtflHePVUVW/qyb8DuREpuKuzJksXuYq4CM1OtMQyrJlBQUpc1ZVQlJS2aHDgJZ6lj9YXsGT5wvhctKlXqkXR7qWp2R7NyZaCt0oSEsKOl3q+ioNNMc1JKWV+/8AYt8A1JlXiSJ5J4TOdJdgp8B7wFP6hqo7kNKGXcmTJQcZqrj4DWnu7oU5KtNc1Nb2lLDG7oriPDpj2w5PnArC5aVKcVF0aKfv/eNTmpKv7Y34GMsSZYIUpU6YVZuaU4JClBwA2k12wtNRKvkkTlGrLF0hQZTksmj3RiKkpxakrTku0Em4lKQwYZprnOfNO6IKyXarxN1ATXNzSzgsb2mrUbRiYsepSq/djfgayGEZ9xcyWM2irj4GtU93dFow+JVvR6YorDk6cFLC0JUpk1F0Uzoc4hM6kb0xylUndlt8A7bZ5Qmh1zVFWffCk3UkXUvzWSWY6HAMJypUm6o3J4oxGbWqaYVxdxqNawVeS7TeJCU3bwITm4Zrh22K390D5JtdeZhQMmlRp96gNaY4R1j1aVW/Vk34LHIoTcN2bMli8WSbjigxdPf3w+w+JVvR6IpLBk+aAoKlpUoKqXT0Uw1xCZ1I3pjk0m7stvgWnplImlN6eaFRUClSTevqIZmcm8G+dtML3ZLKNy0c5JIpU6FYaGA7gNEE5LtVc1PvNVNHvXaXdDp0+7HhyTamoE6K5u1xh2R2XVS59WTfgtclAcEhp60hiyTccBywObiIZUAx/mFb0emKewWCZwaXlAmrl01Ll4ObBM6kb0xwpd7Lb4FbKiUEpUOHTmpoSkkgBBCKirPh8hgKkSQGuWiijTN0hJJwwL7wdsSl5KtbVCHZsEmubnaNSgze89WaPZmSrUwYJGvmnQKYbDXbHfWV/f1ZN+C6sg9mj+YVzU6Uav6YhlIJ4KZenTFi4p0JKHUGqAycTCNksK7iPYjmp0p1CPZ+T5pSoJlAKILF00Ogxxikndlt8Cs+VJF5xOJd2dJJI4TOBZ3FfGNJAgKkyWSyJ6Toe6yWWWejMCAextkG5KtTKF1IJ5pzS2NMKioPdELZku03cE3QM7m1zie6jDueO2sqrf1ZN+DRsPiVb0emKmzf8Sc69U1pXN2ACCGwL6kb0wvYEEWhiGIJp+HZHKKSvckn2PcrllLUEupKVEK1UWwFGNf8hFR9pLTR7+1gk6Dg6A9Wi7ygTwhZYAr7Ojq51a9x/DEAqcwCbQXdg9wkvRqqrrHdHSPUjH6o2Zxb7Oits+X56iAVqSGJchLBiGFUCpBO6GeVpvX+SPTFxZLdcSErVfVpUVIS75woFNgYKMqpLMBXDPRXT0oy+rB9oIacvEUXK03r/JHpjuVpvX+SPTF7yqjUMW56McG50M8Orqlb0+qJqR8I05eIzPK03r/JHphzIc+8JpVaGJmV5g9xHyxdcOrqlb0+qKqy2+6ueDKWTwvy9XL+aMykpbJGoxcd2zyflQJUU8LMIBSLwuNnNXm4B/LsgIy3jnTqXuho/DpiWUspLvIuezD1CrmdnJoHV2j8XYyiMoTs55wNFMGl5u3HRTzxo3aMIY269X8GsixyZagsLVw6kOrmquA0SkVzdkdPyiyygTVqa7V0BOc+m7obz0QLJWUSAu+lUxV+qhcA5qdStGEQtmUJl4lJuJLXQoINQ97FVXdPY3dHNQWT4/3/ANGRwy3nEXpzAKIOYxa8aZulvPefJlrEy+ozlIqAyrgNB/T+6wkcoTXPtOnT2dOdd0vm6f6O2GMlZRIv3wZhcZwuAYYUVGupCNfxr3/tBSCW3KglqIEyYtkhTpuNW9Tm/L+YQPlkXiL80h1VFxjddjzdLU79VZW/KZJSEPLZyp7jkFKgGdVCCH1ZphdeUpl8tMbF0G4SKLoM4GlCXfmaKvYxhW6Xq/gWM5NtgmKWrhlIokMq4Dp+XbFhfHxXmj0xVZKyioFd8GYc3OTcbTSiu3fFjyoOpX+X1RxnH+TotoUm5VCVFPCTCAoJvezaoSb3NwzvymApy3jnTqB/crhhm7XrXZqlbMpqK08GboFFINwkl0kDnOKFu8QtLyjMY+1BLULS6c2prjiNWfgKAd4whW6Xq/gllhky0hYUrh1JdWBuA4JFc3ZDl8fFeaPTFdkrKRCVXkKWq9VQuMaJ1Kh3lQdSv8vqjhKLt0W0V5y0HIvzaXh7nu3gMU+9dp2xFOXHBN6dQgMyKu9ebh+vf1oynMMwqQoBDNdNwsQFgkm9oLFvkIpAOUJrH2oxFWl0FXHO0/6bK+hQhwvV/BmyzybOBlpPGCl3LG44cmhzcYZMwfEnej0wlk3KTSkvLUo1dQu1LlzzoZVlMdUv8vqjzYuzVoRlZZBTevzcHYBBL5putdBfOOjBJxiBy3R707Fvc1JrzcDep2RGTlGZdDrvKuhz7NsEZwY1qFeMbIErKE1qTRji0vBk05zPifxCPSoQv7er+DORb2NY4NH8z7qdKNQ+WOtdpCEKXxhSroJui45YOwzYHZMpjg0exXzU9HUPmjrXlElChLlrSsghKswsWoWva488Yu1Zq0Kqy0AknhJhb3Rcc87AFGweLugdpyuClr87OcOQgNnFLnNphe7DEZuUphCrswDb7PN59DVtQr0DAZ1vm3RemAirhkC9nHDO1ZtNIjvhCvt6v4JkaC+PivNHpiqsx/mTnXqnOpXN2Uix5UHUr/L6orbJMvWkliHJof6dlI4wTV/gzJ9j3KBHCnNVgfaaE87WGep3w7xCQ4VwibwwLS3HYbm2EcqpJMxIWkXkqAS9ahVW8/wmKQZHmUItMpsA5BdgRiVV1x1j04S+qVepMmuys1SrDJNTMSe0S/TSIcmWdrt9DAks0tnIYnmaqRSWHIU4soLlzEsoUNCXFXcijEd5hzkWb0Ebx9Iy+lBdpk1JeEeGS7OC4Wl9eZ5ZtO6HHHxJ3o9MUvIs3oI3j6R3Is3oI3j6RNOHiGpLwl04+JO9HpitslmQpc8mer73Wivs5fywvyLN6CN4+kNZElqQJqTKciZoKW5iDpjMoqKtM1GTls0TmZKkqIJnqdOGcjSx6OwQEZBswdpqqv7ydOPux7a1TeELKSgOhkEo+V0l9e/OEACp7q9rLwUW9nTbsaldEbXTbV5fv4NbB7DkySm+lM5QAVQOjopPRgk/JMlbXp6yztnJGIY4J1RLJKlsu8gTDfqoXAOanUdGEL5RVO4TNWiWKZhMt3rr1xmMW5ON/v4FInyHZ6+2XV3zk1d8c35j2PEbFkuSgrSmcoBxpRq2piK1TbymWgBl5pKDd5zdgTTHonsg+SVLz7yRMLjOFwDDChhKLirv9/ApHkzI8hRvGcokhucjCvy/Md8RORLP1yncl7ydLg+7pcwPKip1/MWiULozVGW759a6DTwnVXwGffVnoZ1ZrozaKYHW2NejsjS6bq8v38DYlY8lyULWlM5QDJPOQelrTDfEZfxCt6PTAMkKW67yRMObnAobTSh/bxZXj1Hmn6xzladWWkVxyNIcq4dbku95ONPl+VNNkQVkKzlyZqqhucnCny7BEZyp3CllICbwaWSh8E5p0iv+W2gpZnsfayzm4+zpza9jH820N0XTdfUvf4JsHsOTZSb6Uz1ABVM5HRSdKYZ4jL+IVvR6YjklS7qr0sLN6qgUsaDBi0O3j1Hmn6xybadWWkVoyLIq05YckuFJet52N1xzlb4gP4fs2HCqqX5ycdfNgSVz76vay2z2SeDpz2JYgm62HyGscOMBJeajEEH2YDVcd7H+2hz20n4l7/BNg9gsEsSwBPUAHADo0KPywxxGX8Qrej0x7kxSuCS8q8auoFNS5cisEtnCFLIlXVOk3s00CgVDvDjvjim7qy0hJGQ7OMJyhQDnJwDM+bXAbogcgWZvvVa+cnGj6NLQJK5xdpsshkt93SozqUL4Nt2xxM9vvZfONfZ/Kye0ebvR2HbSfiXv8E2G7HYpfBo/mFc1OlGofLBeIy/iFb0emDWNR4NHsDzU6U6htgOUVLZN1Il1LklFRdVQPpFD3RyjbdWWkLDINnr7ZWdjnJrj8vzHfAbXkOzhJPCqdIpnJ13ujrrEpqpt1WegFznFUtk89hhU4O/Q7YFPM5g60EaQLmdnHCurN2Nsjppuvq/fwTYs+Iy/iFb0emELGgC0EA3gCa0rm7KRc3j1Hmn6xUWf/iTRqmmrN2RiDbv8GZJbHlvI4RVC9c9zSitYu/8A6gFyUSEqlliQ6gZYA7aA0ZmZjtBgtvn+0U0wNUXGck52l6aDhoh05blORdNG0UrqLMdurTCSZYtCyLZwYuovXRoSZbBw591sXwjhlZbJJ4UOSCL0skMHcMnDR3djnP8AEEno+W1tVfpXCJJy5JJYXX7RGMXwayQqnLCiW9qK4ky2Z/6cf2+mLThE/E+aPTAeVpepPiEdytL1J8Qhi+BaDcIn4nzR6YppVsKZk8C0U4TWjq5fyxZ8rS9SfEIrJWXEy1zgZMxQUu8Cm6Q3BoFM7WCO6NRT4I2uSvtlolmYVKJUoFGe6djEU0MN1YCm1ynUbqhQuXTXYKPr7N0Xn2nR8PO3J9Ud9p0fDztyfVHXPqdt/UztyIZItwCVXJplpvUSbjjNTrECt1sQVqvFSyyHIKahyUsw0F8NcPyf4jSCs8XnVUCKJ6KR0tkF+0yPh525PqiJzTtLcWuSmVaJQUo1chTqdOdRb4D3q+IbIZyPbgAq5MMsOM03NW0ftosPtMj4aduT6oFL/iNIUo8XnVZqJ0BulBym+9i1yIZRtiCtV8qWbiQSCliM9hQaK4VzoHNt0srreUc7PzWNFvVsS6h+LVFx9pkfDTtyfVHv2mR8NO3J9UMup5+o25KzI9tAv3JhljNobm2tR2bosuUVfEf4emBI/iJIWo8XnMQkCidDv722DfaVPw07cj1RHk92ha5K22GWCqaV3luC4KXegBAZgQwwGiFRbJYvJCVsxfmsapomjtge7ti8+0qfhp25PqjvtKn4aduR6o1n1PP1G3Ijkm3Mg3ZtxN4sk3HFBrHf3w7yir4j/D0wOT/EKQVvZp1VOKJ6IHS2QX7Sp+GnbkeqMbvuha5KcZQQm8xXUzHLpqXWTiPeL+OBG1ymUbqqqBPNDl1F6DQST+Ixe/aVPw07cn1R79pE/DTtyPVG8+p5+o25FMm28iUlp90MWTmUDlhhDBygfiP8PTELL/EASljZpzudCdJJ6UG+0ifhp25HqjFPgWuSgM2SgqSEqzQBQpzgLrAE46D3dsecalXBmKZ+a6aUTWg7B+GNB9pE/DTtyPVHh/iNPw07cj1RvU6vn6jbkDZcoKuI/mPdT0NQ+WB5QtgKCVzb9x1BIKHcAijCtCR3wezfxAAhINmnOEgYJ0D+qCfaNPw07cj1RlWuyFrkprRbJYBUXJd2dDki+xFNFcemNLQC0WuXRgoGrE3RdzzUhtef2GNB9o0/DTtyPVArT/EAUggWac5GpHqjWfU8/UbckzlFXxH+HpgWTl3p73rzk1pXN2Ug/wBo0/DTtyPVELAla5/C8GUoU5Y4ijVYtGVsnaoj3rcqrchps1QQt0uXCQb3OZKa1NTvgc+8L1FqZN7NSK45qXNVUw2iNnNkJJLpTuiHF0dBO4RV1SPpmZseSUmWpWeSCnNSwLFnNQaiu6C5PyOlSxelz0Y1UUtsdg9RGi4sjoJ3CO4rL6CPCIjmyqCKPKWT5csMi+tWoEUo7mnltEV/BV+7maK027MP3qfWcVl9BHhEdxSX1aPCIqmHAzUixghzeSdR/wBh+xEJtmZroUoF3YgM3bjGo4rL6CPCI7iqOgjwiGoTAyVw19nM2YVp2U1d/azMqyAhyVJxoe1gagdsaTikvq0eER3FUdBHhENQYGXmSGa6FKBDuGp3NAwg9XMx0th3A1x3bY1fFZfQR4RHvFJfVo8IhqDAziLKLoKipNASNWzbApkljRKyGFQRub94xqOKo6CPCI7ikvoI8IhqDAybFvu5j1pQa2q3Zv2Q2bKkByoiNDxSX1aPCI84qjoI8IhqDAzC5RBIuLIGBBBej4aNXdEADT2a9DvTtalfKNXxSX0EeER3FJfVo8IhqDAz6rKke8YXUggtcWdo7ca7++NPxVHQR4RHvFJfQR4RDULgZRF7TKmDDUe3QIkAWfg5nk+nEd3nGp4pL6tHhEdxSX1aPCIahMDKqvUaVMO5v7HdBbMm8SCFpIbFtNaRpeKS+rR4RHcVl9BHhENQYGcmym5rqqxZtT/vtgRfq5mzD9gRp+Ko6CPCI94pL6tHhENQuBlTMIxlzdlP2x/etiygSRmLA1nsJfy8x2RpeKS+gjwiO4pL6CPCIagwM9NlAYEv+8YFdOvyjS8WR0E7hHcXR0E7hDURMDN3Tr8o5jr8o0nF0dBO4R3F0dBO4Q1EMDMrluGLEHQRFrky2KvJRmtXRXAnXFjxdHQTuEEkSUguEpB2CJKaa7FUWmf/2Q=="/>
          <p:cNvSpPr>
            <a:spLocks noChangeAspect="1" noChangeArrowheads="1"/>
          </p:cNvSpPr>
          <p:nvPr/>
        </p:nvSpPr>
        <p:spPr bwMode="auto">
          <a:xfrm>
            <a:off x="155575" y="-1409700"/>
            <a:ext cx="4286250" cy="2943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http://books.zkoss.org/images/thumb/9/9f/ZKSsEss_Spreadsheet_Chart_Adding1.png/600px-ZKSsEss_Spreadsheet_Chart_Add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658" y="4378239"/>
            <a:ext cx="3319268" cy="2257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038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sz="3600" dirty="0" smtClean="0"/>
              <a:t>2.2 Knowledge </a:t>
            </a:r>
            <a:r>
              <a:rPr lang="en-US" sz="3600" dirty="0" smtClean="0"/>
              <a:t>Worker </a:t>
            </a:r>
            <a:r>
              <a:rPr lang="en-US" sz="3600" dirty="0"/>
              <a:t>Systems (KWS)</a:t>
            </a:r>
          </a:p>
        </p:txBody>
      </p:sp>
      <p:sp>
        <p:nvSpPr>
          <p:cNvPr id="192515" name="Rectangle 3"/>
          <p:cNvSpPr>
            <a:spLocks noGrp="1" noChangeArrowheads="1"/>
          </p:cNvSpPr>
          <p:nvPr>
            <p:ph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2400" dirty="0" err="1" smtClean="0">
                <a:cs typeface="Times New Roman" panose="02020603050405020304" pitchFamily="18" charset="0"/>
              </a:rPr>
              <a:t>Mendukung</a:t>
            </a:r>
            <a:r>
              <a:rPr lang="en-US" sz="2400" dirty="0" smtClean="0">
                <a:cs typeface="Times New Roman" panose="02020603050405020304" pitchFamily="18" charset="0"/>
              </a:rPr>
              <a:t> </a:t>
            </a:r>
            <a:r>
              <a:rPr lang="en-US" sz="2400" dirty="0" err="1">
                <a:cs typeface="Times New Roman" panose="02020603050405020304" pitchFamily="18" charset="0"/>
              </a:rPr>
              <a:t>pekerja</a:t>
            </a:r>
            <a:r>
              <a:rPr lang="en-US" sz="2400" dirty="0">
                <a:cs typeface="Times New Roman" panose="02020603050405020304" pitchFamily="18" charset="0"/>
              </a:rPr>
              <a:t> </a:t>
            </a:r>
            <a:r>
              <a:rPr lang="en-US" sz="2400" dirty="0" err="1">
                <a:cs typeface="Times New Roman" panose="02020603050405020304" pitchFamily="18" charset="0"/>
              </a:rPr>
              <a:t>profesional</a:t>
            </a:r>
            <a:r>
              <a:rPr lang="en-US" sz="2400" dirty="0"/>
              <a:t>.</a:t>
            </a:r>
          </a:p>
          <a:p>
            <a:pPr lvl="1"/>
            <a:r>
              <a:rPr lang="en-US" sz="2000" dirty="0" err="1">
                <a:cs typeface="Times New Roman" panose="02020603050405020304" pitchFamily="18" charset="0"/>
              </a:rPr>
              <a:t>menciptakan</a:t>
            </a:r>
            <a:r>
              <a:rPr lang="en-US" sz="2000" dirty="0">
                <a:cs typeface="Times New Roman" panose="02020603050405020304" pitchFamily="18" charset="0"/>
              </a:rPr>
              <a:t> </a:t>
            </a:r>
            <a:r>
              <a:rPr lang="en-US" sz="2000" dirty="0" err="1">
                <a:cs typeface="Times New Roman" panose="02020603050405020304" pitchFamily="18" charset="0"/>
              </a:rPr>
              <a:t>pengetahuan</a:t>
            </a:r>
            <a:r>
              <a:rPr lang="en-US" sz="2000" dirty="0">
                <a:cs typeface="Times New Roman" panose="02020603050405020304" pitchFamily="18" charset="0"/>
              </a:rPr>
              <a:t> </a:t>
            </a:r>
            <a:r>
              <a:rPr lang="en-US" sz="2000" dirty="0" err="1">
                <a:cs typeface="Times New Roman" panose="02020603050405020304" pitchFamily="18" charset="0"/>
              </a:rPr>
              <a:t>baru</a:t>
            </a:r>
            <a:r>
              <a:rPr lang="en-US" sz="2000" dirty="0">
                <a:cs typeface="Times New Roman" panose="02020603050405020304" pitchFamily="18" charset="0"/>
              </a:rPr>
              <a:t> </a:t>
            </a:r>
            <a:r>
              <a:rPr lang="en-US" sz="2000" dirty="0" err="1">
                <a:cs typeface="Times New Roman" panose="02020603050405020304" pitchFamily="18" charset="0"/>
              </a:rPr>
              <a:t>dan</a:t>
            </a:r>
            <a:r>
              <a:rPr lang="en-US" sz="2000" dirty="0">
                <a:cs typeface="Times New Roman" panose="02020603050405020304" pitchFamily="18" charset="0"/>
              </a:rPr>
              <a:t> </a:t>
            </a:r>
            <a:r>
              <a:rPr lang="en-US" sz="2000" dirty="0" err="1">
                <a:cs typeface="Times New Roman" panose="02020603050405020304" pitchFamily="18" charset="0"/>
              </a:rPr>
              <a:t>memungkinkan</a:t>
            </a:r>
            <a:r>
              <a:rPr lang="en-US" sz="2000" dirty="0">
                <a:cs typeface="Times New Roman" panose="02020603050405020304" pitchFamily="18" charset="0"/>
              </a:rPr>
              <a:t> </a:t>
            </a:r>
            <a:r>
              <a:rPr lang="en-US" sz="2000" dirty="0" err="1">
                <a:cs typeface="Times New Roman" panose="02020603050405020304" pitchFamily="18" charset="0"/>
              </a:rPr>
              <a:t>memberikan</a:t>
            </a:r>
            <a:r>
              <a:rPr lang="en-US" sz="2000" dirty="0">
                <a:cs typeface="Times New Roman" panose="02020603050405020304" pitchFamily="18" charset="0"/>
              </a:rPr>
              <a:t> </a:t>
            </a:r>
            <a:r>
              <a:rPr lang="en-US" sz="2000" dirty="0" err="1">
                <a:cs typeface="Times New Roman" panose="02020603050405020304" pitchFamily="18" charset="0"/>
              </a:rPr>
              <a:t>kontribusi</a:t>
            </a:r>
            <a:r>
              <a:rPr lang="en-US" sz="2000" dirty="0">
                <a:cs typeface="Times New Roman" panose="02020603050405020304" pitchFamily="18" charset="0"/>
              </a:rPr>
              <a:t> </a:t>
            </a:r>
            <a:r>
              <a:rPr lang="en-US" sz="2000" dirty="0" err="1">
                <a:cs typeface="Times New Roman" panose="02020603050405020304" pitchFamily="18" charset="0"/>
              </a:rPr>
              <a:t>kepada</a:t>
            </a:r>
            <a:r>
              <a:rPr lang="en-US" sz="2000" dirty="0">
                <a:cs typeface="Times New Roman" panose="02020603050405020304" pitchFamily="18" charset="0"/>
              </a:rPr>
              <a:t> </a:t>
            </a:r>
            <a:r>
              <a:rPr lang="en-US" sz="2000" dirty="0" err="1">
                <a:cs typeface="Times New Roman" panose="02020603050405020304" pitchFamily="18" charset="0"/>
              </a:rPr>
              <a:t>organisasi</a:t>
            </a:r>
            <a:r>
              <a:rPr lang="en-US" sz="2000" dirty="0">
                <a:cs typeface="Times New Roman" panose="02020603050405020304" pitchFamily="18" charset="0"/>
              </a:rPr>
              <a:t> </a:t>
            </a:r>
            <a:r>
              <a:rPr lang="en-US" sz="2000" dirty="0" err="1">
                <a:cs typeface="Times New Roman" panose="02020603050405020304" pitchFamily="18" charset="0"/>
              </a:rPr>
              <a:t>atau</a:t>
            </a:r>
            <a:r>
              <a:rPr lang="en-US" sz="2000" dirty="0">
                <a:cs typeface="Times New Roman" panose="02020603050405020304" pitchFamily="18" charset="0"/>
              </a:rPr>
              <a:t> </a:t>
            </a:r>
            <a:r>
              <a:rPr lang="en-US" sz="2000" dirty="0" err="1">
                <a:cs typeface="Times New Roman" panose="02020603050405020304" pitchFamily="18" charset="0"/>
              </a:rPr>
              <a:t>masyarakat</a:t>
            </a:r>
            <a:endParaRPr lang="en-US" sz="2000"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A37165A-4D34-4B2B-9195-D3F820869D47}" type="slidenum">
              <a:rPr lang="en-US"/>
              <a:pPr/>
              <a:t>13</a:t>
            </a:fld>
            <a:endParaRPr lang="en-US"/>
          </a:p>
        </p:txBody>
      </p:sp>
      <p:sp>
        <p:nvSpPr>
          <p:cNvPr id="6" name="AutoShape 4">
            <a:hlinkClick r:id="rId2" action="ppaction://hlinksldjump" highlightClick="1"/>
          </p:cNvPr>
          <p:cNvSpPr>
            <a:spLocks noChangeArrowheads="1"/>
          </p:cNvSpPr>
          <p:nvPr/>
        </p:nvSpPr>
        <p:spPr bwMode="auto">
          <a:xfrm>
            <a:off x="9687059" y="5506791"/>
            <a:ext cx="304800" cy="228600"/>
          </a:xfrm>
          <a:prstGeom prst="actionButtonBackPreviou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77937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z="3600" dirty="0" smtClean="0"/>
              <a:t>3.1 </a:t>
            </a:r>
            <a:r>
              <a:rPr lang="en-US" sz="3600" dirty="0" err="1" smtClean="0"/>
              <a:t>Sistem</a:t>
            </a:r>
            <a:r>
              <a:rPr lang="en-US" sz="3600" dirty="0" smtClean="0"/>
              <a:t> </a:t>
            </a:r>
            <a:r>
              <a:rPr lang="en-US" sz="3600" dirty="0" err="1"/>
              <a:t>Informasi</a:t>
            </a:r>
            <a:r>
              <a:rPr lang="en-US" sz="3600" dirty="0"/>
              <a:t> </a:t>
            </a:r>
            <a:r>
              <a:rPr lang="en-US" sz="3600" dirty="0" err="1"/>
              <a:t>Manajemen</a:t>
            </a:r>
            <a:r>
              <a:rPr lang="en-US" sz="3600" dirty="0"/>
              <a:t> (SIM)</a:t>
            </a:r>
          </a:p>
        </p:txBody>
      </p:sp>
      <p:sp>
        <p:nvSpPr>
          <p:cNvPr id="193539" name="Rectangle 3"/>
          <p:cNvSpPr>
            <a:spLocks noGrp="1" noChangeArrowheads="1"/>
          </p:cNvSpPr>
          <p:nvPr>
            <p:ph idx="1"/>
          </p:nvPr>
        </p:nvSpPr>
        <p:spPr bwMode="auto">
          <a:xfrm>
            <a:off x="2133600" y="1752600"/>
            <a:ext cx="9371012"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spcBef>
                <a:spcPts val="1200"/>
              </a:spcBef>
            </a:pPr>
            <a:r>
              <a:rPr lang="en-US" sz="2400" dirty="0" err="1">
                <a:cs typeface="Times New Roman" panose="02020603050405020304" pitchFamily="18" charset="0"/>
              </a:rPr>
              <a:t>Ruang</a:t>
            </a:r>
            <a:r>
              <a:rPr lang="en-US" sz="2400" dirty="0">
                <a:cs typeface="Times New Roman" panose="02020603050405020304" pitchFamily="18" charset="0"/>
              </a:rPr>
              <a:t> </a:t>
            </a:r>
            <a:r>
              <a:rPr lang="en-US" sz="2400" dirty="0" err="1">
                <a:cs typeface="Times New Roman" panose="02020603050405020304" pitchFamily="18" charset="0"/>
              </a:rPr>
              <a:t>lingkupnya</a:t>
            </a:r>
            <a:r>
              <a:rPr lang="en-US" sz="2400" dirty="0">
                <a:cs typeface="Times New Roman" panose="02020603050405020304" pitchFamily="18" charset="0"/>
              </a:rPr>
              <a:t> </a:t>
            </a:r>
            <a:r>
              <a:rPr lang="en-US" sz="2400" dirty="0" err="1">
                <a:cs typeface="Times New Roman" panose="02020603050405020304" pitchFamily="18" charset="0"/>
              </a:rPr>
              <a:t>meliputi</a:t>
            </a:r>
            <a:r>
              <a:rPr lang="en-US" sz="2400" dirty="0">
                <a:cs typeface="Times New Roman" panose="02020603050405020304" pitchFamily="18" charset="0"/>
              </a:rPr>
              <a:t> TPS</a:t>
            </a:r>
            <a:r>
              <a:rPr lang="en-US" sz="2400" dirty="0"/>
              <a:t>.</a:t>
            </a:r>
          </a:p>
          <a:p>
            <a:pPr>
              <a:lnSpc>
                <a:spcPct val="90000"/>
              </a:lnSpc>
              <a:spcBef>
                <a:spcPts val="1200"/>
              </a:spcBef>
            </a:pPr>
            <a:r>
              <a:rPr lang="en-US" sz="2400" smtClean="0">
                <a:cs typeface="Times New Roman" panose="02020603050405020304" pitchFamily="18" charset="0"/>
              </a:rPr>
              <a:t>Melibatkan </a:t>
            </a:r>
            <a:r>
              <a:rPr lang="en-US" sz="2400" dirty="0" err="1">
                <a:cs typeface="Times New Roman" panose="02020603050405020304" pitchFamily="18" charset="0"/>
              </a:rPr>
              <a:t>penyimpanan</a:t>
            </a:r>
            <a:r>
              <a:rPr lang="en-US" sz="2400" dirty="0">
                <a:cs typeface="Times New Roman" panose="02020603050405020304" pitchFamily="18" charset="0"/>
              </a:rPr>
              <a:t> basis data </a:t>
            </a:r>
            <a:r>
              <a:rPr lang="en-US" sz="2400" dirty="0" err="1">
                <a:cs typeface="Times New Roman" panose="02020603050405020304" pitchFamily="18" charset="0"/>
              </a:rPr>
              <a:t>dan</a:t>
            </a:r>
            <a:r>
              <a:rPr lang="en-US" sz="2400" dirty="0">
                <a:cs typeface="Times New Roman" panose="02020603050405020304" pitchFamily="18" charset="0"/>
              </a:rPr>
              <a:t> model yang </a:t>
            </a:r>
            <a:r>
              <a:rPr lang="en-US" sz="2400" dirty="0" err="1">
                <a:cs typeface="Times New Roman" panose="02020603050405020304" pitchFamily="18" charset="0"/>
              </a:rPr>
              <a:t>membantu</a:t>
            </a:r>
            <a:r>
              <a:rPr lang="en-US" sz="2400" dirty="0">
                <a:cs typeface="Times New Roman" panose="02020603050405020304" pitchFamily="18" charset="0"/>
              </a:rPr>
              <a:t> </a:t>
            </a:r>
            <a:r>
              <a:rPr lang="en-US" sz="2400" dirty="0" err="1">
                <a:cs typeface="Times New Roman" panose="02020603050405020304" pitchFamily="18" charset="0"/>
              </a:rPr>
              <a:t>pengguna</a:t>
            </a:r>
            <a:r>
              <a:rPr lang="en-US" sz="2400" dirty="0">
                <a:cs typeface="Times New Roman" panose="02020603050405020304" pitchFamily="18" charset="0"/>
              </a:rPr>
              <a:t> </a:t>
            </a:r>
            <a:r>
              <a:rPr lang="en-US" sz="2400" dirty="0" err="1">
                <a:cs typeface="Times New Roman" panose="02020603050405020304" pitchFamily="18" charset="0"/>
              </a:rPr>
              <a:t>menginterpretasikan</a:t>
            </a:r>
            <a:r>
              <a:rPr lang="en-US" sz="2400" dirty="0">
                <a:cs typeface="Times New Roman" panose="02020603050405020304" pitchFamily="18" charset="0"/>
              </a:rPr>
              <a:t> </a:t>
            </a:r>
            <a:r>
              <a:rPr lang="en-US" sz="2400" dirty="0" err="1">
                <a:cs typeface="Times New Roman" panose="02020603050405020304" pitchFamily="18" charset="0"/>
              </a:rPr>
              <a:t>dan</a:t>
            </a:r>
            <a:r>
              <a:rPr lang="en-US" sz="2400" dirty="0">
                <a:cs typeface="Times New Roman" panose="02020603050405020304" pitchFamily="18" charset="0"/>
              </a:rPr>
              <a:t> </a:t>
            </a:r>
            <a:r>
              <a:rPr lang="en-US" sz="2400" dirty="0" err="1">
                <a:cs typeface="Times New Roman" panose="02020603050405020304" pitchFamily="18" charset="0"/>
              </a:rPr>
              <a:t>menerapkan</a:t>
            </a:r>
            <a:r>
              <a:rPr lang="en-US" sz="2400" dirty="0">
                <a:cs typeface="Times New Roman" panose="02020603050405020304" pitchFamily="18" charset="0"/>
              </a:rPr>
              <a:t> data </a:t>
            </a:r>
            <a:r>
              <a:rPr lang="en-US" sz="2400" dirty="0" err="1">
                <a:cs typeface="Times New Roman" panose="02020603050405020304" pitchFamily="18" charset="0"/>
              </a:rPr>
              <a:t>tersebut</a:t>
            </a:r>
            <a:r>
              <a:rPr lang="en-US" sz="2400" dirty="0">
                <a:cs typeface="Times New Roman" panose="02020603050405020304" pitchFamily="18" charset="0"/>
              </a:rPr>
              <a:t>.</a:t>
            </a:r>
            <a:r>
              <a:rPr lang="en-US" sz="2400" dirty="0"/>
              <a:t> </a:t>
            </a:r>
          </a:p>
          <a:p>
            <a:pPr>
              <a:lnSpc>
                <a:spcPct val="90000"/>
              </a:lnSpc>
              <a:spcBef>
                <a:spcPts val="1200"/>
              </a:spcBef>
            </a:pPr>
            <a:r>
              <a:rPr lang="en-US" sz="2400" dirty="0" err="1">
                <a:cs typeface="Times New Roman" panose="02020603050405020304" pitchFamily="18" charset="0"/>
              </a:rPr>
              <a:t>Membantu</a:t>
            </a:r>
            <a:r>
              <a:rPr lang="en-US" sz="2400" dirty="0">
                <a:cs typeface="Times New Roman" panose="02020603050405020304" pitchFamily="18" charset="0"/>
              </a:rPr>
              <a:t> </a:t>
            </a:r>
            <a:r>
              <a:rPr lang="en-US" sz="2400" dirty="0" err="1">
                <a:cs typeface="Times New Roman" panose="02020603050405020304" pitchFamily="18" charset="0"/>
              </a:rPr>
              <a:t>menyatukan</a:t>
            </a:r>
            <a:r>
              <a:rPr lang="en-US" sz="2400" dirty="0">
                <a:cs typeface="Times New Roman" panose="02020603050405020304" pitchFamily="18" charset="0"/>
              </a:rPr>
              <a:t> </a:t>
            </a:r>
            <a:r>
              <a:rPr lang="en-US" sz="2400" dirty="0" err="1">
                <a:cs typeface="Times New Roman" panose="02020603050405020304" pitchFamily="18" charset="0"/>
              </a:rPr>
              <a:t>beberapa</a:t>
            </a:r>
            <a:r>
              <a:rPr lang="en-US" sz="2400" dirty="0">
                <a:cs typeface="Times New Roman" panose="02020603050405020304" pitchFamily="18" charset="0"/>
              </a:rPr>
              <a:t> </a:t>
            </a:r>
            <a:r>
              <a:rPr lang="en-US" sz="2400" dirty="0" err="1">
                <a:cs typeface="Times New Roman" panose="02020603050405020304" pitchFamily="18" charset="0"/>
              </a:rPr>
              <a:t>sistem</a:t>
            </a:r>
            <a:r>
              <a:rPr lang="en-US" sz="2400" dirty="0">
                <a:cs typeface="Times New Roman" panose="02020603050405020304" pitchFamily="18" charset="0"/>
              </a:rPr>
              <a:t> </a:t>
            </a:r>
            <a:r>
              <a:rPr lang="en-US" sz="2400" dirty="0" err="1">
                <a:cs typeface="Times New Roman" panose="02020603050405020304" pitchFamily="18" charset="0"/>
              </a:rPr>
              <a:t>informasi</a:t>
            </a:r>
            <a:r>
              <a:rPr lang="en-US" sz="2400" dirty="0">
                <a:cs typeface="Times New Roman" panose="02020603050405020304" pitchFamily="18" charset="0"/>
              </a:rPr>
              <a:t> </a:t>
            </a:r>
            <a:r>
              <a:rPr lang="en-US" sz="2400" dirty="0" err="1">
                <a:cs typeface="Times New Roman" panose="02020603050405020304" pitchFamily="18" charset="0"/>
              </a:rPr>
              <a:t>bisnis</a:t>
            </a:r>
            <a:r>
              <a:rPr lang="en-US" sz="2400" dirty="0">
                <a:cs typeface="Times New Roman" panose="02020603050405020304" pitchFamily="18" charset="0"/>
              </a:rPr>
              <a:t> yang </a:t>
            </a:r>
            <a:r>
              <a:rPr lang="en-US" sz="2400" dirty="0" err="1">
                <a:cs typeface="Times New Roman" panose="02020603050405020304" pitchFamily="18" charset="0"/>
              </a:rPr>
              <a:t>sudah</a:t>
            </a:r>
            <a:r>
              <a:rPr lang="en-US" sz="2400" dirty="0">
                <a:cs typeface="Times New Roman" panose="02020603050405020304" pitchFamily="18" charset="0"/>
              </a:rPr>
              <a:t> </a:t>
            </a:r>
            <a:r>
              <a:rPr lang="en-US" sz="2400" dirty="0" err="1">
                <a:cs typeface="Times New Roman" panose="02020603050405020304" pitchFamily="18" charset="0"/>
              </a:rPr>
              <a:t>terkomputerisasi</a:t>
            </a:r>
            <a:r>
              <a:rPr lang="en-US" sz="2400" dirty="0">
                <a:cs typeface="Times New Roman" panose="02020603050405020304" pitchFamily="18" charset="0"/>
              </a:rPr>
              <a:t> </a:t>
            </a:r>
            <a:r>
              <a:rPr lang="en-US" sz="2400" dirty="0" err="1">
                <a:cs typeface="Times New Roman" panose="02020603050405020304" pitchFamily="18" charset="0"/>
              </a:rPr>
              <a:t>meskipun</a:t>
            </a:r>
            <a:r>
              <a:rPr lang="en-US" sz="2400" dirty="0">
                <a:cs typeface="Times New Roman" panose="02020603050405020304" pitchFamily="18" charset="0"/>
              </a:rPr>
              <a:t> </a:t>
            </a:r>
            <a:r>
              <a:rPr lang="en-US" sz="2400" dirty="0" err="1">
                <a:cs typeface="Times New Roman" panose="02020603050405020304" pitchFamily="18" charset="0"/>
              </a:rPr>
              <a:t>tidak</a:t>
            </a:r>
            <a:r>
              <a:rPr lang="en-US" sz="2400" dirty="0">
                <a:cs typeface="Times New Roman" panose="02020603050405020304" pitchFamily="18" charset="0"/>
              </a:rPr>
              <a:t> </a:t>
            </a:r>
            <a:r>
              <a:rPr lang="en-US" sz="2400" dirty="0" err="1">
                <a:cs typeface="Times New Roman" panose="02020603050405020304" pitchFamily="18" charset="0"/>
              </a:rPr>
              <a:t>berupa</a:t>
            </a:r>
            <a:r>
              <a:rPr lang="en-US" sz="2400" dirty="0">
                <a:cs typeface="Times New Roman" panose="02020603050405020304" pitchFamily="18" charset="0"/>
              </a:rPr>
              <a:t> </a:t>
            </a:r>
            <a:r>
              <a:rPr lang="en-US" sz="2400" dirty="0" err="1">
                <a:cs typeface="Times New Roman" panose="02020603050405020304" pitchFamily="18" charset="0"/>
              </a:rPr>
              <a:t>struktur</a:t>
            </a:r>
            <a:r>
              <a:rPr lang="en-US" sz="2400" dirty="0">
                <a:cs typeface="Times New Roman" panose="02020603050405020304" pitchFamily="18" charset="0"/>
              </a:rPr>
              <a:t> </a:t>
            </a:r>
            <a:r>
              <a:rPr lang="en-US" sz="2400" dirty="0" err="1">
                <a:cs typeface="Times New Roman" panose="02020603050405020304" pitchFamily="18" charset="0"/>
              </a:rPr>
              <a:t>tunggal</a:t>
            </a:r>
            <a:r>
              <a:rPr lang="en-US" sz="2400">
                <a:cs typeface="Times New Roman" panose="02020603050405020304" pitchFamily="18" charset="0"/>
              </a:rPr>
              <a:t>. </a:t>
            </a:r>
            <a:endParaRPr lang="en-US" sz="2400" smtClean="0">
              <a:cs typeface="Times New Roman" panose="02020603050405020304" pitchFamily="18" charset="0"/>
            </a:endParaRPr>
          </a:p>
          <a:p>
            <a:pPr>
              <a:lnSpc>
                <a:spcPct val="90000"/>
              </a:lnSpc>
              <a:spcBef>
                <a:spcPts val="1200"/>
              </a:spcBef>
            </a:pPr>
            <a:endParaRPr lang="en-US" sz="2400" dirty="0"/>
          </a:p>
          <a:p>
            <a:pPr>
              <a:lnSpc>
                <a:spcPct val="90000"/>
              </a:lnSpc>
              <a:spcBef>
                <a:spcPts val="1200"/>
              </a:spcBef>
              <a:buFontTx/>
              <a:buNone/>
            </a:pPr>
            <a:r>
              <a:rPr lang="en-US" sz="2400" dirty="0">
                <a:latin typeface="Times New Roman" panose="02020603050405020304" pitchFamily="18" charset="0"/>
                <a:cs typeface="Times New Roman" panose="02020603050405020304" pitchFamily="18" charset="0"/>
              </a:rPr>
              <a:t> </a:t>
            </a:r>
            <a:endParaRPr lang="en-US" sz="2400" dirty="0"/>
          </a:p>
        </p:txBody>
      </p:sp>
      <p:sp>
        <p:nvSpPr>
          <p:cNvPr id="5" name="Slide Number Placeholder 4"/>
          <p:cNvSpPr>
            <a:spLocks noGrp="1"/>
          </p:cNvSpPr>
          <p:nvPr>
            <p:ph type="sldNum" sz="quarter" idx="12"/>
          </p:nvPr>
        </p:nvSpPr>
        <p:spPr/>
        <p:txBody>
          <a:bodyPr/>
          <a:lstStyle/>
          <a:p>
            <a:fld id="{D01EF052-3EE5-4482-A196-08BE5937905C}" type="slidenum">
              <a:rPr lang="en-US"/>
              <a:pPr/>
              <a:t>14</a:t>
            </a:fld>
            <a:endParaRPr lang="en-US"/>
          </a:p>
        </p:txBody>
      </p:sp>
      <p:sp>
        <p:nvSpPr>
          <p:cNvPr id="6" name="AutoShape 4">
            <a:hlinkClick r:id="rId2" action="ppaction://hlinksldjump" highlightClick="1"/>
          </p:cNvPr>
          <p:cNvSpPr>
            <a:spLocks noChangeArrowheads="1"/>
          </p:cNvSpPr>
          <p:nvPr/>
        </p:nvSpPr>
        <p:spPr bwMode="auto">
          <a:xfrm>
            <a:off x="9687059" y="5506791"/>
            <a:ext cx="304800" cy="228600"/>
          </a:xfrm>
          <a:prstGeom prst="actionButtonBackPreviou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Box 6"/>
          <p:cNvSpPr txBox="1"/>
          <p:nvPr/>
        </p:nvSpPr>
        <p:spPr>
          <a:xfrm>
            <a:off x="1102281" y="4682276"/>
            <a:ext cx="3295547" cy="984885"/>
          </a:xfrm>
          <a:prstGeom prst="rect">
            <a:avLst/>
          </a:prstGeom>
          <a:gradFill flip="none" rotWithShape="1">
            <a:gsLst>
              <a:gs pos="0">
                <a:schemeClr val="accent2">
                  <a:tint val="70000"/>
                  <a:lumMod val="104000"/>
                  <a:tint val="66000"/>
                  <a:satMod val="160000"/>
                </a:schemeClr>
              </a:gs>
              <a:gs pos="50000">
                <a:schemeClr val="accent2">
                  <a:tint val="70000"/>
                  <a:lumMod val="104000"/>
                  <a:tint val="44500"/>
                  <a:satMod val="160000"/>
                </a:schemeClr>
              </a:gs>
              <a:gs pos="100000">
                <a:schemeClr val="accent2">
                  <a:tint val="70000"/>
                  <a:lumMod val="104000"/>
                  <a:tint val="23500"/>
                  <a:satMod val="160000"/>
                </a:schemeClr>
              </a:gs>
            </a:gsLst>
            <a:path path="circle">
              <a:fillToRect l="50000" t="50000" r="50000" b="50000"/>
            </a:path>
            <a:tileRect/>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600"/>
              </a:spcBef>
            </a:pPr>
            <a:r>
              <a:rPr lang="en-US" sz="1600" b="1" smtClean="0"/>
              <a:t>Contoh: </a:t>
            </a:r>
          </a:p>
          <a:p>
            <a:pPr marL="285750" indent="-285750">
              <a:spcBef>
                <a:spcPts val="600"/>
              </a:spcBef>
              <a:buFont typeface="Arial" panose="020B0604020202020204" pitchFamily="34" charset="0"/>
              <a:buChar char="•"/>
            </a:pPr>
            <a:r>
              <a:rPr lang="en-US" sz="1600" smtClean="0"/>
              <a:t>SIM Akademik</a:t>
            </a:r>
          </a:p>
          <a:p>
            <a:pPr marL="285750" indent="-285750">
              <a:spcBef>
                <a:spcPts val="600"/>
              </a:spcBef>
              <a:buFont typeface="Arial" panose="020B0604020202020204" pitchFamily="34" charset="0"/>
              <a:buChar char="•"/>
            </a:pPr>
            <a:r>
              <a:rPr lang="en-US" sz="1600" smtClean="0"/>
              <a:t>SIM Pengadaan Lelang, dkk</a:t>
            </a:r>
            <a:endParaRPr lang="en-US" sz="160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51" y="4277075"/>
            <a:ext cx="3709306" cy="2459431"/>
          </a:xfrm>
          <a:prstGeom prst="rect">
            <a:avLst/>
          </a:prstGeom>
        </p:spPr>
      </p:pic>
    </p:spTree>
    <p:extLst>
      <p:ext uri="{BB962C8B-B14F-4D97-AF65-F5344CB8AC3E}">
        <p14:creationId xmlns:p14="http://schemas.microsoft.com/office/powerpoint/2010/main" val="1635825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sz="3600" dirty="0" smtClean="0"/>
              <a:t>3.2 Decision </a:t>
            </a:r>
            <a:r>
              <a:rPr lang="en-US" sz="3600" dirty="0"/>
              <a:t>Support Systems (DSS)</a:t>
            </a:r>
          </a:p>
        </p:txBody>
      </p:sp>
      <p:sp>
        <p:nvSpPr>
          <p:cNvPr id="194563" name="Rectangle 3"/>
          <p:cNvSpPr>
            <a:spLocks noGrp="1" noChangeArrowheads="1"/>
          </p:cNvSpPr>
          <p:nvPr>
            <p:ph idx="1"/>
          </p:nvPr>
        </p:nvSpPr>
        <p:spPr bwMode="auto">
          <a:xfrm>
            <a:off x="1422400" y="1648496"/>
            <a:ext cx="9622972"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2400" dirty="0" err="1">
                <a:cs typeface="Times New Roman" panose="02020603050405020304" pitchFamily="18" charset="0"/>
              </a:rPr>
              <a:t>Merupakan</a:t>
            </a:r>
            <a:r>
              <a:rPr lang="en-US" sz="2400" dirty="0">
                <a:cs typeface="Times New Roman" panose="02020603050405020304" pitchFamily="18" charset="0"/>
              </a:rPr>
              <a:t> </a:t>
            </a:r>
            <a:r>
              <a:rPr lang="en-US" sz="2400" dirty="0" err="1">
                <a:cs typeface="Times New Roman" panose="02020603050405020304" pitchFamily="18" charset="0"/>
              </a:rPr>
              <a:t>kelanjutan</a:t>
            </a:r>
            <a:r>
              <a:rPr lang="en-US" sz="2400" dirty="0">
                <a:cs typeface="Times New Roman" panose="02020603050405020304" pitchFamily="18" charset="0"/>
              </a:rPr>
              <a:t> </a:t>
            </a:r>
            <a:r>
              <a:rPr lang="en-US" sz="2400" dirty="0" err="1">
                <a:cs typeface="Times New Roman" panose="02020603050405020304" pitchFamily="18" charset="0"/>
              </a:rPr>
              <a:t>dari</a:t>
            </a:r>
            <a:r>
              <a:rPr lang="en-US" sz="2400" dirty="0">
                <a:cs typeface="Times New Roman" panose="02020603050405020304" pitchFamily="18" charset="0"/>
              </a:rPr>
              <a:t> SIM.</a:t>
            </a:r>
          </a:p>
          <a:p>
            <a:pPr lvl="1"/>
            <a:r>
              <a:rPr lang="en-US" sz="2000" dirty="0" err="1">
                <a:cs typeface="Times New Roman" panose="02020603050405020304" pitchFamily="18" charset="0"/>
              </a:rPr>
              <a:t>penekannya</a:t>
            </a:r>
            <a:r>
              <a:rPr lang="en-US" sz="2000" dirty="0">
                <a:cs typeface="Times New Roman" panose="02020603050405020304" pitchFamily="18" charset="0"/>
              </a:rPr>
              <a:t> </a:t>
            </a:r>
            <a:r>
              <a:rPr lang="en-US" sz="2000" dirty="0" err="1">
                <a:cs typeface="Times New Roman" panose="02020603050405020304" pitchFamily="18" charset="0"/>
              </a:rPr>
              <a:t>adalah</a:t>
            </a:r>
            <a:r>
              <a:rPr lang="en-US" sz="2000" dirty="0">
                <a:cs typeface="Times New Roman" panose="02020603050405020304" pitchFamily="18" charset="0"/>
              </a:rPr>
              <a:t> </a:t>
            </a:r>
            <a:r>
              <a:rPr lang="en-US" sz="2000" dirty="0" err="1">
                <a:cs typeface="Times New Roman" panose="02020603050405020304" pitchFamily="18" charset="0"/>
              </a:rPr>
              <a:t>mendukung</a:t>
            </a:r>
            <a:r>
              <a:rPr lang="en-US" sz="2000" dirty="0">
                <a:cs typeface="Times New Roman" panose="02020603050405020304" pitchFamily="18" charset="0"/>
              </a:rPr>
              <a:t> </a:t>
            </a:r>
            <a:r>
              <a:rPr lang="en-US" sz="2000" dirty="0" err="1">
                <a:cs typeface="Times New Roman" panose="02020603050405020304" pitchFamily="18" charset="0"/>
              </a:rPr>
              <a:t>pembuatan</a:t>
            </a:r>
            <a:r>
              <a:rPr lang="en-US" sz="2000" dirty="0">
                <a:cs typeface="Times New Roman" panose="02020603050405020304" pitchFamily="18" charset="0"/>
              </a:rPr>
              <a:t> </a:t>
            </a:r>
            <a:r>
              <a:rPr lang="en-US" sz="2000" dirty="0" err="1">
                <a:cs typeface="Times New Roman" panose="02020603050405020304" pitchFamily="18" charset="0"/>
              </a:rPr>
              <a:t>keputusan</a:t>
            </a:r>
            <a:r>
              <a:rPr lang="en-US" sz="2000" dirty="0">
                <a:cs typeface="Times New Roman" panose="02020603050405020304" pitchFamily="18" charset="0"/>
              </a:rPr>
              <a:t> di </a:t>
            </a:r>
            <a:r>
              <a:rPr lang="en-US" sz="2000" dirty="0" err="1">
                <a:cs typeface="Times New Roman" panose="02020603050405020304" pitchFamily="18" charset="0"/>
              </a:rPr>
              <a:t>seluruh</a:t>
            </a:r>
            <a:r>
              <a:rPr lang="en-US" sz="2000" dirty="0">
                <a:cs typeface="Times New Roman" panose="02020603050405020304" pitchFamily="18" charset="0"/>
              </a:rPr>
              <a:t> </a:t>
            </a:r>
            <a:r>
              <a:rPr lang="en-US" sz="2000" dirty="0" err="1">
                <a:cs typeface="Times New Roman" panose="02020603050405020304" pitchFamily="18" charset="0"/>
              </a:rPr>
              <a:t>tahapan</a:t>
            </a:r>
            <a:r>
              <a:rPr lang="en-US" sz="2000" dirty="0">
                <a:cs typeface="Times New Roman" panose="02020603050405020304" pitchFamily="18" charset="0"/>
              </a:rPr>
              <a:t>.</a:t>
            </a:r>
          </a:p>
          <a:p>
            <a:pPr lvl="1"/>
            <a:r>
              <a:rPr lang="en-US" sz="2000" dirty="0" err="1">
                <a:cs typeface="Times New Roman" panose="02020603050405020304" pitchFamily="18" charset="0"/>
              </a:rPr>
              <a:t>bergantung</a:t>
            </a:r>
            <a:r>
              <a:rPr lang="en-US" sz="2000" dirty="0">
                <a:cs typeface="Times New Roman" panose="02020603050405020304" pitchFamily="18" charset="0"/>
              </a:rPr>
              <a:t> </a:t>
            </a:r>
            <a:r>
              <a:rPr lang="en-US" sz="2000" dirty="0" err="1">
                <a:cs typeface="Times New Roman" panose="02020603050405020304" pitchFamily="18" charset="0"/>
              </a:rPr>
              <a:t>pada</a:t>
            </a:r>
            <a:r>
              <a:rPr lang="en-US" sz="2000" dirty="0">
                <a:cs typeface="Times New Roman" panose="02020603050405020304" pitchFamily="18" charset="0"/>
              </a:rPr>
              <a:t> </a:t>
            </a:r>
            <a:r>
              <a:rPr lang="en-US" sz="2000" dirty="0" err="1">
                <a:cs typeface="Times New Roman" panose="02020603050405020304" pitchFamily="18" charset="0"/>
              </a:rPr>
              <a:t>basisdata</a:t>
            </a:r>
            <a:r>
              <a:rPr lang="en-US" sz="2000" dirty="0">
                <a:cs typeface="Times New Roman" panose="02020603050405020304" pitchFamily="18" charset="0"/>
              </a:rPr>
              <a:t> </a:t>
            </a:r>
            <a:r>
              <a:rPr lang="en-US" sz="2000" dirty="0" err="1">
                <a:cs typeface="Times New Roman" panose="02020603050405020304" pitchFamily="18" charset="0"/>
              </a:rPr>
              <a:t>sebagai</a:t>
            </a:r>
            <a:r>
              <a:rPr lang="en-US" sz="2000" dirty="0">
                <a:cs typeface="Times New Roman" panose="02020603050405020304" pitchFamily="18" charset="0"/>
              </a:rPr>
              <a:t> </a:t>
            </a:r>
            <a:r>
              <a:rPr lang="en-US" sz="2000" dirty="0" err="1">
                <a:cs typeface="Times New Roman" panose="02020603050405020304" pitchFamily="18" charset="0"/>
              </a:rPr>
              <a:t>sumbernya</a:t>
            </a:r>
            <a:r>
              <a:rPr lang="en-US" sz="2000" dirty="0">
                <a:cs typeface="Times New Roman" panose="02020603050405020304" pitchFamily="18" charset="0"/>
              </a:rPr>
              <a:t>.</a:t>
            </a:r>
          </a:p>
          <a:p>
            <a:r>
              <a:rPr lang="en-US" sz="2400" dirty="0" err="1">
                <a:cs typeface="Times New Roman" panose="02020603050405020304" pitchFamily="18" charset="0"/>
              </a:rPr>
              <a:t>Keputusan</a:t>
            </a:r>
            <a:r>
              <a:rPr lang="en-US" sz="2400" dirty="0">
                <a:cs typeface="Times New Roman" panose="02020603050405020304" pitchFamily="18" charset="0"/>
              </a:rPr>
              <a:t> </a:t>
            </a:r>
            <a:r>
              <a:rPr lang="en-US" sz="2400" dirty="0" err="1">
                <a:cs typeface="Times New Roman" panose="02020603050405020304" pitchFamily="18" charset="0"/>
              </a:rPr>
              <a:t>terakhir</a:t>
            </a:r>
            <a:r>
              <a:rPr lang="en-US" sz="2400" dirty="0">
                <a:cs typeface="Times New Roman" panose="02020603050405020304" pitchFamily="18" charset="0"/>
              </a:rPr>
              <a:t> </a:t>
            </a:r>
            <a:r>
              <a:rPr lang="en-US" sz="2400" dirty="0" err="1">
                <a:cs typeface="Times New Roman" panose="02020603050405020304" pitchFamily="18" charset="0"/>
              </a:rPr>
              <a:t>tetap</a:t>
            </a:r>
            <a:r>
              <a:rPr lang="en-US" sz="2400" dirty="0">
                <a:cs typeface="Times New Roman" panose="02020603050405020304" pitchFamily="18" charset="0"/>
              </a:rPr>
              <a:t> </a:t>
            </a:r>
            <a:r>
              <a:rPr lang="en-US" sz="2400" dirty="0" err="1">
                <a:cs typeface="Times New Roman" panose="02020603050405020304" pitchFamily="18" charset="0"/>
              </a:rPr>
              <a:t>menjadi</a:t>
            </a:r>
            <a:r>
              <a:rPr lang="en-US" sz="2400" dirty="0">
                <a:cs typeface="Times New Roman" panose="02020603050405020304" pitchFamily="18" charset="0"/>
              </a:rPr>
              <a:t> </a:t>
            </a:r>
            <a:r>
              <a:rPr lang="en-US" sz="2400" dirty="0" err="1">
                <a:cs typeface="Times New Roman" panose="02020603050405020304" pitchFamily="18" charset="0"/>
              </a:rPr>
              <a:t>wewenang</a:t>
            </a:r>
            <a:r>
              <a:rPr lang="en-US" sz="2400" dirty="0">
                <a:cs typeface="Times New Roman" panose="02020603050405020304" pitchFamily="18" charset="0"/>
              </a:rPr>
              <a:t> </a:t>
            </a:r>
            <a:r>
              <a:rPr lang="en-US" sz="2400" dirty="0" err="1">
                <a:cs typeface="Times New Roman" panose="02020603050405020304" pitchFamily="18" charset="0"/>
              </a:rPr>
              <a:t>pengambil</a:t>
            </a:r>
            <a:r>
              <a:rPr lang="en-US" sz="2400" dirty="0">
                <a:cs typeface="Times New Roman" panose="02020603050405020304" pitchFamily="18" charset="0"/>
              </a:rPr>
              <a:t> </a:t>
            </a:r>
            <a:r>
              <a:rPr lang="en-US" sz="2400" dirty="0" err="1">
                <a:cs typeface="Times New Roman" panose="02020603050405020304" pitchFamily="18" charset="0"/>
              </a:rPr>
              <a:t>keputusan</a:t>
            </a:r>
            <a:r>
              <a:rPr lang="en-US" sz="2400" dirty="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9B3BD8EA-FCBC-40D5-B261-F0BFD92DD454}" type="slidenum">
              <a:rPr lang="en-US"/>
              <a:pPr/>
              <a:t>15</a:t>
            </a:fld>
            <a:endParaRPr lang="en-US"/>
          </a:p>
        </p:txBody>
      </p:sp>
    </p:spTree>
    <p:extLst>
      <p:ext uri="{BB962C8B-B14F-4D97-AF65-F5344CB8AC3E}">
        <p14:creationId xmlns:p14="http://schemas.microsoft.com/office/powerpoint/2010/main" val="1141682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Decision Support Systems (DSS)</a:t>
            </a:r>
          </a:p>
        </p:txBody>
      </p:sp>
      <p:sp>
        <p:nvSpPr>
          <p:cNvPr id="3" name="Content Placeholder 2"/>
          <p:cNvSpPr>
            <a:spLocks noGrp="1"/>
          </p:cNvSpPr>
          <p:nvPr>
            <p:ph idx="1"/>
          </p:nvPr>
        </p:nvSpPr>
        <p:spPr>
          <a:xfrm>
            <a:off x="1076459" y="1611086"/>
            <a:ext cx="8915400" cy="3777622"/>
          </a:xfrm>
        </p:spPr>
        <p:txBody>
          <a:bodyPr/>
          <a:lstStyle/>
          <a:p>
            <a:r>
              <a:rPr lang="en-US" b="1" smtClean="0"/>
              <a:t>Contoh</a:t>
            </a:r>
          </a:p>
          <a:p>
            <a:pPr marL="457200" lvl="1" indent="0">
              <a:buNone/>
            </a:pPr>
            <a:r>
              <a:rPr lang="en-US" smtClean="0"/>
              <a:t>DSS untuk Business Intelligence</a:t>
            </a:r>
          </a:p>
          <a:p>
            <a:pPr marL="457200" lvl="1" indent="0">
              <a:buNone/>
            </a:pPr>
            <a:r>
              <a:rPr lang="en-US" smtClean="0"/>
              <a:t>- Dashboard merekap semua transaksi penjualan/hasil perusahaan selama periode waktu tertentu</a:t>
            </a:r>
            <a:endParaRPr lang="en-US"/>
          </a:p>
        </p:txBody>
      </p:sp>
      <p:pic>
        <p:nvPicPr>
          <p:cNvPr id="5" name="Picture 2" descr="Prototipe Tampilan Dashboard untuk Pengaplikasian Business Intelligence bagi Sistem Pendukung Keputusan, Dibuat Menggunakan Tool Xcelcius Disambungkan ke Warehouse SAP-Business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089" y="3197441"/>
            <a:ext cx="6276975" cy="344805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a:hlinkClick r:id="rId3" action="ppaction://hlinksldjump" highlightClick="1"/>
          </p:cNvPr>
          <p:cNvSpPr>
            <a:spLocks noChangeArrowheads="1"/>
          </p:cNvSpPr>
          <p:nvPr/>
        </p:nvSpPr>
        <p:spPr bwMode="auto">
          <a:xfrm>
            <a:off x="11352212" y="6416892"/>
            <a:ext cx="304800" cy="228600"/>
          </a:xfrm>
          <a:prstGeom prst="actionButtonBackPreviou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Slide Number Placeholder 6"/>
          <p:cNvSpPr>
            <a:spLocks noGrp="1"/>
          </p:cNvSpPr>
          <p:nvPr>
            <p:ph type="sldNum" sz="quarter" idx="12"/>
          </p:nvPr>
        </p:nvSpPr>
        <p:spPr/>
        <p:txBody>
          <a:bodyPr/>
          <a:lstStyle/>
          <a:p>
            <a:fld id="{3EF9037E-B95A-4A21-A2BC-48CED049D7B5}" type="slidenum">
              <a:rPr lang="en-US" smtClean="0"/>
              <a:t>16</a:t>
            </a:fld>
            <a:endParaRPr lang="en-US"/>
          </a:p>
        </p:txBody>
      </p:sp>
    </p:spTree>
    <p:extLst>
      <p:ext uri="{BB962C8B-B14F-4D97-AF65-F5344CB8AC3E}">
        <p14:creationId xmlns:p14="http://schemas.microsoft.com/office/powerpoint/2010/main" val="191635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ormAutofit fontScale="90000"/>
          </a:bodyPr>
          <a:lstStyle/>
          <a:p>
            <a:pPr marL="838200" indent="-838200"/>
            <a:r>
              <a:rPr lang="en-US" sz="4000" dirty="0" smtClean="0"/>
              <a:t>3.3 </a:t>
            </a:r>
            <a:r>
              <a:rPr lang="en-US" sz="4000" dirty="0" err="1" smtClean="0"/>
              <a:t>Sistem</a:t>
            </a:r>
            <a:r>
              <a:rPr lang="en-US" sz="4000" dirty="0" smtClean="0"/>
              <a:t> </a:t>
            </a:r>
            <a:r>
              <a:rPr lang="en-US" sz="4000" dirty="0" err="1"/>
              <a:t>Ahli</a:t>
            </a:r>
            <a:r>
              <a:rPr lang="en-US" sz="4000" dirty="0"/>
              <a:t> (ES) </a:t>
            </a:r>
            <a:r>
              <a:rPr lang="en-US" sz="4000" dirty="0" err="1"/>
              <a:t>dan</a:t>
            </a:r>
            <a:r>
              <a:rPr lang="en-US" sz="4000" dirty="0"/>
              <a:t> </a:t>
            </a:r>
            <a:br>
              <a:rPr lang="en-US" sz="4000" dirty="0"/>
            </a:br>
            <a:r>
              <a:rPr lang="en-US" sz="4000" dirty="0" err="1"/>
              <a:t>Kecerdasan</a:t>
            </a:r>
            <a:r>
              <a:rPr lang="en-US" sz="4000" dirty="0"/>
              <a:t> </a:t>
            </a:r>
            <a:r>
              <a:rPr lang="en-US" sz="4000" dirty="0" err="1"/>
              <a:t>Buatan</a:t>
            </a:r>
            <a:r>
              <a:rPr lang="en-US" sz="4000" dirty="0"/>
              <a:t> (AI)</a:t>
            </a:r>
          </a:p>
        </p:txBody>
      </p:sp>
      <p:sp>
        <p:nvSpPr>
          <p:cNvPr id="195587" name="Rectangle 3"/>
          <p:cNvSpPr>
            <a:spLocks noGrp="1" noChangeArrowheads="1"/>
          </p:cNvSpPr>
          <p:nvPr>
            <p:ph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cs typeface="Times New Roman" panose="02020603050405020304" pitchFamily="18" charset="0"/>
              </a:rPr>
              <a:t>AI adalah ES dengan arsitek tingkat tinggi.</a:t>
            </a:r>
          </a:p>
          <a:p>
            <a:pPr>
              <a:lnSpc>
                <a:spcPct val="90000"/>
              </a:lnSpc>
            </a:pPr>
            <a:r>
              <a:rPr lang="en-US">
                <a:cs typeface="Times New Roman" panose="02020603050405020304" pitchFamily="18" charset="0"/>
              </a:rPr>
              <a:t>Motivasi AI: mengembangkan mesin yang berfungsi sangat cerdas. </a:t>
            </a:r>
          </a:p>
          <a:p>
            <a:pPr>
              <a:lnSpc>
                <a:spcPct val="90000"/>
              </a:lnSpc>
              <a:buFontTx/>
              <a:buNone/>
            </a:pPr>
            <a:endParaRPr lang="en-US">
              <a:cs typeface="Times New Roman" panose="02020603050405020304" pitchFamily="18" charset="0"/>
            </a:endParaRPr>
          </a:p>
          <a:p>
            <a:pPr>
              <a:lnSpc>
                <a:spcPct val="90000"/>
              </a:lnSpc>
            </a:pPr>
            <a:r>
              <a:rPr lang="en-US">
                <a:cs typeface="Times New Roman" panose="02020603050405020304" pitchFamily="18" charset="0"/>
              </a:rPr>
              <a:t>ES disebut juga dengan knowledge base system.</a:t>
            </a:r>
          </a:p>
          <a:p>
            <a:pPr>
              <a:lnSpc>
                <a:spcPct val="90000"/>
              </a:lnSpc>
            </a:pPr>
            <a:r>
              <a:rPr lang="en-US">
                <a:cs typeface="Times New Roman" panose="02020603050405020304" pitchFamily="18" charset="0"/>
              </a:rPr>
              <a:t>Dalam menyelesaikan masalah, sistem ahli menggunakan pengetahuan seorang ahli. </a:t>
            </a:r>
          </a:p>
          <a:p>
            <a:pPr lvl="1">
              <a:lnSpc>
                <a:spcPct val="90000"/>
              </a:lnSpc>
            </a:pPr>
            <a:r>
              <a:rPr lang="en-US">
                <a:cs typeface="Times New Roman" panose="02020603050405020304" pitchFamily="18" charset="0"/>
              </a:rPr>
              <a:t>memiliki kemampuan melakukan seleksi solusi terbaik pada permasalahan tertentu. </a:t>
            </a:r>
          </a:p>
          <a:p>
            <a:pPr lvl="1">
              <a:lnSpc>
                <a:spcPct val="90000"/>
              </a:lnSpc>
              <a:buFontTx/>
              <a:buNone/>
            </a:pPr>
            <a:endParaRPr lang="en-US"/>
          </a:p>
        </p:txBody>
      </p:sp>
      <p:sp>
        <p:nvSpPr>
          <p:cNvPr id="4" name="Slide Number Placeholder 4"/>
          <p:cNvSpPr>
            <a:spLocks noGrp="1"/>
          </p:cNvSpPr>
          <p:nvPr>
            <p:ph type="sldNum" sz="quarter" idx="12"/>
          </p:nvPr>
        </p:nvSpPr>
        <p:spPr/>
        <p:txBody>
          <a:bodyPr/>
          <a:lstStyle/>
          <a:p>
            <a:fld id="{82702FD3-13A5-4274-A84C-38D50DC0B37F}" type="slidenum">
              <a:rPr lang="en-US"/>
              <a:pPr/>
              <a:t>17</a:t>
            </a:fld>
            <a:endParaRPr lang="en-US"/>
          </a:p>
        </p:txBody>
      </p:sp>
    </p:spTree>
    <p:extLst>
      <p:ext uri="{BB962C8B-B14F-4D97-AF65-F5344CB8AC3E}">
        <p14:creationId xmlns:p14="http://schemas.microsoft.com/office/powerpoint/2010/main" val="2966738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2.bp.blogspot.com/-J3QkyuVF1ss/URIHOeQkjdI/AAAAAAAAAEw/DwS4iJeetjM/s1600/expert+sys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859" y="2052415"/>
            <a:ext cx="7773627" cy="3021642"/>
          </a:xfrm>
          <a:prstGeom prst="rect">
            <a:avLst/>
          </a:prstGeom>
          <a:noFill/>
          <a:extLst>
            <a:ext uri="{909E8E84-426E-40DD-AFC4-6F175D3DCCD1}">
              <a14:hiddenFill xmlns:a14="http://schemas.microsoft.com/office/drawing/2010/main">
                <a:solidFill>
                  <a:srgbClr val="FFFFFF"/>
                </a:solidFill>
              </a14:hiddenFill>
            </a:ext>
          </a:extLst>
        </p:spPr>
      </p:pic>
      <p:sp>
        <p:nvSpPr>
          <p:cNvPr id="196610" name="Rectangle 2"/>
          <p:cNvSpPr>
            <a:spLocks noGrp="1" noChangeArrowheads="1"/>
          </p:cNvSpPr>
          <p:nvPr>
            <p:ph type="title"/>
          </p:nvPr>
        </p:nvSpPr>
        <p:spPr/>
        <p:txBody>
          <a:bodyPr/>
          <a:lstStyle/>
          <a:p>
            <a:r>
              <a:rPr lang="en-US" sz="3600"/>
              <a:t>Sistem Ahli (ES) dan </a:t>
            </a:r>
            <a:br>
              <a:rPr lang="en-US" sz="3600"/>
            </a:br>
            <a:r>
              <a:rPr lang="en-US" sz="3600"/>
              <a:t>Kecerdasan Buatan (AI)</a:t>
            </a:r>
          </a:p>
        </p:txBody>
      </p:sp>
      <p:sp>
        <p:nvSpPr>
          <p:cNvPr id="196611" name="Rectangle 3"/>
          <p:cNvSpPr>
            <a:spLocks noGrp="1" noChangeArrowheads="1"/>
          </p:cNvSpPr>
          <p:nvPr>
            <p:ph idx="1"/>
          </p:nvPr>
        </p:nvSpPr>
        <p:spPr bwMode="auto">
          <a:xfrm>
            <a:off x="1762259" y="4827824"/>
            <a:ext cx="8077200" cy="181513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smtClean="0">
                <a:cs typeface="Times New Roman" panose="02020603050405020304" pitchFamily="18" charset="0"/>
              </a:rPr>
              <a:t>Perbedaannya </a:t>
            </a:r>
            <a:r>
              <a:rPr lang="en-US" dirty="0" err="1">
                <a:cs typeface="Times New Roman" panose="02020603050405020304" pitchFamily="18" charset="0"/>
              </a:rPr>
              <a:t>dengan</a:t>
            </a:r>
            <a:r>
              <a:rPr lang="en-US" dirty="0">
                <a:cs typeface="Times New Roman" panose="02020603050405020304" pitchFamily="18" charset="0"/>
              </a:rPr>
              <a:t> DSS </a:t>
            </a:r>
            <a:r>
              <a:rPr lang="en-US" dirty="0" err="1">
                <a:cs typeface="Times New Roman" panose="02020603050405020304" pitchFamily="18" charset="0"/>
              </a:rPr>
              <a:t>adalah</a:t>
            </a:r>
            <a:r>
              <a:rPr lang="en-US" dirty="0">
                <a:cs typeface="Times New Roman" panose="02020603050405020304" pitchFamily="18" charset="0"/>
              </a:rPr>
              <a:t>:</a:t>
            </a:r>
          </a:p>
          <a:p>
            <a:pPr lvl="1">
              <a:lnSpc>
                <a:spcPct val="90000"/>
              </a:lnSpc>
            </a:pPr>
            <a:r>
              <a:rPr lang="en-US" dirty="0">
                <a:cs typeface="Times New Roman" panose="02020603050405020304" pitchFamily="18" charset="0"/>
              </a:rPr>
              <a:t>DSS: </a:t>
            </a:r>
            <a:r>
              <a:rPr lang="en-US" dirty="0" err="1">
                <a:cs typeface="Times New Roman" panose="02020603050405020304" pitchFamily="18" charset="0"/>
              </a:rPr>
              <a:t>solusi</a:t>
            </a:r>
            <a:r>
              <a:rPr lang="en-US" dirty="0">
                <a:cs typeface="Times New Roman" panose="02020603050405020304" pitchFamily="18" charset="0"/>
              </a:rPr>
              <a:t> </a:t>
            </a:r>
            <a:r>
              <a:rPr lang="en-US" dirty="0" err="1">
                <a:cs typeface="Times New Roman" panose="02020603050405020304" pitchFamily="18" charset="0"/>
              </a:rPr>
              <a:t>tetap</a:t>
            </a:r>
            <a:r>
              <a:rPr lang="en-US" dirty="0">
                <a:cs typeface="Times New Roman" panose="02020603050405020304" pitchFamily="18" charset="0"/>
              </a:rPr>
              <a:t> </a:t>
            </a:r>
            <a:r>
              <a:rPr lang="en-US" dirty="0" err="1">
                <a:cs typeface="Times New Roman" panose="02020603050405020304" pitchFamily="18" charset="0"/>
              </a:rPr>
              <a:t>menjadi</a:t>
            </a:r>
            <a:r>
              <a:rPr lang="en-US" dirty="0">
                <a:cs typeface="Times New Roman" panose="02020603050405020304" pitchFamily="18" charset="0"/>
              </a:rPr>
              <a:t> </a:t>
            </a:r>
            <a:r>
              <a:rPr lang="en-US" dirty="0" err="1">
                <a:cs typeface="Times New Roman" panose="02020603050405020304" pitchFamily="18" charset="0"/>
              </a:rPr>
              <a:t>wewenang</a:t>
            </a:r>
            <a:r>
              <a:rPr lang="en-US" dirty="0">
                <a:cs typeface="Times New Roman" panose="02020603050405020304" pitchFamily="18" charset="0"/>
              </a:rPr>
              <a:t> </a:t>
            </a:r>
            <a:r>
              <a:rPr lang="en-US" dirty="0" err="1">
                <a:cs typeface="Times New Roman" panose="02020603050405020304" pitchFamily="18" charset="0"/>
              </a:rPr>
              <a:t>pengambil</a:t>
            </a:r>
            <a:r>
              <a:rPr lang="en-US" dirty="0">
                <a:cs typeface="Times New Roman" panose="02020603050405020304" pitchFamily="18" charset="0"/>
              </a:rPr>
              <a:t> </a:t>
            </a:r>
            <a:r>
              <a:rPr lang="en-US" dirty="0" err="1">
                <a:cs typeface="Times New Roman" panose="02020603050405020304" pitchFamily="18" charset="0"/>
              </a:rPr>
              <a:t>keputusan</a:t>
            </a:r>
            <a:r>
              <a:rPr lang="en-US" dirty="0">
                <a:cs typeface="Times New Roman" panose="02020603050405020304" pitchFamily="18" charset="0"/>
              </a:rPr>
              <a:t>.</a:t>
            </a:r>
          </a:p>
          <a:p>
            <a:pPr lvl="1">
              <a:lnSpc>
                <a:spcPct val="90000"/>
              </a:lnSpc>
            </a:pPr>
            <a:r>
              <a:rPr lang="en-US" dirty="0">
                <a:cs typeface="Times New Roman" panose="02020603050405020304" pitchFamily="18" charset="0"/>
              </a:rPr>
              <a:t>ES: </a:t>
            </a:r>
            <a:r>
              <a:rPr lang="en-US" dirty="0" err="1">
                <a:cs typeface="Times New Roman" panose="02020603050405020304" pitchFamily="18" charset="0"/>
              </a:rPr>
              <a:t>menghasilkan</a:t>
            </a:r>
            <a:r>
              <a:rPr lang="en-US" dirty="0">
                <a:cs typeface="Times New Roman" panose="02020603050405020304" pitchFamily="18" charset="0"/>
              </a:rPr>
              <a:t> </a:t>
            </a:r>
            <a:r>
              <a:rPr lang="en-US" dirty="0" err="1">
                <a:cs typeface="Times New Roman" panose="02020603050405020304" pitchFamily="18" charset="0"/>
              </a:rPr>
              <a:t>rekomendasi</a:t>
            </a:r>
            <a:r>
              <a:rPr lang="en-US" dirty="0">
                <a:cs typeface="Times New Roman" panose="02020603050405020304" pitchFamily="18" charset="0"/>
              </a:rPr>
              <a:t> </a:t>
            </a:r>
            <a:r>
              <a:rPr lang="en-US" dirty="0" err="1">
                <a:cs typeface="Times New Roman" panose="02020603050405020304" pitchFamily="18" charset="0"/>
              </a:rPr>
              <a:t>solusi</a:t>
            </a:r>
            <a:r>
              <a:rPr lang="en-US" dirty="0">
                <a:cs typeface="Times New Roman" panose="02020603050405020304" pitchFamily="18" charset="0"/>
              </a:rPr>
              <a:t> </a:t>
            </a:r>
            <a:r>
              <a:rPr lang="en-US" dirty="0" err="1">
                <a:cs typeface="Times New Roman" panose="02020603050405020304" pitchFamily="18" charset="0"/>
              </a:rPr>
              <a:t>terbaik</a:t>
            </a:r>
            <a:r>
              <a:rPr lang="en-US" dirty="0">
                <a:cs typeface="Times New Roman" panose="02020603050405020304" pitchFamily="18" charset="0"/>
              </a:rPr>
              <a:t>.</a:t>
            </a:r>
            <a:endParaRPr lang="en-US" dirty="0"/>
          </a:p>
          <a:p>
            <a:pPr>
              <a:lnSpc>
                <a:spcPct val="90000"/>
              </a:lnSpc>
            </a:pPr>
            <a:endParaRPr lang="en-US" dirty="0"/>
          </a:p>
        </p:txBody>
      </p:sp>
      <p:sp>
        <p:nvSpPr>
          <p:cNvPr id="5" name="Slide Number Placeholder 4"/>
          <p:cNvSpPr>
            <a:spLocks noGrp="1"/>
          </p:cNvSpPr>
          <p:nvPr>
            <p:ph type="sldNum" sz="quarter" idx="12"/>
          </p:nvPr>
        </p:nvSpPr>
        <p:spPr/>
        <p:txBody>
          <a:bodyPr/>
          <a:lstStyle/>
          <a:p>
            <a:fld id="{B5B0F40F-983F-4BDE-9C09-006433372E78}" type="slidenum">
              <a:rPr lang="en-US"/>
              <a:pPr/>
              <a:t>18</a:t>
            </a:fld>
            <a:endParaRPr lang="en-US"/>
          </a:p>
        </p:txBody>
      </p:sp>
    </p:spTree>
    <p:extLst>
      <p:ext uri="{BB962C8B-B14F-4D97-AF65-F5344CB8AC3E}">
        <p14:creationId xmlns:p14="http://schemas.microsoft.com/office/powerpoint/2010/main" val="2551060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Sistem Ahli (ES) dan </a:t>
            </a:r>
            <a:br>
              <a:rPr lang="en-US"/>
            </a:br>
            <a:r>
              <a:rPr lang="en-US"/>
              <a:t>Kecerdasan Buatan (AI)</a:t>
            </a:r>
          </a:p>
        </p:txBody>
      </p:sp>
      <p:sp>
        <p:nvSpPr>
          <p:cNvPr id="3" name="Content Placeholder 2"/>
          <p:cNvSpPr>
            <a:spLocks noGrp="1"/>
          </p:cNvSpPr>
          <p:nvPr>
            <p:ph idx="1"/>
          </p:nvPr>
        </p:nvSpPr>
        <p:spPr/>
        <p:txBody>
          <a:bodyPr/>
          <a:lstStyle/>
          <a:p>
            <a:r>
              <a:rPr lang="en-US" b="1" smtClean="0"/>
              <a:t>Contoh:</a:t>
            </a:r>
          </a:p>
          <a:p>
            <a:pPr lvl="1"/>
            <a:r>
              <a:rPr lang="en-US" smtClean="0"/>
              <a:t>XCON </a:t>
            </a:r>
            <a:r>
              <a:rPr lang="en-US"/>
              <a:t>&amp; XSEL : Membantu konfigurasi sistem komputer besar. Dikembangkan oleh Digital Equipment Corporation (DEC) dan Carnegie Mellon Universitas (CMU), akhir ’70 an. Untuk sistem komputer DEC VAC 11 1780</a:t>
            </a:r>
          </a:p>
        </p:txBody>
      </p:sp>
      <p:sp>
        <p:nvSpPr>
          <p:cNvPr id="4" name="AutoShape 4">
            <a:hlinkClick r:id="rId2" action="ppaction://hlinksldjump" highlightClick="1"/>
          </p:cNvPr>
          <p:cNvSpPr>
            <a:spLocks noChangeArrowheads="1"/>
          </p:cNvSpPr>
          <p:nvPr/>
        </p:nvSpPr>
        <p:spPr bwMode="auto">
          <a:xfrm>
            <a:off x="11504612" y="6261534"/>
            <a:ext cx="304800" cy="228600"/>
          </a:xfrm>
          <a:prstGeom prst="actionButtonBackPreviou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Slide Number Placeholder 4"/>
          <p:cNvSpPr>
            <a:spLocks noGrp="1"/>
          </p:cNvSpPr>
          <p:nvPr>
            <p:ph type="sldNum" sz="quarter" idx="12"/>
          </p:nvPr>
        </p:nvSpPr>
        <p:spPr/>
        <p:txBody>
          <a:bodyPr/>
          <a:lstStyle/>
          <a:p>
            <a:fld id="{3EF9037E-B95A-4A21-A2BC-48CED049D7B5}" type="slidenum">
              <a:rPr lang="en-US" smtClean="0"/>
              <a:t>19</a:t>
            </a:fld>
            <a:endParaRPr lang="en-US"/>
          </a:p>
        </p:txBody>
      </p:sp>
    </p:spTree>
    <p:extLst>
      <p:ext uri="{BB962C8B-B14F-4D97-AF65-F5344CB8AC3E}">
        <p14:creationId xmlns:p14="http://schemas.microsoft.com/office/powerpoint/2010/main" val="133769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dirty="0" err="1" smtClean="0"/>
              <a:t>Minggu</a:t>
            </a:r>
            <a:r>
              <a:rPr lang="en-US" dirty="0" smtClean="0"/>
              <a:t> 2</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1076237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t>2</a:t>
            </a:fld>
            <a:endParaRPr lang="en-US"/>
          </a:p>
        </p:txBody>
      </p:sp>
    </p:spTree>
    <p:extLst>
      <p:ext uri="{BB962C8B-B14F-4D97-AF65-F5344CB8AC3E}">
        <p14:creationId xmlns:p14="http://schemas.microsoft.com/office/powerpoint/2010/main" val="2345150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marL="838200" indent="-838200"/>
            <a:r>
              <a:rPr lang="en-US" sz="3600" dirty="0" smtClean="0"/>
              <a:t>4.1 GDSS</a:t>
            </a:r>
            <a:endParaRPr lang="en-US" sz="3600" dirty="0"/>
          </a:p>
        </p:txBody>
      </p:sp>
      <p:sp>
        <p:nvSpPr>
          <p:cNvPr id="197635" name="Rectangle 3"/>
          <p:cNvSpPr>
            <a:spLocks noGrp="1" noChangeArrowheads="1"/>
          </p:cNvSpPr>
          <p:nvPr>
            <p:ph idx="1"/>
          </p:nvPr>
        </p:nvSpPr>
        <p:spPr bwMode="auto">
          <a:xfrm>
            <a:off x="2133600" y="17526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dirty="0" smtClean="0"/>
              <a:t>GDSS (Group Decision Support System)</a:t>
            </a:r>
          </a:p>
          <a:p>
            <a:pPr>
              <a:lnSpc>
                <a:spcPct val="90000"/>
              </a:lnSpc>
            </a:pPr>
            <a:r>
              <a:rPr lang="en-US" dirty="0" err="1" smtClean="0"/>
              <a:t>Dibutuhkan</a:t>
            </a:r>
            <a:r>
              <a:rPr lang="en-US" dirty="0" smtClean="0"/>
              <a:t> </a:t>
            </a:r>
            <a:r>
              <a:rPr lang="en-US" dirty="0" err="1"/>
              <a:t>kerjasama</a:t>
            </a:r>
            <a:r>
              <a:rPr lang="en-US" dirty="0"/>
              <a:t> </a:t>
            </a:r>
            <a:r>
              <a:rPr lang="en-US" dirty="0" err="1"/>
              <a:t>kelompok</a:t>
            </a:r>
            <a:r>
              <a:rPr lang="en-US" dirty="0"/>
              <a:t> </a:t>
            </a:r>
            <a:r>
              <a:rPr lang="en-US" dirty="0" err="1"/>
              <a:t>untuk</a:t>
            </a:r>
            <a:r>
              <a:rPr lang="en-US" dirty="0"/>
              <a:t> </a:t>
            </a:r>
            <a:r>
              <a:rPr lang="en-US" dirty="0" err="1"/>
              <a:t>membuat</a:t>
            </a:r>
            <a:r>
              <a:rPr lang="en-US" dirty="0"/>
              <a:t> </a:t>
            </a:r>
            <a:r>
              <a:rPr lang="en-US" dirty="0" err="1"/>
              <a:t>keputusan</a:t>
            </a:r>
            <a:r>
              <a:rPr lang="en-US" dirty="0"/>
              <a:t> semi-</a:t>
            </a:r>
            <a:r>
              <a:rPr lang="en-US" dirty="0" err="1"/>
              <a:t>terstruktur</a:t>
            </a:r>
            <a:r>
              <a:rPr lang="en-US" dirty="0"/>
              <a:t> </a:t>
            </a:r>
            <a:r>
              <a:rPr lang="en-US" dirty="0" err="1"/>
              <a:t>dan</a:t>
            </a:r>
            <a:r>
              <a:rPr lang="en-US" dirty="0"/>
              <a:t> </a:t>
            </a:r>
            <a:r>
              <a:rPr lang="en-US" dirty="0" err="1"/>
              <a:t>tak</a:t>
            </a:r>
            <a:r>
              <a:rPr lang="en-US" dirty="0"/>
              <a:t> </a:t>
            </a:r>
            <a:r>
              <a:rPr lang="en-US" dirty="0" err="1"/>
              <a:t>terstruktur</a:t>
            </a:r>
            <a:r>
              <a:rPr lang="en-US" dirty="0"/>
              <a:t>.</a:t>
            </a:r>
          </a:p>
          <a:p>
            <a:pPr>
              <a:lnSpc>
                <a:spcPct val="90000"/>
              </a:lnSpc>
            </a:pPr>
            <a:r>
              <a:rPr lang="en-US" dirty="0" err="1"/>
              <a:t>Bentuk</a:t>
            </a:r>
            <a:r>
              <a:rPr lang="en-US" dirty="0"/>
              <a:t> </a:t>
            </a:r>
            <a:r>
              <a:rPr lang="en-US" dirty="0" err="1"/>
              <a:t>bantuannya</a:t>
            </a:r>
            <a:r>
              <a:rPr lang="en-US" dirty="0"/>
              <a:t>: </a:t>
            </a:r>
            <a:r>
              <a:rPr lang="en-US" dirty="0" err="1"/>
              <a:t>pendapat</a:t>
            </a:r>
            <a:r>
              <a:rPr lang="en-US" dirty="0"/>
              <a:t>, </a:t>
            </a:r>
            <a:r>
              <a:rPr lang="en-US" dirty="0" err="1"/>
              <a:t>kuesioner</a:t>
            </a:r>
            <a:r>
              <a:rPr lang="en-US" dirty="0"/>
              <a:t>, </a:t>
            </a:r>
            <a:r>
              <a:rPr lang="en-US" dirty="0" err="1"/>
              <a:t>konsultasi</a:t>
            </a:r>
            <a:r>
              <a:rPr lang="en-US" dirty="0"/>
              <a:t>, </a:t>
            </a:r>
            <a:r>
              <a:rPr lang="en-US" dirty="0" err="1"/>
              <a:t>dan</a:t>
            </a:r>
            <a:r>
              <a:rPr lang="en-US" dirty="0"/>
              <a:t> </a:t>
            </a:r>
            <a:r>
              <a:rPr lang="en-US" dirty="0" err="1"/>
              <a:t>skenario</a:t>
            </a:r>
            <a:r>
              <a:rPr lang="en-US" dirty="0"/>
              <a:t>.</a:t>
            </a:r>
          </a:p>
          <a:p>
            <a:pPr>
              <a:lnSpc>
                <a:spcPct val="90000"/>
              </a:lnSpc>
            </a:pPr>
            <a:r>
              <a:rPr lang="en-US" dirty="0"/>
              <a:t>Ada </a:t>
            </a:r>
            <a:r>
              <a:rPr lang="en-US" dirty="0" err="1"/>
              <a:t>perilaku</a:t>
            </a:r>
            <a:r>
              <a:rPr lang="en-US" dirty="0"/>
              <a:t> </a:t>
            </a:r>
            <a:r>
              <a:rPr lang="en-US" dirty="0" err="1"/>
              <a:t>negatif</a:t>
            </a:r>
            <a:r>
              <a:rPr lang="en-US" dirty="0"/>
              <a:t>  </a:t>
            </a:r>
            <a:r>
              <a:rPr lang="en-US" dirty="0" err="1"/>
              <a:t>dari</a:t>
            </a:r>
            <a:r>
              <a:rPr lang="en-US" dirty="0"/>
              <a:t> </a:t>
            </a:r>
            <a:r>
              <a:rPr lang="en-US" dirty="0" err="1"/>
              <a:t>kelompok</a:t>
            </a:r>
            <a:r>
              <a:rPr lang="en-US" dirty="0"/>
              <a:t>.</a:t>
            </a:r>
          </a:p>
          <a:p>
            <a:pPr lvl="1">
              <a:lnSpc>
                <a:spcPct val="90000"/>
              </a:lnSpc>
            </a:pPr>
            <a:r>
              <a:rPr lang="en-US" dirty="0" err="1"/>
              <a:t>Kurangnya</a:t>
            </a:r>
            <a:r>
              <a:rPr lang="en-US" dirty="0"/>
              <a:t> </a:t>
            </a:r>
            <a:r>
              <a:rPr lang="en-US" dirty="0" err="1" smtClean="0"/>
              <a:t>partisipasi</a:t>
            </a:r>
            <a:r>
              <a:rPr lang="en-US" dirty="0" smtClean="0"/>
              <a:t> </a:t>
            </a:r>
            <a:r>
              <a:rPr lang="en-US" dirty="0" err="1"/>
              <a:t>terkait</a:t>
            </a:r>
            <a:r>
              <a:rPr lang="en-US" dirty="0"/>
              <a:t> </a:t>
            </a:r>
            <a:r>
              <a:rPr lang="en-US" dirty="0" err="1"/>
              <a:t>dengan</a:t>
            </a:r>
            <a:r>
              <a:rPr lang="en-US" dirty="0"/>
              <a:t> </a:t>
            </a:r>
            <a:r>
              <a:rPr lang="en-US" dirty="0" err="1"/>
              <a:t>kekhawatiran</a:t>
            </a:r>
            <a:r>
              <a:rPr lang="en-US" dirty="0"/>
              <a:t> </a:t>
            </a:r>
            <a:r>
              <a:rPr lang="en-US" dirty="0" err="1"/>
              <a:t>tindakan</a:t>
            </a:r>
            <a:r>
              <a:rPr lang="en-US" dirty="0"/>
              <a:t> </a:t>
            </a:r>
            <a:r>
              <a:rPr lang="en-US" dirty="0" err="1"/>
              <a:t>balasan</a:t>
            </a:r>
            <a:r>
              <a:rPr lang="en-US" dirty="0"/>
              <a:t> </a:t>
            </a:r>
            <a:r>
              <a:rPr lang="en-US" dirty="0" err="1"/>
              <a:t>untuk</a:t>
            </a:r>
            <a:r>
              <a:rPr lang="en-US" dirty="0"/>
              <a:t> </a:t>
            </a:r>
            <a:r>
              <a:rPr lang="en-US" dirty="0" err="1"/>
              <a:t>menyatakan</a:t>
            </a:r>
            <a:r>
              <a:rPr lang="en-US" dirty="0"/>
              <a:t> </a:t>
            </a:r>
            <a:r>
              <a:rPr lang="en-US" dirty="0" err="1"/>
              <a:t>bahwa</a:t>
            </a:r>
            <a:r>
              <a:rPr lang="en-US" dirty="0"/>
              <a:t> </a:t>
            </a:r>
            <a:r>
              <a:rPr lang="en-US" dirty="0" err="1"/>
              <a:t>sudut</a:t>
            </a:r>
            <a:r>
              <a:rPr lang="en-US" dirty="0"/>
              <a:t> </a:t>
            </a:r>
            <a:r>
              <a:rPr lang="en-US" dirty="0" err="1"/>
              <a:t>pandang</a:t>
            </a:r>
            <a:r>
              <a:rPr lang="en-US" dirty="0"/>
              <a:t> </a:t>
            </a:r>
            <a:r>
              <a:rPr lang="en-US" dirty="0" err="1"/>
              <a:t>tidak</a:t>
            </a:r>
            <a:r>
              <a:rPr lang="en-US" dirty="0"/>
              <a:t> </a:t>
            </a:r>
            <a:r>
              <a:rPr lang="en-US" dirty="0" err="1"/>
              <a:t>dikenal</a:t>
            </a:r>
            <a:r>
              <a:rPr lang="en-US" dirty="0"/>
              <a:t>.</a:t>
            </a:r>
          </a:p>
          <a:p>
            <a:pPr lvl="1">
              <a:lnSpc>
                <a:spcPct val="90000"/>
              </a:lnSpc>
            </a:pPr>
            <a:r>
              <a:rPr lang="en-US" dirty="0" err="1"/>
              <a:t>Dominasi</a:t>
            </a:r>
            <a:r>
              <a:rPr lang="en-US" dirty="0"/>
              <a:t> </a:t>
            </a:r>
            <a:r>
              <a:rPr lang="en-US" dirty="0" err="1"/>
              <a:t>anggota</a:t>
            </a:r>
            <a:r>
              <a:rPr lang="en-US" dirty="0"/>
              <a:t> </a:t>
            </a:r>
            <a:r>
              <a:rPr lang="en-US" dirty="0" err="1"/>
              <a:t>kelompok</a:t>
            </a:r>
            <a:r>
              <a:rPr lang="en-US" dirty="0"/>
              <a:t> </a:t>
            </a:r>
            <a:r>
              <a:rPr lang="en-US" dirty="0" err="1"/>
              <a:t>vokal</a:t>
            </a:r>
            <a:r>
              <a:rPr lang="en-US" dirty="0"/>
              <a:t>.</a:t>
            </a:r>
          </a:p>
          <a:p>
            <a:pPr lvl="1">
              <a:lnSpc>
                <a:spcPct val="90000"/>
              </a:lnSpc>
            </a:pPr>
            <a:r>
              <a:rPr lang="en-US" dirty="0" err="1"/>
              <a:t>Pembuat</a:t>
            </a:r>
            <a:r>
              <a:rPr lang="en-US" dirty="0"/>
              <a:t> </a:t>
            </a:r>
            <a:r>
              <a:rPr lang="en-US" dirty="0" err="1"/>
              <a:t>keputusan</a:t>
            </a:r>
            <a:r>
              <a:rPr lang="en-US" dirty="0"/>
              <a:t> ‘group think’</a:t>
            </a:r>
          </a:p>
          <a:p>
            <a:pPr lvl="1">
              <a:lnSpc>
                <a:spcPct val="90000"/>
              </a:lnSpc>
            </a:pPr>
            <a:endParaRPr lang="en-US" dirty="0"/>
          </a:p>
        </p:txBody>
      </p:sp>
      <p:sp>
        <p:nvSpPr>
          <p:cNvPr id="5" name="Slide Number Placeholder 4"/>
          <p:cNvSpPr>
            <a:spLocks noGrp="1"/>
          </p:cNvSpPr>
          <p:nvPr>
            <p:ph type="sldNum" sz="quarter" idx="12"/>
          </p:nvPr>
        </p:nvSpPr>
        <p:spPr/>
        <p:txBody>
          <a:bodyPr/>
          <a:lstStyle/>
          <a:p>
            <a:fld id="{AFA77889-EA05-4D30-A34C-0C5D6DF97DF2}" type="slidenum">
              <a:rPr lang="en-US"/>
              <a:pPr/>
              <a:t>20</a:t>
            </a:fld>
            <a:endParaRPr lang="en-US"/>
          </a:p>
        </p:txBody>
      </p:sp>
      <p:sp>
        <p:nvSpPr>
          <p:cNvPr id="6" name="AutoShape 4">
            <a:hlinkClick r:id="rId2" action="ppaction://hlinksldjump" highlightClick="1"/>
          </p:cNvPr>
          <p:cNvSpPr>
            <a:spLocks noChangeArrowheads="1"/>
          </p:cNvSpPr>
          <p:nvPr/>
        </p:nvSpPr>
        <p:spPr bwMode="auto">
          <a:xfrm>
            <a:off x="9687059" y="5506791"/>
            <a:ext cx="304800" cy="228600"/>
          </a:xfrm>
          <a:prstGeom prst="actionButtonBackPreviou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5321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981200" y="228601"/>
            <a:ext cx="8229600" cy="868363"/>
          </a:xfrm>
        </p:spPr>
        <p:txBody>
          <a:bodyPr/>
          <a:lstStyle/>
          <a:p>
            <a:r>
              <a:rPr lang="en-US" sz="3600" dirty="0" smtClean="0"/>
              <a:t>4.2 Executive </a:t>
            </a:r>
            <a:r>
              <a:rPr lang="en-US" sz="3600" dirty="0"/>
              <a:t>Support Systems (ESS)</a:t>
            </a:r>
          </a:p>
        </p:txBody>
      </p:sp>
      <p:sp>
        <p:nvSpPr>
          <p:cNvPr id="198659" name="Rectangle 3"/>
          <p:cNvSpPr>
            <a:spLocks noGrp="1" noChangeArrowheads="1"/>
          </p:cNvSpPr>
          <p:nvPr>
            <p:ph idx="1"/>
          </p:nvPr>
        </p:nvSpPr>
        <p:spPr bwMode="auto">
          <a:xfrm>
            <a:off x="2057400" y="11430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cs typeface="Times New Roman" panose="02020603050405020304" pitchFamily="18" charset="0"/>
              </a:rPr>
              <a:t>Fungsi: membantu eksekutif membuat keputusan strategis</a:t>
            </a:r>
            <a:r>
              <a:rPr lang="en-US"/>
              <a:t>.</a:t>
            </a:r>
          </a:p>
          <a:p>
            <a:pPr lvl="1">
              <a:lnSpc>
                <a:spcPct val="90000"/>
              </a:lnSpc>
            </a:pPr>
            <a:r>
              <a:rPr lang="en-US">
                <a:cs typeface="Times New Roman" panose="02020603050405020304" pitchFamily="18" charset="0"/>
              </a:rPr>
              <a:t>interaksi antara organisasi dengan lingkungan eksternal</a:t>
            </a:r>
            <a:r>
              <a:rPr lang="en-US"/>
              <a:t>.</a:t>
            </a:r>
          </a:p>
          <a:p>
            <a:pPr lvl="1">
              <a:lnSpc>
                <a:spcPct val="90000"/>
              </a:lnSpc>
            </a:pPr>
            <a:r>
              <a:rPr lang="en-US"/>
              <a:t>menyediakan grafik-2 dan pendukung komunikasi di tempat-2 yang bisa diakses seperti kantor.</a:t>
            </a:r>
          </a:p>
          <a:p>
            <a:pPr lvl="1">
              <a:lnSpc>
                <a:spcPct val="90000"/>
              </a:lnSpc>
            </a:pPr>
            <a:r>
              <a:rPr lang="en-US"/>
              <a:t>Mengatasi problem keputusan yang tak terstruktur.</a:t>
            </a:r>
          </a:p>
          <a:p>
            <a:pPr>
              <a:lnSpc>
                <a:spcPct val="90000"/>
              </a:lnSpc>
            </a:pPr>
            <a:r>
              <a:rPr lang="en-US"/>
              <a:t>Bukan aplikasi khusus.</a:t>
            </a:r>
          </a:p>
          <a:p>
            <a:pPr>
              <a:lnSpc>
                <a:spcPct val="90000"/>
              </a:lnSpc>
            </a:pPr>
            <a:r>
              <a:rPr lang="en-US"/>
              <a:t>Menciptakan lingkungan yang kondusif untuk memikirkan problem-problem strategis.</a:t>
            </a:r>
          </a:p>
          <a:p>
            <a:pPr>
              <a:lnSpc>
                <a:spcPct val="90000"/>
              </a:lnSpc>
            </a:pPr>
            <a:r>
              <a:rPr lang="en-US">
                <a:cs typeface="Times New Roman" panose="02020603050405020304" pitchFamily="18" charset="0"/>
              </a:rPr>
              <a:t>Prosesnya bergantung pada informasi yang dihasilkan oleh TPS, dan SIM.</a:t>
            </a:r>
          </a:p>
          <a:p>
            <a:pPr>
              <a:lnSpc>
                <a:spcPct val="90000"/>
              </a:lnSpc>
              <a:buFontTx/>
              <a:buNone/>
            </a:pPr>
            <a:r>
              <a:rPr lang="en-US"/>
              <a:t> </a:t>
            </a:r>
          </a:p>
          <a:p>
            <a:pPr>
              <a:lnSpc>
                <a:spcPct val="90000"/>
              </a:lnSpc>
            </a:pPr>
            <a:endParaRPr lang="en-US"/>
          </a:p>
        </p:txBody>
      </p:sp>
      <p:sp>
        <p:nvSpPr>
          <p:cNvPr id="5" name="Slide Number Placeholder 4"/>
          <p:cNvSpPr>
            <a:spLocks noGrp="1"/>
          </p:cNvSpPr>
          <p:nvPr>
            <p:ph type="sldNum" sz="quarter" idx="12"/>
          </p:nvPr>
        </p:nvSpPr>
        <p:spPr/>
        <p:txBody>
          <a:bodyPr/>
          <a:lstStyle/>
          <a:p>
            <a:fld id="{AF5356FF-3767-4424-831E-0424E6248AFE}" type="slidenum">
              <a:rPr lang="en-US"/>
              <a:pPr/>
              <a:t>21</a:t>
            </a:fld>
            <a:endParaRPr lang="en-US"/>
          </a:p>
        </p:txBody>
      </p:sp>
      <p:sp>
        <p:nvSpPr>
          <p:cNvPr id="6" name="AutoShape 4">
            <a:hlinkClick r:id="rId2" action="ppaction://hlinksldjump" highlightClick="1"/>
          </p:cNvPr>
          <p:cNvSpPr>
            <a:spLocks noChangeArrowheads="1"/>
          </p:cNvSpPr>
          <p:nvPr/>
        </p:nvSpPr>
        <p:spPr bwMode="auto">
          <a:xfrm>
            <a:off x="9687059" y="5506791"/>
            <a:ext cx="304800" cy="228600"/>
          </a:xfrm>
          <a:prstGeom prst="actionButtonBackPreviou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86286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dirty="0" err="1" smtClean="0"/>
              <a:t>Minggu</a:t>
            </a:r>
            <a:r>
              <a:rPr lang="en-US" dirty="0" smtClean="0"/>
              <a:t> 2</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95520768"/>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t>22</a:t>
            </a:fld>
            <a:endParaRPr lang="en-US"/>
          </a:p>
        </p:txBody>
      </p:sp>
    </p:spTree>
    <p:extLst>
      <p:ext uri="{BB962C8B-B14F-4D97-AF65-F5344CB8AC3E}">
        <p14:creationId xmlns:p14="http://schemas.microsoft.com/office/powerpoint/2010/main" val="161892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Peran-peran Analyst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71032233"/>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t>23</a:t>
            </a:fld>
            <a:endParaRPr lang="en-US"/>
          </a:p>
        </p:txBody>
      </p:sp>
      <p:sp>
        <p:nvSpPr>
          <p:cNvPr id="8" name="Pentagon 7">
            <a:hlinkClick r:id="rId7" action="ppaction://hlinksldjump"/>
          </p:cNvPr>
          <p:cNvSpPr/>
          <p:nvPr/>
        </p:nvSpPr>
        <p:spPr>
          <a:xfrm>
            <a:off x="9924288" y="6291072"/>
            <a:ext cx="1341120" cy="36576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id-ID" dirty="0" smtClean="0"/>
              <a:t>SDLC</a:t>
            </a:r>
            <a:endParaRPr lang="en-US" dirty="0"/>
          </a:p>
        </p:txBody>
      </p:sp>
    </p:spTree>
    <p:extLst>
      <p:ext uri="{BB962C8B-B14F-4D97-AF65-F5344CB8AC3E}">
        <p14:creationId xmlns:p14="http://schemas.microsoft.com/office/powerpoint/2010/main" val="3979776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System Analyst</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id-ID" sz="2200" b="1" dirty="0" smtClean="0">
                <a:solidFill>
                  <a:srgbClr val="FF0000"/>
                </a:solidFill>
              </a:rPr>
              <a:t>System Analyst </a:t>
            </a:r>
            <a:r>
              <a:rPr lang="id-ID" sz="2200" dirty="0" smtClean="0"/>
              <a:t>adalah sosok penting yang </a:t>
            </a:r>
            <a:r>
              <a:rPr lang="id-ID" sz="2200" dirty="0" smtClean="0">
                <a:solidFill>
                  <a:srgbClr val="0070C0"/>
                </a:solidFill>
              </a:rPr>
              <a:t>menganalisa bisnis</a:t>
            </a:r>
            <a:r>
              <a:rPr lang="id-ID" sz="2200" dirty="0" smtClean="0"/>
              <a:t>, </a:t>
            </a:r>
            <a:r>
              <a:rPr lang="id-ID" sz="2200" dirty="0" smtClean="0">
                <a:solidFill>
                  <a:srgbClr val="0070C0"/>
                </a:solidFill>
              </a:rPr>
              <a:t>mengidentifikasi peluang </a:t>
            </a:r>
            <a:r>
              <a:rPr lang="id-ID" sz="2200" dirty="0" smtClean="0">
                <a:solidFill>
                  <a:srgbClr val="0070C0"/>
                </a:solidFill>
              </a:rPr>
              <a:t>pen</a:t>
            </a:r>
            <a:r>
              <a:rPr lang="en-US" sz="2200" dirty="0" err="1" smtClean="0">
                <a:solidFill>
                  <a:srgbClr val="0070C0"/>
                </a:solidFill>
              </a:rPr>
              <a:t>ge</a:t>
            </a:r>
            <a:r>
              <a:rPr lang="id-ID" sz="2200" dirty="0" smtClean="0">
                <a:solidFill>
                  <a:srgbClr val="0070C0"/>
                </a:solidFill>
              </a:rPr>
              <a:t>mbangan </a:t>
            </a:r>
            <a:r>
              <a:rPr lang="id-ID" sz="2200" dirty="0" smtClean="0"/>
              <a:t>sistem, dan </a:t>
            </a:r>
            <a:r>
              <a:rPr lang="id-ID" sz="2200" dirty="0" smtClean="0">
                <a:solidFill>
                  <a:srgbClr val="0070C0"/>
                </a:solidFill>
              </a:rPr>
              <a:t>merancang SI </a:t>
            </a:r>
            <a:r>
              <a:rPr lang="id-ID" sz="2200" dirty="0" smtClean="0"/>
              <a:t>untuk mengimplementasikan idenya.</a:t>
            </a:r>
          </a:p>
          <a:p>
            <a:pPr>
              <a:lnSpc>
                <a:spcPct val="150000"/>
              </a:lnSpc>
            </a:pPr>
            <a:r>
              <a:rPr lang="id-ID" sz="2200" dirty="0" smtClean="0">
                <a:solidFill>
                  <a:schemeClr val="tx1"/>
                </a:solidFill>
              </a:rPr>
              <a:t>Penting untuk membangun skill dan pemahaman yang dibutuhkan untuk merancang dan mengimplementasikan SI baru, melalui praktik/pengalaman.</a:t>
            </a:r>
          </a:p>
          <a:p>
            <a:pPr>
              <a:lnSpc>
                <a:spcPct val="150000"/>
              </a:lnSpc>
            </a:pPr>
            <a:r>
              <a:rPr lang="id-ID" sz="2400" dirty="0"/>
              <a:t>Analis harus bisa bekerja dengan orang-orang yg terlibat dalam proyek SI dan berpengalaman bekerja dengan komputer</a:t>
            </a:r>
          </a:p>
          <a:p>
            <a:pPr>
              <a:lnSpc>
                <a:spcPct val="150000"/>
              </a:lnSpc>
            </a:pPr>
            <a:endParaRPr lang="id-ID" sz="2200" dirty="0" smtClean="0">
              <a:solidFill>
                <a:schemeClr val="tx1"/>
              </a:solidFill>
            </a:endParaRPr>
          </a:p>
        </p:txBody>
      </p:sp>
      <p:sp>
        <p:nvSpPr>
          <p:cNvPr id="4" name="Slide Number Placeholder 3"/>
          <p:cNvSpPr>
            <a:spLocks noGrp="1"/>
          </p:cNvSpPr>
          <p:nvPr>
            <p:ph type="sldNum" sz="quarter" idx="12"/>
          </p:nvPr>
        </p:nvSpPr>
        <p:spPr/>
        <p:txBody>
          <a:bodyPr/>
          <a:lstStyle/>
          <a:p>
            <a:fld id="{3EF9037E-B95A-4A21-A2BC-48CED049D7B5}" type="slidenum">
              <a:rPr lang="en-US" smtClean="0"/>
              <a:t>24</a:t>
            </a:fld>
            <a:endParaRPr lang="en-US"/>
          </a:p>
        </p:txBody>
      </p:sp>
    </p:spTree>
    <p:extLst>
      <p:ext uri="{BB962C8B-B14F-4D97-AF65-F5344CB8AC3E}">
        <p14:creationId xmlns:p14="http://schemas.microsoft.com/office/powerpoint/2010/main" val="2746426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Peran </a:t>
            </a:r>
            <a:r>
              <a:rPr lang="id-ID" b="1" dirty="0" smtClean="0"/>
              <a:t>System Analyst</a:t>
            </a:r>
            <a:endParaRPr lang="en-US" b="1" dirty="0"/>
          </a:p>
        </p:txBody>
      </p:sp>
      <p:sp>
        <p:nvSpPr>
          <p:cNvPr id="3" name="Content Placeholder 2"/>
          <p:cNvSpPr>
            <a:spLocks noGrp="1"/>
          </p:cNvSpPr>
          <p:nvPr>
            <p:ph idx="1"/>
          </p:nvPr>
        </p:nvSpPr>
        <p:spPr/>
        <p:txBody>
          <a:bodyPr/>
          <a:lstStyle/>
          <a:p>
            <a:r>
              <a:rPr lang="id-ID" dirty="0" smtClean="0"/>
              <a:t>Sebagai Konsultan</a:t>
            </a:r>
          </a:p>
          <a:p>
            <a:r>
              <a:rPr lang="id-ID" dirty="0" smtClean="0"/>
              <a:t>Sebagai Pakar Pendukung</a:t>
            </a:r>
          </a:p>
          <a:p>
            <a:r>
              <a:rPr lang="id-ID" i="1" dirty="0" smtClean="0"/>
              <a:t>Agent of change</a:t>
            </a:r>
          </a:p>
          <a:p>
            <a:pPr lvl="1"/>
            <a:r>
              <a:rPr lang="id-ID" dirty="0" smtClean="0"/>
              <a:t>Menentukan kapan berpindah tahapan di SDLC</a:t>
            </a:r>
          </a:p>
          <a:p>
            <a:pPr lvl="1"/>
            <a:r>
              <a:rPr lang="id-ID" dirty="0" smtClean="0"/>
              <a:t>Sebagai pencetus perubahan, menyusun rancangan perubahan, memfasilitasi perubahan</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t>25</a:t>
            </a:fld>
            <a:endParaRPr lang="en-US"/>
          </a:p>
        </p:txBody>
      </p:sp>
    </p:spTree>
    <p:extLst>
      <p:ext uri="{BB962C8B-B14F-4D97-AF65-F5344CB8AC3E}">
        <p14:creationId xmlns:p14="http://schemas.microsoft.com/office/powerpoint/2010/main" val="2718291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Kualifikasi System Analyst</a:t>
            </a:r>
            <a:endParaRPr lang="en-US" dirty="0"/>
          </a:p>
        </p:txBody>
      </p:sp>
      <p:sp>
        <p:nvSpPr>
          <p:cNvPr id="3" name="Content Placeholder 2"/>
          <p:cNvSpPr>
            <a:spLocks noGrp="1"/>
          </p:cNvSpPr>
          <p:nvPr>
            <p:ph idx="1"/>
          </p:nvPr>
        </p:nvSpPr>
        <p:spPr/>
        <p:txBody>
          <a:bodyPr/>
          <a:lstStyle/>
          <a:p>
            <a:r>
              <a:rPr lang="id-ID" dirty="0" smtClean="0"/>
              <a:t>Pemecah permasalahan</a:t>
            </a:r>
          </a:p>
          <a:p>
            <a:r>
              <a:rPr lang="id-ID" dirty="0" smtClean="0"/>
              <a:t>Komunikator</a:t>
            </a:r>
          </a:p>
          <a:p>
            <a:r>
              <a:rPr lang="id-ID" dirty="0" smtClean="0"/>
              <a:t>Memiliki etika profesional dan personal yang kuat</a:t>
            </a:r>
          </a:p>
          <a:p>
            <a:r>
              <a:rPr lang="id-ID" dirty="0" smtClean="0"/>
              <a:t>Disiplin</a:t>
            </a:r>
          </a:p>
          <a:p>
            <a:r>
              <a:rPr lang="id-ID" dirty="0" smtClean="0"/>
              <a:t>memiliki </a:t>
            </a:r>
          </a:p>
          <a:p>
            <a:r>
              <a:rPr lang="id-ID" dirty="0" smtClean="0"/>
              <a:t>Memiliki pengalaman di bidang analisa, desain, dan pemrograman</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t>26</a:t>
            </a:fld>
            <a:endParaRPr lang="en-US"/>
          </a:p>
        </p:txBody>
      </p:sp>
      <p:sp>
        <p:nvSpPr>
          <p:cNvPr id="5" name="Action Button: Return 4">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76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Business Analyst</a:t>
            </a:r>
            <a:endParaRPr lang="en-US" i="1" dirty="0"/>
          </a:p>
        </p:txBody>
      </p:sp>
      <p:sp>
        <p:nvSpPr>
          <p:cNvPr id="3" name="Content Placeholder 2"/>
          <p:cNvSpPr>
            <a:spLocks noGrp="1"/>
          </p:cNvSpPr>
          <p:nvPr>
            <p:ph idx="1"/>
          </p:nvPr>
        </p:nvSpPr>
        <p:spPr/>
        <p:txBody>
          <a:bodyPr/>
          <a:lstStyle/>
          <a:p>
            <a:r>
              <a:rPr lang="id-ID" dirty="0" smtClean="0"/>
              <a:t>Fokus pada isu bisnis yg melingkupi sistem</a:t>
            </a:r>
          </a:p>
          <a:p>
            <a:r>
              <a:rPr lang="id-ID" dirty="0" smtClean="0"/>
              <a:t>Membantu identifikasi nilai dari sistem yg akan dibangun</a:t>
            </a:r>
          </a:p>
          <a:p>
            <a:r>
              <a:rPr lang="id-ID" dirty="0" smtClean="0"/>
              <a:t>Membangun ide untuk memperbaiki proses bisnis</a:t>
            </a:r>
          </a:p>
          <a:p>
            <a:r>
              <a:rPr lang="id-ID" dirty="0" smtClean="0"/>
              <a:t>Membantu merancang proses bisnis dan kebijakan yang baru</a:t>
            </a:r>
          </a:p>
          <a:p>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t>27</a:t>
            </a:fld>
            <a:endParaRPr lang="en-US"/>
          </a:p>
        </p:txBody>
      </p:sp>
      <p:sp>
        <p:nvSpPr>
          <p:cNvPr id="6" name="Action Button: Return 5">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768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Requirement Analyst</a:t>
            </a:r>
            <a:endParaRPr lang="en-US" i="1" dirty="0"/>
          </a:p>
        </p:txBody>
      </p:sp>
      <p:sp>
        <p:nvSpPr>
          <p:cNvPr id="3" name="Content Placeholder 2"/>
          <p:cNvSpPr>
            <a:spLocks noGrp="1"/>
          </p:cNvSpPr>
          <p:nvPr>
            <p:ph idx="1"/>
          </p:nvPr>
        </p:nvSpPr>
        <p:spPr/>
        <p:txBody>
          <a:bodyPr/>
          <a:lstStyle/>
          <a:p>
            <a:r>
              <a:rPr lang="id-ID" dirty="0" smtClean="0"/>
              <a:t>Mengelisitasi kebutuhan dari stakeholder yang berhubungan dengan sistem</a:t>
            </a:r>
          </a:p>
          <a:p>
            <a:r>
              <a:rPr lang="id-ID" dirty="0" smtClean="0"/>
              <a:t>Semakin pahamnya organisasi akan pentingnya elisitasi kebutuhan, membuat banyak RA semakin paham dengan bisnis seperti analis bisnis</a:t>
            </a:r>
          </a:p>
          <a:p>
            <a:r>
              <a:rPr lang="id-ID" dirty="0" smtClean="0"/>
              <a:t>Skill:</a:t>
            </a:r>
          </a:p>
          <a:p>
            <a:pPr lvl="1"/>
            <a:r>
              <a:rPr lang="id-ID" dirty="0" smtClean="0"/>
              <a:t>Komunikator yg handal</a:t>
            </a:r>
          </a:p>
          <a:p>
            <a:pPr lvl="1"/>
            <a:r>
              <a:rPr lang="id-ID" dirty="0" smtClean="0"/>
              <a:t>Memiliki kemampuan tinggi dalam menggali kebutuhan menggunakan berbagai teknik</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t>28</a:t>
            </a:fld>
            <a:endParaRPr lang="en-US"/>
          </a:p>
        </p:txBody>
      </p:sp>
      <p:sp>
        <p:nvSpPr>
          <p:cNvPr id="6" name="Action Button: Return 5">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484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Infrastructure Analyst</a:t>
            </a:r>
            <a:endParaRPr lang="en-US" i="1" dirty="0"/>
          </a:p>
        </p:txBody>
      </p:sp>
      <p:sp>
        <p:nvSpPr>
          <p:cNvPr id="3" name="Content Placeholder 2"/>
          <p:cNvSpPr>
            <a:spLocks noGrp="1"/>
          </p:cNvSpPr>
          <p:nvPr>
            <p:ph idx="1"/>
          </p:nvPr>
        </p:nvSpPr>
        <p:spPr/>
        <p:txBody>
          <a:bodyPr/>
          <a:lstStyle/>
          <a:p>
            <a:r>
              <a:rPr lang="id-ID" dirty="0" smtClean="0"/>
              <a:t>Bisa juga disebut tengan </a:t>
            </a:r>
            <a:r>
              <a:rPr lang="id-ID" b="1" i="1" dirty="0" smtClean="0"/>
              <a:t>Software Architect</a:t>
            </a:r>
            <a:endParaRPr lang="id-ID" dirty="0" smtClean="0"/>
          </a:p>
          <a:p>
            <a:r>
              <a:rPr lang="id-ID" dirty="0" smtClean="0"/>
              <a:t>Fokus pada isu teknis terkait bagaimana sistem akan berinteraksi dengan infrastruktur teknis organisasi (hardware, software, jaringan, dan database)</a:t>
            </a:r>
          </a:p>
          <a:p>
            <a:r>
              <a:rPr lang="id-ID" dirty="0" smtClean="0"/>
              <a:t>Memastikan SI yang baru sesuai dengan standar perusahaan</a:t>
            </a:r>
          </a:p>
          <a:p>
            <a:r>
              <a:rPr lang="id-ID" dirty="0" smtClean="0"/>
              <a:t>Membantu mengidentifikasi perubahan infrastruktur yang dibutuhkan untuk mendukung sistem</a:t>
            </a:r>
          </a:p>
          <a:p>
            <a:r>
              <a:rPr lang="id-ID" dirty="0" smtClean="0"/>
              <a:t>Skill:</a:t>
            </a:r>
          </a:p>
          <a:p>
            <a:pPr lvl="1"/>
            <a:r>
              <a:rPr lang="id-ID" dirty="0" smtClean="0"/>
              <a:t>Pengalaman di bidang jaringan</a:t>
            </a:r>
          </a:p>
          <a:p>
            <a:pPr lvl="1"/>
            <a:r>
              <a:rPr lang="id-ID" dirty="0" smtClean="0"/>
              <a:t>Database administration</a:t>
            </a:r>
          </a:p>
          <a:p>
            <a:pPr lvl="1"/>
            <a:r>
              <a:rPr lang="id-ID" dirty="0" smtClean="0"/>
              <a:t>Mengenal banyak macam software dan hardware</a:t>
            </a:r>
          </a:p>
        </p:txBody>
      </p:sp>
      <p:sp>
        <p:nvSpPr>
          <p:cNvPr id="4" name="Slide Number Placeholder 3"/>
          <p:cNvSpPr>
            <a:spLocks noGrp="1"/>
          </p:cNvSpPr>
          <p:nvPr>
            <p:ph type="sldNum" sz="quarter" idx="12"/>
          </p:nvPr>
        </p:nvSpPr>
        <p:spPr/>
        <p:txBody>
          <a:bodyPr/>
          <a:lstStyle/>
          <a:p>
            <a:fld id="{3EF9037E-B95A-4A21-A2BC-48CED049D7B5}" type="slidenum">
              <a:rPr lang="en-US" smtClean="0"/>
              <a:t>29</a:t>
            </a:fld>
            <a:endParaRPr lang="en-US"/>
          </a:p>
        </p:txBody>
      </p:sp>
      <p:sp>
        <p:nvSpPr>
          <p:cNvPr id="6" name="Action Button: Return 5">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08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dirty="0" err="1" smtClean="0"/>
              <a:t>Minggu</a:t>
            </a:r>
            <a:r>
              <a:rPr lang="en-US" dirty="0" smtClean="0"/>
              <a:t> 2</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382369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t>3</a:t>
            </a:fld>
            <a:endParaRPr lang="en-US"/>
          </a:p>
        </p:txBody>
      </p:sp>
    </p:spTree>
    <p:extLst>
      <p:ext uri="{BB962C8B-B14F-4D97-AF65-F5344CB8AC3E}">
        <p14:creationId xmlns:p14="http://schemas.microsoft.com/office/powerpoint/2010/main" val="2444249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Change Management Analyst</a:t>
            </a:r>
            <a:endParaRPr lang="en-US" i="1" dirty="0"/>
          </a:p>
        </p:txBody>
      </p:sp>
      <p:sp>
        <p:nvSpPr>
          <p:cNvPr id="3" name="Content Placeholder 2"/>
          <p:cNvSpPr>
            <a:spLocks noGrp="1"/>
          </p:cNvSpPr>
          <p:nvPr>
            <p:ph idx="1"/>
          </p:nvPr>
        </p:nvSpPr>
        <p:spPr/>
        <p:txBody>
          <a:bodyPr/>
          <a:lstStyle/>
          <a:p>
            <a:r>
              <a:rPr lang="id-ID" dirty="0" smtClean="0"/>
              <a:t>Fokus pada orang-orang dan isu manajemen yang melingkupi instalasi sistem</a:t>
            </a:r>
          </a:p>
          <a:p>
            <a:r>
              <a:rPr lang="id-ID" dirty="0" smtClean="0"/>
              <a:t>Memastikan dokumntasi dan pendukung SI tersedia untuk user</a:t>
            </a:r>
          </a:p>
          <a:p>
            <a:r>
              <a:rPr lang="id-ID" dirty="0" smtClean="0"/>
              <a:t>Memberikan pelatihan untuk user (apabila SI yang digunakan baru)</a:t>
            </a:r>
          </a:p>
          <a:p>
            <a:r>
              <a:rPr lang="id-ID" dirty="0" smtClean="0"/>
              <a:t>Menyusun strategi menghadapi perubahan</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t>30</a:t>
            </a:fld>
            <a:endParaRPr lang="en-US"/>
          </a:p>
        </p:txBody>
      </p:sp>
      <p:sp>
        <p:nvSpPr>
          <p:cNvPr id="9" name="Action Button: Return 8">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5456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Project Manager</a:t>
            </a:r>
            <a:endParaRPr lang="en-US" i="1" dirty="0"/>
          </a:p>
        </p:txBody>
      </p:sp>
      <p:sp>
        <p:nvSpPr>
          <p:cNvPr id="3" name="Content Placeholder 2"/>
          <p:cNvSpPr>
            <a:spLocks noGrp="1"/>
          </p:cNvSpPr>
          <p:nvPr>
            <p:ph idx="1"/>
          </p:nvPr>
        </p:nvSpPr>
        <p:spPr/>
        <p:txBody>
          <a:bodyPr/>
          <a:lstStyle/>
          <a:p>
            <a:r>
              <a:rPr lang="id-ID" dirty="0" smtClean="0"/>
              <a:t>Memastikan proyek diselesaikan tepat waktu dan sesui dengan anggaran</a:t>
            </a:r>
          </a:p>
          <a:p>
            <a:r>
              <a:rPr lang="id-ID" dirty="0" smtClean="0"/>
              <a:t>Memastikan sistem memnuhi harapan organisasi</a:t>
            </a:r>
          </a:p>
          <a:p>
            <a:r>
              <a:rPr lang="id-ID" dirty="0" smtClean="0"/>
              <a:t>PM bisa juga bertindak sebagai </a:t>
            </a:r>
            <a:r>
              <a:rPr lang="id-ID" i="1" dirty="0" smtClean="0"/>
              <a:t>System Analyst, </a:t>
            </a:r>
            <a:r>
              <a:rPr lang="id-ID" dirty="0" smtClean="0"/>
              <a:t>nelalui pelatihan dan pengalaman</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t>31</a:t>
            </a:fld>
            <a:endParaRPr lang="en-US"/>
          </a:p>
        </p:txBody>
      </p:sp>
      <p:sp>
        <p:nvSpPr>
          <p:cNvPr id="6" name="Action Button: Return 5">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72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t>32</a:t>
            </a:fld>
            <a:endParaRPr lang="en-US"/>
          </a:p>
        </p:txBody>
      </p:sp>
      <p:pic>
        <p:nvPicPr>
          <p:cNvPr id="5" name="Picture 4"/>
          <p:cNvPicPr>
            <a:picLocks noChangeAspect="1"/>
          </p:cNvPicPr>
          <p:nvPr/>
        </p:nvPicPr>
        <p:blipFill>
          <a:blip r:embed="rId2"/>
          <a:stretch>
            <a:fillRect/>
          </a:stretch>
        </p:blipFill>
        <p:spPr>
          <a:xfrm>
            <a:off x="1951725" y="180359"/>
            <a:ext cx="8288550" cy="6497281"/>
          </a:xfrm>
          <a:prstGeom prst="rect">
            <a:avLst/>
          </a:prstGeom>
        </p:spPr>
      </p:pic>
      <p:sp>
        <p:nvSpPr>
          <p:cNvPr id="6" name="Action Button: Return 5">
            <a:hlinkClick r:id="rId3"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813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dirty="0" err="1" smtClean="0"/>
              <a:t>Minggu</a:t>
            </a:r>
            <a:r>
              <a:rPr lang="en-US" dirty="0" smtClean="0"/>
              <a:t> 2</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2309088"/>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t>33</a:t>
            </a:fld>
            <a:endParaRPr lang="en-US"/>
          </a:p>
        </p:txBody>
      </p:sp>
    </p:spTree>
    <p:extLst>
      <p:ext uri="{BB962C8B-B14F-4D97-AF65-F5344CB8AC3E}">
        <p14:creationId xmlns:p14="http://schemas.microsoft.com/office/powerpoint/2010/main" val="1352767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A02F10"/>
                </a:solidFill>
              </a:rPr>
              <a:t>Systems Development Live Cycle (SDLC)</a:t>
            </a:r>
            <a:endParaRPr lang="en-US" b="1" i="1" dirty="0">
              <a:solidFill>
                <a:srgbClr val="A02F10"/>
              </a:solidFill>
            </a:endParaRPr>
          </a:p>
        </p:txBody>
      </p:sp>
      <p:sp>
        <p:nvSpPr>
          <p:cNvPr id="3" name="Text Placeholder 2"/>
          <p:cNvSpPr>
            <a:spLocks noGrp="1"/>
          </p:cNvSpPr>
          <p:nvPr>
            <p:ph type="body" idx="1"/>
          </p:nvPr>
        </p:nvSpPr>
        <p:spPr/>
        <p:txBody>
          <a:bodyPr/>
          <a:lstStyle/>
          <a:p>
            <a:r>
              <a:rPr lang="en-US" smtClean="0"/>
              <a:t>Siklus Hidup Pengembangan Sistem</a:t>
            </a:r>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t>34</a:t>
            </a:fld>
            <a:endParaRPr lang="en-US"/>
          </a:p>
        </p:txBody>
      </p:sp>
    </p:spTree>
    <p:extLst>
      <p:ext uri="{BB962C8B-B14F-4D97-AF65-F5344CB8AC3E}">
        <p14:creationId xmlns:p14="http://schemas.microsoft.com/office/powerpoint/2010/main" val="2429485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SDLC</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5960872"/>
              </p:ext>
            </p:extLst>
          </p:nvPr>
        </p:nvGraphicFramePr>
        <p:xfrm>
          <a:off x="1631270" y="2017485"/>
          <a:ext cx="8915400" cy="4315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t>35</a:t>
            </a:fld>
            <a:endParaRPr lang="en-US"/>
          </a:p>
        </p:txBody>
      </p:sp>
    </p:spTree>
    <p:extLst>
      <p:ext uri="{BB962C8B-B14F-4D97-AF65-F5344CB8AC3E}">
        <p14:creationId xmlns:p14="http://schemas.microsoft.com/office/powerpoint/2010/main" val="40547673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Tentang SDLC</a:t>
            </a:r>
            <a:endParaRPr lang="en-US"/>
          </a:p>
        </p:txBody>
      </p:sp>
      <p:sp>
        <p:nvSpPr>
          <p:cNvPr id="3" name="Content Placeholder 2"/>
          <p:cNvSpPr>
            <a:spLocks noGrp="1"/>
          </p:cNvSpPr>
          <p:nvPr>
            <p:ph idx="1"/>
          </p:nvPr>
        </p:nvSpPr>
        <p:spPr/>
        <p:txBody>
          <a:bodyPr/>
          <a:lstStyle/>
          <a:p>
            <a:r>
              <a:rPr lang="en-US" smtClean="0"/>
              <a:t>Tahapan-tahapan dalam pengembangan sistem</a:t>
            </a:r>
          </a:p>
          <a:p>
            <a:r>
              <a:rPr lang="en-US" smtClean="0"/>
              <a:t>SDLC bisa diakukan secara </a:t>
            </a:r>
            <a:r>
              <a:rPr lang="en-US" b="1" smtClean="0"/>
              <a:t>berurutan</a:t>
            </a:r>
            <a:r>
              <a:rPr lang="en-US" smtClean="0"/>
              <a:t>, </a:t>
            </a:r>
            <a:r>
              <a:rPr lang="en-US" b="1" smtClean="0"/>
              <a:t>secara bertahap</a:t>
            </a:r>
            <a:r>
              <a:rPr lang="en-US" smtClean="0"/>
              <a:t>, </a:t>
            </a:r>
            <a:r>
              <a:rPr lang="en-US" b="1" smtClean="0"/>
              <a:t>secara berulang</a:t>
            </a:r>
            <a:r>
              <a:rPr lang="en-US" smtClean="0"/>
              <a:t>, atau dengan </a:t>
            </a:r>
            <a:r>
              <a:rPr lang="en-US" b="1" smtClean="0"/>
              <a:t>pola yang lain</a:t>
            </a:r>
            <a:r>
              <a:rPr lang="en-US" smtClean="0"/>
              <a:t>. </a:t>
            </a:r>
          </a:p>
          <a:p>
            <a:r>
              <a:rPr lang="en-US" smtClean="0"/>
              <a:t>Tiap tahap bisa diimplementasikan dengan teknik/metode tertentu.</a:t>
            </a:r>
          </a:p>
          <a:p>
            <a:r>
              <a:rPr lang="en-US" smtClean="0"/>
              <a:t>Pada tiap tahap menghasilkan </a:t>
            </a:r>
            <a:r>
              <a:rPr lang="en-US" i="1" smtClean="0"/>
              <a:t>deliverables</a:t>
            </a:r>
            <a:r>
              <a:rPr lang="en-US" smtClean="0"/>
              <a:t>. (berupa dokumen)</a:t>
            </a:r>
          </a:p>
          <a:p>
            <a:r>
              <a:rPr lang="en-US" smtClean="0"/>
              <a:t>Bersifat </a:t>
            </a:r>
            <a:r>
              <a:rPr lang="en-US" b="1" i="1" smtClean="0">
                <a:solidFill>
                  <a:srgbClr val="0070C0"/>
                </a:solidFill>
              </a:rPr>
              <a:t>gradual refinement</a:t>
            </a:r>
            <a:r>
              <a:rPr lang="en-US" i="1" smtClean="0"/>
              <a:t>, </a:t>
            </a:r>
          </a:p>
          <a:p>
            <a:pPr marL="457200" lvl="1" indent="0">
              <a:buNone/>
            </a:pPr>
            <a:r>
              <a:rPr lang="en-US" smtClean="0"/>
              <a:t>Deliverables yang dihasilkan pada tahap analisa digunakan sebagai input di tahap desain, dimana deliverables tsb akan diperbaiki untuk menghasilkan deliverables lain yang lebih detil tentang bagaimana sistem harus dibangun (output desain). </a:t>
            </a:r>
          </a:p>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t>36</a:t>
            </a:fld>
            <a:endParaRPr lang="en-US"/>
          </a:p>
        </p:txBody>
      </p:sp>
    </p:spTree>
    <p:extLst>
      <p:ext uri="{BB962C8B-B14F-4D97-AF65-F5344CB8AC3E}">
        <p14:creationId xmlns:p14="http://schemas.microsoft.com/office/powerpoint/2010/main" val="2683991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Motivasi</a:t>
            </a:r>
            <a:endParaRPr lang="en-US" dirty="0"/>
          </a:p>
        </p:txBody>
      </p:sp>
      <p:sp>
        <p:nvSpPr>
          <p:cNvPr id="3" name="Content Placeholder 2"/>
          <p:cNvSpPr>
            <a:spLocks noGrp="1"/>
          </p:cNvSpPr>
          <p:nvPr>
            <p:ph idx="1"/>
          </p:nvPr>
        </p:nvSpPr>
        <p:spPr/>
        <p:txBody>
          <a:bodyPr/>
          <a:lstStyle/>
          <a:p>
            <a:pPr>
              <a:lnSpc>
                <a:spcPct val="150000"/>
              </a:lnSpc>
            </a:pPr>
            <a:r>
              <a:rPr lang="id-ID" sz="2200" dirty="0" smtClean="0"/>
              <a:t>Banyaknya sistem yang ditinggalkan (dibangun, tetapi tidak digunakan) karena </a:t>
            </a:r>
            <a:r>
              <a:rPr lang="id-ID" sz="2200" b="1" dirty="0" smtClean="0"/>
              <a:t>Analyst</a:t>
            </a:r>
            <a:r>
              <a:rPr lang="id-ID" sz="2200" dirty="0" smtClean="0"/>
              <a:t> mencoba membangun sistem yang hebat </a:t>
            </a:r>
            <a:r>
              <a:rPr lang="id-ID" sz="2200" dirty="0" smtClean="0">
                <a:solidFill>
                  <a:srgbClr val="FF0000"/>
                </a:solidFill>
              </a:rPr>
              <a:t>tanpa memahami kebutuhan organisasi</a:t>
            </a:r>
          </a:p>
          <a:p>
            <a:pPr>
              <a:lnSpc>
                <a:spcPct val="150000"/>
              </a:lnSpc>
            </a:pPr>
            <a:r>
              <a:rPr lang="id-ID" sz="2200" dirty="0" smtClean="0"/>
              <a:t>Tujuan utama:</a:t>
            </a:r>
          </a:p>
          <a:p>
            <a:pPr lvl="1">
              <a:lnSpc>
                <a:spcPct val="150000"/>
              </a:lnSpc>
            </a:pPr>
            <a:r>
              <a:rPr lang="id-ID" sz="1800" dirty="0" smtClean="0">
                <a:solidFill>
                  <a:srgbClr val="3366FF"/>
                </a:solidFill>
              </a:rPr>
              <a:t>Memberikan/menambahkan nilai ke organisasi</a:t>
            </a:r>
            <a:endParaRPr lang="en-US" sz="1800" dirty="0">
              <a:solidFill>
                <a:srgbClr val="3366FF"/>
              </a:solidFill>
            </a:endParaRPr>
          </a:p>
        </p:txBody>
      </p:sp>
      <p:sp>
        <p:nvSpPr>
          <p:cNvPr id="4" name="Slide Number Placeholder 3"/>
          <p:cNvSpPr>
            <a:spLocks noGrp="1"/>
          </p:cNvSpPr>
          <p:nvPr>
            <p:ph type="sldNum" sz="quarter" idx="12"/>
          </p:nvPr>
        </p:nvSpPr>
        <p:spPr/>
        <p:txBody>
          <a:bodyPr/>
          <a:lstStyle/>
          <a:p>
            <a:fld id="{3EF9037E-B95A-4A21-A2BC-48CED049D7B5}" type="slidenum">
              <a:rPr lang="en-US" smtClean="0"/>
              <a:t>37</a:t>
            </a:fld>
            <a:endParaRPr lang="en-US"/>
          </a:p>
        </p:txBody>
      </p:sp>
    </p:spTree>
    <p:extLst>
      <p:ext uri="{BB962C8B-B14F-4D97-AF65-F5344CB8AC3E}">
        <p14:creationId xmlns:p14="http://schemas.microsoft.com/office/powerpoint/2010/main" val="2357829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Planning</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t>38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4072025684"/>
              </p:ext>
            </p:extLst>
          </p:nvPr>
        </p:nvGraphicFramePr>
        <p:xfrm>
          <a:off x="5744481" y="1809750"/>
          <a:ext cx="5760130" cy="3875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0859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Pengertian</a:t>
            </a:r>
            <a:endParaRPr lang="en-US"/>
          </a:p>
        </p:txBody>
      </p:sp>
      <p:sp>
        <p:nvSpPr>
          <p:cNvPr id="3" name="Content Placeholder 2"/>
          <p:cNvSpPr>
            <a:spLocks noGrp="1"/>
          </p:cNvSpPr>
          <p:nvPr>
            <p:ph idx="1"/>
          </p:nvPr>
        </p:nvSpPr>
        <p:spPr/>
        <p:txBody>
          <a:bodyPr/>
          <a:lstStyle/>
          <a:p>
            <a:r>
              <a:rPr lang="en-US" b="1" smtClean="0"/>
              <a:t>MEMAHAMI </a:t>
            </a:r>
            <a:endParaRPr lang="en-US" b="1"/>
          </a:p>
        </p:txBody>
      </p:sp>
      <p:sp>
        <p:nvSpPr>
          <p:cNvPr id="4" name="Slide Number Placeholder 3"/>
          <p:cNvSpPr>
            <a:spLocks noGrp="1"/>
          </p:cNvSpPr>
          <p:nvPr>
            <p:ph type="sldNum" sz="quarter" idx="12"/>
          </p:nvPr>
        </p:nvSpPr>
        <p:spPr/>
        <p:txBody>
          <a:bodyPr/>
          <a:lstStyle/>
          <a:p>
            <a:fld id="{3EF9037E-B95A-4A21-A2BC-48CED049D7B5}" type="slidenum">
              <a:rPr lang="en-US" smtClean="0"/>
              <a:t>39</a:t>
            </a:fld>
            <a:endParaRPr lang="en-US"/>
          </a:p>
        </p:txBody>
      </p:sp>
      <p:grpSp>
        <p:nvGrpSpPr>
          <p:cNvPr id="9" name="Group 8"/>
          <p:cNvGrpSpPr/>
          <p:nvPr/>
        </p:nvGrpSpPr>
        <p:grpSpPr>
          <a:xfrm>
            <a:off x="9831135" y="116114"/>
            <a:ext cx="1853484" cy="671669"/>
            <a:chOff x="9831135" y="116114"/>
            <a:chExt cx="1853484" cy="671669"/>
          </a:xfrm>
        </p:grpSpPr>
        <p:grpSp>
          <p:nvGrpSpPr>
            <p:cNvPr id="5" name="Group 4"/>
            <p:cNvGrpSpPr/>
            <p:nvPr/>
          </p:nvGrpSpPr>
          <p:grpSpPr>
            <a:xfrm>
              <a:off x="9831135" y="279779"/>
              <a:ext cx="1809322" cy="508004"/>
              <a:chOff x="3446664" y="1617"/>
              <a:chExt cx="2022071" cy="1011035"/>
            </a:xfrm>
            <a:effectLst>
              <a:outerShdw blurRad="50800" dist="38100" dir="2700000" algn="tl" rotWithShape="0">
                <a:prstClr val="black">
                  <a:alpha val="40000"/>
                </a:prstClr>
              </a:outerShdw>
            </a:effectLst>
          </p:grpSpPr>
          <p:sp>
            <p:nvSpPr>
              <p:cNvPr id="6" name="Rounded Rectangle 5"/>
              <p:cNvSpPr/>
              <p:nvPr/>
            </p:nvSpPr>
            <p:spPr>
              <a:xfrm>
                <a:off x="3446664" y="1617"/>
                <a:ext cx="2022071" cy="101103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ounded Rectangle 4"/>
              <p:cNvSpPr/>
              <p:nvPr/>
            </p:nvSpPr>
            <p:spPr>
              <a:xfrm>
                <a:off x="3496019" y="50972"/>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Planning</a:t>
                </a:r>
                <a:endParaRPr lang="en-US" sz="1800" kern="1200" dirty="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grpSp>
      <p:sp>
        <p:nvSpPr>
          <p:cNvPr id="10" name="TextBox 9"/>
          <p:cNvSpPr txBox="1"/>
          <p:nvPr/>
        </p:nvSpPr>
        <p:spPr>
          <a:xfrm>
            <a:off x="2211464" y="2801962"/>
            <a:ext cx="5989107"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800" b="1" smtClean="0"/>
              <a:t>Mengapa SI harus dibangun??? </a:t>
            </a:r>
            <a:endParaRPr lang="en-US" sz="2800" b="1"/>
          </a:p>
        </p:txBody>
      </p:sp>
      <p:sp>
        <p:nvSpPr>
          <p:cNvPr id="11" name="TextBox 10"/>
          <p:cNvSpPr txBox="1"/>
          <p:nvPr/>
        </p:nvSpPr>
        <p:spPr>
          <a:xfrm>
            <a:off x="4628092" y="3905048"/>
            <a:ext cx="5989107" cy="95410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smtClean="0"/>
              <a:t>Bagaimana tim akan bekerja untuk membangun SI??</a:t>
            </a:r>
            <a:endParaRPr lang="en-US" sz="2800" b="1"/>
          </a:p>
        </p:txBody>
      </p:sp>
    </p:spTree>
    <p:extLst>
      <p:ext uri="{BB962C8B-B14F-4D97-AF65-F5344CB8AC3E}">
        <p14:creationId xmlns:p14="http://schemas.microsoft.com/office/powerpoint/2010/main" val="1817889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algn="l"/>
            <a:r>
              <a:rPr lang="en-US" sz="3600"/>
              <a:t>Sistem Informasi:</a:t>
            </a:r>
          </a:p>
        </p:txBody>
      </p:sp>
      <p:sp>
        <p:nvSpPr>
          <p:cNvPr id="236547" name="Rectangle 3"/>
          <p:cNvSpPr>
            <a:spLocks noGrp="1" noChangeArrowheads="1"/>
          </p:cNvSpPr>
          <p:nvPr>
            <p:ph idx="1"/>
          </p:nvPr>
        </p:nvSpPr>
        <p:spPr bwMode="auto">
          <a:xfrm>
            <a:off x="2209800" y="1981200"/>
            <a:ext cx="8917546" cy="1895341"/>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2500" lnSpcReduction="20000"/>
          </a:bodyPr>
          <a:lstStyle/>
          <a:p>
            <a:pPr>
              <a:buFontTx/>
              <a:buNone/>
            </a:pPr>
            <a:r>
              <a:rPr lang="en-US"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Suatu</a:t>
            </a:r>
            <a:r>
              <a:rPr lang="en-US" sz="2800" dirty="0">
                <a:latin typeface="Calibri" panose="020F0502020204030204" pitchFamily="34" charset="0"/>
                <a:cs typeface="Calibri" panose="020F0502020204030204" pitchFamily="34" charset="0"/>
              </a:rPr>
              <a:t> </a:t>
            </a:r>
            <a:r>
              <a:rPr lang="en-US" sz="3500" b="1" dirty="0" err="1">
                <a:solidFill>
                  <a:srgbClr val="0070C0"/>
                </a:solidFill>
                <a:latin typeface="Calibri" panose="020F0502020204030204" pitchFamily="34" charset="0"/>
                <a:cs typeface="Calibri" panose="020F0502020204030204" pitchFamily="34" charset="0"/>
              </a:rPr>
              <a:t>sistem</a:t>
            </a:r>
            <a:r>
              <a:rPr lang="en-US" sz="2800" dirty="0">
                <a:solidFill>
                  <a:srgbClr val="0070C0"/>
                </a:solidFill>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di </a:t>
            </a:r>
            <a:r>
              <a:rPr lang="en-US" sz="2800" dirty="0" err="1">
                <a:latin typeface="Calibri" panose="020F0502020204030204" pitchFamily="34" charset="0"/>
                <a:cs typeface="Calibri" panose="020F0502020204030204" pitchFamily="34" charset="0"/>
              </a:rPr>
              <a:t>dalam</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organisasi</a:t>
            </a:r>
            <a:r>
              <a:rPr lang="en-US" sz="2800" dirty="0">
                <a:latin typeface="Calibri" panose="020F0502020204030204" pitchFamily="34" charset="0"/>
                <a:cs typeface="Calibri" panose="020F0502020204030204" pitchFamily="34" charset="0"/>
              </a:rPr>
              <a:t> yang </a:t>
            </a:r>
            <a:r>
              <a:rPr lang="en-US" sz="2800" dirty="0" err="1">
                <a:latin typeface="Calibri" panose="020F0502020204030204" pitchFamily="34" charset="0"/>
                <a:cs typeface="Calibri" panose="020F0502020204030204" pitchFamily="34" charset="0"/>
              </a:rPr>
              <a:t>mempertemukan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kebutuhan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pengolahan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transaksi</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mendukung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operasi</a:t>
            </a:r>
            <a:r>
              <a:rPr lang="en-US" sz="2800" dirty="0">
                <a:latin typeface="Calibri" panose="020F0502020204030204" pitchFamily="34" charset="0"/>
                <a:cs typeface="Calibri" panose="020F0502020204030204" pitchFamily="34" charset="0"/>
              </a:rPr>
              <a:t>, </a:t>
            </a:r>
            <a:r>
              <a:rPr lang="en-US" sz="2800" dirty="0" err="1">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bersifat</a:t>
            </a:r>
            <a:r>
              <a:rPr lang="en-US" sz="2800" dirty="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 </a:t>
            </a:r>
            <a:r>
              <a:rPr lang="en-US" sz="2800" dirty="0" err="1">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manajerial</a:t>
            </a:r>
            <a:r>
              <a:rPr lang="en-US" sz="2800" dirty="0">
                <a:effectLst>
                  <a:outerShdw blurRad="38100" dist="38100" dir="2700000" algn="tl">
                    <a:srgbClr val="C0C0C0"/>
                  </a:outerShdw>
                </a:effectLst>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dan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kegiatan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strategi</a:t>
            </a:r>
            <a:r>
              <a:rPr lang="en-US" sz="2800" dirty="0">
                <a:latin typeface="Calibri" panose="020F0502020204030204" pitchFamily="34" charset="0"/>
                <a:cs typeface="Calibri" panose="020F0502020204030204" pitchFamily="34" charset="0"/>
              </a:rPr>
              <a:t> yang </a:t>
            </a:r>
            <a:r>
              <a:rPr lang="en-US" sz="2800" dirty="0" err="1">
                <a:latin typeface="Calibri" panose="020F0502020204030204" pitchFamily="34" charset="0"/>
                <a:cs typeface="Calibri" panose="020F0502020204030204" pitchFamily="34" charset="0"/>
              </a:rPr>
              <a:t>lainnya</a:t>
            </a:r>
            <a:r>
              <a:rPr lang="en-US" sz="2800" dirty="0">
                <a:latin typeface="Calibri" panose="020F0502020204030204" pitchFamily="34" charset="0"/>
                <a:cs typeface="Calibri" panose="020F0502020204030204" pitchFamily="34" charset="0"/>
              </a:rPr>
              <a:t>, yang </a:t>
            </a:r>
            <a:r>
              <a:rPr lang="en-US" sz="2800" dirty="0" err="1">
                <a:latin typeface="Calibri" panose="020F0502020204030204" pitchFamily="34" charset="0"/>
                <a:cs typeface="Calibri" panose="020F0502020204030204" pitchFamily="34" charset="0"/>
              </a:rPr>
              <a:t>mampu</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menyediakan</a:t>
            </a:r>
            <a:r>
              <a:rPr lang="en-US" sz="2800" dirty="0">
                <a:latin typeface="Calibri" panose="020F0502020204030204" pitchFamily="34" charset="0"/>
                <a:cs typeface="Calibri" panose="020F0502020204030204" pitchFamily="34" charset="0"/>
              </a:rPr>
              <a:t> </a:t>
            </a:r>
            <a:r>
              <a:rPr lang="en-US" sz="3500" b="1" dirty="0" err="1">
                <a:solidFill>
                  <a:srgbClr val="0070C0"/>
                </a:solidFill>
                <a:latin typeface="Calibri" panose="020F0502020204030204" pitchFamily="34" charset="0"/>
                <a:cs typeface="Calibri" panose="020F0502020204030204" pitchFamily="34" charset="0"/>
              </a:rPr>
              <a:t>informasi</a:t>
            </a:r>
            <a:r>
              <a:rPr lang="en-US" sz="2800" dirty="0">
                <a:solidFill>
                  <a:srgbClr val="0070C0"/>
                </a:solidFill>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bagi</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pihak</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luar</a:t>
            </a:r>
            <a:r>
              <a:rPr lang="en-US" sz="2800" dirty="0">
                <a:latin typeface="Calibri" panose="020F0502020204030204" pitchFamily="34" charset="0"/>
                <a:cs typeface="Calibri" panose="020F0502020204030204" pitchFamily="34" charset="0"/>
              </a:rPr>
              <a:t> yang </a:t>
            </a:r>
            <a:r>
              <a:rPr lang="en-US" sz="2800" dirty="0" err="1">
                <a:latin typeface="Calibri" panose="020F0502020204030204" pitchFamily="34" charset="0"/>
                <a:cs typeface="Calibri" panose="020F0502020204030204" pitchFamily="34" charset="0"/>
              </a:rPr>
              <a:t>dikehendaki</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dengan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laporan-laporan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tertentu</a:t>
            </a:r>
            <a:endParaRPr lang="en-US" sz="28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316F7E39-CA1A-4AB8-BF9E-505C7BE26F69}" type="slidenum">
              <a:rPr lang="en-US"/>
              <a:pPr/>
              <a:t>4</a:t>
            </a:fld>
            <a:endParaRPr lang="en-US"/>
          </a:p>
        </p:txBody>
      </p:sp>
      <p:grpSp>
        <p:nvGrpSpPr>
          <p:cNvPr id="4" name="Group 3"/>
          <p:cNvGrpSpPr/>
          <p:nvPr/>
        </p:nvGrpSpPr>
        <p:grpSpPr>
          <a:xfrm>
            <a:off x="3258356" y="4237149"/>
            <a:ext cx="6117464" cy="1854558"/>
            <a:chOff x="3258356" y="4237149"/>
            <a:chExt cx="6117464" cy="1854558"/>
          </a:xfrm>
          <a:effectLst>
            <a:outerShdw blurRad="76200" dir="18900000" sy="23000" kx="-1200000" algn="bl" rotWithShape="0">
              <a:prstClr val="black">
                <a:alpha val="20000"/>
              </a:prstClr>
            </a:outerShdw>
          </a:effectLst>
        </p:grpSpPr>
        <p:sp>
          <p:nvSpPr>
            <p:cNvPr id="3" name="Rounded Rectangle 2"/>
            <p:cNvSpPr/>
            <p:nvPr/>
          </p:nvSpPr>
          <p:spPr>
            <a:xfrm>
              <a:off x="4918658" y="4237149"/>
              <a:ext cx="2614411"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500" b="1" smtClean="0"/>
                <a:t>SISTEM</a:t>
              </a:r>
              <a:endParaRPr lang="en-US" sz="3500" b="1"/>
            </a:p>
          </p:txBody>
        </p:sp>
        <p:sp>
          <p:nvSpPr>
            <p:cNvPr id="2" name="Right Arrow 1"/>
            <p:cNvSpPr/>
            <p:nvPr/>
          </p:nvSpPr>
          <p:spPr>
            <a:xfrm>
              <a:off x="3258356" y="4288665"/>
              <a:ext cx="1918952" cy="1803042"/>
            </a:xfrm>
            <a:prstGeom prst="rightArrow">
              <a:avLst>
                <a:gd name="adj1" fmla="val 54762"/>
                <a:gd name="adj2" fmla="val 29286"/>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500" b="1" smtClean="0"/>
                <a:t>INPUT</a:t>
              </a:r>
              <a:endParaRPr lang="en-US" sz="3500" b="1"/>
            </a:p>
          </p:txBody>
        </p:sp>
        <p:sp>
          <p:nvSpPr>
            <p:cNvPr id="8" name="Right Arrow 7"/>
            <p:cNvSpPr/>
            <p:nvPr/>
          </p:nvSpPr>
          <p:spPr>
            <a:xfrm>
              <a:off x="7274418" y="4262907"/>
              <a:ext cx="2101402" cy="1803042"/>
            </a:xfrm>
            <a:prstGeom prst="rightArrow">
              <a:avLst>
                <a:gd name="adj1" fmla="val 54762"/>
                <a:gd name="adj2" fmla="val 2928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500" smtClean="0"/>
                <a:t>Informasi</a:t>
              </a:r>
              <a:endParaRPr lang="en-US" sz="2500"/>
            </a:p>
          </p:txBody>
        </p:sp>
      </p:grpSp>
    </p:spTree>
    <p:extLst>
      <p:ext uri="{BB962C8B-B14F-4D97-AF65-F5344CB8AC3E}">
        <p14:creationId xmlns:p14="http://schemas.microsoft.com/office/powerpoint/2010/main" val="2028649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694689" y="624110"/>
            <a:ext cx="7997951" cy="1280890"/>
          </a:xfrm>
        </p:spPr>
        <p:txBody>
          <a:bodyPr/>
          <a:lstStyle/>
          <a:p>
            <a:r>
              <a:rPr lang="en-US" sz="3600" dirty="0" err="1"/>
              <a:t>Siapa</a:t>
            </a:r>
            <a:r>
              <a:rPr lang="en-US" sz="3600" dirty="0"/>
              <a:t> </a:t>
            </a:r>
            <a:r>
              <a:rPr lang="en-US" sz="3600" dirty="0" err="1"/>
              <a:t>saja</a:t>
            </a:r>
            <a:r>
              <a:rPr lang="en-US" sz="3600" dirty="0"/>
              <a:t> yang </a:t>
            </a:r>
            <a:r>
              <a:rPr lang="en-US" sz="3600" dirty="0" err="1" smtClean="0"/>
              <a:t>terlibat</a:t>
            </a:r>
            <a:r>
              <a:rPr lang="en-US" dirty="0" smtClean="0"/>
              <a:t>?</a:t>
            </a:r>
            <a:endParaRPr lang="en-US" dirty="0"/>
          </a:p>
        </p:txBody>
      </p:sp>
      <p:sp>
        <p:nvSpPr>
          <p:cNvPr id="226307" name="Rectangle 3"/>
          <p:cNvSpPr>
            <a:spLocks noGrp="1" noChangeArrowheads="1"/>
          </p:cNvSpPr>
          <p:nvPr>
            <p:ph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dirty="0"/>
              <a:t>Yang </a:t>
            </a:r>
            <a:r>
              <a:rPr lang="en-US" dirty="0" err="1"/>
              <a:t>terlibat</a:t>
            </a:r>
            <a:r>
              <a:rPr lang="en-US" dirty="0"/>
              <a:t> </a:t>
            </a:r>
            <a:r>
              <a:rPr lang="en-US" dirty="0" err="1"/>
              <a:t>meliputi</a:t>
            </a:r>
            <a:r>
              <a:rPr lang="en-US" dirty="0"/>
              <a:t>:</a:t>
            </a:r>
          </a:p>
          <a:p>
            <a:pPr lvl="1">
              <a:lnSpc>
                <a:spcPct val="90000"/>
              </a:lnSpc>
            </a:pPr>
            <a:r>
              <a:rPr lang="en-US" dirty="0" err="1" smtClean="0"/>
              <a:t>Pemakai</a:t>
            </a:r>
            <a:r>
              <a:rPr lang="en-US" dirty="0" smtClean="0"/>
              <a:t>.</a:t>
            </a:r>
          </a:p>
          <a:p>
            <a:pPr lvl="1">
              <a:lnSpc>
                <a:spcPct val="90000"/>
              </a:lnSpc>
            </a:pPr>
            <a:r>
              <a:rPr lang="en-US" dirty="0" err="1" smtClean="0"/>
              <a:t>Penganalis</a:t>
            </a:r>
            <a:r>
              <a:rPr lang="en-US" dirty="0" smtClean="0"/>
              <a:t>.</a:t>
            </a:r>
          </a:p>
          <a:p>
            <a:pPr lvl="1">
              <a:lnSpc>
                <a:spcPct val="90000"/>
              </a:lnSpc>
            </a:pPr>
            <a:r>
              <a:rPr lang="en-US" dirty="0" err="1" smtClean="0"/>
              <a:t>Manajer</a:t>
            </a:r>
            <a:r>
              <a:rPr lang="en-US" dirty="0" smtClean="0"/>
              <a:t> </a:t>
            </a:r>
            <a:r>
              <a:rPr lang="en-US" dirty="0" err="1" smtClean="0"/>
              <a:t>sistem</a:t>
            </a:r>
            <a:r>
              <a:rPr lang="en-US" dirty="0" smtClean="0"/>
              <a:t> yang </a:t>
            </a:r>
            <a:r>
              <a:rPr lang="en-US" dirty="0" err="1" smtClean="0"/>
              <a:t>bertugas</a:t>
            </a:r>
            <a:r>
              <a:rPr lang="en-US" dirty="0" smtClean="0"/>
              <a:t> </a:t>
            </a:r>
            <a:r>
              <a:rPr lang="en-US" dirty="0" err="1" smtClean="0"/>
              <a:t>untuk</a:t>
            </a:r>
            <a:r>
              <a:rPr lang="en-US" dirty="0" smtClean="0"/>
              <a:t> </a:t>
            </a:r>
            <a:r>
              <a:rPr lang="en-US" dirty="0" err="1" smtClean="0"/>
              <a:t>mengkoordinasikan</a:t>
            </a:r>
            <a:r>
              <a:rPr lang="en-US" dirty="0" smtClean="0"/>
              <a:t> </a:t>
            </a:r>
            <a:r>
              <a:rPr lang="en-US" dirty="0" err="1" smtClean="0"/>
              <a:t>proyek</a:t>
            </a:r>
            <a:r>
              <a:rPr lang="en-US" dirty="0" smtClean="0"/>
              <a:t>.</a:t>
            </a:r>
          </a:p>
          <a:p>
            <a:pPr>
              <a:lnSpc>
                <a:spcPct val="90000"/>
              </a:lnSpc>
            </a:pPr>
            <a:r>
              <a:rPr lang="en-US" dirty="0" err="1" smtClean="0"/>
              <a:t>Aktivitasnya</a:t>
            </a:r>
            <a:r>
              <a:rPr lang="en-US" dirty="0"/>
              <a:t>, </a:t>
            </a:r>
            <a:r>
              <a:rPr lang="en-US" dirty="0" err="1"/>
              <a:t>meliputi</a:t>
            </a:r>
            <a:r>
              <a:rPr lang="en-US" dirty="0"/>
              <a:t>:</a:t>
            </a:r>
          </a:p>
          <a:p>
            <a:pPr lvl="1">
              <a:lnSpc>
                <a:spcPct val="90000"/>
              </a:lnSpc>
            </a:pPr>
            <a:r>
              <a:rPr lang="en-US" dirty="0" err="1"/>
              <a:t>Wawancara</a:t>
            </a:r>
            <a:r>
              <a:rPr lang="en-US" dirty="0"/>
              <a:t> </a:t>
            </a:r>
            <a:r>
              <a:rPr lang="en-US" dirty="0" err="1"/>
              <a:t>terhadap</a:t>
            </a:r>
            <a:r>
              <a:rPr lang="en-US" dirty="0"/>
              <a:t> </a:t>
            </a:r>
            <a:r>
              <a:rPr lang="en-US" dirty="0" err="1"/>
              <a:t>manajemen</a:t>
            </a:r>
            <a:r>
              <a:rPr lang="en-US" dirty="0"/>
              <a:t> </a:t>
            </a:r>
            <a:r>
              <a:rPr lang="en-US" dirty="0" err="1"/>
              <a:t>pemakai</a:t>
            </a:r>
            <a:r>
              <a:rPr lang="en-US" dirty="0"/>
              <a:t>.</a:t>
            </a:r>
          </a:p>
          <a:p>
            <a:pPr lvl="1">
              <a:lnSpc>
                <a:spcPct val="90000"/>
              </a:lnSpc>
            </a:pPr>
            <a:r>
              <a:rPr lang="en-US" dirty="0" err="1"/>
              <a:t>Menyimpulkan</a:t>
            </a:r>
            <a:r>
              <a:rPr lang="en-US" dirty="0"/>
              <a:t> </a:t>
            </a:r>
            <a:r>
              <a:rPr lang="en-US" dirty="0" err="1"/>
              <a:t>pengetahuan</a:t>
            </a:r>
            <a:r>
              <a:rPr lang="en-US" dirty="0"/>
              <a:t> yang </a:t>
            </a:r>
            <a:r>
              <a:rPr lang="en-US" dirty="0" err="1"/>
              <a:t>diperoleh</a:t>
            </a:r>
            <a:r>
              <a:rPr lang="en-US" dirty="0"/>
              <a:t>.</a:t>
            </a:r>
          </a:p>
          <a:p>
            <a:pPr lvl="1">
              <a:lnSpc>
                <a:spcPct val="90000"/>
              </a:lnSpc>
            </a:pPr>
            <a:r>
              <a:rPr lang="en-US" dirty="0" err="1"/>
              <a:t>Mengestimasi</a:t>
            </a:r>
            <a:r>
              <a:rPr lang="en-US" dirty="0"/>
              <a:t> </a:t>
            </a:r>
            <a:r>
              <a:rPr lang="en-US" dirty="0" err="1"/>
              <a:t>cakupan</a:t>
            </a:r>
            <a:r>
              <a:rPr lang="en-US" dirty="0"/>
              <a:t> </a:t>
            </a:r>
            <a:r>
              <a:rPr lang="en-US" dirty="0" err="1"/>
              <a:t>proyek</a:t>
            </a:r>
            <a:r>
              <a:rPr lang="en-US" dirty="0"/>
              <a:t>.</a:t>
            </a:r>
          </a:p>
          <a:p>
            <a:pPr lvl="1">
              <a:lnSpc>
                <a:spcPct val="90000"/>
              </a:lnSpc>
            </a:pPr>
            <a:r>
              <a:rPr lang="en-US" dirty="0" err="1"/>
              <a:t>Mendokumentasikan</a:t>
            </a:r>
            <a:r>
              <a:rPr lang="en-US" dirty="0"/>
              <a:t> </a:t>
            </a:r>
            <a:r>
              <a:rPr lang="en-US" dirty="0" err="1"/>
              <a:t>hasil-hasilnya</a:t>
            </a:r>
            <a:r>
              <a:rPr lang="en-US" dirty="0"/>
              <a:t>.</a:t>
            </a:r>
          </a:p>
        </p:txBody>
      </p:sp>
      <p:sp>
        <p:nvSpPr>
          <p:cNvPr id="4" name="Slide Number Placeholder 4"/>
          <p:cNvSpPr>
            <a:spLocks noGrp="1"/>
          </p:cNvSpPr>
          <p:nvPr>
            <p:ph type="sldNum" sz="quarter" idx="12"/>
          </p:nvPr>
        </p:nvSpPr>
        <p:spPr/>
        <p:txBody>
          <a:bodyPr/>
          <a:lstStyle/>
          <a:p>
            <a:fld id="{5D0BCE87-15F8-478F-A169-8125364F67AC}" type="slidenum">
              <a:rPr lang="en-US"/>
              <a:pPr/>
              <a:t>40</a:t>
            </a:fld>
            <a:endParaRPr lang="en-US"/>
          </a:p>
        </p:txBody>
      </p:sp>
      <p:grpSp>
        <p:nvGrpSpPr>
          <p:cNvPr id="6" name="Group 5"/>
          <p:cNvGrpSpPr/>
          <p:nvPr/>
        </p:nvGrpSpPr>
        <p:grpSpPr>
          <a:xfrm>
            <a:off x="9831135" y="116114"/>
            <a:ext cx="1853484" cy="671669"/>
            <a:chOff x="9831135" y="116114"/>
            <a:chExt cx="1853484" cy="671669"/>
          </a:xfrm>
        </p:grpSpPr>
        <p:grpSp>
          <p:nvGrpSpPr>
            <p:cNvPr id="7" name="Group 6"/>
            <p:cNvGrpSpPr/>
            <p:nvPr/>
          </p:nvGrpSpPr>
          <p:grpSpPr>
            <a:xfrm>
              <a:off x="9831135" y="279779"/>
              <a:ext cx="1809322" cy="508004"/>
              <a:chOff x="3446664" y="1617"/>
              <a:chExt cx="2022071" cy="1011035"/>
            </a:xfrm>
            <a:effectLst>
              <a:outerShdw blurRad="50800" dist="38100" dir="2700000" algn="tl" rotWithShape="0">
                <a:prstClr val="black">
                  <a:alpha val="40000"/>
                </a:prstClr>
              </a:outerShdw>
            </a:effectLst>
          </p:grpSpPr>
          <p:sp>
            <p:nvSpPr>
              <p:cNvPr id="9" name="Rounded Rectangle 8"/>
              <p:cNvSpPr/>
              <p:nvPr/>
            </p:nvSpPr>
            <p:spPr>
              <a:xfrm>
                <a:off x="3446664" y="1617"/>
                <a:ext cx="2022071" cy="101103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ounded Rectangle 4"/>
              <p:cNvSpPr/>
              <p:nvPr/>
            </p:nvSpPr>
            <p:spPr>
              <a:xfrm>
                <a:off x="3496019" y="50972"/>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Planning</a:t>
                </a:r>
                <a:endParaRPr lang="en-US" sz="1800" kern="1200" dirty="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grpSp>
    </p:spTree>
    <p:extLst>
      <p:ext uri="{BB962C8B-B14F-4D97-AF65-F5344CB8AC3E}">
        <p14:creationId xmlns:p14="http://schemas.microsoft.com/office/powerpoint/2010/main" val="28345545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12804"/>
          </a:xfrm>
        </p:spPr>
        <p:txBody>
          <a:bodyPr/>
          <a:lstStyle/>
          <a:p>
            <a:r>
              <a:rPr lang="en-US" smtClean="0"/>
              <a:t>Terdiri dari 2 Langkah:</a:t>
            </a:r>
            <a:endParaRPr lang="en-US"/>
          </a:p>
        </p:txBody>
      </p:sp>
      <p:sp>
        <p:nvSpPr>
          <p:cNvPr id="3" name="Text Placeholder 2"/>
          <p:cNvSpPr>
            <a:spLocks noGrp="1"/>
          </p:cNvSpPr>
          <p:nvPr>
            <p:ph type="body" idx="1"/>
          </p:nvPr>
        </p:nvSpPr>
        <p:spPr>
          <a:xfrm>
            <a:off x="1994924" y="1578438"/>
            <a:ext cx="3992732" cy="576262"/>
          </a:xfrm>
        </p:spPr>
        <p:txBody>
          <a:bodyPr/>
          <a:lstStyle/>
          <a:p>
            <a:r>
              <a:rPr lang="en-US" b="1" i="1" smtClean="0"/>
              <a:t>Project Initiation</a:t>
            </a:r>
            <a:endParaRPr lang="en-US" b="1" i="1"/>
          </a:p>
        </p:txBody>
      </p:sp>
      <p:sp>
        <p:nvSpPr>
          <p:cNvPr id="4" name="Content Placeholder 3"/>
          <p:cNvSpPr>
            <a:spLocks noGrp="1"/>
          </p:cNvSpPr>
          <p:nvPr>
            <p:ph sz="half" idx="2"/>
          </p:nvPr>
        </p:nvSpPr>
        <p:spPr>
          <a:xfrm>
            <a:off x="1644763" y="2386929"/>
            <a:ext cx="4342893" cy="3354060"/>
          </a:xfrm>
        </p:spPr>
        <p:txBody>
          <a:bodyPr>
            <a:normAutofit fontScale="85000" lnSpcReduction="20000"/>
          </a:bodyPr>
          <a:lstStyle/>
          <a:p>
            <a:r>
              <a:rPr lang="en-US" smtClean="0"/>
              <a:t>Identifikasi nilai bisnis SI terhadap organisasi – bagaimana SI akan menekan </a:t>
            </a:r>
            <a:r>
              <a:rPr lang="en-US" i="1" smtClean="0"/>
              <a:t>cost </a:t>
            </a:r>
            <a:r>
              <a:rPr lang="en-US" smtClean="0"/>
              <a:t>perusahaan / meningkatkan </a:t>
            </a:r>
            <a:r>
              <a:rPr lang="en-US" i="1" smtClean="0"/>
              <a:t>revenue</a:t>
            </a:r>
            <a:r>
              <a:rPr lang="en-US" smtClean="0"/>
              <a:t>?</a:t>
            </a:r>
          </a:p>
          <a:p>
            <a:r>
              <a:rPr lang="en-US" i="1" smtClean="0">
                <a:solidFill>
                  <a:srgbClr val="0070C0"/>
                </a:solidFill>
              </a:rPr>
              <a:t>Project Sponsor </a:t>
            </a:r>
            <a:r>
              <a:rPr lang="en-US" smtClean="0"/>
              <a:t>melakukan analisa kelayakan:</a:t>
            </a:r>
          </a:p>
          <a:p>
            <a:pPr lvl="1"/>
            <a:r>
              <a:rPr lang="en-US" smtClean="0"/>
              <a:t>Kelayakan teknis</a:t>
            </a:r>
          </a:p>
          <a:p>
            <a:pPr lvl="1"/>
            <a:r>
              <a:rPr lang="en-US" smtClean="0"/>
              <a:t>Kelayakan ekonomis</a:t>
            </a:r>
          </a:p>
          <a:p>
            <a:pPr lvl="1"/>
            <a:r>
              <a:rPr lang="en-US" smtClean="0"/>
              <a:t>Kelayakan organisasional</a:t>
            </a:r>
          </a:p>
          <a:p>
            <a:r>
              <a:rPr lang="en-US" smtClean="0"/>
              <a:t>Permintaan SI dan hasil analisa kelayakan dipresentasikan ke </a:t>
            </a:r>
            <a:r>
              <a:rPr lang="en-US" i="1" smtClean="0">
                <a:solidFill>
                  <a:srgbClr val="0070C0"/>
                </a:solidFill>
              </a:rPr>
              <a:t>approval committee </a:t>
            </a:r>
            <a:r>
              <a:rPr lang="en-US" smtClean="0"/>
              <a:t>untuk disetujui/tidak</a:t>
            </a:r>
          </a:p>
          <a:p>
            <a:r>
              <a:rPr lang="en-US" smtClean="0"/>
              <a:t>Bila disetujui, …..</a:t>
            </a:r>
          </a:p>
        </p:txBody>
      </p:sp>
      <p:sp>
        <p:nvSpPr>
          <p:cNvPr id="5" name="Text Placeholder 4"/>
          <p:cNvSpPr>
            <a:spLocks noGrp="1"/>
          </p:cNvSpPr>
          <p:nvPr>
            <p:ph type="body" sz="quarter" idx="3"/>
          </p:nvPr>
        </p:nvSpPr>
        <p:spPr>
          <a:xfrm>
            <a:off x="7505609" y="1514844"/>
            <a:ext cx="3999001" cy="576262"/>
          </a:xfrm>
        </p:spPr>
        <p:txBody>
          <a:bodyPr/>
          <a:lstStyle/>
          <a:p>
            <a:r>
              <a:rPr lang="en-US" b="1" i="1" smtClean="0"/>
              <a:t>Project Management</a:t>
            </a:r>
            <a:endParaRPr lang="en-US" b="1" i="1"/>
          </a:p>
        </p:txBody>
      </p:sp>
      <p:sp>
        <p:nvSpPr>
          <p:cNvPr id="6" name="Content Placeholder 5"/>
          <p:cNvSpPr>
            <a:spLocks noGrp="1"/>
          </p:cNvSpPr>
          <p:nvPr>
            <p:ph sz="quarter" idx="4"/>
          </p:nvPr>
        </p:nvSpPr>
        <p:spPr>
          <a:xfrm>
            <a:off x="7165936" y="2326563"/>
            <a:ext cx="4338674" cy="3354060"/>
          </a:xfrm>
        </p:spPr>
        <p:txBody>
          <a:bodyPr/>
          <a:lstStyle/>
          <a:p>
            <a:r>
              <a:rPr lang="en-US" i="1" smtClean="0">
                <a:solidFill>
                  <a:srgbClr val="0070C0"/>
                </a:solidFill>
              </a:rPr>
              <a:t>Project manager </a:t>
            </a:r>
            <a:r>
              <a:rPr lang="en-US" smtClean="0"/>
              <a:t>membuat sebuah rencana kerja, menyusun </a:t>
            </a:r>
            <a:r>
              <a:rPr lang="en-US" smtClean="0">
                <a:solidFill>
                  <a:srgbClr val="0070C0"/>
                </a:solidFill>
              </a:rPr>
              <a:t>staf</a:t>
            </a:r>
            <a:r>
              <a:rPr lang="en-US" smtClean="0"/>
              <a:t>/ pekerja, dan menentukan </a:t>
            </a:r>
            <a:r>
              <a:rPr lang="en-US" smtClean="0">
                <a:solidFill>
                  <a:srgbClr val="0070C0"/>
                </a:solidFill>
              </a:rPr>
              <a:t>teknik</a:t>
            </a:r>
            <a:r>
              <a:rPr lang="en-US" smtClean="0"/>
              <a:t> untuk membantu pengontrolan tim dan megarahkan proyek melewati semua tahapan SDLC.</a:t>
            </a:r>
            <a:endParaRPr lang="en-US" i="1"/>
          </a:p>
        </p:txBody>
      </p:sp>
      <p:sp>
        <p:nvSpPr>
          <p:cNvPr id="7" name="Slide Number Placeholder 6"/>
          <p:cNvSpPr>
            <a:spLocks noGrp="1"/>
          </p:cNvSpPr>
          <p:nvPr>
            <p:ph type="sldNum" sz="quarter" idx="12"/>
          </p:nvPr>
        </p:nvSpPr>
        <p:spPr/>
        <p:txBody>
          <a:bodyPr/>
          <a:lstStyle/>
          <a:p>
            <a:fld id="{3EF9037E-B95A-4A21-A2BC-48CED049D7B5}" type="slidenum">
              <a:rPr lang="en-US" smtClean="0"/>
              <a:t>41</a:t>
            </a:fld>
            <a:endParaRPr lang="en-US"/>
          </a:p>
        </p:txBody>
      </p:sp>
      <p:grpSp>
        <p:nvGrpSpPr>
          <p:cNvPr id="8" name="Group 7"/>
          <p:cNvGrpSpPr/>
          <p:nvPr/>
        </p:nvGrpSpPr>
        <p:grpSpPr>
          <a:xfrm>
            <a:off x="9831135" y="116114"/>
            <a:ext cx="1853484" cy="671669"/>
            <a:chOff x="9831135" y="116114"/>
            <a:chExt cx="1853484" cy="671669"/>
          </a:xfrm>
        </p:grpSpPr>
        <p:grpSp>
          <p:nvGrpSpPr>
            <p:cNvPr id="9" name="Group 8"/>
            <p:cNvGrpSpPr/>
            <p:nvPr/>
          </p:nvGrpSpPr>
          <p:grpSpPr>
            <a:xfrm>
              <a:off x="9831135" y="279779"/>
              <a:ext cx="1809322" cy="508004"/>
              <a:chOff x="3446664" y="1617"/>
              <a:chExt cx="2022071" cy="1011035"/>
            </a:xfrm>
            <a:effectLst>
              <a:outerShdw blurRad="50800" dist="38100" dir="2700000" algn="tl" rotWithShape="0">
                <a:prstClr val="black">
                  <a:alpha val="40000"/>
                </a:prstClr>
              </a:outerShdw>
            </a:effectLst>
          </p:grpSpPr>
          <p:sp>
            <p:nvSpPr>
              <p:cNvPr id="11" name="Rounded Rectangle 10"/>
              <p:cNvSpPr/>
              <p:nvPr/>
            </p:nvSpPr>
            <p:spPr>
              <a:xfrm>
                <a:off x="3446664" y="1617"/>
                <a:ext cx="2022071" cy="101103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Rounded Rectangle 4"/>
              <p:cNvSpPr/>
              <p:nvPr/>
            </p:nvSpPr>
            <p:spPr>
              <a:xfrm>
                <a:off x="3496019" y="50972"/>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Planning</a:t>
                </a:r>
                <a:endParaRPr lang="en-US" sz="1800" kern="1200"/>
              </a:p>
            </p:txBody>
          </p:sp>
        </p:grpSp>
        <p:sp>
          <p:nvSpPr>
            <p:cNvPr id="10" name="Oval 9"/>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grpSp>
      <p:sp>
        <p:nvSpPr>
          <p:cNvPr id="13" name="Right Arrow 12"/>
          <p:cNvSpPr/>
          <p:nvPr/>
        </p:nvSpPr>
        <p:spPr>
          <a:xfrm>
            <a:off x="6117514" y="3180937"/>
            <a:ext cx="936429" cy="1681349"/>
          </a:xfrm>
          <a:prstGeom prst="rightArrow">
            <a:avLst>
              <a:gd name="adj1" fmla="val 50000"/>
              <a:gd name="adj2" fmla="val 60850"/>
            </a:avLst>
          </a:prstGeom>
          <a:solidFill>
            <a:schemeClr val="accent1">
              <a:lumMod val="60000"/>
              <a:lumOff val="4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150621" y="5680623"/>
            <a:ext cx="2445674" cy="523220"/>
          </a:xfrm>
          <a:prstGeom prst="rect">
            <a:avLst/>
          </a:prstGeom>
          <a:solidFill>
            <a:schemeClr val="accent2">
              <a:lumMod val="40000"/>
              <a:lumOff val="60000"/>
            </a:schemeClr>
          </a:solidFill>
        </p:spPr>
        <p:txBody>
          <a:bodyPr wrap="square" rtlCol="0">
            <a:spAutoFit/>
          </a:bodyPr>
          <a:lstStyle/>
          <a:p>
            <a:r>
              <a:rPr lang="en-US" sz="1400" dirty="0" smtClean="0"/>
              <a:t>Deliverables:</a:t>
            </a:r>
          </a:p>
          <a:p>
            <a:r>
              <a:rPr lang="en-US" sz="1400" dirty="0" smtClean="0"/>
              <a:t>- </a:t>
            </a:r>
            <a:r>
              <a:rPr lang="en-US" sz="1400" dirty="0" err="1" smtClean="0"/>
              <a:t>Rencana</a:t>
            </a:r>
            <a:r>
              <a:rPr lang="en-US" sz="1400" dirty="0" smtClean="0"/>
              <a:t> </a:t>
            </a:r>
            <a:r>
              <a:rPr lang="en-US" sz="1400" dirty="0" err="1" smtClean="0"/>
              <a:t>Proyek</a:t>
            </a:r>
            <a:endParaRPr lang="en-US" sz="1400" dirty="0"/>
          </a:p>
        </p:txBody>
      </p:sp>
      <p:sp>
        <p:nvSpPr>
          <p:cNvPr id="15" name="TextBox 14"/>
          <p:cNvSpPr txBox="1"/>
          <p:nvPr/>
        </p:nvSpPr>
        <p:spPr>
          <a:xfrm>
            <a:off x="5242379" y="5323951"/>
            <a:ext cx="623481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smtClean="0"/>
              <a:t>Bagaimana tim akan bekerja untuk membangun SI??</a:t>
            </a:r>
            <a:endParaRPr lang="en-US" b="1"/>
          </a:p>
        </p:txBody>
      </p:sp>
      <p:sp>
        <p:nvSpPr>
          <p:cNvPr id="16" name="TextBox 15"/>
          <p:cNvSpPr txBox="1"/>
          <p:nvPr/>
        </p:nvSpPr>
        <p:spPr>
          <a:xfrm>
            <a:off x="2796705" y="5718571"/>
            <a:ext cx="2214208" cy="738664"/>
          </a:xfrm>
          <a:prstGeom prst="rect">
            <a:avLst/>
          </a:prstGeom>
          <a:solidFill>
            <a:schemeClr val="accent2">
              <a:lumMod val="40000"/>
              <a:lumOff val="60000"/>
            </a:schemeClr>
          </a:solidFill>
        </p:spPr>
        <p:txBody>
          <a:bodyPr wrap="square" rtlCol="0">
            <a:spAutoFit/>
          </a:bodyPr>
          <a:lstStyle/>
          <a:p>
            <a:r>
              <a:rPr lang="en-US" sz="1400" dirty="0" smtClean="0"/>
              <a:t>Deliverables:</a:t>
            </a:r>
          </a:p>
          <a:p>
            <a:r>
              <a:rPr lang="en-US" sz="1400" dirty="0" smtClean="0"/>
              <a:t>- </a:t>
            </a:r>
            <a:r>
              <a:rPr lang="id-ID" sz="1400" dirty="0" smtClean="0"/>
              <a:t>Hasil studi kelayakan permintaan sistem</a:t>
            </a:r>
            <a:endParaRPr lang="en-US" sz="1400" dirty="0"/>
          </a:p>
        </p:txBody>
      </p:sp>
    </p:spTree>
    <p:extLst>
      <p:ext uri="{BB962C8B-B14F-4D97-AF65-F5344CB8AC3E}">
        <p14:creationId xmlns:p14="http://schemas.microsoft.com/office/powerpoint/2010/main" val="37189354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t>42</a:t>
            </a:fld>
            <a:endParaRPr lang="en-US"/>
          </a:p>
        </p:txBody>
      </p:sp>
      <p:grpSp>
        <p:nvGrpSpPr>
          <p:cNvPr id="9" name="Group 8"/>
          <p:cNvGrpSpPr/>
          <p:nvPr/>
        </p:nvGrpSpPr>
        <p:grpSpPr>
          <a:xfrm>
            <a:off x="9831135" y="116114"/>
            <a:ext cx="1853484" cy="671669"/>
            <a:chOff x="9831135" y="116114"/>
            <a:chExt cx="1853484" cy="671669"/>
          </a:xfrm>
        </p:grpSpPr>
        <p:grpSp>
          <p:nvGrpSpPr>
            <p:cNvPr id="5" name="Group 4"/>
            <p:cNvGrpSpPr/>
            <p:nvPr/>
          </p:nvGrpSpPr>
          <p:grpSpPr>
            <a:xfrm>
              <a:off x="9831135" y="279779"/>
              <a:ext cx="1809322" cy="508004"/>
              <a:chOff x="3446664" y="1617"/>
              <a:chExt cx="2022071" cy="1011035"/>
            </a:xfrm>
            <a:effectLst>
              <a:outerShdw blurRad="50800" dist="38100" dir="2700000" algn="tl" rotWithShape="0">
                <a:prstClr val="black">
                  <a:alpha val="40000"/>
                </a:prstClr>
              </a:outerShdw>
            </a:effectLst>
          </p:grpSpPr>
          <p:sp>
            <p:nvSpPr>
              <p:cNvPr id="6" name="Rounded Rectangle 5"/>
              <p:cNvSpPr/>
              <p:nvPr/>
            </p:nvSpPr>
            <p:spPr>
              <a:xfrm>
                <a:off x="3446664" y="1617"/>
                <a:ext cx="2022071" cy="101103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ounded Rectangle 4"/>
              <p:cNvSpPr/>
              <p:nvPr/>
            </p:nvSpPr>
            <p:spPr>
              <a:xfrm>
                <a:off x="3496019" y="50972"/>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Planning</a:t>
                </a:r>
                <a:endParaRPr lang="en-US" sz="1800" kern="120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grpSp>
      <p:pic>
        <p:nvPicPr>
          <p:cNvPr id="11" name="Picture 10"/>
          <p:cNvPicPr>
            <a:picLocks noChangeAspect="1"/>
          </p:cNvPicPr>
          <p:nvPr/>
        </p:nvPicPr>
        <p:blipFill>
          <a:blip r:embed="rId2"/>
          <a:stretch>
            <a:fillRect/>
          </a:stretch>
        </p:blipFill>
        <p:spPr>
          <a:xfrm>
            <a:off x="1476375" y="1357312"/>
            <a:ext cx="9239250" cy="4143375"/>
          </a:xfrm>
          <a:prstGeom prst="rect">
            <a:avLst/>
          </a:prstGeom>
        </p:spPr>
      </p:pic>
    </p:spTree>
    <p:extLst>
      <p:ext uri="{BB962C8B-B14F-4D97-AF65-F5344CB8AC3E}">
        <p14:creationId xmlns:p14="http://schemas.microsoft.com/office/powerpoint/2010/main" val="5957262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Analysis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t>43</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379532778"/>
              </p:ext>
            </p:extLst>
          </p:nvPr>
        </p:nvGraphicFramePr>
        <p:xfrm>
          <a:off x="5744481" y="1809750"/>
          <a:ext cx="5760130" cy="3875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862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Fokus</a:t>
            </a:r>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73489690"/>
              </p:ext>
            </p:extLst>
          </p:nvPr>
        </p:nvGraphicFramePr>
        <p:xfrm>
          <a:off x="990572" y="1905000"/>
          <a:ext cx="1051404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t>44</a:t>
            </a:fld>
            <a:endParaRPr lang="en-US"/>
          </a:p>
        </p:txBody>
      </p:sp>
      <p:grpSp>
        <p:nvGrpSpPr>
          <p:cNvPr id="5" name="Group 4"/>
          <p:cNvGrpSpPr/>
          <p:nvPr/>
        </p:nvGrpSpPr>
        <p:grpSpPr>
          <a:xfrm>
            <a:off x="9860166" y="305544"/>
            <a:ext cx="1876676" cy="482238"/>
            <a:chOff x="5182106" y="1262490"/>
            <a:chExt cx="2022071" cy="1011035"/>
          </a:xfrm>
          <a:effectLst>
            <a:outerShdw blurRad="50800" dist="38100" dir="2700000" algn="tl" rotWithShape="0">
              <a:prstClr val="black">
                <a:alpha val="40000"/>
              </a:prstClr>
            </a:outerShdw>
          </a:effectLst>
        </p:grpSpPr>
        <p:sp>
          <p:nvSpPr>
            <p:cNvPr id="6" name="Rounded Rectangle 5"/>
            <p:cNvSpPr/>
            <p:nvPr/>
          </p:nvSpPr>
          <p:spPr>
            <a:xfrm>
              <a:off x="5182106" y="1262490"/>
              <a:ext cx="2022071" cy="101103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Rounded Rectangle 4"/>
            <p:cNvSpPr/>
            <p:nvPr/>
          </p:nvSpPr>
          <p:spPr>
            <a:xfrm>
              <a:off x="5231461" y="1311845"/>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Analysis</a:t>
              </a:r>
              <a:endParaRPr lang="en-US" sz="1800" kern="120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Tree>
    <p:extLst>
      <p:ext uri="{BB962C8B-B14F-4D97-AF65-F5344CB8AC3E}">
        <p14:creationId xmlns:p14="http://schemas.microsoft.com/office/powerpoint/2010/main" val="1375650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046720" y="1712976"/>
            <a:ext cx="2487168" cy="2211324"/>
          </a:xfrm>
          <a:prstGeom prst="rect">
            <a:avLst/>
          </a:prstGeom>
          <a:gradFill flip="none" rotWithShape="1">
            <a:gsLst>
              <a:gs pos="0">
                <a:schemeClr val="accent5">
                  <a:tint val="70000"/>
                  <a:lumMod val="104000"/>
                  <a:tint val="66000"/>
                  <a:satMod val="160000"/>
                </a:schemeClr>
              </a:gs>
              <a:gs pos="50000">
                <a:schemeClr val="accent5">
                  <a:tint val="70000"/>
                  <a:lumMod val="104000"/>
                  <a:tint val="44500"/>
                  <a:satMod val="160000"/>
                </a:schemeClr>
              </a:gs>
              <a:gs pos="100000">
                <a:schemeClr val="accent5">
                  <a:tint val="70000"/>
                  <a:lumMod val="104000"/>
                  <a:tint val="23500"/>
                  <a:satMod val="160000"/>
                </a:schemeClr>
              </a:gs>
            </a:gsLst>
            <a:lin ang="8100000" scaled="1"/>
            <a:tileRect/>
          </a:gradFill>
          <a:ln>
            <a:prstDash val="dash"/>
          </a:ln>
        </p:spPr>
        <p:style>
          <a:lnRef idx="1">
            <a:schemeClr val="accent5"/>
          </a:lnRef>
          <a:fillRef idx="2">
            <a:schemeClr val="accent5"/>
          </a:fillRef>
          <a:effectRef idx="1">
            <a:schemeClr val="accent5"/>
          </a:effectRef>
          <a:fontRef idx="minor">
            <a:schemeClr val="dk1"/>
          </a:fontRef>
        </p:style>
        <p:txBody>
          <a:bodyPr rtlCol="0" anchor="t"/>
          <a:lstStyle/>
          <a:p>
            <a:r>
              <a:rPr lang="id-ID" sz="1400" dirty="0" smtClean="0"/>
              <a:t>deliverables</a:t>
            </a:r>
            <a:endParaRPr lang="en-US" sz="1400" dirty="0"/>
          </a:p>
        </p:txBody>
      </p:sp>
      <p:sp>
        <p:nvSpPr>
          <p:cNvPr id="2" name="Title 1"/>
          <p:cNvSpPr>
            <a:spLocks noGrp="1"/>
          </p:cNvSpPr>
          <p:nvPr>
            <p:ph type="title"/>
          </p:nvPr>
        </p:nvSpPr>
        <p:spPr/>
        <p:txBody>
          <a:bodyPr/>
          <a:lstStyle/>
          <a:p>
            <a:r>
              <a:rPr lang="en-US" dirty="0" smtClean="0"/>
              <a:t>3</a:t>
            </a:r>
            <a:r>
              <a:rPr lang="id-ID" dirty="0" smtClean="0"/>
              <a:t> Langkah Analisa</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7141864"/>
              </p:ext>
            </p:extLst>
          </p:nvPr>
        </p:nvGraphicFramePr>
        <p:xfrm>
          <a:off x="2592925" y="1647444"/>
          <a:ext cx="7602537"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t>45</a:t>
            </a:fld>
            <a:endParaRPr lang="en-US"/>
          </a:p>
        </p:txBody>
      </p:sp>
      <p:grpSp>
        <p:nvGrpSpPr>
          <p:cNvPr id="5" name="Group 4"/>
          <p:cNvGrpSpPr/>
          <p:nvPr/>
        </p:nvGrpSpPr>
        <p:grpSpPr>
          <a:xfrm>
            <a:off x="9860166" y="305544"/>
            <a:ext cx="1876676" cy="482238"/>
            <a:chOff x="5182106" y="1262490"/>
            <a:chExt cx="2022071" cy="1011035"/>
          </a:xfrm>
          <a:effectLst>
            <a:outerShdw blurRad="50800" dist="38100" dir="2700000" algn="tl" rotWithShape="0">
              <a:prstClr val="black">
                <a:alpha val="40000"/>
              </a:prstClr>
            </a:outerShdw>
          </a:effectLst>
        </p:grpSpPr>
        <p:sp>
          <p:nvSpPr>
            <p:cNvPr id="6" name="Rounded Rectangle 5"/>
            <p:cNvSpPr/>
            <p:nvPr/>
          </p:nvSpPr>
          <p:spPr>
            <a:xfrm>
              <a:off x="5182106" y="1262490"/>
              <a:ext cx="2022071" cy="101103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Rounded Rectangle 4"/>
            <p:cNvSpPr/>
            <p:nvPr/>
          </p:nvSpPr>
          <p:spPr>
            <a:xfrm>
              <a:off x="5231461" y="1311845"/>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Analysis</a:t>
              </a:r>
              <a:endParaRPr lang="en-US" sz="1800" kern="120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12" name="Line Callout 2 (No Border) 11"/>
          <p:cNvSpPr/>
          <p:nvPr/>
        </p:nvSpPr>
        <p:spPr>
          <a:xfrm>
            <a:off x="2592924" y="4314444"/>
            <a:ext cx="1991267" cy="1429512"/>
          </a:xfrm>
          <a:prstGeom prst="callout2">
            <a:avLst>
              <a:gd name="adj1" fmla="val 18750"/>
              <a:gd name="adj2" fmla="val -8333"/>
              <a:gd name="adj3" fmla="val 18750"/>
              <a:gd name="adj4" fmla="val -16667"/>
              <a:gd name="adj5" fmla="val -50400"/>
              <a:gd name="adj6" fmla="val 2611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id-ID" sz="1400" dirty="0" smtClean="0">
                <a:solidFill>
                  <a:schemeClr val="accent1">
                    <a:lumMod val="75000"/>
                  </a:schemeClr>
                </a:solidFill>
                <a:latin typeface="Calibri" panose="020F0502020204030204" pitchFamily="34" charset="0"/>
              </a:rPr>
              <a:t>Investigasi sistem-sistem yang ada</a:t>
            </a:r>
          </a:p>
          <a:p>
            <a:pPr marL="285750" indent="-285750">
              <a:buFont typeface="Arial" panose="020B0604020202020204" pitchFamily="34" charset="0"/>
              <a:buChar char="•"/>
            </a:pPr>
            <a:r>
              <a:rPr lang="id-ID" sz="1400" dirty="0" smtClean="0">
                <a:solidFill>
                  <a:schemeClr val="accent1">
                    <a:lumMod val="75000"/>
                  </a:schemeClr>
                </a:solidFill>
                <a:latin typeface="Calibri" panose="020F0502020204030204" pitchFamily="34" charset="0"/>
              </a:rPr>
              <a:t>Mencari cara untuk mendesain sistem baru</a:t>
            </a:r>
            <a:endParaRPr lang="en-US" sz="1400" dirty="0">
              <a:solidFill>
                <a:schemeClr val="accent1">
                  <a:lumMod val="75000"/>
                </a:schemeClr>
              </a:solidFill>
              <a:latin typeface="Calibri" panose="020F0502020204030204" pitchFamily="34" charset="0"/>
            </a:endParaRPr>
          </a:p>
        </p:txBody>
      </p:sp>
      <p:sp>
        <p:nvSpPr>
          <p:cNvPr id="13" name="Line Callout 2 (No Border) 12"/>
          <p:cNvSpPr/>
          <p:nvPr/>
        </p:nvSpPr>
        <p:spPr>
          <a:xfrm>
            <a:off x="5398559" y="4314444"/>
            <a:ext cx="1991267" cy="1429512"/>
          </a:xfrm>
          <a:prstGeom prst="callout2">
            <a:avLst>
              <a:gd name="adj1" fmla="val 18750"/>
              <a:gd name="adj2" fmla="val -8333"/>
              <a:gd name="adj3" fmla="val 18750"/>
              <a:gd name="adj4" fmla="val -16667"/>
              <a:gd name="adj5" fmla="val -50400"/>
              <a:gd name="adj6" fmla="val 2611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id-ID" sz="1400" dirty="0" smtClean="0">
                <a:solidFill>
                  <a:schemeClr val="accent1">
                    <a:lumMod val="75000"/>
                  </a:schemeClr>
                </a:solidFill>
                <a:latin typeface="Calibri" panose="020F0502020204030204" pitchFamily="34" charset="0"/>
              </a:rPr>
              <a:t>Wawancara, kuisioner, group work</a:t>
            </a:r>
          </a:p>
        </p:txBody>
      </p:sp>
      <p:sp>
        <p:nvSpPr>
          <p:cNvPr id="14" name="Line Callout 2 (No Border) 13"/>
          <p:cNvSpPr/>
          <p:nvPr/>
        </p:nvSpPr>
        <p:spPr>
          <a:xfrm>
            <a:off x="8542621" y="4314444"/>
            <a:ext cx="1991267" cy="1429512"/>
          </a:xfrm>
          <a:prstGeom prst="callout2">
            <a:avLst>
              <a:gd name="adj1" fmla="val 18750"/>
              <a:gd name="adj2" fmla="val -8333"/>
              <a:gd name="adj3" fmla="val 18750"/>
              <a:gd name="adj4" fmla="val -16667"/>
              <a:gd name="adj5" fmla="val -50400"/>
              <a:gd name="adj6" fmla="val 26110"/>
            </a:avLst>
          </a:prstGeom>
          <a:solidFill>
            <a:srgbClr val="C9D6FF"/>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id-ID" sz="1400" dirty="0" smtClean="0">
                <a:solidFill>
                  <a:srgbClr val="0070C0"/>
                </a:solidFill>
                <a:latin typeface="Calibri" panose="020F0502020204030204" pitchFamily="34" charset="0"/>
              </a:rPr>
              <a:t>Menjelaskan kebutuhan </a:t>
            </a:r>
            <a:r>
              <a:rPr lang="id-ID" sz="1400" b="1" dirty="0" smtClean="0">
                <a:solidFill>
                  <a:srgbClr val="FF0000"/>
                </a:solidFill>
                <a:latin typeface="Calibri" panose="020F0502020204030204" pitchFamily="34" charset="0"/>
                <a:hlinkClick r:id="rId7" action="ppaction://hlinksldjump"/>
              </a:rPr>
              <a:t>bisnis</a:t>
            </a:r>
            <a:r>
              <a:rPr lang="id-ID" sz="1400" dirty="0" smtClean="0">
                <a:solidFill>
                  <a:srgbClr val="0070C0"/>
                </a:solidFill>
                <a:latin typeface="Calibri" panose="020F0502020204030204" pitchFamily="34" charset="0"/>
                <a:hlinkClick r:id="rId7" action="ppaction://hlinksldjump"/>
              </a:rPr>
              <a:t> </a:t>
            </a:r>
            <a:r>
              <a:rPr lang="id-ID" sz="1400" dirty="0" smtClean="0">
                <a:solidFill>
                  <a:srgbClr val="0070C0"/>
                </a:solidFill>
                <a:latin typeface="Calibri" panose="020F0502020204030204" pitchFamily="34" charset="0"/>
              </a:rPr>
              <a:t>yang harus dipenuhi oleh sistem baru</a:t>
            </a:r>
          </a:p>
        </p:txBody>
      </p:sp>
    </p:spTree>
    <p:extLst>
      <p:ext uri="{BB962C8B-B14F-4D97-AF65-F5344CB8AC3E}">
        <p14:creationId xmlns:p14="http://schemas.microsoft.com/office/powerpoint/2010/main" val="1039828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76372" y="305544"/>
            <a:ext cx="8229600" cy="762000"/>
          </a:xfrm>
        </p:spPr>
        <p:txBody>
          <a:bodyPr/>
          <a:lstStyle/>
          <a:p>
            <a:pPr eaLnBrk="1" hangingPunct="1"/>
            <a:r>
              <a:rPr lang="en-US" dirty="0" err="1" smtClean="0"/>
              <a:t>Memahami</a:t>
            </a:r>
            <a:r>
              <a:rPr lang="en-US" dirty="0" smtClean="0"/>
              <a:t> </a:t>
            </a:r>
            <a:r>
              <a:rPr lang="en-US" b="1" dirty="0" err="1" smtClean="0">
                <a:solidFill>
                  <a:srgbClr val="FF0000"/>
                </a:solidFill>
              </a:rPr>
              <a:t>Bisnis</a:t>
            </a:r>
            <a:endParaRPr lang="en-US" sz="3600" b="1" dirty="0">
              <a:solidFill>
                <a:srgbClr val="FF0000"/>
              </a:solidFill>
            </a:endParaRPr>
          </a:p>
        </p:txBody>
      </p:sp>
      <p:sp>
        <p:nvSpPr>
          <p:cNvPr id="9220" name="Rectangle 3"/>
          <p:cNvSpPr>
            <a:spLocks noGrp="1" noChangeArrowheads="1"/>
          </p:cNvSpPr>
          <p:nvPr>
            <p:ph idx="1"/>
          </p:nvPr>
        </p:nvSpPr>
        <p:spPr>
          <a:xfrm>
            <a:off x="1981200" y="1143001"/>
            <a:ext cx="8229600" cy="4983163"/>
          </a:xfrm>
        </p:spPr>
        <p:txBody>
          <a:bodyPr>
            <a:normAutofit/>
          </a:bodyPr>
          <a:lstStyle/>
          <a:p>
            <a:pPr eaLnBrk="1" hangingPunct="1"/>
            <a:r>
              <a:rPr lang="en-US" sz="2000" b="1" dirty="0" err="1" smtClean="0"/>
              <a:t>Gambaran</a:t>
            </a:r>
            <a:r>
              <a:rPr lang="en-US" sz="2000" b="1" dirty="0" smtClean="0"/>
              <a:t> </a:t>
            </a:r>
            <a:r>
              <a:rPr lang="en-US" sz="2000" b="1" dirty="0" err="1" smtClean="0"/>
              <a:t>Bisnis</a:t>
            </a:r>
            <a:endParaRPr lang="en-US" sz="2000" b="1" dirty="0" smtClean="0"/>
          </a:p>
          <a:p>
            <a:pPr lvl="1" eaLnBrk="1" hangingPunct="1"/>
            <a:r>
              <a:rPr lang="en-US" sz="2000" dirty="0" err="1" smtClean="0"/>
              <a:t>Deskripsi</a:t>
            </a:r>
            <a:r>
              <a:rPr lang="en-US" sz="2000" dirty="0" smtClean="0"/>
              <a:t> Perusahaan</a:t>
            </a:r>
          </a:p>
          <a:p>
            <a:pPr eaLnBrk="1" hangingPunct="1"/>
            <a:r>
              <a:rPr lang="en-US" sz="2000" b="1" dirty="0" err="1" smtClean="0"/>
              <a:t>Memodelkan</a:t>
            </a:r>
            <a:r>
              <a:rPr lang="en-US" sz="2000" b="1" dirty="0" smtClean="0"/>
              <a:t> </a:t>
            </a:r>
            <a:r>
              <a:rPr lang="en-US" sz="2000" b="1" dirty="0" err="1" smtClean="0"/>
              <a:t>Bisnis</a:t>
            </a:r>
            <a:endParaRPr lang="en-US" sz="2000" b="1" dirty="0" smtClean="0"/>
          </a:p>
          <a:p>
            <a:pPr lvl="1" eaLnBrk="1" hangingPunct="1"/>
            <a:r>
              <a:rPr lang="en-US" sz="2000" dirty="0" err="1" smtClean="0"/>
              <a:t>Penggambaran</a:t>
            </a:r>
            <a:r>
              <a:rPr lang="en-US" sz="2000" dirty="0" smtClean="0"/>
              <a:t> </a:t>
            </a:r>
            <a:r>
              <a:rPr lang="en-US" sz="2000" dirty="0" err="1" smtClean="0"/>
              <a:t>secara</a:t>
            </a:r>
            <a:r>
              <a:rPr lang="en-US" sz="2000" dirty="0" smtClean="0"/>
              <a:t> </a:t>
            </a:r>
            <a:r>
              <a:rPr lang="en-US" sz="2000" dirty="0" err="1" smtClean="0"/>
              <a:t>grafis</a:t>
            </a:r>
            <a:r>
              <a:rPr lang="en-US" sz="2000" dirty="0" smtClean="0"/>
              <a:t> yang </a:t>
            </a:r>
            <a:r>
              <a:rPr lang="en-US" sz="2000" dirty="0" err="1" smtClean="0"/>
              <a:t>mewakili</a:t>
            </a:r>
            <a:r>
              <a:rPr lang="en-US" sz="2000" dirty="0" smtClean="0"/>
              <a:t> </a:t>
            </a:r>
            <a:r>
              <a:rPr lang="en-US" sz="2000" dirty="0" err="1" smtClean="0"/>
              <a:t>satu</a:t>
            </a:r>
            <a:r>
              <a:rPr lang="en-US" sz="2000" dirty="0" smtClean="0"/>
              <a:t> </a:t>
            </a:r>
            <a:r>
              <a:rPr lang="en-US" sz="2000" dirty="0" err="1" smtClean="0"/>
              <a:t>atau</a:t>
            </a:r>
            <a:r>
              <a:rPr lang="en-US" sz="2000" dirty="0" smtClean="0"/>
              <a:t> </a:t>
            </a:r>
            <a:r>
              <a:rPr lang="en-US" sz="2000" dirty="0" err="1" smtClean="0"/>
              <a:t>lebih</a:t>
            </a:r>
            <a:r>
              <a:rPr lang="en-US" sz="2000" dirty="0" smtClean="0"/>
              <a:t> proses </a:t>
            </a:r>
            <a:r>
              <a:rPr lang="en-US" sz="2000" dirty="0" err="1" smtClean="0"/>
              <a:t>Bisnis</a:t>
            </a:r>
            <a:endParaRPr lang="en-US" sz="2000" dirty="0" smtClean="0"/>
          </a:p>
        </p:txBody>
      </p:sp>
      <p:sp>
        <p:nvSpPr>
          <p:cNvPr id="9218"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4B7FA04-6ED0-4302-A801-77656950830A}" type="slidenum">
              <a:rPr lang="en-US"/>
              <a:pPr/>
              <a:t>46</a:t>
            </a:fld>
            <a:endParaRPr lang="en-US"/>
          </a:p>
        </p:txBody>
      </p:sp>
      <p:pic>
        <p:nvPicPr>
          <p:cNvPr id="9221" name="Picture 4" descr="243F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86200"/>
            <a:ext cx="53340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9860166" y="305544"/>
            <a:ext cx="1876676" cy="482238"/>
            <a:chOff x="5182106" y="1262490"/>
            <a:chExt cx="2022071" cy="1011035"/>
          </a:xfrm>
          <a:effectLst>
            <a:outerShdw blurRad="50800" dist="38100" dir="2700000" algn="tl" rotWithShape="0">
              <a:prstClr val="black">
                <a:alpha val="40000"/>
              </a:prstClr>
            </a:outerShdw>
          </a:effectLst>
        </p:grpSpPr>
        <p:sp>
          <p:nvSpPr>
            <p:cNvPr id="10" name="Rounded Rectangle 9"/>
            <p:cNvSpPr/>
            <p:nvPr/>
          </p:nvSpPr>
          <p:spPr>
            <a:xfrm>
              <a:off x="5182106" y="1262490"/>
              <a:ext cx="2022071" cy="101103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Rounded Rectangle 4"/>
            <p:cNvSpPr/>
            <p:nvPr/>
          </p:nvSpPr>
          <p:spPr>
            <a:xfrm>
              <a:off x="5231461" y="1311845"/>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Analysis</a:t>
              </a:r>
              <a:endParaRPr lang="en-US" sz="1800" kern="1200" dirty="0"/>
            </a:p>
          </p:txBody>
        </p:sp>
      </p:grpSp>
      <p:sp>
        <p:nvSpPr>
          <p:cNvPr id="12" name="Oval 11"/>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Tree>
    <p:extLst>
      <p:ext uri="{BB962C8B-B14F-4D97-AF65-F5344CB8AC3E}">
        <p14:creationId xmlns:p14="http://schemas.microsoft.com/office/powerpoint/2010/main" val="29176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97" y="624110"/>
            <a:ext cx="7229855" cy="1280890"/>
          </a:xfrm>
        </p:spPr>
        <p:txBody>
          <a:bodyPr/>
          <a:lstStyle/>
          <a:p>
            <a:r>
              <a:rPr lang="en-US" dirty="0" err="1"/>
              <a:t>Apa</a:t>
            </a:r>
            <a:r>
              <a:rPr lang="en-US" dirty="0"/>
              <a:t> </a:t>
            </a:r>
            <a:r>
              <a:rPr lang="en-US" dirty="0" err="1"/>
              <a:t>saja</a:t>
            </a:r>
            <a:r>
              <a:rPr lang="en-US" dirty="0"/>
              <a:t> yang </a:t>
            </a:r>
            <a:r>
              <a:rPr lang="id-ID" dirty="0" smtClean="0"/>
              <a:t>dianalisa</a:t>
            </a:r>
            <a:r>
              <a:rPr lang="en-US" dirty="0" smtClean="0"/>
              <a:t>?</a:t>
            </a:r>
            <a:endParaRPr lang="en-US" dirty="0"/>
          </a:p>
        </p:txBody>
      </p:sp>
      <p:sp>
        <p:nvSpPr>
          <p:cNvPr id="3" name="Content Placeholder 2"/>
          <p:cNvSpPr>
            <a:spLocks noGrp="1"/>
          </p:cNvSpPr>
          <p:nvPr>
            <p:ph idx="1"/>
          </p:nvPr>
        </p:nvSpPr>
        <p:spPr/>
        <p:txBody>
          <a:bodyPr/>
          <a:lstStyle/>
          <a:p>
            <a:r>
              <a:rPr lang="en-US" dirty="0" err="1"/>
              <a:t>Menganalisis</a:t>
            </a:r>
            <a:r>
              <a:rPr lang="en-US" dirty="0"/>
              <a:t> </a:t>
            </a:r>
            <a:r>
              <a:rPr lang="en-US" dirty="0" err="1"/>
              <a:t>kebutuhan</a:t>
            </a:r>
            <a:r>
              <a:rPr lang="en-US" dirty="0"/>
              <a:t> </a:t>
            </a:r>
            <a:r>
              <a:rPr lang="en-US" dirty="0" err="1"/>
              <a:t>aplikasi</a:t>
            </a:r>
            <a:r>
              <a:rPr lang="en-US" dirty="0"/>
              <a:t> </a:t>
            </a:r>
            <a:r>
              <a:rPr lang="en-US" dirty="0" err="1"/>
              <a:t>dan</a:t>
            </a:r>
            <a:r>
              <a:rPr lang="en-US" dirty="0"/>
              <a:t> </a:t>
            </a:r>
            <a:r>
              <a:rPr lang="en-US" dirty="0" err="1"/>
              <a:t>teknologinya</a:t>
            </a:r>
            <a:r>
              <a:rPr lang="en-US" dirty="0"/>
              <a:t>.</a:t>
            </a:r>
          </a:p>
          <a:p>
            <a:r>
              <a:rPr lang="en-US" dirty="0" err="1" smtClean="0"/>
              <a:t>Menganalisis</a:t>
            </a:r>
            <a:r>
              <a:rPr lang="en-US" dirty="0" smtClean="0"/>
              <a:t> </a:t>
            </a:r>
            <a:r>
              <a:rPr lang="en-US" dirty="0"/>
              <a:t>input data.</a:t>
            </a:r>
          </a:p>
          <a:p>
            <a:r>
              <a:rPr lang="en-US" dirty="0" err="1"/>
              <a:t>Menganalisis</a:t>
            </a:r>
            <a:r>
              <a:rPr lang="en-US" dirty="0"/>
              <a:t> </a:t>
            </a:r>
            <a:r>
              <a:rPr lang="en-US" dirty="0" err="1"/>
              <a:t>aliran</a:t>
            </a:r>
            <a:r>
              <a:rPr lang="en-US" dirty="0"/>
              <a:t> data.</a:t>
            </a:r>
          </a:p>
          <a:p>
            <a:r>
              <a:rPr lang="en-US" dirty="0" err="1"/>
              <a:t>Menganalisis</a:t>
            </a:r>
            <a:r>
              <a:rPr lang="en-US" dirty="0"/>
              <a:t> proses </a:t>
            </a:r>
            <a:r>
              <a:rPr lang="en-US" dirty="0" err="1"/>
              <a:t>atau</a:t>
            </a:r>
            <a:r>
              <a:rPr lang="en-US" dirty="0"/>
              <a:t> </a:t>
            </a:r>
            <a:r>
              <a:rPr lang="en-US" dirty="0" err="1"/>
              <a:t>transformasi</a:t>
            </a:r>
            <a:r>
              <a:rPr lang="en-US" dirty="0"/>
              <a:t> </a:t>
            </a:r>
            <a:r>
              <a:rPr lang="en-US" dirty="0" err="1"/>
              <a:t>terhadap</a:t>
            </a:r>
            <a:r>
              <a:rPr lang="en-US" dirty="0"/>
              <a:t> data.</a:t>
            </a:r>
          </a:p>
          <a:p>
            <a:r>
              <a:rPr lang="en-US" dirty="0" err="1"/>
              <a:t>Menganalisis</a:t>
            </a:r>
            <a:r>
              <a:rPr lang="en-US" dirty="0"/>
              <a:t> </a:t>
            </a:r>
            <a:r>
              <a:rPr lang="en-US" dirty="0" err="1"/>
              <a:t>penyimpanan</a:t>
            </a:r>
            <a:r>
              <a:rPr lang="en-US" dirty="0"/>
              <a:t> data.</a:t>
            </a:r>
          </a:p>
          <a:p>
            <a:r>
              <a:rPr lang="en-US" dirty="0" err="1"/>
              <a:t>Menganalisis</a:t>
            </a:r>
            <a:r>
              <a:rPr lang="en-US" dirty="0"/>
              <a:t> output </a:t>
            </a:r>
            <a:r>
              <a:rPr lang="en-US" dirty="0" err="1"/>
              <a:t>informasi</a:t>
            </a:r>
            <a:r>
              <a:rPr lang="en-US" dirty="0"/>
              <a:t> </a:t>
            </a:r>
            <a:r>
              <a:rPr lang="en-US" dirty="0" err="1"/>
              <a:t>dalam</a:t>
            </a:r>
            <a:r>
              <a:rPr lang="en-US" dirty="0"/>
              <a:t> </a:t>
            </a:r>
            <a:r>
              <a:rPr lang="en-US" dirty="0" err="1"/>
              <a:t>konteks</a:t>
            </a:r>
            <a:r>
              <a:rPr lang="en-US" dirty="0"/>
              <a:t> </a:t>
            </a:r>
            <a:r>
              <a:rPr lang="en-US" dirty="0" err="1"/>
              <a:t>bisnis</a:t>
            </a:r>
            <a:r>
              <a:rPr lang="en-US" dirty="0"/>
              <a:t>.</a:t>
            </a:r>
          </a:p>
          <a:p>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t>47</a:t>
            </a:fld>
            <a:endParaRPr lang="en-US"/>
          </a:p>
        </p:txBody>
      </p:sp>
      <p:grpSp>
        <p:nvGrpSpPr>
          <p:cNvPr id="5" name="Group 4"/>
          <p:cNvGrpSpPr/>
          <p:nvPr/>
        </p:nvGrpSpPr>
        <p:grpSpPr>
          <a:xfrm>
            <a:off x="9860166" y="305544"/>
            <a:ext cx="1876676" cy="482238"/>
            <a:chOff x="5182106" y="1262490"/>
            <a:chExt cx="2022071" cy="1011035"/>
          </a:xfrm>
          <a:effectLst>
            <a:outerShdw blurRad="50800" dist="38100" dir="2700000" algn="tl" rotWithShape="0">
              <a:prstClr val="black">
                <a:alpha val="40000"/>
              </a:prstClr>
            </a:outerShdw>
          </a:effectLst>
        </p:grpSpPr>
        <p:sp>
          <p:nvSpPr>
            <p:cNvPr id="6" name="Rounded Rectangle 5"/>
            <p:cNvSpPr/>
            <p:nvPr/>
          </p:nvSpPr>
          <p:spPr>
            <a:xfrm>
              <a:off x="5182106" y="1262490"/>
              <a:ext cx="2022071" cy="101103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Rounded Rectangle 4"/>
            <p:cNvSpPr/>
            <p:nvPr/>
          </p:nvSpPr>
          <p:spPr>
            <a:xfrm>
              <a:off x="5231461" y="1311845"/>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Analysis</a:t>
              </a:r>
              <a:endParaRPr lang="en-US" sz="1800" kern="1200" dirty="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Tree>
    <p:extLst>
      <p:ext uri="{BB962C8B-B14F-4D97-AF65-F5344CB8AC3E}">
        <p14:creationId xmlns:p14="http://schemas.microsoft.com/office/powerpoint/2010/main" val="952499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r>
              <a:rPr lang="en-US" sz="3600" dirty="0" err="1"/>
              <a:t>Siapa</a:t>
            </a:r>
            <a:r>
              <a:rPr lang="en-US" sz="3600" dirty="0"/>
              <a:t> </a:t>
            </a:r>
            <a:r>
              <a:rPr lang="en-US" sz="3600" dirty="0" err="1"/>
              <a:t>saja</a:t>
            </a:r>
            <a:r>
              <a:rPr lang="en-US" sz="3600" dirty="0"/>
              <a:t> yang </a:t>
            </a:r>
            <a:r>
              <a:rPr lang="id-ID" sz="3600" dirty="0" smtClean="0"/>
              <a:t>terlibat</a:t>
            </a:r>
            <a:r>
              <a:rPr lang="en-US" dirty="0" smtClean="0"/>
              <a:t>?</a:t>
            </a:r>
            <a:endParaRPr lang="en-US" dirty="0"/>
          </a:p>
        </p:txBody>
      </p:sp>
      <p:sp>
        <p:nvSpPr>
          <p:cNvPr id="230403" name="Rectangle 3"/>
          <p:cNvSpPr>
            <a:spLocks noGrp="1" noChangeArrowheads="1"/>
          </p:cNvSpPr>
          <p:nvPr>
            <p:ph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t>Yang terlibat meliputi:</a:t>
            </a:r>
          </a:p>
          <a:p>
            <a:pPr lvl="1"/>
            <a:r>
              <a:rPr lang="en-US"/>
              <a:t>Penganalis.</a:t>
            </a:r>
          </a:p>
          <a:p>
            <a:pPr lvl="1"/>
            <a:r>
              <a:rPr lang="en-US"/>
              <a:t>Pemakai.</a:t>
            </a:r>
          </a:p>
          <a:p>
            <a:pPr lvl="1"/>
            <a:r>
              <a:rPr lang="en-US"/>
              <a:t>Manajer operasi.</a:t>
            </a:r>
          </a:p>
          <a:p>
            <a:pPr lvl="1"/>
            <a:r>
              <a:rPr lang="en-US"/>
              <a:t>Pegawai operasional.</a:t>
            </a:r>
          </a:p>
          <a:p>
            <a:r>
              <a:rPr lang="en-US"/>
              <a:t>Aktivitasnya:</a:t>
            </a:r>
          </a:p>
          <a:p>
            <a:pPr lvl="1"/>
            <a:r>
              <a:rPr lang="en-US">
                <a:cs typeface="Times New Roman" panose="02020603050405020304" pitchFamily="18" charset="0"/>
              </a:rPr>
              <a:t>Mempelajari informasi yang dibutuhkan pemakai agar bisa ditampilkan dalam pekerjaan mereka.</a:t>
            </a:r>
          </a:p>
          <a:p>
            <a:pPr lvl="1"/>
            <a:endParaRPr lang="en-US"/>
          </a:p>
        </p:txBody>
      </p:sp>
      <p:sp>
        <p:nvSpPr>
          <p:cNvPr id="4" name="Slide Number Placeholder 4"/>
          <p:cNvSpPr>
            <a:spLocks noGrp="1"/>
          </p:cNvSpPr>
          <p:nvPr>
            <p:ph type="sldNum" sz="quarter" idx="12"/>
          </p:nvPr>
        </p:nvSpPr>
        <p:spPr/>
        <p:txBody>
          <a:bodyPr/>
          <a:lstStyle/>
          <a:p>
            <a:fld id="{3391CE24-8FD5-4036-823B-4E0BE2BD623F}" type="slidenum">
              <a:rPr lang="en-US"/>
              <a:pPr/>
              <a:t>48</a:t>
            </a:fld>
            <a:endParaRPr lang="en-US"/>
          </a:p>
        </p:txBody>
      </p:sp>
      <p:grpSp>
        <p:nvGrpSpPr>
          <p:cNvPr id="9" name="Group 8"/>
          <p:cNvGrpSpPr/>
          <p:nvPr/>
        </p:nvGrpSpPr>
        <p:grpSpPr>
          <a:xfrm>
            <a:off x="9860166" y="305544"/>
            <a:ext cx="1876676" cy="482238"/>
            <a:chOff x="5182106" y="1262490"/>
            <a:chExt cx="2022071" cy="1011035"/>
          </a:xfrm>
          <a:effectLst>
            <a:outerShdw blurRad="50800" dist="38100" dir="2700000" algn="tl" rotWithShape="0">
              <a:prstClr val="black">
                <a:alpha val="40000"/>
              </a:prstClr>
            </a:outerShdw>
          </a:effectLst>
        </p:grpSpPr>
        <p:sp>
          <p:nvSpPr>
            <p:cNvPr id="10" name="Rounded Rectangle 9"/>
            <p:cNvSpPr/>
            <p:nvPr/>
          </p:nvSpPr>
          <p:spPr>
            <a:xfrm>
              <a:off x="5182106" y="1262490"/>
              <a:ext cx="2022071" cy="101103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Rounded Rectangle 4"/>
            <p:cNvSpPr/>
            <p:nvPr/>
          </p:nvSpPr>
          <p:spPr>
            <a:xfrm>
              <a:off x="5231461" y="1311845"/>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Analysis</a:t>
              </a:r>
              <a:endParaRPr lang="en-US" sz="1800" kern="1200" dirty="0"/>
            </a:p>
          </p:txBody>
        </p:sp>
      </p:grpSp>
      <p:sp>
        <p:nvSpPr>
          <p:cNvPr id="12" name="Oval 11"/>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Tree>
    <p:extLst>
      <p:ext uri="{BB962C8B-B14F-4D97-AF65-F5344CB8AC3E}">
        <p14:creationId xmlns:p14="http://schemas.microsoft.com/office/powerpoint/2010/main" val="28038326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Design</a:t>
            </a:r>
            <a:endParaRPr lang="en-US" dirty="0"/>
          </a:p>
        </p:txBody>
      </p:sp>
      <p:sp>
        <p:nvSpPr>
          <p:cNvPr id="3" name="Text Placeholder 2"/>
          <p:cNvSpPr>
            <a:spLocks noGrp="1"/>
          </p:cNvSpPr>
          <p:nvPr>
            <p:ph type="body" idx="1"/>
          </p:nvPr>
        </p:nvSpPr>
        <p:spPr>
          <a:xfrm>
            <a:off x="2589213" y="3530129"/>
            <a:ext cx="3430588" cy="860400"/>
          </a:xfrm>
        </p:spPr>
        <p:txBody>
          <a:bodyPr>
            <a:normAutofit fontScale="92500" lnSpcReduction="20000"/>
          </a:bodyPr>
          <a:lstStyle/>
          <a:p>
            <a:r>
              <a:rPr lang="id-ID" dirty="0" smtClean="0"/>
              <a:t>Menentukan bagaimana (</a:t>
            </a:r>
            <a:r>
              <a:rPr lang="id-ID" b="1" dirty="0" smtClean="0">
                <a:solidFill>
                  <a:srgbClr val="0070C0"/>
                </a:solidFill>
              </a:rPr>
              <a:t>how</a:t>
            </a:r>
            <a:r>
              <a:rPr lang="id-ID" dirty="0" smtClean="0"/>
              <a:t>) sistem akan beroperasi.</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t>49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449839418"/>
              </p:ext>
            </p:extLst>
          </p:nvPr>
        </p:nvGraphicFramePr>
        <p:xfrm>
          <a:off x="5744481" y="1809750"/>
          <a:ext cx="5760130" cy="3875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4888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a:xfrm>
            <a:off x="1981200" y="0"/>
            <a:ext cx="8229600" cy="762000"/>
          </a:xfrm>
        </p:spPr>
        <p:txBody>
          <a:bodyPr>
            <a:normAutofit fontScale="90000"/>
          </a:bodyPr>
          <a:lstStyle/>
          <a:p>
            <a:pPr eaLnBrk="1" hangingPunct="1"/>
            <a:r>
              <a:rPr lang="en-US" sz="3600" dirty="0" err="1" smtClean="0"/>
              <a:t>Komponen-komponen</a:t>
            </a:r>
            <a:r>
              <a:rPr lang="en-US" sz="3600" dirty="0" smtClean="0"/>
              <a:t> </a:t>
            </a:r>
            <a:r>
              <a:rPr lang="en-US" sz="3600" dirty="0" err="1" smtClean="0"/>
              <a:t>Sistem</a:t>
            </a:r>
            <a:r>
              <a:rPr lang="en-US" sz="3600" dirty="0" smtClean="0"/>
              <a:t> </a:t>
            </a:r>
            <a:r>
              <a:rPr lang="en-US" sz="3600" dirty="0" err="1" smtClean="0"/>
              <a:t>Informasi</a:t>
            </a:r>
            <a:endParaRPr lang="en-US" sz="3600" dirty="0"/>
          </a:p>
        </p:txBody>
      </p:sp>
      <p:sp>
        <p:nvSpPr>
          <p:cNvPr id="8194"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2761F71-D5B3-4C1D-AD79-52A3D20AE87B}" type="slidenum">
              <a:rPr lang="en-US"/>
              <a:pPr/>
              <a:t>5</a:t>
            </a:fld>
            <a:endParaRPr lang="en-US"/>
          </a:p>
        </p:txBody>
      </p:sp>
      <p:pic>
        <p:nvPicPr>
          <p:cNvPr id="8195" name="Picture 2" descr="243F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14400"/>
            <a:ext cx="7391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75234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762000" y="5029200"/>
            <a:ext cx="110236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592926" y="624110"/>
            <a:ext cx="5784956" cy="1280890"/>
          </a:xfrm>
        </p:spPr>
        <p:txBody>
          <a:bodyPr/>
          <a:lstStyle/>
          <a:p>
            <a:r>
              <a:rPr lang="id-ID" dirty="0" smtClean="0"/>
              <a:t>Langkah-langkah tahap Perancangan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01356746"/>
              </p:ext>
            </p:extLst>
          </p:nvPr>
        </p:nvGraphicFramePr>
        <p:xfrm>
          <a:off x="921695" y="2350315"/>
          <a:ext cx="9695505" cy="879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t>50</a:t>
            </a:fld>
            <a:endParaRPr lang="en-US"/>
          </a:p>
        </p:txBody>
      </p:sp>
      <p:grpSp>
        <p:nvGrpSpPr>
          <p:cNvPr id="9" name="Group 8"/>
          <p:cNvGrpSpPr/>
          <p:nvPr/>
        </p:nvGrpSpPr>
        <p:grpSpPr>
          <a:xfrm>
            <a:off x="9780780" y="335953"/>
            <a:ext cx="1855446" cy="450203"/>
            <a:chOff x="5621484" y="3064162"/>
            <a:chExt cx="2073254" cy="1011034"/>
          </a:xfrm>
        </p:grpSpPr>
        <p:sp>
          <p:nvSpPr>
            <p:cNvPr id="10" name="Rounded Rectangle 9"/>
            <p:cNvSpPr/>
            <p:nvPr/>
          </p:nvSpPr>
          <p:spPr>
            <a:xfrm>
              <a:off x="5621484" y="3064162"/>
              <a:ext cx="2022071" cy="1011034"/>
            </a:xfrm>
            <a:prstGeom prst="roundRect">
              <a:avLst/>
            </a:prstGeom>
            <a:solidFill>
              <a:srgbClr val="FFC00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1" name="Rounded Rectangle 4"/>
            <p:cNvSpPr/>
            <p:nvPr/>
          </p:nvSpPr>
          <p:spPr>
            <a:xfrm>
              <a:off x="5771377" y="3160470"/>
              <a:ext cx="1923361" cy="9123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Design</a:t>
              </a:r>
              <a:endParaRPr lang="en-US" sz="1800" kern="1200" dirty="0"/>
            </a:p>
          </p:txBody>
        </p:sp>
      </p:grpSp>
      <p:sp>
        <p:nvSpPr>
          <p:cNvPr id="8" name="Oval 7"/>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en-US" dirty="0"/>
          </a:p>
        </p:txBody>
      </p:sp>
      <p:sp>
        <p:nvSpPr>
          <p:cNvPr id="6" name="Rectangle 5"/>
          <p:cNvSpPr/>
          <p:nvPr/>
        </p:nvSpPr>
        <p:spPr>
          <a:xfrm>
            <a:off x="921695" y="3506751"/>
            <a:ext cx="2101921" cy="110947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r>
              <a:rPr lang="id-ID" sz="1400" dirty="0" smtClean="0"/>
              <a:t>Apakah sistem dibangun tim / outsource / membeli </a:t>
            </a:r>
            <a:r>
              <a:rPr lang="id-ID" sz="1400" i="1" dirty="0" smtClean="0"/>
              <a:t>software package</a:t>
            </a:r>
            <a:r>
              <a:rPr lang="id-ID" sz="1400" dirty="0" smtClean="0"/>
              <a:t>?</a:t>
            </a:r>
            <a:endParaRPr lang="en-US" sz="1400" dirty="0"/>
          </a:p>
        </p:txBody>
      </p:sp>
      <p:sp>
        <p:nvSpPr>
          <p:cNvPr id="13" name="Line Callout 1 (No Border) 12"/>
          <p:cNvSpPr/>
          <p:nvPr/>
        </p:nvSpPr>
        <p:spPr>
          <a:xfrm>
            <a:off x="4123942" y="5204460"/>
            <a:ext cx="2276857" cy="1437640"/>
          </a:xfrm>
          <a:prstGeom prst="callout1">
            <a:avLst>
              <a:gd name="adj1" fmla="val 18750"/>
              <a:gd name="adj2" fmla="val -8333"/>
              <a:gd name="adj3" fmla="val -56171"/>
              <a:gd name="adj4" fmla="val -18818"/>
            </a:avLst>
          </a:prstGeom>
          <a:solidFill>
            <a:srgbClr val="C9D6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id-ID" sz="1200" dirty="0">
                <a:solidFill>
                  <a:schemeClr val="tx1"/>
                </a:solidFill>
              </a:rPr>
              <a:t>D</a:t>
            </a:r>
            <a:r>
              <a:rPr lang="id-ID" sz="1200" dirty="0" smtClean="0">
                <a:solidFill>
                  <a:schemeClr val="tx1"/>
                </a:solidFill>
              </a:rPr>
              <a:t>esain artistektur</a:t>
            </a:r>
          </a:p>
          <a:p>
            <a:pPr marL="285750" indent="-285750">
              <a:buFont typeface="Arial" panose="020B0604020202020204" pitchFamily="34" charset="0"/>
              <a:buChar char="•"/>
            </a:pPr>
            <a:r>
              <a:rPr lang="id-ID" sz="1200" dirty="0" smtClean="0">
                <a:solidFill>
                  <a:schemeClr val="tx1"/>
                </a:solidFill>
              </a:rPr>
              <a:t>Desain antarmuka (sistem &amp; user)</a:t>
            </a:r>
          </a:p>
          <a:p>
            <a:pPr marL="742950" lvl="1" indent="-285750">
              <a:buFont typeface="Arial" panose="020B0604020202020204" pitchFamily="34" charset="0"/>
              <a:buChar char="•"/>
            </a:pPr>
            <a:r>
              <a:rPr lang="id-ID" sz="1200" dirty="0" smtClean="0">
                <a:solidFill>
                  <a:schemeClr val="tx1"/>
                </a:solidFill>
              </a:rPr>
              <a:t>Menu navigasi, laporan, form</a:t>
            </a:r>
          </a:p>
          <a:p>
            <a:pPr marL="742950" lvl="1" indent="-285750">
              <a:buFont typeface="Arial" panose="020B0604020202020204" pitchFamily="34" charset="0"/>
              <a:buChar char="•"/>
            </a:pPr>
            <a:r>
              <a:rPr lang="id-ID" sz="1200" dirty="0" smtClean="0">
                <a:solidFill>
                  <a:schemeClr val="tx1"/>
                </a:solidFill>
              </a:rPr>
              <a:t>Komunikasi antar subsistem/modul</a:t>
            </a:r>
          </a:p>
          <a:p>
            <a:pPr marL="285750" indent="-285750">
              <a:buFont typeface="Arial" panose="020B0604020202020204" pitchFamily="34" charset="0"/>
              <a:buChar char="•"/>
            </a:pPr>
            <a:endParaRPr lang="en-US" sz="1200" dirty="0">
              <a:solidFill>
                <a:schemeClr val="tx1"/>
              </a:solidFill>
            </a:endParaRPr>
          </a:p>
        </p:txBody>
      </p:sp>
      <p:sp>
        <p:nvSpPr>
          <p:cNvPr id="15" name="Line Callout 1 (No Border) 14"/>
          <p:cNvSpPr/>
          <p:nvPr/>
        </p:nvSpPr>
        <p:spPr>
          <a:xfrm>
            <a:off x="7033260" y="5204460"/>
            <a:ext cx="2011680" cy="675618"/>
          </a:xfrm>
          <a:prstGeom prst="callout1">
            <a:avLst>
              <a:gd name="adj1" fmla="val 18750"/>
              <a:gd name="adj2" fmla="val -8333"/>
              <a:gd name="adj3" fmla="val -108549"/>
              <a:gd name="adj4" fmla="val -22796"/>
            </a:avLst>
          </a:prstGeom>
          <a:solidFill>
            <a:srgbClr val="C9D6FF"/>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id-ID" sz="1200" dirty="0" smtClean="0">
                <a:solidFill>
                  <a:schemeClr val="tx1"/>
                </a:solidFill>
              </a:rPr>
              <a:t>Desain database</a:t>
            </a:r>
          </a:p>
          <a:p>
            <a:pPr marL="285750" indent="-285750">
              <a:buFont typeface="Arial" panose="020B0604020202020204" pitchFamily="34" charset="0"/>
              <a:buChar char="•"/>
            </a:pPr>
            <a:r>
              <a:rPr lang="id-ID" sz="1200" dirty="0" smtClean="0">
                <a:solidFill>
                  <a:schemeClr val="tx1"/>
                </a:solidFill>
              </a:rPr>
              <a:t>Spesifikasi file-file</a:t>
            </a:r>
            <a:endParaRPr lang="en-US" sz="1200" dirty="0">
              <a:solidFill>
                <a:schemeClr val="tx1"/>
              </a:solidFill>
            </a:endParaRPr>
          </a:p>
        </p:txBody>
      </p:sp>
      <p:sp>
        <p:nvSpPr>
          <p:cNvPr id="16" name="Rectangle 15"/>
          <p:cNvSpPr/>
          <p:nvPr/>
        </p:nvSpPr>
        <p:spPr>
          <a:xfrm>
            <a:off x="8747315" y="3436776"/>
            <a:ext cx="2200085" cy="110947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r>
              <a:rPr lang="id-ID" sz="1400" dirty="0" smtClean="0"/>
              <a:t>Menentukan apa yg akan dilakukan tiap program dan algoritmanya</a:t>
            </a:r>
            <a:endParaRPr lang="en-US" sz="1400" dirty="0"/>
          </a:p>
        </p:txBody>
      </p:sp>
      <p:sp>
        <p:nvSpPr>
          <p:cNvPr id="17" name="Line Callout 1 (No Border) 16"/>
          <p:cNvSpPr/>
          <p:nvPr/>
        </p:nvSpPr>
        <p:spPr>
          <a:xfrm>
            <a:off x="10005060" y="5204460"/>
            <a:ext cx="2011680" cy="675618"/>
          </a:xfrm>
          <a:prstGeom prst="callout1">
            <a:avLst>
              <a:gd name="adj1" fmla="val 18750"/>
              <a:gd name="adj2" fmla="val -8333"/>
              <a:gd name="adj3" fmla="val -97270"/>
              <a:gd name="adj4" fmla="val -24690"/>
            </a:avLst>
          </a:prstGeom>
          <a:solidFill>
            <a:srgbClr val="C9D6FF"/>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id-ID" sz="1200" dirty="0" smtClean="0">
                <a:solidFill>
                  <a:schemeClr val="tx1"/>
                </a:solidFill>
              </a:rPr>
              <a:t>Desain program (pseudocode)</a:t>
            </a:r>
            <a:endParaRPr lang="en-US" sz="1200" dirty="0">
              <a:solidFill>
                <a:schemeClr val="tx1"/>
              </a:solidFill>
            </a:endParaRPr>
          </a:p>
        </p:txBody>
      </p:sp>
      <p:sp>
        <p:nvSpPr>
          <p:cNvPr id="20" name="TextBox 19"/>
          <p:cNvSpPr txBox="1"/>
          <p:nvPr/>
        </p:nvSpPr>
        <p:spPr>
          <a:xfrm>
            <a:off x="1450628" y="4825595"/>
            <a:ext cx="1407758" cy="338554"/>
          </a:xfrm>
          <a:prstGeom prst="rect">
            <a:avLst/>
          </a:prstGeom>
          <a:solidFill>
            <a:srgbClr val="F1F5E5"/>
          </a:solidFill>
        </p:spPr>
        <p:txBody>
          <a:bodyPr wrap="none" rtlCol="0">
            <a:spAutoFit/>
          </a:bodyPr>
          <a:lstStyle/>
          <a:p>
            <a:r>
              <a:rPr lang="id-ID" sz="1600" b="1" i="1" dirty="0" smtClean="0">
                <a:solidFill>
                  <a:srgbClr val="0070C0"/>
                </a:solidFill>
              </a:rPr>
              <a:t>deliverables</a:t>
            </a:r>
            <a:endParaRPr lang="en-US" sz="1600" b="1" i="1" dirty="0">
              <a:solidFill>
                <a:srgbClr val="0070C0"/>
              </a:solidFill>
            </a:endParaRPr>
          </a:p>
        </p:txBody>
      </p:sp>
      <p:sp>
        <p:nvSpPr>
          <p:cNvPr id="12" name="Rectangle 11"/>
          <p:cNvSpPr/>
          <p:nvPr/>
        </p:nvSpPr>
        <p:spPr>
          <a:xfrm>
            <a:off x="3528659" y="3506751"/>
            <a:ext cx="2101921" cy="110947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r>
              <a:rPr lang="id-ID" sz="1400" dirty="0" smtClean="0"/>
              <a:t>Menjelaskan hardware, software, maupun infrastruktur jaringan yg akan digunakan</a:t>
            </a:r>
            <a:endParaRPr lang="en-US" sz="1400" dirty="0"/>
          </a:p>
        </p:txBody>
      </p:sp>
      <p:sp>
        <p:nvSpPr>
          <p:cNvPr id="14" name="Rectangle 13"/>
          <p:cNvSpPr/>
          <p:nvPr/>
        </p:nvSpPr>
        <p:spPr>
          <a:xfrm>
            <a:off x="6135623" y="3436776"/>
            <a:ext cx="2101921" cy="110947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r>
              <a:rPr lang="id-ID" sz="1400" dirty="0" smtClean="0"/>
              <a:t>Data apa yg akan disimpan, dan disimpan dimana?</a:t>
            </a:r>
            <a:endParaRPr lang="en-US" sz="1400" dirty="0"/>
          </a:p>
        </p:txBody>
      </p:sp>
    </p:spTree>
    <p:extLst>
      <p:ext uri="{BB962C8B-B14F-4D97-AF65-F5344CB8AC3E}">
        <p14:creationId xmlns:p14="http://schemas.microsoft.com/office/powerpoint/2010/main" val="5774598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r>
              <a:rPr lang="en-US" sz="3600" dirty="0" err="1"/>
              <a:t>Siapa</a:t>
            </a:r>
            <a:r>
              <a:rPr lang="en-US" sz="3600" dirty="0"/>
              <a:t> </a:t>
            </a:r>
            <a:r>
              <a:rPr lang="en-US" sz="3600" dirty="0" err="1"/>
              <a:t>saja</a:t>
            </a:r>
            <a:r>
              <a:rPr lang="en-US" sz="3600" dirty="0"/>
              <a:t> yang </a:t>
            </a:r>
            <a:r>
              <a:rPr lang="id-ID" sz="3600" dirty="0" smtClean="0"/>
              <a:t>terlibat</a:t>
            </a:r>
            <a:r>
              <a:rPr lang="en-US" dirty="0" smtClean="0"/>
              <a:t>?</a:t>
            </a:r>
            <a:endParaRPr lang="en-US" dirty="0"/>
          </a:p>
        </p:txBody>
      </p:sp>
      <p:sp>
        <p:nvSpPr>
          <p:cNvPr id="230403" name="Rectangle 3"/>
          <p:cNvSpPr>
            <a:spLocks noGrp="1" noChangeArrowheads="1"/>
          </p:cNvSpPr>
          <p:nvPr>
            <p:ph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dirty="0"/>
              <a:t>Yang </a:t>
            </a:r>
            <a:r>
              <a:rPr lang="en-US" dirty="0" err="1"/>
              <a:t>terlibat</a:t>
            </a:r>
            <a:r>
              <a:rPr lang="en-US" dirty="0"/>
              <a:t> </a:t>
            </a:r>
            <a:r>
              <a:rPr lang="en-US" dirty="0" err="1"/>
              <a:t>meliputi</a:t>
            </a:r>
            <a:r>
              <a:rPr lang="en-US" dirty="0"/>
              <a:t>:</a:t>
            </a:r>
          </a:p>
          <a:p>
            <a:pPr lvl="1"/>
            <a:r>
              <a:rPr lang="en-US" dirty="0" err="1" smtClean="0"/>
              <a:t>Penganalis</a:t>
            </a:r>
            <a:endParaRPr lang="en-US" dirty="0"/>
          </a:p>
          <a:p>
            <a:pPr lvl="1"/>
            <a:r>
              <a:rPr lang="id-ID" dirty="0" smtClean="0"/>
              <a:t>Manajemen user</a:t>
            </a:r>
          </a:p>
          <a:p>
            <a:pPr lvl="1"/>
            <a:r>
              <a:rPr lang="id-ID" dirty="0" smtClean="0"/>
              <a:t>Manajemen sistem</a:t>
            </a:r>
            <a:endParaRPr lang="en-US" dirty="0"/>
          </a:p>
          <a:p>
            <a:r>
              <a:rPr lang="en-US" dirty="0" err="1"/>
              <a:t>Aktivitasnya</a:t>
            </a:r>
            <a:r>
              <a:rPr lang="en-US" dirty="0"/>
              <a:t>:</a:t>
            </a:r>
          </a:p>
          <a:p>
            <a:pPr lvl="1"/>
            <a:r>
              <a:rPr lang="en-US" dirty="0" err="1">
                <a:cs typeface="Times New Roman" panose="02020603050405020304" pitchFamily="18" charset="0"/>
              </a:rPr>
              <a:t>Mempelajari</a:t>
            </a:r>
            <a:r>
              <a:rPr lang="en-US" dirty="0">
                <a:cs typeface="Times New Roman" panose="02020603050405020304" pitchFamily="18" charset="0"/>
              </a:rPr>
              <a:t> </a:t>
            </a:r>
            <a:r>
              <a:rPr lang="en-US" dirty="0" err="1">
                <a:cs typeface="Times New Roman" panose="02020603050405020304" pitchFamily="18" charset="0"/>
              </a:rPr>
              <a:t>informasi</a:t>
            </a:r>
            <a:r>
              <a:rPr lang="en-US" dirty="0">
                <a:cs typeface="Times New Roman" panose="02020603050405020304" pitchFamily="18" charset="0"/>
              </a:rPr>
              <a:t> yang </a:t>
            </a:r>
            <a:r>
              <a:rPr lang="en-US" dirty="0" err="1">
                <a:cs typeface="Times New Roman" panose="02020603050405020304" pitchFamily="18" charset="0"/>
              </a:rPr>
              <a:t>dibutuhkan</a:t>
            </a:r>
            <a:r>
              <a:rPr lang="en-US" dirty="0">
                <a:cs typeface="Times New Roman" panose="02020603050405020304" pitchFamily="18" charset="0"/>
              </a:rPr>
              <a:t> </a:t>
            </a:r>
            <a:r>
              <a:rPr lang="en-US" dirty="0" err="1">
                <a:cs typeface="Times New Roman" panose="02020603050405020304" pitchFamily="18" charset="0"/>
              </a:rPr>
              <a:t>pemakai</a:t>
            </a:r>
            <a:r>
              <a:rPr lang="en-US" dirty="0">
                <a:cs typeface="Times New Roman" panose="02020603050405020304" pitchFamily="18" charset="0"/>
              </a:rPr>
              <a:t> agar </a:t>
            </a:r>
            <a:r>
              <a:rPr lang="en-US" dirty="0" err="1">
                <a:cs typeface="Times New Roman" panose="02020603050405020304" pitchFamily="18" charset="0"/>
              </a:rPr>
              <a:t>bisa</a:t>
            </a:r>
            <a:r>
              <a:rPr lang="en-US" dirty="0">
                <a:cs typeface="Times New Roman" panose="02020603050405020304" pitchFamily="18" charset="0"/>
              </a:rPr>
              <a:t> </a:t>
            </a:r>
            <a:r>
              <a:rPr lang="en-US" dirty="0" err="1">
                <a:cs typeface="Times New Roman" panose="02020603050405020304" pitchFamily="18" charset="0"/>
              </a:rPr>
              <a:t>ditampilkan</a:t>
            </a:r>
            <a:r>
              <a:rPr lang="en-US" dirty="0">
                <a:cs typeface="Times New Roman" panose="02020603050405020304" pitchFamily="18" charset="0"/>
              </a:rPr>
              <a:t> </a:t>
            </a:r>
            <a:r>
              <a:rPr lang="en-US" dirty="0" err="1">
                <a:cs typeface="Times New Roman" panose="02020603050405020304" pitchFamily="18" charset="0"/>
              </a:rPr>
              <a:t>dalam</a:t>
            </a:r>
            <a:r>
              <a:rPr lang="en-US" dirty="0">
                <a:cs typeface="Times New Roman" panose="02020603050405020304" pitchFamily="18" charset="0"/>
              </a:rPr>
              <a:t> </a:t>
            </a:r>
            <a:r>
              <a:rPr lang="en-US" dirty="0" err="1">
                <a:cs typeface="Times New Roman" panose="02020603050405020304" pitchFamily="18" charset="0"/>
              </a:rPr>
              <a:t>pekerjaan</a:t>
            </a:r>
            <a:r>
              <a:rPr lang="en-US" dirty="0">
                <a:cs typeface="Times New Roman" panose="02020603050405020304" pitchFamily="18" charset="0"/>
              </a:rPr>
              <a:t> </a:t>
            </a:r>
            <a:r>
              <a:rPr lang="en-US" dirty="0" err="1">
                <a:cs typeface="Times New Roman" panose="02020603050405020304" pitchFamily="18" charset="0"/>
              </a:rPr>
              <a:t>mereka</a:t>
            </a:r>
            <a:r>
              <a:rPr lang="en-US" dirty="0">
                <a:cs typeface="Times New Roman" panose="02020603050405020304" pitchFamily="18" charset="0"/>
              </a:rPr>
              <a:t>.</a:t>
            </a:r>
          </a:p>
          <a:p>
            <a:pPr lvl="1"/>
            <a:endParaRPr lang="en-US" dirty="0"/>
          </a:p>
        </p:txBody>
      </p:sp>
      <p:sp>
        <p:nvSpPr>
          <p:cNvPr id="4" name="Slide Number Placeholder 4"/>
          <p:cNvSpPr>
            <a:spLocks noGrp="1"/>
          </p:cNvSpPr>
          <p:nvPr>
            <p:ph type="sldNum" sz="quarter" idx="12"/>
          </p:nvPr>
        </p:nvSpPr>
        <p:spPr/>
        <p:txBody>
          <a:bodyPr/>
          <a:lstStyle/>
          <a:p>
            <a:fld id="{3391CE24-8FD5-4036-823B-4E0BE2BD623F}" type="slidenum">
              <a:rPr lang="en-US"/>
              <a:pPr/>
              <a:t>51</a:t>
            </a:fld>
            <a:endParaRPr lang="en-US"/>
          </a:p>
        </p:txBody>
      </p:sp>
      <p:grpSp>
        <p:nvGrpSpPr>
          <p:cNvPr id="13" name="Group 12"/>
          <p:cNvGrpSpPr/>
          <p:nvPr/>
        </p:nvGrpSpPr>
        <p:grpSpPr>
          <a:xfrm>
            <a:off x="9780780" y="335953"/>
            <a:ext cx="1855446" cy="450203"/>
            <a:chOff x="5621484" y="3064162"/>
            <a:chExt cx="2073254" cy="1011034"/>
          </a:xfrm>
        </p:grpSpPr>
        <p:sp>
          <p:nvSpPr>
            <p:cNvPr id="14" name="Rounded Rectangle 13"/>
            <p:cNvSpPr/>
            <p:nvPr/>
          </p:nvSpPr>
          <p:spPr>
            <a:xfrm>
              <a:off x="5621484" y="3064162"/>
              <a:ext cx="2022071" cy="1011034"/>
            </a:xfrm>
            <a:prstGeom prst="roundRect">
              <a:avLst/>
            </a:prstGeom>
            <a:solidFill>
              <a:srgbClr val="FFC00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5" name="Rounded Rectangle 4"/>
            <p:cNvSpPr/>
            <p:nvPr/>
          </p:nvSpPr>
          <p:spPr>
            <a:xfrm>
              <a:off x="5771377" y="3160470"/>
              <a:ext cx="1923361" cy="9123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Design</a:t>
              </a:r>
              <a:endParaRPr lang="en-US" sz="1800" kern="1200" dirty="0"/>
            </a:p>
          </p:txBody>
        </p:sp>
      </p:grpSp>
      <p:sp>
        <p:nvSpPr>
          <p:cNvPr id="16" name="Oval 15"/>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en-US" dirty="0"/>
          </a:p>
        </p:txBody>
      </p:sp>
    </p:spTree>
    <p:extLst>
      <p:ext uri="{BB962C8B-B14F-4D97-AF65-F5344CB8AC3E}">
        <p14:creationId xmlns:p14="http://schemas.microsoft.com/office/powerpoint/2010/main" val="42864983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t>52</a:t>
            </a:fld>
            <a:endParaRPr lang="en-US"/>
          </a:p>
        </p:txBody>
      </p:sp>
      <p:pic>
        <p:nvPicPr>
          <p:cNvPr id="8" name="Picture 7"/>
          <p:cNvPicPr>
            <a:picLocks noChangeAspect="1"/>
          </p:cNvPicPr>
          <p:nvPr/>
        </p:nvPicPr>
        <p:blipFill>
          <a:blip r:embed="rId2"/>
          <a:stretch>
            <a:fillRect/>
          </a:stretch>
        </p:blipFill>
        <p:spPr>
          <a:xfrm>
            <a:off x="1707071" y="73152"/>
            <a:ext cx="9668066" cy="6740867"/>
          </a:xfrm>
          <a:prstGeom prst="rect">
            <a:avLst/>
          </a:prstGeom>
        </p:spPr>
      </p:pic>
    </p:spTree>
    <p:extLst>
      <p:ext uri="{BB962C8B-B14F-4D97-AF65-F5344CB8AC3E}">
        <p14:creationId xmlns:p14="http://schemas.microsoft.com/office/powerpoint/2010/main" val="3911426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400" y="2058750"/>
            <a:ext cx="9701211" cy="1468800"/>
          </a:xfrm>
        </p:spPr>
        <p:txBody>
          <a:bodyPr/>
          <a:lstStyle/>
          <a:p>
            <a:r>
              <a:rPr lang="id-ID" dirty="0" smtClean="0"/>
              <a:t>Implementataion</a:t>
            </a:r>
            <a:endParaRPr lang="en-US" dirty="0"/>
          </a:p>
        </p:txBody>
      </p:sp>
      <p:sp>
        <p:nvSpPr>
          <p:cNvPr id="3" name="Text Placeholder 2"/>
          <p:cNvSpPr>
            <a:spLocks noGrp="1"/>
          </p:cNvSpPr>
          <p:nvPr>
            <p:ph type="body" idx="1"/>
          </p:nvPr>
        </p:nvSpPr>
        <p:spPr>
          <a:xfrm>
            <a:off x="1803400" y="3530129"/>
            <a:ext cx="4216401" cy="860400"/>
          </a:xfrm>
        </p:spPr>
        <p:txBody>
          <a:bodyPr>
            <a:normAutofit fontScale="85000" lnSpcReduction="10000"/>
          </a:bodyPr>
          <a:lstStyle/>
          <a:p>
            <a:r>
              <a:rPr lang="id-ID" dirty="0" smtClean="0"/>
              <a:t>Tahapan dimana sistem benar-benar dibangun / dibeli &amp; diinstall (bila menggunakan software package)</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t>53</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2916217170"/>
              </p:ext>
            </p:extLst>
          </p:nvPr>
        </p:nvGraphicFramePr>
        <p:xfrm>
          <a:off x="6357295" y="1809750"/>
          <a:ext cx="4998130" cy="3811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1522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r>
              <a:rPr lang="id-ID" dirty="0" smtClean="0"/>
              <a:t>Implementasi</a:t>
            </a:r>
            <a:endParaRPr lang="en-US" dirty="0"/>
          </a:p>
        </p:txBody>
      </p:sp>
      <p:sp>
        <p:nvSpPr>
          <p:cNvPr id="230403" name="Rectangle 3"/>
          <p:cNvSpPr>
            <a:spLocks noGrp="1" noChangeArrowheads="1"/>
          </p:cNvSpPr>
          <p:nvPr>
            <p:ph idx="1"/>
          </p:nvPr>
        </p:nvSpPr>
        <p:spPr bwMode="auto">
          <a:xfrm>
            <a:off x="2209799" y="1981200"/>
            <a:ext cx="9294813"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150000"/>
              </a:lnSpc>
            </a:pPr>
            <a:r>
              <a:rPr lang="id-ID" dirty="0" smtClean="0"/>
              <a:t>Tahapan yang membutuhkan perhatian ekstra, karena :</a:t>
            </a:r>
          </a:p>
          <a:p>
            <a:pPr lvl="1">
              <a:lnSpc>
                <a:spcPct val="150000"/>
              </a:lnSpc>
            </a:pPr>
            <a:r>
              <a:rPr lang="id-ID" dirty="0" smtClean="0"/>
              <a:t>Biasanya merupakan tahapan SDLC yang paling panjang dan paling mahal bila dibandingkan dengan proses tahapan yang lain</a:t>
            </a:r>
            <a:endParaRPr lang="en-US" dirty="0" smtClean="0"/>
          </a:p>
        </p:txBody>
      </p:sp>
      <p:sp>
        <p:nvSpPr>
          <p:cNvPr id="4" name="Slide Number Placeholder 4"/>
          <p:cNvSpPr>
            <a:spLocks noGrp="1"/>
          </p:cNvSpPr>
          <p:nvPr>
            <p:ph type="sldNum" sz="quarter" idx="12"/>
          </p:nvPr>
        </p:nvSpPr>
        <p:spPr/>
        <p:txBody>
          <a:bodyPr/>
          <a:lstStyle/>
          <a:p>
            <a:fld id="{3391CE24-8FD5-4036-823B-4E0BE2BD623F}" type="slidenum">
              <a:rPr lang="en-US"/>
              <a:pPr/>
              <a:t>54</a:t>
            </a:fld>
            <a:endParaRPr lang="en-US"/>
          </a:p>
        </p:txBody>
      </p:sp>
      <p:grpSp>
        <p:nvGrpSpPr>
          <p:cNvPr id="9" name="Group 8"/>
          <p:cNvGrpSpPr/>
          <p:nvPr/>
        </p:nvGrpSpPr>
        <p:grpSpPr>
          <a:xfrm>
            <a:off x="9827544" y="378588"/>
            <a:ext cx="1859482" cy="591756"/>
            <a:chOff x="677600" y="2947426"/>
            <a:chExt cx="1727869" cy="863934"/>
          </a:xfrm>
          <a:effectLst>
            <a:outerShdw blurRad="50800" dist="38100" dir="2700000" algn="tl" rotWithShape="0">
              <a:prstClr val="black">
                <a:alpha val="40000"/>
              </a:prstClr>
            </a:outerShdw>
          </a:effectLst>
        </p:grpSpPr>
        <p:sp>
          <p:nvSpPr>
            <p:cNvPr id="10" name="Rounded Rectangle 9"/>
            <p:cNvSpPr/>
            <p:nvPr/>
          </p:nvSpPr>
          <p:spPr>
            <a:xfrm>
              <a:off x="677600" y="2947426"/>
              <a:ext cx="1727869" cy="863934"/>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Rounded Rectangle 4"/>
            <p:cNvSpPr/>
            <p:nvPr/>
          </p:nvSpPr>
          <p:spPr>
            <a:xfrm>
              <a:off x="719774" y="2989600"/>
              <a:ext cx="1643521" cy="779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p:txBody>
        </p:sp>
      </p:grpSp>
      <p:sp>
        <p:nvSpPr>
          <p:cNvPr id="16" name="Oval 15"/>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a:t>
            </a:r>
            <a:endParaRPr lang="en-US" dirty="0"/>
          </a:p>
        </p:txBody>
      </p:sp>
    </p:spTree>
    <p:extLst>
      <p:ext uri="{BB962C8B-B14F-4D97-AF65-F5344CB8AC3E}">
        <p14:creationId xmlns:p14="http://schemas.microsoft.com/office/powerpoint/2010/main" val="2532415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r>
              <a:rPr lang="id-ID" dirty="0" smtClean="0"/>
              <a:t>Siapa saja yang terlibat</a:t>
            </a:r>
            <a:endParaRPr lang="en-US" dirty="0"/>
          </a:p>
        </p:txBody>
      </p:sp>
      <p:sp>
        <p:nvSpPr>
          <p:cNvPr id="230403" name="Rectangle 3"/>
          <p:cNvSpPr>
            <a:spLocks noGrp="1" noChangeArrowheads="1"/>
          </p:cNvSpPr>
          <p:nvPr>
            <p:ph idx="1"/>
          </p:nvPr>
        </p:nvSpPr>
        <p:spPr bwMode="auto">
          <a:xfrm>
            <a:off x="2209799" y="1981200"/>
            <a:ext cx="9294813"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id-ID" dirty="0" smtClean="0"/>
              <a:t>System Analyst</a:t>
            </a:r>
          </a:p>
          <a:p>
            <a:r>
              <a:rPr lang="id-ID" dirty="0" smtClean="0"/>
              <a:t>Programmer</a:t>
            </a:r>
          </a:p>
          <a:p>
            <a:r>
              <a:rPr lang="id-ID" dirty="0" smtClean="0"/>
              <a:t>Pemakai</a:t>
            </a:r>
            <a:endParaRPr lang="en-US" dirty="0" smtClean="0"/>
          </a:p>
          <a:p>
            <a:pPr lvl="1"/>
            <a:endParaRPr lang="en-US" dirty="0"/>
          </a:p>
        </p:txBody>
      </p:sp>
      <p:sp>
        <p:nvSpPr>
          <p:cNvPr id="4" name="Slide Number Placeholder 4"/>
          <p:cNvSpPr>
            <a:spLocks noGrp="1"/>
          </p:cNvSpPr>
          <p:nvPr>
            <p:ph type="sldNum" sz="quarter" idx="12"/>
          </p:nvPr>
        </p:nvSpPr>
        <p:spPr/>
        <p:txBody>
          <a:bodyPr/>
          <a:lstStyle/>
          <a:p>
            <a:fld id="{3391CE24-8FD5-4036-823B-4E0BE2BD623F}" type="slidenum">
              <a:rPr lang="en-US"/>
              <a:pPr/>
              <a:t>55</a:t>
            </a:fld>
            <a:endParaRPr lang="en-US"/>
          </a:p>
        </p:txBody>
      </p:sp>
      <p:grpSp>
        <p:nvGrpSpPr>
          <p:cNvPr id="9" name="Group 8"/>
          <p:cNvGrpSpPr/>
          <p:nvPr/>
        </p:nvGrpSpPr>
        <p:grpSpPr>
          <a:xfrm>
            <a:off x="9827544" y="378588"/>
            <a:ext cx="1859482" cy="591756"/>
            <a:chOff x="677600" y="2947426"/>
            <a:chExt cx="1727869" cy="863934"/>
          </a:xfrm>
          <a:effectLst>
            <a:outerShdw blurRad="50800" dist="38100" dir="2700000" algn="tl" rotWithShape="0">
              <a:prstClr val="black">
                <a:alpha val="40000"/>
              </a:prstClr>
            </a:outerShdw>
          </a:effectLst>
        </p:grpSpPr>
        <p:sp>
          <p:nvSpPr>
            <p:cNvPr id="10" name="Rounded Rectangle 9"/>
            <p:cNvSpPr/>
            <p:nvPr/>
          </p:nvSpPr>
          <p:spPr>
            <a:xfrm>
              <a:off x="677600" y="2947426"/>
              <a:ext cx="1727869" cy="863934"/>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Rounded Rectangle 4"/>
            <p:cNvSpPr/>
            <p:nvPr/>
          </p:nvSpPr>
          <p:spPr>
            <a:xfrm>
              <a:off x="719774" y="2989600"/>
              <a:ext cx="1643521" cy="779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p:txBody>
        </p:sp>
      </p:grpSp>
      <p:sp>
        <p:nvSpPr>
          <p:cNvPr id="16" name="Oval 15"/>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a:t>
            </a:r>
            <a:endParaRPr lang="en-US" dirty="0"/>
          </a:p>
        </p:txBody>
      </p:sp>
    </p:spTree>
    <p:extLst>
      <p:ext uri="{BB962C8B-B14F-4D97-AF65-F5344CB8AC3E}">
        <p14:creationId xmlns:p14="http://schemas.microsoft.com/office/powerpoint/2010/main" val="31231059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r>
              <a:rPr lang="id-ID" dirty="0" smtClean="0"/>
              <a:t>Aktivitas yang dilakukan</a:t>
            </a:r>
            <a:endParaRPr lang="en-US" dirty="0"/>
          </a:p>
        </p:txBody>
      </p:sp>
      <p:sp>
        <p:nvSpPr>
          <p:cNvPr id="230403" name="Rectangle 3"/>
          <p:cNvSpPr>
            <a:spLocks noGrp="1" noChangeArrowheads="1"/>
          </p:cNvSpPr>
          <p:nvPr>
            <p:ph idx="1"/>
          </p:nvPr>
        </p:nvSpPr>
        <p:spPr bwMode="auto">
          <a:xfrm>
            <a:off x="2209799" y="1981200"/>
            <a:ext cx="9294813"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id-ID" dirty="0" smtClean="0"/>
              <a:t>System Analyst dan Programmer bekerja untuk membangun software</a:t>
            </a:r>
          </a:p>
          <a:p>
            <a:r>
              <a:rPr lang="id-ID" dirty="0" smtClean="0"/>
              <a:t>Sistem Analyst bekerja dengan user untuk membangun dokumentasi yang efektif</a:t>
            </a:r>
          </a:p>
          <a:p>
            <a:r>
              <a:rPr lang="id-ID" dirty="0" smtClean="0"/>
              <a:t>Programmer membuat kode, dan menghilangkan kesalahan sintaks dari program</a:t>
            </a:r>
          </a:p>
          <a:p>
            <a:r>
              <a:rPr lang="id-ID" dirty="0" smtClean="0"/>
              <a:t>Memastikan performa program sesuai dengan desain</a:t>
            </a:r>
          </a:p>
          <a:p>
            <a:r>
              <a:rPr lang="id-ID" dirty="0" smtClean="0"/>
              <a:t>Mendokumentasikan software </a:t>
            </a:r>
          </a:p>
          <a:p>
            <a:pPr lvl="1"/>
            <a:r>
              <a:rPr lang="id-ID" dirty="0" smtClean="0"/>
              <a:t>Desktop app</a:t>
            </a:r>
          </a:p>
          <a:p>
            <a:pPr lvl="2"/>
            <a:r>
              <a:rPr lang="id-ID" dirty="0" smtClean="0"/>
              <a:t>Help files, procedure manual</a:t>
            </a:r>
          </a:p>
          <a:p>
            <a:pPr lvl="1"/>
            <a:r>
              <a:rPr lang="id-ID" dirty="0" smtClean="0"/>
              <a:t>Web app</a:t>
            </a:r>
          </a:p>
          <a:p>
            <a:pPr lvl="2"/>
            <a:r>
              <a:rPr lang="id-ID" i="1" dirty="0" smtClean="0"/>
              <a:t>Frequently Asked Questions (FAQ)</a:t>
            </a:r>
            <a:endParaRPr lang="en-US" i="1" dirty="0" smtClean="0"/>
          </a:p>
          <a:p>
            <a:pPr lvl="1"/>
            <a:endParaRPr lang="en-US" dirty="0"/>
          </a:p>
        </p:txBody>
      </p:sp>
      <p:sp>
        <p:nvSpPr>
          <p:cNvPr id="4" name="Slide Number Placeholder 4"/>
          <p:cNvSpPr>
            <a:spLocks noGrp="1"/>
          </p:cNvSpPr>
          <p:nvPr>
            <p:ph type="sldNum" sz="quarter" idx="12"/>
          </p:nvPr>
        </p:nvSpPr>
        <p:spPr/>
        <p:txBody>
          <a:bodyPr/>
          <a:lstStyle/>
          <a:p>
            <a:fld id="{3391CE24-8FD5-4036-823B-4E0BE2BD623F}" type="slidenum">
              <a:rPr lang="en-US"/>
              <a:pPr/>
              <a:t>56</a:t>
            </a:fld>
            <a:endParaRPr lang="en-US"/>
          </a:p>
        </p:txBody>
      </p:sp>
      <p:grpSp>
        <p:nvGrpSpPr>
          <p:cNvPr id="9" name="Group 8"/>
          <p:cNvGrpSpPr/>
          <p:nvPr/>
        </p:nvGrpSpPr>
        <p:grpSpPr>
          <a:xfrm>
            <a:off x="9827544" y="378588"/>
            <a:ext cx="1859482" cy="591756"/>
            <a:chOff x="677600" y="2947426"/>
            <a:chExt cx="1727869" cy="863934"/>
          </a:xfrm>
          <a:effectLst>
            <a:outerShdw blurRad="50800" dist="38100" dir="2700000" algn="tl" rotWithShape="0">
              <a:prstClr val="black">
                <a:alpha val="40000"/>
              </a:prstClr>
            </a:outerShdw>
          </a:effectLst>
        </p:grpSpPr>
        <p:sp>
          <p:nvSpPr>
            <p:cNvPr id="10" name="Rounded Rectangle 9"/>
            <p:cNvSpPr/>
            <p:nvPr/>
          </p:nvSpPr>
          <p:spPr>
            <a:xfrm>
              <a:off x="677600" y="2947426"/>
              <a:ext cx="1727869" cy="863934"/>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Rounded Rectangle 4"/>
            <p:cNvSpPr/>
            <p:nvPr/>
          </p:nvSpPr>
          <p:spPr>
            <a:xfrm>
              <a:off x="719774" y="2989600"/>
              <a:ext cx="1643521" cy="779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p:txBody>
        </p:sp>
      </p:grpSp>
      <p:sp>
        <p:nvSpPr>
          <p:cNvPr id="16" name="Oval 15"/>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a:t>
            </a:r>
            <a:endParaRPr lang="en-US" dirty="0"/>
          </a:p>
        </p:txBody>
      </p:sp>
    </p:spTree>
    <p:extLst>
      <p:ext uri="{BB962C8B-B14F-4D97-AF65-F5344CB8AC3E}">
        <p14:creationId xmlns:p14="http://schemas.microsoft.com/office/powerpoint/2010/main" val="7108083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endParaRPr lang="en-US" dirty="0"/>
          </a:p>
        </p:txBody>
      </p:sp>
      <p:sp>
        <p:nvSpPr>
          <p:cNvPr id="230403" name="Rectangle 3"/>
          <p:cNvSpPr>
            <a:spLocks noGrp="1" noChangeArrowheads="1"/>
          </p:cNvSpPr>
          <p:nvPr>
            <p:ph idx="1"/>
          </p:nvPr>
        </p:nvSpPr>
        <p:spPr bwMode="auto">
          <a:xfrm>
            <a:off x="2209799" y="1981200"/>
            <a:ext cx="9294813"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1"/>
            <a:endParaRPr lang="en-US" dirty="0"/>
          </a:p>
        </p:txBody>
      </p:sp>
      <p:sp>
        <p:nvSpPr>
          <p:cNvPr id="4" name="Slide Number Placeholder 4"/>
          <p:cNvSpPr>
            <a:spLocks noGrp="1"/>
          </p:cNvSpPr>
          <p:nvPr>
            <p:ph type="sldNum" sz="quarter" idx="12"/>
          </p:nvPr>
        </p:nvSpPr>
        <p:spPr/>
        <p:txBody>
          <a:bodyPr/>
          <a:lstStyle/>
          <a:p>
            <a:fld id="{3391CE24-8FD5-4036-823B-4E0BE2BD623F}" type="slidenum">
              <a:rPr lang="en-US"/>
              <a:pPr/>
              <a:t>57</a:t>
            </a:fld>
            <a:endParaRPr lang="en-US"/>
          </a:p>
        </p:txBody>
      </p:sp>
      <p:grpSp>
        <p:nvGrpSpPr>
          <p:cNvPr id="9" name="Group 8"/>
          <p:cNvGrpSpPr/>
          <p:nvPr/>
        </p:nvGrpSpPr>
        <p:grpSpPr>
          <a:xfrm>
            <a:off x="9827544" y="378588"/>
            <a:ext cx="1859482" cy="591756"/>
            <a:chOff x="677600" y="2947426"/>
            <a:chExt cx="1727869" cy="863934"/>
          </a:xfrm>
          <a:effectLst>
            <a:outerShdw blurRad="50800" dist="38100" dir="2700000" algn="tl" rotWithShape="0">
              <a:prstClr val="black">
                <a:alpha val="40000"/>
              </a:prstClr>
            </a:outerShdw>
          </a:effectLst>
        </p:grpSpPr>
        <p:sp>
          <p:nvSpPr>
            <p:cNvPr id="10" name="Rounded Rectangle 9"/>
            <p:cNvSpPr/>
            <p:nvPr/>
          </p:nvSpPr>
          <p:spPr>
            <a:xfrm>
              <a:off x="677600" y="2947426"/>
              <a:ext cx="1727869" cy="863934"/>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Rounded Rectangle 4"/>
            <p:cNvSpPr/>
            <p:nvPr/>
          </p:nvSpPr>
          <p:spPr>
            <a:xfrm>
              <a:off x="719774" y="2989600"/>
              <a:ext cx="1643521" cy="779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p:txBody>
        </p:sp>
      </p:grpSp>
      <p:sp>
        <p:nvSpPr>
          <p:cNvPr id="16" name="Oval 15"/>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a:t>
            </a:r>
            <a:endParaRPr lang="en-US" dirty="0"/>
          </a:p>
        </p:txBody>
      </p:sp>
      <p:pic>
        <p:nvPicPr>
          <p:cNvPr id="2" name="Picture 1"/>
          <p:cNvPicPr>
            <a:picLocks noChangeAspect="1"/>
          </p:cNvPicPr>
          <p:nvPr/>
        </p:nvPicPr>
        <p:blipFill>
          <a:blip r:embed="rId2"/>
          <a:stretch>
            <a:fillRect/>
          </a:stretch>
        </p:blipFill>
        <p:spPr>
          <a:xfrm>
            <a:off x="726341" y="1617786"/>
            <a:ext cx="11167782" cy="3348110"/>
          </a:xfrm>
          <a:prstGeom prst="rect">
            <a:avLst/>
          </a:prstGeom>
        </p:spPr>
      </p:pic>
    </p:spTree>
    <p:extLst>
      <p:ext uri="{BB962C8B-B14F-4D97-AF65-F5344CB8AC3E}">
        <p14:creationId xmlns:p14="http://schemas.microsoft.com/office/powerpoint/2010/main" val="5697092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Daftar</a:t>
            </a:r>
            <a:r>
              <a:rPr lang="en-US" dirty="0" smtClean="0"/>
              <a:t> </a:t>
            </a:r>
            <a:r>
              <a:rPr lang="en-US" dirty="0" err="1" smtClean="0"/>
              <a:t>Pustaka</a:t>
            </a:r>
            <a:endParaRPr lang="en-US" dirty="0"/>
          </a:p>
        </p:txBody>
      </p:sp>
      <p:sp>
        <p:nvSpPr>
          <p:cNvPr id="3" name="Content Placeholder 2"/>
          <p:cNvSpPr>
            <a:spLocks noGrp="1"/>
          </p:cNvSpPr>
          <p:nvPr>
            <p:ph idx="1"/>
          </p:nvPr>
        </p:nvSpPr>
        <p:spPr/>
        <p:txBody>
          <a:bodyPr/>
          <a:lstStyle/>
          <a:p>
            <a:pPr algn="just"/>
            <a:r>
              <a:rPr lang="id-ID" i="1" dirty="0" smtClean="0"/>
              <a:t>System Analysis and Design 5th edition Alan Dennis, Barbara H., Roberta M., 2011</a:t>
            </a:r>
          </a:p>
          <a:p>
            <a:pPr algn="just"/>
            <a:r>
              <a:rPr lang="en-US" i="1" dirty="0" smtClean="0"/>
              <a:t>Systems Analysis and Design 5</a:t>
            </a:r>
            <a:r>
              <a:rPr lang="en-US" i="1" baseline="30000" dirty="0" smtClean="0"/>
              <a:t>th</a:t>
            </a:r>
            <a:r>
              <a:rPr lang="en-US" i="1" dirty="0" smtClean="0"/>
              <a:t> edition Gary B. Shelly, Thomas J. Cashman, Harry J. Rosenblatt 2003</a:t>
            </a:r>
            <a:endParaRPr lang="en-US" dirty="0" smtClean="0"/>
          </a:p>
          <a:p>
            <a:r>
              <a:rPr lang="en-US" dirty="0" smtClean="0"/>
              <a:t>Kendal</a:t>
            </a:r>
            <a:r>
              <a:rPr lang="en-US" dirty="0"/>
              <a:t>, 2002, </a:t>
            </a:r>
            <a:r>
              <a:rPr lang="en-US" i="1" dirty="0" err="1"/>
              <a:t>Sistem</a:t>
            </a:r>
            <a:r>
              <a:rPr lang="en-US" i="1" dirty="0"/>
              <a:t> </a:t>
            </a:r>
            <a:r>
              <a:rPr lang="en-US" i="1" dirty="0" err="1"/>
              <a:t>Analis</a:t>
            </a:r>
            <a:r>
              <a:rPr lang="en-US" i="1" dirty="0"/>
              <a:t> </a:t>
            </a:r>
            <a:r>
              <a:rPr lang="en-US" i="1" dirty="0" err="1"/>
              <a:t>dan</a:t>
            </a:r>
            <a:r>
              <a:rPr lang="en-US" i="1" dirty="0"/>
              <a:t> </a:t>
            </a:r>
            <a:r>
              <a:rPr lang="en-US" i="1" dirty="0" err="1"/>
              <a:t>Desain</a:t>
            </a:r>
            <a:r>
              <a:rPr lang="en-US" i="1" dirty="0"/>
              <a:t> fifth edition, </a:t>
            </a:r>
            <a:r>
              <a:rPr lang="en-US" dirty="0"/>
              <a:t>new jersey: Prentice Hall.</a:t>
            </a:r>
          </a:p>
          <a:p>
            <a:r>
              <a:rPr lang="en-US" dirty="0"/>
              <a:t>Hoffer, 2000, </a:t>
            </a:r>
            <a:r>
              <a:rPr lang="en-US" i="1" dirty="0"/>
              <a:t>Modern System </a:t>
            </a:r>
            <a:r>
              <a:rPr lang="en-US" i="1" dirty="0" err="1"/>
              <a:t>Analys</a:t>
            </a:r>
            <a:r>
              <a:rPr lang="en-US" i="1" dirty="0"/>
              <a:t> and Design</a:t>
            </a:r>
            <a:r>
              <a:rPr lang="en-US" i="1" dirty="0" smtClean="0"/>
              <a:t>,</a:t>
            </a:r>
          </a:p>
          <a:p>
            <a:r>
              <a:rPr lang="en-US" dirty="0">
                <a:hlinkClick r:id="rId2"/>
              </a:rPr>
              <a:t>http://</a:t>
            </a:r>
            <a:r>
              <a:rPr lang="en-US" dirty="0" smtClean="0">
                <a:hlinkClick r:id="rId2"/>
              </a:rPr>
              <a:t>max21487.blogspot.co.id/2012/07/pengertian-sim-eis-ess-dan-tps.html</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t>58</a:t>
            </a:fld>
            <a:endParaRPr lang="en-US"/>
          </a:p>
        </p:txBody>
      </p:sp>
    </p:spTree>
    <p:extLst>
      <p:ext uri="{BB962C8B-B14F-4D97-AF65-F5344CB8AC3E}">
        <p14:creationId xmlns:p14="http://schemas.microsoft.com/office/powerpoint/2010/main" val="329854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Jenis-jenis</a:t>
            </a:r>
            <a:r>
              <a:rPr lang="en-US" dirty="0" smtClean="0"/>
              <a:t> </a:t>
            </a:r>
            <a:r>
              <a:rPr lang="en-US" dirty="0" err="1" smtClean="0"/>
              <a:t>Sistem</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t>6</a:t>
            </a:fld>
            <a:endParaRPr lang="en-US"/>
          </a:p>
        </p:txBody>
      </p:sp>
    </p:spTree>
    <p:extLst>
      <p:ext uri="{BB962C8B-B14F-4D97-AF65-F5344CB8AC3E}">
        <p14:creationId xmlns:p14="http://schemas.microsoft.com/office/powerpoint/2010/main" val="204230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1026"/>
          <p:cNvSpPr>
            <a:spLocks noGrp="1" noChangeArrowheads="1"/>
          </p:cNvSpPr>
          <p:nvPr>
            <p:ph type="title"/>
          </p:nvPr>
        </p:nvSpPr>
        <p:spPr>
          <a:xfrm>
            <a:off x="1133341" y="304800"/>
            <a:ext cx="10470524" cy="1143000"/>
          </a:xfrm>
        </p:spPr>
        <p:txBody>
          <a:bodyPr>
            <a:normAutofit fontScale="90000"/>
          </a:bodyPr>
          <a:lstStyle/>
          <a:p>
            <a:r>
              <a:rPr lang="en-US" sz="3600"/>
              <a:t>Jenis-jenis </a:t>
            </a:r>
            <a:r>
              <a:rPr lang="en-US" sz="3600" smtClean="0"/>
              <a:t>Sistem dan Klasifikasi Kebutuhan Bisnisnya</a:t>
            </a:r>
            <a:endParaRPr lang="en-US" sz="3600"/>
          </a:p>
        </p:txBody>
      </p:sp>
      <p:sp>
        <p:nvSpPr>
          <p:cNvPr id="7" name="Slide Number Placeholder 4"/>
          <p:cNvSpPr>
            <a:spLocks noGrp="1"/>
          </p:cNvSpPr>
          <p:nvPr>
            <p:ph type="sldNum" sz="quarter" idx="11"/>
          </p:nvPr>
        </p:nvSpPr>
        <p:spPr/>
        <p:txBody>
          <a:bodyPr/>
          <a:lstStyle/>
          <a:p>
            <a:fld id="{FB9AC166-B68C-404C-AAFF-2DB95EDE90AE}" type="slidenum">
              <a:rPr lang="en-US"/>
              <a:pPr/>
              <a:t>7</a:t>
            </a:fld>
            <a:endParaRPr lang="en-US"/>
          </a:p>
        </p:txBody>
      </p:sp>
      <p:sp>
        <p:nvSpPr>
          <p:cNvPr id="219139" name="AutoShape 1027"/>
          <p:cNvSpPr>
            <a:spLocks noChangeArrowheads="1"/>
          </p:cNvSpPr>
          <p:nvPr/>
        </p:nvSpPr>
        <p:spPr bwMode="auto">
          <a:xfrm>
            <a:off x="5177577" y="1600200"/>
            <a:ext cx="1905000" cy="1676400"/>
          </a:xfrm>
          <a:prstGeom prst="flowChartExtract">
            <a:avLst/>
          </a:prstGeom>
          <a:solidFill>
            <a:srgbClr val="C0C0C0"/>
          </a:solidFill>
          <a:ln w="12700">
            <a:miter lim="800000"/>
            <a:headEnd/>
            <a:tailEnd/>
          </a:ln>
          <a:effectLst/>
          <a:scene3d>
            <a:camera prst="legacyObliqueTopRight"/>
            <a:lightRig rig="legacyFlat3" dir="b"/>
          </a:scene3d>
          <a:sp3d extrusionH="2270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effectLst>
                  <a:outerShdw blurRad="38100" dist="38100" dir="2700000" algn="tl">
                    <a:srgbClr val="FFFFFF"/>
                  </a:outerShdw>
                </a:effectLst>
                <a:hlinkClick r:id="rId2" action="ppaction://hlinksldjump"/>
              </a:rPr>
              <a:t>ESS</a:t>
            </a:r>
            <a:endParaRPr lang="en-US">
              <a:effectLst>
                <a:outerShdw blurRad="38100" dist="38100" dir="2700000" algn="tl">
                  <a:srgbClr val="FFFFFF"/>
                </a:outerShdw>
              </a:effectLst>
              <a:hlinkClick r:id="rId3" action="ppaction://hlinkpres?slideindex=9&amp;slidetitle=Executive Support Systems (ESS)"/>
            </a:endParaRPr>
          </a:p>
          <a:p>
            <a:pPr algn="ctr"/>
            <a:r>
              <a:rPr lang="en-US">
                <a:effectLst>
                  <a:outerShdw blurRad="38100" dist="38100" dir="2700000" algn="tl">
                    <a:srgbClr val="FFFFFF"/>
                  </a:outerShdw>
                </a:effectLst>
                <a:hlinkClick r:id="rId4" action="ppaction://hlinksldjump"/>
              </a:rPr>
              <a:t>GDSS</a:t>
            </a:r>
            <a:endParaRPr lang="en-US">
              <a:effectLst>
                <a:outerShdw blurRad="38100" dist="38100" dir="2700000" algn="tl">
                  <a:srgbClr val="FFFFFF"/>
                </a:outerShdw>
              </a:effectLst>
            </a:endParaRPr>
          </a:p>
          <a:p>
            <a:pPr algn="ctr"/>
            <a:r>
              <a:rPr lang="en-US">
                <a:effectLst>
                  <a:outerShdw blurRad="38100" dist="38100" dir="2700000" algn="tl">
                    <a:srgbClr val="FFFFFF"/>
                  </a:outerShdw>
                </a:effectLst>
              </a:rPr>
              <a:t>CSCWS</a:t>
            </a:r>
          </a:p>
        </p:txBody>
      </p:sp>
      <p:sp>
        <p:nvSpPr>
          <p:cNvPr id="219140" name="AutoShape 1028"/>
          <p:cNvSpPr>
            <a:spLocks noChangeArrowheads="1"/>
          </p:cNvSpPr>
          <p:nvPr/>
        </p:nvSpPr>
        <p:spPr bwMode="auto">
          <a:xfrm rot="-10782637">
            <a:off x="4660052" y="3349625"/>
            <a:ext cx="2895600" cy="915988"/>
          </a:xfrm>
          <a:custGeom>
            <a:avLst/>
            <a:gdLst>
              <a:gd name="G0" fmla="+- 3633 0 0"/>
              <a:gd name="G1" fmla="+- 21600 0 3633"/>
              <a:gd name="G2" fmla="*/ 3633 1 2"/>
              <a:gd name="G3" fmla="+- 21600 0 G2"/>
              <a:gd name="G4" fmla="+/ 3633 21600 2"/>
              <a:gd name="G5" fmla="+/ G1 0 2"/>
              <a:gd name="G6" fmla="*/ 21600 21600 3633"/>
              <a:gd name="G7" fmla="*/ G6 1 2"/>
              <a:gd name="G8" fmla="+- 21600 0 G7"/>
              <a:gd name="G9" fmla="*/ 21600 1 2"/>
              <a:gd name="G10" fmla="+- 3633 0 G9"/>
              <a:gd name="G11" fmla="?: G10 G8 0"/>
              <a:gd name="G12" fmla="?: G10 G7 21600"/>
              <a:gd name="T0" fmla="*/ 19783 w 21600"/>
              <a:gd name="T1" fmla="*/ 10800 h 21600"/>
              <a:gd name="T2" fmla="*/ 10800 w 21600"/>
              <a:gd name="T3" fmla="*/ 21600 h 21600"/>
              <a:gd name="T4" fmla="*/ 1817 w 21600"/>
              <a:gd name="T5" fmla="*/ 10800 h 21600"/>
              <a:gd name="T6" fmla="*/ 10800 w 21600"/>
              <a:gd name="T7" fmla="*/ 0 h 21600"/>
              <a:gd name="T8" fmla="*/ 3617 w 21600"/>
              <a:gd name="T9" fmla="*/ 3617 h 21600"/>
              <a:gd name="T10" fmla="*/ 17983 w 21600"/>
              <a:gd name="T11" fmla="*/ 17983 h 21600"/>
            </a:gdLst>
            <a:ahLst/>
            <a:cxnLst>
              <a:cxn ang="0">
                <a:pos x="T0" y="T1"/>
              </a:cxn>
              <a:cxn ang="0">
                <a:pos x="T2" y="T3"/>
              </a:cxn>
              <a:cxn ang="0">
                <a:pos x="T4" y="T5"/>
              </a:cxn>
              <a:cxn ang="0">
                <a:pos x="T6" y="T7"/>
              </a:cxn>
            </a:cxnLst>
            <a:rect l="T8" t="T9" r="T10" b="T11"/>
            <a:pathLst>
              <a:path w="21600" h="21600">
                <a:moveTo>
                  <a:pt x="0" y="0"/>
                </a:moveTo>
                <a:lnTo>
                  <a:pt x="3633" y="21600"/>
                </a:lnTo>
                <a:lnTo>
                  <a:pt x="17967" y="21600"/>
                </a:lnTo>
                <a:lnTo>
                  <a:pt x="21600" y="0"/>
                </a:lnTo>
                <a:close/>
              </a:path>
            </a:pathLst>
          </a:custGeom>
          <a:solidFill>
            <a:srgbClr val="FFFFFF"/>
          </a:solidFill>
          <a:ln>
            <a:noFill/>
          </a:ln>
          <a:effectLst/>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a:extLst>
            <a:ext uri="{91240B29-F687-4F45-9708-019B960494DF}">
              <a14:hiddenLine xmlns:a14="http://schemas.microsoft.com/office/drawing/2010/main" w="12700">
                <a:no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rot="10800000" wrap="none" anchor="ctr">
            <a:flatTx/>
          </a:bodyPr>
          <a:lstStyle/>
          <a:p>
            <a:pPr algn="ctr"/>
            <a:r>
              <a:rPr lang="en-US" dirty="0" err="1">
                <a:effectLst>
                  <a:outerShdw blurRad="38100" dist="38100" dir="2700000" algn="tl">
                    <a:srgbClr val="C0C0C0"/>
                  </a:outerShdw>
                </a:effectLst>
                <a:hlinkClick r:id="rId5" action="ppaction://hlinksldjump"/>
              </a:rPr>
              <a:t>Sistem</a:t>
            </a:r>
            <a:r>
              <a:rPr lang="en-US" dirty="0">
                <a:effectLst>
                  <a:outerShdw blurRad="38100" dist="38100" dir="2700000" algn="tl">
                    <a:srgbClr val="C0C0C0"/>
                  </a:outerShdw>
                </a:effectLst>
                <a:hlinkClick r:id="rId5" action="ppaction://hlinksldjump"/>
              </a:rPr>
              <a:t> </a:t>
            </a:r>
            <a:r>
              <a:rPr lang="en-US" dirty="0" err="1">
                <a:effectLst>
                  <a:outerShdw blurRad="38100" dist="38100" dir="2700000" algn="tl">
                    <a:srgbClr val="C0C0C0"/>
                  </a:outerShdw>
                </a:effectLst>
                <a:hlinkClick r:id="rId5" action="ppaction://hlinksldjump"/>
              </a:rPr>
              <a:t>Ahli</a:t>
            </a:r>
            <a:endParaRPr lang="en-US" dirty="0">
              <a:effectLst>
                <a:outerShdw blurRad="38100" dist="38100" dir="2700000" algn="tl">
                  <a:srgbClr val="C0C0C0"/>
                </a:outerShdw>
              </a:effectLst>
            </a:endParaRPr>
          </a:p>
          <a:p>
            <a:pPr algn="ctr"/>
            <a:r>
              <a:rPr lang="en-US" dirty="0">
                <a:effectLst>
                  <a:outerShdw blurRad="38100" dist="38100" dir="2700000" algn="tl">
                    <a:srgbClr val="C0C0C0"/>
                  </a:outerShdw>
                </a:effectLst>
                <a:hlinkClick r:id="rId6" action="ppaction://hlinksldjump"/>
              </a:rPr>
              <a:t>Decision Support System</a:t>
            </a:r>
            <a:endParaRPr lang="en-US" dirty="0">
              <a:effectLst>
                <a:outerShdw blurRad="38100" dist="38100" dir="2700000" algn="tl">
                  <a:srgbClr val="C0C0C0"/>
                </a:outerShdw>
              </a:effectLst>
            </a:endParaRPr>
          </a:p>
          <a:p>
            <a:pPr algn="ctr"/>
            <a:r>
              <a:rPr lang="en-US" dirty="0" err="1">
                <a:effectLst>
                  <a:outerShdw blurRad="38100" dist="38100" dir="2700000" algn="tl">
                    <a:srgbClr val="C0C0C0"/>
                  </a:outerShdw>
                </a:effectLst>
                <a:hlinkClick r:id="rId7" action="ppaction://hlinksldjump"/>
              </a:rPr>
              <a:t>Sistem</a:t>
            </a:r>
            <a:r>
              <a:rPr lang="en-US" dirty="0">
                <a:effectLst>
                  <a:outerShdw blurRad="38100" dist="38100" dir="2700000" algn="tl">
                    <a:srgbClr val="C0C0C0"/>
                  </a:outerShdw>
                </a:effectLst>
                <a:hlinkClick r:id="rId7" action="ppaction://hlinksldjump"/>
              </a:rPr>
              <a:t> </a:t>
            </a:r>
            <a:r>
              <a:rPr lang="en-US" dirty="0" err="1">
                <a:effectLst>
                  <a:outerShdw blurRad="38100" dist="38100" dir="2700000" algn="tl">
                    <a:srgbClr val="C0C0C0"/>
                  </a:outerShdw>
                </a:effectLst>
                <a:hlinkClick r:id="rId7" action="ppaction://hlinksldjump"/>
              </a:rPr>
              <a:t>Informasi</a:t>
            </a:r>
            <a:r>
              <a:rPr lang="en-US" dirty="0">
                <a:effectLst>
                  <a:outerShdw blurRad="38100" dist="38100" dir="2700000" algn="tl">
                    <a:srgbClr val="C0C0C0"/>
                  </a:outerShdw>
                </a:effectLst>
                <a:hlinkClick r:id="rId7" action="ppaction://hlinksldjump"/>
              </a:rPr>
              <a:t> </a:t>
            </a:r>
            <a:r>
              <a:rPr lang="en-US" dirty="0" err="1">
                <a:effectLst>
                  <a:outerShdw blurRad="38100" dist="38100" dir="2700000" algn="tl">
                    <a:srgbClr val="C0C0C0"/>
                  </a:outerShdw>
                </a:effectLst>
                <a:hlinkClick r:id="rId7" action="ppaction://hlinksldjump"/>
              </a:rPr>
              <a:t>Manajemen</a:t>
            </a:r>
            <a:endParaRPr lang="en-US" dirty="0">
              <a:effectLst>
                <a:outerShdw blurRad="38100" dist="38100" dir="2700000" algn="tl">
                  <a:srgbClr val="C0C0C0"/>
                </a:outerShdw>
              </a:effectLst>
            </a:endParaRPr>
          </a:p>
          <a:p>
            <a:pPr algn="ctr"/>
            <a:endParaRPr lang="en-US" dirty="0">
              <a:effectLst>
                <a:outerShdw blurRad="38100" dist="38100" dir="2700000" algn="tl">
                  <a:srgbClr val="C0C0C0"/>
                </a:outerShdw>
              </a:effectLst>
            </a:endParaRPr>
          </a:p>
        </p:txBody>
      </p:sp>
      <p:sp>
        <p:nvSpPr>
          <p:cNvPr id="219141" name="AutoShape 1029"/>
          <p:cNvSpPr>
            <a:spLocks noChangeArrowheads="1"/>
          </p:cNvSpPr>
          <p:nvPr/>
        </p:nvSpPr>
        <p:spPr bwMode="auto">
          <a:xfrm rot="-10782637">
            <a:off x="4204440" y="4341814"/>
            <a:ext cx="3808412" cy="687387"/>
          </a:xfrm>
          <a:custGeom>
            <a:avLst/>
            <a:gdLst>
              <a:gd name="G0" fmla="+- 2457 0 0"/>
              <a:gd name="G1" fmla="+- 21600 0 2457"/>
              <a:gd name="G2" fmla="*/ 2457 1 2"/>
              <a:gd name="G3" fmla="+- 21600 0 G2"/>
              <a:gd name="G4" fmla="+/ 2457 21600 2"/>
              <a:gd name="G5" fmla="+/ G1 0 2"/>
              <a:gd name="G6" fmla="*/ 21600 21600 2457"/>
              <a:gd name="G7" fmla="*/ G6 1 2"/>
              <a:gd name="G8" fmla="+- 21600 0 G7"/>
              <a:gd name="G9" fmla="*/ 21600 1 2"/>
              <a:gd name="G10" fmla="+- 2457 0 G9"/>
              <a:gd name="G11" fmla="?: G10 G8 0"/>
              <a:gd name="G12" fmla="?: G10 G7 21600"/>
              <a:gd name="T0" fmla="*/ 20371 w 21600"/>
              <a:gd name="T1" fmla="*/ 10800 h 21600"/>
              <a:gd name="T2" fmla="*/ 10800 w 21600"/>
              <a:gd name="T3" fmla="*/ 21600 h 21600"/>
              <a:gd name="T4" fmla="*/ 1229 w 21600"/>
              <a:gd name="T5" fmla="*/ 10800 h 21600"/>
              <a:gd name="T6" fmla="*/ 10800 w 21600"/>
              <a:gd name="T7" fmla="*/ 0 h 21600"/>
              <a:gd name="T8" fmla="*/ 3029 w 21600"/>
              <a:gd name="T9" fmla="*/ 3029 h 21600"/>
              <a:gd name="T10" fmla="*/ 18571 w 21600"/>
              <a:gd name="T11" fmla="*/ 18571 h 21600"/>
            </a:gdLst>
            <a:ahLst/>
            <a:cxnLst>
              <a:cxn ang="0">
                <a:pos x="T0" y="T1"/>
              </a:cxn>
              <a:cxn ang="0">
                <a:pos x="T2" y="T3"/>
              </a:cxn>
              <a:cxn ang="0">
                <a:pos x="T4" y="T5"/>
              </a:cxn>
              <a:cxn ang="0">
                <a:pos x="T6" y="T7"/>
              </a:cxn>
            </a:cxnLst>
            <a:rect l="T8" t="T9" r="T10" b="T11"/>
            <a:pathLst>
              <a:path w="21600" h="21600">
                <a:moveTo>
                  <a:pt x="0" y="0"/>
                </a:moveTo>
                <a:lnTo>
                  <a:pt x="2457" y="21600"/>
                </a:lnTo>
                <a:lnTo>
                  <a:pt x="19143" y="21600"/>
                </a:lnTo>
                <a:lnTo>
                  <a:pt x="21600" y="0"/>
                </a:lnTo>
                <a:close/>
              </a:path>
            </a:pathLst>
          </a:custGeom>
          <a:solidFill>
            <a:srgbClr val="99CCFF"/>
          </a:solidFill>
          <a:ln>
            <a:noFill/>
          </a:ln>
          <a:effectLst/>
          <a:scene3d>
            <a:camera prst="legacyObliqueTopRight"/>
            <a:lightRig rig="legacyFlat3" dir="b"/>
          </a:scene3d>
          <a:sp3d extrusionH="227000" prstMaterial="legacyMatte">
            <a:bevelT w="13500" h="13500" prst="angle"/>
            <a:bevelB w="13500" h="13500" prst="angle"/>
            <a:extrusionClr>
              <a:srgbClr val="99CCFF"/>
            </a:extrusionClr>
            <a:contourClr>
              <a:srgbClr val="99CCFF"/>
            </a:contourClr>
          </a:sp3d>
          <a:extLst>
            <a:ext uri="{91240B29-F687-4F45-9708-019B960494DF}">
              <a14:hiddenLine xmlns:a14="http://schemas.microsoft.com/office/drawing/2010/main" w="12700">
                <a:no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rot="10800000" wrap="none" anchor="ctr">
            <a:flatTx/>
          </a:bodyPr>
          <a:lstStyle/>
          <a:p>
            <a:pPr algn="ctr"/>
            <a:r>
              <a:rPr lang="en-US">
                <a:effectLst>
                  <a:outerShdw blurRad="38100" dist="38100" dir="2700000" algn="tl">
                    <a:srgbClr val="FFFFFF"/>
                  </a:outerShdw>
                </a:effectLst>
                <a:hlinkClick r:id="rId8" action="ppaction://hlinksldjump"/>
              </a:rPr>
              <a:t>Knowledge Work System (KWS)</a:t>
            </a:r>
            <a:endParaRPr lang="en-US">
              <a:effectLst>
                <a:outerShdw blurRad="38100" dist="38100" dir="2700000" algn="tl">
                  <a:srgbClr val="FFFFFF"/>
                </a:outerShdw>
              </a:effectLst>
            </a:endParaRPr>
          </a:p>
          <a:p>
            <a:pPr algn="ctr"/>
            <a:r>
              <a:rPr lang="en-US">
                <a:effectLst>
                  <a:outerShdw blurRad="38100" dist="38100" dir="2700000" algn="tl">
                    <a:srgbClr val="FFFFFF"/>
                  </a:outerShdw>
                </a:effectLst>
                <a:hlinkClick r:id="rId9" action="ppaction://hlinksldjump"/>
              </a:rPr>
              <a:t>Office Automation System (OAS)</a:t>
            </a:r>
            <a:endParaRPr lang="en-US">
              <a:effectLst>
                <a:outerShdw blurRad="38100" dist="38100" dir="2700000" algn="tl">
                  <a:srgbClr val="FFFFFF"/>
                </a:outerShdw>
              </a:effectLst>
            </a:endParaRPr>
          </a:p>
        </p:txBody>
      </p:sp>
      <p:sp>
        <p:nvSpPr>
          <p:cNvPr id="219142" name="AutoShape 1030"/>
          <p:cNvSpPr>
            <a:spLocks noChangeArrowheads="1"/>
          </p:cNvSpPr>
          <p:nvPr/>
        </p:nvSpPr>
        <p:spPr bwMode="auto">
          <a:xfrm rot="-10782637">
            <a:off x="3766291" y="5103814"/>
            <a:ext cx="4721225" cy="687387"/>
          </a:xfrm>
          <a:custGeom>
            <a:avLst/>
            <a:gdLst>
              <a:gd name="G0" fmla="+- 2047 0 0"/>
              <a:gd name="G1" fmla="+- 21600 0 2047"/>
              <a:gd name="G2" fmla="*/ 2047 1 2"/>
              <a:gd name="G3" fmla="+- 21600 0 G2"/>
              <a:gd name="G4" fmla="+/ 2047 21600 2"/>
              <a:gd name="G5" fmla="+/ G1 0 2"/>
              <a:gd name="G6" fmla="*/ 21600 21600 2047"/>
              <a:gd name="G7" fmla="*/ G6 1 2"/>
              <a:gd name="G8" fmla="+- 21600 0 G7"/>
              <a:gd name="G9" fmla="*/ 21600 1 2"/>
              <a:gd name="G10" fmla="+- 2047 0 G9"/>
              <a:gd name="G11" fmla="?: G10 G8 0"/>
              <a:gd name="G12" fmla="?: G10 G7 21600"/>
              <a:gd name="T0" fmla="*/ 20576 w 21600"/>
              <a:gd name="T1" fmla="*/ 10800 h 21600"/>
              <a:gd name="T2" fmla="*/ 10800 w 21600"/>
              <a:gd name="T3" fmla="*/ 21600 h 21600"/>
              <a:gd name="T4" fmla="*/ 1024 w 21600"/>
              <a:gd name="T5" fmla="*/ 10800 h 21600"/>
              <a:gd name="T6" fmla="*/ 10800 w 21600"/>
              <a:gd name="T7" fmla="*/ 0 h 21600"/>
              <a:gd name="T8" fmla="*/ 2824 w 21600"/>
              <a:gd name="T9" fmla="*/ 2824 h 21600"/>
              <a:gd name="T10" fmla="*/ 18776 w 21600"/>
              <a:gd name="T11" fmla="*/ 18776 h 21600"/>
            </a:gdLst>
            <a:ahLst/>
            <a:cxnLst>
              <a:cxn ang="0">
                <a:pos x="T0" y="T1"/>
              </a:cxn>
              <a:cxn ang="0">
                <a:pos x="T2" y="T3"/>
              </a:cxn>
              <a:cxn ang="0">
                <a:pos x="T4" y="T5"/>
              </a:cxn>
              <a:cxn ang="0">
                <a:pos x="T6" y="T7"/>
              </a:cxn>
            </a:cxnLst>
            <a:rect l="T8" t="T9" r="T10" b="T11"/>
            <a:pathLst>
              <a:path w="21600" h="21600">
                <a:moveTo>
                  <a:pt x="0" y="0"/>
                </a:moveTo>
                <a:lnTo>
                  <a:pt x="2047" y="21600"/>
                </a:lnTo>
                <a:lnTo>
                  <a:pt x="19553" y="21600"/>
                </a:lnTo>
                <a:lnTo>
                  <a:pt x="21600" y="0"/>
                </a:lnTo>
                <a:close/>
              </a:path>
            </a:pathLst>
          </a:custGeom>
          <a:solidFill>
            <a:srgbClr val="CCFFFF"/>
          </a:solidFill>
          <a:ln>
            <a:noFill/>
          </a:ln>
          <a:effectLst/>
          <a:scene3d>
            <a:camera prst="legacyObliqueTopRight"/>
            <a:lightRig rig="legacyFlat3" dir="b"/>
          </a:scene3d>
          <a:sp3d extrusionH="227000" prstMaterial="legacyMatte">
            <a:bevelT w="13500" h="13500" prst="angle"/>
            <a:bevelB w="13500" h="13500" prst="angle"/>
            <a:extrusionClr>
              <a:srgbClr val="CCFFFF"/>
            </a:extrusionClr>
            <a:contourClr>
              <a:srgbClr val="CCFFFF"/>
            </a:contourClr>
          </a:sp3d>
          <a:extLst>
            <a:ext uri="{91240B29-F687-4F45-9708-019B960494DF}">
              <a14:hiddenLine xmlns:a14="http://schemas.microsoft.com/office/drawing/2010/main" w="12700">
                <a:no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rot="10800000" wrap="none" anchor="ctr">
            <a:flatTx/>
          </a:bodyPr>
          <a:lstStyle/>
          <a:p>
            <a:pPr algn="ctr"/>
            <a:r>
              <a:rPr lang="en-US">
                <a:effectLst>
                  <a:outerShdw blurRad="38100" dist="38100" dir="2700000" algn="tl">
                    <a:srgbClr val="FFFFFF"/>
                  </a:outerShdw>
                </a:effectLst>
                <a:hlinkClick r:id="rId8" action="ppaction://hlinksldjump"/>
              </a:rPr>
              <a:t>Transaction Processing</a:t>
            </a:r>
          </a:p>
          <a:p>
            <a:pPr algn="ctr"/>
            <a:r>
              <a:rPr lang="en-US">
                <a:effectLst>
                  <a:outerShdw blurRad="38100" dist="38100" dir="2700000" algn="tl">
                    <a:srgbClr val="FFFFFF"/>
                  </a:outerShdw>
                </a:effectLst>
                <a:hlinkClick r:id="rId8" action="ppaction://hlinksldjump"/>
              </a:rPr>
              <a:t>Systems (TPS)</a:t>
            </a:r>
            <a:endParaRPr lang="en-US">
              <a:effectLst>
                <a:outerShdw blurRad="38100" dist="38100" dir="2700000" algn="tl">
                  <a:srgbClr val="FFFFFF"/>
                </a:outerShdw>
              </a:effectLst>
              <a:hlinkClick r:id="rId10" action="ppaction://hlinkpres?slideindex=1&amp;slidetitle=Transaction Processing System  (TPS)"/>
            </a:endParaRPr>
          </a:p>
        </p:txBody>
      </p:sp>
      <p:sp>
        <p:nvSpPr>
          <p:cNvPr id="2" name="TextBox 1"/>
          <p:cNvSpPr txBox="1"/>
          <p:nvPr/>
        </p:nvSpPr>
        <p:spPr>
          <a:xfrm>
            <a:off x="7390520" y="1125415"/>
            <a:ext cx="4613911" cy="1477328"/>
          </a:xfrm>
          <a:prstGeom prst="rect">
            <a:avLst/>
          </a:prstGeom>
          <a:noFill/>
          <a:ln>
            <a:solidFill>
              <a:srgbClr val="FF33CC"/>
            </a:solidFill>
          </a:ln>
        </p:spPr>
        <p:txBody>
          <a:bodyPr wrap="square" rtlCol="0">
            <a:spAutoFit/>
          </a:bodyPr>
          <a:lstStyle/>
          <a:p>
            <a:r>
              <a:rPr lang="en-US" dirty="0" smtClean="0"/>
              <a:t>ESS: Executive Support System</a:t>
            </a:r>
          </a:p>
          <a:p>
            <a:r>
              <a:rPr lang="en-US" dirty="0" smtClean="0"/>
              <a:t>GDSS: Group Decision Support System</a:t>
            </a:r>
          </a:p>
          <a:p>
            <a:r>
              <a:rPr lang="en-US" dirty="0" smtClean="0"/>
              <a:t>CSCWS</a:t>
            </a:r>
            <a:r>
              <a:rPr lang="en-US" dirty="0"/>
              <a:t>: </a:t>
            </a:r>
            <a:r>
              <a:rPr lang="en-US" dirty="0" smtClean="0"/>
              <a:t>Computer Support </a:t>
            </a:r>
            <a:r>
              <a:rPr lang="en-US" dirty="0"/>
              <a:t>C</a:t>
            </a:r>
            <a:r>
              <a:rPr lang="en-US" dirty="0" smtClean="0"/>
              <a:t>ollaborative Work S</a:t>
            </a:r>
            <a:r>
              <a:rPr lang="en-US" dirty="0"/>
              <a:t>y</a:t>
            </a:r>
            <a:r>
              <a:rPr lang="en-US" dirty="0" smtClean="0"/>
              <a:t>stem</a:t>
            </a:r>
          </a:p>
          <a:p>
            <a:endParaRPr lang="en-US" dirty="0"/>
          </a:p>
        </p:txBody>
      </p:sp>
      <p:grpSp>
        <p:nvGrpSpPr>
          <p:cNvPr id="9" name="Group 1031"/>
          <p:cNvGrpSpPr>
            <a:grpSpLocks/>
          </p:cNvGrpSpPr>
          <p:nvPr/>
        </p:nvGrpSpPr>
        <p:grpSpPr bwMode="auto">
          <a:xfrm>
            <a:off x="528131" y="4190219"/>
            <a:ext cx="3276600" cy="762000"/>
            <a:chOff x="624" y="2640"/>
            <a:chExt cx="2064" cy="480"/>
          </a:xfrm>
        </p:grpSpPr>
        <p:sp>
          <p:nvSpPr>
            <p:cNvPr id="10" name="Rectangle 1032"/>
            <p:cNvSpPr>
              <a:spLocks noChangeArrowheads="1"/>
            </p:cNvSpPr>
            <p:nvPr/>
          </p:nvSpPr>
          <p:spPr bwMode="auto">
            <a:xfrm>
              <a:off x="624" y="2640"/>
              <a:ext cx="19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effectLst>
                    <a:outerShdw blurRad="38100" dist="38100" dir="2700000" algn="tl">
                      <a:srgbClr val="C0C0C0"/>
                    </a:outerShdw>
                  </a:effectLst>
                </a:rPr>
                <a:t>Level Pengetahuan</a:t>
              </a:r>
            </a:p>
          </p:txBody>
        </p:sp>
        <p:sp>
          <p:nvSpPr>
            <p:cNvPr id="11" name="Line 1033"/>
            <p:cNvSpPr>
              <a:spLocks noChangeShapeType="1"/>
            </p:cNvSpPr>
            <p:nvPr/>
          </p:nvSpPr>
          <p:spPr bwMode="auto">
            <a:xfrm flipV="1">
              <a:off x="2400" y="2880"/>
              <a:ext cx="288"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034"/>
          <p:cNvGrpSpPr>
            <a:grpSpLocks/>
          </p:cNvGrpSpPr>
          <p:nvPr/>
        </p:nvGrpSpPr>
        <p:grpSpPr bwMode="auto">
          <a:xfrm>
            <a:off x="299531" y="4952219"/>
            <a:ext cx="3276600" cy="762000"/>
            <a:chOff x="480" y="3120"/>
            <a:chExt cx="2064" cy="480"/>
          </a:xfrm>
        </p:grpSpPr>
        <p:sp>
          <p:nvSpPr>
            <p:cNvPr id="13" name="Rectangle 1035"/>
            <p:cNvSpPr>
              <a:spLocks noChangeArrowheads="1"/>
            </p:cNvSpPr>
            <p:nvPr/>
          </p:nvSpPr>
          <p:spPr bwMode="auto">
            <a:xfrm>
              <a:off x="480" y="3120"/>
              <a:ext cx="19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effectLst>
                    <a:outerShdw blurRad="38100" dist="38100" dir="2700000" algn="tl">
                      <a:srgbClr val="C0C0C0"/>
                    </a:outerShdw>
                  </a:effectLst>
                </a:rPr>
                <a:t>Level Organisasi</a:t>
              </a:r>
            </a:p>
          </p:txBody>
        </p:sp>
        <p:sp>
          <p:nvSpPr>
            <p:cNvPr id="14" name="Line 1036"/>
            <p:cNvSpPr>
              <a:spLocks noChangeShapeType="1"/>
            </p:cNvSpPr>
            <p:nvPr/>
          </p:nvSpPr>
          <p:spPr bwMode="auto">
            <a:xfrm flipV="1">
              <a:off x="2256" y="3360"/>
              <a:ext cx="288"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1037"/>
          <p:cNvGrpSpPr>
            <a:grpSpLocks/>
          </p:cNvGrpSpPr>
          <p:nvPr/>
        </p:nvGrpSpPr>
        <p:grpSpPr bwMode="auto">
          <a:xfrm>
            <a:off x="528131" y="3352019"/>
            <a:ext cx="3657600" cy="762000"/>
            <a:chOff x="624" y="2112"/>
            <a:chExt cx="2304" cy="480"/>
          </a:xfrm>
        </p:grpSpPr>
        <p:sp>
          <p:nvSpPr>
            <p:cNvPr id="16" name="Rectangle 1038"/>
            <p:cNvSpPr>
              <a:spLocks noChangeArrowheads="1"/>
            </p:cNvSpPr>
            <p:nvPr/>
          </p:nvSpPr>
          <p:spPr bwMode="auto">
            <a:xfrm>
              <a:off x="624" y="2112"/>
              <a:ext cx="19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effectLst>
                    <a:outerShdw blurRad="38100" dist="38100" dir="2700000" algn="tl">
                      <a:srgbClr val="C0C0C0"/>
                    </a:outerShdw>
                  </a:effectLst>
                </a:rPr>
                <a:t>Level Keputusan Khusus </a:t>
              </a:r>
            </a:p>
            <a:p>
              <a:pPr algn="ctr"/>
              <a:r>
                <a:rPr lang="en-US">
                  <a:effectLst>
                    <a:outerShdw blurRad="38100" dist="38100" dir="2700000" algn="tl">
                      <a:srgbClr val="C0C0C0"/>
                    </a:outerShdw>
                  </a:effectLst>
                </a:rPr>
                <a:t>dan Terstruktur</a:t>
              </a:r>
            </a:p>
          </p:txBody>
        </p:sp>
        <p:sp>
          <p:nvSpPr>
            <p:cNvPr id="17" name="Line 1039"/>
            <p:cNvSpPr>
              <a:spLocks noChangeShapeType="1"/>
            </p:cNvSpPr>
            <p:nvPr/>
          </p:nvSpPr>
          <p:spPr bwMode="auto">
            <a:xfrm flipV="1">
              <a:off x="2640" y="2352"/>
              <a:ext cx="288"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1040"/>
          <p:cNvGrpSpPr>
            <a:grpSpLocks/>
          </p:cNvGrpSpPr>
          <p:nvPr/>
        </p:nvGrpSpPr>
        <p:grpSpPr bwMode="auto">
          <a:xfrm>
            <a:off x="528131" y="1980419"/>
            <a:ext cx="3962400" cy="762000"/>
            <a:chOff x="624" y="1248"/>
            <a:chExt cx="2496" cy="480"/>
          </a:xfrm>
        </p:grpSpPr>
        <p:sp>
          <p:nvSpPr>
            <p:cNvPr id="19" name="Rectangle 1041"/>
            <p:cNvSpPr>
              <a:spLocks noChangeArrowheads="1"/>
            </p:cNvSpPr>
            <p:nvPr/>
          </p:nvSpPr>
          <p:spPr bwMode="auto">
            <a:xfrm>
              <a:off x="624" y="1248"/>
              <a:ext cx="19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effectLst>
                    <a:outerShdw blurRad="38100" dist="38100" dir="2700000" algn="tl">
                      <a:srgbClr val="C0C0C0"/>
                    </a:outerShdw>
                  </a:effectLst>
                </a:rPr>
                <a:t>Level Keputusan Strategis</a:t>
              </a:r>
            </a:p>
          </p:txBody>
        </p:sp>
        <p:sp>
          <p:nvSpPr>
            <p:cNvPr id="20" name="Line 1042"/>
            <p:cNvSpPr>
              <a:spLocks noChangeShapeType="1"/>
            </p:cNvSpPr>
            <p:nvPr/>
          </p:nvSpPr>
          <p:spPr bwMode="auto">
            <a:xfrm flipV="1">
              <a:off x="2832" y="1536"/>
              <a:ext cx="288"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5232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3200400" y="274638"/>
            <a:ext cx="7010400" cy="639762"/>
          </a:xfrm>
        </p:spPr>
        <p:txBody>
          <a:bodyPr>
            <a:normAutofit/>
          </a:bodyPr>
          <a:lstStyle/>
          <a:p>
            <a:r>
              <a:rPr lang="en-US" sz="3200"/>
              <a:t>Teknologi Terintegrasi Untuk Sistem</a:t>
            </a:r>
          </a:p>
        </p:txBody>
      </p:sp>
      <p:graphicFrame>
        <p:nvGraphicFramePr>
          <p:cNvPr id="222211" name="Object 3"/>
          <p:cNvGraphicFramePr>
            <a:graphicFrameLocks noGrp="1" noChangeAspect="1"/>
          </p:cNvGraphicFramePr>
          <p:nvPr>
            <p:ph type="chart" idx="1"/>
          </p:nvPr>
        </p:nvGraphicFramePr>
        <p:xfrm>
          <a:off x="2286000" y="990600"/>
          <a:ext cx="7772400" cy="5334000"/>
        </p:xfrm>
        <a:graphic>
          <a:graphicData uri="http://schemas.openxmlformats.org/presentationml/2006/ole">
            <mc:AlternateContent xmlns:mc="http://schemas.openxmlformats.org/markup-compatibility/2006">
              <mc:Choice xmlns:v="urn:schemas-microsoft-com:vml" Requires="v">
                <p:oleObj spid="_x0000_s1148" name="Chart" r:id="rId3" imgW="7772408" imgH="4114867" progId="MSGraph.Chart.8">
                  <p:embed followColorScheme="full"/>
                </p:oleObj>
              </mc:Choice>
              <mc:Fallback>
                <p:oleObj name="Chart" r:id="rId3" imgW="7772408" imgH="4114867" progId="MSGraph.Chart.8">
                  <p:embed followColorScheme="full"/>
                  <p:pic>
                    <p:nvPicPr>
                      <p:cNvPr id="0" name=""/>
                      <p:cNvPicPr>
                        <a:picLocks noGrp="1" noChangeAspect="1" noChangeArrowheads="1"/>
                      </p:cNvPicPr>
                      <p:nvPr/>
                    </p:nvPicPr>
                    <p:blipFill>
                      <a:blip r:embed="rId4"/>
                      <a:srcRect/>
                      <a:stretch>
                        <a:fillRect/>
                      </a:stretch>
                    </p:blipFill>
                    <p:spPr bwMode="auto">
                      <a:xfrm>
                        <a:off x="2286000" y="990600"/>
                        <a:ext cx="7772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Slide Number Placeholder 4"/>
          <p:cNvSpPr>
            <a:spLocks noGrp="1"/>
          </p:cNvSpPr>
          <p:nvPr>
            <p:ph type="sldNum" sz="quarter" idx="11"/>
          </p:nvPr>
        </p:nvSpPr>
        <p:spPr/>
        <p:txBody>
          <a:bodyPr/>
          <a:lstStyle/>
          <a:p>
            <a:fld id="{3A98221A-33D1-4586-82C0-7D6EA0183A40}" type="slidenum">
              <a:rPr lang="en-US"/>
              <a:pPr/>
              <a:t>8</a:t>
            </a:fld>
            <a:endParaRPr lang="en-US"/>
          </a:p>
        </p:txBody>
      </p:sp>
      <p:sp>
        <p:nvSpPr>
          <p:cNvPr id="222212" name="AutoShape 4"/>
          <p:cNvSpPr>
            <a:spLocks noChangeArrowheads="1"/>
          </p:cNvSpPr>
          <p:nvPr/>
        </p:nvSpPr>
        <p:spPr bwMode="auto">
          <a:xfrm>
            <a:off x="5029200" y="914400"/>
            <a:ext cx="2133600" cy="2209800"/>
          </a:xfrm>
          <a:prstGeom prst="flowChartExtract">
            <a:avLst/>
          </a:prstGeom>
          <a:solidFill>
            <a:srgbClr val="C0C0C0"/>
          </a:solidFill>
          <a:ln w="12700">
            <a:miter lim="800000"/>
            <a:headEnd/>
            <a:tailEnd/>
          </a:ln>
          <a:effectLst/>
          <a:scene3d>
            <a:camera prst="legacyObliqueTopRight"/>
            <a:lightRig rig="legacyFlat3" dir="b"/>
          </a:scene3d>
          <a:sp3d extrusionH="2270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effectLst>
                  <a:outerShdw blurRad="38100" dist="38100" dir="2700000" algn="tl">
                    <a:srgbClr val="FFFFFF"/>
                  </a:outerShdw>
                </a:effectLst>
              </a:rPr>
              <a:t>ESS</a:t>
            </a:r>
          </a:p>
          <a:p>
            <a:pPr algn="ctr"/>
            <a:r>
              <a:rPr lang="en-US">
                <a:effectLst>
                  <a:outerShdw blurRad="38100" dist="38100" dir="2700000" algn="tl">
                    <a:srgbClr val="FFFFFF"/>
                  </a:outerShdw>
                </a:effectLst>
              </a:rPr>
              <a:t>GDSS</a:t>
            </a:r>
          </a:p>
          <a:p>
            <a:pPr algn="ctr"/>
            <a:r>
              <a:rPr lang="en-US">
                <a:effectLst>
                  <a:outerShdw blurRad="38100" dist="38100" dir="2700000" algn="tl">
                    <a:srgbClr val="FFFFFF"/>
                  </a:outerShdw>
                </a:effectLst>
              </a:rPr>
              <a:t>CSCES</a:t>
            </a:r>
          </a:p>
        </p:txBody>
      </p:sp>
      <p:sp>
        <p:nvSpPr>
          <p:cNvPr id="222213" name="AutoShape 5"/>
          <p:cNvSpPr>
            <a:spLocks noChangeArrowheads="1"/>
          </p:cNvSpPr>
          <p:nvPr/>
        </p:nvSpPr>
        <p:spPr bwMode="auto">
          <a:xfrm rot="-10782637">
            <a:off x="4341813" y="3195639"/>
            <a:ext cx="3505200" cy="1450975"/>
          </a:xfrm>
          <a:custGeom>
            <a:avLst/>
            <a:gdLst>
              <a:gd name="G0" fmla="+- 4061 0 0"/>
              <a:gd name="G1" fmla="+- 21600 0 4061"/>
              <a:gd name="G2" fmla="*/ 4061 1 2"/>
              <a:gd name="G3" fmla="+- 21600 0 G2"/>
              <a:gd name="G4" fmla="+/ 4061 21600 2"/>
              <a:gd name="G5" fmla="+/ G1 0 2"/>
              <a:gd name="G6" fmla="*/ 21600 21600 4061"/>
              <a:gd name="G7" fmla="*/ G6 1 2"/>
              <a:gd name="G8" fmla="+- 21600 0 G7"/>
              <a:gd name="G9" fmla="*/ 21600 1 2"/>
              <a:gd name="G10" fmla="+- 4061 0 G9"/>
              <a:gd name="G11" fmla="?: G10 G8 0"/>
              <a:gd name="G12" fmla="?: G10 G7 21600"/>
              <a:gd name="T0" fmla="*/ 19569 w 21600"/>
              <a:gd name="T1" fmla="*/ 10800 h 21600"/>
              <a:gd name="T2" fmla="*/ 10800 w 21600"/>
              <a:gd name="T3" fmla="*/ 21600 h 21600"/>
              <a:gd name="T4" fmla="*/ 2031 w 21600"/>
              <a:gd name="T5" fmla="*/ 10800 h 21600"/>
              <a:gd name="T6" fmla="*/ 10800 w 21600"/>
              <a:gd name="T7" fmla="*/ 0 h 21600"/>
              <a:gd name="T8" fmla="*/ 3831 w 21600"/>
              <a:gd name="T9" fmla="*/ 3831 h 21600"/>
              <a:gd name="T10" fmla="*/ 17769 w 21600"/>
              <a:gd name="T11" fmla="*/ 17769 h 21600"/>
            </a:gdLst>
            <a:ahLst/>
            <a:cxnLst>
              <a:cxn ang="0">
                <a:pos x="T0" y="T1"/>
              </a:cxn>
              <a:cxn ang="0">
                <a:pos x="T2" y="T3"/>
              </a:cxn>
              <a:cxn ang="0">
                <a:pos x="T4" y="T5"/>
              </a:cxn>
              <a:cxn ang="0">
                <a:pos x="T6" y="T7"/>
              </a:cxn>
            </a:cxnLst>
            <a:rect l="T8" t="T9" r="T10" b="T11"/>
            <a:pathLst>
              <a:path w="21600" h="21600">
                <a:moveTo>
                  <a:pt x="0" y="0"/>
                </a:moveTo>
                <a:lnTo>
                  <a:pt x="4061" y="21600"/>
                </a:lnTo>
                <a:lnTo>
                  <a:pt x="17539" y="21600"/>
                </a:lnTo>
                <a:lnTo>
                  <a:pt x="21600" y="0"/>
                </a:lnTo>
                <a:close/>
              </a:path>
            </a:pathLst>
          </a:custGeom>
          <a:solidFill>
            <a:srgbClr val="FFFFFF"/>
          </a:solidFill>
          <a:ln>
            <a:noFill/>
          </a:ln>
          <a:effectLst/>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a:extLst>
            <a:ext uri="{91240B29-F687-4F45-9708-019B960494DF}">
              <a14:hiddenLine xmlns:a14="http://schemas.microsoft.com/office/drawing/2010/main" w="12700">
                <a:no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rot="10800000" wrap="none" anchor="ctr">
            <a:flatTx/>
          </a:bodyPr>
          <a:lstStyle/>
          <a:p>
            <a:pPr algn="ctr"/>
            <a:r>
              <a:rPr lang="en-US">
                <a:effectLst>
                  <a:outerShdw blurRad="38100" dist="38100" dir="2700000" algn="tl">
                    <a:srgbClr val="C0C0C0"/>
                  </a:outerShdw>
                </a:effectLst>
              </a:rPr>
              <a:t>Sistem Ahli</a:t>
            </a:r>
          </a:p>
          <a:p>
            <a:pPr algn="ctr"/>
            <a:r>
              <a:rPr lang="en-US">
                <a:effectLst>
                  <a:outerShdw blurRad="38100" dist="38100" dir="2700000" algn="tl">
                    <a:srgbClr val="C0C0C0"/>
                  </a:outerShdw>
                </a:effectLst>
              </a:rPr>
              <a:t>Decision Support System</a:t>
            </a:r>
          </a:p>
          <a:p>
            <a:pPr algn="ctr"/>
            <a:r>
              <a:rPr lang="en-US">
                <a:effectLst>
                  <a:outerShdw blurRad="38100" dist="38100" dir="2700000" algn="tl">
                    <a:srgbClr val="C0C0C0"/>
                  </a:outerShdw>
                </a:effectLst>
              </a:rPr>
              <a:t>Sistem Informasi Manajemen</a:t>
            </a:r>
          </a:p>
          <a:p>
            <a:pPr algn="ctr"/>
            <a:endParaRPr lang="en-US">
              <a:effectLst>
                <a:outerShdw blurRad="38100" dist="38100" dir="2700000" algn="tl">
                  <a:srgbClr val="C0C0C0"/>
                </a:outerShdw>
              </a:effectLst>
            </a:endParaRPr>
          </a:p>
        </p:txBody>
      </p:sp>
      <p:sp>
        <p:nvSpPr>
          <p:cNvPr id="222214" name="AutoShape 6"/>
          <p:cNvSpPr>
            <a:spLocks noChangeArrowheads="1"/>
          </p:cNvSpPr>
          <p:nvPr/>
        </p:nvSpPr>
        <p:spPr bwMode="auto">
          <a:xfrm rot="-10782637">
            <a:off x="3960813" y="4722814"/>
            <a:ext cx="4267200" cy="687387"/>
          </a:xfrm>
          <a:custGeom>
            <a:avLst/>
            <a:gdLst>
              <a:gd name="G0" fmla="+- 1747 0 0"/>
              <a:gd name="G1" fmla="+- 21600 0 1747"/>
              <a:gd name="G2" fmla="*/ 1747 1 2"/>
              <a:gd name="G3" fmla="+- 21600 0 G2"/>
              <a:gd name="G4" fmla="+/ 1747 21600 2"/>
              <a:gd name="G5" fmla="+/ G1 0 2"/>
              <a:gd name="G6" fmla="*/ 21600 21600 1747"/>
              <a:gd name="G7" fmla="*/ G6 1 2"/>
              <a:gd name="G8" fmla="+- 21600 0 G7"/>
              <a:gd name="G9" fmla="*/ 21600 1 2"/>
              <a:gd name="G10" fmla="+- 1747 0 G9"/>
              <a:gd name="G11" fmla="?: G10 G8 0"/>
              <a:gd name="G12" fmla="?: G10 G7 21600"/>
              <a:gd name="T0" fmla="*/ 20726 w 21600"/>
              <a:gd name="T1" fmla="*/ 10800 h 21600"/>
              <a:gd name="T2" fmla="*/ 10800 w 21600"/>
              <a:gd name="T3" fmla="*/ 21600 h 21600"/>
              <a:gd name="T4" fmla="*/ 874 w 21600"/>
              <a:gd name="T5" fmla="*/ 10800 h 21600"/>
              <a:gd name="T6" fmla="*/ 10800 w 21600"/>
              <a:gd name="T7" fmla="*/ 0 h 21600"/>
              <a:gd name="T8" fmla="*/ 2674 w 21600"/>
              <a:gd name="T9" fmla="*/ 2674 h 21600"/>
              <a:gd name="T10" fmla="*/ 18926 w 21600"/>
              <a:gd name="T11" fmla="*/ 18926 h 21600"/>
            </a:gdLst>
            <a:ahLst/>
            <a:cxnLst>
              <a:cxn ang="0">
                <a:pos x="T0" y="T1"/>
              </a:cxn>
              <a:cxn ang="0">
                <a:pos x="T2" y="T3"/>
              </a:cxn>
              <a:cxn ang="0">
                <a:pos x="T4" y="T5"/>
              </a:cxn>
              <a:cxn ang="0">
                <a:pos x="T6" y="T7"/>
              </a:cxn>
            </a:cxnLst>
            <a:rect l="T8" t="T9" r="T10" b="T11"/>
            <a:pathLst>
              <a:path w="21600" h="21600">
                <a:moveTo>
                  <a:pt x="0" y="0"/>
                </a:moveTo>
                <a:lnTo>
                  <a:pt x="1747" y="21600"/>
                </a:lnTo>
                <a:lnTo>
                  <a:pt x="19853" y="21600"/>
                </a:lnTo>
                <a:lnTo>
                  <a:pt x="21600" y="0"/>
                </a:lnTo>
                <a:close/>
              </a:path>
            </a:pathLst>
          </a:custGeom>
          <a:solidFill>
            <a:srgbClr val="99CCFF"/>
          </a:solidFill>
          <a:ln>
            <a:noFill/>
          </a:ln>
          <a:effectLst/>
          <a:scene3d>
            <a:camera prst="legacyObliqueTopRight"/>
            <a:lightRig rig="legacyFlat3" dir="b"/>
          </a:scene3d>
          <a:sp3d extrusionH="227000" prstMaterial="legacyMatte">
            <a:bevelT w="13500" h="13500" prst="angle"/>
            <a:bevelB w="13500" h="13500" prst="angle"/>
            <a:extrusionClr>
              <a:srgbClr val="99CCFF"/>
            </a:extrusionClr>
            <a:contourClr>
              <a:srgbClr val="99CCFF"/>
            </a:contourClr>
          </a:sp3d>
          <a:extLst>
            <a:ext uri="{91240B29-F687-4F45-9708-019B960494DF}">
              <a14:hiddenLine xmlns:a14="http://schemas.microsoft.com/office/drawing/2010/main" w="12700">
                <a:no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rot="10800000" wrap="none" anchor="ctr">
            <a:flatTx/>
          </a:bodyPr>
          <a:lstStyle/>
          <a:p>
            <a:pPr algn="ctr"/>
            <a:r>
              <a:rPr lang="en-US">
                <a:effectLst>
                  <a:outerShdw blurRad="38100" dist="38100" dir="2700000" algn="tl">
                    <a:srgbClr val="FFFFFF"/>
                  </a:outerShdw>
                </a:effectLst>
              </a:rPr>
              <a:t>Knowledge Work System</a:t>
            </a:r>
          </a:p>
          <a:p>
            <a:pPr algn="ctr"/>
            <a:r>
              <a:rPr lang="en-US">
                <a:effectLst>
                  <a:outerShdw blurRad="38100" dist="38100" dir="2700000" algn="tl">
                    <a:srgbClr val="FFFFFF"/>
                  </a:outerShdw>
                </a:effectLst>
              </a:rPr>
              <a:t>Office Automation System</a:t>
            </a:r>
          </a:p>
        </p:txBody>
      </p:sp>
      <p:sp>
        <p:nvSpPr>
          <p:cNvPr id="222215" name="AutoShape 7"/>
          <p:cNvSpPr>
            <a:spLocks noChangeArrowheads="1"/>
          </p:cNvSpPr>
          <p:nvPr/>
        </p:nvSpPr>
        <p:spPr bwMode="auto">
          <a:xfrm rot="-10782637">
            <a:off x="3505201" y="5483225"/>
            <a:ext cx="5180013" cy="687388"/>
          </a:xfrm>
          <a:custGeom>
            <a:avLst/>
            <a:gdLst>
              <a:gd name="G0" fmla="+- 1835 0 0"/>
              <a:gd name="G1" fmla="+- 21600 0 1835"/>
              <a:gd name="G2" fmla="*/ 1835 1 2"/>
              <a:gd name="G3" fmla="+- 21600 0 G2"/>
              <a:gd name="G4" fmla="+/ 1835 21600 2"/>
              <a:gd name="G5" fmla="+/ G1 0 2"/>
              <a:gd name="G6" fmla="*/ 21600 21600 1835"/>
              <a:gd name="G7" fmla="*/ G6 1 2"/>
              <a:gd name="G8" fmla="+- 21600 0 G7"/>
              <a:gd name="G9" fmla="*/ 21600 1 2"/>
              <a:gd name="G10" fmla="+- 1835 0 G9"/>
              <a:gd name="G11" fmla="?: G10 G8 0"/>
              <a:gd name="G12" fmla="?: G10 G7 21600"/>
              <a:gd name="T0" fmla="*/ 20682 w 21600"/>
              <a:gd name="T1" fmla="*/ 10800 h 21600"/>
              <a:gd name="T2" fmla="*/ 10800 w 21600"/>
              <a:gd name="T3" fmla="*/ 21600 h 21600"/>
              <a:gd name="T4" fmla="*/ 918 w 21600"/>
              <a:gd name="T5" fmla="*/ 10800 h 21600"/>
              <a:gd name="T6" fmla="*/ 10800 w 21600"/>
              <a:gd name="T7" fmla="*/ 0 h 21600"/>
              <a:gd name="T8" fmla="*/ 2718 w 21600"/>
              <a:gd name="T9" fmla="*/ 2718 h 21600"/>
              <a:gd name="T10" fmla="*/ 18882 w 21600"/>
              <a:gd name="T11" fmla="*/ 18882 h 21600"/>
            </a:gdLst>
            <a:ahLst/>
            <a:cxnLst>
              <a:cxn ang="0">
                <a:pos x="T0" y="T1"/>
              </a:cxn>
              <a:cxn ang="0">
                <a:pos x="T2" y="T3"/>
              </a:cxn>
              <a:cxn ang="0">
                <a:pos x="T4" y="T5"/>
              </a:cxn>
              <a:cxn ang="0">
                <a:pos x="T6" y="T7"/>
              </a:cxn>
            </a:cxnLst>
            <a:rect l="T8" t="T9" r="T10" b="T11"/>
            <a:pathLst>
              <a:path w="21600" h="21600">
                <a:moveTo>
                  <a:pt x="0" y="0"/>
                </a:moveTo>
                <a:lnTo>
                  <a:pt x="1835" y="21600"/>
                </a:lnTo>
                <a:lnTo>
                  <a:pt x="19765" y="21600"/>
                </a:lnTo>
                <a:lnTo>
                  <a:pt x="21600" y="0"/>
                </a:lnTo>
                <a:close/>
              </a:path>
            </a:pathLst>
          </a:custGeom>
          <a:solidFill>
            <a:srgbClr val="CCFFFF"/>
          </a:solidFill>
          <a:ln>
            <a:noFill/>
          </a:ln>
          <a:effectLst/>
          <a:scene3d>
            <a:camera prst="legacyObliqueTopRight"/>
            <a:lightRig rig="legacyFlat3" dir="b"/>
          </a:scene3d>
          <a:sp3d extrusionH="227000" prstMaterial="legacyMatte">
            <a:bevelT w="13500" h="13500" prst="angle"/>
            <a:bevelB w="13500" h="13500" prst="angle"/>
            <a:extrusionClr>
              <a:srgbClr val="CCFFFF"/>
            </a:extrusionClr>
            <a:contourClr>
              <a:srgbClr val="CCFFFF"/>
            </a:contourClr>
          </a:sp3d>
          <a:extLst>
            <a:ext uri="{91240B29-F687-4F45-9708-019B960494DF}">
              <a14:hiddenLine xmlns:a14="http://schemas.microsoft.com/office/drawing/2010/main" w="12700">
                <a:no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rot="10800000" wrap="none" anchor="ctr">
            <a:flatTx/>
          </a:bodyPr>
          <a:lstStyle/>
          <a:p>
            <a:pPr algn="ctr"/>
            <a:r>
              <a:rPr lang="en-US">
                <a:effectLst>
                  <a:outerShdw blurRad="38100" dist="38100" dir="2700000" algn="tl">
                    <a:srgbClr val="FFFFFF"/>
                  </a:outerShdw>
                </a:effectLst>
              </a:rPr>
              <a:t>Transaction Processing</a:t>
            </a:r>
          </a:p>
          <a:p>
            <a:pPr algn="ctr"/>
            <a:r>
              <a:rPr lang="en-US">
                <a:effectLst>
                  <a:outerShdw blurRad="38100" dist="38100" dir="2700000" algn="tl">
                    <a:srgbClr val="FFFFFF"/>
                  </a:outerShdw>
                </a:effectLst>
              </a:rPr>
              <a:t>Systems</a:t>
            </a:r>
          </a:p>
        </p:txBody>
      </p:sp>
      <p:sp>
        <p:nvSpPr>
          <p:cNvPr id="222216" name="AutoShape 8"/>
          <p:cNvSpPr>
            <a:spLocks noChangeArrowheads="1"/>
          </p:cNvSpPr>
          <p:nvPr/>
        </p:nvSpPr>
        <p:spPr bwMode="auto">
          <a:xfrm rot="-11270682">
            <a:off x="2628901" y="3425826"/>
            <a:ext cx="6892925" cy="993775"/>
          </a:xfrm>
          <a:custGeom>
            <a:avLst/>
            <a:gdLst>
              <a:gd name="G0" fmla="+- 6213 0 0"/>
              <a:gd name="G1" fmla="+- 8712717 0 0"/>
              <a:gd name="G2" fmla="+- 0 0 8712717"/>
              <a:gd name="T0" fmla="*/ 0 256 1"/>
              <a:gd name="T1" fmla="*/ 180 256 1"/>
              <a:gd name="G3" fmla="+- 8712717 T0 T1"/>
              <a:gd name="T2" fmla="*/ 0 256 1"/>
              <a:gd name="T3" fmla="*/ 90 256 1"/>
              <a:gd name="G4" fmla="+- 8712717 T2 T3"/>
              <a:gd name="G5" fmla="*/ G4 2 1"/>
              <a:gd name="T4" fmla="*/ 90 256 1"/>
              <a:gd name="T5" fmla="*/ 0 256 1"/>
              <a:gd name="G6" fmla="+- 8712717 T4 T5"/>
              <a:gd name="G7" fmla="*/ G6 2 1"/>
              <a:gd name="G8" fmla="abs 871271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213"/>
              <a:gd name="G18" fmla="*/ 6213 1 2"/>
              <a:gd name="G19" fmla="+- G18 5400 0"/>
              <a:gd name="G20" fmla="cos G19 8712717"/>
              <a:gd name="G21" fmla="sin G19 8712717"/>
              <a:gd name="G22" fmla="+- G20 10800 0"/>
              <a:gd name="G23" fmla="+- G21 10800 0"/>
              <a:gd name="G24" fmla="+- 10800 0 G20"/>
              <a:gd name="G25" fmla="+- 6213 10800 0"/>
              <a:gd name="G26" fmla="?: G9 G17 G25"/>
              <a:gd name="G27" fmla="?: G9 0 21600"/>
              <a:gd name="G28" fmla="cos 10800 8712717"/>
              <a:gd name="G29" fmla="sin 10800 8712717"/>
              <a:gd name="G30" fmla="sin 6213 8712717"/>
              <a:gd name="G31" fmla="+- G28 10800 0"/>
              <a:gd name="G32" fmla="+- G29 10800 0"/>
              <a:gd name="G33" fmla="+- G30 10800 0"/>
              <a:gd name="G34" fmla="?: G4 0 G31"/>
              <a:gd name="G35" fmla="?: 8712717 G34 0"/>
              <a:gd name="G36" fmla="?: G6 G35 G31"/>
              <a:gd name="G37" fmla="+- 21600 0 G36"/>
              <a:gd name="G38" fmla="?: G4 0 G33"/>
              <a:gd name="G39" fmla="?: 8712717 G38 G32"/>
              <a:gd name="G40" fmla="?: G6 G39 0"/>
              <a:gd name="G41" fmla="?: G4 G32 21600"/>
              <a:gd name="G42" fmla="?: G6 G41 G33"/>
              <a:gd name="T12" fmla="*/ 10800 w 21600"/>
              <a:gd name="T13" fmla="*/ 0 h 21600"/>
              <a:gd name="T14" fmla="*/ 5004 w 21600"/>
              <a:gd name="T15" fmla="*/ 17027 h 21600"/>
              <a:gd name="T16" fmla="*/ 10800 w 21600"/>
              <a:gd name="T17" fmla="*/ 4587 h 21600"/>
              <a:gd name="T18" fmla="*/ 16596 w 21600"/>
              <a:gd name="T19" fmla="*/ 1702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567" y="15347"/>
                </a:moveTo>
                <a:cubicBezTo>
                  <a:pt x="5304" y="14172"/>
                  <a:pt x="4587" y="12525"/>
                  <a:pt x="4587" y="10800"/>
                </a:cubicBezTo>
                <a:cubicBezTo>
                  <a:pt x="4587" y="7368"/>
                  <a:pt x="7368" y="4587"/>
                  <a:pt x="10800" y="4587"/>
                </a:cubicBezTo>
                <a:cubicBezTo>
                  <a:pt x="14231" y="4587"/>
                  <a:pt x="17013" y="7368"/>
                  <a:pt x="17013" y="10800"/>
                </a:cubicBezTo>
                <a:cubicBezTo>
                  <a:pt x="17013" y="12525"/>
                  <a:pt x="16295" y="14172"/>
                  <a:pt x="15032" y="15347"/>
                </a:cubicBezTo>
                <a:lnTo>
                  <a:pt x="18158" y="18705"/>
                </a:lnTo>
                <a:cubicBezTo>
                  <a:pt x="20353" y="16662"/>
                  <a:pt x="21600" y="13798"/>
                  <a:pt x="21600" y="10800"/>
                </a:cubicBezTo>
                <a:cubicBezTo>
                  <a:pt x="21600" y="4835"/>
                  <a:pt x="16764" y="0"/>
                  <a:pt x="10800" y="0"/>
                </a:cubicBezTo>
                <a:cubicBezTo>
                  <a:pt x="4835" y="0"/>
                  <a:pt x="0" y="4835"/>
                  <a:pt x="0" y="10800"/>
                </a:cubicBezTo>
                <a:cubicBezTo>
                  <a:pt x="0" y="13798"/>
                  <a:pt x="1246" y="16662"/>
                  <a:pt x="3441" y="18705"/>
                </a:cubicBezTo>
                <a:close/>
              </a:path>
            </a:pathLst>
          </a:cu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sz="1400">
              <a:effectLst>
                <a:outerShdw blurRad="38100" dist="38100" dir="2700000" algn="tl">
                  <a:srgbClr val="FFFFFF"/>
                </a:outerShdw>
              </a:effectLst>
            </a:endParaRPr>
          </a:p>
        </p:txBody>
      </p:sp>
      <p:sp>
        <p:nvSpPr>
          <p:cNvPr id="222217" name="AutoShape 9"/>
          <p:cNvSpPr>
            <a:spLocks noChangeArrowheads="1"/>
          </p:cNvSpPr>
          <p:nvPr/>
        </p:nvSpPr>
        <p:spPr bwMode="auto">
          <a:xfrm rot="-11270682">
            <a:off x="2509838" y="4721226"/>
            <a:ext cx="7162800" cy="1679575"/>
          </a:xfrm>
          <a:custGeom>
            <a:avLst/>
            <a:gdLst>
              <a:gd name="G0" fmla="+- 8790 0 0"/>
              <a:gd name="G1" fmla="+- 8860348 0 0"/>
              <a:gd name="G2" fmla="+- 0 0 8860348"/>
              <a:gd name="T0" fmla="*/ 0 256 1"/>
              <a:gd name="T1" fmla="*/ 180 256 1"/>
              <a:gd name="G3" fmla="+- 8860348 T0 T1"/>
              <a:gd name="T2" fmla="*/ 0 256 1"/>
              <a:gd name="T3" fmla="*/ 90 256 1"/>
              <a:gd name="G4" fmla="+- 8860348 T2 T3"/>
              <a:gd name="G5" fmla="*/ G4 2 1"/>
              <a:gd name="T4" fmla="*/ 90 256 1"/>
              <a:gd name="T5" fmla="*/ 0 256 1"/>
              <a:gd name="G6" fmla="+- 8860348 T4 T5"/>
              <a:gd name="G7" fmla="*/ G6 2 1"/>
              <a:gd name="G8" fmla="abs 886034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790"/>
              <a:gd name="G18" fmla="*/ 8790 1 2"/>
              <a:gd name="G19" fmla="+- G18 5400 0"/>
              <a:gd name="G20" fmla="cos G19 8860348"/>
              <a:gd name="G21" fmla="sin G19 8860348"/>
              <a:gd name="G22" fmla="+- G20 10800 0"/>
              <a:gd name="G23" fmla="+- G21 10800 0"/>
              <a:gd name="G24" fmla="+- 10800 0 G20"/>
              <a:gd name="G25" fmla="+- 8790 10800 0"/>
              <a:gd name="G26" fmla="?: G9 G17 G25"/>
              <a:gd name="G27" fmla="?: G9 0 21600"/>
              <a:gd name="G28" fmla="cos 10800 8860348"/>
              <a:gd name="G29" fmla="sin 10800 8860348"/>
              <a:gd name="G30" fmla="sin 8790 8860348"/>
              <a:gd name="G31" fmla="+- G28 10800 0"/>
              <a:gd name="G32" fmla="+- G29 10800 0"/>
              <a:gd name="G33" fmla="+- G30 10800 0"/>
              <a:gd name="G34" fmla="?: G4 0 G31"/>
              <a:gd name="G35" fmla="?: 8860348 G34 0"/>
              <a:gd name="G36" fmla="?: G6 G35 G31"/>
              <a:gd name="G37" fmla="+- 21600 0 G36"/>
              <a:gd name="G38" fmla="?: G4 0 G33"/>
              <a:gd name="G39" fmla="?: 8860348 G38 G32"/>
              <a:gd name="G40" fmla="?: G6 G39 0"/>
              <a:gd name="G41" fmla="?: G4 G32 21600"/>
              <a:gd name="G42" fmla="?: G6 G41 G33"/>
              <a:gd name="T12" fmla="*/ 10800 w 21600"/>
              <a:gd name="T13" fmla="*/ 0 h 21600"/>
              <a:gd name="T14" fmla="*/ 3849 w 21600"/>
              <a:gd name="T15" fmla="*/ 17702 h 21600"/>
              <a:gd name="T16" fmla="*/ 10800 w 21600"/>
              <a:gd name="T17" fmla="*/ 2010 h 21600"/>
              <a:gd name="T18" fmla="*/ 17751 w 21600"/>
              <a:gd name="T19" fmla="*/ 1770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563" y="16993"/>
                </a:moveTo>
                <a:cubicBezTo>
                  <a:pt x="2927" y="15347"/>
                  <a:pt x="2010" y="13120"/>
                  <a:pt x="2010" y="10800"/>
                </a:cubicBezTo>
                <a:cubicBezTo>
                  <a:pt x="2010" y="5945"/>
                  <a:pt x="5945" y="2010"/>
                  <a:pt x="10800" y="2010"/>
                </a:cubicBezTo>
                <a:cubicBezTo>
                  <a:pt x="15654" y="2010"/>
                  <a:pt x="19590" y="5945"/>
                  <a:pt x="19590" y="10800"/>
                </a:cubicBezTo>
                <a:cubicBezTo>
                  <a:pt x="19590" y="13120"/>
                  <a:pt x="18672" y="15347"/>
                  <a:pt x="17036" y="16993"/>
                </a:cubicBezTo>
                <a:lnTo>
                  <a:pt x="18463" y="18410"/>
                </a:lnTo>
                <a:cubicBezTo>
                  <a:pt x="20472" y="16387"/>
                  <a:pt x="21600" y="13651"/>
                  <a:pt x="21600" y="10800"/>
                </a:cubicBezTo>
                <a:cubicBezTo>
                  <a:pt x="21600" y="4835"/>
                  <a:pt x="16764" y="0"/>
                  <a:pt x="10800" y="0"/>
                </a:cubicBezTo>
                <a:cubicBezTo>
                  <a:pt x="4835" y="0"/>
                  <a:pt x="0" y="4835"/>
                  <a:pt x="0" y="10800"/>
                </a:cubicBezTo>
                <a:cubicBezTo>
                  <a:pt x="0" y="13651"/>
                  <a:pt x="1127" y="16387"/>
                  <a:pt x="3136" y="18410"/>
                </a:cubicBezTo>
                <a:close/>
              </a:path>
            </a:pathLst>
          </a:cu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sz="1400">
              <a:effectLst>
                <a:outerShdw blurRad="38100" dist="38100" dir="2700000" algn="tl">
                  <a:srgbClr val="FFFFFF"/>
                </a:outerShdw>
              </a:effectLst>
            </a:endParaRPr>
          </a:p>
        </p:txBody>
      </p:sp>
      <p:sp>
        <p:nvSpPr>
          <p:cNvPr id="222218" name="Rectangle 10"/>
          <p:cNvSpPr>
            <a:spLocks noChangeArrowheads="1"/>
          </p:cNvSpPr>
          <p:nvPr/>
        </p:nvSpPr>
        <p:spPr bwMode="auto">
          <a:xfrm rot="21296904">
            <a:off x="5226530" y="4113491"/>
            <a:ext cx="1345241" cy="36933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3333FF"/>
                </a:solidFill>
                <a:effectLst>
                  <a:outerShdw blurRad="38100" dist="38100" dir="2700000" algn="tl">
                    <a:srgbClr val="C0C0C0"/>
                  </a:outerShdw>
                </a:effectLst>
                <a:hlinkClick r:id="rId5" action="ppaction://hlinksldjump"/>
              </a:rPr>
              <a:t>Sistem</a:t>
            </a:r>
            <a:r>
              <a:rPr lang="en-US">
                <a:solidFill>
                  <a:srgbClr val="3333FF"/>
                </a:solidFill>
                <a:effectLst>
                  <a:outerShdw blurRad="38100" dist="38100" dir="2700000" algn="tl">
                    <a:srgbClr val="C0C0C0"/>
                  </a:outerShdw>
                </a:effectLst>
              </a:rPr>
              <a:t> ERP</a:t>
            </a:r>
          </a:p>
        </p:txBody>
      </p:sp>
      <p:sp>
        <p:nvSpPr>
          <p:cNvPr id="222219" name="AutoShape 11"/>
          <p:cNvSpPr>
            <a:spLocks noChangeArrowheads="1"/>
          </p:cNvSpPr>
          <p:nvPr/>
        </p:nvSpPr>
        <p:spPr bwMode="auto">
          <a:xfrm rot="-11270682">
            <a:off x="3779838" y="1900239"/>
            <a:ext cx="4716462" cy="1101725"/>
          </a:xfrm>
          <a:custGeom>
            <a:avLst/>
            <a:gdLst>
              <a:gd name="G0" fmla="+- 6316 0 0"/>
              <a:gd name="G1" fmla="+- 7560769 0 0"/>
              <a:gd name="G2" fmla="+- 0 0 7560769"/>
              <a:gd name="T0" fmla="*/ 0 256 1"/>
              <a:gd name="T1" fmla="*/ 180 256 1"/>
              <a:gd name="G3" fmla="+- 7560769 T0 T1"/>
              <a:gd name="T2" fmla="*/ 0 256 1"/>
              <a:gd name="T3" fmla="*/ 90 256 1"/>
              <a:gd name="G4" fmla="+- 7560769 T2 T3"/>
              <a:gd name="G5" fmla="*/ G4 2 1"/>
              <a:gd name="T4" fmla="*/ 90 256 1"/>
              <a:gd name="T5" fmla="*/ 0 256 1"/>
              <a:gd name="G6" fmla="+- 7560769 T4 T5"/>
              <a:gd name="G7" fmla="*/ G6 2 1"/>
              <a:gd name="G8" fmla="abs 756076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316"/>
              <a:gd name="G18" fmla="*/ 6316 1 2"/>
              <a:gd name="G19" fmla="+- G18 5400 0"/>
              <a:gd name="G20" fmla="cos G19 7560769"/>
              <a:gd name="G21" fmla="sin G19 7560769"/>
              <a:gd name="G22" fmla="+- G20 10800 0"/>
              <a:gd name="G23" fmla="+- G21 10800 0"/>
              <a:gd name="G24" fmla="+- 10800 0 G20"/>
              <a:gd name="G25" fmla="+- 6316 10800 0"/>
              <a:gd name="G26" fmla="?: G9 G17 G25"/>
              <a:gd name="G27" fmla="?: G9 0 21600"/>
              <a:gd name="G28" fmla="cos 10800 7560769"/>
              <a:gd name="G29" fmla="sin 10800 7560769"/>
              <a:gd name="G30" fmla="sin 6316 7560769"/>
              <a:gd name="G31" fmla="+- G28 10800 0"/>
              <a:gd name="G32" fmla="+- G29 10800 0"/>
              <a:gd name="G33" fmla="+- G30 10800 0"/>
              <a:gd name="G34" fmla="?: G4 0 G31"/>
              <a:gd name="G35" fmla="?: 7560769 G34 0"/>
              <a:gd name="G36" fmla="?: G6 G35 G31"/>
              <a:gd name="G37" fmla="+- 21600 0 G36"/>
              <a:gd name="G38" fmla="?: G4 0 G33"/>
              <a:gd name="G39" fmla="?: 7560769 G38 G32"/>
              <a:gd name="G40" fmla="?: G6 G39 0"/>
              <a:gd name="G41" fmla="?: G4 G32 21600"/>
              <a:gd name="G42" fmla="?: G6 G41 G33"/>
              <a:gd name="T12" fmla="*/ 10800 w 21600"/>
              <a:gd name="T13" fmla="*/ 0 h 21600"/>
              <a:gd name="T14" fmla="*/ 7133 w 21600"/>
              <a:gd name="T15" fmla="*/ 18532 h 21600"/>
              <a:gd name="T16" fmla="*/ 10800 w 21600"/>
              <a:gd name="T17" fmla="*/ 4484 h 21600"/>
              <a:gd name="T18" fmla="*/ 14467 w 21600"/>
              <a:gd name="T19" fmla="*/ 1853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8094" y="16506"/>
                </a:moveTo>
                <a:cubicBezTo>
                  <a:pt x="5889" y="15461"/>
                  <a:pt x="4484" y="13239"/>
                  <a:pt x="4484" y="10800"/>
                </a:cubicBezTo>
                <a:cubicBezTo>
                  <a:pt x="4484" y="7311"/>
                  <a:pt x="7311" y="4484"/>
                  <a:pt x="10800" y="4484"/>
                </a:cubicBezTo>
                <a:cubicBezTo>
                  <a:pt x="14288" y="4484"/>
                  <a:pt x="17116" y="7311"/>
                  <a:pt x="17116" y="10800"/>
                </a:cubicBezTo>
                <a:cubicBezTo>
                  <a:pt x="17116" y="13239"/>
                  <a:pt x="15710" y="15461"/>
                  <a:pt x="13505" y="16506"/>
                </a:cubicBezTo>
                <a:lnTo>
                  <a:pt x="15427" y="20558"/>
                </a:lnTo>
                <a:cubicBezTo>
                  <a:pt x="19196" y="18771"/>
                  <a:pt x="21600" y="14972"/>
                  <a:pt x="21600" y="10800"/>
                </a:cubicBezTo>
                <a:cubicBezTo>
                  <a:pt x="21600" y="4835"/>
                  <a:pt x="16764" y="0"/>
                  <a:pt x="10800" y="0"/>
                </a:cubicBezTo>
                <a:cubicBezTo>
                  <a:pt x="4835" y="0"/>
                  <a:pt x="0" y="4835"/>
                  <a:pt x="0" y="10800"/>
                </a:cubicBezTo>
                <a:cubicBezTo>
                  <a:pt x="0" y="14972"/>
                  <a:pt x="2403" y="18771"/>
                  <a:pt x="6172" y="20558"/>
                </a:cubicBezTo>
                <a:close/>
              </a:path>
            </a:pathLst>
          </a:cu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sz="1400">
              <a:effectLst>
                <a:outerShdw blurRad="38100" dist="38100" dir="2700000" algn="tl">
                  <a:srgbClr val="FFFFFF"/>
                </a:outerShdw>
              </a:effectLst>
            </a:endParaRPr>
          </a:p>
        </p:txBody>
      </p:sp>
      <p:sp>
        <p:nvSpPr>
          <p:cNvPr id="222220" name="Rectangle 12"/>
          <p:cNvSpPr>
            <a:spLocks noChangeArrowheads="1"/>
          </p:cNvSpPr>
          <p:nvPr/>
        </p:nvSpPr>
        <p:spPr bwMode="auto">
          <a:xfrm rot="21296904">
            <a:off x="4024102" y="6108978"/>
            <a:ext cx="3457999" cy="36933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3333FF"/>
                </a:solidFill>
                <a:effectLst>
                  <a:outerShdw blurRad="38100" dist="38100" dir="2700000" algn="tl">
                    <a:srgbClr val="C0C0C0"/>
                  </a:outerShdw>
                </a:effectLst>
                <a:hlinkClick r:id="rId6" action="ppaction://hlinksldjump"/>
              </a:rPr>
              <a:t>E-commerce</a:t>
            </a:r>
            <a:r>
              <a:rPr lang="en-US">
                <a:solidFill>
                  <a:srgbClr val="3333FF"/>
                </a:solidFill>
                <a:effectLst>
                  <a:outerShdw blurRad="38100" dist="38100" dir="2700000" algn="tl">
                    <a:srgbClr val="C0C0C0"/>
                  </a:outerShdw>
                </a:effectLst>
              </a:rPr>
              <a:t> dan sistem web</a:t>
            </a:r>
          </a:p>
        </p:txBody>
      </p:sp>
      <p:sp>
        <p:nvSpPr>
          <p:cNvPr id="222221" name="Rectangle 13"/>
          <p:cNvSpPr>
            <a:spLocks noChangeArrowheads="1"/>
          </p:cNvSpPr>
          <p:nvPr/>
        </p:nvSpPr>
        <p:spPr bwMode="auto">
          <a:xfrm rot="-266801">
            <a:off x="5105400" y="2743201"/>
            <a:ext cx="1663700" cy="366713"/>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3333FF"/>
                </a:solidFill>
                <a:effectLst>
                  <a:outerShdw blurRad="38100" dist="38100" dir="2700000" algn="tl">
                    <a:srgbClr val="C0C0C0"/>
                  </a:outerShdw>
                </a:effectLst>
              </a:rPr>
              <a:t>Sistem Nirkabel</a:t>
            </a:r>
          </a:p>
        </p:txBody>
      </p:sp>
      <p:sp>
        <p:nvSpPr>
          <p:cNvPr id="222223" name="AutoShape 15">
            <a:hlinkClick r:id="rId7" action="ppaction://hlinksldjump" highlightClick="1"/>
          </p:cNvPr>
          <p:cNvSpPr>
            <a:spLocks noChangeArrowheads="1"/>
          </p:cNvSpPr>
          <p:nvPr/>
        </p:nvSpPr>
        <p:spPr bwMode="auto">
          <a:xfrm>
            <a:off x="9220200" y="6324600"/>
            <a:ext cx="381000" cy="228600"/>
          </a:xfrm>
          <a:prstGeom prst="actionButtonBackPreviou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8708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Transaction Processing System </a:t>
            </a:r>
            <a:br>
              <a:rPr lang="en-US"/>
            </a:br>
            <a:r>
              <a:rPr lang="en-US"/>
              <a:t>(TPS)</a:t>
            </a:r>
          </a:p>
        </p:txBody>
      </p:sp>
      <p:sp>
        <p:nvSpPr>
          <p:cNvPr id="6" name="Slide Number Placeholder 5"/>
          <p:cNvSpPr>
            <a:spLocks noGrp="1"/>
          </p:cNvSpPr>
          <p:nvPr>
            <p:ph type="sldNum" sz="quarter" idx="12"/>
          </p:nvPr>
        </p:nvSpPr>
        <p:spPr/>
        <p:txBody>
          <a:bodyPr/>
          <a:lstStyle/>
          <a:p>
            <a:fld id="{3EF9037E-B95A-4A21-A2BC-48CED049D7B5}" type="slidenum">
              <a:rPr lang="en-US" smtClean="0"/>
              <a:t>9</a:t>
            </a:fld>
            <a:endParaRPr lang="en-US"/>
          </a:p>
        </p:txBody>
      </p:sp>
      <p:sp>
        <p:nvSpPr>
          <p:cNvPr id="4" name="TextBox 3"/>
          <p:cNvSpPr txBox="1"/>
          <p:nvPr/>
        </p:nvSpPr>
        <p:spPr>
          <a:xfrm>
            <a:off x="2836406" y="3283527"/>
            <a:ext cx="7596068" cy="1200329"/>
          </a:xfrm>
          <a:prstGeom prst="rect">
            <a:avLst/>
          </a:prstGeom>
          <a:noFill/>
        </p:spPr>
        <p:txBody>
          <a:bodyPr wrap="square" rtlCol="0">
            <a:spAutoFit/>
          </a:bodyPr>
          <a:lstStyle/>
          <a:p>
            <a:pPr algn="ctr"/>
            <a:r>
              <a:rPr lang="en-US" sz="3600" b="1" dirty="0" err="1" smtClean="0">
                <a:latin typeface="Calibri" panose="020F0502020204030204" pitchFamily="34" charset="0"/>
                <a:cs typeface="Calibri" panose="020F0502020204030204" pitchFamily="34" charset="0"/>
              </a:rPr>
              <a:t>Aplikasi</a:t>
            </a:r>
            <a:r>
              <a:rPr lang="en-US" sz="3600" b="1" dirty="0" smtClean="0">
                <a:latin typeface="Calibri" panose="020F0502020204030204" pitchFamily="34" charset="0"/>
                <a:cs typeface="Calibri" panose="020F0502020204030204" pitchFamily="34" charset="0"/>
              </a:rPr>
              <a:t> SI yang </a:t>
            </a:r>
            <a:r>
              <a:rPr lang="en-US" sz="3600" b="1" dirty="0" err="1" smtClean="0">
                <a:latin typeface="Calibri" panose="020F0502020204030204" pitchFamily="34" charset="0"/>
                <a:cs typeface="Calibri" panose="020F0502020204030204" pitchFamily="34" charset="0"/>
              </a:rPr>
              <a:t>menangkap</a:t>
            </a:r>
            <a:r>
              <a:rPr lang="en-US" sz="3600" b="1" dirty="0" smtClean="0">
                <a:latin typeface="Calibri" panose="020F0502020204030204" pitchFamily="34" charset="0"/>
                <a:cs typeface="Calibri" panose="020F0502020204030204" pitchFamily="34" charset="0"/>
              </a:rPr>
              <a:t> </a:t>
            </a:r>
            <a:r>
              <a:rPr lang="en-US" sz="3600" b="1" dirty="0" err="1" smtClean="0">
                <a:latin typeface="Calibri" panose="020F0502020204030204" pitchFamily="34" charset="0"/>
                <a:cs typeface="Calibri" panose="020F0502020204030204" pitchFamily="34" charset="0"/>
              </a:rPr>
              <a:t>dan</a:t>
            </a:r>
            <a:r>
              <a:rPr lang="en-US" sz="3600" b="1" dirty="0" smtClean="0">
                <a:latin typeface="Calibri" panose="020F0502020204030204" pitchFamily="34" charset="0"/>
                <a:cs typeface="Calibri" panose="020F0502020204030204" pitchFamily="34" charset="0"/>
              </a:rPr>
              <a:t> </a:t>
            </a:r>
            <a:r>
              <a:rPr lang="en-US" sz="3600" b="1" dirty="0" err="1" smtClean="0">
                <a:latin typeface="Calibri" panose="020F0502020204030204" pitchFamily="34" charset="0"/>
                <a:cs typeface="Calibri" panose="020F0502020204030204" pitchFamily="34" charset="0"/>
              </a:rPr>
              <a:t>menangani</a:t>
            </a:r>
            <a:r>
              <a:rPr lang="en-US" sz="3600" b="1" dirty="0" smtClean="0">
                <a:latin typeface="Calibri" panose="020F0502020204030204" pitchFamily="34" charset="0"/>
                <a:cs typeface="Calibri" panose="020F0502020204030204" pitchFamily="34" charset="0"/>
              </a:rPr>
              <a:t> data </a:t>
            </a:r>
            <a:r>
              <a:rPr lang="en-US" sz="3600" b="1" dirty="0" err="1" smtClean="0">
                <a:latin typeface="Calibri" panose="020F0502020204030204" pitchFamily="34" charset="0"/>
                <a:cs typeface="Calibri" panose="020F0502020204030204" pitchFamily="34" charset="0"/>
              </a:rPr>
              <a:t>transaksi</a:t>
            </a:r>
            <a:endParaRPr lang="en-US" sz="3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98777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ITS_grey</Template>
  <TotalTime>1124</TotalTime>
  <Words>1925</Words>
  <Application>Microsoft Office PowerPoint</Application>
  <PresentationFormat>Widescreen</PresentationFormat>
  <Paragraphs>443</Paragraphs>
  <Slides>58</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6" baseType="lpstr">
      <vt:lpstr>Arial</vt:lpstr>
      <vt:lpstr>Calibri</vt:lpstr>
      <vt:lpstr>Century Gothic</vt:lpstr>
      <vt:lpstr>Tahoma</vt:lpstr>
      <vt:lpstr>Times New Roman</vt:lpstr>
      <vt:lpstr>Wingdings 3</vt:lpstr>
      <vt:lpstr>Wisp</vt:lpstr>
      <vt:lpstr>Chart</vt:lpstr>
      <vt:lpstr> APSI Pert 2 </vt:lpstr>
      <vt:lpstr>Outline Minggu 2</vt:lpstr>
      <vt:lpstr>Outline Minggu 2</vt:lpstr>
      <vt:lpstr>Sistem Informasi:</vt:lpstr>
      <vt:lpstr>Komponen-komponen Sistem Informasi</vt:lpstr>
      <vt:lpstr>Jenis-jenis Sistem</vt:lpstr>
      <vt:lpstr>Jenis-jenis Sistem dan Klasifikasi Kebutuhan Bisnisnya</vt:lpstr>
      <vt:lpstr>Teknologi Terintegrasi Untuk Sistem</vt:lpstr>
      <vt:lpstr>1. Transaction Processing System  (TPS)</vt:lpstr>
      <vt:lpstr>Jenis Pemrosesan Transaksi</vt:lpstr>
      <vt:lpstr> Karakteristik sistem pengolahan transaksi </vt:lpstr>
      <vt:lpstr>2.1 Office Automation Systems (OAS)</vt:lpstr>
      <vt:lpstr>2.2 Knowledge Worker Systems (KWS)</vt:lpstr>
      <vt:lpstr>3.1 Sistem Informasi Manajemen (SIM)</vt:lpstr>
      <vt:lpstr>3.2 Decision Support Systems (DSS)</vt:lpstr>
      <vt:lpstr>3.2 Decision Support Systems (DSS)</vt:lpstr>
      <vt:lpstr>3.3 Sistem Ahli (ES) dan  Kecerdasan Buatan (AI)</vt:lpstr>
      <vt:lpstr>Sistem Ahli (ES) dan  Kecerdasan Buatan (AI)</vt:lpstr>
      <vt:lpstr>3.3 Sistem Ahli (ES) dan  Kecerdasan Buatan (AI)</vt:lpstr>
      <vt:lpstr>4.1 GDSS</vt:lpstr>
      <vt:lpstr>4.2 Executive Support Systems (ESS)</vt:lpstr>
      <vt:lpstr>Outline Minggu 2</vt:lpstr>
      <vt:lpstr>Peran-peran Analyst</vt:lpstr>
      <vt:lpstr>System Analyst</vt:lpstr>
      <vt:lpstr>Peran System Analyst</vt:lpstr>
      <vt:lpstr>Kualifikasi System Analyst</vt:lpstr>
      <vt:lpstr>Business Analyst</vt:lpstr>
      <vt:lpstr>Requirement Analyst</vt:lpstr>
      <vt:lpstr>Infrastructure Analyst</vt:lpstr>
      <vt:lpstr>Change Management Analyst</vt:lpstr>
      <vt:lpstr>Project Manager</vt:lpstr>
      <vt:lpstr>PowerPoint Presentation</vt:lpstr>
      <vt:lpstr>Outline Minggu 2</vt:lpstr>
      <vt:lpstr>Systems Development Live Cycle (SDLC)</vt:lpstr>
      <vt:lpstr>SDLC</vt:lpstr>
      <vt:lpstr>Tentang SDLC</vt:lpstr>
      <vt:lpstr>Motivasi</vt:lpstr>
      <vt:lpstr>Planning</vt:lpstr>
      <vt:lpstr>Pengertian</vt:lpstr>
      <vt:lpstr>Siapa saja yang terlibat?</vt:lpstr>
      <vt:lpstr>Terdiri dari 2 Langkah:</vt:lpstr>
      <vt:lpstr>PowerPoint Presentation</vt:lpstr>
      <vt:lpstr>Analysis</vt:lpstr>
      <vt:lpstr>Fokus</vt:lpstr>
      <vt:lpstr>3 Langkah Analisa</vt:lpstr>
      <vt:lpstr>Memahami Bisnis</vt:lpstr>
      <vt:lpstr>Apa saja yang dianalisa?</vt:lpstr>
      <vt:lpstr>Siapa saja yang terlibat?</vt:lpstr>
      <vt:lpstr>Design</vt:lpstr>
      <vt:lpstr>Langkah-langkah tahap Perancangan</vt:lpstr>
      <vt:lpstr>Siapa saja yang terlibat?</vt:lpstr>
      <vt:lpstr>PowerPoint Presentation</vt:lpstr>
      <vt:lpstr>Implementataion</vt:lpstr>
      <vt:lpstr>Implementasi</vt:lpstr>
      <vt:lpstr>Siapa saja yang terlibat</vt:lpstr>
      <vt:lpstr>Aktivitas yang dilakukan</vt:lpstr>
      <vt:lpstr>PowerPoint Presentation</vt:lpstr>
      <vt:lpstr>Daftar Pustaka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ratih</cp:lastModifiedBy>
  <cp:revision>122</cp:revision>
  <dcterms:created xsi:type="dcterms:W3CDTF">2015-09-06T05:57:40Z</dcterms:created>
  <dcterms:modified xsi:type="dcterms:W3CDTF">2015-09-14T08:54:54Z</dcterms:modified>
</cp:coreProperties>
</file>