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5" r:id="rId2"/>
    <p:sldMasterId id="2147483723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64" r:id="rId21"/>
    <p:sldId id="265" r:id="rId22"/>
    <p:sldId id="266" r:id="rId23"/>
    <p:sldId id="267" r:id="rId24"/>
    <p:sldId id="268" r:id="rId25"/>
    <p:sldId id="269" r:id="rId26"/>
    <p:sldId id="274" r:id="rId27"/>
    <p:sldId id="270" r:id="rId28"/>
    <p:sldId id="290" r:id="rId29"/>
    <p:sldId id="277" r:id="rId30"/>
    <p:sldId id="273" r:id="rId31"/>
    <p:sldId id="275" r:id="rId32"/>
    <p:sldId id="276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7" r:id="rId41"/>
    <p:sldId id="288" r:id="rId42"/>
    <p:sldId id="289" r:id="rId43"/>
    <p:sldId id="291" r:id="rId44"/>
    <p:sldId id="292" r:id="rId4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slide" Target="../slides/slide27.xml"/><Relationship Id="rId1" Type="http://schemas.openxmlformats.org/officeDocument/2006/relationships/slide" Target="../slides/slide24.xml"/><Relationship Id="rId6" Type="http://schemas.openxmlformats.org/officeDocument/2006/relationships/slide" Target="../slides/slide31.xml"/><Relationship Id="rId5" Type="http://schemas.openxmlformats.org/officeDocument/2006/relationships/slide" Target="../slides/slide30.xml"/><Relationship Id="rId4" Type="http://schemas.openxmlformats.org/officeDocument/2006/relationships/slide" Target="../slides/slide29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198CF1-F0BA-4EC7-B06E-F1963E8C5C7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5D9BB2-6AA8-45C2-8646-7C38412BAAA4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id-ID" dirty="0" smtClean="0">
              <a:hlinkClick xmlns:r="http://schemas.openxmlformats.org/officeDocument/2006/relationships" r:id="rId1" action="ppaction://hlinksldjump"/>
            </a:rPr>
            <a:t>Systems Analyst</a:t>
          </a:r>
          <a:endParaRPr lang="en-US" dirty="0"/>
        </a:p>
      </dgm:t>
    </dgm:pt>
    <dgm:pt modelId="{7A5629D6-5BD4-4E84-A1EC-AE841E0EE705}" type="parTrans" cxnId="{D394980D-D715-4B22-A4CD-3F0C306355A8}">
      <dgm:prSet/>
      <dgm:spPr/>
      <dgm:t>
        <a:bodyPr/>
        <a:lstStyle/>
        <a:p>
          <a:endParaRPr lang="en-US"/>
        </a:p>
      </dgm:t>
    </dgm:pt>
    <dgm:pt modelId="{B0FEC644-7B76-401F-B24A-F3B43CC33334}" type="sibTrans" cxnId="{D394980D-D715-4B22-A4CD-3F0C306355A8}">
      <dgm:prSet/>
      <dgm:spPr/>
      <dgm:t>
        <a:bodyPr/>
        <a:lstStyle/>
        <a:p>
          <a:endParaRPr lang="en-US"/>
        </a:p>
      </dgm:t>
    </dgm:pt>
    <dgm:pt modelId="{74CE3E42-4840-4179-A952-B3668C065831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id-ID" smtClean="0">
              <a:hlinkClick xmlns:r="http://schemas.openxmlformats.org/officeDocument/2006/relationships" r:id="rId2" action="ppaction://hlinksldjump"/>
            </a:rPr>
            <a:t>Business Analyst</a:t>
          </a:r>
          <a:endParaRPr lang="en-US" dirty="0"/>
        </a:p>
      </dgm:t>
    </dgm:pt>
    <dgm:pt modelId="{9096CB21-3828-4D00-90C7-8179458DCC0E}" type="parTrans" cxnId="{5034E2B8-87CE-4B58-88C4-108FC9EDDA7F}">
      <dgm:prSet/>
      <dgm:spPr/>
      <dgm:t>
        <a:bodyPr/>
        <a:lstStyle/>
        <a:p>
          <a:endParaRPr lang="en-US"/>
        </a:p>
      </dgm:t>
    </dgm:pt>
    <dgm:pt modelId="{0CC50B2D-8A68-4C99-95CD-77FA917C2F5C}" type="sibTrans" cxnId="{5034E2B8-87CE-4B58-88C4-108FC9EDDA7F}">
      <dgm:prSet/>
      <dgm:spPr/>
      <dgm:t>
        <a:bodyPr/>
        <a:lstStyle/>
        <a:p>
          <a:endParaRPr lang="en-US"/>
        </a:p>
      </dgm:t>
    </dgm:pt>
    <dgm:pt modelId="{00E87353-F29B-4457-9456-FA7358732AC5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id-ID" smtClean="0">
              <a:hlinkClick xmlns:r="http://schemas.openxmlformats.org/officeDocument/2006/relationships" r:id="rId3" action="ppaction://hlinksldjump"/>
            </a:rPr>
            <a:t>Requirement Analyst</a:t>
          </a:r>
          <a:endParaRPr lang="en-US" dirty="0"/>
        </a:p>
      </dgm:t>
    </dgm:pt>
    <dgm:pt modelId="{76F56085-7D72-46E1-A531-29E791D21FAB}" type="parTrans" cxnId="{2E09F79A-5630-44E7-82AE-E1DE1327D521}">
      <dgm:prSet/>
      <dgm:spPr/>
      <dgm:t>
        <a:bodyPr/>
        <a:lstStyle/>
        <a:p>
          <a:endParaRPr lang="en-US"/>
        </a:p>
      </dgm:t>
    </dgm:pt>
    <dgm:pt modelId="{7D9AD752-9C77-49A1-8A61-D3B84EDF7945}" type="sibTrans" cxnId="{2E09F79A-5630-44E7-82AE-E1DE1327D521}">
      <dgm:prSet/>
      <dgm:spPr/>
      <dgm:t>
        <a:bodyPr/>
        <a:lstStyle/>
        <a:p>
          <a:endParaRPr lang="en-US"/>
        </a:p>
      </dgm:t>
    </dgm:pt>
    <dgm:pt modelId="{14B0F1E6-F2DF-4B27-898C-1C2429C58B04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id-ID" smtClean="0">
              <a:hlinkClick xmlns:r="http://schemas.openxmlformats.org/officeDocument/2006/relationships" r:id="rId4" action="ppaction://hlinksldjump"/>
            </a:rPr>
            <a:t>Infrastructure Analyst</a:t>
          </a:r>
          <a:endParaRPr lang="en-US" dirty="0"/>
        </a:p>
      </dgm:t>
    </dgm:pt>
    <dgm:pt modelId="{0FBD611E-1F92-4C8A-941B-37714FDB9B0E}" type="parTrans" cxnId="{60EFD7E0-C23D-427C-904C-0697B9C58631}">
      <dgm:prSet/>
      <dgm:spPr/>
      <dgm:t>
        <a:bodyPr/>
        <a:lstStyle/>
        <a:p>
          <a:endParaRPr lang="en-US"/>
        </a:p>
      </dgm:t>
    </dgm:pt>
    <dgm:pt modelId="{FF5DC8A8-6829-47FC-A381-31F40B927E43}" type="sibTrans" cxnId="{60EFD7E0-C23D-427C-904C-0697B9C58631}">
      <dgm:prSet/>
      <dgm:spPr/>
      <dgm:t>
        <a:bodyPr/>
        <a:lstStyle/>
        <a:p>
          <a:endParaRPr lang="en-US"/>
        </a:p>
      </dgm:t>
    </dgm:pt>
    <dgm:pt modelId="{7439C4B4-3DF5-436C-9CF5-68386DB6AA77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id-ID" smtClean="0">
              <a:hlinkClick xmlns:r="http://schemas.openxmlformats.org/officeDocument/2006/relationships" r:id="rId5" action="ppaction://hlinksldjump"/>
            </a:rPr>
            <a:t>Change Management Analys</a:t>
          </a:r>
          <a:endParaRPr lang="en-US" dirty="0"/>
        </a:p>
      </dgm:t>
    </dgm:pt>
    <dgm:pt modelId="{7DC4F976-95F8-462E-A9FD-C5C410FD34E1}" type="parTrans" cxnId="{06A5126B-F180-4AC3-9FD9-1F28B1144E20}">
      <dgm:prSet/>
      <dgm:spPr/>
      <dgm:t>
        <a:bodyPr/>
        <a:lstStyle/>
        <a:p>
          <a:endParaRPr lang="en-US"/>
        </a:p>
      </dgm:t>
    </dgm:pt>
    <dgm:pt modelId="{CED86601-57A1-4907-A83D-2A9E5AFB3E81}" type="sibTrans" cxnId="{06A5126B-F180-4AC3-9FD9-1F28B1144E20}">
      <dgm:prSet/>
      <dgm:spPr/>
      <dgm:t>
        <a:bodyPr/>
        <a:lstStyle/>
        <a:p>
          <a:endParaRPr lang="en-US"/>
        </a:p>
      </dgm:t>
    </dgm:pt>
    <dgm:pt modelId="{2409C68B-7A50-4DAE-9975-C578C123D555}">
      <dgm:prSet phldrT="[Text]"/>
      <dgm:spPr>
        <a:solidFill>
          <a:schemeClr val="accent4">
            <a:lumMod val="50000"/>
          </a:schemeClr>
        </a:solidFill>
      </dgm:spPr>
      <dgm:t>
        <a:bodyPr/>
        <a:lstStyle/>
        <a:p>
          <a:r>
            <a:rPr lang="id-ID" dirty="0" smtClean="0">
              <a:hlinkClick xmlns:r="http://schemas.openxmlformats.org/officeDocument/2006/relationships" r:id="rId6" action="ppaction://hlinksldjump"/>
            </a:rPr>
            <a:t>Project Manager</a:t>
          </a:r>
          <a:endParaRPr lang="en-US" dirty="0"/>
        </a:p>
      </dgm:t>
    </dgm:pt>
    <dgm:pt modelId="{A523A0B0-A709-48EC-BD9A-A4E912F7094A}" type="parTrans" cxnId="{67DCFC31-6714-4E6A-B308-7A43D399B68E}">
      <dgm:prSet/>
      <dgm:spPr/>
      <dgm:t>
        <a:bodyPr/>
        <a:lstStyle/>
        <a:p>
          <a:endParaRPr lang="en-US"/>
        </a:p>
      </dgm:t>
    </dgm:pt>
    <dgm:pt modelId="{23AD05BA-2B7D-490C-BE80-7CD7AA629D88}" type="sibTrans" cxnId="{67DCFC31-6714-4E6A-B308-7A43D399B68E}">
      <dgm:prSet/>
      <dgm:spPr/>
      <dgm:t>
        <a:bodyPr/>
        <a:lstStyle/>
        <a:p>
          <a:endParaRPr lang="en-US"/>
        </a:p>
      </dgm:t>
    </dgm:pt>
    <dgm:pt modelId="{18166B36-3E52-4DDF-8256-78DDE49D6308}" type="pres">
      <dgm:prSet presAssocID="{E2198CF1-F0BA-4EC7-B06E-F1963E8C5C7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F81D69E4-5E50-4BD7-BA7E-51F82DE5F320}" type="pres">
      <dgm:prSet presAssocID="{E2198CF1-F0BA-4EC7-B06E-F1963E8C5C73}" presName="Name1" presStyleCnt="0"/>
      <dgm:spPr/>
      <dgm:t>
        <a:bodyPr/>
        <a:lstStyle/>
        <a:p>
          <a:endParaRPr lang="en-US"/>
        </a:p>
      </dgm:t>
    </dgm:pt>
    <dgm:pt modelId="{22E4D907-860B-4113-A64A-1D691F6FDCA6}" type="pres">
      <dgm:prSet presAssocID="{E2198CF1-F0BA-4EC7-B06E-F1963E8C5C73}" presName="cycle" presStyleCnt="0"/>
      <dgm:spPr/>
      <dgm:t>
        <a:bodyPr/>
        <a:lstStyle/>
        <a:p>
          <a:endParaRPr lang="en-US"/>
        </a:p>
      </dgm:t>
    </dgm:pt>
    <dgm:pt modelId="{D348E529-34C1-4691-956A-C63569B1812F}" type="pres">
      <dgm:prSet presAssocID="{E2198CF1-F0BA-4EC7-B06E-F1963E8C5C73}" presName="srcNode" presStyleLbl="node1" presStyleIdx="0" presStyleCnt="6"/>
      <dgm:spPr/>
      <dgm:t>
        <a:bodyPr/>
        <a:lstStyle/>
        <a:p>
          <a:endParaRPr lang="en-US"/>
        </a:p>
      </dgm:t>
    </dgm:pt>
    <dgm:pt modelId="{6126134F-9D90-4789-8B1D-AAEBDCCD9C96}" type="pres">
      <dgm:prSet presAssocID="{E2198CF1-F0BA-4EC7-B06E-F1963E8C5C73}" presName="conn" presStyleLbl="parChTrans1D2" presStyleIdx="0" presStyleCnt="1"/>
      <dgm:spPr/>
      <dgm:t>
        <a:bodyPr/>
        <a:lstStyle/>
        <a:p>
          <a:endParaRPr lang="en-US"/>
        </a:p>
      </dgm:t>
    </dgm:pt>
    <dgm:pt modelId="{A0BA987E-38A9-41BE-A912-4CE8C4B4F45F}" type="pres">
      <dgm:prSet presAssocID="{E2198CF1-F0BA-4EC7-B06E-F1963E8C5C73}" presName="extraNode" presStyleLbl="node1" presStyleIdx="0" presStyleCnt="6"/>
      <dgm:spPr/>
      <dgm:t>
        <a:bodyPr/>
        <a:lstStyle/>
        <a:p>
          <a:endParaRPr lang="en-US"/>
        </a:p>
      </dgm:t>
    </dgm:pt>
    <dgm:pt modelId="{B3980FDD-FC22-406D-A711-5C02934EF713}" type="pres">
      <dgm:prSet presAssocID="{E2198CF1-F0BA-4EC7-B06E-F1963E8C5C73}" presName="dstNode" presStyleLbl="node1" presStyleIdx="0" presStyleCnt="6"/>
      <dgm:spPr/>
      <dgm:t>
        <a:bodyPr/>
        <a:lstStyle/>
        <a:p>
          <a:endParaRPr lang="en-US"/>
        </a:p>
      </dgm:t>
    </dgm:pt>
    <dgm:pt modelId="{0754B7EE-EE00-4D57-A50E-B37B70EDBD8C}" type="pres">
      <dgm:prSet presAssocID="{545D9BB2-6AA8-45C2-8646-7C38412BAAA4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EB75D-D9FF-496D-A2EC-51D8C4470637}" type="pres">
      <dgm:prSet presAssocID="{545D9BB2-6AA8-45C2-8646-7C38412BAAA4}" presName="accent_1" presStyleCnt="0"/>
      <dgm:spPr/>
      <dgm:t>
        <a:bodyPr/>
        <a:lstStyle/>
        <a:p>
          <a:endParaRPr lang="en-US"/>
        </a:p>
      </dgm:t>
    </dgm:pt>
    <dgm:pt modelId="{AFD7CB8F-2B04-4506-961C-34E101428EE1}" type="pres">
      <dgm:prSet presAssocID="{545D9BB2-6AA8-45C2-8646-7C38412BAAA4}" presName="accentRepeatNode" presStyleLbl="solidFgAcc1" presStyleIdx="0" presStyleCnt="6"/>
      <dgm:spPr/>
      <dgm:t>
        <a:bodyPr/>
        <a:lstStyle/>
        <a:p>
          <a:endParaRPr lang="en-US"/>
        </a:p>
      </dgm:t>
    </dgm:pt>
    <dgm:pt modelId="{8D8FC3A5-249D-4DE4-93E4-2CB2F0A96CF3}" type="pres">
      <dgm:prSet presAssocID="{74CE3E42-4840-4179-A952-B3668C065831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ECC880-6C3F-4AB6-8F84-FAC16B096720}" type="pres">
      <dgm:prSet presAssocID="{74CE3E42-4840-4179-A952-B3668C065831}" presName="accent_2" presStyleCnt="0"/>
      <dgm:spPr/>
      <dgm:t>
        <a:bodyPr/>
        <a:lstStyle/>
        <a:p>
          <a:endParaRPr lang="en-US"/>
        </a:p>
      </dgm:t>
    </dgm:pt>
    <dgm:pt modelId="{1AC37845-81E1-46EB-8A38-6B6C48DC1934}" type="pres">
      <dgm:prSet presAssocID="{74CE3E42-4840-4179-A952-B3668C065831}" presName="accentRepeatNode" presStyleLbl="solidFgAcc1" presStyleIdx="1" presStyleCnt="6"/>
      <dgm:spPr/>
      <dgm:t>
        <a:bodyPr/>
        <a:lstStyle/>
        <a:p>
          <a:endParaRPr lang="en-US"/>
        </a:p>
      </dgm:t>
    </dgm:pt>
    <dgm:pt modelId="{8F4E693D-4603-42D8-9B64-C16E8A21ED6B}" type="pres">
      <dgm:prSet presAssocID="{00E87353-F29B-4457-9456-FA7358732AC5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09B46D-D986-443A-9B55-F1490239F782}" type="pres">
      <dgm:prSet presAssocID="{00E87353-F29B-4457-9456-FA7358732AC5}" presName="accent_3" presStyleCnt="0"/>
      <dgm:spPr/>
      <dgm:t>
        <a:bodyPr/>
        <a:lstStyle/>
        <a:p>
          <a:endParaRPr lang="en-US"/>
        </a:p>
      </dgm:t>
    </dgm:pt>
    <dgm:pt modelId="{A9F1795D-584E-4C48-AD7C-7C1CEE8416B1}" type="pres">
      <dgm:prSet presAssocID="{00E87353-F29B-4457-9456-FA7358732AC5}" presName="accentRepeatNode" presStyleLbl="solidFgAcc1" presStyleIdx="2" presStyleCnt="6"/>
      <dgm:spPr/>
      <dgm:t>
        <a:bodyPr/>
        <a:lstStyle/>
        <a:p>
          <a:endParaRPr lang="en-US"/>
        </a:p>
      </dgm:t>
    </dgm:pt>
    <dgm:pt modelId="{C7A8CA48-7D26-4015-ACAB-31E889E19BA0}" type="pres">
      <dgm:prSet presAssocID="{14B0F1E6-F2DF-4B27-898C-1C2429C58B04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9D6914-F174-49B6-8CAE-D0FCF8737E57}" type="pres">
      <dgm:prSet presAssocID="{14B0F1E6-F2DF-4B27-898C-1C2429C58B04}" presName="accent_4" presStyleCnt="0"/>
      <dgm:spPr/>
      <dgm:t>
        <a:bodyPr/>
        <a:lstStyle/>
        <a:p>
          <a:endParaRPr lang="en-US"/>
        </a:p>
      </dgm:t>
    </dgm:pt>
    <dgm:pt modelId="{C048886A-FDB0-4ED5-AA95-47C28AFDF097}" type="pres">
      <dgm:prSet presAssocID="{14B0F1E6-F2DF-4B27-898C-1C2429C58B04}" presName="accentRepeatNode" presStyleLbl="solidFgAcc1" presStyleIdx="3" presStyleCnt="6"/>
      <dgm:spPr/>
      <dgm:t>
        <a:bodyPr/>
        <a:lstStyle/>
        <a:p>
          <a:endParaRPr lang="en-US"/>
        </a:p>
      </dgm:t>
    </dgm:pt>
    <dgm:pt modelId="{E3348945-2C57-4069-8F4C-FD71949D0A59}" type="pres">
      <dgm:prSet presAssocID="{7439C4B4-3DF5-436C-9CF5-68386DB6AA77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80B9A1-972E-42E3-A1E2-EA5BAAAE9642}" type="pres">
      <dgm:prSet presAssocID="{7439C4B4-3DF5-436C-9CF5-68386DB6AA77}" presName="accent_5" presStyleCnt="0"/>
      <dgm:spPr/>
      <dgm:t>
        <a:bodyPr/>
        <a:lstStyle/>
        <a:p>
          <a:endParaRPr lang="en-US"/>
        </a:p>
      </dgm:t>
    </dgm:pt>
    <dgm:pt modelId="{BBDAD039-3739-42CC-8B9C-2034D607D14A}" type="pres">
      <dgm:prSet presAssocID="{7439C4B4-3DF5-436C-9CF5-68386DB6AA77}" presName="accentRepeatNode" presStyleLbl="solidFgAcc1" presStyleIdx="4" presStyleCnt="6"/>
      <dgm:spPr/>
      <dgm:t>
        <a:bodyPr/>
        <a:lstStyle/>
        <a:p>
          <a:endParaRPr lang="en-US"/>
        </a:p>
      </dgm:t>
    </dgm:pt>
    <dgm:pt modelId="{C391B9F3-DE55-4495-8727-B2FF05268D0F}" type="pres">
      <dgm:prSet presAssocID="{2409C68B-7A50-4DAE-9975-C578C123D555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5AFEB-DF95-4B87-9A71-7C54940DE3E7}" type="pres">
      <dgm:prSet presAssocID="{2409C68B-7A50-4DAE-9975-C578C123D555}" presName="accent_6" presStyleCnt="0"/>
      <dgm:spPr/>
      <dgm:t>
        <a:bodyPr/>
        <a:lstStyle/>
        <a:p>
          <a:endParaRPr lang="en-US"/>
        </a:p>
      </dgm:t>
    </dgm:pt>
    <dgm:pt modelId="{D1C275CA-4BD2-45B3-A025-73B5865BA12E}" type="pres">
      <dgm:prSet presAssocID="{2409C68B-7A50-4DAE-9975-C578C123D555}" presName="accentRepeatNode" presStyleLbl="solidFgAcc1" presStyleIdx="5" presStyleCnt="6"/>
      <dgm:spPr/>
      <dgm:t>
        <a:bodyPr/>
        <a:lstStyle/>
        <a:p>
          <a:endParaRPr lang="en-US"/>
        </a:p>
      </dgm:t>
    </dgm:pt>
  </dgm:ptLst>
  <dgm:cxnLst>
    <dgm:cxn modelId="{EB9A85F9-4FBD-4525-94AC-8EC8FBCFC9E1}" type="presOf" srcId="{7439C4B4-3DF5-436C-9CF5-68386DB6AA77}" destId="{E3348945-2C57-4069-8F4C-FD71949D0A59}" srcOrd="0" destOrd="0" presId="urn:microsoft.com/office/officeart/2008/layout/VerticalCurvedList"/>
    <dgm:cxn modelId="{2E09F79A-5630-44E7-82AE-E1DE1327D521}" srcId="{E2198CF1-F0BA-4EC7-B06E-F1963E8C5C73}" destId="{00E87353-F29B-4457-9456-FA7358732AC5}" srcOrd="2" destOrd="0" parTransId="{76F56085-7D72-46E1-A531-29E791D21FAB}" sibTransId="{7D9AD752-9C77-49A1-8A61-D3B84EDF7945}"/>
    <dgm:cxn modelId="{CC42430E-9A0C-4591-8A20-C44A86CEA949}" type="presOf" srcId="{74CE3E42-4840-4179-A952-B3668C065831}" destId="{8D8FC3A5-249D-4DE4-93E4-2CB2F0A96CF3}" srcOrd="0" destOrd="0" presId="urn:microsoft.com/office/officeart/2008/layout/VerticalCurvedList"/>
    <dgm:cxn modelId="{60EFD7E0-C23D-427C-904C-0697B9C58631}" srcId="{E2198CF1-F0BA-4EC7-B06E-F1963E8C5C73}" destId="{14B0F1E6-F2DF-4B27-898C-1C2429C58B04}" srcOrd="3" destOrd="0" parTransId="{0FBD611E-1F92-4C8A-941B-37714FDB9B0E}" sibTransId="{FF5DC8A8-6829-47FC-A381-31F40B927E43}"/>
    <dgm:cxn modelId="{CB2EA19C-6B27-45B1-B324-69E911183F71}" type="presOf" srcId="{2409C68B-7A50-4DAE-9975-C578C123D555}" destId="{C391B9F3-DE55-4495-8727-B2FF05268D0F}" srcOrd="0" destOrd="0" presId="urn:microsoft.com/office/officeart/2008/layout/VerticalCurvedList"/>
    <dgm:cxn modelId="{733A7586-8EE3-46C7-996A-BBFAAD3E0EB1}" type="presOf" srcId="{B0FEC644-7B76-401F-B24A-F3B43CC33334}" destId="{6126134F-9D90-4789-8B1D-AAEBDCCD9C96}" srcOrd="0" destOrd="0" presId="urn:microsoft.com/office/officeart/2008/layout/VerticalCurvedList"/>
    <dgm:cxn modelId="{5EAE08BB-7CEC-4D94-B7B5-1B9E99154E42}" type="presOf" srcId="{14B0F1E6-F2DF-4B27-898C-1C2429C58B04}" destId="{C7A8CA48-7D26-4015-ACAB-31E889E19BA0}" srcOrd="0" destOrd="0" presId="urn:microsoft.com/office/officeart/2008/layout/VerticalCurvedList"/>
    <dgm:cxn modelId="{AE2D8504-2E84-4875-924F-772D11008F1F}" type="presOf" srcId="{545D9BB2-6AA8-45C2-8646-7C38412BAAA4}" destId="{0754B7EE-EE00-4D57-A50E-B37B70EDBD8C}" srcOrd="0" destOrd="0" presId="urn:microsoft.com/office/officeart/2008/layout/VerticalCurvedList"/>
    <dgm:cxn modelId="{67DCFC31-6714-4E6A-B308-7A43D399B68E}" srcId="{E2198CF1-F0BA-4EC7-B06E-F1963E8C5C73}" destId="{2409C68B-7A50-4DAE-9975-C578C123D555}" srcOrd="5" destOrd="0" parTransId="{A523A0B0-A709-48EC-BD9A-A4E912F7094A}" sibTransId="{23AD05BA-2B7D-490C-BE80-7CD7AA629D88}"/>
    <dgm:cxn modelId="{5034E2B8-87CE-4B58-88C4-108FC9EDDA7F}" srcId="{E2198CF1-F0BA-4EC7-B06E-F1963E8C5C73}" destId="{74CE3E42-4840-4179-A952-B3668C065831}" srcOrd="1" destOrd="0" parTransId="{9096CB21-3828-4D00-90C7-8179458DCC0E}" sibTransId="{0CC50B2D-8A68-4C99-95CD-77FA917C2F5C}"/>
    <dgm:cxn modelId="{D394980D-D715-4B22-A4CD-3F0C306355A8}" srcId="{E2198CF1-F0BA-4EC7-B06E-F1963E8C5C73}" destId="{545D9BB2-6AA8-45C2-8646-7C38412BAAA4}" srcOrd="0" destOrd="0" parTransId="{7A5629D6-5BD4-4E84-A1EC-AE841E0EE705}" sibTransId="{B0FEC644-7B76-401F-B24A-F3B43CC33334}"/>
    <dgm:cxn modelId="{E977BFAD-313F-4C75-BCF5-A9FB1109744B}" type="presOf" srcId="{E2198CF1-F0BA-4EC7-B06E-F1963E8C5C73}" destId="{18166B36-3E52-4DDF-8256-78DDE49D6308}" srcOrd="0" destOrd="0" presId="urn:microsoft.com/office/officeart/2008/layout/VerticalCurvedList"/>
    <dgm:cxn modelId="{06A5126B-F180-4AC3-9FD9-1F28B1144E20}" srcId="{E2198CF1-F0BA-4EC7-B06E-F1963E8C5C73}" destId="{7439C4B4-3DF5-436C-9CF5-68386DB6AA77}" srcOrd="4" destOrd="0" parTransId="{7DC4F976-95F8-462E-A9FD-C5C410FD34E1}" sibTransId="{CED86601-57A1-4907-A83D-2A9E5AFB3E81}"/>
    <dgm:cxn modelId="{E88120EE-CF7E-430A-B9FE-DA8FD067615B}" type="presOf" srcId="{00E87353-F29B-4457-9456-FA7358732AC5}" destId="{8F4E693D-4603-42D8-9B64-C16E8A21ED6B}" srcOrd="0" destOrd="0" presId="urn:microsoft.com/office/officeart/2008/layout/VerticalCurvedList"/>
    <dgm:cxn modelId="{7F640503-9BB4-4265-A43F-D933A8AC34D3}" type="presParOf" srcId="{18166B36-3E52-4DDF-8256-78DDE49D6308}" destId="{F81D69E4-5E50-4BD7-BA7E-51F82DE5F320}" srcOrd="0" destOrd="0" presId="urn:microsoft.com/office/officeart/2008/layout/VerticalCurvedList"/>
    <dgm:cxn modelId="{27050F17-CC36-4C15-894F-1F4BBD09BF80}" type="presParOf" srcId="{F81D69E4-5E50-4BD7-BA7E-51F82DE5F320}" destId="{22E4D907-860B-4113-A64A-1D691F6FDCA6}" srcOrd="0" destOrd="0" presId="urn:microsoft.com/office/officeart/2008/layout/VerticalCurvedList"/>
    <dgm:cxn modelId="{02E23EE4-BE80-4FA8-BB63-7DC29CBD17FB}" type="presParOf" srcId="{22E4D907-860B-4113-A64A-1D691F6FDCA6}" destId="{D348E529-34C1-4691-956A-C63569B1812F}" srcOrd="0" destOrd="0" presId="urn:microsoft.com/office/officeart/2008/layout/VerticalCurvedList"/>
    <dgm:cxn modelId="{A09BE601-8DC8-4EB4-9802-CCBDA7AD6241}" type="presParOf" srcId="{22E4D907-860B-4113-A64A-1D691F6FDCA6}" destId="{6126134F-9D90-4789-8B1D-AAEBDCCD9C96}" srcOrd="1" destOrd="0" presId="urn:microsoft.com/office/officeart/2008/layout/VerticalCurvedList"/>
    <dgm:cxn modelId="{EFB5DEFE-0381-4D8A-A998-41A24A67DA72}" type="presParOf" srcId="{22E4D907-860B-4113-A64A-1D691F6FDCA6}" destId="{A0BA987E-38A9-41BE-A912-4CE8C4B4F45F}" srcOrd="2" destOrd="0" presId="urn:microsoft.com/office/officeart/2008/layout/VerticalCurvedList"/>
    <dgm:cxn modelId="{8B2AAD27-30BA-477B-8CBB-ABE4DB626C92}" type="presParOf" srcId="{22E4D907-860B-4113-A64A-1D691F6FDCA6}" destId="{B3980FDD-FC22-406D-A711-5C02934EF713}" srcOrd="3" destOrd="0" presId="urn:microsoft.com/office/officeart/2008/layout/VerticalCurvedList"/>
    <dgm:cxn modelId="{107B833E-0D10-4892-8B65-DF73A4CE8A05}" type="presParOf" srcId="{F81D69E4-5E50-4BD7-BA7E-51F82DE5F320}" destId="{0754B7EE-EE00-4D57-A50E-B37B70EDBD8C}" srcOrd="1" destOrd="0" presId="urn:microsoft.com/office/officeart/2008/layout/VerticalCurvedList"/>
    <dgm:cxn modelId="{9FF9DCAF-FD2C-47A6-B087-4A4DD9B5221C}" type="presParOf" srcId="{F81D69E4-5E50-4BD7-BA7E-51F82DE5F320}" destId="{658EB75D-D9FF-496D-A2EC-51D8C4470637}" srcOrd="2" destOrd="0" presId="urn:microsoft.com/office/officeart/2008/layout/VerticalCurvedList"/>
    <dgm:cxn modelId="{339D6E19-C314-481C-9137-53858A5B418B}" type="presParOf" srcId="{658EB75D-D9FF-496D-A2EC-51D8C4470637}" destId="{AFD7CB8F-2B04-4506-961C-34E101428EE1}" srcOrd="0" destOrd="0" presId="urn:microsoft.com/office/officeart/2008/layout/VerticalCurvedList"/>
    <dgm:cxn modelId="{27A370D4-0F42-4FD9-B2EE-28BB986780E3}" type="presParOf" srcId="{F81D69E4-5E50-4BD7-BA7E-51F82DE5F320}" destId="{8D8FC3A5-249D-4DE4-93E4-2CB2F0A96CF3}" srcOrd="3" destOrd="0" presId="urn:microsoft.com/office/officeart/2008/layout/VerticalCurvedList"/>
    <dgm:cxn modelId="{8DDC25C5-7C59-4FB6-9446-E060FE86367C}" type="presParOf" srcId="{F81D69E4-5E50-4BD7-BA7E-51F82DE5F320}" destId="{F8ECC880-6C3F-4AB6-8F84-FAC16B096720}" srcOrd="4" destOrd="0" presId="urn:microsoft.com/office/officeart/2008/layout/VerticalCurvedList"/>
    <dgm:cxn modelId="{B4D2E51D-2841-4EF5-9868-4B31479610A6}" type="presParOf" srcId="{F8ECC880-6C3F-4AB6-8F84-FAC16B096720}" destId="{1AC37845-81E1-46EB-8A38-6B6C48DC1934}" srcOrd="0" destOrd="0" presId="urn:microsoft.com/office/officeart/2008/layout/VerticalCurvedList"/>
    <dgm:cxn modelId="{CBAF49F0-163E-41C8-93E6-B18E3F42C663}" type="presParOf" srcId="{F81D69E4-5E50-4BD7-BA7E-51F82DE5F320}" destId="{8F4E693D-4603-42D8-9B64-C16E8A21ED6B}" srcOrd="5" destOrd="0" presId="urn:microsoft.com/office/officeart/2008/layout/VerticalCurvedList"/>
    <dgm:cxn modelId="{8182F27A-9EFE-4511-8606-95A8DDB37A23}" type="presParOf" srcId="{F81D69E4-5E50-4BD7-BA7E-51F82DE5F320}" destId="{4509B46D-D986-443A-9B55-F1490239F782}" srcOrd="6" destOrd="0" presId="urn:microsoft.com/office/officeart/2008/layout/VerticalCurvedList"/>
    <dgm:cxn modelId="{3CBC1BBC-D908-4E9D-A0CF-D4BAFD4D6734}" type="presParOf" srcId="{4509B46D-D986-443A-9B55-F1490239F782}" destId="{A9F1795D-584E-4C48-AD7C-7C1CEE8416B1}" srcOrd="0" destOrd="0" presId="urn:microsoft.com/office/officeart/2008/layout/VerticalCurvedList"/>
    <dgm:cxn modelId="{D40D2FE7-8179-4004-9E1A-8A1C101357B0}" type="presParOf" srcId="{F81D69E4-5E50-4BD7-BA7E-51F82DE5F320}" destId="{C7A8CA48-7D26-4015-ACAB-31E889E19BA0}" srcOrd="7" destOrd="0" presId="urn:microsoft.com/office/officeart/2008/layout/VerticalCurvedList"/>
    <dgm:cxn modelId="{EFD3B7E6-9A37-40FE-9EBC-F1549CC8C4D3}" type="presParOf" srcId="{F81D69E4-5E50-4BD7-BA7E-51F82DE5F320}" destId="{F69D6914-F174-49B6-8CAE-D0FCF8737E57}" srcOrd="8" destOrd="0" presId="urn:microsoft.com/office/officeart/2008/layout/VerticalCurvedList"/>
    <dgm:cxn modelId="{70F90475-2568-4373-B811-0BC7E2B44701}" type="presParOf" srcId="{F69D6914-F174-49B6-8CAE-D0FCF8737E57}" destId="{C048886A-FDB0-4ED5-AA95-47C28AFDF097}" srcOrd="0" destOrd="0" presId="urn:microsoft.com/office/officeart/2008/layout/VerticalCurvedList"/>
    <dgm:cxn modelId="{4D20FD99-3717-490B-A583-CCDC3E12D0E0}" type="presParOf" srcId="{F81D69E4-5E50-4BD7-BA7E-51F82DE5F320}" destId="{E3348945-2C57-4069-8F4C-FD71949D0A59}" srcOrd="9" destOrd="0" presId="urn:microsoft.com/office/officeart/2008/layout/VerticalCurvedList"/>
    <dgm:cxn modelId="{A46FC568-D789-4434-81E0-520A0E3D79CA}" type="presParOf" srcId="{F81D69E4-5E50-4BD7-BA7E-51F82DE5F320}" destId="{2B80B9A1-972E-42E3-A1E2-EA5BAAAE9642}" srcOrd="10" destOrd="0" presId="urn:microsoft.com/office/officeart/2008/layout/VerticalCurvedList"/>
    <dgm:cxn modelId="{2C838B5A-3AD4-4B50-AA6B-DBEB5646B2AA}" type="presParOf" srcId="{2B80B9A1-972E-42E3-A1E2-EA5BAAAE9642}" destId="{BBDAD039-3739-42CC-8B9C-2034D607D14A}" srcOrd="0" destOrd="0" presId="urn:microsoft.com/office/officeart/2008/layout/VerticalCurvedList"/>
    <dgm:cxn modelId="{A13C10A0-2681-4E70-8478-4A8E8184108B}" type="presParOf" srcId="{F81D69E4-5E50-4BD7-BA7E-51F82DE5F320}" destId="{C391B9F3-DE55-4495-8727-B2FF05268D0F}" srcOrd="11" destOrd="0" presId="urn:microsoft.com/office/officeart/2008/layout/VerticalCurvedList"/>
    <dgm:cxn modelId="{EC996A4B-1303-4BB6-8800-131AF72FD50F}" type="presParOf" srcId="{F81D69E4-5E50-4BD7-BA7E-51F82DE5F320}" destId="{D7E5AFEB-DF95-4B87-9A71-7C54940DE3E7}" srcOrd="12" destOrd="0" presId="urn:microsoft.com/office/officeart/2008/layout/VerticalCurvedList"/>
    <dgm:cxn modelId="{8080BE00-7779-4D5A-9BD9-D484D0EC8954}" type="presParOf" srcId="{D7E5AFEB-DF95-4B87-9A71-7C54940DE3E7}" destId="{D1C275CA-4BD2-45B3-A025-73B5865BA12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3B748D6-B9B8-478E-A158-E93B77B4D6A6}" type="doc">
      <dgm:prSet loTypeId="urn:microsoft.com/office/officeart/2005/8/layout/bList2#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4F06671-28D9-4FF1-B8D2-B01430CAFE2D}">
      <dgm:prSet/>
      <dgm:spPr/>
      <dgm:t>
        <a:bodyPr/>
        <a:lstStyle/>
        <a:p>
          <a:pPr rtl="0"/>
          <a:r>
            <a:rPr lang="en-US" smtClean="0">
              <a:solidFill>
                <a:schemeClr val="bg1"/>
              </a:solidFill>
            </a:rPr>
            <a:t>Wawancara </a:t>
          </a:r>
          <a:endParaRPr lang="en-US" dirty="0">
            <a:solidFill>
              <a:schemeClr val="bg1"/>
            </a:solidFill>
          </a:endParaRPr>
        </a:p>
      </dgm:t>
    </dgm:pt>
    <dgm:pt modelId="{5BF1848B-B1D6-45FC-AAAB-C1F152822C59}" type="parTrans" cxnId="{90D5FFF9-79F1-4A14-824D-2F8BE28389C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CAB7D29-53D9-4410-A203-A55ED81CC787}" type="sibTrans" cxnId="{90D5FFF9-79F1-4A14-824D-2F8BE28389C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92F83F2-9981-4DF0-9499-8E162EF445B2}">
      <dgm:prSet/>
      <dgm:spPr/>
      <dgm:t>
        <a:bodyPr/>
        <a:lstStyle/>
        <a:p>
          <a:pPr rtl="0"/>
          <a:r>
            <a:rPr lang="en-US" smtClean="0">
              <a:solidFill>
                <a:schemeClr val="bg1"/>
              </a:solidFill>
            </a:rPr>
            <a:t>Skenario </a:t>
          </a:r>
          <a:endParaRPr lang="en-US" dirty="0">
            <a:solidFill>
              <a:schemeClr val="bg1"/>
            </a:solidFill>
          </a:endParaRPr>
        </a:p>
      </dgm:t>
    </dgm:pt>
    <dgm:pt modelId="{38D98CFF-AE63-4CAE-B686-966F08F2728F}" type="parTrans" cxnId="{9CC596A3-42EA-4241-AAFC-D9F62112FDB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EB36885-1992-4684-868C-CA4F2789A3A1}" type="sibTrans" cxnId="{9CC596A3-42EA-4241-AAFC-D9F62112FDB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C111793-A6B5-4E7A-A703-2B932F4D5621}">
      <dgm:prSet/>
      <dgm:spPr/>
      <dgm:t>
        <a:bodyPr/>
        <a:lstStyle/>
        <a:p>
          <a:pPr rtl="0"/>
          <a:r>
            <a:rPr lang="en-US" smtClean="0">
              <a:solidFill>
                <a:schemeClr val="bg1"/>
              </a:solidFill>
            </a:rPr>
            <a:t>Prototip </a:t>
          </a:r>
          <a:endParaRPr lang="en-US" dirty="0">
            <a:solidFill>
              <a:schemeClr val="bg1"/>
            </a:solidFill>
          </a:endParaRPr>
        </a:p>
      </dgm:t>
    </dgm:pt>
    <dgm:pt modelId="{75663552-05A3-4195-8967-5E3646C95711}" type="parTrans" cxnId="{1C41CB76-7839-4A3A-A6FB-90B8FC7F4D7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B3A0827-E182-480B-B941-2FE9F8717823}" type="sibTrans" cxnId="{1C41CB76-7839-4A3A-A6FB-90B8FC7F4D7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93E0FB1-9BEA-4F09-97CA-3A6D416202F4}">
      <dgm:prSet/>
      <dgm:spPr/>
      <dgm:t>
        <a:bodyPr/>
        <a:lstStyle/>
        <a:p>
          <a:pPr rtl="0"/>
          <a:r>
            <a:rPr lang="en-US" smtClean="0">
              <a:solidFill>
                <a:schemeClr val="bg1"/>
              </a:solidFill>
            </a:rPr>
            <a:t>Pertemuan terfasilitasi </a:t>
          </a:r>
          <a:endParaRPr lang="en-US" dirty="0">
            <a:solidFill>
              <a:schemeClr val="bg1"/>
            </a:solidFill>
          </a:endParaRPr>
        </a:p>
      </dgm:t>
    </dgm:pt>
    <dgm:pt modelId="{B3B00A34-8643-428E-8A3D-75633D8695FA}" type="parTrans" cxnId="{C36E79A0-B728-4CD9-86AE-2610F27E6BD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41DF0BE-3B3B-4517-B9DA-F631790C334C}" type="sibTrans" cxnId="{C36E79A0-B728-4CD9-86AE-2610F27E6BD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9E21DD3-D840-4D31-A7F9-5014FEE8E869}">
      <dgm:prSet/>
      <dgm:spPr/>
      <dgm:t>
        <a:bodyPr/>
        <a:lstStyle/>
        <a:p>
          <a:pPr rtl="0"/>
          <a:r>
            <a:rPr lang="en-US" smtClean="0">
              <a:solidFill>
                <a:schemeClr val="bg1"/>
              </a:solidFill>
            </a:rPr>
            <a:t>Observasi </a:t>
          </a:r>
          <a:endParaRPr lang="en-US" dirty="0">
            <a:solidFill>
              <a:schemeClr val="bg1"/>
            </a:solidFill>
          </a:endParaRPr>
        </a:p>
      </dgm:t>
    </dgm:pt>
    <dgm:pt modelId="{139A64BA-F7B8-4889-AF14-6A5847A62613}" type="parTrans" cxnId="{0707FE69-9AB4-4660-A87E-85B45966628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A4DED4B-5E5F-4D20-A306-85743AE66AA3}" type="sibTrans" cxnId="{0707FE69-9AB4-4660-A87E-85B45966628C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4443591-BC00-47A2-939C-E84E8A8C27E7}" type="pres">
      <dgm:prSet presAssocID="{73B748D6-B9B8-478E-A158-E93B77B4D6A6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A34D6-1C92-490F-B971-A8CAF4B98EA6}" type="pres">
      <dgm:prSet presAssocID="{84F06671-28D9-4FF1-B8D2-B01430CAFE2D}" presName="compNode" presStyleCnt="0"/>
      <dgm:spPr/>
      <dgm:t>
        <a:bodyPr/>
        <a:lstStyle/>
        <a:p>
          <a:endParaRPr lang="en-US"/>
        </a:p>
      </dgm:t>
    </dgm:pt>
    <dgm:pt modelId="{ED219476-0799-45B2-AC44-5E8E113EDB1A}" type="pres">
      <dgm:prSet presAssocID="{84F06671-28D9-4FF1-B8D2-B01430CAFE2D}" presName="childRect" presStyleLbl="bgAcc1" presStyleIdx="0" presStyleCnt="5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B761FD0-D26F-47D8-B411-518636584BBC}" type="pres">
      <dgm:prSet presAssocID="{84F06671-28D9-4FF1-B8D2-B01430CAFE2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2F7C7-6D63-4E31-8BE6-C2051746A48D}" type="pres">
      <dgm:prSet presAssocID="{84F06671-28D9-4FF1-B8D2-B01430CAFE2D}" presName="parentRect" presStyleLbl="alignNode1" presStyleIdx="0" presStyleCnt="5"/>
      <dgm:spPr/>
      <dgm:t>
        <a:bodyPr/>
        <a:lstStyle/>
        <a:p>
          <a:endParaRPr lang="en-US"/>
        </a:p>
      </dgm:t>
    </dgm:pt>
    <dgm:pt modelId="{D0B24179-C980-4BA0-8700-2A4A27F97AC5}" type="pres">
      <dgm:prSet presAssocID="{84F06671-28D9-4FF1-B8D2-B01430CAFE2D}" presName="adorn" presStyleLbl="fgAccFollowNode1" presStyleIdx="0" presStyleCnt="5"/>
      <dgm:spPr/>
      <dgm:t>
        <a:bodyPr/>
        <a:lstStyle/>
        <a:p>
          <a:endParaRPr lang="en-US"/>
        </a:p>
      </dgm:t>
    </dgm:pt>
    <dgm:pt modelId="{0E1039E1-C7F8-464D-BB60-998C2639162E}" type="pres">
      <dgm:prSet presAssocID="{DCAB7D29-53D9-4410-A203-A55ED81CC78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6742269-0573-4A4F-8BFD-994182E65D38}" type="pres">
      <dgm:prSet presAssocID="{F92F83F2-9981-4DF0-9499-8E162EF445B2}" presName="compNode" presStyleCnt="0"/>
      <dgm:spPr/>
      <dgm:t>
        <a:bodyPr/>
        <a:lstStyle/>
        <a:p>
          <a:endParaRPr lang="en-US"/>
        </a:p>
      </dgm:t>
    </dgm:pt>
    <dgm:pt modelId="{D4438F73-BACD-401F-9F78-80D5241F931E}" type="pres">
      <dgm:prSet presAssocID="{F92F83F2-9981-4DF0-9499-8E162EF445B2}" presName="childRec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7468B6-80E6-4E69-ABAB-C4F7636CE414}" type="pres">
      <dgm:prSet presAssocID="{F92F83F2-9981-4DF0-9499-8E162EF445B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635C6-536F-4DCC-BB17-007562B3CF42}" type="pres">
      <dgm:prSet presAssocID="{F92F83F2-9981-4DF0-9499-8E162EF445B2}" presName="parentRect" presStyleLbl="alignNode1" presStyleIdx="1" presStyleCnt="5"/>
      <dgm:spPr/>
      <dgm:t>
        <a:bodyPr/>
        <a:lstStyle/>
        <a:p>
          <a:endParaRPr lang="en-US"/>
        </a:p>
      </dgm:t>
    </dgm:pt>
    <dgm:pt modelId="{DF345C62-8084-4037-BF6C-FA0E66194460}" type="pres">
      <dgm:prSet presAssocID="{F92F83F2-9981-4DF0-9499-8E162EF445B2}" presName="adorn" presStyleLbl="fgAccFollowNode1" presStyleIdx="1" presStyleCnt="5"/>
      <dgm:spPr/>
      <dgm:t>
        <a:bodyPr/>
        <a:lstStyle/>
        <a:p>
          <a:endParaRPr lang="en-US"/>
        </a:p>
      </dgm:t>
    </dgm:pt>
    <dgm:pt modelId="{CF254AAC-45B0-445A-9178-A8B6E9A2727C}" type="pres">
      <dgm:prSet presAssocID="{7EB36885-1992-4684-868C-CA4F2789A3A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71D0131-A794-4547-B05E-CAE98E21CB21}" type="pres">
      <dgm:prSet presAssocID="{1C111793-A6B5-4E7A-A703-2B932F4D5621}" presName="compNode" presStyleCnt="0"/>
      <dgm:spPr/>
      <dgm:t>
        <a:bodyPr/>
        <a:lstStyle/>
        <a:p>
          <a:endParaRPr lang="en-US"/>
        </a:p>
      </dgm:t>
    </dgm:pt>
    <dgm:pt modelId="{A1AC37A9-F6CC-4DDD-A338-F139318E612B}" type="pres">
      <dgm:prSet presAssocID="{1C111793-A6B5-4E7A-A703-2B932F4D5621}" presName="childRect" presStyleLbl="bgAcc1" presStyleIdx="2" presStyleCnt="5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EDD213D-AC7A-4D20-802D-B66C051DA729}" type="pres">
      <dgm:prSet presAssocID="{1C111793-A6B5-4E7A-A703-2B932F4D562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9FA76-FBC9-4B4B-A126-AF365FE00F99}" type="pres">
      <dgm:prSet presAssocID="{1C111793-A6B5-4E7A-A703-2B932F4D5621}" presName="parentRect" presStyleLbl="alignNode1" presStyleIdx="2" presStyleCnt="5"/>
      <dgm:spPr/>
      <dgm:t>
        <a:bodyPr/>
        <a:lstStyle/>
        <a:p>
          <a:endParaRPr lang="en-US"/>
        </a:p>
      </dgm:t>
    </dgm:pt>
    <dgm:pt modelId="{E145A3F8-A4B7-400D-97E9-3C9FA6D730BD}" type="pres">
      <dgm:prSet presAssocID="{1C111793-A6B5-4E7A-A703-2B932F4D5621}" presName="adorn" presStyleLbl="fgAccFollowNode1" presStyleIdx="2" presStyleCnt="5"/>
      <dgm:spPr/>
      <dgm:t>
        <a:bodyPr/>
        <a:lstStyle/>
        <a:p>
          <a:endParaRPr lang="en-US"/>
        </a:p>
      </dgm:t>
    </dgm:pt>
    <dgm:pt modelId="{54BFB26D-7978-4E11-A3CB-CDCBA48B0723}" type="pres">
      <dgm:prSet presAssocID="{BB3A0827-E182-480B-B941-2FE9F871782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34B2F0B-B711-4B07-A8CA-5FCE9A5E4FD3}" type="pres">
      <dgm:prSet presAssocID="{F93E0FB1-9BEA-4F09-97CA-3A6D416202F4}" presName="compNode" presStyleCnt="0"/>
      <dgm:spPr/>
      <dgm:t>
        <a:bodyPr/>
        <a:lstStyle/>
        <a:p>
          <a:endParaRPr lang="en-US"/>
        </a:p>
      </dgm:t>
    </dgm:pt>
    <dgm:pt modelId="{1DA095B1-2043-4351-9C9E-8421368096BB}" type="pres">
      <dgm:prSet presAssocID="{F93E0FB1-9BEA-4F09-97CA-3A6D416202F4}" presName="childRect" presStyleLbl="bgAcc1" presStyleIdx="3" presStyleCnt="5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F3F93CD-8A05-4FCB-910F-BEB6CEEE4D02}" type="pres">
      <dgm:prSet presAssocID="{F93E0FB1-9BEA-4F09-97CA-3A6D416202F4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700DB4-AD69-449B-9494-7E020D1FF87B}" type="pres">
      <dgm:prSet presAssocID="{F93E0FB1-9BEA-4F09-97CA-3A6D416202F4}" presName="parentRect" presStyleLbl="alignNode1" presStyleIdx="3" presStyleCnt="5"/>
      <dgm:spPr/>
      <dgm:t>
        <a:bodyPr/>
        <a:lstStyle/>
        <a:p>
          <a:endParaRPr lang="en-US"/>
        </a:p>
      </dgm:t>
    </dgm:pt>
    <dgm:pt modelId="{F1783316-0E51-44BC-B3F9-617D7CE45AC8}" type="pres">
      <dgm:prSet presAssocID="{F93E0FB1-9BEA-4F09-97CA-3A6D416202F4}" presName="adorn" presStyleLbl="fgAccFollowNode1" presStyleIdx="3" presStyleCnt="5"/>
      <dgm:spPr/>
      <dgm:t>
        <a:bodyPr/>
        <a:lstStyle/>
        <a:p>
          <a:endParaRPr lang="en-US"/>
        </a:p>
      </dgm:t>
    </dgm:pt>
    <dgm:pt modelId="{16C3ED98-C00B-484C-85EF-08D5D31F9176}" type="pres">
      <dgm:prSet presAssocID="{241DF0BE-3B3B-4517-B9DA-F631790C334C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233131A-6543-443F-B62D-BE0F28B9CE1A}" type="pres">
      <dgm:prSet presAssocID="{69E21DD3-D840-4D31-A7F9-5014FEE8E869}" presName="compNode" presStyleCnt="0"/>
      <dgm:spPr/>
      <dgm:t>
        <a:bodyPr/>
        <a:lstStyle/>
        <a:p>
          <a:endParaRPr lang="en-US"/>
        </a:p>
      </dgm:t>
    </dgm:pt>
    <dgm:pt modelId="{E73FD290-31B2-40E8-813E-AE2C4BB5B49E}" type="pres">
      <dgm:prSet presAssocID="{69E21DD3-D840-4D31-A7F9-5014FEE8E869}" presName="childRect" presStyleLbl="bgAcc1" presStyleIdx="4" presStyleCnt="5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2E3D985-DD8C-4256-84F5-505B658E664C}" type="pres">
      <dgm:prSet presAssocID="{69E21DD3-D840-4D31-A7F9-5014FEE8E869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D78741-8475-4059-A422-47E0BB8E86F4}" type="pres">
      <dgm:prSet presAssocID="{69E21DD3-D840-4D31-A7F9-5014FEE8E869}" presName="parentRect" presStyleLbl="alignNode1" presStyleIdx="4" presStyleCnt="5"/>
      <dgm:spPr/>
      <dgm:t>
        <a:bodyPr/>
        <a:lstStyle/>
        <a:p>
          <a:endParaRPr lang="en-US"/>
        </a:p>
      </dgm:t>
    </dgm:pt>
    <dgm:pt modelId="{720CABEA-8EC2-4E65-BC07-1E1D87E9C17E}" type="pres">
      <dgm:prSet presAssocID="{69E21DD3-D840-4D31-A7F9-5014FEE8E869}" presName="adorn" presStyleLbl="fgAccFollowNode1" presStyleIdx="4" presStyleCnt="5"/>
      <dgm:spPr/>
      <dgm:t>
        <a:bodyPr/>
        <a:lstStyle/>
        <a:p>
          <a:endParaRPr lang="en-US"/>
        </a:p>
      </dgm:t>
    </dgm:pt>
  </dgm:ptLst>
  <dgm:cxnLst>
    <dgm:cxn modelId="{44E8CC56-72E9-4888-BB80-41BA03B55A65}" type="presOf" srcId="{1C111793-A6B5-4E7A-A703-2B932F4D5621}" destId="{7D79FA76-FBC9-4B4B-A126-AF365FE00F99}" srcOrd="1" destOrd="0" presId="urn:microsoft.com/office/officeart/2005/8/layout/bList2#1"/>
    <dgm:cxn modelId="{A840BD36-0B5C-4EAB-9657-F2CAD2D6D975}" type="presOf" srcId="{F92F83F2-9981-4DF0-9499-8E162EF445B2}" destId="{8D8635C6-536F-4DCC-BB17-007562B3CF42}" srcOrd="1" destOrd="0" presId="urn:microsoft.com/office/officeart/2005/8/layout/bList2#1"/>
    <dgm:cxn modelId="{1C41CB76-7839-4A3A-A6FB-90B8FC7F4D7A}" srcId="{73B748D6-B9B8-478E-A158-E93B77B4D6A6}" destId="{1C111793-A6B5-4E7A-A703-2B932F4D5621}" srcOrd="2" destOrd="0" parTransId="{75663552-05A3-4195-8967-5E3646C95711}" sibTransId="{BB3A0827-E182-480B-B941-2FE9F8717823}"/>
    <dgm:cxn modelId="{5052DC53-F0C9-4090-8421-6D61C937AA1E}" type="presOf" srcId="{F92F83F2-9981-4DF0-9499-8E162EF445B2}" destId="{847468B6-80E6-4E69-ABAB-C4F7636CE414}" srcOrd="0" destOrd="0" presId="urn:microsoft.com/office/officeart/2005/8/layout/bList2#1"/>
    <dgm:cxn modelId="{41B0668C-EDAB-4DFA-B05B-9451E7BD9158}" type="presOf" srcId="{BB3A0827-E182-480B-B941-2FE9F8717823}" destId="{54BFB26D-7978-4E11-A3CB-CDCBA48B0723}" srcOrd="0" destOrd="0" presId="urn:microsoft.com/office/officeart/2005/8/layout/bList2#1"/>
    <dgm:cxn modelId="{0707FE69-9AB4-4660-A87E-85B45966628C}" srcId="{73B748D6-B9B8-478E-A158-E93B77B4D6A6}" destId="{69E21DD3-D840-4D31-A7F9-5014FEE8E869}" srcOrd="4" destOrd="0" parTransId="{139A64BA-F7B8-4889-AF14-6A5847A62613}" sibTransId="{EA4DED4B-5E5F-4D20-A306-85743AE66AA3}"/>
    <dgm:cxn modelId="{EF6876EA-2C92-4C67-9C19-37E729DE706C}" type="presOf" srcId="{DCAB7D29-53D9-4410-A203-A55ED81CC787}" destId="{0E1039E1-C7F8-464D-BB60-998C2639162E}" srcOrd="0" destOrd="0" presId="urn:microsoft.com/office/officeart/2005/8/layout/bList2#1"/>
    <dgm:cxn modelId="{CF348999-8362-4A68-9D35-08428C3CF670}" type="presOf" srcId="{84F06671-28D9-4FF1-B8D2-B01430CAFE2D}" destId="{6B761FD0-D26F-47D8-B411-518636584BBC}" srcOrd="0" destOrd="0" presId="urn:microsoft.com/office/officeart/2005/8/layout/bList2#1"/>
    <dgm:cxn modelId="{C36E79A0-B728-4CD9-86AE-2610F27E6BD5}" srcId="{73B748D6-B9B8-478E-A158-E93B77B4D6A6}" destId="{F93E0FB1-9BEA-4F09-97CA-3A6D416202F4}" srcOrd="3" destOrd="0" parTransId="{B3B00A34-8643-428E-8A3D-75633D8695FA}" sibTransId="{241DF0BE-3B3B-4517-B9DA-F631790C334C}"/>
    <dgm:cxn modelId="{B1DDDCF2-D27B-4C8E-A8BD-B988C06A029A}" type="presOf" srcId="{1C111793-A6B5-4E7A-A703-2B932F4D5621}" destId="{6EDD213D-AC7A-4D20-802D-B66C051DA729}" srcOrd="0" destOrd="0" presId="urn:microsoft.com/office/officeart/2005/8/layout/bList2#1"/>
    <dgm:cxn modelId="{90D5FFF9-79F1-4A14-824D-2F8BE28389CE}" srcId="{73B748D6-B9B8-478E-A158-E93B77B4D6A6}" destId="{84F06671-28D9-4FF1-B8D2-B01430CAFE2D}" srcOrd="0" destOrd="0" parTransId="{5BF1848B-B1D6-45FC-AAAB-C1F152822C59}" sibTransId="{DCAB7D29-53D9-4410-A203-A55ED81CC787}"/>
    <dgm:cxn modelId="{0447985C-0E74-43E1-9F33-7C9BFE1AF4F9}" type="presOf" srcId="{73B748D6-B9B8-478E-A158-E93B77B4D6A6}" destId="{84443591-BC00-47A2-939C-E84E8A8C27E7}" srcOrd="0" destOrd="0" presId="urn:microsoft.com/office/officeart/2005/8/layout/bList2#1"/>
    <dgm:cxn modelId="{017CA912-CDFB-489B-A253-C26FFFB0A78A}" type="presOf" srcId="{7EB36885-1992-4684-868C-CA4F2789A3A1}" destId="{CF254AAC-45B0-445A-9178-A8B6E9A2727C}" srcOrd="0" destOrd="0" presId="urn:microsoft.com/office/officeart/2005/8/layout/bList2#1"/>
    <dgm:cxn modelId="{686A4CE5-247C-49EB-B54F-CD9C0A9BF107}" type="presOf" srcId="{84F06671-28D9-4FF1-B8D2-B01430CAFE2D}" destId="{0122F7C7-6D63-4E31-8BE6-C2051746A48D}" srcOrd="1" destOrd="0" presId="urn:microsoft.com/office/officeart/2005/8/layout/bList2#1"/>
    <dgm:cxn modelId="{85E20E4E-C723-49D6-BB6C-266F5DC261AC}" type="presOf" srcId="{F93E0FB1-9BEA-4F09-97CA-3A6D416202F4}" destId="{EF700DB4-AD69-449B-9494-7E020D1FF87B}" srcOrd="1" destOrd="0" presId="urn:microsoft.com/office/officeart/2005/8/layout/bList2#1"/>
    <dgm:cxn modelId="{A7C9F146-CBC1-417C-8E83-DC5E42117F5C}" type="presOf" srcId="{F93E0FB1-9BEA-4F09-97CA-3A6D416202F4}" destId="{CF3F93CD-8A05-4FCB-910F-BEB6CEEE4D02}" srcOrd="0" destOrd="0" presId="urn:microsoft.com/office/officeart/2005/8/layout/bList2#1"/>
    <dgm:cxn modelId="{0A38C093-040C-47B5-9F44-8FF1733FC0C3}" type="presOf" srcId="{69E21DD3-D840-4D31-A7F9-5014FEE8E869}" destId="{92E3D985-DD8C-4256-84F5-505B658E664C}" srcOrd="0" destOrd="0" presId="urn:microsoft.com/office/officeart/2005/8/layout/bList2#1"/>
    <dgm:cxn modelId="{9CC596A3-42EA-4241-AAFC-D9F62112FDB6}" srcId="{73B748D6-B9B8-478E-A158-E93B77B4D6A6}" destId="{F92F83F2-9981-4DF0-9499-8E162EF445B2}" srcOrd="1" destOrd="0" parTransId="{38D98CFF-AE63-4CAE-B686-966F08F2728F}" sibTransId="{7EB36885-1992-4684-868C-CA4F2789A3A1}"/>
    <dgm:cxn modelId="{922615A5-9E54-47F5-87EE-13BE94F82433}" type="presOf" srcId="{69E21DD3-D840-4D31-A7F9-5014FEE8E869}" destId="{32D78741-8475-4059-A422-47E0BB8E86F4}" srcOrd="1" destOrd="0" presId="urn:microsoft.com/office/officeart/2005/8/layout/bList2#1"/>
    <dgm:cxn modelId="{BEF1E6E6-9964-4E37-B740-6EF0836245DE}" type="presOf" srcId="{241DF0BE-3B3B-4517-B9DA-F631790C334C}" destId="{16C3ED98-C00B-484C-85EF-08D5D31F9176}" srcOrd="0" destOrd="0" presId="urn:microsoft.com/office/officeart/2005/8/layout/bList2#1"/>
    <dgm:cxn modelId="{98290183-60AE-4C6F-82BE-1903AB9F8A47}" type="presParOf" srcId="{84443591-BC00-47A2-939C-E84E8A8C27E7}" destId="{D89A34D6-1C92-490F-B971-A8CAF4B98EA6}" srcOrd="0" destOrd="0" presId="urn:microsoft.com/office/officeart/2005/8/layout/bList2#1"/>
    <dgm:cxn modelId="{9A10205F-0DB5-4729-A14F-C6F23F2E36A2}" type="presParOf" srcId="{D89A34D6-1C92-490F-B971-A8CAF4B98EA6}" destId="{ED219476-0799-45B2-AC44-5E8E113EDB1A}" srcOrd="0" destOrd="0" presId="urn:microsoft.com/office/officeart/2005/8/layout/bList2#1"/>
    <dgm:cxn modelId="{8F728352-2355-4047-A799-C26B531635B2}" type="presParOf" srcId="{D89A34D6-1C92-490F-B971-A8CAF4B98EA6}" destId="{6B761FD0-D26F-47D8-B411-518636584BBC}" srcOrd="1" destOrd="0" presId="urn:microsoft.com/office/officeart/2005/8/layout/bList2#1"/>
    <dgm:cxn modelId="{5A745D9C-46B8-4084-A70D-5C69A9C34BC4}" type="presParOf" srcId="{D89A34D6-1C92-490F-B971-A8CAF4B98EA6}" destId="{0122F7C7-6D63-4E31-8BE6-C2051746A48D}" srcOrd="2" destOrd="0" presId="urn:microsoft.com/office/officeart/2005/8/layout/bList2#1"/>
    <dgm:cxn modelId="{A9755B59-8051-41C4-91C5-29CF86F8DC2C}" type="presParOf" srcId="{D89A34D6-1C92-490F-B971-A8CAF4B98EA6}" destId="{D0B24179-C980-4BA0-8700-2A4A27F97AC5}" srcOrd="3" destOrd="0" presId="urn:microsoft.com/office/officeart/2005/8/layout/bList2#1"/>
    <dgm:cxn modelId="{201FF9BE-8A2E-4B77-B9D0-84C2A1D8686D}" type="presParOf" srcId="{84443591-BC00-47A2-939C-E84E8A8C27E7}" destId="{0E1039E1-C7F8-464D-BB60-998C2639162E}" srcOrd="1" destOrd="0" presId="urn:microsoft.com/office/officeart/2005/8/layout/bList2#1"/>
    <dgm:cxn modelId="{66E014CE-9429-4F18-B3F8-D6D8AF8F6370}" type="presParOf" srcId="{84443591-BC00-47A2-939C-E84E8A8C27E7}" destId="{36742269-0573-4A4F-8BFD-994182E65D38}" srcOrd="2" destOrd="0" presId="urn:microsoft.com/office/officeart/2005/8/layout/bList2#1"/>
    <dgm:cxn modelId="{15252E66-FF20-4E9B-B2B9-69672C14E688}" type="presParOf" srcId="{36742269-0573-4A4F-8BFD-994182E65D38}" destId="{D4438F73-BACD-401F-9F78-80D5241F931E}" srcOrd="0" destOrd="0" presId="urn:microsoft.com/office/officeart/2005/8/layout/bList2#1"/>
    <dgm:cxn modelId="{3F73B095-C336-4451-98E7-A676C628A9B4}" type="presParOf" srcId="{36742269-0573-4A4F-8BFD-994182E65D38}" destId="{847468B6-80E6-4E69-ABAB-C4F7636CE414}" srcOrd="1" destOrd="0" presId="urn:microsoft.com/office/officeart/2005/8/layout/bList2#1"/>
    <dgm:cxn modelId="{1A2A4619-0069-466A-9C3B-74135AB19EB8}" type="presParOf" srcId="{36742269-0573-4A4F-8BFD-994182E65D38}" destId="{8D8635C6-536F-4DCC-BB17-007562B3CF42}" srcOrd="2" destOrd="0" presId="urn:microsoft.com/office/officeart/2005/8/layout/bList2#1"/>
    <dgm:cxn modelId="{A1AFFD08-E156-47B6-8B97-5C2E6BB65B8C}" type="presParOf" srcId="{36742269-0573-4A4F-8BFD-994182E65D38}" destId="{DF345C62-8084-4037-BF6C-FA0E66194460}" srcOrd="3" destOrd="0" presId="urn:microsoft.com/office/officeart/2005/8/layout/bList2#1"/>
    <dgm:cxn modelId="{87840860-2299-4B3F-9EA6-55C884F1FDCE}" type="presParOf" srcId="{84443591-BC00-47A2-939C-E84E8A8C27E7}" destId="{CF254AAC-45B0-445A-9178-A8B6E9A2727C}" srcOrd="3" destOrd="0" presId="urn:microsoft.com/office/officeart/2005/8/layout/bList2#1"/>
    <dgm:cxn modelId="{EE4296B7-1BF0-4E38-93C7-2CB69BAAAC5E}" type="presParOf" srcId="{84443591-BC00-47A2-939C-E84E8A8C27E7}" destId="{A71D0131-A794-4547-B05E-CAE98E21CB21}" srcOrd="4" destOrd="0" presId="urn:microsoft.com/office/officeart/2005/8/layout/bList2#1"/>
    <dgm:cxn modelId="{AA6B00B5-E29E-4001-A4AF-F48AC93C53AE}" type="presParOf" srcId="{A71D0131-A794-4547-B05E-CAE98E21CB21}" destId="{A1AC37A9-F6CC-4DDD-A338-F139318E612B}" srcOrd="0" destOrd="0" presId="urn:microsoft.com/office/officeart/2005/8/layout/bList2#1"/>
    <dgm:cxn modelId="{E04751D2-FBF9-4EC4-B99B-E415AA365619}" type="presParOf" srcId="{A71D0131-A794-4547-B05E-CAE98E21CB21}" destId="{6EDD213D-AC7A-4D20-802D-B66C051DA729}" srcOrd="1" destOrd="0" presId="urn:microsoft.com/office/officeart/2005/8/layout/bList2#1"/>
    <dgm:cxn modelId="{BD2A3C9E-249C-4CE2-AAC5-5E047EC74D55}" type="presParOf" srcId="{A71D0131-A794-4547-B05E-CAE98E21CB21}" destId="{7D79FA76-FBC9-4B4B-A126-AF365FE00F99}" srcOrd="2" destOrd="0" presId="urn:microsoft.com/office/officeart/2005/8/layout/bList2#1"/>
    <dgm:cxn modelId="{19EC449C-CF4C-4118-A246-72B1C7FCD03F}" type="presParOf" srcId="{A71D0131-A794-4547-B05E-CAE98E21CB21}" destId="{E145A3F8-A4B7-400D-97E9-3C9FA6D730BD}" srcOrd="3" destOrd="0" presId="urn:microsoft.com/office/officeart/2005/8/layout/bList2#1"/>
    <dgm:cxn modelId="{65128067-874A-4685-8785-38E4558E5FCA}" type="presParOf" srcId="{84443591-BC00-47A2-939C-E84E8A8C27E7}" destId="{54BFB26D-7978-4E11-A3CB-CDCBA48B0723}" srcOrd="5" destOrd="0" presId="urn:microsoft.com/office/officeart/2005/8/layout/bList2#1"/>
    <dgm:cxn modelId="{95036B60-42E8-43C0-9FD9-CF584FFFCFB1}" type="presParOf" srcId="{84443591-BC00-47A2-939C-E84E8A8C27E7}" destId="{A34B2F0B-B711-4B07-A8CA-5FCE9A5E4FD3}" srcOrd="6" destOrd="0" presId="urn:microsoft.com/office/officeart/2005/8/layout/bList2#1"/>
    <dgm:cxn modelId="{CF4E313F-D75E-40F4-AE15-9FB3A31B6049}" type="presParOf" srcId="{A34B2F0B-B711-4B07-A8CA-5FCE9A5E4FD3}" destId="{1DA095B1-2043-4351-9C9E-8421368096BB}" srcOrd="0" destOrd="0" presId="urn:microsoft.com/office/officeart/2005/8/layout/bList2#1"/>
    <dgm:cxn modelId="{17CF3ED4-2375-4E0F-BF2C-27E175E77135}" type="presParOf" srcId="{A34B2F0B-B711-4B07-A8CA-5FCE9A5E4FD3}" destId="{CF3F93CD-8A05-4FCB-910F-BEB6CEEE4D02}" srcOrd="1" destOrd="0" presId="urn:microsoft.com/office/officeart/2005/8/layout/bList2#1"/>
    <dgm:cxn modelId="{D4FDCD1F-71F5-4559-BB88-55A11CA9247D}" type="presParOf" srcId="{A34B2F0B-B711-4B07-A8CA-5FCE9A5E4FD3}" destId="{EF700DB4-AD69-449B-9494-7E020D1FF87B}" srcOrd="2" destOrd="0" presId="urn:microsoft.com/office/officeart/2005/8/layout/bList2#1"/>
    <dgm:cxn modelId="{53E20CE3-B130-4EF1-8F9E-5078A1D08CC8}" type="presParOf" srcId="{A34B2F0B-B711-4B07-A8CA-5FCE9A5E4FD3}" destId="{F1783316-0E51-44BC-B3F9-617D7CE45AC8}" srcOrd="3" destOrd="0" presId="urn:microsoft.com/office/officeart/2005/8/layout/bList2#1"/>
    <dgm:cxn modelId="{09707AF8-5379-4EC9-8BC7-6D3107612EBA}" type="presParOf" srcId="{84443591-BC00-47A2-939C-E84E8A8C27E7}" destId="{16C3ED98-C00B-484C-85EF-08D5D31F9176}" srcOrd="7" destOrd="0" presId="urn:microsoft.com/office/officeart/2005/8/layout/bList2#1"/>
    <dgm:cxn modelId="{51F36E36-4848-4BA5-A7A8-3259B3EDBA92}" type="presParOf" srcId="{84443591-BC00-47A2-939C-E84E8A8C27E7}" destId="{5233131A-6543-443F-B62D-BE0F28B9CE1A}" srcOrd="8" destOrd="0" presId="urn:microsoft.com/office/officeart/2005/8/layout/bList2#1"/>
    <dgm:cxn modelId="{2ACEBBBC-E4CD-451B-836B-182B72D33584}" type="presParOf" srcId="{5233131A-6543-443F-B62D-BE0F28B9CE1A}" destId="{E73FD290-31B2-40E8-813E-AE2C4BB5B49E}" srcOrd="0" destOrd="0" presId="urn:microsoft.com/office/officeart/2005/8/layout/bList2#1"/>
    <dgm:cxn modelId="{31076B60-40E9-499A-8FF9-3D46C4840CF6}" type="presParOf" srcId="{5233131A-6543-443F-B62D-BE0F28B9CE1A}" destId="{92E3D985-DD8C-4256-84F5-505B658E664C}" srcOrd="1" destOrd="0" presId="urn:microsoft.com/office/officeart/2005/8/layout/bList2#1"/>
    <dgm:cxn modelId="{C42A90FB-7BED-48ED-ADC0-175454C715B0}" type="presParOf" srcId="{5233131A-6543-443F-B62D-BE0F28B9CE1A}" destId="{32D78741-8475-4059-A422-47E0BB8E86F4}" srcOrd="2" destOrd="0" presId="urn:microsoft.com/office/officeart/2005/8/layout/bList2#1"/>
    <dgm:cxn modelId="{DE38EF56-0563-45BC-AEAC-FB96D5B269FE}" type="presParOf" srcId="{5233131A-6543-443F-B62D-BE0F28B9CE1A}" destId="{720CABEA-8EC2-4E65-BC07-1E1D87E9C17E}" srcOrd="3" destOrd="0" presId="urn:microsoft.com/office/officeart/2005/8/layout/b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B748D6-B9B8-478E-A158-E93B77B4D6A6}" type="doc">
      <dgm:prSet loTypeId="urn:microsoft.com/office/officeart/2005/8/layout/bList2#2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4F06671-28D9-4FF1-B8D2-B01430CAFE2D}">
      <dgm:prSet/>
      <dgm:spPr/>
      <dgm:t>
        <a:bodyPr/>
        <a:lstStyle/>
        <a:p>
          <a:pPr rtl="0"/>
          <a:r>
            <a:rPr lang="en-US" dirty="0" smtClean="0"/>
            <a:t>Review</a:t>
          </a:r>
          <a:endParaRPr lang="en-US" dirty="0"/>
        </a:p>
      </dgm:t>
    </dgm:pt>
    <dgm:pt modelId="{5BF1848B-B1D6-45FC-AAAB-C1F152822C59}" type="parTrans" cxnId="{90D5FFF9-79F1-4A14-824D-2F8BE28389CE}">
      <dgm:prSet/>
      <dgm:spPr/>
      <dgm:t>
        <a:bodyPr/>
        <a:lstStyle/>
        <a:p>
          <a:endParaRPr lang="en-US"/>
        </a:p>
      </dgm:t>
    </dgm:pt>
    <dgm:pt modelId="{DCAB7D29-53D9-4410-A203-A55ED81CC787}" type="sibTrans" cxnId="{90D5FFF9-79F1-4A14-824D-2F8BE28389CE}">
      <dgm:prSet/>
      <dgm:spPr/>
      <dgm:t>
        <a:bodyPr/>
        <a:lstStyle/>
        <a:p>
          <a:endParaRPr lang="en-US"/>
        </a:p>
      </dgm:t>
    </dgm:pt>
    <dgm:pt modelId="{1C111793-A6B5-4E7A-A703-2B932F4D5621}">
      <dgm:prSet/>
      <dgm:spPr/>
      <dgm:t>
        <a:bodyPr/>
        <a:lstStyle/>
        <a:p>
          <a:pPr rtl="0"/>
          <a:r>
            <a:rPr lang="en-US" dirty="0" smtClean="0"/>
            <a:t>Prototyping </a:t>
          </a:r>
          <a:endParaRPr lang="en-US" dirty="0"/>
        </a:p>
      </dgm:t>
    </dgm:pt>
    <dgm:pt modelId="{BB3A0827-E182-480B-B941-2FE9F8717823}" type="sibTrans" cxnId="{1C41CB76-7839-4A3A-A6FB-90B8FC7F4D7A}">
      <dgm:prSet/>
      <dgm:spPr/>
      <dgm:t>
        <a:bodyPr/>
        <a:lstStyle/>
        <a:p>
          <a:endParaRPr lang="en-US"/>
        </a:p>
      </dgm:t>
    </dgm:pt>
    <dgm:pt modelId="{75663552-05A3-4195-8967-5E3646C95711}" type="parTrans" cxnId="{1C41CB76-7839-4A3A-A6FB-90B8FC7F4D7A}">
      <dgm:prSet/>
      <dgm:spPr/>
      <dgm:t>
        <a:bodyPr/>
        <a:lstStyle/>
        <a:p>
          <a:endParaRPr lang="en-US"/>
        </a:p>
      </dgm:t>
    </dgm:pt>
    <dgm:pt modelId="{F92F83F2-9981-4DF0-9499-8E162EF445B2}">
      <dgm:prSet/>
      <dgm:spPr/>
      <dgm:t>
        <a:bodyPr/>
        <a:lstStyle/>
        <a:p>
          <a:pPr rtl="0"/>
          <a:r>
            <a:rPr lang="en-US" smtClean="0"/>
            <a:t>Test-Case Generator </a:t>
          </a:r>
          <a:endParaRPr lang="en-US" dirty="0"/>
        </a:p>
      </dgm:t>
    </dgm:pt>
    <dgm:pt modelId="{7EB36885-1992-4684-868C-CA4F2789A3A1}" type="sibTrans" cxnId="{9CC596A3-42EA-4241-AAFC-D9F62112FDB6}">
      <dgm:prSet/>
      <dgm:spPr/>
      <dgm:t>
        <a:bodyPr/>
        <a:lstStyle/>
        <a:p>
          <a:endParaRPr lang="en-US"/>
        </a:p>
      </dgm:t>
    </dgm:pt>
    <dgm:pt modelId="{38D98CFF-AE63-4CAE-B686-966F08F2728F}" type="parTrans" cxnId="{9CC596A3-42EA-4241-AAFC-D9F62112FDB6}">
      <dgm:prSet/>
      <dgm:spPr/>
      <dgm:t>
        <a:bodyPr/>
        <a:lstStyle/>
        <a:p>
          <a:endParaRPr lang="en-US"/>
        </a:p>
      </dgm:t>
    </dgm:pt>
    <dgm:pt modelId="{73637CA0-930B-4DC6-9F82-B649F82CC641}">
      <dgm:prSet/>
      <dgm:spPr/>
      <dgm:t>
        <a:bodyPr/>
        <a:lstStyle/>
        <a:p>
          <a:pPr rtl="0"/>
          <a:r>
            <a:rPr lang="en-US" smtClean="0"/>
            <a:t>Analisis Konsistensi Otomatis</a:t>
          </a:r>
          <a:endParaRPr lang="en-US" dirty="0"/>
        </a:p>
      </dgm:t>
    </dgm:pt>
    <dgm:pt modelId="{414FCD21-6975-4151-8C96-A6936AFFABED}" type="parTrans" cxnId="{0C197E9A-72AA-41B4-9B3E-FC37C628C201}">
      <dgm:prSet/>
      <dgm:spPr/>
      <dgm:t>
        <a:bodyPr/>
        <a:lstStyle/>
        <a:p>
          <a:endParaRPr lang="en-US"/>
        </a:p>
      </dgm:t>
    </dgm:pt>
    <dgm:pt modelId="{D3F71AAC-ABC5-49D8-8B2C-2CAD9AD6C979}" type="sibTrans" cxnId="{0C197E9A-72AA-41B4-9B3E-FC37C628C201}">
      <dgm:prSet/>
      <dgm:spPr/>
      <dgm:t>
        <a:bodyPr/>
        <a:lstStyle/>
        <a:p>
          <a:endParaRPr lang="en-US"/>
        </a:p>
      </dgm:t>
    </dgm:pt>
    <dgm:pt modelId="{84443591-BC00-47A2-939C-E84E8A8C27E7}" type="pres">
      <dgm:prSet presAssocID="{73B748D6-B9B8-478E-A158-E93B77B4D6A6}" presName="diagram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89A34D6-1C92-490F-B971-A8CAF4B98EA6}" type="pres">
      <dgm:prSet presAssocID="{84F06671-28D9-4FF1-B8D2-B01430CAFE2D}" presName="compNode" presStyleCnt="0"/>
      <dgm:spPr/>
      <dgm:t>
        <a:bodyPr/>
        <a:lstStyle/>
        <a:p>
          <a:endParaRPr lang="en-US"/>
        </a:p>
      </dgm:t>
    </dgm:pt>
    <dgm:pt modelId="{ED219476-0799-45B2-AC44-5E8E113EDB1A}" type="pres">
      <dgm:prSet presAssocID="{84F06671-28D9-4FF1-B8D2-B01430CAFE2D}" presName="childRect" presStyleLbl="bgAcc1" presStyleIdx="0" presStyleCnt="4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B761FD0-D26F-47D8-B411-518636584BBC}" type="pres">
      <dgm:prSet presAssocID="{84F06671-28D9-4FF1-B8D2-B01430CAFE2D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22F7C7-6D63-4E31-8BE6-C2051746A48D}" type="pres">
      <dgm:prSet presAssocID="{84F06671-28D9-4FF1-B8D2-B01430CAFE2D}" presName="parentRect" presStyleLbl="alignNode1" presStyleIdx="0" presStyleCnt="4"/>
      <dgm:spPr/>
      <dgm:t>
        <a:bodyPr/>
        <a:lstStyle/>
        <a:p>
          <a:endParaRPr lang="en-US"/>
        </a:p>
      </dgm:t>
    </dgm:pt>
    <dgm:pt modelId="{D0B24179-C980-4BA0-8700-2A4A27F97AC5}" type="pres">
      <dgm:prSet presAssocID="{84F06671-28D9-4FF1-B8D2-B01430CAFE2D}" presName="adorn" presStyleLbl="fgAccFollowNode1" presStyleIdx="0" presStyleCnt="4"/>
      <dgm:spPr/>
      <dgm:t>
        <a:bodyPr/>
        <a:lstStyle/>
        <a:p>
          <a:endParaRPr lang="en-US"/>
        </a:p>
      </dgm:t>
    </dgm:pt>
    <dgm:pt modelId="{0E1039E1-C7F8-464D-BB60-998C2639162E}" type="pres">
      <dgm:prSet presAssocID="{DCAB7D29-53D9-4410-A203-A55ED81CC787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6742269-0573-4A4F-8BFD-994182E65D38}" type="pres">
      <dgm:prSet presAssocID="{F92F83F2-9981-4DF0-9499-8E162EF445B2}" presName="compNode" presStyleCnt="0"/>
      <dgm:spPr/>
      <dgm:t>
        <a:bodyPr/>
        <a:lstStyle/>
        <a:p>
          <a:endParaRPr lang="en-US"/>
        </a:p>
      </dgm:t>
    </dgm:pt>
    <dgm:pt modelId="{D4438F73-BACD-401F-9F78-80D5241F931E}" type="pres">
      <dgm:prSet presAssocID="{F92F83F2-9981-4DF0-9499-8E162EF445B2}" presName="childRect" presStyleLbl="bgAcc1" presStyleIdx="1" presStyleCnt="4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47468B6-80E6-4E69-ABAB-C4F7636CE414}" type="pres">
      <dgm:prSet presAssocID="{F92F83F2-9981-4DF0-9499-8E162EF445B2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8635C6-536F-4DCC-BB17-007562B3CF42}" type="pres">
      <dgm:prSet presAssocID="{F92F83F2-9981-4DF0-9499-8E162EF445B2}" presName="parentRect" presStyleLbl="alignNode1" presStyleIdx="1" presStyleCnt="4"/>
      <dgm:spPr/>
      <dgm:t>
        <a:bodyPr/>
        <a:lstStyle/>
        <a:p>
          <a:endParaRPr lang="en-US"/>
        </a:p>
      </dgm:t>
    </dgm:pt>
    <dgm:pt modelId="{DF345C62-8084-4037-BF6C-FA0E66194460}" type="pres">
      <dgm:prSet presAssocID="{F92F83F2-9981-4DF0-9499-8E162EF445B2}" presName="adorn" presStyleLbl="fgAccFollowNode1" presStyleIdx="1" presStyleCnt="4"/>
      <dgm:spPr/>
      <dgm:t>
        <a:bodyPr/>
        <a:lstStyle/>
        <a:p>
          <a:endParaRPr lang="en-US"/>
        </a:p>
      </dgm:t>
    </dgm:pt>
    <dgm:pt modelId="{CF254AAC-45B0-445A-9178-A8B6E9A2727C}" type="pres">
      <dgm:prSet presAssocID="{7EB36885-1992-4684-868C-CA4F2789A3A1}" presName="sibTrans" presStyleLbl="sibTrans2D1" presStyleIdx="0" presStyleCnt="0"/>
      <dgm:spPr/>
      <dgm:t>
        <a:bodyPr/>
        <a:lstStyle/>
        <a:p>
          <a:endParaRPr lang="en-US"/>
        </a:p>
      </dgm:t>
    </dgm:pt>
    <dgm:pt modelId="{A71D0131-A794-4547-B05E-CAE98E21CB21}" type="pres">
      <dgm:prSet presAssocID="{1C111793-A6B5-4E7A-A703-2B932F4D5621}" presName="compNode" presStyleCnt="0"/>
      <dgm:spPr/>
      <dgm:t>
        <a:bodyPr/>
        <a:lstStyle/>
        <a:p>
          <a:endParaRPr lang="en-US"/>
        </a:p>
      </dgm:t>
    </dgm:pt>
    <dgm:pt modelId="{A1AC37A9-F6CC-4DDD-A338-F139318E612B}" type="pres">
      <dgm:prSet presAssocID="{1C111793-A6B5-4E7A-A703-2B932F4D5621}" presName="childRect" presStyleLbl="bgAcc1" presStyleIdx="2" presStyleCnt="4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EDD213D-AC7A-4D20-802D-B66C051DA729}" type="pres">
      <dgm:prSet presAssocID="{1C111793-A6B5-4E7A-A703-2B932F4D562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9FA76-FBC9-4B4B-A126-AF365FE00F99}" type="pres">
      <dgm:prSet presAssocID="{1C111793-A6B5-4E7A-A703-2B932F4D5621}" presName="parentRect" presStyleLbl="alignNode1" presStyleIdx="2" presStyleCnt="4"/>
      <dgm:spPr/>
      <dgm:t>
        <a:bodyPr/>
        <a:lstStyle/>
        <a:p>
          <a:endParaRPr lang="en-US"/>
        </a:p>
      </dgm:t>
    </dgm:pt>
    <dgm:pt modelId="{E145A3F8-A4B7-400D-97E9-3C9FA6D730BD}" type="pres">
      <dgm:prSet presAssocID="{1C111793-A6B5-4E7A-A703-2B932F4D5621}" presName="adorn" presStyleLbl="fgAccFollowNode1" presStyleIdx="2" presStyleCnt="4"/>
      <dgm:spPr/>
      <dgm:t>
        <a:bodyPr/>
        <a:lstStyle/>
        <a:p>
          <a:endParaRPr lang="en-US"/>
        </a:p>
      </dgm:t>
    </dgm:pt>
    <dgm:pt modelId="{54BFB26D-7978-4E11-A3CB-CDCBA48B0723}" type="pres">
      <dgm:prSet presAssocID="{BB3A0827-E182-480B-B941-2FE9F871782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5B00DECB-CA1C-4D95-AF72-634008899140}" type="pres">
      <dgm:prSet presAssocID="{73637CA0-930B-4DC6-9F82-B649F82CC641}" presName="compNode" presStyleCnt="0"/>
      <dgm:spPr/>
      <dgm:t>
        <a:bodyPr/>
        <a:lstStyle/>
        <a:p>
          <a:endParaRPr lang="en-US"/>
        </a:p>
      </dgm:t>
    </dgm:pt>
    <dgm:pt modelId="{CB21283C-0445-4520-9165-7EEAB872A252}" type="pres">
      <dgm:prSet presAssocID="{73637CA0-930B-4DC6-9F82-B649F82CC641}" presName="childRect" presStyleLbl="bgAcc1" presStyleIdx="3" presStyleCnt="4">
        <dgm:presLayoutVars>
          <dgm:bulletEnabled val="1"/>
        </dgm:presLayoutVars>
      </dgm:prSet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34B03CB-981D-43D7-B0EA-BD5ACE444825}" type="pres">
      <dgm:prSet presAssocID="{73637CA0-930B-4DC6-9F82-B649F82CC641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8CFDC0-2CE0-488F-A0BA-08000DB5AF46}" type="pres">
      <dgm:prSet presAssocID="{73637CA0-930B-4DC6-9F82-B649F82CC641}" presName="parentRect" presStyleLbl="alignNode1" presStyleIdx="3" presStyleCnt="4"/>
      <dgm:spPr/>
      <dgm:t>
        <a:bodyPr/>
        <a:lstStyle/>
        <a:p>
          <a:endParaRPr lang="en-US"/>
        </a:p>
      </dgm:t>
    </dgm:pt>
    <dgm:pt modelId="{A480BBD9-A9FC-43F7-B7DA-5E5AC99B4195}" type="pres">
      <dgm:prSet presAssocID="{73637CA0-930B-4DC6-9F82-B649F82CC641}" presName="adorn" presStyleLbl="fgAccFollowNode1" presStyleIdx="3" presStyleCnt="4"/>
      <dgm:spPr/>
      <dgm:t>
        <a:bodyPr/>
        <a:lstStyle/>
        <a:p>
          <a:endParaRPr lang="en-US"/>
        </a:p>
      </dgm:t>
    </dgm:pt>
  </dgm:ptLst>
  <dgm:cxnLst>
    <dgm:cxn modelId="{9CC596A3-42EA-4241-AAFC-D9F62112FDB6}" srcId="{73B748D6-B9B8-478E-A158-E93B77B4D6A6}" destId="{F92F83F2-9981-4DF0-9499-8E162EF445B2}" srcOrd="1" destOrd="0" parTransId="{38D98CFF-AE63-4CAE-B686-966F08F2728F}" sibTransId="{7EB36885-1992-4684-868C-CA4F2789A3A1}"/>
    <dgm:cxn modelId="{1C41CB76-7839-4A3A-A6FB-90B8FC7F4D7A}" srcId="{73B748D6-B9B8-478E-A158-E93B77B4D6A6}" destId="{1C111793-A6B5-4E7A-A703-2B932F4D5621}" srcOrd="2" destOrd="0" parTransId="{75663552-05A3-4195-8967-5E3646C95711}" sibTransId="{BB3A0827-E182-480B-B941-2FE9F8717823}"/>
    <dgm:cxn modelId="{4AF98E3C-6236-4621-95A4-9D0F843BBCCA}" type="presOf" srcId="{1C111793-A6B5-4E7A-A703-2B932F4D5621}" destId="{7D79FA76-FBC9-4B4B-A126-AF365FE00F99}" srcOrd="1" destOrd="0" presId="urn:microsoft.com/office/officeart/2005/8/layout/bList2#2"/>
    <dgm:cxn modelId="{FFBFAF57-5B65-4C33-B2F9-3D59093035CC}" type="presOf" srcId="{7EB36885-1992-4684-868C-CA4F2789A3A1}" destId="{CF254AAC-45B0-445A-9178-A8B6E9A2727C}" srcOrd="0" destOrd="0" presId="urn:microsoft.com/office/officeart/2005/8/layout/bList2#2"/>
    <dgm:cxn modelId="{156DA77F-8682-4ACA-8DE2-CA8AED2CBFCD}" type="presOf" srcId="{73B748D6-B9B8-478E-A158-E93B77B4D6A6}" destId="{84443591-BC00-47A2-939C-E84E8A8C27E7}" srcOrd="0" destOrd="0" presId="urn:microsoft.com/office/officeart/2005/8/layout/bList2#2"/>
    <dgm:cxn modelId="{8F402D36-5832-46EE-8590-2BE13AAB71BE}" type="presOf" srcId="{F92F83F2-9981-4DF0-9499-8E162EF445B2}" destId="{8D8635C6-536F-4DCC-BB17-007562B3CF42}" srcOrd="1" destOrd="0" presId="urn:microsoft.com/office/officeart/2005/8/layout/bList2#2"/>
    <dgm:cxn modelId="{71F371E1-8E35-4F61-A0DB-83B46C80D17B}" type="presOf" srcId="{84F06671-28D9-4FF1-B8D2-B01430CAFE2D}" destId="{0122F7C7-6D63-4E31-8BE6-C2051746A48D}" srcOrd="1" destOrd="0" presId="urn:microsoft.com/office/officeart/2005/8/layout/bList2#2"/>
    <dgm:cxn modelId="{D488464E-449F-4F21-9E70-C257CE13ED59}" type="presOf" srcId="{73637CA0-930B-4DC6-9F82-B649F82CC641}" destId="{058CFDC0-2CE0-488F-A0BA-08000DB5AF46}" srcOrd="1" destOrd="0" presId="urn:microsoft.com/office/officeart/2005/8/layout/bList2#2"/>
    <dgm:cxn modelId="{961E16AA-0D8C-4EA0-B689-38F68F6EBFB8}" type="presOf" srcId="{84F06671-28D9-4FF1-B8D2-B01430CAFE2D}" destId="{6B761FD0-D26F-47D8-B411-518636584BBC}" srcOrd="0" destOrd="0" presId="urn:microsoft.com/office/officeart/2005/8/layout/bList2#2"/>
    <dgm:cxn modelId="{3BD008CF-E968-47DD-8BE2-E7FED4A00984}" type="presOf" srcId="{BB3A0827-E182-480B-B941-2FE9F8717823}" destId="{54BFB26D-7978-4E11-A3CB-CDCBA48B0723}" srcOrd="0" destOrd="0" presId="urn:microsoft.com/office/officeart/2005/8/layout/bList2#2"/>
    <dgm:cxn modelId="{0C197E9A-72AA-41B4-9B3E-FC37C628C201}" srcId="{73B748D6-B9B8-478E-A158-E93B77B4D6A6}" destId="{73637CA0-930B-4DC6-9F82-B649F82CC641}" srcOrd="3" destOrd="0" parTransId="{414FCD21-6975-4151-8C96-A6936AFFABED}" sibTransId="{D3F71AAC-ABC5-49D8-8B2C-2CAD9AD6C979}"/>
    <dgm:cxn modelId="{06A313F5-1EA4-4D81-BABB-D2C5B68CE2A2}" type="presOf" srcId="{73637CA0-930B-4DC6-9F82-B649F82CC641}" destId="{D34B03CB-981D-43D7-B0EA-BD5ACE444825}" srcOrd="0" destOrd="0" presId="urn:microsoft.com/office/officeart/2005/8/layout/bList2#2"/>
    <dgm:cxn modelId="{E24DDE5A-3F99-463D-BAEB-914576A93843}" type="presOf" srcId="{F92F83F2-9981-4DF0-9499-8E162EF445B2}" destId="{847468B6-80E6-4E69-ABAB-C4F7636CE414}" srcOrd="0" destOrd="0" presId="urn:microsoft.com/office/officeart/2005/8/layout/bList2#2"/>
    <dgm:cxn modelId="{ACD5394D-D8C3-4025-AAD0-3DC3AC0FAB11}" type="presOf" srcId="{DCAB7D29-53D9-4410-A203-A55ED81CC787}" destId="{0E1039E1-C7F8-464D-BB60-998C2639162E}" srcOrd="0" destOrd="0" presId="urn:microsoft.com/office/officeart/2005/8/layout/bList2#2"/>
    <dgm:cxn modelId="{90D5FFF9-79F1-4A14-824D-2F8BE28389CE}" srcId="{73B748D6-B9B8-478E-A158-E93B77B4D6A6}" destId="{84F06671-28D9-4FF1-B8D2-B01430CAFE2D}" srcOrd="0" destOrd="0" parTransId="{5BF1848B-B1D6-45FC-AAAB-C1F152822C59}" sibTransId="{DCAB7D29-53D9-4410-A203-A55ED81CC787}"/>
    <dgm:cxn modelId="{7E541921-D78E-4CCA-A570-9EA2F5C893F4}" type="presOf" srcId="{1C111793-A6B5-4E7A-A703-2B932F4D5621}" destId="{6EDD213D-AC7A-4D20-802D-B66C051DA729}" srcOrd="0" destOrd="0" presId="urn:microsoft.com/office/officeart/2005/8/layout/bList2#2"/>
    <dgm:cxn modelId="{68CA9DA8-3C99-4C58-86AB-3005EC4A1CDD}" type="presParOf" srcId="{84443591-BC00-47A2-939C-E84E8A8C27E7}" destId="{D89A34D6-1C92-490F-B971-A8CAF4B98EA6}" srcOrd="0" destOrd="0" presId="urn:microsoft.com/office/officeart/2005/8/layout/bList2#2"/>
    <dgm:cxn modelId="{D61B7CBD-FEB4-4984-93F9-8DB7699383D7}" type="presParOf" srcId="{D89A34D6-1C92-490F-B971-A8CAF4B98EA6}" destId="{ED219476-0799-45B2-AC44-5E8E113EDB1A}" srcOrd="0" destOrd="0" presId="urn:microsoft.com/office/officeart/2005/8/layout/bList2#2"/>
    <dgm:cxn modelId="{881A5944-F4E7-4949-969D-A88B0DF9019D}" type="presParOf" srcId="{D89A34D6-1C92-490F-B971-A8CAF4B98EA6}" destId="{6B761FD0-D26F-47D8-B411-518636584BBC}" srcOrd="1" destOrd="0" presId="urn:microsoft.com/office/officeart/2005/8/layout/bList2#2"/>
    <dgm:cxn modelId="{4CC62268-FA6E-40BE-86EB-1563FEBA22E1}" type="presParOf" srcId="{D89A34D6-1C92-490F-B971-A8CAF4B98EA6}" destId="{0122F7C7-6D63-4E31-8BE6-C2051746A48D}" srcOrd="2" destOrd="0" presId="urn:microsoft.com/office/officeart/2005/8/layout/bList2#2"/>
    <dgm:cxn modelId="{4BE7E539-E3F7-4613-BC0E-F98F9975FD33}" type="presParOf" srcId="{D89A34D6-1C92-490F-B971-A8CAF4B98EA6}" destId="{D0B24179-C980-4BA0-8700-2A4A27F97AC5}" srcOrd="3" destOrd="0" presId="urn:microsoft.com/office/officeart/2005/8/layout/bList2#2"/>
    <dgm:cxn modelId="{C21F2474-A9CE-4D44-AB03-96BD5D590DFE}" type="presParOf" srcId="{84443591-BC00-47A2-939C-E84E8A8C27E7}" destId="{0E1039E1-C7F8-464D-BB60-998C2639162E}" srcOrd="1" destOrd="0" presId="urn:microsoft.com/office/officeart/2005/8/layout/bList2#2"/>
    <dgm:cxn modelId="{09740FA1-8AAB-4BBB-A3D9-612F79C3CEF1}" type="presParOf" srcId="{84443591-BC00-47A2-939C-E84E8A8C27E7}" destId="{36742269-0573-4A4F-8BFD-994182E65D38}" srcOrd="2" destOrd="0" presId="urn:microsoft.com/office/officeart/2005/8/layout/bList2#2"/>
    <dgm:cxn modelId="{D6828A80-B533-4704-8E34-D23C05BFD243}" type="presParOf" srcId="{36742269-0573-4A4F-8BFD-994182E65D38}" destId="{D4438F73-BACD-401F-9F78-80D5241F931E}" srcOrd="0" destOrd="0" presId="urn:microsoft.com/office/officeart/2005/8/layout/bList2#2"/>
    <dgm:cxn modelId="{5961CDDD-532F-4D4B-809A-42EB8F22868A}" type="presParOf" srcId="{36742269-0573-4A4F-8BFD-994182E65D38}" destId="{847468B6-80E6-4E69-ABAB-C4F7636CE414}" srcOrd="1" destOrd="0" presId="urn:microsoft.com/office/officeart/2005/8/layout/bList2#2"/>
    <dgm:cxn modelId="{0FD07633-7316-454E-AB95-7C026B37E58A}" type="presParOf" srcId="{36742269-0573-4A4F-8BFD-994182E65D38}" destId="{8D8635C6-536F-4DCC-BB17-007562B3CF42}" srcOrd="2" destOrd="0" presId="urn:microsoft.com/office/officeart/2005/8/layout/bList2#2"/>
    <dgm:cxn modelId="{2F98CDD2-7142-480B-AADD-CD39161B9A3F}" type="presParOf" srcId="{36742269-0573-4A4F-8BFD-994182E65D38}" destId="{DF345C62-8084-4037-BF6C-FA0E66194460}" srcOrd="3" destOrd="0" presId="urn:microsoft.com/office/officeart/2005/8/layout/bList2#2"/>
    <dgm:cxn modelId="{9BBB09A2-8B45-4F9A-929C-80ED7820CB26}" type="presParOf" srcId="{84443591-BC00-47A2-939C-E84E8A8C27E7}" destId="{CF254AAC-45B0-445A-9178-A8B6E9A2727C}" srcOrd="3" destOrd="0" presId="urn:microsoft.com/office/officeart/2005/8/layout/bList2#2"/>
    <dgm:cxn modelId="{3EFB57EA-59CB-4A53-AF31-D31F0F0F3CCD}" type="presParOf" srcId="{84443591-BC00-47A2-939C-E84E8A8C27E7}" destId="{A71D0131-A794-4547-B05E-CAE98E21CB21}" srcOrd="4" destOrd="0" presId="urn:microsoft.com/office/officeart/2005/8/layout/bList2#2"/>
    <dgm:cxn modelId="{369EBA84-5FFF-445D-8145-3C07A7644416}" type="presParOf" srcId="{A71D0131-A794-4547-B05E-CAE98E21CB21}" destId="{A1AC37A9-F6CC-4DDD-A338-F139318E612B}" srcOrd="0" destOrd="0" presId="urn:microsoft.com/office/officeart/2005/8/layout/bList2#2"/>
    <dgm:cxn modelId="{44A02AA9-0AB6-4C1C-BD69-37311A492539}" type="presParOf" srcId="{A71D0131-A794-4547-B05E-CAE98E21CB21}" destId="{6EDD213D-AC7A-4D20-802D-B66C051DA729}" srcOrd="1" destOrd="0" presId="urn:microsoft.com/office/officeart/2005/8/layout/bList2#2"/>
    <dgm:cxn modelId="{83F1CB05-C98E-44A1-917C-CD0F315DAAEF}" type="presParOf" srcId="{A71D0131-A794-4547-B05E-CAE98E21CB21}" destId="{7D79FA76-FBC9-4B4B-A126-AF365FE00F99}" srcOrd="2" destOrd="0" presId="urn:microsoft.com/office/officeart/2005/8/layout/bList2#2"/>
    <dgm:cxn modelId="{73DAD775-EE59-432C-AC52-34E336ABB1F8}" type="presParOf" srcId="{A71D0131-A794-4547-B05E-CAE98E21CB21}" destId="{E145A3F8-A4B7-400D-97E9-3C9FA6D730BD}" srcOrd="3" destOrd="0" presId="urn:microsoft.com/office/officeart/2005/8/layout/bList2#2"/>
    <dgm:cxn modelId="{B85645BE-A3DF-448B-8CDD-7033A64DDB73}" type="presParOf" srcId="{84443591-BC00-47A2-939C-E84E8A8C27E7}" destId="{54BFB26D-7978-4E11-A3CB-CDCBA48B0723}" srcOrd="5" destOrd="0" presId="urn:microsoft.com/office/officeart/2005/8/layout/bList2#2"/>
    <dgm:cxn modelId="{0AE02B08-0E8C-4BD2-9BEE-D357B2049D58}" type="presParOf" srcId="{84443591-BC00-47A2-939C-E84E8A8C27E7}" destId="{5B00DECB-CA1C-4D95-AF72-634008899140}" srcOrd="6" destOrd="0" presId="urn:microsoft.com/office/officeart/2005/8/layout/bList2#2"/>
    <dgm:cxn modelId="{E6420D05-37D1-41BB-8755-CB4BB12E4D01}" type="presParOf" srcId="{5B00DECB-CA1C-4D95-AF72-634008899140}" destId="{CB21283C-0445-4520-9165-7EEAB872A252}" srcOrd="0" destOrd="0" presId="urn:microsoft.com/office/officeart/2005/8/layout/bList2#2"/>
    <dgm:cxn modelId="{E497B76D-2EC5-4A79-83DD-7465B102EBE1}" type="presParOf" srcId="{5B00DECB-CA1C-4D95-AF72-634008899140}" destId="{D34B03CB-981D-43D7-B0EA-BD5ACE444825}" srcOrd="1" destOrd="0" presId="urn:microsoft.com/office/officeart/2005/8/layout/bList2#2"/>
    <dgm:cxn modelId="{FA1641F3-498D-492E-8C2D-DAD055EEB38A}" type="presParOf" srcId="{5B00DECB-CA1C-4D95-AF72-634008899140}" destId="{058CFDC0-2CE0-488F-A0BA-08000DB5AF46}" srcOrd="2" destOrd="0" presId="urn:microsoft.com/office/officeart/2005/8/layout/bList2#2"/>
    <dgm:cxn modelId="{0D6888D9-4BAF-44C1-8E59-BE1CD946D599}" type="presParOf" srcId="{5B00DECB-CA1C-4D95-AF72-634008899140}" destId="{A480BBD9-A9FC-43F7-B7DA-5E5AC99B4195}" srcOrd="3" destOrd="0" presId="urn:microsoft.com/office/officeart/2005/8/layout/bList2#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9BC82E0-028E-457F-9A62-EEE9256F298B}" type="doc">
      <dgm:prSet loTypeId="urn:microsoft.com/office/officeart/2005/8/layout/v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69304D7-574F-4D09-A642-21CA3EB7A574}">
      <dgm:prSet custT="1"/>
      <dgm:spPr/>
      <dgm:t>
        <a:bodyPr/>
        <a:lstStyle/>
        <a:p>
          <a:pPr rtl="0"/>
          <a:r>
            <a:rPr lang="en-US" sz="2200" dirty="0" err="1" smtClean="0">
              <a:latin typeface="Calibri" panose="020F0502020204030204" pitchFamily="34" charset="0"/>
            </a:rPr>
            <a:t>Bertujuan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untuk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b="1" dirty="0" err="1" smtClean="0">
              <a:latin typeface="Calibri" panose="020F0502020204030204" pitchFamily="34" charset="0"/>
            </a:rPr>
            <a:t>meyakinkan</a:t>
          </a:r>
          <a:r>
            <a:rPr lang="en-US" sz="2200" b="1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bahwa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k</a:t>
          </a:r>
          <a:r>
            <a:rPr lang="en-US" sz="2200" b="1" dirty="0" err="1" smtClean="0">
              <a:latin typeface="Calibri" panose="020F0502020204030204" pitchFamily="34" charset="0"/>
            </a:rPr>
            <a:t>ebutuhan</a:t>
          </a:r>
          <a:r>
            <a:rPr lang="en-US" sz="2200" dirty="0" smtClean="0">
              <a:latin typeface="Calibri" panose="020F0502020204030204" pitchFamily="34" charset="0"/>
            </a:rPr>
            <a:t> yang </a:t>
          </a:r>
          <a:r>
            <a:rPr lang="en-US" sz="2200" dirty="0" err="1" smtClean="0">
              <a:latin typeface="Calibri" panose="020F0502020204030204" pitchFamily="34" charset="0"/>
            </a:rPr>
            <a:t>sudah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didefinisikan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b="1" dirty="0" err="1" smtClean="0">
              <a:latin typeface="Calibri" panose="020F0502020204030204" pitchFamily="34" charset="0"/>
            </a:rPr>
            <a:t>sesuai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dengan</a:t>
          </a:r>
          <a:r>
            <a:rPr lang="en-US" sz="2200" dirty="0" smtClean="0">
              <a:latin typeface="Calibri" panose="020F0502020204030204" pitchFamily="34" charset="0"/>
            </a:rPr>
            <a:t> yang </a:t>
          </a:r>
          <a:r>
            <a:rPr lang="en-US" sz="2200" dirty="0" err="1" smtClean="0">
              <a:latin typeface="Calibri" panose="020F0502020204030204" pitchFamily="34" charset="0"/>
            </a:rPr>
            <a:t>diinginkan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b="1" dirty="0" err="1" smtClean="0">
              <a:latin typeface="Calibri" panose="020F0502020204030204" pitchFamily="34" charset="0"/>
            </a:rPr>
            <a:t>pengguna</a:t>
          </a:r>
          <a:endParaRPr lang="en-US" sz="2200" b="1" dirty="0">
            <a:latin typeface="Calibri" panose="020F0502020204030204" pitchFamily="34" charset="0"/>
          </a:endParaRPr>
        </a:p>
      </dgm:t>
    </dgm:pt>
    <dgm:pt modelId="{1AF71406-2DB0-447E-A90A-5315B8F1687E}" type="parTrans" cxnId="{D523D393-08F2-4BF1-9FE5-125DFE4BD49E}">
      <dgm:prSet/>
      <dgm:spPr/>
      <dgm:t>
        <a:bodyPr/>
        <a:lstStyle/>
        <a:p>
          <a:endParaRPr lang="en-US"/>
        </a:p>
      </dgm:t>
    </dgm:pt>
    <dgm:pt modelId="{271A732B-6D0B-4DC1-807F-3C14677D1DF8}" type="sibTrans" cxnId="{D523D393-08F2-4BF1-9FE5-125DFE4BD49E}">
      <dgm:prSet/>
      <dgm:spPr/>
      <dgm:t>
        <a:bodyPr/>
        <a:lstStyle/>
        <a:p>
          <a:endParaRPr lang="en-US"/>
        </a:p>
      </dgm:t>
    </dgm:pt>
    <dgm:pt modelId="{AFD554ED-2A29-4E10-AEE1-1254B98D6EF1}">
      <dgm:prSet custT="1"/>
      <dgm:spPr/>
      <dgm:t>
        <a:bodyPr/>
        <a:lstStyle/>
        <a:p>
          <a:pPr rtl="0"/>
          <a:r>
            <a:rPr lang="en-US" sz="2200" b="1" dirty="0" err="1" smtClean="0">
              <a:latin typeface="Calibri" panose="020F0502020204030204" pitchFamily="34" charset="0"/>
            </a:rPr>
            <a:t>Menghindari</a:t>
          </a:r>
          <a:r>
            <a:rPr lang="en-US" sz="2200" b="1" dirty="0" smtClean="0">
              <a:latin typeface="Calibri" panose="020F0502020204030204" pitchFamily="34" charset="0"/>
            </a:rPr>
            <a:t> </a:t>
          </a:r>
          <a:r>
            <a:rPr lang="en-US" sz="2200" b="1" dirty="0" err="1" smtClean="0">
              <a:latin typeface="Calibri" panose="020F0502020204030204" pitchFamily="34" charset="0"/>
            </a:rPr>
            <a:t>Kesalahan</a:t>
          </a:r>
          <a:r>
            <a:rPr lang="en-US" sz="2200" b="1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pendefinisian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kebutuhan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karena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akan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menyebabkan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penambahan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biaya</a:t>
          </a:r>
          <a:r>
            <a:rPr lang="en-US" sz="2200" dirty="0" smtClean="0">
              <a:latin typeface="Calibri" panose="020F0502020204030204" pitchFamily="34" charset="0"/>
            </a:rPr>
            <a:t> yang </a:t>
          </a:r>
          <a:r>
            <a:rPr lang="en-US" sz="2200" dirty="0" err="1" smtClean="0">
              <a:latin typeface="Calibri" panose="020F0502020204030204" pitchFamily="34" charset="0"/>
            </a:rPr>
            <a:t>besar</a:t>
          </a:r>
          <a:r>
            <a:rPr lang="en-US" sz="2200" dirty="0" smtClean="0">
              <a:latin typeface="Calibri" panose="020F0502020204030204" pitchFamily="34" charset="0"/>
            </a:rPr>
            <a:t>  </a:t>
          </a:r>
          <a:endParaRPr lang="en-US" sz="2200" dirty="0">
            <a:latin typeface="Calibri" panose="020F0502020204030204" pitchFamily="34" charset="0"/>
          </a:endParaRPr>
        </a:p>
      </dgm:t>
    </dgm:pt>
    <dgm:pt modelId="{0A37F928-D3D4-4CDD-9BF9-E55D90BAE14C}" type="parTrans" cxnId="{F5CD06B7-1820-4523-8DC1-48ED32558DA8}">
      <dgm:prSet/>
      <dgm:spPr/>
      <dgm:t>
        <a:bodyPr/>
        <a:lstStyle/>
        <a:p>
          <a:endParaRPr lang="en-US"/>
        </a:p>
      </dgm:t>
    </dgm:pt>
    <dgm:pt modelId="{D98F77A2-407E-4594-87B4-E320173DE75B}" type="sibTrans" cxnId="{F5CD06B7-1820-4523-8DC1-48ED32558DA8}">
      <dgm:prSet/>
      <dgm:spPr/>
      <dgm:t>
        <a:bodyPr/>
        <a:lstStyle/>
        <a:p>
          <a:endParaRPr lang="en-US"/>
        </a:p>
      </dgm:t>
    </dgm:pt>
    <dgm:pt modelId="{06FC2CA8-13F2-4282-92D4-AFD67ED93860}">
      <dgm:prSet custT="1"/>
      <dgm:spPr/>
      <dgm:t>
        <a:bodyPr/>
        <a:lstStyle/>
        <a:p>
          <a:pPr rtl="0"/>
          <a:r>
            <a:rPr lang="en-US" sz="2200" dirty="0" err="1" smtClean="0">
              <a:latin typeface="Calibri" panose="020F0502020204030204" pitchFamily="34" charset="0"/>
            </a:rPr>
            <a:t>Memperbaiki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definisi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kebutuhan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setelah</a:t>
          </a:r>
          <a:r>
            <a:rPr lang="en-US" sz="2200" dirty="0" smtClean="0">
              <a:latin typeface="Calibri" panose="020F0502020204030204" pitchFamily="34" charset="0"/>
            </a:rPr>
            <a:t> software </a:t>
          </a:r>
          <a:r>
            <a:rPr lang="en-US" sz="2200" dirty="0" err="1" smtClean="0">
              <a:latin typeface="Calibri" panose="020F0502020204030204" pitchFamily="34" charset="0"/>
            </a:rPr>
            <a:t>dikirim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akan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menyebabkan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peningkatan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biaya</a:t>
          </a:r>
          <a:r>
            <a:rPr lang="en-US" sz="2200" dirty="0" smtClean="0">
              <a:latin typeface="Calibri" panose="020F0502020204030204" pitchFamily="34" charset="0"/>
            </a:rPr>
            <a:t> </a:t>
          </a:r>
          <a:r>
            <a:rPr lang="en-US" sz="2200" dirty="0" err="1" smtClean="0">
              <a:latin typeface="Calibri" panose="020F0502020204030204" pitchFamily="34" charset="0"/>
            </a:rPr>
            <a:t>hingga</a:t>
          </a:r>
          <a:r>
            <a:rPr lang="en-US" sz="2200" dirty="0" smtClean="0">
              <a:latin typeface="Calibri" panose="020F0502020204030204" pitchFamily="34" charset="0"/>
            </a:rPr>
            <a:t> 100 kali.</a:t>
          </a:r>
          <a:endParaRPr lang="en-US" sz="2200" dirty="0">
            <a:latin typeface="Calibri" panose="020F0502020204030204" pitchFamily="34" charset="0"/>
          </a:endParaRPr>
        </a:p>
      </dgm:t>
    </dgm:pt>
    <dgm:pt modelId="{5E159AA7-91B7-4506-8CA9-298B22E39A61}" type="parTrans" cxnId="{0B4BB110-3D6A-40B8-A9AC-E7FBE151F338}">
      <dgm:prSet/>
      <dgm:spPr/>
      <dgm:t>
        <a:bodyPr/>
        <a:lstStyle/>
        <a:p>
          <a:endParaRPr lang="en-US"/>
        </a:p>
      </dgm:t>
    </dgm:pt>
    <dgm:pt modelId="{276296A1-B6D1-4F00-BE9E-29FB80E2C898}" type="sibTrans" cxnId="{0B4BB110-3D6A-40B8-A9AC-E7FBE151F338}">
      <dgm:prSet/>
      <dgm:spPr/>
      <dgm:t>
        <a:bodyPr/>
        <a:lstStyle/>
        <a:p>
          <a:endParaRPr lang="en-US"/>
        </a:p>
      </dgm:t>
    </dgm:pt>
    <dgm:pt modelId="{8315AD36-2EAB-4A47-B91D-55D6F099182B}" type="pres">
      <dgm:prSet presAssocID="{B9BC82E0-028E-457F-9A62-EEE9256F298B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D2F9EC3-24B6-4245-BEDA-1756D5C6980A}" type="pres">
      <dgm:prSet presAssocID="{B9BC82E0-028E-457F-9A62-EEE9256F298B}" presName="dummyMaxCanvas" presStyleCnt="0">
        <dgm:presLayoutVars/>
      </dgm:prSet>
      <dgm:spPr/>
      <dgm:t>
        <a:bodyPr/>
        <a:lstStyle/>
        <a:p>
          <a:endParaRPr lang="en-US"/>
        </a:p>
      </dgm:t>
    </dgm:pt>
    <dgm:pt modelId="{0F8206D3-FCA9-4065-ACE7-62626FC57563}" type="pres">
      <dgm:prSet presAssocID="{B9BC82E0-028E-457F-9A62-EEE9256F298B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3B65D7-DC20-413C-8E26-E0F76045A221}" type="pres">
      <dgm:prSet presAssocID="{B9BC82E0-028E-457F-9A62-EEE9256F298B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DBDB14-703F-4148-8CFB-F38C73B16EFF}" type="pres">
      <dgm:prSet presAssocID="{B9BC82E0-028E-457F-9A62-EEE9256F298B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96743-719A-4A6F-88BB-B2BC4DB724E7}" type="pres">
      <dgm:prSet presAssocID="{B9BC82E0-028E-457F-9A62-EEE9256F298B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CF9D3-0025-4E05-BA91-A603A81A7F23}" type="pres">
      <dgm:prSet presAssocID="{B9BC82E0-028E-457F-9A62-EEE9256F298B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4E4763-48A5-49E2-B2A9-604C4FA30206}" type="pres">
      <dgm:prSet presAssocID="{B9BC82E0-028E-457F-9A62-EEE9256F298B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EFD20-D3B8-4ED8-9807-71BF101E2212}" type="pres">
      <dgm:prSet presAssocID="{B9BC82E0-028E-457F-9A62-EEE9256F298B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99459-07DE-4BD6-9619-7382EFCEF0F8}" type="pres">
      <dgm:prSet presAssocID="{B9BC82E0-028E-457F-9A62-EEE9256F298B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CB51E1-6509-44EB-A344-60D6CBAE698B}" type="presOf" srcId="{271A732B-6D0B-4DC1-807F-3C14677D1DF8}" destId="{7EF96743-719A-4A6F-88BB-B2BC4DB724E7}" srcOrd="0" destOrd="0" presId="urn:microsoft.com/office/officeart/2005/8/layout/vProcess5"/>
    <dgm:cxn modelId="{12B9E604-535F-41DF-AA7A-A36D772F2AA0}" type="presOf" srcId="{AFD554ED-2A29-4E10-AEE1-1254B98D6EF1}" destId="{A43B65D7-DC20-413C-8E26-E0F76045A221}" srcOrd="0" destOrd="0" presId="urn:microsoft.com/office/officeart/2005/8/layout/vProcess5"/>
    <dgm:cxn modelId="{F2933AD4-998D-4DE4-87F9-2AD21158A25C}" type="presOf" srcId="{06FC2CA8-13F2-4282-92D4-AFD67ED93860}" destId="{63DBDB14-703F-4148-8CFB-F38C73B16EFF}" srcOrd="0" destOrd="0" presId="urn:microsoft.com/office/officeart/2005/8/layout/vProcess5"/>
    <dgm:cxn modelId="{19B80564-A9E6-4F61-AE09-87D98D7CF49F}" type="presOf" srcId="{06FC2CA8-13F2-4282-92D4-AFD67ED93860}" destId="{DE599459-07DE-4BD6-9619-7382EFCEF0F8}" srcOrd="1" destOrd="0" presId="urn:microsoft.com/office/officeart/2005/8/layout/vProcess5"/>
    <dgm:cxn modelId="{DD4AA827-C485-4983-9B28-FA479C44CE8D}" type="presOf" srcId="{AFD554ED-2A29-4E10-AEE1-1254B98D6EF1}" destId="{624EFD20-D3B8-4ED8-9807-71BF101E2212}" srcOrd="1" destOrd="0" presId="urn:microsoft.com/office/officeart/2005/8/layout/vProcess5"/>
    <dgm:cxn modelId="{0B4BB110-3D6A-40B8-A9AC-E7FBE151F338}" srcId="{B9BC82E0-028E-457F-9A62-EEE9256F298B}" destId="{06FC2CA8-13F2-4282-92D4-AFD67ED93860}" srcOrd="2" destOrd="0" parTransId="{5E159AA7-91B7-4506-8CA9-298B22E39A61}" sibTransId="{276296A1-B6D1-4F00-BE9E-29FB80E2C898}"/>
    <dgm:cxn modelId="{FB9AB129-20B0-4963-8229-589E6B1B2754}" type="presOf" srcId="{F69304D7-574F-4D09-A642-21CA3EB7A574}" destId="{DB4E4763-48A5-49E2-B2A9-604C4FA30206}" srcOrd="1" destOrd="0" presId="urn:microsoft.com/office/officeart/2005/8/layout/vProcess5"/>
    <dgm:cxn modelId="{D523D393-08F2-4BF1-9FE5-125DFE4BD49E}" srcId="{B9BC82E0-028E-457F-9A62-EEE9256F298B}" destId="{F69304D7-574F-4D09-A642-21CA3EB7A574}" srcOrd="0" destOrd="0" parTransId="{1AF71406-2DB0-447E-A90A-5315B8F1687E}" sibTransId="{271A732B-6D0B-4DC1-807F-3C14677D1DF8}"/>
    <dgm:cxn modelId="{26740144-C0F8-4AD1-9901-41659DE60E8F}" type="presOf" srcId="{B9BC82E0-028E-457F-9A62-EEE9256F298B}" destId="{8315AD36-2EAB-4A47-B91D-55D6F099182B}" srcOrd="0" destOrd="0" presId="urn:microsoft.com/office/officeart/2005/8/layout/vProcess5"/>
    <dgm:cxn modelId="{8A5B23CB-5EAC-4F99-8599-09EB845D81B8}" type="presOf" srcId="{F69304D7-574F-4D09-A642-21CA3EB7A574}" destId="{0F8206D3-FCA9-4065-ACE7-62626FC57563}" srcOrd="0" destOrd="0" presId="urn:microsoft.com/office/officeart/2005/8/layout/vProcess5"/>
    <dgm:cxn modelId="{F5CD06B7-1820-4523-8DC1-48ED32558DA8}" srcId="{B9BC82E0-028E-457F-9A62-EEE9256F298B}" destId="{AFD554ED-2A29-4E10-AEE1-1254B98D6EF1}" srcOrd="1" destOrd="0" parTransId="{0A37F928-D3D4-4CDD-9BF9-E55D90BAE14C}" sibTransId="{D98F77A2-407E-4594-87B4-E320173DE75B}"/>
    <dgm:cxn modelId="{382EBC97-047B-4578-B237-06E0437E25BC}" type="presOf" srcId="{D98F77A2-407E-4594-87B4-E320173DE75B}" destId="{497CF9D3-0025-4E05-BA91-A603A81A7F23}" srcOrd="0" destOrd="0" presId="urn:microsoft.com/office/officeart/2005/8/layout/vProcess5"/>
    <dgm:cxn modelId="{5FF133A8-D549-4107-849D-B03B8085EC36}" type="presParOf" srcId="{8315AD36-2EAB-4A47-B91D-55D6F099182B}" destId="{FD2F9EC3-24B6-4245-BEDA-1756D5C6980A}" srcOrd="0" destOrd="0" presId="urn:microsoft.com/office/officeart/2005/8/layout/vProcess5"/>
    <dgm:cxn modelId="{96AE66B5-4F02-43EB-931B-A04B04010904}" type="presParOf" srcId="{8315AD36-2EAB-4A47-B91D-55D6F099182B}" destId="{0F8206D3-FCA9-4065-ACE7-62626FC57563}" srcOrd="1" destOrd="0" presId="urn:microsoft.com/office/officeart/2005/8/layout/vProcess5"/>
    <dgm:cxn modelId="{8F78CA4F-FB9F-41E5-B3CC-B1581005BDD8}" type="presParOf" srcId="{8315AD36-2EAB-4A47-B91D-55D6F099182B}" destId="{A43B65D7-DC20-413C-8E26-E0F76045A221}" srcOrd="2" destOrd="0" presId="urn:microsoft.com/office/officeart/2005/8/layout/vProcess5"/>
    <dgm:cxn modelId="{5651AEC2-1CF4-4ADB-80E8-0DF4E2C6DB66}" type="presParOf" srcId="{8315AD36-2EAB-4A47-B91D-55D6F099182B}" destId="{63DBDB14-703F-4148-8CFB-F38C73B16EFF}" srcOrd="3" destOrd="0" presId="urn:microsoft.com/office/officeart/2005/8/layout/vProcess5"/>
    <dgm:cxn modelId="{6244A905-AE9A-4DA5-8F31-9DB1CBC9A7FE}" type="presParOf" srcId="{8315AD36-2EAB-4A47-B91D-55D6F099182B}" destId="{7EF96743-719A-4A6F-88BB-B2BC4DB724E7}" srcOrd="4" destOrd="0" presId="urn:microsoft.com/office/officeart/2005/8/layout/vProcess5"/>
    <dgm:cxn modelId="{F460FBD5-2BE8-445C-872F-07824E23AAC8}" type="presParOf" srcId="{8315AD36-2EAB-4A47-B91D-55D6F099182B}" destId="{497CF9D3-0025-4E05-BA91-A603A81A7F23}" srcOrd="5" destOrd="0" presId="urn:microsoft.com/office/officeart/2005/8/layout/vProcess5"/>
    <dgm:cxn modelId="{23690C66-8772-48D8-82D7-61CFC419326F}" type="presParOf" srcId="{8315AD36-2EAB-4A47-B91D-55D6F099182B}" destId="{DB4E4763-48A5-49E2-B2A9-604C4FA30206}" srcOrd="6" destOrd="0" presId="urn:microsoft.com/office/officeart/2005/8/layout/vProcess5"/>
    <dgm:cxn modelId="{3CDCB2E0-10C0-4615-92C4-1419D1F4376B}" type="presParOf" srcId="{8315AD36-2EAB-4A47-B91D-55D6F099182B}" destId="{624EFD20-D3B8-4ED8-9807-71BF101E2212}" srcOrd="7" destOrd="0" presId="urn:microsoft.com/office/officeart/2005/8/layout/vProcess5"/>
    <dgm:cxn modelId="{5BB0C772-0D97-4108-9D7C-F306A54919CF}" type="presParOf" srcId="{8315AD36-2EAB-4A47-B91D-55D6F099182B}" destId="{DE599459-07DE-4BD6-9619-7382EFCEF0F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FD599E6-7B92-4119-BFD4-CB77877966A1}" type="doc">
      <dgm:prSet loTypeId="urn:microsoft.com/office/officeart/2005/8/layout/vList5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36C8B0D-96F2-4030-AB69-EB600F02A56B}">
      <dgm:prSet/>
      <dgm:spPr/>
      <dgm:t>
        <a:bodyPr/>
        <a:lstStyle/>
        <a:p>
          <a:pPr rtl="0"/>
          <a:r>
            <a:rPr lang="en-US" dirty="0" smtClean="0"/>
            <a:t>Valid</a:t>
          </a:r>
          <a:endParaRPr lang="en-US" dirty="0"/>
        </a:p>
      </dgm:t>
    </dgm:pt>
    <dgm:pt modelId="{A93A968C-9842-47A8-A5DD-866599038D72}" type="parTrans" cxnId="{77FE69BE-F38E-4CAB-A316-F2E340562AE9}">
      <dgm:prSet/>
      <dgm:spPr/>
      <dgm:t>
        <a:bodyPr/>
        <a:lstStyle/>
        <a:p>
          <a:endParaRPr lang="en-US"/>
        </a:p>
      </dgm:t>
    </dgm:pt>
    <dgm:pt modelId="{E06D4A6E-FA08-480B-ADB6-5060AB93F0AC}" type="sibTrans" cxnId="{77FE69BE-F38E-4CAB-A316-F2E340562AE9}">
      <dgm:prSet/>
      <dgm:spPr/>
      <dgm:t>
        <a:bodyPr/>
        <a:lstStyle/>
        <a:p>
          <a:endParaRPr lang="en-US"/>
        </a:p>
      </dgm:t>
    </dgm:pt>
    <dgm:pt modelId="{A1CC3694-6CE8-4C5D-AAD4-629B8691555C}">
      <dgm:prSet custT="1"/>
      <dgm:spPr/>
      <dgm:t>
        <a:bodyPr/>
        <a:lstStyle/>
        <a:p>
          <a:pPr rtl="0"/>
          <a:r>
            <a:rPr lang="en-US" sz="2000" dirty="0" err="1" smtClean="0">
              <a:latin typeface="Calibri" panose="020F0502020204030204" pitchFamily="34" charset="0"/>
            </a:rPr>
            <a:t>Apakah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sudah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sesuai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dengan</a:t>
          </a:r>
          <a:r>
            <a:rPr lang="en-US" sz="2000" dirty="0" smtClean="0">
              <a:latin typeface="Calibri" panose="020F0502020204030204" pitchFamily="34" charset="0"/>
            </a:rPr>
            <a:t> yang </a:t>
          </a:r>
          <a:r>
            <a:rPr lang="en-US" sz="2000" dirty="0" err="1" smtClean="0">
              <a:latin typeface="Calibri" panose="020F0502020204030204" pitchFamily="34" charset="0"/>
            </a:rPr>
            <a:t>diinginkan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endParaRPr lang="en-US" sz="2000" dirty="0">
            <a:latin typeface="Calibri" panose="020F0502020204030204" pitchFamily="34" charset="0"/>
          </a:endParaRPr>
        </a:p>
      </dgm:t>
    </dgm:pt>
    <dgm:pt modelId="{7CFDE052-5565-470B-8817-10F885B2CD5B}" type="parTrans" cxnId="{63E62EBB-6770-47B5-A458-2EE017953AEA}">
      <dgm:prSet/>
      <dgm:spPr/>
      <dgm:t>
        <a:bodyPr/>
        <a:lstStyle/>
        <a:p>
          <a:endParaRPr lang="en-US"/>
        </a:p>
      </dgm:t>
    </dgm:pt>
    <dgm:pt modelId="{C85B1014-2983-43B2-BAB0-601FE52F5652}" type="sibTrans" cxnId="{63E62EBB-6770-47B5-A458-2EE017953AEA}">
      <dgm:prSet/>
      <dgm:spPr/>
      <dgm:t>
        <a:bodyPr/>
        <a:lstStyle/>
        <a:p>
          <a:endParaRPr lang="en-US"/>
        </a:p>
      </dgm:t>
    </dgm:pt>
    <dgm:pt modelId="{A8C33AE4-6253-4042-8452-E5B898F7B7C8}">
      <dgm:prSet/>
      <dgm:spPr/>
      <dgm:t>
        <a:bodyPr/>
        <a:lstStyle/>
        <a:p>
          <a:pPr rtl="0"/>
          <a:r>
            <a:rPr lang="en-US" dirty="0" err="1" smtClean="0"/>
            <a:t>Konsisten</a:t>
          </a:r>
          <a:endParaRPr lang="en-US" dirty="0"/>
        </a:p>
      </dgm:t>
    </dgm:pt>
    <dgm:pt modelId="{841A9BD3-87ED-4D0D-B60C-470382E97C32}" type="parTrans" cxnId="{13696643-2AC6-45D0-9BAC-10D97F27C4EA}">
      <dgm:prSet/>
      <dgm:spPr/>
      <dgm:t>
        <a:bodyPr/>
        <a:lstStyle/>
        <a:p>
          <a:endParaRPr lang="en-US"/>
        </a:p>
      </dgm:t>
    </dgm:pt>
    <dgm:pt modelId="{CFFB16E0-A4BB-442C-8777-31CFBA327DA5}" type="sibTrans" cxnId="{13696643-2AC6-45D0-9BAC-10D97F27C4EA}">
      <dgm:prSet/>
      <dgm:spPr/>
      <dgm:t>
        <a:bodyPr/>
        <a:lstStyle/>
        <a:p>
          <a:endParaRPr lang="en-US"/>
        </a:p>
      </dgm:t>
    </dgm:pt>
    <dgm:pt modelId="{C7E841D9-06FF-44EB-94F9-A2972642E47B}">
      <dgm:prSet custT="1"/>
      <dgm:spPr/>
      <dgm:t>
        <a:bodyPr/>
        <a:lstStyle/>
        <a:p>
          <a:pPr rtl="0"/>
          <a:r>
            <a:rPr lang="en-US" sz="2000" dirty="0" err="1" smtClean="0">
              <a:latin typeface="Calibri" panose="020F0502020204030204" pitchFamily="34" charset="0"/>
            </a:rPr>
            <a:t>Adakah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konflik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dengan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kebutuhan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lainnya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endParaRPr lang="en-US" sz="2000" dirty="0">
            <a:latin typeface="Calibri" panose="020F0502020204030204" pitchFamily="34" charset="0"/>
          </a:endParaRPr>
        </a:p>
      </dgm:t>
    </dgm:pt>
    <dgm:pt modelId="{D78DB26F-2A40-4415-9A4E-8532E50AEEC0}" type="parTrans" cxnId="{5861E801-DD84-434B-A2A3-72244B2CC89F}">
      <dgm:prSet/>
      <dgm:spPr/>
      <dgm:t>
        <a:bodyPr/>
        <a:lstStyle/>
        <a:p>
          <a:endParaRPr lang="en-US"/>
        </a:p>
      </dgm:t>
    </dgm:pt>
    <dgm:pt modelId="{482209A5-F04D-408E-92B0-7C91D98D402E}" type="sibTrans" cxnId="{5861E801-DD84-434B-A2A3-72244B2CC89F}">
      <dgm:prSet/>
      <dgm:spPr/>
      <dgm:t>
        <a:bodyPr/>
        <a:lstStyle/>
        <a:p>
          <a:endParaRPr lang="en-US"/>
        </a:p>
      </dgm:t>
    </dgm:pt>
    <dgm:pt modelId="{85DAF96C-E789-44FC-A243-43EFBB9B5E99}">
      <dgm:prSet/>
      <dgm:spPr/>
      <dgm:t>
        <a:bodyPr/>
        <a:lstStyle/>
        <a:p>
          <a:pPr rtl="0"/>
          <a:r>
            <a:rPr lang="en-US" dirty="0" err="1" smtClean="0"/>
            <a:t>Lengkap</a:t>
          </a:r>
          <a:endParaRPr lang="en-US" dirty="0"/>
        </a:p>
      </dgm:t>
    </dgm:pt>
    <dgm:pt modelId="{F612023A-7D80-4F7B-9E55-CF2F33468506}" type="parTrans" cxnId="{ED7C6A4B-2E1B-431B-8896-C2CB0DBC7B49}">
      <dgm:prSet/>
      <dgm:spPr/>
      <dgm:t>
        <a:bodyPr/>
        <a:lstStyle/>
        <a:p>
          <a:endParaRPr lang="en-US"/>
        </a:p>
      </dgm:t>
    </dgm:pt>
    <dgm:pt modelId="{D0003A57-83F1-4D27-A2EF-879A05842A93}" type="sibTrans" cxnId="{ED7C6A4B-2E1B-431B-8896-C2CB0DBC7B49}">
      <dgm:prSet/>
      <dgm:spPr/>
      <dgm:t>
        <a:bodyPr/>
        <a:lstStyle/>
        <a:p>
          <a:endParaRPr lang="en-US"/>
        </a:p>
      </dgm:t>
    </dgm:pt>
    <dgm:pt modelId="{025C9252-8AAA-4759-B35C-D32DE1530DEC}">
      <dgm:prSet custT="1"/>
      <dgm:spPr/>
      <dgm:t>
        <a:bodyPr/>
        <a:lstStyle/>
        <a:p>
          <a:pPr rtl="0"/>
          <a:r>
            <a:rPr lang="en-US" sz="2000" dirty="0" err="1" smtClean="0">
              <a:latin typeface="Calibri" panose="020F0502020204030204" pitchFamily="34" charset="0"/>
            </a:rPr>
            <a:t>Apakah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sudah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mencakup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semua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fungsi</a:t>
          </a:r>
          <a:r>
            <a:rPr lang="en-US" sz="2000" dirty="0" smtClean="0">
              <a:latin typeface="Calibri" panose="020F0502020204030204" pitchFamily="34" charset="0"/>
            </a:rPr>
            <a:t> yang </a:t>
          </a:r>
          <a:r>
            <a:rPr lang="en-US" sz="2000" dirty="0" err="1" smtClean="0">
              <a:latin typeface="Calibri" panose="020F0502020204030204" pitchFamily="34" charset="0"/>
            </a:rPr>
            <a:t>dibutuhkan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endParaRPr lang="en-US" sz="2000" dirty="0">
            <a:latin typeface="Calibri" panose="020F0502020204030204" pitchFamily="34" charset="0"/>
          </a:endParaRPr>
        </a:p>
      </dgm:t>
    </dgm:pt>
    <dgm:pt modelId="{09F2C521-88B0-4E10-A93F-393C90F9D882}" type="parTrans" cxnId="{6623CB1A-1662-462E-A7B8-A5EF80667CDC}">
      <dgm:prSet/>
      <dgm:spPr/>
      <dgm:t>
        <a:bodyPr/>
        <a:lstStyle/>
        <a:p>
          <a:endParaRPr lang="en-US"/>
        </a:p>
      </dgm:t>
    </dgm:pt>
    <dgm:pt modelId="{66F731F2-F002-43AF-869D-7CD85132F4C8}" type="sibTrans" cxnId="{6623CB1A-1662-462E-A7B8-A5EF80667CDC}">
      <dgm:prSet/>
      <dgm:spPr/>
      <dgm:t>
        <a:bodyPr/>
        <a:lstStyle/>
        <a:p>
          <a:endParaRPr lang="en-US"/>
        </a:p>
      </dgm:t>
    </dgm:pt>
    <dgm:pt modelId="{AAF5705C-2FE4-4D50-A8C8-CD70B17F95F1}">
      <dgm:prSet/>
      <dgm:spPr/>
      <dgm:t>
        <a:bodyPr/>
        <a:lstStyle/>
        <a:p>
          <a:pPr rtl="0"/>
          <a:r>
            <a:rPr lang="en-US" dirty="0" err="1" smtClean="0"/>
            <a:t>Realistis</a:t>
          </a:r>
          <a:endParaRPr lang="en-US" dirty="0"/>
        </a:p>
      </dgm:t>
    </dgm:pt>
    <dgm:pt modelId="{676E283A-14F7-45DC-94CE-0C26A780ACFA}" type="parTrans" cxnId="{616AFECC-6C5B-4241-A6CB-8675234AAD74}">
      <dgm:prSet/>
      <dgm:spPr/>
      <dgm:t>
        <a:bodyPr/>
        <a:lstStyle/>
        <a:p>
          <a:endParaRPr lang="en-US"/>
        </a:p>
      </dgm:t>
    </dgm:pt>
    <dgm:pt modelId="{B7FCB018-96E5-4CA0-B13E-0EAECFC829DE}" type="sibTrans" cxnId="{616AFECC-6C5B-4241-A6CB-8675234AAD74}">
      <dgm:prSet/>
      <dgm:spPr/>
      <dgm:t>
        <a:bodyPr/>
        <a:lstStyle/>
        <a:p>
          <a:endParaRPr lang="en-US"/>
        </a:p>
      </dgm:t>
    </dgm:pt>
    <dgm:pt modelId="{3813FF1A-0C1C-43F2-A2CD-C600BB6E1854}">
      <dgm:prSet custT="1"/>
      <dgm:spPr/>
      <dgm:t>
        <a:bodyPr/>
        <a:lstStyle/>
        <a:p>
          <a:pPr rtl="0"/>
          <a:r>
            <a:rPr lang="en-US" sz="2000" dirty="0" err="1" smtClean="0">
              <a:latin typeface="Calibri" panose="020F0502020204030204" pitchFamily="34" charset="0"/>
            </a:rPr>
            <a:t>Dapatkah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kebutuhan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diimplementasikan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dengan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dana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dan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teknologi</a:t>
          </a:r>
          <a:r>
            <a:rPr lang="en-US" sz="2000" dirty="0" smtClean="0">
              <a:latin typeface="Calibri" panose="020F0502020204030204" pitchFamily="34" charset="0"/>
            </a:rPr>
            <a:t> yang </a:t>
          </a:r>
          <a:r>
            <a:rPr lang="en-US" sz="2000" dirty="0" err="1" smtClean="0">
              <a:latin typeface="Calibri" panose="020F0502020204030204" pitchFamily="34" charset="0"/>
            </a:rPr>
            <a:t>tersedia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endParaRPr lang="en-US" sz="2000" dirty="0">
            <a:latin typeface="Calibri" panose="020F0502020204030204" pitchFamily="34" charset="0"/>
          </a:endParaRPr>
        </a:p>
      </dgm:t>
    </dgm:pt>
    <dgm:pt modelId="{0F77D481-F28A-4980-931B-63942E93076A}" type="parTrans" cxnId="{AE980DCF-A674-4B12-A4A6-464824454F7C}">
      <dgm:prSet/>
      <dgm:spPr/>
      <dgm:t>
        <a:bodyPr/>
        <a:lstStyle/>
        <a:p>
          <a:endParaRPr lang="en-US"/>
        </a:p>
      </dgm:t>
    </dgm:pt>
    <dgm:pt modelId="{D679B1D8-41F0-46C2-92E2-6A05FDAE0630}" type="sibTrans" cxnId="{AE980DCF-A674-4B12-A4A6-464824454F7C}">
      <dgm:prSet/>
      <dgm:spPr/>
      <dgm:t>
        <a:bodyPr/>
        <a:lstStyle/>
        <a:p>
          <a:endParaRPr lang="en-US"/>
        </a:p>
      </dgm:t>
    </dgm:pt>
    <dgm:pt modelId="{4CA1E4B8-AF5B-4DD5-B636-98FFD902A478}">
      <dgm:prSet/>
      <dgm:spPr/>
      <dgm:t>
        <a:bodyPr/>
        <a:lstStyle/>
        <a:p>
          <a:pPr rtl="0"/>
          <a:r>
            <a:rPr lang="en-US" dirty="0" err="1" smtClean="0"/>
            <a:t>Dapat</a:t>
          </a:r>
          <a:r>
            <a:rPr lang="en-US" dirty="0" smtClean="0"/>
            <a:t> </a:t>
          </a:r>
          <a:r>
            <a:rPr lang="en-US" dirty="0" err="1" smtClean="0"/>
            <a:t>diverifikasi</a:t>
          </a:r>
          <a:endParaRPr lang="en-US" dirty="0"/>
        </a:p>
      </dgm:t>
    </dgm:pt>
    <dgm:pt modelId="{5AAE625A-F7E0-4D45-B1FD-D83B52AED8BE}" type="parTrans" cxnId="{25EBDE67-94D9-4F7C-BFCB-179D86E946EB}">
      <dgm:prSet/>
      <dgm:spPr/>
      <dgm:t>
        <a:bodyPr/>
        <a:lstStyle/>
        <a:p>
          <a:endParaRPr lang="en-US"/>
        </a:p>
      </dgm:t>
    </dgm:pt>
    <dgm:pt modelId="{1F6C18E7-ACAE-47B3-94DE-FBF76138778A}" type="sibTrans" cxnId="{25EBDE67-94D9-4F7C-BFCB-179D86E946EB}">
      <dgm:prSet/>
      <dgm:spPr/>
      <dgm:t>
        <a:bodyPr/>
        <a:lstStyle/>
        <a:p>
          <a:endParaRPr lang="en-US"/>
        </a:p>
      </dgm:t>
    </dgm:pt>
    <dgm:pt modelId="{91D21268-9169-487F-B4FF-E62765ADC214}">
      <dgm:prSet custT="1"/>
      <dgm:spPr/>
      <dgm:t>
        <a:bodyPr/>
        <a:lstStyle/>
        <a:p>
          <a:pPr rtl="0"/>
          <a:r>
            <a:rPr lang="en-US" sz="2000" dirty="0" err="1" smtClean="0">
              <a:latin typeface="Calibri" panose="020F0502020204030204" pitchFamily="34" charset="0"/>
            </a:rPr>
            <a:t>Dapatkah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spesifikasi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kebutuhan</a:t>
          </a:r>
          <a:r>
            <a:rPr lang="en-US" sz="2000" dirty="0" smtClean="0">
              <a:latin typeface="Calibri" panose="020F0502020204030204" pitchFamily="34" charset="0"/>
            </a:rPr>
            <a:t> </a:t>
          </a:r>
          <a:r>
            <a:rPr lang="en-US" sz="2000" dirty="0" err="1" smtClean="0">
              <a:latin typeface="Calibri" panose="020F0502020204030204" pitchFamily="34" charset="0"/>
            </a:rPr>
            <a:t>diperiksa</a:t>
          </a:r>
          <a:endParaRPr lang="en-US" sz="2000" dirty="0">
            <a:latin typeface="Calibri" panose="020F0502020204030204" pitchFamily="34" charset="0"/>
          </a:endParaRPr>
        </a:p>
      </dgm:t>
    </dgm:pt>
    <dgm:pt modelId="{5D3C79B0-5158-4547-BCAE-7E601B1BF619}" type="parTrans" cxnId="{9C56DF08-96D2-47FC-8078-ED841A61D479}">
      <dgm:prSet/>
      <dgm:spPr/>
      <dgm:t>
        <a:bodyPr/>
        <a:lstStyle/>
        <a:p>
          <a:endParaRPr lang="en-US"/>
        </a:p>
      </dgm:t>
    </dgm:pt>
    <dgm:pt modelId="{259F63F1-4344-45F2-8F08-B54C9D586561}" type="sibTrans" cxnId="{9C56DF08-96D2-47FC-8078-ED841A61D479}">
      <dgm:prSet/>
      <dgm:spPr/>
      <dgm:t>
        <a:bodyPr/>
        <a:lstStyle/>
        <a:p>
          <a:endParaRPr lang="en-US"/>
        </a:p>
      </dgm:t>
    </dgm:pt>
    <dgm:pt modelId="{7E83F776-CC34-4CEC-8618-039B70350B26}" type="pres">
      <dgm:prSet presAssocID="{8FD599E6-7B92-4119-BFD4-CB77877966A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9F4D80-BBEE-4092-8AB7-2673DE2B43C6}" type="pres">
      <dgm:prSet presAssocID="{636C8B0D-96F2-4030-AB69-EB600F02A56B}" presName="linNode" presStyleCnt="0"/>
      <dgm:spPr/>
      <dgm:t>
        <a:bodyPr/>
        <a:lstStyle/>
        <a:p>
          <a:endParaRPr lang="en-US"/>
        </a:p>
      </dgm:t>
    </dgm:pt>
    <dgm:pt modelId="{A9276F19-8C56-4CDD-9D5B-53C982CF385F}" type="pres">
      <dgm:prSet presAssocID="{636C8B0D-96F2-4030-AB69-EB600F02A56B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B69AD5-A1F3-44E5-9D46-C4E92B7D9145}" type="pres">
      <dgm:prSet presAssocID="{636C8B0D-96F2-4030-AB69-EB600F02A56B}" presName="descendantText" presStyleLbl="alignAccFollowNode1" presStyleIdx="0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78236E-4BB9-4F89-9C70-457781E4473C}" type="pres">
      <dgm:prSet presAssocID="{E06D4A6E-FA08-480B-ADB6-5060AB93F0AC}" presName="sp" presStyleCnt="0"/>
      <dgm:spPr/>
      <dgm:t>
        <a:bodyPr/>
        <a:lstStyle/>
        <a:p>
          <a:endParaRPr lang="en-US"/>
        </a:p>
      </dgm:t>
    </dgm:pt>
    <dgm:pt modelId="{78F51749-9CB7-462F-BDF4-B88023EFBD6F}" type="pres">
      <dgm:prSet presAssocID="{A8C33AE4-6253-4042-8452-E5B898F7B7C8}" presName="linNode" presStyleCnt="0"/>
      <dgm:spPr/>
      <dgm:t>
        <a:bodyPr/>
        <a:lstStyle/>
        <a:p>
          <a:endParaRPr lang="en-US"/>
        </a:p>
      </dgm:t>
    </dgm:pt>
    <dgm:pt modelId="{AF20EAE9-4A9E-4030-BEA5-D7D1E0A73080}" type="pres">
      <dgm:prSet presAssocID="{A8C33AE4-6253-4042-8452-E5B898F7B7C8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8D3F40-0201-49B8-9728-0BAF6D238974}" type="pres">
      <dgm:prSet presAssocID="{A8C33AE4-6253-4042-8452-E5B898F7B7C8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E13569-F302-4F6F-81A1-1F5C4952AA8D}" type="pres">
      <dgm:prSet presAssocID="{CFFB16E0-A4BB-442C-8777-31CFBA327DA5}" presName="sp" presStyleCnt="0"/>
      <dgm:spPr/>
      <dgm:t>
        <a:bodyPr/>
        <a:lstStyle/>
        <a:p>
          <a:endParaRPr lang="en-US"/>
        </a:p>
      </dgm:t>
    </dgm:pt>
    <dgm:pt modelId="{14F8E775-9FE0-4881-B8A5-A390475366E0}" type="pres">
      <dgm:prSet presAssocID="{85DAF96C-E789-44FC-A243-43EFBB9B5E99}" presName="linNode" presStyleCnt="0"/>
      <dgm:spPr/>
      <dgm:t>
        <a:bodyPr/>
        <a:lstStyle/>
        <a:p>
          <a:endParaRPr lang="en-US"/>
        </a:p>
      </dgm:t>
    </dgm:pt>
    <dgm:pt modelId="{B4DBBC26-26FA-478D-80A5-53D772AEF437}" type="pres">
      <dgm:prSet presAssocID="{85DAF96C-E789-44FC-A243-43EFBB9B5E99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0374AF-4027-4AD9-9DF9-3E8055B429DB}" type="pres">
      <dgm:prSet presAssocID="{85DAF96C-E789-44FC-A243-43EFBB9B5E99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90844-31FC-4607-9C99-E43F57CCD844}" type="pres">
      <dgm:prSet presAssocID="{D0003A57-83F1-4D27-A2EF-879A05842A93}" presName="sp" presStyleCnt="0"/>
      <dgm:spPr/>
      <dgm:t>
        <a:bodyPr/>
        <a:lstStyle/>
        <a:p>
          <a:endParaRPr lang="en-US"/>
        </a:p>
      </dgm:t>
    </dgm:pt>
    <dgm:pt modelId="{E65E2381-7A70-4694-857D-AAF82230753D}" type="pres">
      <dgm:prSet presAssocID="{AAF5705C-2FE4-4D50-A8C8-CD70B17F95F1}" presName="linNode" presStyleCnt="0"/>
      <dgm:spPr/>
      <dgm:t>
        <a:bodyPr/>
        <a:lstStyle/>
        <a:p>
          <a:endParaRPr lang="en-US"/>
        </a:p>
      </dgm:t>
    </dgm:pt>
    <dgm:pt modelId="{262CD058-114A-4CE5-9053-2EEF4BFEFD97}" type="pres">
      <dgm:prSet presAssocID="{AAF5705C-2FE4-4D50-A8C8-CD70B17F95F1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A0C922-B91D-4626-A64A-8B1D45A998A1}" type="pres">
      <dgm:prSet presAssocID="{AAF5705C-2FE4-4D50-A8C8-CD70B17F95F1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790494-1EC0-4965-B792-0927485AA839}" type="pres">
      <dgm:prSet presAssocID="{B7FCB018-96E5-4CA0-B13E-0EAECFC829DE}" presName="sp" presStyleCnt="0"/>
      <dgm:spPr/>
      <dgm:t>
        <a:bodyPr/>
        <a:lstStyle/>
        <a:p>
          <a:endParaRPr lang="en-US"/>
        </a:p>
      </dgm:t>
    </dgm:pt>
    <dgm:pt modelId="{4280BB10-F7C7-4213-9F6E-C2A5CABD9706}" type="pres">
      <dgm:prSet presAssocID="{4CA1E4B8-AF5B-4DD5-B636-98FFD902A478}" presName="linNode" presStyleCnt="0"/>
      <dgm:spPr/>
      <dgm:t>
        <a:bodyPr/>
        <a:lstStyle/>
        <a:p>
          <a:endParaRPr lang="en-US"/>
        </a:p>
      </dgm:t>
    </dgm:pt>
    <dgm:pt modelId="{60860C16-324E-4B90-8523-A555D2F67AC5}" type="pres">
      <dgm:prSet presAssocID="{4CA1E4B8-AF5B-4DD5-B636-98FFD902A478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365EC1-5B48-4E30-A148-682A96966D3D}" type="pres">
      <dgm:prSet presAssocID="{4CA1E4B8-AF5B-4DD5-B636-98FFD902A478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FE69BE-F38E-4CAB-A316-F2E340562AE9}" srcId="{8FD599E6-7B92-4119-BFD4-CB77877966A1}" destId="{636C8B0D-96F2-4030-AB69-EB600F02A56B}" srcOrd="0" destOrd="0" parTransId="{A93A968C-9842-47A8-A5DD-866599038D72}" sibTransId="{E06D4A6E-FA08-480B-ADB6-5060AB93F0AC}"/>
    <dgm:cxn modelId="{13696643-2AC6-45D0-9BAC-10D97F27C4EA}" srcId="{8FD599E6-7B92-4119-BFD4-CB77877966A1}" destId="{A8C33AE4-6253-4042-8452-E5B898F7B7C8}" srcOrd="1" destOrd="0" parTransId="{841A9BD3-87ED-4D0D-B60C-470382E97C32}" sibTransId="{CFFB16E0-A4BB-442C-8777-31CFBA327DA5}"/>
    <dgm:cxn modelId="{25EBDE67-94D9-4F7C-BFCB-179D86E946EB}" srcId="{8FD599E6-7B92-4119-BFD4-CB77877966A1}" destId="{4CA1E4B8-AF5B-4DD5-B636-98FFD902A478}" srcOrd="4" destOrd="0" parTransId="{5AAE625A-F7E0-4D45-B1FD-D83B52AED8BE}" sibTransId="{1F6C18E7-ACAE-47B3-94DE-FBF76138778A}"/>
    <dgm:cxn modelId="{2612EA90-A9EC-42FC-9C9C-701B7C9DF102}" type="presOf" srcId="{AAF5705C-2FE4-4D50-A8C8-CD70B17F95F1}" destId="{262CD058-114A-4CE5-9053-2EEF4BFEFD97}" srcOrd="0" destOrd="0" presId="urn:microsoft.com/office/officeart/2005/8/layout/vList5"/>
    <dgm:cxn modelId="{82C44B9C-0E00-4D92-BDBF-4AD3FD773E40}" type="presOf" srcId="{8FD599E6-7B92-4119-BFD4-CB77877966A1}" destId="{7E83F776-CC34-4CEC-8618-039B70350B26}" srcOrd="0" destOrd="0" presId="urn:microsoft.com/office/officeart/2005/8/layout/vList5"/>
    <dgm:cxn modelId="{63E62EBB-6770-47B5-A458-2EE017953AEA}" srcId="{636C8B0D-96F2-4030-AB69-EB600F02A56B}" destId="{A1CC3694-6CE8-4C5D-AAD4-629B8691555C}" srcOrd="0" destOrd="0" parTransId="{7CFDE052-5565-470B-8817-10F885B2CD5B}" sibTransId="{C85B1014-2983-43B2-BAB0-601FE52F5652}"/>
    <dgm:cxn modelId="{ED7C6A4B-2E1B-431B-8896-C2CB0DBC7B49}" srcId="{8FD599E6-7B92-4119-BFD4-CB77877966A1}" destId="{85DAF96C-E789-44FC-A243-43EFBB9B5E99}" srcOrd="2" destOrd="0" parTransId="{F612023A-7D80-4F7B-9E55-CF2F33468506}" sibTransId="{D0003A57-83F1-4D27-A2EF-879A05842A93}"/>
    <dgm:cxn modelId="{F04403F7-8BCB-45F4-B254-0B71867D1AD4}" type="presOf" srcId="{A8C33AE4-6253-4042-8452-E5B898F7B7C8}" destId="{AF20EAE9-4A9E-4030-BEA5-D7D1E0A73080}" srcOrd="0" destOrd="0" presId="urn:microsoft.com/office/officeart/2005/8/layout/vList5"/>
    <dgm:cxn modelId="{15EB777F-2509-4553-ACB7-7457EA9C1700}" type="presOf" srcId="{85DAF96C-E789-44FC-A243-43EFBB9B5E99}" destId="{B4DBBC26-26FA-478D-80A5-53D772AEF437}" srcOrd="0" destOrd="0" presId="urn:microsoft.com/office/officeart/2005/8/layout/vList5"/>
    <dgm:cxn modelId="{6623CB1A-1662-462E-A7B8-A5EF80667CDC}" srcId="{85DAF96C-E789-44FC-A243-43EFBB9B5E99}" destId="{025C9252-8AAA-4759-B35C-D32DE1530DEC}" srcOrd="0" destOrd="0" parTransId="{09F2C521-88B0-4E10-A93F-393C90F9D882}" sibTransId="{66F731F2-F002-43AF-869D-7CD85132F4C8}"/>
    <dgm:cxn modelId="{C04EC8E6-C2C5-410F-B817-AC48471E7979}" type="presOf" srcId="{91D21268-9169-487F-B4FF-E62765ADC214}" destId="{4A365EC1-5B48-4E30-A148-682A96966D3D}" srcOrd="0" destOrd="0" presId="urn:microsoft.com/office/officeart/2005/8/layout/vList5"/>
    <dgm:cxn modelId="{1593DB81-52AC-4B28-93DC-A183E262A141}" type="presOf" srcId="{A1CC3694-6CE8-4C5D-AAD4-629B8691555C}" destId="{B0B69AD5-A1F3-44E5-9D46-C4E92B7D9145}" srcOrd="0" destOrd="0" presId="urn:microsoft.com/office/officeart/2005/8/layout/vList5"/>
    <dgm:cxn modelId="{33860320-2C56-4E68-AC8C-46DD9D85F35B}" type="presOf" srcId="{3813FF1A-0C1C-43F2-A2CD-C600BB6E1854}" destId="{6BA0C922-B91D-4626-A64A-8B1D45A998A1}" srcOrd="0" destOrd="0" presId="urn:microsoft.com/office/officeart/2005/8/layout/vList5"/>
    <dgm:cxn modelId="{FB563C32-3F98-4B41-89C6-6D5FB2FA1690}" type="presOf" srcId="{636C8B0D-96F2-4030-AB69-EB600F02A56B}" destId="{A9276F19-8C56-4CDD-9D5B-53C982CF385F}" srcOrd="0" destOrd="0" presId="urn:microsoft.com/office/officeart/2005/8/layout/vList5"/>
    <dgm:cxn modelId="{CFE87809-85DD-4447-97DB-8AF6280E3F1A}" type="presOf" srcId="{025C9252-8AAA-4759-B35C-D32DE1530DEC}" destId="{C40374AF-4027-4AD9-9DF9-3E8055B429DB}" srcOrd="0" destOrd="0" presId="urn:microsoft.com/office/officeart/2005/8/layout/vList5"/>
    <dgm:cxn modelId="{616AFECC-6C5B-4241-A6CB-8675234AAD74}" srcId="{8FD599E6-7B92-4119-BFD4-CB77877966A1}" destId="{AAF5705C-2FE4-4D50-A8C8-CD70B17F95F1}" srcOrd="3" destOrd="0" parTransId="{676E283A-14F7-45DC-94CE-0C26A780ACFA}" sibTransId="{B7FCB018-96E5-4CA0-B13E-0EAECFC829DE}"/>
    <dgm:cxn modelId="{9C56DF08-96D2-47FC-8078-ED841A61D479}" srcId="{4CA1E4B8-AF5B-4DD5-B636-98FFD902A478}" destId="{91D21268-9169-487F-B4FF-E62765ADC214}" srcOrd="0" destOrd="0" parTransId="{5D3C79B0-5158-4547-BCAE-7E601B1BF619}" sibTransId="{259F63F1-4344-45F2-8F08-B54C9D586561}"/>
    <dgm:cxn modelId="{3B7013E2-A91E-4CA5-A681-167625AC71FF}" type="presOf" srcId="{4CA1E4B8-AF5B-4DD5-B636-98FFD902A478}" destId="{60860C16-324E-4B90-8523-A555D2F67AC5}" srcOrd="0" destOrd="0" presId="urn:microsoft.com/office/officeart/2005/8/layout/vList5"/>
    <dgm:cxn modelId="{5861E801-DD84-434B-A2A3-72244B2CC89F}" srcId="{A8C33AE4-6253-4042-8452-E5B898F7B7C8}" destId="{C7E841D9-06FF-44EB-94F9-A2972642E47B}" srcOrd="0" destOrd="0" parTransId="{D78DB26F-2A40-4415-9A4E-8532E50AEEC0}" sibTransId="{482209A5-F04D-408E-92B0-7C91D98D402E}"/>
    <dgm:cxn modelId="{45781E83-F0F8-42E9-9B7D-01BAD6C2C901}" type="presOf" srcId="{C7E841D9-06FF-44EB-94F9-A2972642E47B}" destId="{1D8D3F40-0201-49B8-9728-0BAF6D238974}" srcOrd="0" destOrd="0" presId="urn:microsoft.com/office/officeart/2005/8/layout/vList5"/>
    <dgm:cxn modelId="{AE980DCF-A674-4B12-A4A6-464824454F7C}" srcId="{AAF5705C-2FE4-4D50-A8C8-CD70B17F95F1}" destId="{3813FF1A-0C1C-43F2-A2CD-C600BB6E1854}" srcOrd="0" destOrd="0" parTransId="{0F77D481-F28A-4980-931B-63942E93076A}" sibTransId="{D679B1D8-41F0-46C2-92E2-6A05FDAE0630}"/>
    <dgm:cxn modelId="{7B648A7C-4D7C-4D22-9A2F-506DED09F85D}" type="presParOf" srcId="{7E83F776-CC34-4CEC-8618-039B70350B26}" destId="{8D9F4D80-BBEE-4092-8AB7-2673DE2B43C6}" srcOrd="0" destOrd="0" presId="urn:microsoft.com/office/officeart/2005/8/layout/vList5"/>
    <dgm:cxn modelId="{2C40326D-3799-4E5F-8E30-959DE3F04076}" type="presParOf" srcId="{8D9F4D80-BBEE-4092-8AB7-2673DE2B43C6}" destId="{A9276F19-8C56-4CDD-9D5B-53C982CF385F}" srcOrd="0" destOrd="0" presId="urn:microsoft.com/office/officeart/2005/8/layout/vList5"/>
    <dgm:cxn modelId="{107513AF-5D6B-490A-9840-843F383B6AF7}" type="presParOf" srcId="{8D9F4D80-BBEE-4092-8AB7-2673DE2B43C6}" destId="{B0B69AD5-A1F3-44E5-9D46-C4E92B7D9145}" srcOrd="1" destOrd="0" presId="urn:microsoft.com/office/officeart/2005/8/layout/vList5"/>
    <dgm:cxn modelId="{15643FE8-0681-46CE-A7A9-A6D580722405}" type="presParOf" srcId="{7E83F776-CC34-4CEC-8618-039B70350B26}" destId="{4978236E-4BB9-4F89-9C70-457781E4473C}" srcOrd="1" destOrd="0" presId="urn:microsoft.com/office/officeart/2005/8/layout/vList5"/>
    <dgm:cxn modelId="{7AFF9FAC-E0BF-453E-AC55-D4E3F24669B1}" type="presParOf" srcId="{7E83F776-CC34-4CEC-8618-039B70350B26}" destId="{78F51749-9CB7-462F-BDF4-B88023EFBD6F}" srcOrd="2" destOrd="0" presId="urn:microsoft.com/office/officeart/2005/8/layout/vList5"/>
    <dgm:cxn modelId="{716B8C61-8C48-43A8-9DDE-6DBB73FB4F7F}" type="presParOf" srcId="{78F51749-9CB7-462F-BDF4-B88023EFBD6F}" destId="{AF20EAE9-4A9E-4030-BEA5-D7D1E0A73080}" srcOrd="0" destOrd="0" presId="urn:microsoft.com/office/officeart/2005/8/layout/vList5"/>
    <dgm:cxn modelId="{B723FF5F-D067-4492-8B49-D7FF200DC638}" type="presParOf" srcId="{78F51749-9CB7-462F-BDF4-B88023EFBD6F}" destId="{1D8D3F40-0201-49B8-9728-0BAF6D238974}" srcOrd="1" destOrd="0" presId="urn:microsoft.com/office/officeart/2005/8/layout/vList5"/>
    <dgm:cxn modelId="{57A2F24D-C5D5-4CEA-8D6F-AAD7E862020D}" type="presParOf" srcId="{7E83F776-CC34-4CEC-8618-039B70350B26}" destId="{56E13569-F302-4F6F-81A1-1F5C4952AA8D}" srcOrd="3" destOrd="0" presId="urn:microsoft.com/office/officeart/2005/8/layout/vList5"/>
    <dgm:cxn modelId="{5711F2E9-0AA8-4F4C-8E39-7921EDB68E32}" type="presParOf" srcId="{7E83F776-CC34-4CEC-8618-039B70350B26}" destId="{14F8E775-9FE0-4881-B8A5-A390475366E0}" srcOrd="4" destOrd="0" presId="urn:microsoft.com/office/officeart/2005/8/layout/vList5"/>
    <dgm:cxn modelId="{A51B3875-7379-4A42-87C3-FFD5330F77BB}" type="presParOf" srcId="{14F8E775-9FE0-4881-B8A5-A390475366E0}" destId="{B4DBBC26-26FA-478D-80A5-53D772AEF437}" srcOrd="0" destOrd="0" presId="urn:microsoft.com/office/officeart/2005/8/layout/vList5"/>
    <dgm:cxn modelId="{EDA17F44-CC60-4EE1-94CF-3654A6909D27}" type="presParOf" srcId="{14F8E775-9FE0-4881-B8A5-A390475366E0}" destId="{C40374AF-4027-4AD9-9DF9-3E8055B429DB}" srcOrd="1" destOrd="0" presId="urn:microsoft.com/office/officeart/2005/8/layout/vList5"/>
    <dgm:cxn modelId="{5FEFA9BD-BE37-483E-A722-645167A9F0A1}" type="presParOf" srcId="{7E83F776-CC34-4CEC-8618-039B70350B26}" destId="{31F90844-31FC-4607-9C99-E43F57CCD844}" srcOrd="5" destOrd="0" presId="urn:microsoft.com/office/officeart/2005/8/layout/vList5"/>
    <dgm:cxn modelId="{1C3DE904-0003-4B98-9B32-5AF89F886C17}" type="presParOf" srcId="{7E83F776-CC34-4CEC-8618-039B70350B26}" destId="{E65E2381-7A70-4694-857D-AAF82230753D}" srcOrd="6" destOrd="0" presId="urn:microsoft.com/office/officeart/2005/8/layout/vList5"/>
    <dgm:cxn modelId="{78566F8C-A174-4955-A971-D96D8FEEC5BC}" type="presParOf" srcId="{E65E2381-7A70-4694-857D-AAF82230753D}" destId="{262CD058-114A-4CE5-9053-2EEF4BFEFD97}" srcOrd="0" destOrd="0" presId="urn:microsoft.com/office/officeart/2005/8/layout/vList5"/>
    <dgm:cxn modelId="{EB6363B1-6121-4562-B533-932CA3F0C30B}" type="presParOf" srcId="{E65E2381-7A70-4694-857D-AAF82230753D}" destId="{6BA0C922-B91D-4626-A64A-8B1D45A998A1}" srcOrd="1" destOrd="0" presId="urn:microsoft.com/office/officeart/2005/8/layout/vList5"/>
    <dgm:cxn modelId="{EDCC0D65-1501-4DFD-AC2A-68CFC45EF77C}" type="presParOf" srcId="{7E83F776-CC34-4CEC-8618-039B70350B26}" destId="{06790494-1EC0-4965-B792-0927485AA839}" srcOrd="7" destOrd="0" presId="urn:microsoft.com/office/officeart/2005/8/layout/vList5"/>
    <dgm:cxn modelId="{75BD515E-F5CD-47B9-8859-B5C857AE2C39}" type="presParOf" srcId="{7E83F776-CC34-4CEC-8618-039B70350B26}" destId="{4280BB10-F7C7-4213-9F6E-C2A5CABD9706}" srcOrd="8" destOrd="0" presId="urn:microsoft.com/office/officeart/2005/8/layout/vList5"/>
    <dgm:cxn modelId="{18C67957-E6F1-45FE-83A5-959229B6CB82}" type="presParOf" srcId="{4280BB10-F7C7-4213-9F6E-C2A5CABD9706}" destId="{60860C16-324E-4B90-8523-A555D2F67AC5}" srcOrd="0" destOrd="0" presId="urn:microsoft.com/office/officeart/2005/8/layout/vList5"/>
    <dgm:cxn modelId="{0241F5EE-86A1-4AE6-B173-CA3C1F5D6D4D}" type="presParOf" srcId="{4280BB10-F7C7-4213-9F6E-C2A5CABD9706}" destId="{4A365EC1-5B48-4E30-A148-682A96966D3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CFB98F-B38C-4114-8A7F-F683A957CD0E}" type="doc">
      <dgm:prSet loTypeId="urn:microsoft.com/office/officeart/2005/8/layout/vList3#6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A5598B2-765E-49A8-ACD5-9AF8865DE3B3}">
      <dgm:prSet/>
      <dgm:spPr/>
      <dgm:t>
        <a:bodyPr/>
        <a:lstStyle/>
        <a:p>
          <a:pPr rtl="0"/>
          <a:r>
            <a:rPr lang="en-US" smtClean="0">
              <a:latin typeface="Calibri" panose="020F0502020204030204" pitchFamily="34" charset="0"/>
            </a:rPr>
            <a:t>Proses mempelajari kebutuhan pemakai untuk mendapatkan definisi kebutuhan sistem atau perangkat lunak [IEEE93].</a:t>
          </a:r>
          <a:endParaRPr lang="en-US" dirty="0">
            <a:latin typeface="Calibri" panose="020F0502020204030204" pitchFamily="34" charset="0"/>
          </a:endParaRPr>
        </a:p>
      </dgm:t>
    </dgm:pt>
    <dgm:pt modelId="{D9E7B81C-E8E7-4176-A44A-A6E89083A4EE}" type="parTrans" cxnId="{9219803A-BB49-45FF-93AC-DED6030BD8E3}">
      <dgm:prSet/>
      <dgm:spPr/>
      <dgm:t>
        <a:bodyPr/>
        <a:lstStyle/>
        <a:p>
          <a:endParaRPr lang="en-US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3CC884E2-0709-472C-98B4-54947F4EA42A}" type="sibTrans" cxnId="{9219803A-BB49-45FF-93AC-DED6030BD8E3}">
      <dgm:prSet/>
      <dgm:spPr/>
      <dgm:t>
        <a:bodyPr/>
        <a:lstStyle/>
        <a:p>
          <a:endParaRPr lang="en-US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E679F0A9-69CE-431E-880A-6068E11BB0F3}">
      <dgm:prSet/>
      <dgm:spPr/>
      <dgm:t>
        <a:bodyPr/>
        <a:lstStyle/>
        <a:p>
          <a:pPr rtl="0"/>
          <a:r>
            <a:rPr lang="en-US" smtClean="0">
              <a:latin typeface="Calibri" panose="020F0502020204030204" pitchFamily="34" charset="0"/>
            </a:rPr>
            <a:t>suatu proses untuk menetapkan fungsi dan unjuk kerja perangkat lunak, menyatakan antarmuka perangkat lunak dengan elemen-elemen sistem lain, dan menentukan kendala yang harus dihadapi oleh perangkat lunak [PRE01].</a:t>
          </a:r>
          <a:endParaRPr lang="en-US" dirty="0">
            <a:latin typeface="Calibri" panose="020F0502020204030204" pitchFamily="34" charset="0"/>
          </a:endParaRPr>
        </a:p>
      </dgm:t>
    </dgm:pt>
    <dgm:pt modelId="{0450BE37-FAC8-4A19-AC1E-D831E4CD4648}" type="parTrans" cxnId="{D5B08418-77BB-4C98-AA85-8483FCBC0784}">
      <dgm:prSet/>
      <dgm:spPr/>
      <dgm:t>
        <a:bodyPr/>
        <a:lstStyle/>
        <a:p>
          <a:endParaRPr lang="en-US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22EA63D1-4EA9-4A38-9E91-0F4A1DDDF2ED}" type="sibTrans" cxnId="{D5B08418-77BB-4C98-AA85-8483FCBC0784}">
      <dgm:prSet/>
      <dgm:spPr/>
      <dgm:t>
        <a:bodyPr/>
        <a:lstStyle/>
        <a:p>
          <a:endParaRPr lang="en-US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F82DD3BB-3761-412D-A5D5-ABF7F020F0B5}">
      <dgm:prSet/>
      <dgm:spPr/>
      <dgm:t>
        <a:bodyPr/>
        <a:lstStyle/>
        <a:p>
          <a:pPr rtl="0"/>
          <a:r>
            <a:rPr lang="en-US" smtClean="0">
              <a:latin typeface="Calibri" panose="020F0502020204030204" pitchFamily="34" charset="0"/>
            </a:rPr>
            <a:t>Merupakan proses menemukan, memperbaiki, memodelkan dan menspesifikasikan kebutuhan</a:t>
          </a:r>
          <a:endParaRPr lang="en-US" dirty="0">
            <a:latin typeface="Calibri" panose="020F0502020204030204" pitchFamily="34" charset="0"/>
          </a:endParaRPr>
        </a:p>
      </dgm:t>
    </dgm:pt>
    <dgm:pt modelId="{A4EA0891-E1B8-4FF1-BA8A-F3288129BE92}" type="parTrans" cxnId="{7F6F7712-DF65-49B2-BDF2-EE8EAFB05BB3}">
      <dgm:prSet/>
      <dgm:spPr/>
      <dgm:t>
        <a:bodyPr/>
        <a:lstStyle/>
        <a:p>
          <a:endParaRPr lang="en-US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75489466-38D4-44CB-B494-AA5C4B853DA7}" type="sibTrans" cxnId="{7F6F7712-DF65-49B2-BDF2-EE8EAFB05BB3}">
      <dgm:prSet/>
      <dgm:spPr/>
      <dgm:t>
        <a:bodyPr/>
        <a:lstStyle/>
        <a:p>
          <a:endParaRPr lang="en-US">
            <a:solidFill>
              <a:schemeClr val="bg1"/>
            </a:solidFill>
            <a:latin typeface="Calibri" panose="020F0502020204030204" pitchFamily="34" charset="0"/>
          </a:endParaRPr>
        </a:p>
      </dgm:t>
    </dgm:pt>
    <dgm:pt modelId="{E0516F5D-7B02-465E-806E-1724372D21D7}" type="pres">
      <dgm:prSet presAssocID="{30CFB98F-B38C-4114-8A7F-F683A957CD0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2341D5-C438-44F4-A958-C510D52A0805}" type="pres">
      <dgm:prSet presAssocID="{BA5598B2-765E-49A8-ACD5-9AF8865DE3B3}" presName="composite" presStyleCnt="0"/>
      <dgm:spPr/>
      <dgm:t>
        <a:bodyPr/>
        <a:lstStyle/>
        <a:p>
          <a:endParaRPr lang="en-US"/>
        </a:p>
      </dgm:t>
    </dgm:pt>
    <dgm:pt modelId="{275A34DB-7BC7-49B9-AF96-029BEE441619}" type="pres">
      <dgm:prSet presAssocID="{BA5598B2-765E-49A8-ACD5-9AF8865DE3B3}" presName="imgShp" presStyleLbl="fgImgPlace1" presStyleIdx="0" presStyleCnt="3"/>
      <dgm:spPr/>
      <dgm:t>
        <a:bodyPr/>
        <a:lstStyle/>
        <a:p>
          <a:endParaRPr lang="en-US"/>
        </a:p>
      </dgm:t>
    </dgm:pt>
    <dgm:pt modelId="{FA7CE8CD-99FA-4BED-9534-1AD0BF524675}" type="pres">
      <dgm:prSet presAssocID="{BA5598B2-765E-49A8-ACD5-9AF8865DE3B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3044A-9605-4957-9633-8EEDB5884116}" type="pres">
      <dgm:prSet presAssocID="{3CC884E2-0709-472C-98B4-54947F4EA42A}" presName="spacing" presStyleCnt="0"/>
      <dgm:spPr/>
      <dgm:t>
        <a:bodyPr/>
        <a:lstStyle/>
        <a:p>
          <a:endParaRPr lang="en-US"/>
        </a:p>
      </dgm:t>
    </dgm:pt>
    <dgm:pt modelId="{06A7F920-A988-4A8C-B882-05B8DE949973}" type="pres">
      <dgm:prSet presAssocID="{E679F0A9-69CE-431E-880A-6068E11BB0F3}" presName="composite" presStyleCnt="0"/>
      <dgm:spPr/>
      <dgm:t>
        <a:bodyPr/>
        <a:lstStyle/>
        <a:p>
          <a:endParaRPr lang="en-US"/>
        </a:p>
      </dgm:t>
    </dgm:pt>
    <dgm:pt modelId="{C3BE2A3F-31A5-4CA2-9572-D5BB52EA5538}" type="pres">
      <dgm:prSet presAssocID="{E679F0A9-69CE-431E-880A-6068E11BB0F3}" presName="imgShp" presStyleLbl="fgImgPlace1" presStyleIdx="1" presStyleCnt="3"/>
      <dgm:spPr/>
      <dgm:t>
        <a:bodyPr/>
        <a:lstStyle/>
        <a:p>
          <a:endParaRPr lang="en-US"/>
        </a:p>
      </dgm:t>
    </dgm:pt>
    <dgm:pt modelId="{C6D1AFEF-2290-46BF-AF41-014B414F1B05}" type="pres">
      <dgm:prSet presAssocID="{E679F0A9-69CE-431E-880A-6068E11BB0F3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9DDFAE-D54A-417F-886C-75CA39AEBBAD}" type="pres">
      <dgm:prSet presAssocID="{22EA63D1-4EA9-4A38-9E91-0F4A1DDDF2ED}" presName="spacing" presStyleCnt="0"/>
      <dgm:spPr/>
      <dgm:t>
        <a:bodyPr/>
        <a:lstStyle/>
        <a:p>
          <a:endParaRPr lang="en-US"/>
        </a:p>
      </dgm:t>
    </dgm:pt>
    <dgm:pt modelId="{D65F8B6B-6BE7-4014-B529-5388B55A0F7D}" type="pres">
      <dgm:prSet presAssocID="{F82DD3BB-3761-412D-A5D5-ABF7F020F0B5}" presName="composite" presStyleCnt="0"/>
      <dgm:spPr/>
      <dgm:t>
        <a:bodyPr/>
        <a:lstStyle/>
        <a:p>
          <a:endParaRPr lang="en-US"/>
        </a:p>
      </dgm:t>
    </dgm:pt>
    <dgm:pt modelId="{05059458-3640-4F29-A499-494350A8A359}" type="pres">
      <dgm:prSet presAssocID="{F82DD3BB-3761-412D-A5D5-ABF7F020F0B5}" presName="imgShp" presStyleLbl="fgImgPlace1" presStyleIdx="2" presStyleCnt="3"/>
      <dgm:spPr/>
      <dgm:t>
        <a:bodyPr/>
        <a:lstStyle/>
        <a:p>
          <a:endParaRPr lang="en-US"/>
        </a:p>
      </dgm:t>
    </dgm:pt>
    <dgm:pt modelId="{DBAB2EC3-9FA8-475F-91CC-8E6B3E718DAB}" type="pres">
      <dgm:prSet presAssocID="{F82DD3BB-3761-412D-A5D5-ABF7F020F0B5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A6C4D02-B208-4CC5-814D-B45FCE698A2B}" type="presOf" srcId="{30CFB98F-B38C-4114-8A7F-F683A957CD0E}" destId="{E0516F5D-7B02-465E-806E-1724372D21D7}" srcOrd="0" destOrd="0" presId="urn:microsoft.com/office/officeart/2005/8/layout/vList3#6"/>
    <dgm:cxn modelId="{D5B08418-77BB-4C98-AA85-8483FCBC0784}" srcId="{30CFB98F-B38C-4114-8A7F-F683A957CD0E}" destId="{E679F0A9-69CE-431E-880A-6068E11BB0F3}" srcOrd="1" destOrd="0" parTransId="{0450BE37-FAC8-4A19-AC1E-D831E4CD4648}" sibTransId="{22EA63D1-4EA9-4A38-9E91-0F4A1DDDF2ED}"/>
    <dgm:cxn modelId="{F23D4076-FD06-472A-9D08-18F20A672F66}" type="presOf" srcId="{BA5598B2-765E-49A8-ACD5-9AF8865DE3B3}" destId="{FA7CE8CD-99FA-4BED-9534-1AD0BF524675}" srcOrd="0" destOrd="0" presId="urn:microsoft.com/office/officeart/2005/8/layout/vList3#6"/>
    <dgm:cxn modelId="{9219803A-BB49-45FF-93AC-DED6030BD8E3}" srcId="{30CFB98F-B38C-4114-8A7F-F683A957CD0E}" destId="{BA5598B2-765E-49A8-ACD5-9AF8865DE3B3}" srcOrd="0" destOrd="0" parTransId="{D9E7B81C-E8E7-4176-A44A-A6E89083A4EE}" sibTransId="{3CC884E2-0709-472C-98B4-54947F4EA42A}"/>
    <dgm:cxn modelId="{7F6F7712-DF65-49B2-BDF2-EE8EAFB05BB3}" srcId="{30CFB98F-B38C-4114-8A7F-F683A957CD0E}" destId="{F82DD3BB-3761-412D-A5D5-ABF7F020F0B5}" srcOrd="2" destOrd="0" parTransId="{A4EA0891-E1B8-4FF1-BA8A-F3288129BE92}" sibTransId="{75489466-38D4-44CB-B494-AA5C4B853DA7}"/>
    <dgm:cxn modelId="{A311F04B-948D-455A-818E-6AE4EB96F52D}" type="presOf" srcId="{F82DD3BB-3761-412D-A5D5-ABF7F020F0B5}" destId="{DBAB2EC3-9FA8-475F-91CC-8E6B3E718DAB}" srcOrd="0" destOrd="0" presId="urn:microsoft.com/office/officeart/2005/8/layout/vList3#6"/>
    <dgm:cxn modelId="{86CE181F-5455-4871-8A42-A4DFA5F48488}" type="presOf" srcId="{E679F0A9-69CE-431E-880A-6068E11BB0F3}" destId="{C6D1AFEF-2290-46BF-AF41-014B414F1B05}" srcOrd="0" destOrd="0" presId="urn:microsoft.com/office/officeart/2005/8/layout/vList3#6"/>
    <dgm:cxn modelId="{ABA582E0-5B23-40C9-9CC8-C1790DDC9789}" type="presParOf" srcId="{E0516F5D-7B02-465E-806E-1724372D21D7}" destId="{F22341D5-C438-44F4-A958-C510D52A0805}" srcOrd="0" destOrd="0" presId="urn:microsoft.com/office/officeart/2005/8/layout/vList3#6"/>
    <dgm:cxn modelId="{E7B25438-80A9-41B9-8A27-581C0E4052D8}" type="presParOf" srcId="{F22341D5-C438-44F4-A958-C510D52A0805}" destId="{275A34DB-7BC7-49B9-AF96-029BEE441619}" srcOrd="0" destOrd="0" presId="urn:microsoft.com/office/officeart/2005/8/layout/vList3#6"/>
    <dgm:cxn modelId="{DA6E453F-55D6-4628-B2D4-30F74E19EFBA}" type="presParOf" srcId="{F22341D5-C438-44F4-A958-C510D52A0805}" destId="{FA7CE8CD-99FA-4BED-9534-1AD0BF524675}" srcOrd="1" destOrd="0" presId="urn:microsoft.com/office/officeart/2005/8/layout/vList3#6"/>
    <dgm:cxn modelId="{908919F3-EBC8-428C-9A4A-F8D41C8D30D4}" type="presParOf" srcId="{E0516F5D-7B02-465E-806E-1724372D21D7}" destId="{0F03044A-9605-4957-9633-8EEDB5884116}" srcOrd="1" destOrd="0" presId="urn:microsoft.com/office/officeart/2005/8/layout/vList3#6"/>
    <dgm:cxn modelId="{6C83587B-370F-4E43-A035-FDA5B177D65C}" type="presParOf" srcId="{E0516F5D-7B02-465E-806E-1724372D21D7}" destId="{06A7F920-A988-4A8C-B882-05B8DE949973}" srcOrd="2" destOrd="0" presId="urn:microsoft.com/office/officeart/2005/8/layout/vList3#6"/>
    <dgm:cxn modelId="{EFF8439F-8B34-4D1A-9D1C-C5730966A5E2}" type="presParOf" srcId="{06A7F920-A988-4A8C-B882-05B8DE949973}" destId="{C3BE2A3F-31A5-4CA2-9572-D5BB52EA5538}" srcOrd="0" destOrd="0" presId="urn:microsoft.com/office/officeart/2005/8/layout/vList3#6"/>
    <dgm:cxn modelId="{480BE4D2-579F-4AA5-A3A7-8F7A7FC9E118}" type="presParOf" srcId="{06A7F920-A988-4A8C-B882-05B8DE949973}" destId="{C6D1AFEF-2290-46BF-AF41-014B414F1B05}" srcOrd="1" destOrd="0" presId="urn:microsoft.com/office/officeart/2005/8/layout/vList3#6"/>
    <dgm:cxn modelId="{966B7794-3107-4DAC-9E37-40576B8FCA8D}" type="presParOf" srcId="{E0516F5D-7B02-465E-806E-1724372D21D7}" destId="{909DDFAE-D54A-417F-886C-75CA39AEBBAD}" srcOrd="3" destOrd="0" presId="urn:microsoft.com/office/officeart/2005/8/layout/vList3#6"/>
    <dgm:cxn modelId="{344B815E-F897-4E13-86CF-D93DC2CD061F}" type="presParOf" srcId="{E0516F5D-7B02-465E-806E-1724372D21D7}" destId="{D65F8B6B-6BE7-4014-B529-5388B55A0F7D}" srcOrd="4" destOrd="0" presId="urn:microsoft.com/office/officeart/2005/8/layout/vList3#6"/>
    <dgm:cxn modelId="{35DD6154-7DEB-41F0-9C30-1CBA19F974C0}" type="presParOf" srcId="{D65F8B6B-6BE7-4014-B529-5388B55A0F7D}" destId="{05059458-3640-4F29-A499-494350A8A359}" srcOrd="0" destOrd="0" presId="urn:microsoft.com/office/officeart/2005/8/layout/vList3#6"/>
    <dgm:cxn modelId="{D07A5A08-1D9C-4271-A925-E7000279E31C}" type="presParOf" srcId="{D65F8B6B-6BE7-4014-B529-5388B55A0F7D}" destId="{DBAB2EC3-9FA8-475F-91CC-8E6B3E718DAB}" srcOrd="1" destOrd="0" presId="urn:microsoft.com/office/officeart/2005/8/layout/vList3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569245-9826-486C-AD25-90AC9D863F0B}" type="doc">
      <dgm:prSet loTypeId="urn:microsoft.com/office/officeart/2005/8/layout/vList3#7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744DD8-6750-4094-BF2B-1758DB621790}">
      <dgm:prSet custT="1"/>
      <dgm:spPr/>
      <dgm:t>
        <a:bodyPr/>
        <a:lstStyle/>
        <a:p>
          <a:pPr rtl="0"/>
          <a:r>
            <a:rPr lang="en-US" sz="1400" dirty="0" err="1" smtClean="0">
              <a:solidFill>
                <a:schemeClr val="bg1"/>
              </a:solidFill>
            </a:rPr>
            <a:t>Memahami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sistem</a:t>
          </a:r>
          <a:r>
            <a:rPr lang="en-US" sz="1400" dirty="0" smtClean="0">
              <a:solidFill>
                <a:schemeClr val="bg1"/>
              </a:solidFill>
            </a:rPr>
            <a:t> lama &amp; </a:t>
          </a:r>
          <a:r>
            <a:rPr lang="en-US" sz="1400" dirty="0" err="1" smtClean="0">
              <a:solidFill>
                <a:schemeClr val="bg1"/>
              </a:solidFill>
            </a:rPr>
            <a:t>benar-benar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memahami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persyaratan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sistem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baru</a:t>
          </a:r>
          <a:endParaRPr lang="en-US" sz="1400" dirty="0">
            <a:solidFill>
              <a:schemeClr val="bg1"/>
            </a:solidFill>
          </a:endParaRPr>
        </a:p>
      </dgm:t>
    </dgm:pt>
    <dgm:pt modelId="{09F2B0CF-FB0D-4C36-8967-30CFA611CFE5}" type="parTrans" cxnId="{85D8E4E8-875C-4F45-8E40-AB36783225E4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63990CD5-7A2C-4751-BE08-0350E8C482FF}" type="sibTrans" cxnId="{85D8E4E8-875C-4F45-8E40-AB36783225E4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FBA19D80-1DE2-4459-8FC7-0C73A6424730}">
      <dgm:prSet custT="1"/>
      <dgm:spPr/>
      <dgm:t>
        <a:bodyPr/>
        <a:lstStyle/>
        <a:p>
          <a:pPr rtl="0"/>
          <a:r>
            <a:rPr lang="en-US" sz="1400" dirty="0" err="1" smtClean="0">
              <a:solidFill>
                <a:schemeClr val="bg1"/>
              </a:solidFill>
            </a:rPr>
            <a:t>mengembangkan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sistem</a:t>
          </a:r>
          <a:r>
            <a:rPr lang="en-US" sz="1400" dirty="0" smtClean="0">
              <a:solidFill>
                <a:schemeClr val="bg1"/>
              </a:solidFill>
            </a:rPr>
            <a:t> yang </a:t>
          </a:r>
          <a:r>
            <a:rPr lang="en-US" sz="1400" dirty="0" err="1" smtClean="0">
              <a:solidFill>
                <a:schemeClr val="bg1"/>
              </a:solidFill>
            </a:rPr>
            <a:t>akan</a:t>
          </a:r>
          <a:r>
            <a:rPr lang="en-US" sz="1400" dirty="0" smtClean="0">
              <a:solidFill>
                <a:schemeClr val="bg1"/>
              </a:solidFill>
            </a:rPr>
            <a:t>  </a:t>
          </a:r>
          <a:r>
            <a:rPr lang="en-US" sz="1400" dirty="0" err="1" smtClean="0">
              <a:solidFill>
                <a:schemeClr val="bg1"/>
              </a:solidFill>
            </a:rPr>
            <a:t>dibuat</a:t>
          </a:r>
          <a:endParaRPr lang="en-US" sz="1400" dirty="0">
            <a:solidFill>
              <a:schemeClr val="bg1"/>
            </a:solidFill>
          </a:endParaRPr>
        </a:p>
      </dgm:t>
    </dgm:pt>
    <dgm:pt modelId="{AC73732C-BE1C-46F4-A38E-EF518804CF0A}" type="parTrans" cxnId="{D4BFC8D7-C912-485E-9CEF-9A69A2D77C86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01F9B567-1EDE-4332-97A2-88633E5E0529}" type="sibTrans" cxnId="{D4BFC8D7-C912-485E-9CEF-9A69A2D77C86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51F84FEA-3EA7-4CCB-82E2-620DC38DC69F}">
      <dgm:prSet custT="1"/>
      <dgm:spPr/>
      <dgm:t>
        <a:bodyPr/>
        <a:lstStyle/>
        <a:p>
          <a:pPr rtl="0"/>
          <a:r>
            <a:rPr lang="en-US" sz="1400" dirty="0" err="1" smtClean="0">
              <a:solidFill>
                <a:schemeClr val="bg1"/>
              </a:solidFill>
            </a:rPr>
            <a:t>menetapkan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dan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menjaga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kesepakatan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dengan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Kustomer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dan</a:t>
          </a:r>
          <a:r>
            <a:rPr lang="en-US" sz="1400" dirty="0" smtClean="0">
              <a:solidFill>
                <a:schemeClr val="bg1"/>
              </a:solidFill>
            </a:rPr>
            <a:t> stakeholder lain </a:t>
          </a:r>
          <a:r>
            <a:rPr lang="en-US" sz="1400" dirty="0" err="1" smtClean="0">
              <a:solidFill>
                <a:schemeClr val="bg1"/>
              </a:solidFill>
            </a:rPr>
            <a:t>tentang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apa</a:t>
          </a:r>
          <a:r>
            <a:rPr lang="en-US" sz="1400" dirty="0" smtClean="0">
              <a:solidFill>
                <a:schemeClr val="bg1"/>
              </a:solidFill>
            </a:rPr>
            <a:t> yang </a:t>
          </a:r>
          <a:r>
            <a:rPr lang="en-US" sz="1400" dirty="0" err="1" smtClean="0">
              <a:solidFill>
                <a:schemeClr val="bg1"/>
              </a:solidFill>
            </a:rPr>
            <a:t>harus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dilakukan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oleh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Sistem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endParaRPr lang="en-US" sz="1400" dirty="0">
            <a:solidFill>
              <a:schemeClr val="bg1"/>
            </a:solidFill>
          </a:endParaRPr>
        </a:p>
      </dgm:t>
    </dgm:pt>
    <dgm:pt modelId="{0B3104F1-47B7-468E-9F0D-D7F18E28C665}" type="parTrans" cxnId="{1B85D0BF-D2C6-424C-B4E8-2FFFEA826D42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D7E5CB9A-9123-47DC-8975-3E008A59DB32}" type="sibTrans" cxnId="{1B85D0BF-D2C6-424C-B4E8-2FFFEA826D42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D551D7E4-2AB3-49AC-BEBA-F77AFFE4F994}">
      <dgm:prSet custT="1"/>
      <dgm:spPr/>
      <dgm:t>
        <a:bodyPr/>
        <a:lstStyle/>
        <a:p>
          <a:r>
            <a:rPr lang="en-US" sz="1400" dirty="0" err="1" smtClean="0">
              <a:solidFill>
                <a:schemeClr val="bg1"/>
              </a:solidFill>
            </a:rPr>
            <a:t>memberikan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pemahaman</a:t>
          </a:r>
          <a:r>
            <a:rPr lang="en-US" sz="1400" dirty="0" smtClean="0">
              <a:solidFill>
                <a:schemeClr val="bg1"/>
              </a:solidFill>
            </a:rPr>
            <a:t> yang </a:t>
          </a:r>
          <a:r>
            <a:rPr lang="en-US" sz="1400" dirty="0" err="1" smtClean="0">
              <a:solidFill>
                <a:schemeClr val="bg1"/>
              </a:solidFill>
            </a:rPr>
            <a:t>lebih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baik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kepada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pengembang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tentang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kebutuhan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sistem</a:t>
          </a:r>
          <a:r>
            <a:rPr lang="en-US" sz="1400" dirty="0" smtClean="0">
              <a:solidFill>
                <a:schemeClr val="bg1"/>
              </a:solidFill>
            </a:rPr>
            <a:t> </a:t>
          </a:r>
        </a:p>
      </dgm:t>
    </dgm:pt>
    <dgm:pt modelId="{0FC6D273-39D6-4E39-8A77-4BFD0C43C226}" type="parTrans" cxnId="{8E1E0214-B093-4CC2-B17E-D60EC5863462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72856E6B-155C-4D7C-ADEA-FF4160578F8C}" type="sibTrans" cxnId="{8E1E0214-B093-4CC2-B17E-D60EC5863462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A9A04474-AFD6-43AC-B414-9C29773593C1}">
      <dgm:prSet custT="1"/>
      <dgm:spPr/>
      <dgm:t>
        <a:bodyPr/>
        <a:lstStyle/>
        <a:p>
          <a:r>
            <a:rPr lang="en-US" sz="1400" dirty="0" err="1" smtClean="0">
              <a:solidFill>
                <a:schemeClr val="bg1"/>
              </a:solidFill>
            </a:rPr>
            <a:t>membuat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dasar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perencanaan</a:t>
          </a:r>
          <a:r>
            <a:rPr lang="en-US" sz="1400" dirty="0" smtClean="0">
              <a:solidFill>
                <a:schemeClr val="bg1"/>
              </a:solidFill>
            </a:rPr>
            <a:t> </a:t>
          </a:r>
          <a:r>
            <a:rPr lang="en-US" sz="1400" dirty="0" err="1" smtClean="0">
              <a:solidFill>
                <a:schemeClr val="bg1"/>
              </a:solidFill>
            </a:rPr>
            <a:t>kegiatan</a:t>
          </a:r>
          <a:r>
            <a:rPr lang="en-US" sz="1400" dirty="0" smtClean="0">
              <a:solidFill>
                <a:schemeClr val="bg1"/>
              </a:solidFill>
            </a:rPr>
            <a:t> &amp; </a:t>
          </a:r>
          <a:r>
            <a:rPr lang="en-US" sz="1400" dirty="0" err="1" smtClean="0">
              <a:solidFill>
                <a:schemeClr val="bg1"/>
              </a:solidFill>
            </a:rPr>
            <a:t>biaya</a:t>
          </a:r>
          <a:r>
            <a:rPr lang="en-US" sz="1400" dirty="0" smtClean="0">
              <a:solidFill>
                <a:schemeClr val="bg1"/>
              </a:solidFill>
            </a:rPr>
            <a:t> </a:t>
          </a:r>
        </a:p>
      </dgm:t>
    </dgm:pt>
    <dgm:pt modelId="{2D0E2B7B-4F15-49C7-8F44-6678D807D010}" type="parTrans" cxnId="{3F332652-6DDB-480D-A8FF-B145829E4A27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5C2F0F6E-7FF2-44A3-BD83-8DE3A5927F02}" type="sibTrans" cxnId="{3F332652-6DDB-480D-A8FF-B145829E4A27}">
      <dgm:prSet/>
      <dgm:spPr/>
      <dgm:t>
        <a:bodyPr/>
        <a:lstStyle/>
        <a:p>
          <a:endParaRPr lang="en-US" sz="1400">
            <a:solidFill>
              <a:schemeClr val="bg1"/>
            </a:solidFill>
          </a:endParaRPr>
        </a:p>
      </dgm:t>
    </dgm:pt>
    <dgm:pt modelId="{37091CF4-29C2-4FA3-A536-AD5EDCE3DEF1}" type="pres">
      <dgm:prSet presAssocID="{07569245-9826-486C-AD25-90AC9D863F0B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162E8E7-5DC9-488E-ADA0-908F39F8D891}" type="pres">
      <dgm:prSet presAssocID="{27744DD8-6750-4094-BF2B-1758DB621790}" presName="composite" presStyleCnt="0"/>
      <dgm:spPr/>
      <dgm:t>
        <a:bodyPr/>
        <a:lstStyle/>
        <a:p>
          <a:endParaRPr lang="en-US"/>
        </a:p>
      </dgm:t>
    </dgm:pt>
    <dgm:pt modelId="{EFAD8E57-7F5F-4D11-AE0E-4097684FFA59}" type="pres">
      <dgm:prSet presAssocID="{27744DD8-6750-4094-BF2B-1758DB621790}" presName="imgShp" presStyleLbl="fgImgPlace1" presStyleIdx="0" presStyleCnt="5"/>
      <dgm:spPr/>
      <dgm:t>
        <a:bodyPr/>
        <a:lstStyle/>
        <a:p>
          <a:endParaRPr lang="en-US"/>
        </a:p>
      </dgm:t>
    </dgm:pt>
    <dgm:pt modelId="{546BBCF6-6EB5-403C-B077-26C365EF8F77}" type="pres">
      <dgm:prSet presAssocID="{27744DD8-6750-4094-BF2B-1758DB621790}" presName="txShp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942BB4-A935-45D0-83B4-24EB3DBBFCD3}" type="pres">
      <dgm:prSet presAssocID="{63990CD5-7A2C-4751-BE08-0350E8C482FF}" presName="spacing" presStyleCnt="0"/>
      <dgm:spPr/>
      <dgm:t>
        <a:bodyPr/>
        <a:lstStyle/>
        <a:p>
          <a:endParaRPr lang="en-US"/>
        </a:p>
      </dgm:t>
    </dgm:pt>
    <dgm:pt modelId="{4B97371A-CD91-47EF-A777-C87B59E2A49B}" type="pres">
      <dgm:prSet presAssocID="{FBA19D80-1DE2-4459-8FC7-0C73A6424730}" presName="composite" presStyleCnt="0"/>
      <dgm:spPr/>
      <dgm:t>
        <a:bodyPr/>
        <a:lstStyle/>
        <a:p>
          <a:endParaRPr lang="en-US"/>
        </a:p>
      </dgm:t>
    </dgm:pt>
    <dgm:pt modelId="{B9600D64-F04F-4BB6-B3C8-991D74E255E2}" type="pres">
      <dgm:prSet presAssocID="{FBA19D80-1DE2-4459-8FC7-0C73A6424730}" presName="imgShp" presStyleLbl="fgImgPlace1" presStyleIdx="1" presStyleCnt="5"/>
      <dgm:spPr/>
      <dgm:t>
        <a:bodyPr/>
        <a:lstStyle/>
        <a:p>
          <a:endParaRPr lang="en-US"/>
        </a:p>
      </dgm:t>
    </dgm:pt>
    <dgm:pt modelId="{729CEE4B-CF0A-4B0C-9E28-30DF7E61A4AC}" type="pres">
      <dgm:prSet presAssocID="{FBA19D80-1DE2-4459-8FC7-0C73A6424730}" presName="txShp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7BB2D9-FC9A-4465-9626-759ADECCF405}" type="pres">
      <dgm:prSet presAssocID="{01F9B567-1EDE-4332-97A2-88633E5E0529}" presName="spacing" presStyleCnt="0"/>
      <dgm:spPr/>
      <dgm:t>
        <a:bodyPr/>
        <a:lstStyle/>
        <a:p>
          <a:endParaRPr lang="en-US"/>
        </a:p>
      </dgm:t>
    </dgm:pt>
    <dgm:pt modelId="{F98D6B5B-E548-439A-A171-75F960FDA7E9}" type="pres">
      <dgm:prSet presAssocID="{51F84FEA-3EA7-4CCB-82E2-620DC38DC69F}" presName="composite" presStyleCnt="0"/>
      <dgm:spPr/>
      <dgm:t>
        <a:bodyPr/>
        <a:lstStyle/>
        <a:p>
          <a:endParaRPr lang="en-US"/>
        </a:p>
      </dgm:t>
    </dgm:pt>
    <dgm:pt modelId="{E08FBB9B-29C9-4769-9D31-F8A664D4900A}" type="pres">
      <dgm:prSet presAssocID="{51F84FEA-3EA7-4CCB-82E2-620DC38DC69F}" presName="imgShp" presStyleLbl="fgImgPlace1" presStyleIdx="2" presStyleCnt="5"/>
      <dgm:spPr/>
      <dgm:t>
        <a:bodyPr/>
        <a:lstStyle/>
        <a:p>
          <a:endParaRPr lang="en-US"/>
        </a:p>
      </dgm:t>
    </dgm:pt>
    <dgm:pt modelId="{F27A0022-8103-462D-A2C1-8D50D8EE153C}" type="pres">
      <dgm:prSet presAssocID="{51F84FEA-3EA7-4CCB-82E2-620DC38DC69F}" presName="txShp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72A5DD-C8D8-4C04-9D8B-008784AC3832}" type="pres">
      <dgm:prSet presAssocID="{D7E5CB9A-9123-47DC-8975-3E008A59DB32}" presName="spacing" presStyleCnt="0"/>
      <dgm:spPr/>
      <dgm:t>
        <a:bodyPr/>
        <a:lstStyle/>
        <a:p>
          <a:endParaRPr lang="en-US"/>
        </a:p>
      </dgm:t>
    </dgm:pt>
    <dgm:pt modelId="{7E7DE7DC-4021-48FE-B163-61AD9260A6CC}" type="pres">
      <dgm:prSet presAssocID="{D551D7E4-2AB3-49AC-BEBA-F77AFFE4F994}" presName="composite" presStyleCnt="0"/>
      <dgm:spPr/>
      <dgm:t>
        <a:bodyPr/>
        <a:lstStyle/>
        <a:p>
          <a:endParaRPr lang="en-US"/>
        </a:p>
      </dgm:t>
    </dgm:pt>
    <dgm:pt modelId="{79B5BCA5-70CD-42D6-A3B3-2F1A7D1B6A60}" type="pres">
      <dgm:prSet presAssocID="{D551D7E4-2AB3-49AC-BEBA-F77AFFE4F994}" presName="imgShp" presStyleLbl="fgImgPlace1" presStyleIdx="3" presStyleCnt="5"/>
      <dgm:spPr/>
      <dgm:t>
        <a:bodyPr/>
        <a:lstStyle/>
        <a:p>
          <a:endParaRPr lang="en-US"/>
        </a:p>
      </dgm:t>
    </dgm:pt>
    <dgm:pt modelId="{5B185C57-E123-4270-8CBA-9D8CB54FBD40}" type="pres">
      <dgm:prSet presAssocID="{D551D7E4-2AB3-49AC-BEBA-F77AFFE4F994}" presName="txShp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BD8CC9-596A-489F-B4FF-9BB2A125F305}" type="pres">
      <dgm:prSet presAssocID="{72856E6B-155C-4D7C-ADEA-FF4160578F8C}" presName="spacing" presStyleCnt="0"/>
      <dgm:spPr/>
      <dgm:t>
        <a:bodyPr/>
        <a:lstStyle/>
        <a:p>
          <a:endParaRPr lang="en-US"/>
        </a:p>
      </dgm:t>
    </dgm:pt>
    <dgm:pt modelId="{C1A4E048-5AE8-410A-85E6-1622AE6B5CAC}" type="pres">
      <dgm:prSet presAssocID="{A9A04474-AFD6-43AC-B414-9C29773593C1}" presName="composite" presStyleCnt="0"/>
      <dgm:spPr/>
      <dgm:t>
        <a:bodyPr/>
        <a:lstStyle/>
        <a:p>
          <a:endParaRPr lang="en-US"/>
        </a:p>
      </dgm:t>
    </dgm:pt>
    <dgm:pt modelId="{D613DCF6-B68F-43D0-AC5A-AC5DFB30C3F8}" type="pres">
      <dgm:prSet presAssocID="{A9A04474-AFD6-43AC-B414-9C29773593C1}" presName="imgShp" presStyleLbl="fgImgPlace1" presStyleIdx="4" presStyleCnt="5"/>
      <dgm:spPr/>
      <dgm:t>
        <a:bodyPr/>
        <a:lstStyle/>
        <a:p>
          <a:endParaRPr lang="en-US"/>
        </a:p>
      </dgm:t>
    </dgm:pt>
    <dgm:pt modelId="{356C0A2A-9509-44DC-AB2E-45FBACFAA40A}" type="pres">
      <dgm:prSet presAssocID="{A9A04474-AFD6-43AC-B414-9C29773593C1}" presName="txShp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4BFC8D7-C912-485E-9CEF-9A69A2D77C86}" srcId="{07569245-9826-486C-AD25-90AC9D863F0B}" destId="{FBA19D80-1DE2-4459-8FC7-0C73A6424730}" srcOrd="1" destOrd="0" parTransId="{AC73732C-BE1C-46F4-A38E-EF518804CF0A}" sibTransId="{01F9B567-1EDE-4332-97A2-88633E5E0529}"/>
    <dgm:cxn modelId="{1B85D0BF-D2C6-424C-B4E8-2FFFEA826D42}" srcId="{07569245-9826-486C-AD25-90AC9D863F0B}" destId="{51F84FEA-3EA7-4CCB-82E2-620DC38DC69F}" srcOrd="2" destOrd="0" parTransId="{0B3104F1-47B7-468E-9F0D-D7F18E28C665}" sibTransId="{D7E5CB9A-9123-47DC-8975-3E008A59DB32}"/>
    <dgm:cxn modelId="{3D8A3BE5-C5B7-4F82-9B7C-E7C622729317}" type="presOf" srcId="{FBA19D80-1DE2-4459-8FC7-0C73A6424730}" destId="{729CEE4B-CF0A-4B0C-9E28-30DF7E61A4AC}" srcOrd="0" destOrd="0" presId="urn:microsoft.com/office/officeart/2005/8/layout/vList3#7"/>
    <dgm:cxn modelId="{54D9C6FB-38A3-495E-85C2-99D59D47DAC2}" type="presOf" srcId="{D551D7E4-2AB3-49AC-BEBA-F77AFFE4F994}" destId="{5B185C57-E123-4270-8CBA-9D8CB54FBD40}" srcOrd="0" destOrd="0" presId="urn:microsoft.com/office/officeart/2005/8/layout/vList3#7"/>
    <dgm:cxn modelId="{85D8E4E8-875C-4F45-8E40-AB36783225E4}" srcId="{07569245-9826-486C-AD25-90AC9D863F0B}" destId="{27744DD8-6750-4094-BF2B-1758DB621790}" srcOrd="0" destOrd="0" parTransId="{09F2B0CF-FB0D-4C36-8967-30CFA611CFE5}" sibTransId="{63990CD5-7A2C-4751-BE08-0350E8C482FF}"/>
    <dgm:cxn modelId="{D71618A5-0E11-4D3C-8286-B998DD68EA91}" type="presOf" srcId="{07569245-9826-486C-AD25-90AC9D863F0B}" destId="{37091CF4-29C2-4FA3-A536-AD5EDCE3DEF1}" srcOrd="0" destOrd="0" presId="urn:microsoft.com/office/officeart/2005/8/layout/vList3#7"/>
    <dgm:cxn modelId="{3F332652-6DDB-480D-A8FF-B145829E4A27}" srcId="{07569245-9826-486C-AD25-90AC9D863F0B}" destId="{A9A04474-AFD6-43AC-B414-9C29773593C1}" srcOrd="4" destOrd="0" parTransId="{2D0E2B7B-4F15-49C7-8F44-6678D807D010}" sibTransId="{5C2F0F6E-7FF2-44A3-BD83-8DE3A5927F02}"/>
    <dgm:cxn modelId="{B0EF5DD4-F8B0-43A6-A822-735E7BE2B4F7}" type="presOf" srcId="{27744DD8-6750-4094-BF2B-1758DB621790}" destId="{546BBCF6-6EB5-403C-B077-26C365EF8F77}" srcOrd="0" destOrd="0" presId="urn:microsoft.com/office/officeart/2005/8/layout/vList3#7"/>
    <dgm:cxn modelId="{8E1E0214-B093-4CC2-B17E-D60EC5863462}" srcId="{07569245-9826-486C-AD25-90AC9D863F0B}" destId="{D551D7E4-2AB3-49AC-BEBA-F77AFFE4F994}" srcOrd="3" destOrd="0" parTransId="{0FC6D273-39D6-4E39-8A77-4BFD0C43C226}" sibTransId="{72856E6B-155C-4D7C-ADEA-FF4160578F8C}"/>
    <dgm:cxn modelId="{667DB75D-1EBD-4E97-87A2-6D93D53C6629}" type="presOf" srcId="{A9A04474-AFD6-43AC-B414-9C29773593C1}" destId="{356C0A2A-9509-44DC-AB2E-45FBACFAA40A}" srcOrd="0" destOrd="0" presId="urn:microsoft.com/office/officeart/2005/8/layout/vList3#7"/>
    <dgm:cxn modelId="{76D52CCF-76BB-41E4-B16E-F8DAA6E013FB}" type="presOf" srcId="{51F84FEA-3EA7-4CCB-82E2-620DC38DC69F}" destId="{F27A0022-8103-462D-A2C1-8D50D8EE153C}" srcOrd="0" destOrd="0" presId="urn:microsoft.com/office/officeart/2005/8/layout/vList3#7"/>
    <dgm:cxn modelId="{0352AD72-9D5A-4AA5-8E11-E557B0E29032}" type="presParOf" srcId="{37091CF4-29C2-4FA3-A536-AD5EDCE3DEF1}" destId="{E162E8E7-5DC9-488E-ADA0-908F39F8D891}" srcOrd="0" destOrd="0" presId="urn:microsoft.com/office/officeart/2005/8/layout/vList3#7"/>
    <dgm:cxn modelId="{AF8FF785-AE5A-4D47-A8CC-D213EA71615F}" type="presParOf" srcId="{E162E8E7-5DC9-488E-ADA0-908F39F8D891}" destId="{EFAD8E57-7F5F-4D11-AE0E-4097684FFA59}" srcOrd="0" destOrd="0" presId="urn:microsoft.com/office/officeart/2005/8/layout/vList3#7"/>
    <dgm:cxn modelId="{FF1F448F-0655-4D1C-9559-1898FF9A69E3}" type="presParOf" srcId="{E162E8E7-5DC9-488E-ADA0-908F39F8D891}" destId="{546BBCF6-6EB5-403C-B077-26C365EF8F77}" srcOrd="1" destOrd="0" presId="urn:microsoft.com/office/officeart/2005/8/layout/vList3#7"/>
    <dgm:cxn modelId="{29A985ED-7B18-4500-A285-2963D2573233}" type="presParOf" srcId="{37091CF4-29C2-4FA3-A536-AD5EDCE3DEF1}" destId="{D1942BB4-A935-45D0-83B4-24EB3DBBFCD3}" srcOrd="1" destOrd="0" presId="urn:microsoft.com/office/officeart/2005/8/layout/vList3#7"/>
    <dgm:cxn modelId="{5FAB2936-D861-4EE9-AD5F-54CAB99CFC20}" type="presParOf" srcId="{37091CF4-29C2-4FA3-A536-AD5EDCE3DEF1}" destId="{4B97371A-CD91-47EF-A777-C87B59E2A49B}" srcOrd="2" destOrd="0" presId="urn:microsoft.com/office/officeart/2005/8/layout/vList3#7"/>
    <dgm:cxn modelId="{CB56A2D7-0385-45C8-B7F4-5BB48CED0EC9}" type="presParOf" srcId="{4B97371A-CD91-47EF-A777-C87B59E2A49B}" destId="{B9600D64-F04F-4BB6-B3C8-991D74E255E2}" srcOrd="0" destOrd="0" presId="urn:microsoft.com/office/officeart/2005/8/layout/vList3#7"/>
    <dgm:cxn modelId="{EE2C2EC3-D3CD-4EEA-9593-FB2D2E23B82E}" type="presParOf" srcId="{4B97371A-CD91-47EF-A777-C87B59E2A49B}" destId="{729CEE4B-CF0A-4B0C-9E28-30DF7E61A4AC}" srcOrd="1" destOrd="0" presId="urn:microsoft.com/office/officeart/2005/8/layout/vList3#7"/>
    <dgm:cxn modelId="{290D25AC-01BD-4BA2-B86B-48127319453C}" type="presParOf" srcId="{37091CF4-29C2-4FA3-A536-AD5EDCE3DEF1}" destId="{A27BB2D9-FC9A-4465-9626-759ADECCF405}" srcOrd="3" destOrd="0" presId="urn:microsoft.com/office/officeart/2005/8/layout/vList3#7"/>
    <dgm:cxn modelId="{5AEDFC83-CCE3-49E1-89EF-40ED45ECEAD7}" type="presParOf" srcId="{37091CF4-29C2-4FA3-A536-AD5EDCE3DEF1}" destId="{F98D6B5B-E548-439A-A171-75F960FDA7E9}" srcOrd="4" destOrd="0" presId="urn:microsoft.com/office/officeart/2005/8/layout/vList3#7"/>
    <dgm:cxn modelId="{2CBE6BC3-5F85-4323-93FA-3CC0C224E9A6}" type="presParOf" srcId="{F98D6B5B-E548-439A-A171-75F960FDA7E9}" destId="{E08FBB9B-29C9-4769-9D31-F8A664D4900A}" srcOrd="0" destOrd="0" presId="urn:microsoft.com/office/officeart/2005/8/layout/vList3#7"/>
    <dgm:cxn modelId="{F1F0F4D5-FE31-4406-92CD-E18D82FDAF5B}" type="presParOf" srcId="{F98D6B5B-E548-439A-A171-75F960FDA7E9}" destId="{F27A0022-8103-462D-A2C1-8D50D8EE153C}" srcOrd="1" destOrd="0" presId="urn:microsoft.com/office/officeart/2005/8/layout/vList3#7"/>
    <dgm:cxn modelId="{B3D9ED5D-4A24-475C-9DDF-C223E9EDA63B}" type="presParOf" srcId="{37091CF4-29C2-4FA3-A536-AD5EDCE3DEF1}" destId="{6372A5DD-C8D8-4C04-9D8B-008784AC3832}" srcOrd="5" destOrd="0" presId="urn:microsoft.com/office/officeart/2005/8/layout/vList3#7"/>
    <dgm:cxn modelId="{87B4D4C2-688F-4B0F-93FB-CDD9A11EABE3}" type="presParOf" srcId="{37091CF4-29C2-4FA3-A536-AD5EDCE3DEF1}" destId="{7E7DE7DC-4021-48FE-B163-61AD9260A6CC}" srcOrd="6" destOrd="0" presId="urn:microsoft.com/office/officeart/2005/8/layout/vList3#7"/>
    <dgm:cxn modelId="{055B700F-412C-4C09-BC9F-EE3D8C096D8C}" type="presParOf" srcId="{7E7DE7DC-4021-48FE-B163-61AD9260A6CC}" destId="{79B5BCA5-70CD-42D6-A3B3-2F1A7D1B6A60}" srcOrd="0" destOrd="0" presId="urn:microsoft.com/office/officeart/2005/8/layout/vList3#7"/>
    <dgm:cxn modelId="{D2FD31FE-1527-4066-B99D-3876951748C0}" type="presParOf" srcId="{7E7DE7DC-4021-48FE-B163-61AD9260A6CC}" destId="{5B185C57-E123-4270-8CBA-9D8CB54FBD40}" srcOrd="1" destOrd="0" presId="urn:microsoft.com/office/officeart/2005/8/layout/vList3#7"/>
    <dgm:cxn modelId="{B77F50B4-2E1D-43E7-8953-800D577B37D2}" type="presParOf" srcId="{37091CF4-29C2-4FA3-A536-AD5EDCE3DEF1}" destId="{A0BD8CC9-596A-489F-B4FF-9BB2A125F305}" srcOrd="7" destOrd="0" presId="urn:microsoft.com/office/officeart/2005/8/layout/vList3#7"/>
    <dgm:cxn modelId="{F7FADF84-EC5C-4F9F-80E7-4A980710D202}" type="presParOf" srcId="{37091CF4-29C2-4FA3-A536-AD5EDCE3DEF1}" destId="{C1A4E048-5AE8-410A-85E6-1622AE6B5CAC}" srcOrd="8" destOrd="0" presId="urn:microsoft.com/office/officeart/2005/8/layout/vList3#7"/>
    <dgm:cxn modelId="{020D36C0-3FCB-4531-8513-A0143F8EA22D}" type="presParOf" srcId="{C1A4E048-5AE8-410A-85E6-1622AE6B5CAC}" destId="{D613DCF6-B68F-43D0-AC5A-AC5DFB30C3F8}" srcOrd="0" destOrd="0" presId="urn:microsoft.com/office/officeart/2005/8/layout/vList3#7"/>
    <dgm:cxn modelId="{B626D397-4158-4C36-AEA3-C9358EC1CD16}" type="presParOf" srcId="{C1A4E048-5AE8-410A-85E6-1622AE6B5CAC}" destId="{356C0A2A-9509-44DC-AB2E-45FBACFAA40A}" srcOrd="1" destOrd="0" presId="urn:microsoft.com/office/officeart/2005/8/layout/vList3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FDD939-8AA7-4308-A18B-FB7D226E8B0C}" type="doc">
      <dgm:prSet loTypeId="urn:microsoft.com/office/officeart/2005/8/layout/targe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504189-2C26-4C3C-A3B0-66DB1D8342C4}">
      <dgm:prSet/>
      <dgm:spPr/>
      <dgm:t>
        <a:bodyPr/>
        <a:lstStyle/>
        <a:p>
          <a:pPr rtl="0"/>
          <a:r>
            <a:rPr lang="en-US" dirty="0" err="1" smtClean="0"/>
            <a:t>Bagaimana</a:t>
          </a:r>
          <a:r>
            <a:rPr lang="en-US" dirty="0" smtClean="0"/>
            <a:t> </a:t>
          </a:r>
          <a:r>
            <a:rPr lang="en-US" dirty="0" err="1" smtClean="0"/>
            <a:t>mengumpulkan</a:t>
          </a:r>
          <a:r>
            <a:rPr lang="en-US" dirty="0" smtClean="0"/>
            <a:t> &amp; </a:t>
          </a:r>
          <a:r>
            <a:rPr lang="en-US" dirty="0" err="1" smtClean="0"/>
            <a:t>mengintegrasikan</a:t>
          </a:r>
          <a:r>
            <a:rPr lang="en-US" dirty="0" smtClean="0"/>
            <a:t> </a:t>
          </a:r>
          <a:r>
            <a:rPr lang="en-US" dirty="0" err="1" smtClean="0"/>
            <a:t>informasi</a:t>
          </a:r>
          <a:r>
            <a:rPr lang="en-US" dirty="0" smtClean="0"/>
            <a:t> yang </a:t>
          </a:r>
          <a:r>
            <a:rPr lang="en-US" dirty="0" err="1" smtClean="0"/>
            <a:t>akurat</a:t>
          </a:r>
          <a:r>
            <a:rPr lang="en-US" dirty="0" smtClean="0"/>
            <a:t> </a:t>
          </a:r>
          <a:r>
            <a:rPr lang="en-US" dirty="0" err="1" smtClean="0"/>
            <a:t>dan</a:t>
          </a:r>
          <a:r>
            <a:rPr lang="en-US" dirty="0" smtClean="0"/>
            <a:t> </a:t>
          </a:r>
          <a:r>
            <a:rPr lang="en-US" dirty="0" err="1" smtClean="0"/>
            <a:t>bermanfaat</a:t>
          </a:r>
          <a:endParaRPr lang="en-US" dirty="0"/>
        </a:p>
      </dgm:t>
    </dgm:pt>
    <dgm:pt modelId="{E84C321E-1959-4673-B51E-2DB05FD16573}" type="parTrans" cxnId="{187821C6-7C82-4ED1-985E-802B3557E3D8}">
      <dgm:prSet/>
      <dgm:spPr/>
      <dgm:t>
        <a:bodyPr/>
        <a:lstStyle/>
        <a:p>
          <a:endParaRPr lang="en-US"/>
        </a:p>
      </dgm:t>
    </dgm:pt>
    <dgm:pt modelId="{83541C21-997C-47C0-97A1-2ADCFEAB2D22}" type="sibTrans" cxnId="{187821C6-7C82-4ED1-985E-802B3557E3D8}">
      <dgm:prSet/>
      <dgm:spPr/>
      <dgm:t>
        <a:bodyPr/>
        <a:lstStyle/>
        <a:p>
          <a:endParaRPr lang="en-US"/>
        </a:p>
      </dgm:t>
    </dgm:pt>
    <dgm:pt modelId="{B9A84995-6D46-4B47-8E30-645A4AB1EB8D}">
      <dgm:prSet/>
      <dgm:spPr/>
      <dgm:t>
        <a:bodyPr/>
        <a:lstStyle/>
        <a:p>
          <a:pPr rtl="0"/>
          <a:r>
            <a:rPr lang="en-US" dirty="0" err="1" smtClean="0"/>
            <a:t>Bagaimana</a:t>
          </a:r>
          <a:r>
            <a:rPr lang="en-US" dirty="0" smtClean="0"/>
            <a:t> </a:t>
          </a:r>
          <a:r>
            <a:rPr lang="en-US" dirty="0" err="1" smtClean="0"/>
            <a:t>menemukan</a:t>
          </a:r>
          <a:r>
            <a:rPr lang="en-US" dirty="0" smtClean="0"/>
            <a:t> </a:t>
          </a:r>
          <a:r>
            <a:rPr lang="en-US" dirty="0" err="1" smtClean="0"/>
            <a:t>orang</a:t>
          </a:r>
          <a:r>
            <a:rPr lang="en-US" dirty="0" smtClean="0"/>
            <a:t> yang </a:t>
          </a:r>
          <a:r>
            <a:rPr lang="en-US" dirty="0" err="1" smtClean="0"/>
            <a:t>tepat</a:t>
          </a:r>
          <a:r>
            <a:rPr lang="en-US" dirty="0" smtClean="0"/>
            <a:t> </a:t>
          </a:r>
          <a:r>
            <a:rPr lang="en-US" dirty="0" err="1" smtClean="0"/>
            <a:t>untuk</a:t>
          </a:r>
          <a:r>
            <a:rPr lang="en-US" dirty="0" smtClean="0"/>
            <a:t> </a:t>
          </a:r>
          <a:r>
            <a:rPr lang="en-US" dirty="0" err="1" smtClean="0"/>
            <a:t>berpartisipasi</a:t>
          </a:r>
          <a:endParaRPr lang="en-US" dirty="0"/>
        </a:p>
      </dgm:t>
    </dgm:pt>
    <dgm:pt modelId="{55A7DCEC-8695-4DB6-A009-C443D28D0030}" type="parTrans" cxnId="{7FBA8770-8068-4F14-83C9-54B03679249A}">
      <dgm:prSet/>
      <dgm:spPr/>
      <dgm:t>
        <a:bodyPr/>
        <a:lstStyle/>
        <a:p>
          <a:endParaRPr lang="en-US"/>
        </a:p>
      </dgm:t>
    </dgm:pt>
    <dgm:pt modelId="{4F3D5064-C05A-482E-9867-29AF36EF0C29}" type="sibTrans" cxnId="{7FBA8770-8068-4F14-83C9-54B03679249A}">
      <dgm:prSet/>
      <dgm:spPr/>
      <dgm:t>
        <a:bodyPr/>
        <a:lstStyle/>
        <a:p>
          <a:endParaRPr lang="en-US"/>
        </a:p>
      </dgm:t>
    </dgm:pt>
    <dgm:pt modelId="{76BA80CB-3019-4EF3-BD52-5A2FD39FFA8B}" type="pres">
      <dgm:prSet presAssocID="{17FDD939-8AA7-4308-A18B-FB7D226E8B0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254A208-1EE5-4819-B92B-C9A42FE56E33}" type="pres">
      <dgm:prSet presAssocID="{B4504189-2C26-4C3C-A3B0-66DB1D8342C4}" presName="circle1" presStyleLbl="node1" presStyleIdx="0" presStyleCnt="2"/>
      <dgm:spPr/>
    </dgm:pt>
    <dgm:pt modelId="{AA86262E-CC9F-4508-B647-D82595B4E8AA}" type="pres">
      <dgm:prSet presAssocID="{B4504189-2C26-4C3C-A3B0-66DB1D8342C4}" presName="space" presStyleCnt="0"/>
      <dgm:spPr/>
    </dgm:pt>
    <dgm:pt modelId="{163FC48B-D9A7-4E88-A5D9-8365AA95503E}" type="pres">
      <dgm:prSet presAssocID="{B4504189-2C26-4C3C-A3B0-66DB1D8342C4}" presName="rect1" presStyleLbl="alignAcc1" presStyleIdx="0" presStyleCnt="2"/>
      <dgm:spPr/>
      <dgm:t>
        <a:bodyPr/>
        <a:lstStyle/>
        <a:p>
          <a:endParaRPr lang="en-US"/>
        </a:p>
      </dgm:t>
    </dgm:pt>
    <dgm:pt modelId="{ADEC0FF4-FCB3-4269-B177-86121B32168A}" type="pres">
      <dgm:prSet presAssocID="{B9A84995-6D46-4B47-8E30-645A4AB1EB8D}" presName="vertSpace2" presStyleLbl="node1" presStyleIdx="0" presStyleCnt="2"/>
      <dgm:spPr/>
    </dgm:pt>
    <dgm:pt modelId="{39E16C57-EAAB-417D-AD22-674128FB710A}" type="pres">
      <dgm:prSet presAssocID="{B9A84995-6D46-4B47-8E30-645A4AB1EB8D}" presName="circle2" presStyleLbl="node1" presStyleIdx="1" presStyleCnt="2"/>
      <dgm:spPr/>
    </dgm:pt>
    <dgm:pt modelId="{7FC3CBFF-7303-4B41-9080-249E6FD05A6D}" type="pres">
      <dgm:prSet presAssocID="{B9A84995-6D46-4B47-8E30-645A4AB1EB8D}" presName="rect2" presStyleLbl="alignAcc1" presStyleIdx="1" presStyleCnt="2"/>
      <dgm:spPr/>
      <dgm:t>
        <a:bodyPr/>
        <a:lstStyle/>
        <a:p>
          <a:endParaRPr lang="en-US"/>
        </a:p>
      </dgm:t>
    </dgm:pt>
    <dgm:pt modelId="{AC03A48B-09C0-4110-BDE7-A49FE06ED6F3}" type="pres">
      <dgm:prSet presAssocID="{B4504189-2C26-4C3C-A3B0-66DB1D8342C4}" presName="rect1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DFFC7C-239B-4999-8B90-C284CA5C54C7}" type="pres">
      <dgm:prSet presAssocID="{B9A84995-6D46-4B47-8E30-645A4AB1EB8D}" presName="rect2ParTxNoCh" presStyleLbl="alignAcc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87821C6-7C82-4ED1-985E-802B3557E3D8}" srcId="{17FDD939-8AA7-4308-A18B-FB7D226E8B0C}" destId="{B4504189-2C26-4C3C-A3B0-66DB1D8342C4}" srcOrd="0" destOrd="0" parTransId="{E84C321E-1959-4673-B51E-2DB05FD16573}" sibTransId="{83541C21-997C-47C0-97A1-2ADCFEAB2D22}"/>
    <dgm:cxn modelId="{E1B1A828-9C82-45D8-A22E-D2899C521718}" type="presOf" srcId="{B4504189-2C26-4C3C-A3B0-66DB1D8342C4}" destId="{AC03A48B-09C0-4110-BDE7-A49FE06ED6F3}" srcOrd="1" destOrd="0" presId="urn:microsoft.com/office/officeart/2005/8/layout/target3"/>
    <dgm:cxn modelId="{C0B48CAA-BFD3-454C-ACA7-C64284F6CEEE}" type="presOf" srcId="{B4504189-2C26-4C3C-A3B0-66DB1D8342C4}" destId="{163FC48B-D9A7-4E88-A5D9-8365AA95503E}" srcOrd="0" destOrd="0" presId="urn:microsoft.com/office/officeart/2005/8/layout/target3"/>
    <dgm:cxn modelId="{C112D2CE-6BD7-4DEA-BA2B-096290F0241E}" type="presOf" srcId="{B9A84995-6D46-4B47-8E30-645A4AB1EB8D}" destId="{1FDFFC7C-239B-4999-8B90-C284CA5C54C7}" srcOrd="1" destOrd="0" presId="urn:microsoft.com/office/officeart/2005/8/layout/target3"/>
    <dgm:cxn modelId="{7FBA8770-8068-4F14-83C9-54B03679249A}" srcId="{17FDD939-8AA7-4308-A18B-FB7D226E8B0C}" destId="{B9A84995-6D46-4B47-8E30-645A4AB1EB8D}" srcOrd="1" destOrd="0" parTransId="{55A7DCEC-8695-4DB6-A009-C443D28D0030}" sibTransId="{4F3D5064-C05A-482E-9867-29AF36EF0C29}"/>
    <dgm:cxn modelId="{6D57E2B8-ADF6-4C93-A440-D93D29615295}" type="presOf" srcId="{B9A84995-6D46-4B47-8E30-645A4AB1EB8D}" destId="{7FC3CBFF-7303-4B41-9080-249E6FD05A6D}" srcOrd="0" destOrd="0" presId="urn:microsoft.com/office/officeart/2005/8/layout/target3"/>
    <dgm:cxn modelId="{E87F9AA8-A341-4166-926D-61B086DE9934}" type="presOf" srcId="{17FDD939-8AA7-4308-A18B-FB7D226E8B0C}" destId="{76BA80CB-3019-4EF3-BD52-5A2FD39FFA8B}" srcOrd="0" destOrd="0" presId="urn:microsoft.com/office/officeart/2005/8/layout/target3"/>
    <dgm:cxn modelId="{FC5D21BD-D74F-4FC9-89EE-4C976C1AFF85}" type="presParOf" srcId="{76BA80CB-3019-4EF3-BD52-5A2FD39FFA8B}" destId="{B254A208-1EE5-4819-B92B-C9A42FE56E33}" srcOrd="0" destOrd="0" presId="urn:microsoft.com/office/officeart/2005/8/layout/target3"/>
    <dgm:cxn modelId="{00BE0AE9-CE58-4C0A-8359-4A17FC874357}" type="presParOf" srcId="{76BA80CB-3019-4EF3-BD52-5A2FD39FFA8B}" destId="{AA86262E-CC9F-4508-B647-D82595B4E8AA}" srcOrd="1" destOrd="0" presId="urn:microsoft.com/office/officeart/2005/8/layout/target3"/>
    <dgm:cxn modelId="{842FA570-83BC-4C9E-A2AC-B10D47E9C821}" type="presParOf" srcId="{76BA80CB-3019-4EF3-BD52-5A2FD39FFA8B}" destId="{163FC48B-D9A7-4E88-A5D9-8365AA95503E}" srcOrd="2" destOrd="0" presId="urn:microsoft.com/office/officeart/2005/8/layout/target3"/>
    <dgm:cxn modelId="{E8C0A84F-CA69-44DE-8E50-CFA4923E542A}" type="presParOf" srcId="{76BA80CB-3019-4EF3-BD52-5A2FD39FFA8B}" destId="{ADEC0FF4-FCB3-4269-B177-86121B32168A}" srcOrd="3" destOrd="0" presId="urn:microsoft.com/office/officeart/2005/8/layout/target3"/>
    <dgm:cxn modelId="{F439671C-C6BF-4EC2-941B-AC4976D28AE7}" type="presParOf" srcId="{76BA80CB-3019-4EF3-BD52-5A2FD39FFA8B}" destId="{39E16C57-EAAB-417D-AD22-674128FB710A}" srcOrd="4" destOrd="0" presId="urn:microsoft.com/office/officeart/2005/8/layout/target3"/>
    <dgm:cxn modelId="{4FCFB00F-05FF-4CBE-82E1-ED0F9795ACCC}" type="presParOf" srcId="{76BA80CB-3019-4EF3-BD52-5A2FD39FFA8B}" destId="{7FC3CBFF-7303-4B41-9080-249E6FD05A6D}" srcOrd="5" destOrd="0" presId="urn:microsoft.com/office/officeart/2005/8/layout/target3"/>
    <dgm:cxn modelId="{BC2607E7-9655-4CD2-9E98-6B27E6F351AB}" type="presParOf" srcId="{76BA80CB-3019-4EF3-BD52-5A2FD39FFA8B}" destId="{AC03A48B-09C0-4110-BDE7-A49FE06ED6F3}" srcOrd="6" destOrd="0" presId="urn:microsoft.com/office/officeart/2005/8/layout/target3"/>
    <dgm:cxn modelId="{0FFE0A91-818F-40B9-84BE-1649690B85BB}" type="presParOf" srcId="{76BA80CB-3019-4EF3-BD52-5A2FD39FFA8B}" destId="{1FDFFC7C-239B-4999-8B90-C284CA5C54C7}" srcOrd="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CFB98F-B38C-4114-8A7F-F683A957CD0E}" type="doc">
      <dgm:prSet loTypeId="urn:microsoft.com/office/officeart/2005/8/layout/vList3#8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5598B2-765E-49A8-ACD5-9AF8865DE3B3}">
      <dgm:prSet/>
      <dgm:spPr/>
      <dgm:t>
        <a:bodyPr/>
        <a:lstStyle/>
        <a:p>
          <a:pPr rtl="0"/>
          <a:r>
            <a:rPr lang="en-US" dirty="0" err="1" smtClean="0">
              <a:solidFill>
                <a:schemeClr val="bg1"/>
              </a:solidFill>
            </a:rPr>
            <a:t>Pengguna</a:t>
          </a:r>
          <a:r>
            <a:rPr lang="en-US" dirty="0" smtClean="0">
              <a:solidFill>
                <a:schemeClr val="bg1"/>
              </a:solidFill>
            </a:rPr>
            <a:t> (stakeholders) </a:t>
          </a:r>
          <a:r>
            <a:rPr lang="en-US" dirty="0" err="1" smtClean="0">
              <a:solidFill>
                <a:schemeClr val="bg1"/>
              </a:solidFill>
            </a:rPr>
            <a:t>tidak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mengetahui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apa</a:t>
          </a:r>
          <a:r>
            <a:rPr lang="en-US" dirty="0" smtClean="0">
              <a:solidFill>
                <a:schemeClr val="bg1"/>
              </a:solidFill>
            </a:rPr>
            <a:t> yang </a:t>
          </a:r>
          <a:r>
            <a:rPr lang="en-US" dirty="0" err="1" smtClean="0">
              <a:solidFill>
                <a:schemeClr val="bg1"/>
              </a:solidFill>
            </a:rPr>
            <a:t>mereka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butuhkan</a:t>
          </a:r>
          <a:r>
            <a:rPr lang="en-US" dirty="0" smtClean="0">
              <a:solidFill>
                <a:schemeClr val="bg1"/>
              </a:solidFill>
            </a:rPr>
            <a:t> </a:t>
          </a:r>
          <a:endParaRPr lang="en-US" dirty="0">
            <a:solidFill>
              <a:schemeClr val="bg1"/>
            </a:solidFill>
          </a:endParaRPr>
        </a:p>
      </dgm:t>
    </dgm:pt>
    <dgm:pt modelId="{D9E7B81C-E8E7-4176-A44A-A6E89083A4EE}" type="parTrans" cxnId="{9219803A-BB49-45FF-93AC-DED6030BD8E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CC884E2-0709-472C-98B4-54947F4EA42A}" type="sibTrans" cxnId="{9219803A-BB49-45FF-93AC-DED6030BD8E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CA61EEB9-8098-41FE-A39D-81A49508DD36}">
      <dgm:prSet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Pengguna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menjelaskan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kebutuhan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dengan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cara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mereka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sendiri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sehingga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sulit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untuk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dipahami</a:t>
          </a:r>
          <a:r>
            <a:rPr lang="en-US" dirty="0" smtClean="0">
              <a:solidFill>
                <a:schemeClr val="bg1"/>
              </a:solidFill>
            </a:rPr>
            <a:t> </a:t>
          </a:r>
        </a:p>
      </dgm:t>
    </dgm:pt>
    <dgm:pt modelId="{87716174-385C-4780-A42F-D85435F8B9C7}" type="parTrans" cxnId="{3AF2F82E-9AFB-4AF8-9887-71441898FB5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1FC2F454-5973-475B-8750-363F7E81F80C}" type="sibTrans" cxnId="{3AF2F82E-9AFB-4AF8-9887-71441898FB5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DAF204E-D6D8-49E9-B2A1-92AF83C3A062}">
      <dgm:prSet/>
      <dgm:spPr/>
      <dgm:t>
        <a:bodyPr/>
        <a:lstStyle/>
        <a:p>
          <a:r>
            <a:rPr lang="en-US" smtClean="0">
              <a:solidFill>
                <a:schemeClr val="bg1"/>
              </a:solidFill>
            </a:rPr>
            <a:t>Pengguna yang berbeda memiliki konflik kebutuhan </a:t>
          </a:r>
          <a:endParaRPr lang="en-US" dirty="0" smtClean="0">
            <a:solidFill>
              <a:schemeClr val="bg1"/>
            </a:solidFill>
          </a:endParaRPr>
        </a:p>
      </dgm:t>
    </dgm:pt>
    <dgm:pt modelId="{057DBE95-2146-40B6-9C36-1D686FD405E9}" type="parTrans" cxnId="{C0DD5958-0C53-475F-A869-C7A67000768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04695BC-E4D5-489F-90F3-49EEA4956A46}" type="sibTrans" cxnId="{C0DD5958-0C53-475F-A869-C7A67000768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0516F5D-7B02-465E-806E-1724372D21D7}" type="pres">
      <dgm:prSet presAssocID="{30CFB98F-B38C-4114-8A7F-F683A957CD0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22341D5-C438-44F4-A958-C510D52A0805}" type="pres">
      <dgm:prSet presAssocID="{BA5598B2-765E-49A8-ACD5-9AF8865DE3B3}" presName="composite" presStyleCnt="0"/>
      <dgm:spPr/>
    </dgm:pt>
    <dgm:pt modelId="{275A34DB-7BC7-49B9-AF96-029BEE441619}" type="pres">
      <dgm:prSet presAssocID="{BA5598B2-765E-49A8-ACD5-9AF8865DE3B3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FA7CE8CD-99FA-4BED-9534-1AD0BF524675}" type="pres">
      <dgm:prSet presAssocID="{BA5598B2-765E-49A8-ACD5-9AF8865DE3B3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03044A-9605-4957-9633-8EEDB5884116}" type="pres">
      <dgm:prSet presAssocID="{3CC884E2-0709-472C-98B4-54947F4EA42A}" presName="spacing" presStyleCnt="0"/>
      <dgm:spPr/>
    </dgm:pt>
    <dgm:pt modelId="{C31F1B76-7C9E-4630-A345-79698B0F8B75}" type="pres">
      <dgm:prSet presAssocID="{CA61EEB9-8098-41FE-A39D-81A49508DD36}" presName="composite" presStyleCnt="0"/>
      <dgm:spPr/>
    </dgm:pt>
    <dgm:pt modelId="{884DAA61-50E4-4D33-BB7C-4ED156B095BA}" type="pres">
      <dgm:prSet presAssocID="{CA61EEB9-8098-41FE-A39D-81A49508DD36}" presName="imgShp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34E88D2-821E-4962-9159-966E0FD4653D}" type="pres">
      <dgm:prSet presAssocID="{CA61EEB9-8098-41FE-A39D-81A49508DD36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93E821-92D4-415B-A2A8-06D0EDD6604D}" type="pres">
      <dgm:prSet presAssocID="{1FC2F454-5973-475B-8750-363F7E81F80C}" presName="spacing" presStyleCnt="0"/>
      <dgm:spPr/>
    </dgm:pt>
    <dgm:pt modelId="{02F8C3FE-174C-489F-8D93-F0B584353E53}" type="pres">
      <dgm:prSet presAssocID="{9DAF204E-D6D8-49E9-B2A1-92AF83C3A062}" presName="composite" presStyleCnt="0"/>
      <dgm:spPr/>
    </dgm:pt>
    <dgm:pt modelId="{34EB3AE4-3B0A-4C32-9C44-CCFCC05FF46D}" type="pres">
      <dgm:prSet presAssocID="{9DAF204E-D6D8-49E9-B2A1-92AF83C3A062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776D40E-B5E1-41D0-9B13-A98C51EE6CF5}" type="pres">
      <dgm:prSet presAssocID="{9DAF204E-D6D8-49E9-B2A1-92AF83C3A062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AF2F82E-9AFB-4AF8-9887-71441898FB55}" srcId="{30CFB98F-B38C-4114-8A7F-F683A957CD0E}" destId="{CA61EEB9-8098-41FE-A39D-81A49508DD36}" srcOrd="1" destOrd="0" parTransId="{87716174-385C-4780-A42F-D85435F8B9C7}" sibTransId="{1FC2F454-5973-475B-8750-363F7E81F80C}"/>
    <dgm:cxn modelId="{7E5AA27F-C0AC-42F0-8573-7B51EC237628}" type="presOf" srcId="{CA61EEB9-8098-41FE-A39D-81A49508DD36}" destId="{D34E88D2-821E-4962-9159-966E0FD4653D}" srcOrd="0" destOrd="0" presId="urn:microsoft.com/office/officeart/2005/8/layout/vList3#8"/>
    <dgm:cxn modelId="{02878616-3E4C-410C-9117-6995F839D451}" type="presOf" srcId="{30CFB98F-B38C-4114-8A7F-F683A957CD0E}" destId="{E0516F5D-7B02-465E-806E-1724372D21D7}" srcOrd="0" destOrd="0" presId="urn:microsoft.com/office/officeart/2005/8/layout/vList3#8"/>
    <dgm:cxn modelId="{9219803A-BB49-45FF-93AC-DED6030BD8E3}" srcId="{30CFB98F-B38C-4114-8A7F-F683A957CD0E}" destId="{BA5598B2-765E-49A8-ACD5-9AF8865DE3B3}" srcOrd="0" destOrd="0" parTransId="{D9E7B81C-E8E7-4176-A44A-A6E89083A4EE}" sibTransId="{3CC884E2-0709-472C-98B4-54947F4EA42A}"/>
    <dgm:cxn modelId="{DB43985F-6668-48E1-9EB0-8D599679660C}" type="presOf" srcId="{9DAF204E-D6D8-49E9-B2A1-92AF83C3A062}" destId="{D776D40E-B5E1-41D0-9B13-A98C51EE6CF5}" srcOrd="0" destOrd="0" presId="urn:microsoft.com/office/officeart/2005/8/layout/vList3#8"/>
    <dgm:cxn modelId="{C0DD5958-0C53-475F-A869-C7A67000768A}" srcId="{30CFB98F-B38C-4114-8A7F-F683A957CD0E}" destId="{9DAF204E-D6D8-49E9-B2A1-92AF83C3A062}" srcOrd="2" destOrd="0" parTransId="{057DBE95-2146-40B6-9C36-1D686FD405E9}" sibTransId="{A04695BC-E4D5-489F-90F3-49EEA4956A46}"/>
    <dgm:cxn modelId="{CAA79F0E-52D9-441D-92A8-C05336DF65B4}" type="presOf" srcId="{BA5598B2-765E-49A8-ACD5-9AF8865DE3B3}" destId="{FA7CE8CD-99FA-4BED-9534-1AD0BF524675}" srcOrd="0" destOrd="0" presId="urn:microsoft.com/office/officeart/2005/8/layout/vList3#8"/>
    <dgm:cxn modelId="{9E1F6BEA-574F-4A13-800F-4C39DC88F5AF}" type="presParOf" srcId="{E0516F5D-7B02-465E-806E-1724372D21D7}" destId="{F22341D5-C438-44F4-A958-C510D52A0805}" srcOrd="0" destOrd="0" presId="urn:microsoft.com/office/officeart/2005/8/layout/vList3#8"/>
    <dgm:cxn modelId="{17BC858C-02E6-4794-9476-2BA87B407F11}" type="presParOf" srcId="{F22341D5-C438-44F4-A958-C510D52A0805}" destId="{275A34DB-7BC7-49B9-AF96-029BEE441619}" srcOrd="0" destOrd="0" presId="urn:microsoft.com/office/officeart/2005/8/layout/vList3#8"/>
    <dgm:cxn modelId="{DA3104D9-BF1C-4B37-A92C-02D82BCEFCBA}" type="presParOf" srcId="{F22341D5-C438-44F4-A958-C510D52A0805}" destId="{FA7CE8CD-99FA-4BED-9534-1AD0BF524675}" srcOrd="1" destOrd="0" presId="urn:microsoft.com/office/officeart/2005/8/layout/vList3#8"/>
    <dgm:cxn modelId="{D80EB651-A303-4205-9F6F-B40A0F671654}" type="presParOf" srcId="{E0516F5D-7B02-465E-806E-1724372D21D7}" destId="{0F03044A-9605-4957-9633-8EEDB5884116}" srcOrd="1" destOrd="0" presId="urn:microsoft.com/office/officeart/2005/8/layout/vList3#8"/>
    <dgm:cxn modelId="{90B9F8FF-AC90-4B49-98E0-EFFFE636192F}" type="presParOf" srcId="{E0516F5D-7B02-465E-806E-1724372D21D7}" destId="{C31F1B76-7C9E-4630-A345-79698B0F8B75}" srcOrd="2" destOrd="0" presId="urn:microsoft.com/office/officeart/2005/8/layout/vList3#8"/>
    <dgm:cxn modelId="{C609D6C0-7A48-420C-A599-F543D030E5EE}" type="presParOf" srcId="{C31F1B76-7C9E-4630-A345-79698B0F8B75}" destId="{884DAA61-50E4-4D33-BB7C-4ED156B095BA}" srcOrd="0" destOrd="0" presId="urn:microsoft.com/office/officeart/2005/8/layout/vList3#8"/>
    <dgm:cxn modelId="{4C00EF4F-8692-4D3B-88D2-D7746B0C145C}" type="presParOf" srcId="{C31F1B76-7C9E-4630-A345-79698B0F8B75}" destId="{D34E88D2-821E-4962-9159-966E0FD4653D}" srcOrd="1" destOrd="0" presId="urn:microsoft.com/office/officeart/2005/8/layout/vList3#8"/>
    <dgm:cxn modelId="{8A9A428D-336D-4F93-B523-A68E5D941DD2}" type="presParOf" srcId="{E0516F5D-7B02-465E-806E-1724372D21D7}" destId="{8A93E821-92D4-415B-A2A8-06D0EDD6604D}" srcOrd="3" destOrd="0" presId="urn:microsoft.com/office/officeart/2005/8/layout/vList3#8"/>
    <dgm:cxn modelId="{E79A971B-3FA7-4686-B58F-B63419818D30}" type="presParOf" srcId="{E0516F5D-7B02-465E-806E-1724372D21D7}" destId="{02F8C3FE-174C-489F-8D93-F0B584353E53}" srcOrd="4" destOrd="0" presId="urn:microsoft.com/office/officeart/2005/8/layout/vList3#8"/>
    <dgm:cxn modelId="{F5B8E1E4-DC66-4F7A-8465-F76115572FBA}" type="presParOf" srcId="{02F8C3FE-174C-489F-8D93-F0B584353E53}" destId="{34EB3AE4-3B0A-4C32-9C44-CCFCC05FF46D}" srcOrd="0" destOrd="0" presId="urn:microsoft.com/office/officeart/2005/8/layout/vList3#8"/>
    <dgm:cxn modelId="{9D630142-BB6C-485A-8A60-6A2723EE147E}" type="presParOf" srcId="{02F8C3FE-174C-489F-8D93-F0B584353E53}" destId="{D776D40E-B5E1-41D0-9B13-A98C51EE6CF5}" srcOrd="1" destOrd="0" presId="urn:microsoft.com/office/officeart/2005/8/layout/vList3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CFB98F-B38C-4114-8A7F-F683A957CD0E}" type="doc">
      <dgm:prSet loTypeId="urn:microsoft.com/office/officeart/2005/8/layout/vList3#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3ED9F6-2A76-4726-88CC-582375F6B06A}">
      <dgm:prSet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Faktor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politik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dan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organisasi</a:t>
          </a:r>
          <a:r>
            <a:rPr lang="en-US" dirty="0" smtClean="0">
              <a:solidFill>
                <a:schemeClr val="bg1"/>
              </a:solidFill>
            </a:rPr>
            <a:t> yang </a:t>
          </a:r>
          <a:r>
            <a:rPr lang="en-US" dirty="0" err="1" smtClean="0">
              <a:solidFill>
                <a:schemeClr val="bg1"/>
              </a:solidFill>
            </a:rPr>
            <a:t>dapat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mempengaruhi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kebutuhan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sistem</a:t>
          </a:r>
          <a:r>
            <a:rPr lang="en-US" dirty="0" smtClean="0">
              <a:solidFill>
                <a:schemeClr val="bg1"/>
              </a:solidFill>
            </a:rPr>
            <a:t> </a:t>
          </a:r>
        </a:p>
      </dgm:t>
    </dgm:pt>
    <dgm:pt modelId="{DB742897-7C2B-40C6-9D4E-83A46622CCF7}" type="parTrans" cxnId="{214DD17F-471B-4050-981B-BB2E56E2957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7F6BD99-2421-418A-AD16-DEBF4119BC00}" type="sibTrans" cxnId="{214DD17F-471B-4050-981B-BB2E56E29579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6C6EF12-C61D-4414-A806-44F052AA824D}">
      <dgm:prSet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Perubahan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kebutuhan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selama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proses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analisis</a:t>
          </a:r>
          <a:r>
            <a:rPr lang="en-US" dirty="0" smtClean="0">
              <a:solidFill>
                <a:schemeClr val="bg1"/>
              </a:solidFill>
            </a:rPr>
            <a:t>. </a:t>
          </a:r>
        </a:p>
      </dgm:t>
    </dgm:pt>
    <dgm:pt modelId="{D3DD547F-C3B8-49C7-B341-EF6067033D80}" type="parTrans" cxnId="{91517824-DEED-4DDC-AE4C-2297527E821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5EB8A006-45E1-4B09-ACE3-E10B29D4BEC7}" type="sibTrans" cxnId="{91517824-DEED-4DDC-AE4C-2297527E821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0ED7504-AACC-4E4A-82C0-D0EDF47B86C7}">
      <dgm:prSet/>
      <dgm:spPr/>
      <dgm:t>
        <a:bodyPr/>
        <a:lstStyle/>
        <a:p>
          <a:r>
            <a:rPr lang="en-US" dirty="0" err="1" smtClean="0">
              <a:solidFill>
                <a:schemeClr val="bg1"/>
              </a:solidFill>
            </a:rPr>
            <a:t>Perubahan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proses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atau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lingkungan</a:t>
          </a:r>
          <a:r>
            <a:rPr lang="en-US" dirty="0" smtClean="0">
              <a:solidFill>
                <a:schemeClr val="bg1"/>
              </a:solidFill>
            </a:rPr>
            <a:t> </a:t>
          </a:r>
          <a:r>
            <a:rPr lang="en-US" dirty="0" err="1" smtClean="0">
              <a:solidFill>
                <a:schemeClr val="bg1"/>
              </a:solidFill>
            </a:rPr>
            <a:t>bisnis</a:t>
          </a:r>
          <a:endParaRPr lang="en-US" dirty="0" smtClean="0">
            <a:solidFill>
              <a:schemeClr val="bg1"/>
            </a:solidFill>
          </a:endParaRPr>
        </a:p>
      </dgm:t>
    </dgm:pt>
    <dgm:pt modelId="{67AD85A0-516A-405B-BBED-4D74F85CC52E}" type="parTrans" cxnId="{C62F2C37-72AB-4611-A1EB-6C4F49F8F63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946E99C-AAFE-47C7-ABF0-4487CF53247B}" type="sibTrans" cxnId="{C62F2C37-72AB-4611-A1EB-6C4F49F8F63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0516F5D-7B02-465E-806E-1724372D21D7}" type="pres">
      <dgm:prSet presAssocID="{30CFB98F-B38C-4114-8A7F-F683A957CD0E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2DB5A2-EC95-4086-A6D8-FC05248E9F3C}" type="pres">
      <dgm:prSet presAssocID="{AF3ED9F6-2A76-4726-88CC-582375F6B06A}" presName="composite" presStyleCnt="0"/>
      <dgm:spPr/>
    </dgm:pt>
    <dgm:pt modelId="{0A8B75E8-88D8-454E-8394-6F35DC4C055B}" type="pres">
      <dgm:prSet presAssocID="{AF3ED9F6-2A76-4726-88CC-582375F6B06A}" presName="imgShp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AF36EE8-579A-438D-A00F-1B0B9AFDF24F}" type="pres">
      <dgm:prSet presAssocID="{AF3ED9F6-2A76-4726-88CC-582375F6B06A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3407E0-E19E-4FC0-A2C3-B3AA10397A17}" type="pres">
      <dgm:prSet presAssocID="{D7F6BD99-2421-418A-AD16-DEBF4119BC00}" presName="spacing" presStyleCnt="0"/>
      <dgm:spPr/>
    </dgm:pt>
    <dgm:pt modelId="{B7FE961C-301B-4D10-A525-3594FCC3787C}" type="pres">
      <dgm:prSet presAssocID="{56C6EF12-C61D-4414-A806-44F052AA824D}" presName="composite" presStyleCnt="0"/>
      <dgm:spPr/>
    </dgm:pt>
    <dgm:pt modelId="{120B0905-EE4D-4E40-9D1C-40F8A06FB9BA}" type="pres">
      <dgm:prSet presAssocID="{56C6EF12-C61D-4414-A806-44F052AA824D}" presName="imgShp" presStyleLbl="fgImgPlace1" presStyleIdx="1" presStyleCnt="3" custLinFactNeighborX="-3174" custLinFactNeighborY="1064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E083DEF-9615-4BDD-8D3D-A37B6C1FD936}" type="pres">
      <dgm:prSet presAssocID="{56C6EF12-C61D-4414-A806-44F052AA824D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D962CE-119E-4242-A919-64164D6C30B5}" type="pres">
      <dgm:prSet presAssocID="{5EB8A006-45E1-4B09-ACE3-E10B29D4BEC7}" presName="spacing" presStyleCnt="0"/>
      <dgm:spPr/>
    </dgm:pt>
    <dgm:pt modelId="{FA024C4D-429B-45EF-97A4-5947841C49E4}" type="pres">
      <dgm:prSet presAssocID="{40ED7504-AACC-4E4A-82C0-D0EDF47B86C7}" presName="composite" presStyleCnt="0"/>
      <dgm:spPr/>
    </dgm:pt>
    <dgm:pt modelId="{1CA97F1A-1C06-42A1-AE33-DCB055E7BDFB}" type="pres">
      <dgm:prSet presAssocID="{40ED7504-AACC-4E4A-82C0-D0EDF47B86C7}" presName="imgShp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3DA8EE5-01CA-4DC0-977F-EB1FA63F88D4}" type="pres">
      <dgm:prSet presAssocID="{40ED7504-AACC-4E4A-82C0-D0EDF47B86C7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E1B7AC-2BDE-47F3-AAEF-16673CEB3120}" type="presOf" srcId="{30CFB98F-B38C-4114-8A7F-F683A957CD0E}" destId="{E0516F5D-7B02-465E-806E-1724372D21D7}" srcOrd="0" destOrd="0" presId="urn:microsoft.com/office/officeart/2005/8/layout/vList3#9"/>
    <dgm:cxn modelId="{16FC28E1-2B5B-4F81-B096-F28F513EA124}" type="presOf" srcId="{56C6EF12-C61D-4414-A806-44F052AA824D}" destId="{AE083DEF-9615-4BDD-8D3D-A37B6C1FD936}" srcOrd="0" destOrd="0" presId="urn:microsoft.com/office/officeart/2005/8/layout/vList3#9"/>
    <dgm:cxn modelId="{91517824-DEED-4DDC-AE4C-2297527E821A}" srcId="{30CFB98F-B38C-4114-8A7F-F683A957CD0E}" destId="{56C6EF12-C61D-4414-A806-44F052AA824D}" srcOrd="1" destOrd="0" parTransId="{D3DD547F-C3B8-49C7-B341-EF6067033D80}" sibTransId="{5EB8A006-45E1-4B09-ACE3-E10B29D4BEC7}"/>
    <dgm:cxn modelId="{C62F2C37-72AB-4611-A1EB-6C4F49F8F63A}" srcId="{30CFB98F-B38C-4114-8A7F-F683A957CD0E}" destId="{40ED7504-AACC-4E4A-82C0-D0EDF47B86C7}" srcOrd="2" destOrd="0" parTransId="{67AD85A0-516A-405B-BBED-4D74F85CC52E}" sibTransId="{9946E99C-AAFE-47C7-ABF0-4487CF53247B}"/>
    <dgm:cxn modelId="{214DD17F-471B-4050-981B-BB2E56E29579}" srcId="{30CFB98F-B38C-4114-8A7F-F683A957CD0E}" destId="{AF3ED9F6-2A76-4726-88CC-582375F6B06A}" srcOrd="0" destOrd="0" parTransId="{DB742897-7C2B-40C6-9D4E-83A46622CCF7}" sibTransId="{D7F6BD99-2421-418A-AD16-DEBF4119BC00}"/>
    <dgm:cxn modelId="{7B82A33C-EA9A-4046-9284-02FC4328D112}" type="presOf" srcId="{40ED7504-AACC-4E4A-82C0-D0EDF47B86C7}" destId="{43DA8EE5-01CA-4DC0-977F-EB1FA63F88D4}" srcOrd="0" destOrd="0" presId="urn:microsoft.com/office/officeart/2005/8/layout/vList3#9"/>
    <dgm:cxn modelId="{CDDD1511-7D38-48F4-83C3-790EAA2BAE5E}" type="presOf" srcId="{AF3ED9F6-2A76-4726-88CC-582375F6B06A}" destId="{9AF36EE8-579A-438D-A00F-1B0B9AFDF24F}" srcOrd="0" destOrd="0" presId="urn:microsoft.com/office/officeart/2005/8/layout/vList3#9"/>
    <dgm:cxn modelId="{7F01F021-005A-44A9-B8EE-5468C931C51B}" type="presParOf" srcId="{E0516F5D-7B02-465E-806E-1724372D21D7}" destId="{5C2DB5A2-EC95-4086-A6D8-FC05248E9F3C}" srcOrd="0" destOrd="0" presId="urn:microsoft.com/office/officeart/2005/8/layout/vList3#9"/>
    <dgm:cxn modelId="{4D17035E-7946-4582-9212-ADFBDDEF7356}" type="presParOf" srcId="{5C2DB5A2-EC95-4086-A6D8-FC05248E9F3C}" destId="{0A8B75E8-88D8-454E-8394-6F35DC4C055B}" srcOrd="0" destOrd="0" presId="urn:microsoft.com/office/officeart/2005/8/layout/vList3#9"/>
    <dgm:cxn modelId="{33C64417-A0A4-4EBA-98BD-7B2CD9D2C906}" type="presParOf" srcId="{5C2DB5A2-EC95-4086-A6D8-FC05248E9F3C}" destId="{9AF36EE8-579A-438D-A00F-1B0B9AFDF24F}" srcOrd="1" destOrd="0" presId="urn:microsoft.com/office/officeart/2005/8/layout/vList3#9"/>
    <dgm:cxn modelId="{2683CCB6-5515-4BA2-88B7-C0C5429C89D4}" type="presParOf" srcId="{E0516F5D-7B02-465E-806E-1724372D21D7}" destId="{7F3407E0-E19E-4FC0-A2C3-B3AA10397A17}" srcOrd="1" destOrd="0" presId="urn:microsoft.com/office/officeart/2005/8/layout/vList3#9"/>
    <dgm:cxn modelId="{E2B6BB8A-7FFB-4FF4-98CF-83729B2C67E8}" type="presParOf" srcId="{E0516F5D-7B02-465E-806E-1724372D21D7}" destId="{B7FE961C-301B-4D10-A525-3594FCC3787C}" srcOrd="2" destOrd="0" presId="urn:microsoft.com/office/officeart/2005/8/layout/vList3#9"/>
    <dgm:cxn modelId="{343884EF-3326-4968-90CD-18739182BB1E}" type="presParOf" srcId="{B7FE961C-301B-4D10-A525-3594FCC3787C}" destId="{120B0905-EE4D-4E40-9D1C-40F8A06FB9BA}" srcOrd="0" destOrd="0" presId="urn:microsoft.com/office/officeart/2005/8/layout/vList3#9"/>
    <dgm:cxn modelId="{303D3B80-8C99-4FAC-8B5D-D001B87E8741}" type="presParOf" srcId="{B7FE961C-301B-4D10-A525-3594FCC3787C}" destId="{AE083DEF-9615-4BDD-8D3D-A37B6C1FD936}" srcOrd="1" destOrd="0" presId="urn:microsoft.com/office/officeart/2005/8/layout/vList3#9"/>
    <dgm:cxn modelId="{B11FE517-5A29-41C5-8266-43D505BA7C11}" type="presParOf" srcId="{E0516F5D-7B02-465E-806E-1724372D21D7}" destId="{BFD962CE-119E-4242-A919-64164D6C30B5}" srcOrd="3" destOrd="0" presId="urn:microsoft.com/office/officeart/2005/8/layout/vList3#9"/>
    <dgm:cxn modelId="{02D109E7-3E3B-4415-AA26-94EC5AB904B2}" type="presParOf" srcId="{E0516F5D-7B02-465E-806E-1724372D21D7}" destId="{FA024C4D-429B-45EF-97A4-5947841C49E4}" srcOrd="4" destOrd="0" presId="urn:microsoft.com/office/officeart/2005/8/layout/vList3#9"/>
    <dgm:cxn modelId="{C06A9A9E-BC8E-4CAD-9580-E8CD382AC5F2}" type="presParOf" srcId="{FA024C4D-429B-45EF-97A4-5947841C49E4}" destId="{1CA97F1A-1C06-42A1-AE33-DCB055E7BDFB}" srcOrd="0" destOrd="0" presId="urn:microsoft.com/office/officeart/2005/8/layout/vList3#9"/>
    <dgm:cxn modelId="{E6C664AC-574F-4F49-8504-38214347A31F}" type="presParOf" srcId="{FA024C4D-429B-45EF-97A4-5947841C49E4}" destId="{43DA8EE5-01CA-4DC0-977F-EB1FA63F88D4}" srcOrd="1" destOrd="0" presId="urn:microsoft.com/office/officeart/2005/8/layout/vList3#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CFB98F-B38C-4114-8A7F-F683A957CD0E}" type="doc">
      <dgm:prSet loTypeId="urn:microsoft.com/office/officeart/2005/8/layout/process4" loCatId="list" qsTypeId="urn:microsoft.com/office/officeart/2005/8/quickstyle/3d7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BA5598B2-765E-49A8-ACD5-9AF8865DE3B3}">
      <dgm:prSet/>
      <dgm:spPr/>
      <dgm:t>
        <a:bodyPr/>
        <a:lstStyle/>
        <a:p>
          <a:pPr rtl="0"/>
          <a:r>
            <a:rPr lang="en-US" smtClean="0"/>
            <a:t>1. Identifikasi Masalah </a:t>
          </a:r>
          <a:endParaRPr lang="en-US" dirty="0"/>
        </a:p>
      </dgm:t>
    </dgm:pt>
    <dgm:pt modelId="{D9E7B81C-E8E7-4176-A44A-A6E89083A4EE}" type="parTrans" cxnId="{9219803A-BB49-45FF-93AC-DED6030BD8E3}">
      <dgm:prSet/>
      <dgm:spPr/>
      <dgm:t>
        <a:bodyPr/>
        <a:lstStyle/>
        <a:p>
          <a:endParaRPr lang="en-US"/>
        </a:p>
      </dgm:t>
    </dgm:pt>
    <dgm:pt modelId="{3CC884E2-0709-472C-98B4-54947F4EA42A}" type="sibTrans" cxnId="{9219803A-BB49-45FF-93AC-DED6030BD8E3}">
      <dgm:prSet/>
      <dgm:spPr/>
      <dgm:t>
        <a:bodyPr/>
        <a:lstStyle/>
        <a:p>
          <a:endParaRPr lang="en-US"/>
        </a:p>
      </dgm:t>
    </dgm:pt>
    <dgm:pt modelId="{C25937B5-E0BE-427C-B571-9277B585B27D}">
      <dgm:prSet/>
      <dgm:spPr/>
      <dgm:t>
        <a:bodyPr/>
        <a:lstStyle/>
        <a:p>
          <a:r>
            <a:rPr lang="en-US" smtClean="0"/>
            <a:t>2. Evaluasi dan sintesis</a:t>
          </a:r>
          <a:endParaRPr lang="en-US" dirty="0" smtClean="0"/>
        </a:p>
      </dgm:t>
    </dgm:pt>
    <dgm:pt modelId="{454B5EF4-77EF-48FB-939F-217D9050F211}" type="parTrans" cxnId="{62361706-BD8F-4169-980E-F69934FDE3E9}">
      <dgm:prSet/>
      <dgm:spPr/>
      <dgm:t>
        <a:bodyPr/>
        <a:lstStyle/>
        <a:p>
          <a:endParaRPr lang="en-US"/>
        </a:p>
      </dgm:t>
    </dgm:pt>
    <dgm:pt modelId="{827605F0-3E6F-4644-BA03-9E04F3657024}" type="sibTrans" cxnId="{62361706-BD8F-4169-980E-F69934FDE3E9}">
      <dgm:prSet/>
      <dgm:spPr/>
      <dgm:t>
        <a:bodyPr/>
        <a:lstStyle/>
        <a:p>
          <a:endParaRPr lang="en-US"/>
        </a:p>
      </dgm:t>
    </dgm:pt>
    <dgm:pt modelId="{F807DA9C-419F-4BFC-9F0C-71C4853ED544}">
      <dgm:prSet/>
      <dgm:spPr/>
      <dgm:t>
        <a:bodyPr/>
        <a:lstStyle/>
        <a:p>
          <a:r>
            <a:rPr lang="en-US" smtClean="0"/>
            <a:t>3. Pemodelan </a:t>
          </a:r>
          <a:endParaRPr lang="en-US" dirty="0" smtClean="0"/>
        </a:p>
      </dgm:t>
    </dgm:pt>
    <dgm:pt modelId="{87145255-52D8-4C2E-9379-4D2580377B44}" type="parTrans" cxnId="{8CC4C2A1-FAC8-486A-8B23-3BF4A63B08FA}">
      <dgm:prSet/>
      <dgm:spPr/>
      <dgm:t>
        <a:bodyPr/>
        <a:lstStyle/>
        <a:p>
          <a:endParaRPr lang="en-US"/>
        </a:p>
      </dgm:t>
    </dgm:pt>
    <dgm:pt modelId="{C41BBEA2-8060-4B99-AED4-6742D4A18C56}" type="sibTrans" cxnId="{8CC4C2A1-FAC8-486A-8B23-3BF4A63B08FA}">
      <dgm:prSet/>
      <dgm:spPr/>
      <dgm:t>
        <a:bodyPr/>
        <a:lstStyle/>
        <a:p>
          <a:endParaRPr lang="en-US"/>
        </a:p>
      </dgm:t>
    </dgm:pt>
    <dgm:pt modelId="{BDB87BC0-9F2B-43E1-BCE7-80ED698E5F38}">
      <dgm:prSet/>
      <dgm:spPr/>
      <dgm:t>
        <a:bodyPr/>
        <a:lstStyle/>
        <a:p>
          <a:r>
            <a:rPr lang="en-US" smtClean="0"/>
            <a:t>4. Spesifikasi </a:t>
          </a:r>
          <a:endParaRPr lang="en-US" dirty="0" smtClean="0"/>
        </a:p>
      </dgm:t>
    </dgm:pt>
    <dgm:pt modelId="{E372873C-4EEE-4530-9304-55423701DE34}" type="parTrans" cxnId="{0524E20C-AC28-4062-A7B0-E10F0E4B4E65}">
      <dgm:prSet/>
      <dgm:spPr/>
      <dgm:t>
        <a:bodyPr/>
        <a:lstStyle/>
        <a:p>
          <a:endParaRPr lang="en-US"/>
        </a:p>
      </dgm:t>
    </dgm:pt>
    <dgm:pt modelId="{EE4B9C99-F55F-4546-AAB1-093363FF2D16}" type="sibTrans" cxnId="{0524E20C-AC28-4062-A7B0-E10F0E4B4E65}">
      <dgm:prSet/>
      <dgm:spPr/>
      <dgm:t>
        <a:bodyPr/>
        <a:lstStyle/>
        <a:p>
          <a:endParaRPr lang="en-US"/>
        </a:p>
      </dgm:t>
    </dgm:pt>
    <dgm:pt modelId="{5C4F2259-9CD7-469E-A12E-031F067226B0}">
      <dgm:prSet/>
      <dgm:spPr/>
      <dgm:t>
        <a:bodyPr/>
        <a:lstStyle/>
        <a:p>
          <a:r>
            <a:rPr lang="en-US" smtClean="0"/>
            <a:t>5. Review</a:t>
          </a:r>
          <a:endParaRPr lang="en-US"/>
        </a:p>
      </dgm:t>
    </dgm:pt>
    <dgm:pt modelId="{DA221C56-3F7E-474D-830C-5D12BB959D1F}" type="parTrans" cxnId="{30E7C188-D40B-4552-ADAB-1A2A8D752251}">
      <dgm:prSet/>
      <dgm:spPr/>
      <dgm:t>
        <a:bodyPr/>
        <a:lstStyle/>
        <a:p>
          <a:endParaRPr lang="en-US"/>
        </a:p>
      </dgm:t>
    </dgm:pt>
    <dgm:pt modelId="{130DDC8C-5161-439F-8329-781D7E7C21CC}" type="sibTrans" cxnId="{30E7C188-D40B-4552-ADAB-1A2A8D752251}">
      <dgm:prSet/>
      <dgm:spPr/>
      <dgm:t>
        <a:bodyPr/>
        <a:lstStyle/>
        <a:p>
          <a:endParaRPr lang="en-US"/>
        </a:p>
      </dgm:t>
    </dgm:pt>
    <dgm:pt modelId="{0875B0F5-A2FA-467F-904D-8C7E56FCB9DE}" type="pres">
      <dgm:prSet presAssocID="{30CFB98F-B38C-4114-8A7F-F683A957CD0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70922B9-ED5D-4B51-BEAE-E55B5901060D}" type="pres">
      <dgm:prSet presAssocID="{5C4F2259-9CD7-469E-A12E-031F067226B0}" presName="boxAndChildren" presStyleCnt="0"/>
      <dgm:spPr/>
    </dgm:pt>
    <dgm:pt modelId="{357E7D1F-B721-4B9B-AF75-5EA0D0900888}" type="pres">
      <dgm:prSet presAssocID="{5C4F2259-9CD7-469E-A12E-031F067226B0}" presName="parentTextBox" presStyleLbl="node1" presStyleIdx="0" presStyleCnt="5"/>
      <dgm:spPr/>
      <dgm:t>
        <a:bodyPr/>
        <a:lstStyle/>
        <a:p>
          <a:endParaRPr lang="en-US"/>
        </a:p>
      </dgm:t>
    </dgm:pt>
    <dgm:pt modelId="{C7432D0D-D88B-4620-89E0-8C761F751119}" type="pres">
      <dgm:prSet presAssocID="{EE4B9C99-F55F-4546-AAB1-093363FF2D16}" presName="sp" presStyleCnt="0"/>
      <dgm:spPr/>
    </dgm:pt>
    <dgm:pt modelId="{13FE1A21-3DCA-497C-B653-081D57E8A58E}" type="pres">
      <dgm:prSet presAssocID="{BDB87BC0-9F2B-43E1-BCE7-80ED698E5F38}" presName="arrowAndChildren" presStyleCnt="0"/>
      <dgm:spPr/>
    </dgm:pt>
    <dgm:pt modelId="{93ABE11A-8C85-4B6F-BFE1-E9B2490E2B96}" type="pres">
      <dgm:prSet presAssocID="{BDB87BC0-9F2B-43E1-BCE7-80ED698E5F38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29B0EC31-1197-422F-8337-14D5F110B7AF}" type="pres">
      <dgm:prSet presAssocID="{C41BBEA2-8060-4B99-AED4-6742D4A18C56}" presName="sp" presStyleCnt="0"/>
      <dgm:spPr/>
    </dgm:pt>
    <dgm:pt modelId="{CF0AAA37-EBA1-4035-9F34-6132AEB3B059}" type="pres">
      <dgm:prSet presAssocID="{F807DA9C-419F-4BFC-9F0C-71C4853ED544}" presName="arrowAndChildren" presStyleCnt="0"/>
      <dgm:spPr/>
    </dgm:pt>
    <dgm:pt modelId="{6A0485D3-6557-47FF-9374-00C470F92AC6}" type="pres">
      <dgm:prSet presAssocID="{F807DA9C-419F-4BFC-9F0C-71C4853ED544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214A9C02-A5A9-4D70-87DC-3B526A01ED0D}" type="pres">
      <dgm:prSet presAssocID="{827605F0-3E6F-4644-BA03-9E04F3657024}" presName="sp" presStyleCnt="0"/>
      <dgm:spPr/>
    </dgm:pt>
    <dgm:pt modelId="{9E1F7308-D02B-4C0C-8B40-0F0A5AE58015}" type="pres">
      <dgm:prSet presAssocID="{C25937B5-E0BE-427C-B571-9277B585B27D}" presName="arrowAndChildren" presStyleCnt="0"/>
      <dgm:spPr/>
    </dgm:pt>
    <dgm:pt modelId="{48913F8B-7776-4695-9EC4-C02528887DC9}" type="pres">
      <dgm:prSet presAssocID="{C25937B5-E0BE-427C-B571-9277B585B27D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A8A14D0A-7C9A-4D87-8005-69A705AD5A3C}" type="pres">
      <dgm:prSet presAssocID="{3CC884E2-0709-472C-98B4-54947F4EA42A}" presName="sp" presStyleCnt="0"/>
      <dgm:spPr/>
    </dgm:pt>
    <dgm:pt modelId="{41B49F4A-B453-420F-94C4-BFF6E35C540B}" type="pres">
      <dgm:prSet presAssocID="{BA5598B2-765E-49A8-ACD5-9AF8865DE3B3}" presName="arrowAndChildren" presStyleCnt="0"/>
      <dgm:spPr/>
    </dgm:pt>
    <dgm:pt modelId="{A2073270-3D69-4B03-9133-214A7B90B008}" type="pres">
      <dgm:prSet presAssocID="{BA5598B2-765E-49A8-ACD5-9AF8865DE3B3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7D70B867-8B23-4B3B-A217-B8157288EB43}" type="presOf" srcId="{BDB87BC0-9F2B-43E1-BCE7-80ED698E5F38}" destId="{93ABE11A-8C85-4B6F-BFE1-E9B2490E2B96}" srcOrd="0" destOrd="0" presId="urn:microsoft.com/office/officeart/2005/8/layout/process4"/>
    <dgm:cxn modelId="{D2D4CA76-D227-4896-8913-74101CBF4A8F}" type="presOf" srcId="{F807DA9C-419F-4BFC-9F0C-71C4853ED544}" destId="{6A0485D3-6557-47FF-9374-00C470F92AC6}" srcOrd="0" destOrd="0" presId="urn:microsoft.com/office/officeart/2005/8/layout/process4"/>
    <dgm:cxn modelId="{81FC0985-DBE1-4D32-A548-4E30234EACB1}" type="presOf" srcId="{BA5598B2-765E-49A8-ACD5-9AF8865DE3B3}" destId="{A2073270-3D69-4B03-9133-214A7B90B008}" srcOrd="0" destOrd="0" presId="urn:microsoft.com/office/officeart/2005/8/layout/process4"/>
    <dgm:cxn modelId="{0524E20C-AC28-4062-A7B0-E10F0E4B4E65}" srcId="{30CFB98F-B38C-4114-8A7F-F683A957CD0E}" destId="{BDB87BC0-9F2B-43E1-BCE7-80ED698E5F38}" srcOrd="3" destOrd="0" parTransId="{E372873C-4EEE-4530-9304-55423701DE34}" sibTransId="{EE4B9C99-F55F-4546-AAB1-093363FF2D16}"/>
    <dgm:cxn modelId="{49EBEA5C-DE9F-4F8C-AAE7-9EC42CA7C14B}" type="presOf" srcId="{30CFB98F-B38C-4114-8A7F-F683A957CD0E}" destId="{0875B0F5-A2FA-467F-904D-8C7E56FCB9DE}" srcOrd="0" destOrd="0" presId="urn:microsoft.com/office/officeart/2005/8/layout/process4"/>
    <dgm:cxn modelId="{9219803A-BB49-45FF-93AC-DED6030BD8E3}" srcId="{30CFB98F-B38C-4114-8A7F-F683A957CD0E}" destId="{BA5598B2-765E-49A8-ACD5-9AF8865DE3B3}" srcOrd="0" destOrd="0" parTransId="{D9E7B81C-E8E7-4176-A44A-A6E89083A4EE}" sibTransId="{3CC884E2-0709-472C-98B4-54947F4EA42A}"/>
    <dgm:cxn modelId="{30E7C188-D40B-4552-ADAB-1A2A8D752251}" srcId="{30CFB98F-B38C-4114-8A7F-F683A957CD0E}" destId="{5C4F2259-9CD7-469E-A12E-031F067226B0}" srcOrd="4" destOrd="0" parTransId="{DA221C56-3F7E-474D-830C-5D12BB959D1F}" sibTransId="{130DDC8C-5161-439F-8329-781D7E7C21CC}"/>
    <dgm:cxn modelId="{349ED0BE-A79A-4BA7-85D8-600A9B9C1BF6}" type="presOf" srcId="{5C4F2259-9CD7-469E-A12E-031F067226B0}" destId="{357E7D1F-B721-4B9B-AF75-5EA0D0900888}" srcOrd="0" destOrd="0" presId="urn:microsoft.com/office/officeart/2005/8/layout/process4"/>
    <dgm:cxn modelId="{62361706-BD8F-4169-980E-F69934FDE3E9}" srcId="{30CFB98F-B38C-4114-8A7F-F683A957CD0E}" destId="{C25937B5-E0BE-427C-B571-9277B585B27D}" srcOrd="1" destOrd="0" parTransId="{454B5EF4-77EF-48FB-939F-217D9050F211}" sibTransId="{827605F0-3E6F-4644-BA03-9E04F3657024}"/>
    <dgm:cxn modelId="{8CC4C2A1-FAC8-486A-8B23-3BF4A63B08FA}" srcId="{30CFB98F-B38C-4114-8A7F-F683A957CD0E}" destId="{F807DA9C-419F-4BFC-9F0C-71C4853ED544}" srcOrd="2" destOrd="0" parTransId="{87145255-52D8-4C2E-9379-4D2580377B44}" sibTransId="{C41BBEA2-8060-4B99-AED4-6742D4A18C56}"/>
    <dgm:cxn modelId="{ABD43CFB-5663-48E9-A7A6-BE36EEAE4873}" type="presOf" srcId="{C25937B5-E0BE-427C-B571-9277B585B27D}" destId="{48913F8B-7776-4695-9EC4-C02528887DC9}" srcOrd="0" destOrd="0" presId="urn:microsoft.com/office/officeart/2005/8/layout/process4"/>
    <dgm:cxn modelId="{BF56E147-1A3B-49ED-9DCC-D524D0428948}" type="presParOf" srcId="{0875B0F5-A2FA-467F-904D-8C7E56FCB9DE}" destId="{B70922B9-ED5D-4B51-BEAE-E55B5901060D}" srcOrd="0" destOrd="0" presId="urn:microsoft.com/office/officeart/2005/8/layout/process4"/>
    <dgm:cxn modelId="{AE914C4C-C8F8-4DC6-A587-07E4ACE2C02F}" type="presParOf" srcId="{B70922B9-ED5D-4B51-BEAE-E55B5901060D}" destId="{357E7D1F-B721-4B9B-AF75-5EA0D0900888}" srcOrd="0" destOrd="0" presId="urn:microsoft.com/office/officeart/2005/8/layout/process4"/>
    <dgm:cxn modelId="{6F3BF0EE-7945-4B79-A420-E98A0C9F154D}" type="presParOf" srcId="{0875B0F5-A2FA-467F-904D-8C7E56FCB9DE}" destId="{C7432D0D-D88B-4620-89E0-8C761F751119}" srcOrd="1" destOrd="0" presId="urn:microsoft.com/office/officeart/2005/8/layout/process4"/>
    <dgm:cxn modelId="{346E91D0-6AFA-4AC9-A8AD-F174D0495992}" type="presParOf" srcId="{0875B0F5-A2FA-467F-904D-8C7E56FCB9DE}" destId="{13FE1A21-3DCA-497C-B653-081D57E8A58E}" srcOrd="2" destOrd="0" presId="urn:microsoft.com/office/officeart/2005/8/layout/process4"/>
    <dgm:cxn modelId="{37E60A43-AEAF-49E8-BE18-4ADE4EFD2415}" type="presParOf" srcId="{13FE1A21-3DCA-497C-B653-081D57E8A58E}" destId="{93ABE11A-8C85-4B6F-BFE1-E9B2490E2B96}" srcOrd="0" destOrd="0" presId="urn:microsoft.com/office/officeart/2005/8/layout/process4"/>
    <dgm:cxn modelId="{96382E38-0C01-4E6B-924D-06DEF3796DC3}" type="presParOf" srcId="{0875B0F5-A2FA-467F-904D-8C7E56FCB9DE}" destId="{29B0EC31-1197-422F-8337-14D5F110B7AF}" srcOrd="3" destOrd="0" presId="urn:microsoft.com/office/officeart/2005/8/layout/process4"/>
    <dgm:cxn modelId="{4338D008-DE72-4508-A483-BE5AF3C6F14B}" type="presParOf" srcId="{0875B0F5-A2FA-467F-904D-8C7E56FCB9DE}" destId="{CF0AAA37-EBA1-4035-9F34-6132AEB3B059}" srcOrd="4" destOrd="0" presId="urn:microsoft.com/office/officeart/2005/8/layout/process4"/>
    <dgm:cxn modelId="{DAC8ABD1-7FEA-4743-912A-EE3C322AEE8F}" type="presParOf" srcId="{CF0AAA37-EBA1-4035-9F34-6132AEB3B059}" destId="{6A0485D3-6557-47FF-9374-00C470F92AC6}" srcOrd="0" destOrd="0" presId="urn:microsoft.com/office/officeart/2005/8/layout/process4"/>
    <dgm:cxn modelId="{4D02C44A-9B8B-421F-8E9E-D15C8D37C579}" type="presParOf" srcId="{0875B0F5-A2FA-467F-904D-8C7E56FCB9DE}" destId="{214A9C02-A5A9-4D70-87DC-3B526A01ED0D}" srcOrd="5" destOrd="0" presId="urn:microsoft.com/office/officeart/2005/8/layout/process4"/>
    <dgm:cxn modelId="{32AD2E31-4DE2-483B-8C09-D2DAAD7EFDA5}" type="presParOf" srcId="{0875B0F5-A2FA-467F-904D-8C7E56FCB9DE}" destId="{9E1F7308-D02B-4C0C-8B40-0F0A5AE58015}" srcOrd="6" destOrd="0" presId="urn:microsoft.com/office/officeart/2005/8/layout/process4"/>
    <dgm:cxn modelId="{FC3A5B44-307C-4874-BEE9-19EA95984DA5}" type="presParOf" srcId="{9E1F7308-D02B-4C0C-8B40-0F0A5AE58015}" destId="{48913F8B-7776-4695-9EC4-C02528887DC9}" srcOrd="0" destOrd="0" presId="urn:microsoft.com/office/officeart/2005/8/layout/process4"/>
    <dgm:cxn modelId="{8684FF9A-7B6A-4695-A3C7-C9C13F80F12B}" type="presParOf" srcId="{0875B0F5-A2FA-467F-904D-8C7E56FCB9DE}" destId="{A8A14D0A-7C9A-4D87-8005-69A705AD5A3C}" srcOrd="7" destOrd="0" presId="urn:microsoft.com/office/officeart/2005/8/layout/process4"/>
    <dgm:cxn modelId="{CC520772-9AE4-4EFB-97A4-A5DF6532F453}" type="presParOf" srcId="{0875B0F5-A2FA-467F-904D-8C7E56FCB9DE}" destId="{41B49F4A-B453-420F-94C4-BFF6E35C540B}" srcOrd="8" destOrd="0" presId="urn:microsoft.com/office/officeart/2005/8/layout/process4"/>
    <dgm:cxn modelId="{BC505BA6-CFE9-4238-8FA7-7C5C6B8DC035}" type="presParOf" srcId="{41B49F4A-B453-420F-94C4-BFF6E35C540B}" destId="{A2073270-3D69-4B03-9133-214A7B90B00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CFB98F-B38C-4114-8A7F-F683A957CD0E}" type="doc">
      <dgm:prSet loTypeId="urn:microsoft.com/office/officeart/2005/8/layout/process4" loCatId="list" qsTypeId="urn:microsoft.com/office/officeart/2005/8/quickstyle/3d7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BA5598B2-765E-49A8-ACD5-9AF8865DE3B3}">
      <dgm:prSet custT="1"/>
      <dgm:spPr/>
      <dgm:t>
        <a:bodyPr/>
        <a:lstStyle/>
        <a:p>
          <a:pPr rtl="0"/>
          <a:r>
            <a:rPr lang="en-US" sz="1800" dirty="0" err="1" smtClean="0"/>
            <a:t>Untuk</a:t>
          </a:r>
          <a:r>
            <a:rPr lang="en-US" sz="1800" dirty="0" smtClean="0"/>
            <a:t> </a:t>
          </a:r>
          <a:r>
            <a:rPr lang="en-US" sz="1800" dirty="0" err="1" smtClean="0"/>
            <a:t>setiap</a:t>
          </a:r>
          <a:r>
            <a:rPr lang="en-US" sz="1800" dirty="0" smtClean="0"/>
            <a:t> </a:t>
          </a:r>
          <a:r>
            <a:rPr lang="en-US" sz="1800" dirty="0" err="1" smtClean="0"/>
            <a:t>peruntukan</a:t>
          </a:r>
          <a:r>
            <a:rPr lang="en-US" sz="1800" dirty="0" smtClean="0"/>
            <a:t> </a:t>
          </a:r>
          <a:r>
            <a:rPr lang="en-US" sz="1800" dirty="0" err="1" smtClean="0"/>
            <a:t>perangkat</a:t>
          </a:r>
          <a:r>
            <a:rPr lang="en-US" sz="1800" dirty="0" smtClean="0"/>
            <a:t> </a:t>
          </a:r>
          <a:r>
            <a:rPr lang="en-US" sz="1800" dirty="0" err="1" smtClean="0"/>
            <a:t>lunak</a:t>
          </a:r>
          <a:r>
            <a:rPr lang="en-US" sz="1800" dirty="0" smtClean="0"/>
            <a:t>, </a:t>
          </a:r>
          <a:r>
            <a:rPr lang="en-US" sz="1800" dirty="0" err="1" smtClean="0"/>
            <a:t>tentukan</a:t>
          </a:r>
          <a:r>
            <a:rPr lang="en-US" sz="1800" dirty="0" smtClean="0"/>
            <a:t> </a:t>
          </a:r>
          <a:r>
            <a:rPr lang="en-US" sz="1800" b="1" dirty="0" err="1" smtClean="0"/>
            <a:t>manfaat</a:t>
          </a:r>
          <a:r>
            <a:rPr lang="en-US" sz="1800" dirty="0" smtClean="0"/>
            <a:t> </a:t>
          </a:r>
          <a:r>
            <a:rPr lang="en-US" sz="1800" dirty="0" err="1" smtClean="0"/>
            <a:t>atau</a:t>
          </a:r>
          <a:r>
            <a:rPr lang="en-US" sz="1800" dirty="0" smtClean="0"/>
            <a:t> </a:t>
          </a:r>
          <a:r>
            <a:rPr lang="en-US" sz="1800" b="1" dirty="0" err="1" smtClean="0"/>
            <a:t>fungsi</a:t>
          </a:r>
          <a:r>
            <a:rPr lang="en-US" sz="1800" b="1" dirty="0" smtClean="0"/>
            <a:t> </a:t>
          </a:r>
          <a:r>
            <a:rPr lang="en-US" sz="1800" b="1" dirty="0" err="1" smtClean="0"/>
            <a:t>utamanya</a:t>
          </a:r>
          <a:r>
            <a:rPr lang="en-US" sz="1800" dirty="0" smtClean="0"/>
            <a:t>.</a:t>
          </a:r>
          <a:endParaRPr lang="en-US" sz="1800" dirty="0"/>
        </a:p>
      </dgm:t>
    </dgm:pt>
    <dgm:pt modelId="{D9E7B81C-E8E7-4176-A44A-A6E89083A4EE}" type="parTrans" cxnId="{9219803A-BB49-45FF-93AC-DED6030BD8E3}">
      <dgm:prSet/>
      <dgm:spPr/>
      <dgm:t>
        <a:bodyPr/>
        <a:lstStyle/>
        <a:p>
          <a:endParaRPr lang="en-US" sz="1800"/>
        </a:p>
      </dgm:t>
    </dgm:pt>
    <dgm:pt modelId="{3CC884E2-0709-472C-98B4-54947F4EA42A}" type="sibTrans" cxnId="{9219803A-BB49-45FF-93AC-DED6030BD8E3}">
      <dgm:prSet/>
      <dgm:spPr/>
      <dgm:t>
        <a:bodyPr/>
        <a:lstStyle/>
        <a:p>
          <a:endParaRPr lang="en-US" sz="1800"/>
        </a:p>
      </dgm:t>
    </dgm:pt>
    <dgm:pt modelId="{9AA1EECD-BFE8-44E6-B90F-A011827C72C2}">
      <dgm:prSet custT="1"/>
      <dgm:spPr/>
      <dgm:t>
        <a:bodyPr/>
        <a:lstStyle/>
        <a:p>
          <a:r>
            <a:rPr lang="en-US" sz="1800" smtClean="0"/>
            <a:t>Dari masing-masing manfaat atau fungsi utama tersebut, tentukan bagaimana </a:t>
          </a:r>
          <a:r>
            <a:rPr lang="en-US" sz="1800" b="1" smtClean="0"/>
            <a:t>proses penggunaan</a:t>
          </a:r>
          <a:r>
            <a:rPr lang="en-US" sz="1800" smtClean="0"/>
            <a:t> atau </a:t>
          </a:r>
          <a:r>
            <a:rPr lang="en-US" sz="1800" b="1" smtClean="0"/>
            <a:t>interaksinya</a:t>
          </a:r>
          <a:r>
            <a:rPr lang="en-US" sz="1800" smtClean="0"/>
            <a:t> dengan pemakai.</a:t>
          </a:r>
          <a:endParaRPr lang="en-US" sz="1800" dirty="0" smtClean="0"/>
        </a:p>
      </dgm:t>
    </dgm:pt>
    <dgm:pt modelId="{713BC9D2-B912-4A57-B6C3-2BFF2F14D2AF}" type="parTrans" cxnId="{04AE07E7-4BF3-45E1-B08B-A5FD07359153}">
      <dgm:prSet/>
      <dgm:spPr/>
      <dgm:t>
        <a:bodyPr/>
        <a:lstStyle/>
        <a:p>
          <a:endParaRPr lang="en-US" sz="1800"/>
        </a:p>
      </dgm:t>
    </dgm:pt>
    <dgm:pt modelId="{A13ECF42-B7DE-41AE-9D0A-317D3900FDB6}" type="sibTrans" cxnId="{04AE07E7-4BF3-45E1-B08B-A5FD07359153}">
      <dgm:prSet/>
      <dgm:spPr/>
      <dgm:t>
        <a:bodyPr/>
        <a:lstStyle/>
        <a:p>
          <a:endParaRPr lang="en-US" sz="1800"/>
        </a:p>
      </dgm:t>
    </dgm:pt>
    <dgm:pt modelId="{C0D083AC-5445-445D-AEA8-3BE899059A22}">
      <dgm:prSet custT="1"/>
      <dgm:spPr/>
      <dgm:t>
        <a:bodyPr/>
        <a:lstStyle/>
        <a:p>
          <a:r>
            <a:rPr lang="en-US" sz="1800" smtClean="0"/>
            <a:t>Klasifikasi proses interaksi mana yang merupakan proses </a:t>
          </a:r>
          <a:r>
            <a:rPr lang="en-US" sz="1800" b="1" smtClean="0"/>
            <a:t>pengolahan data</a:t>
          </a:r>
          <a:r>
            <a:rPr lang="en-US" sz="1800" smtClean="0"/>
            <a:t>.</a:t>
          </a:r>
          <a:endParaRPr lang="en-US" sz="1800" dirty="0" smtClean="0"/>
        </a:p>
      </dgm:t>
    </dgm:pt>
    <dgm:pt modelId="{96819F3F-82ED-4E58-A8F7-D1463B57CE2E}" type="parTrans" cxnId="{0491BDB2-8731-4104-B263-E77E2F875CD1}">
      <dgm:prSet/>
      <dgm:spPr/>
      <dgm:t>
        <a:bodyPr/>
        <a:lstStyle/>
        <a:p>
          <a:endParaRPr lang="en-US" sz="1800"/>
        </a:p>
      </dgm:t>
    </dgm:pt>
    <dgm:pt modelId="{B971D5E8-F4D2-4F0D-B683-FE0B337665B7}" type="sibTrans" cxnId="{0491BDB2-8731-4104-B263-E77E2F875CD1}">
      <dgm:prSet/>
      <dgm:spPr/>
      <dgm:t>
        <a:bodyPr/>
        <a:lstStyle/>
        <a:p>
          <a:endParaRPr lang="en-US" sz="1800"/>
        </a:p>
      </dgm:t>
    </dgm:pt>
    <dgm:pt modelId="{6BCE0C20-1F03-4B25-8F2D-E852E731F892}">
      <dgm:prSet custT="1"/>
      <dgm:spPr/>
      <dgm:t>
        <a:bodyPr/>
        <a:lstStyle/>
        <a:p>
          <a:r>
            <a:rPr lang="en-US" sz="1800" smtClean="0"/>
            <a:t>Tentukan </a:t>
          </a:r>
          <a:r>
            <a:rPr lang="en-US" sz="1800" b="1" smtClean="0"/>
            <a:t>antarmuka eksternal</a:t>
          </a:r>
          <a:r>
            <a:rPr lang="en-US" sz="1800" smtClean="0"/>
            <a:t> dan </a:t>
          </a:r>
          <a:r>
            <a:rPr lang="en-US" sz="1800" b="1" smtClean="0"/>
            <a:t>kinerjanya</a:t>
          </a:r>
          <a:r>
            <a:rPr lang="en-US" sz="1800" smtClean="0"/>
            <a:t>.</a:t>
          </a:r>
          <a:endParaRPr lang="en-US" sz="1800" dirty="0" smtClean="0"/>
        </a:p>
      </dgm:t>
    </dgm:pt>
    <dgm:pt modelId="{A31419D6-1412-4B0B-99CD-D4E09C62D3BE}" type="parTrans" cxnId="{116845E5-DBCC-4694-A28D-5E8049E9AA7E}">
      <dgm:prSet/>
      <dgm:spPr/>
      <dgm:t>
        <a:bodyPr/>
        <a:lstStyle/>
        <a:p>
          <a:endParaRPr lang="en-US" sz="1800"/>
        </a:p>
      </dgm:t>
    </dgm:pt>
    <dgm:pt modelId="{E47326FA-01BA-4FE7-A377-3A514065CEE4}" type="sibTrans" cxnId="{116845E5-DBCC-4694-A28D-5E8049E9AA7E}">
      <dgm:prSet/>
      <dgm:spPr/>
      <dgm:t>
        <a:bodyPr/>
        <a:lstStyle/>
        <a:p>
          <a:endParaRPr lang="en-US" sz="1800"/>
        </a:p>
      </dgm:t>
    </dgm:pt>
    <dgm:pt modelId="{8E28D53B-0AF9-4230-B191-A4952A35DF36}">
      <dgm:prSet custT="1"/>
      <dgm:spPr/>
      <dgm:t>
        <a:bodyPr/>
        <a:lstStyle/>
        <a:p>
          <a:r>
            <a:rPr lang="en-US" sz="1800" dirty="0" err="1" smtClean="0"/>
            <a:t>Buat</a:t>
          </a:r>
          <a:r>
            <a:rPr lang="en-US" sz="1800" dirty="0" smtClean="0"/>
            <a:t> </a:t>
          </a:r>
          <a:r>
            <a:rPr lang="en-US" sz="1800" b="1" dirty="0" err="1" smtClean="0"/>
            <a:t>daftar</a:t>
          </a:r>
          <a:r>
            <a:rPr lang="en-US" sz="1800" b="1" dirty="0" smtClean="0"/>
            <a:t> </a:t>
          </a:r>
          <a:r>
            <a:rPr lang="en-US" sz="1800" b="1" dirty="0" err="1" smtClean="0"/>
            <a:t>kebutuhan</a:t>
          </a:r>
          <a:r>
            <a:rPr lang="en-US" sz="1800" dirty="0" smtClean="0"/>
            <a:t> </a:t>
          </a:r>
          <a:r>
            <a:rPr lang="en-US" sz="1800" dirty="0" err="1" smtClean="0"/>
            <a:t>kemudian</a:t>
          </a:r>
          <a:r>
            <a:rPr lang="en-US" sz="1800" dirty="0" smtClean="0"/>
            <a:t> </a:t>
          </a:r>
          <a:r>
            <a:rPr lang="en-US" sz="1800" b="1" dirty="0" err="1" smtClean="0"/>
            <a:t>modelkan</a:t>
          </a:r>
          <a:r>
            <a:rPr lang="en-US" sz="1800" dirty="0" smtClean="0"/>
            <a:t>.</a:t>
          </a:r>
        </a:p>
      </dgm:t>
    </dgm:pt>
    <dgm:pt modelId="{35266DC1-947A-44E4-BFA0-5B9AE5E81254}" type="parTrans" cxnId="{3A0D2354-7352-4330-98E3-A8449FA4F8FB}">
      <dgm:prSet/>
      <dgm:spPr/>
      <dgm:t>
        <a:bodyPr/>
        <a:lstStyle/>
        <a:p>
          <a:endParaRPr lang="en-US" sz="1800"/>
        </a:p>
      </dgm:t>
    </dgm:pt>
    <dgm:pt modelId="{A4CA519C-5BD5-4613-A65F-B16B263752F5}" type="sibTrans" cxnId="{3A0D2354-7352-4330-98E3-A8449FA4F8FB}">
      <dgm:prSet/>
      <dgm:spPr/>
      <dgm:t>
        <a:bodyPr/>
        <a:lstStyle/>
        <a:p>
          <a:endParaRPr lang="en-US" sz="1800"/>
        </a:p>
      </dgm:t>
    </dgm:pt>
    <dgm:pt modelId="{0875B0F5-A2FA-467F-904D-8C7E56FCB9DE}" type="pres">
      <dgm:prSet presAssocID="{30CFB98F-B38C-4114-8A7F-F683A957CD0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1BB56B5-9BC5-4C24-92BF-38651E82D1E7}" type="pres">
      <dgm:prSet presAssocID="{8E28D53B-0AF9-4230-B191-A4952A35DF36}" presName="boxAndChildren" presStyleCnt="0"/>
      <dgm:spPr/>
    </dgm:pt>
    <dgm:pt modelId="{644ECB37-D72A-492A-A2BF-F65D14B82186}" type="pres">
      <dgm:prSet presAssocID="{8E28D53B-0AF9-4230-B191-A4952A35DF36}" presName="parentTextBox" presStyleLbl="node1" presStyleIdx="0" presStyleCnt="5"/>
      <dgm:spPr/>
      <dgm:t>
        <a:bodyPr/>
        <a:lstStyle/>
        <a:p>
          <a:endParaRPr lang="en-US"/>
        </a:p>
      </dgm:t>
    </dgm:pt>
    <dgm:pt modelId="{4538D3D8-D2E6-4C5F-9326-E668D669B5F7}" type="pres">
      <dgm:prSet presAssocID="{E47326FA-01BA-4FE7-A377-3A514065CEE4}" presName="sp" presStyleCnt="0"/>
      <dgm:spPr/>
    </dgm:pt>
    <dgm:pt modelId="{FFE20DE7-E754-488E-8850-7FE97A01E02F}" type="pres">
      <dgm:prSet presAssocID="{6BCE0C20-1F03-4B25-8F2D-E852E731F892}" presName="arrowAndChildren" presStyleCnt="0"/>
      <dgm:spPr/>
    </dgm:pt>
    <dgm:pt modelId="{09DAFDEA-ACFA-4DE2-9694-37D39FB4573A}" type="pres">
      <dgm:prSet presAssocID="{6BCE0C20-1F03-4B25-8F2D-E852E731F892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0EE49103-261F-46CD-B2DA-2888E0578D92}" type="pres">
      <dgm:prSet presAssocID="{B971D5E8-F4D2-4F0D-B683-FE0B337665B7}" presName="sp" presStyleCnt="0"/>
      <dgm:spPr/>
    </dgm:pt>
    <dgm:pt modelId="{52A9DF12-D464-45C9-9B58-319DD379ACE7}" type="pres">
      <dgm:prSet presAssocID="{C0D083AC-5445-445D-AEA8-3BE899059A22}" presName="arrowAndChildren" presStyleCnt="0"/>
      <dgm:spPr/>
    </dgm:pt>
    <dgm:pt modelId="{A5A07A23-70D8-4DB9-8AE5-88964346900E}" type="pres">
      <dgm:prSet presAssocID="{C0D083AC-5445-445D-AEA8-3BE899059A22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9C7FEC2-D99B-48BD-88D8-CE58C1835986}" type="pres">
      <dgm:prSet presAssocID="{A13ECF42-B7DE-41AE-9D0A-317D3900FDB6}" presName="sp" presStyleCnt="0"/>
      <dgm:spPr/>
    </dgm:pt>
    <dgm:pt modelId="{9A9FB022-57D6-4898-86CD-0B5E61FCEDB7}" type="pres">
      <dgm:prSet presAssocID="{9AA1EECD-BFE8-44E6-B90F-A011827C72C2}" presName="arrowAndChildren" presStyleCnt="0"/>
      <dgm:spPr/>
    </dgm:pt>
    <dgm:pt modelId="{5B4F4B71-CF3C-471A-AB18-A310EDB34020}" type="pres">
      <dgm:prSet presAssocID="{9AA1EECD-BFE8-44E6-B90F-A011827C72C2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A8A14D0A-7C9A-4D87-8005-69A705AD5A3C}" type="pres">
      <dgm:prSet presAssocID="{3CC884E2-0709-472C-98B4-54947F4EA42A}" presName="sp" presStyleCnt="0"/>
      <dgm:spPr/>
    </dgm:pt>
    <dgm:pt modelId="{41B49F4A-B453-420F-94C4-BFF6E35C540B}" type="pres">
      <dgm:prSet presAssocID="{BA5598B2-765E-49A8-ACD5-9AF8865DE3B3}" presName="arrowAndChildren" presStyleCnt="0"/>
      <dgm:spPr/>
    </dgm:pt>
    <dgm:pt modelId="{A2073270-3D69-4B03-9133-214A7B90B008}" type="pres">
      <dgm:prSet presAssocID="{BA5598B2-765E-49A8-ACD5-9AF8865DE3B3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0491BDB2-8731-4104-B263-E77E2F875CD1}" srcId="{30CFB98F-B38C-4114-8A7F-F683A957CD0E}" destId="{C0D083AC-5445-445D-AEA8-3BE899059A22}" srcOrd="2" destOrd="0" parTransId="{96819F3F-82ED-4E58-A8F7-D1463B57CE2E}" sibTransId="{B971D5E8-F4D2-4F0D-B683-FE0B337665B7}"/>
    <dgm:cxn modelId="{322EAC89-6F14-4B68-A587-0A806CC42550}" type="presOf" srcId="{9AA1EECD-BFE8-44E6-B90F-A011827C72C2}" destId="{5B4F4B71-CF3C-471A-AB18-A310EDB34020}" srcOrd="0" destOrd="0" presId="urn:microsoft.com/office/officeart/2005/8/layout/process4"/>
    <dgm:cxn modelId="{D5C7894C-906B-456B-846D-E0A988A60A4A}" type="presOf" srcId="{30CFB98F-B38C-4114-8A7F-F683A957CD0E}" destId="{0875B0F5-A2FA-467F-904D-8C7E56FCB9DE}" srcOrd="0" destOrd="0" presId="urn:microsoft.com/office/officeart/2005/8/layout/process4"/>
    <dgm:cxn modelId="{B4751322-B0D2-4211-A45C-9B848DAE7A2E}" type="presOf" srcId="{C0D083AC-5445-445D-AEA8-3BE899059A22}" destId="{A5A07A23-70D8-4DB9-8AE5-88964346900E}" srcOrd="0" destOrd="0" presId="urn:microsoft.com/office/officeart/2005/8/layout/process4"/>
    <dgm:cxn modelId="{04AE07E7-4BF3-45E1-B08B-A5FD07359153}" srcId="{30CFB98F-B38C-4114-8A7F-F683A957CD0E}" destId="{9AA1EECD-BFE8-44E6-B90F-A011827C72C2}" srcOrd="1" destOrd="0" parTransId="{713BC9D2-B912-4A57-B6C3-2BFF2F14D2AF}" sibTransId="{A13ECF42-B7DE-41AE-9D0A-317D3900FDB6}"/>
    <dgm:cxn modelId="{9219803A-BB49-45FF-93AC-DED6030BD8E3}" srcId="{30CFB98F-B38C-4114-8A7F-F683A957CD0E}" destId="{BA5598B2-765E-49A8-ACD5-9AF8865DE3B3}" srcOrd="0" destOrd="0" parTransId="{D9E7B81C-E8E7-4176-A44A-A6E89083A4EE}" sibTransId="{3CC884E2-0709-472C-98B4-54947F4EA42A}"/>
    <dgm:cxn modelId="{645F2BBC-7299-4415-90B5-98CC7E36FDB8}" type="presOf" srcId="{BA5598B2-765E-49A8-ACD5-9AF8865DE3B3}" destId="{A2073270-3D69-4B03-9133-214A7B90B008}" srcOrd="0" destOrd="0" presId="urn:microsoft.com/office/officeart/2005/8/layout/process4"/>
    <dgm:cxn modelId="{116845E5-DBCC-4694-A28D-5E8049E9AA7E}" srcId="{30CFB98F-B38C-4114-8A7F-F683A957CD0E}" destId="{6BCE0C20-1F03-4B25-8F2D-E852E731F892}" srcOrd="3" destOrd="0" parTransId="{A31419D6-1412-4B0B-99CD-D4E09C62D3BE}" sibTransId="{E47326FA-01BA-4FE7-A377-3A514065CEE4}"/>
    <dgm:cxn modelId="{80FE9956-DD2F-45ED-80D4-6DA5779E53B4}" type="presOf" srcId="{6BCE0C20-1F03-4B25-8F2D-E852E731F892}" destId="{09DAFDEA-ACFA-4DE2-9694-37D39FB4573A}" srcOrd="0" destOrd="0" presId="urn:microsoft.com/office/officeart/2005/8/layout/process4"/>
    <dgm:cxn modelId="{3A0D2354-7352-4330-98E3-A8449FA4F8FB}" srcId="{30CFB98F-B38C-4114-8A7F-F683A957CD0E}" destId="{8E28D53B-0AF9-4230-B191-A4952A35DF36}" srcOrd="4" destOrd="0" parTransId="{35266DC1-947A-44E4-BFA0-5B9AE5E81254}" sibTransId="{A4CA519C-5BD5-4613-A65F-B16B263752F5}"/>
    <dgm:cxn modelId="{85A2375F-4C9D-4212-A1C2-9A2D139D757B}" type="presOf" srcId="{8E28D53B-0AF9-4230-B191-A4952A35DF36}" destId="{644ECB37-D72A-492A-A2BF-F65D14B82186}" srcOrd="0" destOrd="0" presId="urn:microsoft.com/office/officeart/2005/8/layout/process4"/>
    <dgm:cxn modelId="{2A84A66B-CB54-4418-8CA2-D578AE14B55B}" type="presParOf" srcId="{0875B0F5-A2FA-467F-904D-8C7E56FCB9DE}" destId="{C1BB56B5-9BC5-4C24-92BF-38651E82D1E7}" srcOrd="0" destOrd="0" presId="urn:microsoft.com/office/officeart/2005/8/layout/process4"/>
    <dgm:cxn modelId="{15C7E34B-4E87-448B-A0E7-7EA824520E67}" type="presParOf" srcId="{C1BB56B5-9BC5-4C24-92BF-38651E82D1E7}" destId="{644ECB37-D72A-492A-A2BF-F65D14B82186}" srcOrd="0" destOrd="0" presId="urn:microsoft.com/office/officeart/2005/8/layout/process4"/>
    <dgm:cxn modelId="{6CE7FB72-17E7-4209-86CB-9DC7D46916AF}" type="presParOf" srcId="{0875B0F5-A2FA-467F-904D-8C7E56FCB9DE}" destId="{4538D3D8-D2E6-4C5F-9326-E668D669B5F7}" srcOrd="1" destOrd="0" presId="urn:microsoft.com/office/officeart/2005/8/layout/process4"/>
    <dgm:cxn modelId="{62E683A0-8407-4F13-85C5-84730F9BA6E8}" type="presParOf" srcId="{0875B0F5-A2FA-467F-904D-8C7E56FCB9DE}" destId="{FFE20DE7-E754-488E-8850-7FE97A01E02F}" srcOrd="2" destOrd="0" presId="urn:microsoft.com/office/officeart/2005/8/layout/process4"/>
    <dgm:cxn modelId="{28A0A036-7E31-4EAF-97A9-79AF3F9208C0}" type="presParOf" srcId="{FFE20DE7-E754-488E-8850-7FE97A01E02F}" destId="{09DAFDEA-ACFA-4DE2-9694-37D39FB4573A}" srcOrd="0" destOrd="0" presId="urn:microsoft.com/office/officeart/2005/8/layout/process4"/>
    <dgm:cxn modelId="{847E3939-0C8C-4B6A-B22D-B12AA4324215}" type="presParOf" srcId="{0875B0F5-A2FA-467F-904D-8C7E56FCB9DE}" destId="{0EE49103-261F-46CD-B2DA-2888E0578D92}" srcOrd="3" destOrd="0" presId="urn:microsoft.com/office/officeart/2005/8/layout/process4"/>
    <dgm:cxn modelId="{32F541DA-FD79-4B6B-B1B5-67992B80BFC7}" type="presParOf" srcId="{0875B0F5-A2FA-467F-904D-8C7E56FCB9DE}" destId="{52A9DF12-D464-45C9-9B58-319DD379ACE7}" srcOrd="4" destOrd="0" presId="urn:microsoft.com/office/officeart/2005/8/layout/process4"/>
    <dgm:cxn modelId="{F5FD0B43-DD0C-497F-9E74-1EDED66DF1D4}" type="presParOf" srcId="{52A9DF12-D464-45C9-9B58-319DD379ACE7}" destId="{A5A07A23-70D8-4DB9-8AE5-88964346900E}" srcOrd="0" destOrd="0" presId="urn:microsoft.com/office/officeart/2005/8/layout/process4"/>
    <dgm:cxn modelId="{CFC9BAB0-AA87-4F5A-BA66-361C74E5880A}" type="presParOf" srcId="{0875B0F5-A2FA-467F-904D-8C7E56FCB9DE}" destId="{49C7FEC2-D99B-48BD-88D8-CE58C1835986}" srcOrd="5" destOrd="0" presId="urn:microsoft.com/office/officeart/2005/8/layout/process4"/>
    <dgm:cxn modelId="{FEC90F76-0931-4E20-BB90-A6D0E8758FF8}" type="presParOf" srcId="{0875B0F5-A2FA-467F-904D-8C7E56FCB9DE}" destId="{9A9FB022-57D6-4898-86CD-0B5E61FCEDB7}" srcOrd="6" destOrd="0" presId="urn:microsoft.com/office/officeart/2005/8/layout/process4"/>
    <dgm:cxn modelId="{3B5D152B-9D8F-4DFC-80B1-036F5F0F21D5}" type="presParOf" srcId="{9A9FB022-57D6-4898-86CD-0B5E61FCEDB7}" destId="{5B4F4B71-CF3C-471A-AB18-A310EDB34020}" srcOrd="0" destOrd="0" presId="urn:microsoft.com/office/officeart/2005/8/layout/process4"/>
    <dgm:cxn modelId="{E8F3CED1-8AFD-4B03-A4E3-842C37083DBF}" type="presParOf" srcId="{0875B0F5-A2FA-467F-904D-8C7E56FCB9DE}" destId="{A8A14D0A-7C9A-4D87-8005-69A705AD5A3C}" srcOrd="7" destOrd="0" presId="urn:microsoft.com/office/officeart/2005/8/layout/process4"/>
    <dgm:cxn modelId="{E6EFB4F4-52F6-490A-86AE-32BBD8602F71}" type="presParOf" srcId="{0875B0F5-A2FA-467F-904D-8C7E56FCB9DE}" destId="{41B49F4A-B453-420F-94C4-BFF6E35C540B}" srcOrd="8" destOrd="0" presId="urn:microsoft.com/office/officeart/2005/8/layout/process4"/>
    <dgm:cxn modelId="{12CC450E-E9D2-42A5-AB58-2DCC35C56FD1}" type="presParOf" srcId="{41B49F4A-B453-420F-94C4-BFF6E35C540B}" destId="{A2073270-3D69-4B03-9133-214A7B90B00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A5BC18C-1174-4440-B948-B164AFE54FF1}" type="doc">
      <dgm:prSet loTypeId="urn:microsoft.com/office/officeart/2005/8/layout/venn1" loCatId="relationship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E05B35-5847-4E38-A3D8-06E793EA08A5}">
      <dgm:prSet custT="1"/>
      <dgm:spPr/>
      <dgm:t>
        <a:bodyPr/>
        <a:lstStyle/>
        <a:p>
          <a:pPr rtl="0"/>
          <a:r>
            <a:rPr lang="en-US" sz="1800" b="1" smtClean="0">
              <a:latin typeface="Calibri Light" panose="020F0302020204030204" pitchFamily="34" charset="0"/>
            </a:rPr>
            <a:t>mengenalkan konsep kebutuhan pengguna dan sistem</a:t>
          </a:r>
          <a:endParaRPr lang="en-US" sz="1800" b="1" dirty="0">
            <a:latin typeface="Calibri Light" panose="020F0302020204030204" pitchFamily="34" charset="0"/>
          </a:endParaRPr>
        </a:p>
      </dgm:t>
    </dgm:pt>
    <dgm:pt modelId="{BB29B7DD-9326-4656-ADA1-3CA82BFAD379}" type="parTrans" cxnId="{3E0F724E-D805-4DF1-BD41-F275E6CBEEAB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Calibri Light" panose="020F0302020204030204" pitchFamily="34" charset="0"/>
          </a:endParaRPr>
        </a:p>
      </dgm:t>
    </dgm:pt>
    <dgm:pt modelId="{7C1F349A-17C7-4DE3-9E6D-82BDBDD4440E}" type="sibTrans" cxnId="{3E0F724E-D805-4DF1-BD41-F275E6CBEEAB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Calibri Light" panose="020F0302020204030204" pitchFamily="34" charset="0"/>
          </a:endParaRPr>
        </a:p>
      </dgm:t>
    </dgm:pt>
    <dgm:pt modelId="{5E7CC311-5C1F-46D8-81C9-5F795B4E3945}">
      <dgm:prSet custT="1"/>
      <dgm:spPr/>
      <dgm:t>
        <a:bodyPr/>
        <a:lstStyle/>
        <a:p>
          <a:pPr rtl="0"/>
          <a:r>
            <a:rPr lang="en-US" sz="1800" b="1" smtClean="0">
              <a:latin typeface="Calibri Light" panose="020F0302020204030204" pitchFamily="34" charset="0"/>
            </a:rPr>
            <a:t>menggambarkan kebutuhan fungsional dan non fungsional</a:t>
          </a:r>
          <a:endParaRPr lang="en-US" sz="1800" b="1" dirty="0">
            <a:latin typeface="Calibri Light" panose="020F0302020204030204" pitchFamily="34" charset="0"/>
          </a:endParaRPr>
        </a:p>
      </dgm:t>
    </dgm:pt>
    <dgm:pt modelId="{E4553CC9-15AD-42EE-B6EE-12DE4F0183A8}" type="parTrans" cxnId="{0829ECC5-C367-450B-A2D5-1F77ADE12DB7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Calibri Light" panose="020F0302020204030204" pitchFamily="34" charset="0"/>
          </a:endParaRPr>
        </a:p>
      </dgm:t>
    </dgm:pt>
    <dgm:pt modelId="{29058069-5047-426B-A24B-E60D7AAB9A8E}" type="sibTrans" cxnId="{0829ECC5-C367-450B-A2D5-1F77ADE12DB7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Calibri Light" panose="020F0302020204030204" pitchFamily="34" charset="0"/>
          </a:endParaRPr>
        </a:p>
      </dgm:t>
    </dgm:pt>
    <dgm:pt modelId="{D8CE7991-6436-41C1-9BD9-6785F5FC23F4}">
      <dgm:prSet custT="1"/>
      <dgm:spPr/>
      <dgm:t>
        <a:bodyPr/>
        <a:lstStyle/>
        <a:p>
          <a:pPr rtl="0"/>
          <a:r>
            <a:rPr lang="en-US" sz="1800" b="1" smtClean="0">
              <a:latin typeface="Calibri Light" panose="020F0302020204030204" pitchFamily="34" charset="0"/>
            </a:rPr>
            <a:t>menjelaskan bagaimana kebutuhan disusun dalam dokumen kebutuhan</a:t>
          </a:r>
          <a:endParaRPr lang="en-US" sz="1800" b="1" dirty="0">
            <a:latin typeface="Calibri Light" panose="020F0302020204030204" pitchFamily="34" charset="0"/>
          </a:endParaRPr>
        </a:p>
      </dgm:t>
    </dgm:pt>
    <dgm:pt modelId="{722DBA11-289E-48CB-9735-332BD5966E9F}" type="parTrans" cxnId="{12C3AF2D-36FE-4C54-B925-8D6D9FF9191F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Calibri Light" panose="020F0302020204030204" pitchFamily="34" charset="0"/>
          </a:endParaRPr>
        </a:p>
      </dgm:t>
    </dgm:pt>
    <dgm:pt modelId="{2E847F1B-9569-4F01-B746-FCF3CA42B255}" type="sibTrans" cxnId="{12C3AF2D-36FE-4C54-B925-8D6D9FF9191F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Calibri Light" panose="020F0302020204030204" pitchFamily="34" charset="0"/>
          </a:endParaRPr>
        </a:p>
      </dgm:t>
    </dgm:pt>
    <dgm:pt modelId="{862FD182-D432-4100-9D34-6D88B5AFCCE3}" type="pres">
      <dgm:prSet presAssocID="{2A5BC18C-1174-4440-B948-B164AFE54FF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6C56C2-8245-4EBD-8579-A95AC943D3AA}" type="pres">
      <dgm:prSet presAssocID="{D3E05B35-5847-4E38-A3D8-06E793EA08A5}" presName="circ1" presStyleLbl="vennNode1" presStyleIdx="0" presStyleCnt="3"/>
      <dgm:spPr/>
      <dgm:t>
        <a:bodyPr/>
        <a:lstStyle/>
        <a:p>
          <a:endParaRPr lang="en-US"/>
        </a:p>
      </dgm:t>
    </dgm:pt>
    <dgm:pt modelId="{FEFE2749-1D36-4C80-84AE-F6378E9840E1}" type="pres">
      <dgm:prSet presAssocID="{D3E05B35-5847-4E38-A3D8-06E793EA08A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F58FC-5425-4F16-A86A-33B9C9B00CC8}" type="pres">
      <dgm:prSet presAssocID="{5E7CC311-5C1F-46D8-81C9-5F795B4E3945}" presName="circ2" presStyleLbl="vennNode1" presStyleIdx="1" presStyleCnt="3" custScaleX="110626"/>
      <dgm:spPr/>
      <dgm:t>
        <a:bodyPr/>
        <a:lstStyle/>
        <a:p>
          <a:endParaRPr lang="en-US"/>
        </a:p>
      </dgm:t>
    </dgm:pt>
    <dgm:pt modelId="{CAC3C944-290E-4F77-8246-BE269680F7AF}" type="pres">
      <dgm:prSet presAssocID="{5E7CC311-5C1F-46D8-81C9-5F795B4E394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7D9552-0B77-4DAA-B11D-DB4B01ACF4C4}" type="pres">
      <dgm:prSet presAssocID="{D8CE7991-6436-41C1-9BD9-6785F5FC23F4}" presName="circ3" presStyleLbl="vennNode1" presStyleIdx="2" presStyleCnt="3"/>
      <dgm:spPr/>
      <dgm:t>
        <a:bodyPr/>
        <a:lstStyle/>
        <a:p>
          <a:endParaRPr lang="en-US"/>
        </a:p>
      </dgm:t>
    </dgm:pt>
    <dgm:pt modelId="{8A5394B4-5A78-4192-A7A0-52946DE2A1D9}" type="pres">
      <dgm:prSet presAssocID="{D8CE7991-6436-41C1-9BD9-6785F5FC23F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E0331D-E21C-45CB-B5A0-04D1C8AD7A68}" type="presOf" srcId="{D3E05B35-5847-4E38-A3D8-06E793EA08A5}" destId="{FEFE2749-1D36-4C80-84AE-F6378E9840E1}" srcOrd="1" destOrd="0" presId="urn:microsoft.com/office/officeart/2005/8/layout/venn1"/>
    <dgm:cxn modelId="{F417C51A-9B86-4FED-AFAA-1E3661C5D57B}" type="presOf" srcId="{2A5BC18C-1174-4440-B948-B164AFE54FF1}" destId="{862FD182-D432-4100-9D34-6D88B5AFCCE3}" srcOrd="0" destOrd="0" presId="urn:microsoft.com/office/officeart/2005/8/layout/venn1"/>
    <dgm:cxn modelId="{F58C64EB-A6DA-4A3D-ADC4-D689049BA353}" type="presOf" srcId="{5E7CC311-5C1F-46D8-81C9-5F795B4E3945}" destId="{7C2F58FC-5425-4F16-A86A-33B9C9B00CC8}" srcOrd="0" destOrd="0" presId="urn:microsoft.com/office/officeart/2005/8/layout/venn1"/>
    <dgm:cxn modelId="{3E0F724E-D805-4DF1-BD41-F275E6CBEEAB}" srcId="{2A5BC18C-1174-4440-B948-B164AFE54FF1}" destId="{D3E05B35-5847-4E38-A3D8-06E793EA08A5}" srcOrd="0" destOrd="0" parTransId="{BB29B7DD-9326-4656-ADA1-3CA82BFAD379}" sibTransId="{7C1F349A-17C7-4DE3-9E6D-82BDBDD4440E}"/>
    <dgm:cxn modelId="{824D7071-E117-4B0B-BCF2-BFAB50F748E3}" type="presOf" srcId="{D3E05B35-5847-4E38-A3D8-06E793EA08A5}" destId="{916C56C2-8245-4EBD-8579-A95AC943D3AA}" srcOrd="0" destOrd="0" presId="urn:microsoft.com/office/officeart/2005/8/layout/venn1"/>
    <dgm:cxn modelId="{3B27C7E0-C163-4740-8903-AE4B5CDBC410}" type="presOf" srcId="{5E7CC311-5C1F-46D8-81C9-5F795B4E3945}" destId="{CAC3C944-290E-4F77-8246-BE269680F7AF}" srcOrd="1" destOrd="0" presId="urn:microsoft.com/office/officeart/2005/8/layout/venn1"/>
    <dgm:cxn modelId="{12C3AF2D-36FE-4C54-B925-8D6D9FF9191F}" srcId="{2A5BC18C-1174-4440-B948-B164AFE54FF1}" destId="{D8CE7991-6436-41C1-9BD9-6785F5FC23F4}" srcOrd="2" destOrd="0" parTransId="{722DBA11-289E-48CB-9735-332BD5966E9F}" sibTransId="{2E847F1B-9569-4F01-B746-FCF3CA42B255}"/>
    <dgm:cxn modelId="{B791AE3E-A367-4341-8E1D-60B7E037DAF7}" type="presOf" srcId="{D8CE7991-6436-41C1-9BD9-6785F5FC23F4}" destId="{8A5394B4-5A78-4192-A7A0-52946DE2A1D9}" srcOrd="1" destOrd="0" presId="urn:microsoft.com/office/officeart/2005/8/layout/venn1"/>
    <dgm:cxn modelId="{99FAFA21-ECC4-48A6-8385-CCC450A7F28A}" type="presOf" srcId="{D8CE7991-6436-41C1-9BD9-6785F5FC23F4}" destId="{587D9552-0B77-4DAA-B11D-DB4B01ACF4C4}" srcOrd="0" destOrd="0" presId="urn:microsoft.com/office/officeart/2005/8/layout/venn1"/>
    <dgm:cxn modelId="{0829ECC5-C367-450B-A2D5-1F77ADE12DB7}" srcId="{2A5BC18C-1174-4440-B948-B164AFE54FF1}" destId="{5E7CC311-5C1F-46D8-81C9-5F795B4E3945}" srcOrd="1" destOrd="0" parTransId="{E4553CC9-15AD-42EE-B6EE-12DE4F0183A8}" sibTransId="{29058069-5047-426B-A24B-E60D7AAB9A8E}"/>
    <dgm:cxn modelId="{511786F0-7BD2-49D3-81CD-E281FF31824E}" type="presParOf" srcId="{862FD182-D432-4100-9D34-6D88B5AFCCE3}" destId="{916C56C2-8245-4EBD-8579-A95AC943D3AA}" srcOrd="0" destOrd="0" presId="urn:microsoft.com/office/officeart/2005/8/layout/venn1"/>
    <dgm:cxn modelId="{C9E9F810-85AD-4717-A086-A8039261BC55}" type="presParOf" srcId="{862FD182-D432-4100-9D34-6D88B5AFCCE3}" destId="{FEFE2749-1D36-4C80-84AE-F6378E9840E1}" srcOrd="1" destOrd="0" presId="urn:microsoft.com/office/officeart/2005/8/layout/venn1"/>
    <dgm:cxn modelId="{B9BC8FEE-5542-447F-BB35-FAF751554973}" type="presParOf" srcId="{862FD182-D432-4100-9D34-6D88B5AFCCE3}" destId="{7C2F58FC-5425-4F16-A86A-33B9C9B00CC8}" srcOrd="2" destOrd="0" presId="urn:microsoft.com/office/officeart/2005/8/layout/venn1"/>
    <dgm:cxn modelId="{59F4005F-8A98-4172-9A18-2399D9C3EF2A}" type="presParOf" srcId="{862FD182-D432-4100-9D34-6D88B5AFCCE3}" destId="{CAC3C944-290E-4F77-8246-BE269680F7AF}" srcOrd="3" destOrd="0" presId="urn:microsoft.com/office/officeart/2005/8/layout/venn1"/>
    <dgm:cxn modelId="{C961314F-9191-4E5A-BDBA-B6B933ACEB46}" type="presParOf" srcId="{862FD182-D432-4100-9D34-6D88B5AFCCE3}" destId="{587D9552-0B77-4DAA-B11D-DB4B01ACF4C4}" srcOrd="4" destOrd="0" presId="urn:microsoft.com/office/officeart/2005/8/layout/venn1"/>
    <dgm:cxn modelId="{79D980F5-1701-48E8-A65D-5745459E00D5}" type="presParOf" srcId="{862FD182-D432-4100-9D34-6D88B5AFCCE3}" destId="{8A5394B4-5A78-4192-A7A0-52946DE2A1D9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6134F-9D90-4789-8B1D-AAEBDCCD9C96}">
      <dsp:nvSpPr>
        <dsp:cNvPr id="0" name=""/>
        <dsp:cNvSpPr/>
      </dsp:nvSpPr>
      <dsp:spPr>
        <a:xfrm>
          <a:off x="-5299057" y="-811544"/>
          <a:ext cx="6309974" cy="6309974"/>
        </a:xfrm>
        <a:prstGeom prst="blockArc">
          <a:avLst>
            <a:gd name="adj1" fmla="val 18900000"/>
            <a:gd name="adj2" fmla="val 2700000"/>
            <a:gd name="adj3" fmla="val 342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4B7EE-EE00-4D57-A50E-B37B70EDBD8C}">
      <dsp:nvSpPr>
        <dsp:cNvPr id="0" name=""/>
        <dsp:cNvSpPr/>
      </dsp:nvSpPr>
      <dsp:spPr>
        <a:xfrm>
          <a:off x="376948" y="246811"/>
          <a:ext cx="9641802" cy="493435"/>
        </a:xfrm>
        <a:prstGeom prst="rect">
          <a:avLst/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66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kern="1200" dirty="0" smtClean="0">
              <a:hlinkClick xmlns:r="http://schemas.openxmlformats.org/officeDocument/2006/relationships" r:id="" action="ppaction://hlinksldjump"/>
            </a:rPr>
            <a:t>Systems Analyst</a:t>
          </a:r>
          <a:endParaRPr lang="en-US" sz="2600" kern="1200" dirty="0"/>
        </a:p>
      </dsp:txBody>
      <dsp:txXfrm>
        <a:off x="376948" y="246811"/>
        <a:ext cx="9641802" cy="493435"/>
      </dsp:txXfrm>
    </dsp:sp>
    <dsp:sp modelId="{AFD7CB8F-2B04-4506-961C-34E101428EE1}">
      <dsp:nvSpPr>
        <dsp:cNvPr id="0" name=""/>
        <dsp:cNvSpPr/>
      </dsp:nvSpPr>
      <dsp:spPr>
        <a:xfrm>
          <a:off x="68551" y="185131"/>
          <a:ext cx="616794" cy="616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8FC3A5-249D-4DE4-93E4-2CB2F0A96CF3}">
      <dsp:nvSpPr>
        <dsp:cNvPr id="0" name=""/>
        <dsp:cNvSpPr/>
      </dsp:nvSpPr>
      <dsp:spPr>
        <a:xfrm>
          <a:off x="782833" y="986870"/>
          <a:ext cx="9235918" cy="493435"/>
        </a:xfrm>
        <a:prstGeom prst="rect">
          <a:avLst/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66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kern="1200" smtClean="0">
              <a:hlinkClick xmlns:r="http://schemas.openxmlformats.org/officeDocument/2006/relationships" r:id="" action="ppaction://hlinksldjump"/>
            </a:rPr>
            <a:t>Business Analyst</a:t>
          </a:r>
          <a:endParaRPr lang="en-US" sz="2600" kern="1200" dirty="0"/>
        </a:p>
      </dsp:txBody>
      <dsp:txXfrm>
        <a:off x="782833" y="986870"/>
        <a:ext cx="9235918" cy="493435"/>
      </dsp:txXfrm>
    </dsp:sp>
    <dsp:sp modelId="{1AC37845-81E1-46EB-8A38-6B6C48DC1934}">
      <dsp:nvSpPr>
        <dsp:cNvPr id="0" name=""/>
        <dsp:cNvSpPr/>
      </dsp:nvSpPr>
      <dsp:spPr>
        <a:xfrm>
          <a:off x="474436" y="925191"/>
          <a:ext cx="616794" cy="616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E693D-4603-42D8-9B64-C16E8A21ED6B}">
      <dsp:nvSpPr>
        <dsp:cNvPr id="0" name=""/>
        <dsp:cNvSpPr/>
      </dsp:nvSpPr>
      <dsp:spPr>
        <a:xfrm>
          <a:off x="968433" y="1726930"/>
          <a:ext cx="9050317" cy="493435"/>
        </a:xfrm>
        <a:prstGeom prst="rect">
          <a:avLst/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66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kern="1200" smtClean="0">
              <a:hlinkClick xmlns:r="http://schemas.openxmlformats.org/officeDocument/2006/relationships" r:id="" action="ppaction://hlinksldjump"/>
            </a:rPr>
            <a:t>Requirement Analyst</a:t>
          </a:r>
          <a:endParaRPr lang="en-US" sz="2600" kern="1200" dirty="0"/>
        </a:p>
      </dsp:txBody>
      <dsp:txXfrm>
        <a:off x="968433" y="1726930"/>
        <a:ext cx="9050317" cy="493435"/>
      </dsp:txXfrm>
    </dsp:sp>
    <dsp:sp modelId="{A9F1795D-584E-4C48-AD7C-7C1CEE8416B1}">
      <dsp:nvSpPr>
        <dsp:cNvPr id="0" name=""/>
        <dsp:cNvSpPr/>
      </dsp:nvSpPr>
      <dsp:spPr>
        <a:xfrm>
          <a:off x="660036" y="1665250"/>
          <a:ext cx="616794" cy="616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8CA48-7D26-4015-ACAB-31E889E19BA0}">
      <dsp:nvSpPr>
        <dsp:cNvPr id="0" name=""/>
        <dsp:cNvSpPr/>
      </dsp:nvSpPr>
      <dsp:spPr>
        <a:xfrm>
          <a:off x="968433" y="2466520"/>
          <a:ext cx="9050317" cy="493435"/>
        </a:xfrm>
        <a:prstGeom prst="rect">
          <a:avLst/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66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kern="1200" smtClean="0">
              <a:hlinkClick xmlns:r="http://schemas.openxmlformats.org/officeDocument/2006/relationships" r:id="" action="ppaction://hlinksldjump"/>
            </a:rPr>
            <a:t>Infrastructure Analyst</a:t>
          </a:r>
          <a:endParaRPr lang="en-US" sz="2600" kern="1200" dirty="0"/>
        </a:p>
      </dsp:txBody>
      <dsp:txXfrm>
        <a:off x="968433" y="2466520"/>
        <a:ext cx="9050317" cy="493435"/>
      </dsp:txXfrm>
    </dsp:sp>
    <dsp:sp modelId="{C048886A-FDB0-4ED5-AA95-47C28AFDF097}">
      <dsp:nvSpPr>
        <dsp:cNvPr id="0" name=""/>
        <dsp:cNvSpPr/>
      </dsp:nvSpPr>
      <dsp:spPr>
        <a:xfrm>
          <a:off x="660036" y="2404841"/>
          <a:ext cx="616794" cy="616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48945-2C57-4069-8F4C-FD71949D0A59}">
      <dsp:nvSpPr>
        <dsp:cNvPr id="0" name=""/>
        <dsp:cNvSpPr/>
      </dsp:nvSpPr>
      <dsp:spPr>
        <a:xfrm>
          <a:off x="782833" y="3206579"/>
          <a:ext cx="9235918" cy="493435"/>
        </a:xfrm>
        <a:prstGeom prst="rect">
          <a:avLst/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66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kern="1200" smtClean="0">
              <a:hlinkClick xmlns:r="http://schemas.openxmlformats.org/officeDocument/2006/relationships" r:id="" action="ppaction://hlinksldjump"/>
            </a:rPr>
            <a:t>Change Management Analys</a:t>
          </a:r>
          <a:endParaRPr lang="en-US" sz="2600" kern="1200" dirty="0"/>
        </a:p>
      </dsp:txBody>
      <dsp:txXfrm>
        <a:off x="782833" y="3206579"/>
        <a:ext cx="9235918" cy="493435"/>
      </dsp:txXfrm>
    </dsp:sp>
    <dsp:sp modelId="{BBDAD039-3739-42CC-8B9C-2034D607D14A}">
      <dsp:nvSpPr>
        <dsp:cNvPr id="0" name=""/>
        <dsp:cNvSpPr/>
      </dsp:nvSpPr>
      <dsp:spPr>
        <a:xfrm>
          <a:off x="474436" y="3144900"/>
          <a:ext cx="616794" cy="616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91B9F3-DE55-4495-8727-B2FF05268D0F}">
      <dsp:nvSpPr>
        <dsp:cNvPr id="0" name=""/>
        <dsp:cNvSpPr/>
      </dsp:nvSpPr>
      <dsp:spPr>
        <a:xfrm>
          <a:off x="376948" y="3946639"/>
          <a:ext cx="9641802" cy="493435"/>
        </a:xfrm>
        <a:prstGeom prst="rect">
          <a:avLst/>
        </a:prstGeom>
        <a:solidFill>
          <a:schemeClr val="accent4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664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600" kern="1200" dirty="0" smtClean="0">
              <a:hlinkClick xmlns:r="http://schemas.openxmlformats.org/officeDocument/2006/relationships" r:id="" action="ppaction://hlinksldjump"/>
            </a:rPr>
            <a:t>Project Manager</a:t>
          </a:r>
          <a:endParaRPr lang="en-US" sz="2600" kern="1200" dirty="0"/>
        </a:p>
      </dsp:txBody>
      <dsp:txXfrm>
        <a:off x="376948" y="3946639"/>
        <a:ext cx="9641802" cy="493435"/>
      </dsp:txXfrm>
    </dsp:sp>
    <dsp:sp modelId="{D1C275CA-4BD2-45B3-A025-73B5865BA12E}">
      <dsp:nvSpPr>
        <dsp:cNvPr id="0" name=""/>
        <dsp:cNvSpPr/>
      </dsp:nvSpPr>
      <dsp:spPr>
        <a:xfrm>
          <a:off x="68551" y="3884959"/>
          <a:ext cx="616794" cy="6167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69AD5-A1F3-44E5-9D46-C4E92B7D9145}">
      <dsp:nvSpPr>
        <dsp:cNvPr id="0" name=""/>
        <dsp:cNvSpPr/>
      </dsp:nvSpPr>
      <dsp:spPr>
        <a:xfrm rot="5400000">
          <a:off x="5254139" y="-2204030"/>
          <a:ext cx="683977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Calibri" panose="020F0502020204030204" pitchFamily="34" charset="0"/>
            </a:rPr>
            <a:t>Apakah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sudah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sesuai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dengan</a:t>
          </a:r>
          <a:r>
            <a:rPr lang="en-US" sz="2000" kern="1200" dirty="0" smtClean="0">
              <a:latin typeface="Calibri" panose="020F0502020204030204" pitchFamily="34" charset="0"/>
            </a:rPr>
            <a:t> yang </a:t>
          </a:r>
          <a:r>
            <a:rPr lang="en-US" sz="2000" kern="1200" dirty="0" err="1" smtClean="0">
              <a:latin typeface="Calibri" panose="020F0502020204030204" pitchFamily="34" charset="0"/>
            </a:rPr>
            <a:t>diinginkan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endParaRPr lang="en-US" sz="2000" kern="1200" dirty="0">
            <a:latin typeface="Calibri" panose="020F0502020204030204" pitchFamily="34" charset="0"/>
          </a:endParaRPr>
        </a:p>
      </dsp:txBody>
      <dsp:txXfrm rot="-5400000">
        <a:off x="2962656" y="120842"/>
        <a:ext cx="5233555" cy="617199"/>
      </dsp:txXfrm>
    </dsp:sp>
    <dsp:sp modelId="{A9276F19-8C56-4CDD-9D5B-53C982CF385F}">
      <dsp:nvSpPr>
        <dsp:cNvPr id="0" name=""/>
        <dsp:cNvSpPr/>
      </dsp:nvSpPr>
      <dsp:spPr>
        <a:xfrm>
          <a:off x="0" y="1955"/>
          <a:ext cx="2962656" cy="85497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Valid</a:t>
          </a:r>
          <a:endParaRPr lang="en-US" sz="2500" kern="1200" dirty="0"/>
        </a:p>
      </dsp:txBody>
      <dsp:txXfrm>
        <a:off x="41736" y="43691"/>
        <a:ext cx="2879184" cy="771499"/>
      </dsp:txXfrm>
    </dsp:sp>
    <dsp:sp modelId="{1D8D3F40-0201-49B8-9728-0BAF6D238974}">
      <dsp:nvSpPr>
        <dsp:cNvPr id="0" name=""/>
        <dsp:cNvSpPr/>
      </dsp:nvSpPr>
      <dsp:spPr>
        <a:xfrm rot="5400000">
          <a:off x="5254139" y="-1306310"/>
          <a:ext cx="683977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Calibri" panose="020F0502020204030204" pitchFamily="34" charset="0"/>
            </a:rPr>
            <a:t>Adakah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konflik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dengan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kebutuhan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lainnya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endParaRPr lang="en-US" sz="2000" kern="1200" dirty="0">
            <a:latin typeface="Calibri" panose="020F0502020204030204" pitchFamily="34" charset="0"/>
          </a:endParaRPr>
        </a:p>
      </dsp:txBody>
      <dsp:txXfrm rot="-5400000">
        <a:off x="2962656" y="1018562"/>
        <a:ext cx="5233555" cy="617199"/>
      </dsp:txXfrm>
    </dsp:sp>
    <dsp:sp modelId="{AF20EAE9-4A9E-4030-BEA5-D7D1E0A73080}">
      <dsp:nvSpPr>
        <dsp:cNvPr id="0" name=""/>
        <dsp:cNvSpPr/>
      </dsp:nvSpPr>
      <dsp:spPr>
        <a:xfrm>
          <a:off x="0" y="899675"/>
          <a:ext cx="2962656" cy="85497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Konsisten</a:t>
          </a:r>
          <a:endParaRPr lang="en-US" sz="2500" kern="1200" dirty="0"/>
        </a:p>
      </dsp:txBody>
      <dsp:txXfrm>
        <a:off x="41736" y="941411"/>
        <a:ext cx="2879184" cy="771499"/>
      </dsp:txXfrm>
    </dsp:sp>
    <dsp:sp modelId="{C40374AF-4027-4AD9-9DF9-3E8055B429DB}">
      <dsp:nvSpPr>
        <dsp:cNvPr id="0" name=""/>
        <dsp:cNvSpPr/>
      </dsp:nvSpPr>
      <dsp:spPr>
        <a:xfrm rot="5400000">
          <a:off x="5254139" y="-408590"/>
          <a:ext cx="683977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Calibri" panose="020F0502020204030204" pitchFamily="34" charset="0"/>
            </a:rPr>
            <a:t>Apakah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sudah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mencakup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semua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fungsi</a:t>
          </a:r>
          <a:r>
            <a:rPr lang="en-US" sz="2000" kern="1200" dirty="0" smtClean="0">
              <a:latin typeface="Calibri" panose="020F0502020204030204" pitchFamily="34" charset="0"/>
            </a:rPr>
            <a:t> yang </a:t>
          </a:r>
          <a:r>
            <a:rPr lang="en-US" sz="2000" kern="1200" dirty="0" err="1" smtClean="0">
              <a:latin typeface="Calibri" panose="020F0502020204030204" pitchFamily="34" charset="0"/>
            </a:rPr>
            <a:t>dibutuhkan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endParaRPr lang="en-US" sz="2000" kern="1200" dirty="0">
            <a:latin typeface="Calibri" panose="020F0502020204030204" pitchFamily="34" charset="0"/>
          </a:endParaRPr>
        </a:p>
      </dsp:txBody>
      <dsp:txXfrm rot="-5400000">
        <a:off x="2962656" y="1916282"/>
        <a:ext cx="5233555" cy="617199"/>
      </dsp:txXfrm>
    </dsp:sp>
    <dsp:sp modelId="{B4DBBC26-26FA-478D-80A5-53D772AEF437}">
      <dsp:nvSpPr>
        <dsp:cNvPr id="0" name=""/>
        <dsp:cNvSpPr/>
      </dsp:nvSpPr>
      <dsp:spPr>
        <a:xfrm>
          <a:off x="0" y="1797395"/>
          <a:ext cx="2962656" cy="85497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Lengkap</a:t>
          </a:r>
          <a:endParaRPr lang="en-US" sz="2500" kern="1200" dirty="0"/>
        </a:p>
      </dsp:txBody>
      <dsp:txXfrm>
        <a:off x="41736" y="1839131"/>
        <a:ext cx="2879184" cy="771499"/>
      </dsp:txXfrm>
    </dsp:sp>
    <dsp:sp modelId="{6BA0C922-B91D-4626-A64A-8B1D45A998A1}">
      <dsp:nvSpPr>
        <dsp:cNvPr id="0" name=""/>
        <dsp:cNvSpPr/>
      </dsp:nvSpPr>
      <dsp:spPr>
        <a:xfrm rot="5400000">
          <a:off x="5254139" y="489129"/>
          <a:ext cx="683977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Calibri" panose="020F0502020204030204" pitchFamily="34" charset="0"/>
            </a:rPr>
            <a:t>Dapatkah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kebutuhan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diimplementasikan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dengan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dana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dan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teknologi</a:t>
          </a:r>
          <a:r>
            <a:rPr lang="en-US" sz="2000" kern="1200" dirty="0" smtClean="0">
              <a:latin typeface="Calibri" panose="020F0502020204030204" pitchFamily="34" charset="0"/>
            </a:rPr>
            <a:t> yang </a:t>
          </a:r>
          <a:r>
            <a:rPr lang="en-US" sz="2000" kern="1200" dirty="0" err="1" smtClean="0">
              <a:latin typeface="Calibri" panose="020F0502020204030204" pitchFamily="34" charset="0"/>
            </a:rPr>
            <a:t>tersedia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endParaRPr lang="en-US" sz="2000" kern="1200" dirty="0">
            <a:latin typeface="Calibri" panose="020F0502020204030204" pitchFamily="34" charset="0"/>
          </a:endParaRPr>
        </a:p>
      </dsp:txBody>
      <dsp:txXfrm rot="-5400000">
        <a:off x="2962656" y="2814002"/>
        <a:ext cx="5233555" cy="617199"/>
      </dsp:txXfrm>
    </dsp:sp>
    <dsp:sp modelId="{262CD058-114A-4CE5-9053-2EEF4BFEFD97}">
      <dsp:nvSpPr>
        <dsp:cNvPr id="0" name=""/>
        <dsp:cNvSpPr/>
      </dsp:nvSpPr>
      <dsp:spPr>
        <a:xfrm>
          <a:off x="0" y="2695115"/>
          <a:ext cx="2962656" cy="85497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Realistis</a:t>
          </a:r>
          <a:endParaRPr lang="en-US" sz="2500" kern="1200" dirty="0"/>
        </a:p>
      </dsp:txBody>
      <dsp:txXfrm>
        <a:off x="41736" y="2736851"/>
        <a:ext cx="2879184" cy="771499"/>
      </dsp:txXfrm>
    </dsp:sp>
    <dsp:sp modelId="{4A365EC1-5B48-4E30-A148-682A96966D3D}">
      <dsp:nvSpPr>
        <dsp:cNvPr id="0" name=""/>
        <dsp:cNvSpPr/>
      </dsp:nvSpPr>
      <dsp:spPr>
        <a:xfrm rot="5400000">
          <a:off x="5254139" y="1386849"/>
          <a:ext cx="683977" cy="5266944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>
              <a:latin typeface="Calibri" panose="020F0502020204030204" pitchFamily="34" charset="0"/>
            </a:rPr>
            <a:t>Dapatkah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spesifikasi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kebutuhan</a:t>
          </a:r>
          <a:r>
            <a:rPr lang="en-US" sz="2000" kern="1200" dirty="0" smtClean="0">
              <a:latin typeface="Calibri" panose="020F0502020204030204" pitchFamily="34" charset="0"/>
            </a:rPr>
            <a:t> </a:t>
          </a:r>
          <a:r>
            <a:rPr lang="en-US" sz="2000" kern="1200" dirty="0" err="1" smtClean="0">
              <a:latin typeface="Calibri" panose="020F0502020204030204" pitchFamily="34" charset="0"/>
            </a:rPr>
            <a:t>diperiksa</a:t>
          </a:r>
          <a:endParaRPr lang="en-US" sz="2000" kern="1200" dirty="0">
            <a:latin typeface="Calibri" panose="020F0502020204030204" pitchFamily="34" charset="0"/>
          </a:endParaRPr>
        </a:p>
      </dsp:txBody>
      <dsp:txXfrm rot="-5400000">
        <a:off x="2962656" y="3711722"/>
        <a:ext cx="5233555" cy="617199"/>
      </dsp:txXfrm>
    </dsp:sp>
    <dsp:sp modelId="{60860C16-324E-4B90-8523-A555D2F67AC5}">
      <dsp:nvSpPr>
        <dsp:cNvPr id="0" name=""/>
        <dsp:cNvSpPr/>
      </dsp:nvSpPr>
      <dsp:spPr>
        <a:xfrm>
          <a:off x="0" y="3592835"/>
          <a:ext cx="2962656" cy="854971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Dapat</a:t>
          </a:r>
          <a:r>
            <a:rPr lang="en-US" sz="2500" kern="1200" dirty="0" smtClean="0"/>
            <a:t> </a:t>
          </a:r>
          <a:r>
            <a:rPr lang="en-US" sz="2500" kern="1200" dirty="0" err="1" smtClean="0"/>
            <a:t>diverifikasi</a:t>
          </a:r>
          <a:endParaRPr lang="en-US" sz="2500" kern="1200" dirty="0"/>
        </a:p>
      </dsp:txBody>
      <dsp:txXfrm>
        <a:off x="41736" y="3634571"/>
        <a:ext cx="2879184" cy="771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bList2#1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bList2#2">
  <dgm:title val=""/>
  <dgm:desc val=""/>
  <dgm:catLst>
    <dgm:cat type="list" pri="7000"/>
    <dgm:cat type="convert" pri="1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6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#7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3#8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#9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1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63DC63-5311-438E-AA91-AE3874B2BDA5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68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63DC63-5311-438E-AA91-AE3874B2BDA5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6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63DC63-5311-438E-AA91-AE3874B2BDA5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098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63DC63-5311-438E-AA91-AE3874B2BDA5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69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63DC63-5311-438E-AA91-AE3874B2BDA5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21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63DC63-5311-438E-AA91-AE3874B2BDA5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63DC63-5311-438E-AA91-AE3874B2BDA5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80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63DC63-5311-438E-AA91-AE3874B2BDA5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3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94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2F7-1D8F-4A41-89B4-51505259B7AE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9518-B9FE-4B80-A81F-4CE6EF38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1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63DC63-5311-438E-AA91-AE3874B2BDA5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935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2F7-1D8F-4A41-89B4-51505259B7AE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9518-B9FE-4B80-A81F-4CE6EF38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5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2F7-1D8F-4A41-89B4-51505259B7AE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9518-B9FE-4B80-A81F-4CE6EF38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96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2F7-1D8F-4A41-89B4-51505259B7AE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9518-B9FE-4B80-A81F-4CE6EF38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815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618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2F7-1D8F-4A41-89B4-51505259B7AE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9518-B9FE-4B80-A81F-4CE6EF38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831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2F7-1D8F-4A41-89B4-51505259B7AE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9518-B9FE-4B80-A81F-4CE6EF38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741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2F7-1D8F-4A41-89B4-51505259B7AE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9518-B9FE-4B80-A81F-4CE6EF38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75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2F7-1D8F-4A41-89B4-51505259B7AE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9518-B9FE-4B80-A81F-4CE6EF38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253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2F7-1D8F-4A41-89B4-51505259B7AE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9518-B9FE-4B80-A81F-4CE6EF38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198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2F7-1D8F-4A41-89B4-51505259B7AE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9518-B9FE-4B80-A81F-4CE6EF3840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33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63DC63-5311-438E-AA91-AE3874B2BDA5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38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2F7-1D8F-4A41-89B4-51505259B7AE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9518-B9FE-4B80-A81F-4CE6EF38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071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2F7-1D8F-4A41-89B4-51505259B7AE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9518-B9FE-4B80-A81F-4CE6EF38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54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2F7-1D8F-4A41-89B4-51505259B7AE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9518-B9FE-4B80-A81F-4CE6EF38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929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2F7-1D8F-4A41-89B4-51505259B7AE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9518-B9FE-4B80-A81F-4CE6EF38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4423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42F7-1D8F-4A41-89B4-51505259B7AE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E9518-B9FE-4B80-A81F-4CE6EF38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210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19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7DFDED2-697C-42FE-9305-757C691BA232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0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7DFDED2-697C-42FE-9305-757C691BA232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8951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7DFDED2-697C-42FE-9305-757C691BA232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5871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7DFDED2-697C-42FE-9305-757C691BA232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7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63DC63-5311-438E-AA91-AE3874B2BDA5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67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336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7DFDED2-697C-42FE-9305-757C691BA232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20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7DFDED2-697C-42FE-9305-757C691BA232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348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7DFDED2-697C-42FE-9305-757C691BA232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503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7DFDED2-697C-42FE-9305-757C691BA232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330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7DFDED2-697C-42FE-9305-757C691BA232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1000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7DFDED2-697C-42FE-9305-757C691BA232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9563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7DFDED2-697C-42FE-9305-757C691BA232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619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7DFDED2-697C-42FE-9305-757C691BA232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651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7DFDED2-697C-42FE-9305-757C691BA232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63DC63-5311-438E-AA91-AE3874B2BDA5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43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7DFDED2-697C-42FE-9305-757C691BA232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74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A7DFDED2-697C-42FE-9305-757C691BA232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5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7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63DC63-5311-438E-AA91-AE3874B2BDA5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7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63DC63-5311-438E-AA91-AE3874B2BDA5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0263DC63-5311-438E-AA91-AE3874B2BDA5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7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E42F7-1D8F-4A41-89B4-51505259B7AE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E9518-B9FE-4B80-A81F-4CE6EF38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92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E42F7-1D8F-4A41-89B4-51505259B7AE}" type="datetimeFigureOut">
              <a:rPr lang="en-US" smtClean="0"/>
              <a:t>9/28/2015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E9518-B9FE-4B80-A81F-4CE6EF384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66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trike="noStrike" smtClean="0">
                <a:solidFill>
                  <a:srgbClr val="8B8B8B"/>
                </a:solidFill>
                <a:latin typeface="Calibri"/>
              </a:rPr>
              <a:t>9/21/15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A7DFDED2-697C-42FE-9305-757C691BA232}" type="slidenum">
              <a:rPr lang="en-US" sz="1200" strike="noStrike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07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5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35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 b="1" strike="noStrike" dirty="0" err="1">
                <a:latin typeface="Calibri Light"/>
              </a:rPr>
              <a:t>Penentuan</a:t>
            </a:r>
            <a:r>
              <a:rPr lang="en-US" sz="6000" b="1" strike="noStrike" dirty="0">
                <a:latin typeface="Calibri Light"/>
              </a:rPr>
              <a:t> </a:t>
            </a:r>
            <a:r>
              <a:rPr lang="en-US" sz="6000" b="1" strike="noStrike" dirty="0" err="1">
                <a:latin typeface="Calibri Light"/>
              </a:rPr>
              <a:t>Kebutuhan</a:t>
            </a:r>
            <a:endParaRPr b="1" dirty="0"/>
          </a:p>
        </p:txBody>
      </p:sp>
      <p:sp>
        <p:nvSpPr>
          <p:cNvPr id="122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strike="noStrike" dirty="0">
                <a:latin typeface="Calibri"/>
              </a:rPr>
              <a:t>Tim </a:t>
            </a:r>
            <a:r>
              <a:rPr lang="en-US" sz="2400" strike="noStrike" dirty="0" err="1">
                <a:latin typeface="Calibri"/>
              </a:rPr>
              <a:t>Pengajar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smtClean="0">
                <a:latin typeface="Calibri"/>
              </a:rPr>
              <a:t>APSI</a:t>
            </a:r>
          </a:p>
          <a:p>
            <a:pPr algn="ctr">
              <a:lnSpc>
                <a:spcPct val="100000"/>
              </a:lnSpc>
            </a:pPr>
            <a:r>
              <a:rPr lang="en-US" sz="2400" dirty="0" smtClean="0">
                <a:latin typeface="Calibri"/>
              </a:rPr>
              <a:t>Semester </a:t>
            </a:r>
            <a:r>
              <a:rPr lang="en-US" sz="2400" dirty="0" err="1" smtClean="0">
                <a:latin typeface="Calibri"/>
              </a:rPr>
              <a:t>Gasal</a:t>
            </a:r>
            <a:r>
              <a:rPr lang="en-US" sz="2400" dirty="0" smtClean="0">
                <a:latin typeface="Calibri"/>
              </a:rPr>
              <a:t> 2015-2016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System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id-ID" sz="2200" b="1" dirty="0" smtClean="0">
                <a:solidFill>
                  <a:srgbClr val="FF0000"/>
                </a:solidFill>
              </a:rPr>
              <a:t>System Analyst </a:t>
            </a:r>
            <a:r>
              <a:rPr lang="id-ID" sz="2200" dirty="0" smtClean="0"/>
              <a:t>adalah sosok penting yang </a:t>
            </a:r>
            <a:r>
              <a:rPr lang="id-ID" sz="2200" dirty="0" smtClean="0">
                <a:solidFill>
                  <a:srgbClr val="0070C0"/>
                </a:solidFill>
              </a:rPr>
              <a:t>menganalisa bisnis</a:t>
            </a:r>
            <a:r>
              <a:rPr lang="id-ID" sz="2200" dirty="0" smtClean="0"/>
              <a:t>, </a:t>
            </a:r>
            <a:r>
              <a:rPr lang="id-ID" sz="2200" dirty="0" smtClean="0">
                <a:solidFill>
                  <a:srgbClr val="0070C0"/>
                </a:solidFill>
              </a:rPr>
              <a:t>mengidentifikasi peluang pen</a:t>
            </a:r>
            <a:r>
              <a:rPr lang="en-US" sz="2200" dirty="0" err="1" smtClean="0">
                <a:solidFill>
                  <a:srgbClr val="0070C0"/>
                </a:solidFill>
              </a:rPr>
              <a:t>ge</a:t>
            </a:r>
            <a:r>
              <a:rPr lang="id-ID" sz="2200" dirty="0" smtClean="0">
                <a:solidFill>
                  <a:srgbClr val="0070C0"/>
                </a:solidFill>
              </a:rPr>
              <a:t>mbangan </a:t>
            </a:r>
            <a:r>
              <a:rPr lang="id-ID" sz="2200" dirty="0" smtClean="0"/>
              <a:t>sistem, dan </a:t>
            </a:r>
            <a:r>
              <a:rPr lang="id-ID" sz="2200" dirty="0" smtClean="0">
                <a:solidFill>
                  <a:srgbClr val="0070C0"/>
                </a:solidFill>
              </a:rPr>
              <a:t>merancang SI </a:t>
            </a:r>
            <a:r>
              <a:rPr lang="id-ID" sz="2200" dirty="0" smtClean="0"/>
              <a:t>untuk mengimplementasikan idenya.</a:t>
            </a:r>
          </a:p>
          <a:p>
            <a:pPr>
              <a:lnSpc>
                <a:spcPct val="150000"/>
              </a:lnSpc>
            </a:pPr>
            <a:r>
              <a:rPr lang="id-ID" sz="2200" dirty="0" smtClean="0">
                <a:solidFill>
                  <a:schemeClr val="tx1"/>
                </a:solidFill>
              </a:rPr>
              <a:t>Penting untuk membangun skill dan pemahaman yang dibutuhkan untuk merancang dan mengimplementasikan SI baru, melalui praktik/pengalaman.</a:t>
            </a:r>
          </a:p>
          <a:p>
            <a:pPr>
              <a:lnSpc>
                <a:spcPct val="150000"/>
              </a:lnSpc>
            </a:pPr>
            <a:r>
              <a:rPr lang="id-ID" sz="2400" dirty="0"/>
              <a:t>Analis harus bisa bekerja dengan orang-orang yg terlibat dalam proyek SI dan berpengalaman bekerja dengan komputer</a:t>
            </a:r>
          </a:p>
          <a:p>
            <a:pPr>
              <a:lnSpc>
                <a:spcPct val="150000"/>
              </a:lnSpc>
            </a:pPr>
            <a:endParaRPr lang="id-ID" sz="22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037E-B95A-4A21-A2BC-48CED049D7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39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 </a:t>
            </a:r>
            <a:r>
              <a:rPr lang="id-ID" b="1" dirty="0" smtClean="0"/>
              <a:t>System Analyst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Sebagai Konsultan</a:t>
            </a:r>
          </a:p>
          <a:p>
            <a:r>
              <a:rPr lang="id-ID" dirty="0" smtClean="0"/>
              <a:t>Sebagai Pakar Pendukung</a:t>
            </a:r>
          </a:p>
          <a:p>
            <a:r>
              <a:rPr lang="id-ID" i="1" dirty="0" smtClean="0"/>
              <a:t>Agent of change</a:t>
            </a:r>
          </a:p>
          <a:p>
            <a:pPr lvl="1"/>
            <a:r>
              <a:rPr lang="id-ID" dirty="0" smtClean="0"/>
              <a:t>Menentukan kapan berpindah tahapan di SDLC</a:t>
            </a:r>
          </a:p>
          <a:p>
            <a:pPr lvl="1"/>
            <a:r>
              <a:rPr lang="id-ID" dirty="0" smtClean="0"/>
              <a:t>Sebagai pencetus perubahan, menyusun rancangan perubahan, memfasilitasi perubahan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037E-B95A-4A21-A2BC-48CED049D7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3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Kualifikasi System Analyst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Pemecah permasalahan</a:t>
            </a:r>
          </a:p>
          <a:p>
            <a:r>
              <a:rPr lang="id-ID" dirty="0" smtClean="0"/>
              <a:t>Komunikator</a:t>
            </a:r>
          </a:p>
          <a:p>
            <a:r>
              <a:rPr lang="id-ID" dirty="0" smtClean="0"/>
              <a:t>Memiliki etika profesional dan personal yang kuat</a:t>
            </a:r>
          </a:p>
          <a:p>
            <a:r>
              <a:rPr lang="id-ID" dirty="0" smtClean="0"/>
              <a:t>Disiplin</a:t>
            </a:r>
          </a:p>
          <a:p>
            <a:r>
              <a:rPr lang="id-ID" dirty="0" smtClean="0"/>
              <a:t>memiliki </a:t>
            </a:r>
          </a:p>
          <a:p>
            <a:r>
              <a:rPr lang="id-ID" dirty="0" smtClean="0"/>
              <a:t>Memiliki pengalaman di bidang analisa, desain, dan pemrograman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037E-B95A-4A21-A2BC-48CED049D7B5}" type="slidenum">
              <a:rPr lang="en-US" smtClean="0"/>
              <a:t>12</a:t>
            </a:fld>
            <a:endParaRPr lang="en-US"/>
          </a:p>
        </p:txBody>
      </p:sp>
      <p:sp>
        <p:nvSpPr>
          <p:cNvPr id="5" name="Action Button: Return 4">
            <a:hlinkClick r:id="rId2" action="ppaction://hlinksldjump" highlightClick="1"/>
          </p:cNvPr>
          <p:cNvSpPr/>
          <p:nvPr/>
        </p:nvSpPr>
        <p:spPr>
          <a:xfrm>
            <a:off x="11311858" y="5926462"/>
            <a:ext cx="331502" cy="376802"/>
          </a:xfrm>
          <a:prstGeom prst="actionButtonRetur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2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Business Analyst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Fokus pada isu bisnis yg melingkupi sistem</a:t>
            </a:r>
          </a:p>
          <a:p>
            <a:r>
              <a:rPr lang="id-ID" dirty="0" smtClean="0"/>
              <a:t>Membantu identifikasi nilai dari sistem yg akan dibangun</a:t>
            </a:r>
          </a:p>
          <a:p>
            <a:r>
              <a:rPr lang="id-ID" dirty="0" smtClean="0"/>
              <a:t>Membangun ide untuk memperbaiki proses bisnis</a:t>
            </a:r>
          </a:p>
          <a:p>
            <a:r>
              <a:rPr lang="id-ID" dirty="0" smtClean="0"/>
              <a:t>Membantu merancang proses bisnis dan kebijakan yang baru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037E-B95A-4A21-A2BC-48CED049D7B5}" type="slidenum">
              <a:rPr lang="en-US" smtClean="0"/>
              <a:t>13</a:t>
            </a:fld>
            <a:endParaRPr lang="en-US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11311858" y="5926462"/>
            <a:ext cx="331502" cy="376802"/>
          </a:xfrm>
          <a:prstGeom prst="actionButtonRetur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Requirement Analyst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Mengelisitasi kebutuhan dari stakeholder yang berhubungan dengan sistem</a:t>
            </a:r>
          </a:p>
          <a:p>
            <a:r>
              <a:rPr lang="id-ID" dirty="0" smtClean="0"/>
              <a:t>Semakin pahamnya organisasi akan pentingnya elisitasi kebutuhan, membuat banyak RA semakin paham dengan bisnis seperti analis bisnis</a:t>
            </a:r>
          </a:p>
          <a:p>
            <a:r>
              <a:rPr lang="id-ID" dirty="0" smtClean="0"/>
              <a:t>Skill:</a:t>
            </a:r>
          </a:p>
          <a:p>
            <a:pPr lvl="1"/>
            <a:r>
              <a:rPr lang="id-ID" dirty="0" smtClean="0"/>
              <a:t>Komunikator yg handal</a:t>
            </a:r>
          </a:p>
          <a:p>
            <a:pPr lvl="1"/>
            <a:r>
              <a:rPr lang="id-ID" dirty="0" smtClean="0"/>
              <a:t>Memiliki kemampuan tinggi dalam menggali kebutuhan menggunakan berbagai teknik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037E-B95A-4A21-A2BC-48CED049D7B5}" type="slidenum">
              <a:rPr lang="en-US" smtClean="0"/>
              <a:t>14</a:t>
            </a:fld>
            <a:endParaRPr lang="en-US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11311858" y="5926462"/>
            <a:ext cx="331502" cy="376802"/>
          </a:xfrm>
          <a:prstGeom prst="actionButtonRetur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4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Infrastructure Analyst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Bisa juga disebut tengan </a:t>
            </a:r>
            <a:r>
              <a:rPr lang="id-ID" b="1" i="1" dirty="0" smtClean="0"/>
              <a:t>Software Architect</a:t>
            </a:r>
            <a:endParaRPr lang="id-ID" dirty="0" smtClean="0"/>
          </a:p>
          <a:p>
            <a:r>
              <a:rPr lang="id-ID" dirty="0" smtClean="0"/>
              <a:t>Fokus pada isu teknis terkait bagaimana sistem akan berinteraksi dengan infrastruktur teknis organisasi (hardware, software, jaringan, dan database)</a:t>
            </a:r>
          </a:p>
          <a:p>
            <a:r>
              <a:rPr lang="id-ID" dirty="0" smtClean="0"/>
              <a:t>Memastikan SI yang baru sesuai dengan standar perusahaan</a:t>
            </a:r>
          </a:p>
          <a:p>
            <a:r>
              <a:rPr lang="id-ID" dirty="0" smtClean="0"/>
              <a:t>Membantu mengidentifikasi perubahan infrastruktur yang dibutuhkan untuk mendukung sistem</a:t>
            </a:r>
          </a:p>
          <a:p>
            <a:r>
              <a:rPr lang="id-ID" dirty="0" smtClean="0"/>
              <a:t>Skill:</a:t>
            </a:r>
          </a:p>
          <a:p>
            <a:pPr lvl="1"/>
            <a:r>
              <a:rPr lang="id-ID" dirty="0" smtClean="0"/>
              <a:t>Pengalaman di bidang jaringan</a:t>
            </a:r>
          </a:p>
          <a:p>
            <a:pPr lvl="1"/>
            <a:r>
              <a:rPr lang="id-ID" dirty="0" smtClean="0"/>
              <a:t>Database administration</a:t>
            </a:r>
          </a:p>
          <a:p>
            <a:pPr lvl="1"/>
            <a:r>
              <a:rPr lang="id-ID" dirty="0" smtClean="0"/>
              <a:t>Mengenal banyak macam software dan hardware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037E-B95A-4A21-A2BC-48CED049D7B5}" type="slidenum">
              <a:rPr lang="en-US" smtClean="0"/>
              <a:t>15</a:t>
            </a:fld>
            <a:endParaRPr lang="en-US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11311858" y="5926462"/>
            <a:ext cx="331502" cy="376802"/>
          </a:xfrm>
          <a:prstGeom prst="actionButtonRetur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Change Management Analyst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Fokus pada orang-orang dan isu manajemen yang melingkupi instalasi sistem</a:t>
            </a:r>
          </a:p>
          <a:p>
            <a:r>
              <a:rPr lang="id-ID" dirty="0" smtClean="0"/>
              <a:t>Memastikan dokumntasi dan pendukung SI tersedia untuk user</a:t>
            </a:r>
          </a:p>
          <a:p>
            <a:r>
              <a:rPr lang="id-ID" dirty="0" smtClean="0"/>
              <a:t>Memberikan pelatihan untuk user (apabila SI yang digunakan baru)</a:t>
            </a:r>
          </a:p>
          <a:p>
            <a:r>
              <a:rPr lang="id-ID" dirty="0" smtClean="0"/>
              <a:t>Menyusun strategi menghadapi perubahan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037E-B95A-4A21-A2BC-48CED049D7B5}" type="slidenum">
              <a:rPr lang="en-US" smtClean="0"/>
              <a:t>16</a:t>
            </a:fld>
            <a:endParaRPr lang="en-US"/>
          </a:p>
        </p:txBody>
      </p:sp>
      <p:sp>
        <p:nvSpPr>
          <p:cNvPr id="9" name="Action Button: Return 8">
            <a:hlinkClick r:id="rId2" action="ppaction://hlinksldjump" highlightClick="1"/>
          </p:cNvPr>
          <p:cNvSpPr/>
          <p:nvPr/>
        </p:nvSpPr>
        <p:spPr>
          <a:xfrm>
            <a:off x="11311858" y="5926462"/>
            <a:ext cx="331502" cy="376802"/>
          </a:xfrm>
          <a:prstGeom prst="actionButtonRetur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i="1" dirty="0" smtClean="0"/>
              <a:t>Project Manager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Memastikan proyek diselesaikan tepat waktu dan sesui dengan anggaran</a:t>
            </a:r>
          </a:p>
          <a:p>
            <a:r>
              <a:rPr lang="id-ID" dirty="0" smtClean="0"/>
              <a:t>Memastikan sistem memnuhi harapan organisasi</a:t>
            </a:r>
          </a:p>
          <a:p>
            <a:r>
              <a:rPr lang="id-ID" dirty="0" smtClean="0"/>
              <a:t>PM bisa juga bertindak sebagai </a:t>
            </a:r>
            <a:r>
              <a:rPr lang="id-ID" i="1" dirty="0" smtClean="0"/>
              <a:t>System Analyst, </a:t>
            </a:r>
            <a:r>
              <a:rPr lang="id-ID" dirty="0" smtClean="0"/>
              <a:t>nelalui pelatihan dan pengalaman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037E-B95A-4A21-A2BC-48CED049D7B5}" type="slidenum">
              <a:rPr lang="en-US" smtClean="0"/>
              <a:t>17</a:t>
            </a:fld>
            <a:endParaRPr lang="en-US"/>
          </a:p>
        </p:txBody>
      </p:sp>
      <p:sp>
        <p:nvSpPr>
          <p:cNvPr id="6" name="Action Button: Return 5">
            <a:hlinkClick r:id="rId2" action="ppaction://hlinksldjump" highlightClick="1"/>
          </p:cNvPr>
          <p:cNvSpPr/>
          <p:nvPr/>
        </p:nvSpPr>
        <p:spPr>
          <a:xfrm>
            <a:off x="11311858" y="5926462"/>
            <a:ext cx="331502" cy="376802"/>
          </a:xfrm>
          <a:prstGeom prst="actionButtonRetur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8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 err="1">
                <a:latin typeface="Calibri Light"/>
              </a:rPr>
              <a:t>Kebutuhan</a:t>
            </a:r>
            <a:endParaRPr dirty="0"/>
          </a:p>
        </p:txBody>
      </p:sp>
      <p:sp>
        <p:nvSpPr>
          <p:cNvPr id="16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 err="1">
                <a:latin typeface="Calibri"/>
              </a:rPr>
              <a:t>Kebutuhan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secara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sederhana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diartikan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sebagai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pernyataan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apa</a:t>
            </a:r>
            <a:r>
              <a:rPr lang="en-US" sz="2800" strike="noStrike" dirty="0">
                <a:latin typeface="Calibri"/>
              </a:rPr>
              <a:t> yang </a:t>
            </a:r>
            <a:r>
              <a:rPr lang="en-US" sz="2800" strike="noStrike" dirty="0" err="1">
                <a:latin typeface="Calibri"/>
              </a:rPr>
              <a:t>harus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dilakukan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sistem</a:t>
            </a:r>
            <a:r>
              <a:rPr lang="en-US" sz="2800" strike="noStrike" dirty="0">
                <a:latin typeface="Calibri"/>
              </a:rPr>
              <a:t> / </a:t>
            </a:r>
            <a:r>
              <a:rPr lang="en-US" sz="2800" strike="noStrike" dirty="0" err="1">
                <a:latin typeface="Calibri"/>
              </a:rPr>
              <a:t>karakteristik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apa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saja</a:t>
            </a:r>
            <a:r>
              <a:rPr lang="en-US" sz="2800" strike="noStrike" dirty="0">
                <a:latin typeface="Calibri"/>
              </a:rPr>
              <a:t> yang </a:t>
            </a:r>
            <a:r>
              <a:rPr lang="en-US" sz="2800" strike="noStrike" dirty="0" err="1">
                <a:latin typeface="Calibri"/>
              </a:rPr>
              <a:t>harus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dimiliki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sistem</a:t>
            </a:r>
            <a:r>
              <a:rPr lang="en-US" sz="2800" strike="noStrike" dirty="0">
                <a:latin typeface="Calibri"/>
              </a:rPr>
              <a:t>.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trike="noStrike" dirty="0" err="1">
                <a:latin typeface="Calibri"/>
              </a:rPr>
              <a:t>Apa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saja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kebutuhan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bisnis</a:t>
            </a:r>
            <a:r>
              <a:rPr lang="en-US" sz="2400" strike="noStrike" dirty="0">
                <a:latin typeface="Calibri"/>
              </a:rPr>
              <a:t> (</a:t>
            </a:r>
            <a:r>
              <a:rPr lang="en-US" sz="2400" i="1" strike="noStrike" dirty="0">
                <a:latin typeface="Calibri"/>
              </a:rPr>
              <a:t>business requirements</a:t>
            </a:r>
            <a:r>
              <a:rPr lang="en-US" sz="2400" strike="noStrike" dirty="0">
                <a:latin typeface="Calibri"/>
              </a:rPr>
              <a:t>)?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trike="noStrike" dirty="0" err="1">
                <a:latin typeface="Calibri"/>
              </a:rPr>
              <a:t>Apa</a:t>
            </a:r>
            <a:r>
              <a:rPr lang="en-US" sz="2400" strike="noStrike" dirty="0">
                <a:latin typeface="Calibri"/>
              </a:rPr>
              <a:t> yang </a:t>
            </a:r>
            <a:r>
              <a:rPr lang="en-US" sz="2400" strike="noStrike" dirty="0" err="1">
                <a:latin typeface="Calibri"/>
              </a:rPr>
              <a:t>harus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dilakukan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pengguna</a:t>
            </a:r>
            <a:r>
              <a:rPr lang="en-US" sz="2400" strike="noStrike" dirty="0">
                <a:latin typeface="Calibri"/>
              </a:rPr>
              <a:t> (</a:t>
            </a:r>
            <a:r>
              <a:rPr lang="en-US" sz="2400" i="1" strike="noStrike" dirty="0">
                <a:latin typeface="Calibri"/>
              </a:rPr>
              <a:t>user requirements</a:t>
            </a:r>
            <a:r>
              <a:rPr lang="en-US" sz="2400" strike="noStrike" dirty="0">
                <a:latin typeface="Calibri"/>
              </a:rPr>
              <a:t>)?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trike="noStrike" dirty="0" err="1">
                <a:latin typeface="Calibri"/>
              </a:rPr>
              <a:t>Apa</a:t>
            </a:r>
            <a:r>
              <a:rPr lang="en-US" sz="2400" strike="noStrike" dirty="0">
                <a:latin typeface="Calibri"/>
              </a:rPr>
              <a:t> yang </a:t>
            </a:r>
            <a:r>
              <a:rPr lang="en-US" sz="2400" strike="noStrike" dirty="0" err="1">
                <a:latin typeface="Calibri"/>
              </a:rPr>
              <a:t>harus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dilakukan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perangkat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lunak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i="1" strike="noStrike" dirty="0">
                <a:latin typeface="Calibri"/>
              </a:rPr>
              <a:t>(functional requirements)?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trike="noStrike" dirty="0" err="1">
                <a:latin typeface="Calibri"/>
              </a:rPr>
              <a:t>Karakteristik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apa</a:t>
            </a:r>
            <a:r>
              <a:rPr lang="en-US" sz="2400" strike="noStrike" dirty="0">
                <a:latin typeface="Calibri"/>
              </a:rPr>
              <a:t> yang </a:t>
            </a:r>
            <a:r>
              <a:rPr lang="en-US" sz="2400" strike="noStrike" dirty="0" err="1">
                <a:latin typeface="Calibri"/>
              </a:rPr>
              <a:t>harus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dimiliki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sistem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i="1" strike="noStrike" dirty="0">
                <a:latin typeface="Calibri"/>
              </a:rPr>
              <a:t>(nonfunctional requirements)?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trike="noStrike" dirty="0" err="1">
                <a:latin typeface="Calibri"/>
              </a:rPr>
              <a:t>Bagaimana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sistem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harus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dibuat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i="1" strike="noStrike" dirty="0">
                <a:latin typeface="Calibri"/>
              </a:rPr>
              <a:t>(system requirements)?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 err="1">
                <a:latin typeface="Calibri Light"/>
              </a:rPr>
              <a:t>Kebutuhan</a:t>
            </a:r>
            <a:r>
              <a:rPr lang="en-US" sz="4400" strike="noStrike" dirty="0">
                <a:latin typeface="Calibri Light"/>
              </a:rPr>
              <a:t> </a:t>
            </a:r>
            <a:r>
              <a:rPr lang="en-US" sz="4400" strike="noStrike" dirty="0" err="1">
                <a:latin typeface="Calibri Light"/>
              </a:rPr>
              <a:t>pada</a:t>
            </a:r>
            <a:r>
              <a:rPr lang="en-US" sz="4400" strike="noStrike" dirty="0">
                <a:latin typeface="Calibri Light"/>
              </a:rPr>
              <a:t> </a:t>
            </a:r>
            <a:r>
              <a:rPr lang="en-US" sz="4400" strike="noStrike" dirty="0" err="1">
                <a:latin typeface="Calibri Light"/>
              </a:rPr>
              <a:t>Tahap</a:t>
            </a:r>
            <a:r>
              <a:rPr lang="en-US" sz="4400" strike="noStrike" dirty="0">
                <a:latin typeface="Calibri Light"/>
              </a:rPr>
              <a:t> </a:t>
            </a:r>
            <a:r>
              <a:rPr lang="en-US" sz="4400" strike="noStrike" dirty="0" err="1">
                <a:latin typeface="Calibri Light"/>
              </a:rPr>
              <a:t>Analisis</a:t>
            </a:r>
            <a:endParaRPr dirty="0"/>
          </a:p>
        </p:txBody>
      </p:sp>
      <p:sp>
        <p:nvSpPr>
          <p:cNvPr id="16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trike="noStrike" dirty="0" err="1">
                <a:latin typeface="Calibri"/>
              </a:rPr>
              <a:t>Kebutuhan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ditulis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dari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sudut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pandang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bisnis</a:t>
            </a:r>
            <a:endParaRPr sz="1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trike="noStrike" dirty="0" err="1">
                <a:latin typeface="Calibri"/>
              </a:rPr>
              <a:t>Kebutuhan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fokus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pada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apa</a:t>
            </a:r>
            <a:r>
              <a:rPr lang="en-US" sz="2400" strike="noStrike" dirty="0">
                <a:latin typeface="Calibri"/>
              </a:rPr>
              <a:t> yang </a:t>
            </a:r>
            <a:r>
              <a:rPr lang="en-US" sz="2400" strike="noStrike" dirty="0" err="1">
                <a:latin typeface="Calibri"/>
              </a:rPr>
              <a:t>harus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dilakukan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sistem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untuk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memenuhi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kebutuhan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pengguna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bisnis</a:t>
            </a:r>
            <a:r>
              <a:rPr lang="en-US" sz="2400" strike="noStrike" dirty="0">
                <a:latin typeface="Calibri"/>
              </a:rPr>
              <a:t>.</a:t>
            </a:r>
            <a:endParaRPr sz="1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trike="noStrike" dirty="0" err="1">
                <a:latin typeface="Calibri"/>
              </a:rPr>
              <a:t>Konsentrasi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pada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apa</a:t>
            </a:r>
            <a:r>
              <a:rPr lang="en-US" sz="2400" strike="noStrike" dirty="0">
                <a:latin typeface="Calibri"/>
              </a:rPr>
              <a:t> yang </a:t>
            </a:r>
            <a:r>
              <a:rPr lang="en-US" sz="2400" strike="noStrike" dirty="0" err="1">
                <a:latin typeface="Calibri"/>
              </a:rPr>
              <a:t>benar-benar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harus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dicapai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pengguna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dengan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menggunakan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sistem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supaya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memenuhi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tugasnya</a:t>
            </a:r>
            <a:r>
              <a:rPr lang="en-US" sz="2400" strike="noStrike" dirty="0">
                <a:latin typeface="Calibri"/>
              </a:rPr>
              <a:t> (</a:t>
            </a:r>
            <a:r>
              <a:rPr lang="en-US" sz="2400" i="1" strike="noStrike" dirty="0">
                <a:latin typeface="Calibri"/>
              </a:rPr>
              <a:t>user requirements</a:t>
            </a:r>
            <a:r>
              <a:rPr lang="en-US" sz="2400" strike="noStrike" dirty="0">
                <a:latin typeface="Calibri"/>
              </a:rPr>
              <a:t>).</a:t>
            </a:r>
            <a:endParaRPr sz="1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trike="noStrike" dirty="0" err="1">
                <a:latin typeface="Calibri"/>
              </a:rPr>
              <a:t>Kebutuhan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pengguna</a:t>
            </a:r>
            <a:r>
              <a:rPr lang="en-US" sz="2400" strike="noStrike" dirty="0">
                <a:latin typeface="Calibri"/>
              </a:rPr>
              <a:t> (</a:t>
            </a:r>
            <a:r>
              <a:rPr lang="en-US" sz="2400" i="1" strike="noStrike" dirty="0">
                <a:latin typeface="Calibri"/>
              </a:rPr>
              <a:t>user requirements</a:t>
            </a:r>
            <a:r>
              <a:rPr lang="en-US" sz="2400" strike="noStrike" dirty="0">
                <a:latin typeface="Calibri"/>
              </a:rPr>
              <a:t>) </a:t>
            </a:r>
            <a:r>
              <a:rPr lang="en-US" sz="2400" strike="noStrike" dirty="0" err="1">
                <a:latin typeface="Calibri"/>
              </a:rPr>
              <a:t>menggambarkan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tugas-tugas</a:t>
            </a:r>
            <a:r>
              <a:rPr lang="en-US" sz="2400" strike="noStrike" dirty="0">
                <a:latin typeface="Calibri"/>
              </a:rPr>
              <a:t> yang </a:t>
            </a:r>
            <a:r>
              <a:rPr lang="en-US" sz="2400" strike="noStrike" dirty="0" err="1">
                <a:latin typeface="Calibri"/>
              </a:rPr>
              <a:t>dilakukan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pengguna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secara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umum</a:t>
            </a:r>
            <a:r>
              <a:rPr lang="en-US" sz="2400" strike="noStrike" dirty="0">
                <a:latin typeface="Calibri"/>
              </a:rPr>
              <a:t>, </a:t>
            </a:r>
            <a:r>
              <a:rPr lang="en-US" sz="2400" strike="noStrike" dirty="0" err="1">
                <a:latin typeface="Calibri"/>
              </a:rPr>
              <a:t>seperti</a:t>
            </a:r>
            <a:r>
              <a:rPr lang="en-US" sz="2400" strike="noStrike" dirty="0">
                <a:latin typeface="Calibri"/>
              </a:rPr>
              <a:t>:</a:t>
            </a:r>
            <a:endParaRPr sz="1600"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trike="noStrike" dirty="0" err="1">
                <a:latin typeface="Calibri"/>
              </a:rPr>
              <a:t>Membuat</a:t>
            </a:r>
            <a:r>
              <a:rPr lang="en-US" sz="2000" strike="noStrike" dirty="0">
                <a:latin typeface="Calibri"/>
              </a:rPr>
              <a:t> </a:t>
            </a:r>
            <a:r>
              <a:rPr lang="en-US" sz="2000" strike="noStrike" dirty="0" err="1">
                <a:latin typeface="Calibri"/>
              </a:rPr>
              <a:t>jadwal</a:t>
            </a:r>
            <a:r>
              <a:rPr lang="en-US" sz="2000" strike="noStrike" dirty="0">
                <a:latin typeface="Calibri"/>
              </a:rPr>
              <a:t> </a:t>
            </a:r>
            <a:r>
              <a:rPr lang="en-US" sz="2000" strike="noStrike" dirty="0" err="1">
                <a:latin typeface="Calibri"/>
              </a:rPr>
              <a:t>pendaftaran</a:t>
            </a:r>
            <a:r>
              <a:rPr lang="en-US" sz="2000" strike="noStrike" dirty="0">
                <a:latin typeface="Calibri"/>
              </a:rPr>
              <a:t> </a:t>
            </a:r>
            <a:r>
              <a:rPr lang="en-US" sz="2000" strike="noStrike" dirty="0" err="1">
                <a:latin typeface="Calibri"/>
              </a:rPr>
              <a:t>pasien</a:t>
            </a:r>
            <a:endParaRPr sz="1600"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trike="noStrike" dirty="0" err="1">
                <a:latin typeface="Calibri"/>
              </a:rPr>
              <a:t>Membuat</a:t>
            </a:r>
            <a:r>
              <a:rPr lang="en-US" sz="2000" strike="noStrike" dirty="0">
                <a:latin typeface="Calibri"/>
              </a:rPr>
              <a:t> </a:t>
            </a:r>
            <a:r>
              <a:rPr lang="en-US" sz="2000" strike="noStrike" dirty="0" err="1">
                <a:latin typeface="Calibri"/>
              </a:rPr>
              <a:t>pemesanan</a:t>
            </a:r>
            <a:r>
              <a:rPr lang="en-US" sz="2000" strike="noStrike" dirty="0">
                <a:latin typeface="Calibri"/>
              </a:rPr>
              <a:t> </a:t>
            </a:r>
            <a:r>
              <a:rPr lang="en-US" sz="2000" strike="noStrike" dirty="0" err="1">
                <a:latin typeface="Calibri"/>
              </a:rPr>
              <a:t>pelanggan</a:t>
            </a:r>
            <a:r>
              <a:rPr lang="en-US" sz="2000" strike="noStrike" dirty="0">
                <a:latin typeface="Calibri"/>
              </a:rPr>
              <a:t> </a:t>
            </a:r>
            <a:r>
              <a:rPr lang="en-US" sz="2000" strike="noStrike" dirty="0" err="1">
                <a:latin typeface="Calibri"/>
              </a:rPr>
              <a:t>baru</a:t>
            </a:r>
            <a:endParaRPr sz="1600"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trike="noStrike" dirty="0" err="1">
                <a:latin typeface="Calibri"/>
              </a:rPr>
              <a:t>Melihat</a:t>
            </a:r>
            <a:r>
              <a:rPr lang="en-US" sz="2000" strike="noStrike" dirty="0">
                <a:latin typeface="Calibri"/>
              </a:rPr>
              <a:t> </a:t>
            </a:r>
            <a:r>
              <a:rPr lang="en-US" sz="2000" strike="noStrike" dirty="0" err="1">
                <a:latin typeface="Calibri"/>
              </a:rPr>
              <a:t>saldo</a:t>
            </a:r>
            <a:r>
              <a:rPr lang="en-US" sz="2000" strike="noStrike" dirty="0">
                <a:latin typeface="Calibri"/>
              </a:rPr>
              <a:t> </a:t>
            </a:r>
            <a:r>
              <a:rPr lang="en-US" sz="2000" strike="noStrike" dirty="0" err="1">
                <a:latin typeface="Calibri"/>
              </a:rPr>
              <a:t>rekening</a:t>
            </a:r>
            <a:endParaRPr sz="1600"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strike="noStrike" dirty="0" err="1">
                <a:latin typeface="Calibri"/>
              </a:rPr>
              <a:t>Dst</a:t>
            </a:r>
            <a:r>
              <a:rPr lang="en-US" sz="2000" strike="noStrike" dirty="0">
                <a:latin typeface="Calibri"/>
              </a:rPr>
              <a:t>.</a:t>
            </a:r>
            <a:endParaRPr sz="16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trike="noStrike" dirty="0" err="1">
                <a:latin typeface="Calibri"/>
              </a:rPr>
              <a:t>Dengan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menentukan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cara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bagaimana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sistem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mendukung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solidFill>
                  <a:srgbClr val="FFC000"/>
                </a:solidFill>
                <a:latin typeface="Calibri"/>
              </a:rPr>
              <a:t>kebutuhan</a:t>
            </a:r>
            <a:r>
              <a:rPr lang="en-US" sz="2400" strike="noStrike" dirty="0">
                <a:solidFill>
                  <a:srgbClr val="FFC000"/>
                </a:solidFill>
                <a:latin typeface="Calibri"/>
              </a:rPr>
              <a:t> </a:t>
            </a:r>
            <a:r>
              <a:rPr lang="en-US" sz="2400" strike="noStrike" dirty="0" err="1">
                <a:solidFill>
                  <a:srgbClr val="FFC000"/>
                </a:solidFill>
                <a:latin typeface="Calibri"/>
              </a:rPr>
              <a:t>pengguna</a:t>
            </a:r>
            <a:r>
              <a:rPr lang="en-US" sz="2400" strike="noStrike" dirty="0">
                <a:solidFill>
                  <a:srgbClr val="FFC000"/>
                </a:solidFill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akan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mengarah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pada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b="1" strike="noStrike" dirty="0" err="1">
                <a:solidFill>
                  <a:srgbClr val="FFC000"/>
                </a:solidFill>
                <a:latin typeface="Calibri"/>
              </a:rPr>
              <a:t>kebutuhan</a:t>
            </a:r>
            <a:r>
              <a:rPr lang="en-US" sz="2400" b="1" strike="noStrike" dirty="0">
                <a:solidFill>
                  <a:srgbClr val="FFC000"/>
                </a:solidFill>
                <a:latin typeface="Calibri"/>
              </a:rPr>
              <a:t> </a:t>
            </a:r>
            <a:r>
              <a:rPr lang="en-US" sz="2400" b="1" strike="noStrike" dirty="0" err="1">
                <a:solidFill>
                  <a:srgbClr val="FFC000"/>
                </a:solidFill>
                <a:latin typeface="Calibri"/>
              </a:rPr>
              <a:t>fungsional</a:t>
            </a:r>
            <a:r>
              <a:rPr lang="en-US" sz="2400" strike="noStrike" dirty="0">
                <a:latin typeface="Calibri"/>
              </a:rPr>
              <a:t>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>
                <a:latin typeface="Calibri Light"/>
              </a:rPr>
              <a:t>Agenda</a:t>
            </a:r>
            <a:endParaRPr dirty="0"/>
          </a:p>
        </p:txBody>
      </p:sp>
      <p:sp>
        <p:nvSpPr>
          <p:cNvPr id="12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strike="noStrike" dirty="0" smtClean="0">
                <a:latin typeface="Calibri"/>
              </a:rPr>
              <a:t>Overview </a:t>
            </a:r>
            <a:r>
              <a:rPr lang="en-US" sz="2800" strike="noStrike" dirty="0" err="1" smtClean="0">
                <a:latin typeface="Calibri"/>
              </a:rPr>
              <a:t>tahap</a:t>
            </a:r>
            <a:r>
              <a:rPr lang="en-US" sz="2800" strike="noStrike" dirty="0" smtClean="0">
                <a:latin typeface="Calibri"/>
              </a:rPr>
              <a:t> </a:t>
            </a:r>
            <a:r>
              <a:rPr lang="en-US" sz="2800" strike="noStrike" dirty="0" err="1" smtClean="0">
                <a:latin typeface="Calibri"/>
              </a:rPr>
              <a:t>analisis</a:t>
            </a:r>
            <a:endParaRPr lang="en-US" sz="2800" dirty="0">
              <a:latin typeface="Calibri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Calibri"/>
              </a:rPr>
              <a:t>Kebutuhan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strike="noStrike" dirty="0" err="1">
                <a:latin typeface="Calibri"/>
              </a:rPr>
              <a:t>Jenis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kebutuhan</a:t>
            </a:r>
            <a:r>
              <a:rPr lang="en-US" sz="2800" strike="noStrike" dirty="0">
                <a:latin typeface="Calibri"/>
              </a:rPr>
              <a:t> </a:t>
            </a:r>
            <a:endParaRPr lang="en-US" sz="2800" strike="noStrike" dirty="0" smtClean="0">
              <a:latin typeface="Calibri"/>
            </a:endParaRP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dirty="0" err="1" smtClean="0">
                <a:latin typeface="Calibri"/>
              </a:rPr>
              <a:t>Analisis</a:t>
            </a:r>
            <a:r>
              <a:rPr lang="en-US" sz="2800" dirty="0" smtClean="0">
                <a:latin typeface="Calibri"/>
              </a:rPr>
              <a:t> </a:t>
            </a:r>
            <a:r>
              <a:rPr lang="en-US" sz="2800" dirty="0" err="1" smtClean="0">
                <a:latin typeface="Calibri"/>
              </a:rPr>
              <a:t>Kebutuhan</a:t>
            </a:r>
            <a:endParaRPr dirty="0"/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strike="noStrike" dirty="0" err="1">
                <a:latin typeface="Calibri"/>
              </a:rPr>
              <a:t>Penentuan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kebutuhan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 err="1">
                <a:latin typeface="Calibri Light"/>
              </a:rPr>
              <a:t>Kebutuhan</a:t>
            </a:r>
            <a:r>
              <a:rPr lang="en-US" sz="4400" strike="noStrike" dirty="0">
                <a:latin typeface="Calibri Light"/>
              </a:rPr>
              <a:t> </a:t>
            </a:r>
            <a:r>
              <a:rPr lang="en-US" sz="4400" strike="noStrike" dirty="0" err="1">
                <a:latin typeface="Calibri Light"/>
              </a:rPr>
              <a:t>Fungsional</a:t>
            </a:r>
            <a:endParaRPr dirty="0"/>
          </a:p>
        </p:txBody>
      </p:sp>
      <p:sp>
        <p:nvSpPr>
          <p:cNvPr id="167" name="TextShape 2"/>
          <p:cNvSpPr txBox="1"/>
          <p:nvPr/>
        </p:nvSpPr>
        <p:spPr>
          <a:xfrm>
            <a:off x="838080" y="1825560"/>
            <a:ext cx="10515240" cy="139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800" strike="noStrike" dirty="0" err="1">
                <a:latin typeface="Calibri"/>
              </a:rPr>
              <a:t>Berhubungan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b="1" strike="noStrike" dirty="0" err="1">
                <a:latin typeface="Calibri"/>
              </a:rPr>
              <a:t>langsung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dengan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>
                <a:solidFill>
                  <a:srgbClr val="FFC000"/>
                </a:solidFill>
                <a:latin typeface="Calibri"/>
              </a:rPr>
              <a:t>proses yang </a:t>
            </a:r>
            <a:r>
              <a:rPr lang="en-US" sz="2800" strike="noStrike" dirty="0" err="1">
                <a:solidFill>
                  <a:srgbClr val="FFC000"/>
                </a:solidFill>
                <a:latin typeface="Calibri"/>
              </a:rPr>
              <a:t>harus</a:t>
            </a:r>
            <a:r>
              <a:rPr lang="en-US" sz="2800" strike="noStrike" dirty="0">
                <a:solidFill>
                  <a:srgbClr val="FFC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FFC000"/>
                </a:solidFill>
                <a:latin typeface="Calibri"/>
              </a:rPr>
              <a:t>dilakukan</a:t>
            </a:r>
            <a:r>
              <a:rPr lang="en-US" sz="2800" strike="noStrike" dirty="0">
                <a:solidFill>
                  <a:srgbClr val="FFC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FFC000"/>
                </a:solidFill>
                <a:latin typeface="Calibri"/>
              </a:rPr>
              <a:t>sistem</a:t>
            </a:r>
            <a:r>
              <a:rPr lang="en-US" sz="2800" strike="noStrike" dirty="0">
                <a:solidFill>
                  <a:srgbClr val="FFC000"/>
                </a:solidFill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untuk</a:t>
            </a:r>
            <a:r>
              <a:rPr lang="en-US" sz="2800" strike="noStrike" dirty="0">
                <a:latin typeface="Calibri"/>
              </a:rPr>
              <a:t>  </a:t>
            </a:r>
            <a:r>
              <a:rPr lang="en-US" sz="2800" strike="noStrike" dirty="0" err="1">
                <a:latin typeface="Calibri"/>
              </a:rPr>
              <a:t>membantu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tugas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pengguna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dan</a:t>
            </a:r>
            <a:r>
              <a:rPr lang="en-US" sz="2800" strike="noStrike" dirty="0">
                <a:latin typeface="Calibri"/>
              </a:rPr>
              <a:t>/</a:t>
            </a:r>
            <a:r>
              <a:rPr lang="en-US" sz="2800" strike="noStrike" dirty="0" err="1">
                <a:latin typeface="Calibri"/>
              </a:rPr>
              <a:t>atau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menyediakan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informasi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saat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pengguna</a:t>
            </a:r>
            <a:r>
              <a:rPr lang="en-US" sz="2800" strike="noStrike" dirty="0">
                <a:latin typeface="Calibri"/>
              </a:rPr>
              <a:t>  </a:t>
            </a:r>
            <a:r>
              <a:rPr lang="en-US" sz="2800" strike="noStrike" dirty="0" err="1">
                <a:latin typeface="Calibri"/>
              </a:rPr>
              <a:t>mengerjakan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tugasnya</a:t>
            </a:r>
            <a:r>
              <a:rPr lang="en-US" sz="2800" strike="noStrike" dirty="0" smtClean="0">
                <a:latin typeface="Calibri"/>
              </a:rPr>
              <a:t>.</a:t>
            </a:r>
            <a:endParaRPr dirty="0"/>
          </a:p>
        </p:txBody>
      </p:sp>
      <p:graphicFrame>
        <p:nvGraphicFramePr>
          <p:cNvPr id="168" name="Table 3"/>
          <p:cNvGraphicFramePr/>
          <p:nvPr>
            <p:extLst>
              <p:ext uri="{D42A27DB-BD31-4B8C-83A1-F6EECF244321}">
                <p14:modId xmlns:p14="http://schemas.microsoft.com/office/powerpoint/2010/main" val="538754703"/>
              </p:ext>
            </p:extLst>
          </p:nvPr>
        </p:nvGraphicFramePr>
        <p:xfrm>
          <a:off x="955343" y="3327944"/>
          <a:ext cx="10255057" cy="21574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4273182"/>
                <a:gridCol w="5981875"/>
              </a:tblGrid>
              <a:tr h="55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Kebutuhan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Fungsional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Deskripsi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803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Process-oriented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Proses yang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harus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dilakukan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oleh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sistem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803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>
                          <a:latin typeface="Calibri" panose="020F0502020204030204" pitchFamily="34" charset="0"/>
                        </a:rPr>
                        <a:t>Information-oriented</a:t>
                      </a:r>
                      <a:endParaRPr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Informasi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harus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dimiliki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oleh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sistem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 err="1" smtClean="0">
                <a:latin typeface="Calibri Light"/>
              </a:rPr>
              <a:t>Contoh</a:t>
            </a:r>
            <a:r>
              <a:rPr lang="en-US" sz="4400" strike="noStrike" dirty="0" smtClean="0">
                <a:latin typeface="Calibri Light"/>
              </a:rPr>
              <a:t> </a:t>
            </a:r>
            <a:r>
              <a:rPr lang="en-US" sz="4400" strike="noStrike" dirty="0" err="1" smtClean="0">
                <a:latin typeface="Calibri Light"/>
              </a:rPr>
              <a:t>Kebutuhan</a:t>
            </a:r>
            <a:r>
              <a:rPr lang="en-US" sz="4400" strike="noStrike" dirty="0" smtClean="0">
                <a:latin typeface="Calibri Light"/>
              </a:rPr>
              <a:t> </a:t>
            </a:r>
            <a:r>
              <a:rPr lang="en-US" sz="4400" strike="noStrike" dirty="0" err="1">
                <a:latin typeface="Calibri Light"/>
              </a:rPr>
              <a:t>Fungsional</a:t>
            </a:r>
            <a:endParaRPr dirty="0"/>
          </a:p>
        </p:txBody>
      </p:sp>
      <p:graphicFrame>
        <p:nvGraphicFramePr>
          <p:cNvPr id="170" name="Table 2"/>
          <p:cNvGraphicFramePr/>
          <p:nvPr>
            <p:extLst>
              <p:ext uri="{D42A27DB-BD31-4B8C-83A1-F6EECF244321}">
                <p14:modId xmlns:p14="http://schemas.microsoft.com/office/powerpoint/2010/main" val="2311725835"/>
              </p:ext>
            </p:extLst>
          </p:nvPr>
        </p:nvGraphicFramePr>
        <p:xfrm>
          <a:off x="545760" y="1505880"/>
          <a:ext cx="11012040" cy="45831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635440"/>
                <a:gridCol w="5376600"/>
              </a:tblGrid>
              <a:tr h="96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strike="noStrike" dirty="0">
                          <a:latin typeface="Calibri" panose="020F0502020204030204" pitchFamily="34" charset="0"/>
                        </a:rPr>
                        <a:t>Process-oriented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800" strike="noStrike" dirty="0">
                          <a:latin typeface="Calibri" panose="020F0502020204030204" pitchFamily="34" charset="0"/>
                        </a:rPr>
                        <a:t>Information-oriented</a:t>
                      </a:r>
                      <a:endParaRPr dirty="0">
                        <a:latin typeface="Calibri" panose="020F0502020204030204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5793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harus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membolehkan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pelanggan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sudah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terdaftar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melihat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riwayat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pemesanan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sudah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dilakukannya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selama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3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tahun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harus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menyimpan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riwayat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pemesanan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pelanggan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selama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tiga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tahun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20430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harus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mengecek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pemesanan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diterima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untuk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ketersediaan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barang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harus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menyertakan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level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barang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secara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real-time di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semua</a:t>
                      </a:r>
                      <a:r>
                        <a:rPr lang="en-US" sz="24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400" strike="noStrike" dirty="0" err="1">
                          <a:latin typeface="Calibri" panose="020F0502020204030204" pitchFamily="34" charset="0"/>
                        </a:rPr>
                        <a:t>gudang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 err="1">
                <a:latin typeface="Calibri Light"/>
              </a:rPr>
              <a:t>Kebutuhan</a:t>
            </a:r>
            <a:r>
              <a:rPr lang="en-US" sz="4400" strike="noStrike" dirty="0">
                <a:latin typeface="Calibri Light"/>
              </a:rPr>
              <a:t> </a:t>
            </a:r>
            <a:r>
              <a:rPr lang="en-US" sz="4400" strike="noStrike" dirty="0" err="1">
                <a:latin typeface="Calibri Light"/>
              </a:rPr>
              <a:t>Nonfungsional</a:t>
            </a:r>
            <a:endParaRPr dirty="0"/>
          </a:p>
        </p:txBody>
      </p:sp>
      <p:sp>
        <p:nvSpPr>
          <p:cNvPr id="172" name="TextShape 2"/>
          <p:cNvSpPr txBox="1"/>
          <p:nvPr/>
        </p:nvSpPr>
        <p:spPr>
          <a:xfrm>
            <a:off x="838080" y="1825560"/>
            <a:ext cx="10515240" cy="1447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 err="1">
                <a:latin typeface="Calibri"/>
              </a:rPr>
              <a:t>Merupakan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FFC000"/>
                </a:solidFill>
                <a:latin typeface="Calibri"/>
              </a:rPr>
              <a:t>atribut</a:t>
            </a:r>
            <a:r>
              <a:rPr lang="en-US" sz="2800" strike="noStrike" dirty="0">
                <a:solidFill>
                  <a:srgbClr val="FFC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FFC000"/>
                </a:solidFill>
                <a:latin typeface="Calibri"/>
              </a:rPr>
              <a:t>kualitas</a:t>
            </a:r>
            <a:r>
              <a:rPr lang="en-US" sz="2800" strike="noStrike" dirty="0">
                <a:solidFill>
                  <a:srgbClr val="FFC000"/>
                </a:solidFill>
                <a:latin typeface="Calibri"/>
              </a:rPr>
              <a:t>, </a:t>
            </a:r>
            <a:r>
              <a:rPr lang="en-US" sz="2800" strike="noStrike" dirty="0" err="1">
                <a:solidFill>
                  <a:srgbClr val="FFC000"/>
                </a:solidFill>
                <a:latin typeface="Calibri"/>
              </a:rPr>
              <a:t>batasan</a:t>
            </a:r>
            <a:r>
              <a:rPr lang="en-US" sz="2800" strike="noStrike" dirty="0">
                <a:solidFill>
                  <a:srgbClr val="FFC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FFC000"/>
                </a:solidFill>
                <a:latin typeface="Calibri"/>
              </a:rPr>
              <a:t>desain</a:t>
            </a:r>
            <a:r>
              <a:rPr lang="en-US" sz="2800" strike="noStrike" dirty="0">
                <a:solidFill>
                  <a:srgbClr val="FFC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FFC000"/>
                </a:solidFill>
                <a:latin typeface="Calibri"/>
              </a:rPr>
              <a:t>dan</a:t>
            </a:r>
            <a:r>
              <a:rPr lang="en-US" sz="2800" strike="noStrike" dirty="0">
                <a:solidFill>
                  <a:srgbClr val="FFC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FFC000"/>
                </a:solidFill>
                <a:latin typeface="Calibri"/>
              </a:rPr>
              <a:t>implementasi</a:t>
            </a:r>
            <a:r>
              <a:rPr lang="en-US" sz="2800" strike="noStrike" dirty="0">
                <a:latin typeface="Calibri"/>
              </a:rPr>
              <a:t>, </a:t>
            </a:r>
            <a:r>
              <a:rPr lang="en-US" sz="2800" strike="noStrike" dirty="0" err="1">
                <a:latin typeface="Calibri"/>
              </a:rPr>
              <a:t>dan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tampilan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luar</a:t>
            </a:r>
            <a:r>
              <a:rPr lang="en-US" sz="2800" strike="noStrike" dirty="0">
                <a:latin typeface="Calibri"/>
              </a:rPr>
              <a:t> yang </a:t>
            </a:r>
            <a:r>
              <a:rPr lang="en-US" sz="2800" strike="noStrike" dirty="0" err="1">
                <a:latin typeface="Calibri"/>
              </a:rPr>
              <a:t>harus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dimiliki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sebuah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produk</a:t>
            </a:r>
            <a:r>
              <a:rPr lang="en-US" sz="2800" strike="noStrike" dirty="0">
                <a:latin typeface="Calibri"/>
              </a:rPr>
              <a:t> (</a:t>
            </a:r>
            <a:r>
              <a:rPr lang="en-US" sz="2800" strike="noStrike" dirty="0" err="1">
                <a:latin typeface="Calibri"/>
              </a:rPr>
              <a:t>perangkat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lunak</a:t>
            </a:r>
            <a:r>
              <a:rPr lang="en-US" sz="2800" strike="noStrike" dirty="0">
                <a:latin typeface="Calibri"/>
              </a:rPr>
              <a:t>).</a:t>
            </a:r>
            <a:endParaRPr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 err="1">
                <a:solidFill>
                  <a:srgbClr val="FFC000"/>
                </a:solidFill>
                <a:latin typeface="Calibri"/>
              </a:rPr>
              <a:t>Tidak</a:t>
            </a:r>
            <a:r>
              <a:rPr lang="en-US" sz="2800" strike="noStrike" dirty="0">
                <a:solidFill>
                  <a:srgbClr val="FFC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FFC000"/>
                </a:solidFill>
                <a:latin typeface="Calibri"/>
              </a:rPr>
              <a:t>menggambarkan</a:t>
            </a:r>
            <a:r>
              <a:rPr lang="en-US" sz="2800" strike="noStrike" dirty="0">
                <a:solidFill>
                  <a:srgbClr val="FFC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FFC000"/>
                </a:solidFill>
                <a:latin typeface="Calibri"/>
              </a:rPr>
              <a:t>bisnis</a:t>
            </a:r>
            <a:r>
              <a:rPr lang="en-US" sz="2800" strike="noStrike" dirty="0">
                <a:solidFill>
                  <a:srgbClr val="FFC000"/>
                </a:solidFill>
                <a:latin typeface="Calibri"/>
              </a:rPr>
              <a:t> proses </a:t>
            </a:r>
            <a:r>
              <a:rPr lang="en-US" sz="2800" strike="noStrike" dirty="0" err="1">
                <a:latin typeface="Calibri"/>
              </a:rPr>
              <a:t>atau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informasi</a:t>
            </a:r>
            <a:r>
              <a:rPr lang="en-US" sz="2800" strike="noStrike" dirty="0" smtClean="0">
                <a:latin typeface="Calibri"/>
              </a:rPr>
              <a:t>.</a:t>
            </a:r>
            <a:endParaRPr dirty="0"/>
          </a:p>
        </p:txBody>
      </p:sp>
      <p:graphicFrame>
        <p:nvGraphicFramePr>
          <p:cNvPr id="173" name="Table 3"/>
          <p:cNvGraphicFramePr/>
          <p:nvPr>
            <p:extLst>
              <p:ext uri="{D42A27DB-BD31-4B8C-83A1-F6EECF244321}">
                <p14:modId xmlns:p14="http://schemas.microsoft.com/office/powerpoint/2010/main" val="3464285989"/>
              </p:ext>
            </p:extLst>
          </p:nvPr>
        </p:nvGraphicFramePr>
        <p:xfrm>
          <a:off x="838080" y="3408480"/>
          <a:ext cx="10189080" cy="263628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203280"/>
                <a:gridCol w="6985800"/>
              </a:tblGrid>
              <a:tr h="402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Kebutuhan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Nonfungsional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>
                          <a:latin typeface="Calibri" panose="020F0502020204030204" pitchFamily="34" charset="0"/>
                        </a:rPr>
                        <a:t>Deskripsi</a:t>
                      </a:r>
                      <a:endParaRPr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02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>
                          <a:latin typeface="Calibri" panose="020F0502020204030204" pitchFamily="34" charset="0"/>
                        </a:rPr>
                        <a:t>Operasional</a:t>
                      </a:r>
                      <a:endParaRPr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>
                          <a:latin typeface="Calibri" panose="020F0502020204030204" pitchFamily="34" charset="0"/>
                        </a:rPr>
                        <a:t>Lingkungan fisik dan teknis dimana sistem akan beroperasi</a:t>
                      </a:r>
                      <a:endParaRPr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402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>
                          <a:latin typeface="Calibri" panose="020F0502020204030204" pitchFamily="34" charset="0"/>
                        </a:rPr>
                        <a:t>Performa</a:t>
                      </a:r>
                      <a:endParaRPr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Kecepatan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kapasitas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realibilitas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sistem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713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>
                          <a:latin typeface="Calibri" panose="020F0502020204030204" pitchFamily="34" charset="0"/>
                        </a:rPr>
                        <a:t>Keamanan</a:t>
                      </a:r>
                      <a:endParaRPr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>
                          <a:latin typeface="Calibri" panose="020F0502020204030204" pitchFamily="34" charset="0"/>
                        </a:rPr>
                        <a:t>Siapa saja yang memiliki akses legal terhadap sistem dan pada kondisi apa</a:t>
                      </a:r>
                      <a:endParaRPr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713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>
                          <a:latin typeface="Calibri" panose="020F0502020204030204" pitchFamily="34" charset="0"/>
                        </a:rPr>
                        <a:t>Kultural dan politik</a:t>
                      </a:r>
                      <a:endParaRPr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Faktor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kultural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politik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dan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kebutuhan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legal yang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mempengaruhi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sistem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 err="1" smtClean="0">
                <a:latin typeface="Calibri Light"/>
              </a:rPr>
              <a:t>Contoh</a:t>
            </a:r>
            <a:r>
              <a:rPr lang="en-US" sz="4400" strike="noStrike" dirty="0" smtClean="0">
                <a:latin typeface="Calibri Light"/>
              </a:rPr>
              <a:t> </a:t>
            </a:r>
            <a:r>
              <a:rPr lang="en-US" sz="4400" strike="noStrike" dirty="0" err="1" smtClean="0">
                <a:latin typeface="Calibri Light"/>
              </a:rPr>
              <a:t>Kebutuhan</a:t>
            </a:r>
            <a:r>
              <a:rPr lang="en-US" sz="4400" strike="noStrike" dirty="0" smtClean="0">
                <a:latin typeface="Calibri Light"/>
              </a:rPr>
              <a:t> </a:t>
            </a:r>
            <a:r>
              <a:rPr lang="en-US" sz="4400" strike="noStrike" dirty="0" err="1">
                <a:latin typeface="Calibri Light"/>
              </a:rPr>
              <a:t>Nonfungsional</a:t>
            </a:r>
            <a:endParaRPr dirty="0"/>
          </a:p>
        </p:txBody>
      </p:sp>
      <p:graphicFrame>
        <p:nvGraphicFramePr>
          <p:cNvPr id="175" name="Table 2"/>
          <p:cNvGraphicFramePr/>
          <p:nvPr>
            <p:extLst>
              <p:ext uri="{D42A27DB-BD31-4B8C-83A1-F6EECF244321}">
                <p14:modId xmlns:p14="http://schemas.microsoft.com/office/powerpoint/2010/main" val="1498817112"/>
              </p:ext>
            </p:extLst>
          </p:nvPr>
        </p:nvGraphicFramePr>
        <p:xfrm>
          <a:off x="365760" y="1690560"/>
          <a:ext cx="11393280" cy="43394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3163680"/>
                <a:gridCol w="8229600"/>
              </a:tblGrid>
              <a:tr h="51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Kebutuhan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Nonfungsional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>
                          <a:latin typeface="Calibri" panose="020F0502020204030204" pitchFamily="34" charset="0"/>
                        </a:rPr>
                        <a:t>Contoh</a:t>
                      </a:r>
                      <a:endParaRPr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02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Operasional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dapat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berjalan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pada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perangkat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bergerak</a:t>
                      </a:r>
                      <a:endParaRPr dirty="0">
                        <a:latin typeface="Calibri" panose="020F0502020204030204" pitchFamily="34" charset="0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dapat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diintegrasikan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inventori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telah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ada</a:t>
                      </a:r>
                      <a:endParaRPr dirty="0">
                        <a:latin typeface="Calibri" panose="020F0502020204030204" pitchFamily="34" charset="0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dapat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berjalan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pada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berbagai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macam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jenis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browser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713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Performa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strike="noStrike">
                          <a:latin typeface="Calibri" panose="020F0502020204030204" pitchFamily="34" charset="0"/>
                        </a:rPr>
                        <a:t>Interaksi antara pengguna dengan sistem tidak melebihi 2 detik</a:t>
                      </a:r>
                      <a:endParaRPr>
                        <a:latin typeface="Calibri" panose="020F0502020204030204" pitchFamily="34" charset="0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strike="noStrike">
                          <a:latin typeface="Calibri" panose="020F0502020204030204" pitchFamily="34" charset="0"/>
                        </a:rPr>
                        <a:t>Sistem tersedia selama 24 jam sehari dan 365 hari alam setahun</a:t>
                      </a:r>
                      <a:endParaRPr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043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Keamanan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Hanya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manajer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yang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dapat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melihat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data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pribadi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staf</a:t>
                      </a:r>
                      <a:endParaRPr dirty="0">
                        <a:latin typeface="Calibri" panose="020F0502020204030204" pitchFamily="34" charset="0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menyertakan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pengamanan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dari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virus,  worm, Trojan horse,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dll</a:t>
                      </a:r>
                      <a:endParaRPr dirty="0">
                        <a:latin typeface="Calibri" panose="020F0502020204030204" pitchFamily="34" charset="0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Pelanggan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hanya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dapat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melihat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riwayat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pemesanan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pada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jam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kerja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1042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strike="noStrike">
                          <a:latin typeface="Calibri" panose="020F0502020204030204" pitchFamily="34" charset="0"/>
                        </a:rPr>
                        <a:t>Kultural dan politik</a:t>
                      </a:r>
                      <a:endParaRPr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Sistem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harus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dapat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membedakan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mata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uang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dolar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Amerika (USD)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dengan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mata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uang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dari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negara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lain</a:t>
                      </a:r>
                      <a:endParaRPr dirty="0">
                        <a:latin typeface="Calibri" panose="020F0502020204030204" pitchFamily="34" charset="0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Kebijakan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perusahaan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menyatakan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pembelian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Komputer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hanya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strike="noStrike" dirty="0" err="1">
                          <a:latin typeface="Calibri" panose="020F0502020204030204" pitchFamily="34" charset="0"/>
                        </a:rPr>
                        <a:t>dari</a:t>
                      </a:r>
                      <a:r>
                        <a:rPr lang="en-US" sz="2000" strike="noStrike" dirty="0">
                          <a:latin typeface="Calibri" panose="020F0502020204030204" pitchFamily="34" charset="0"/>
                        </a:rPr>
                        <a:t> Dell</a:t>
                      </a:r>
                      <a:endParaRPr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 t="7293" b="2465"/>
          <a:stretch/>
        </p:blipFill>
        <p:spPr bwMode="auto">
          <a:xfrm>
            <a:off x="1196452" y="1323837"/>
            <a:ext cx="9053015" cy="5459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 err="1" smtClean="0">
                <a:latin typeface="Calibri Light"/>
              </a:rPr>
              <a:t>Peta</a:t>
            </a:r>
            <a:r>
              <a:rPr lang="en-US" sz="4400" strike="noStrike" dirty="0" smtClean="0">
                <a:latin typeface="Calibri Light"/>
              </a:rPr>
              <a:t> </a:t>
            </a:r>
            <a:r>
              <a:rPr lang="en-US" sz="4400" strike="noStrike" dirty="0" err="1" smtClean="0">
                <a:latin typeface="Calibri Light"/>
              </a:rPr>
              <a:t>Kebutuhan</a:t>
            </a:r>
            <a:r>
              <a:rPr lang="en-US" sz="4400" strike="noStrike" dirty="0" smtClean="0">
                <a:latin typeface="Calibri Light"/>
              </a:rPr>
              <a:t> </a:t>
            </a:r>
            <a:r>
              <a:rPr lang="en-US" sz="4400" strike="noStrike" dirty="0" err="1">
                <a:latin typeface="Calibri Light"/>
              </a:rPr>
              <a:t>Nonfungsional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778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 err="1">
                <a:latin typeface="Calibri Light"/>
              </a:rPr>
              <a:t>Kebutuhan</a:t>
            </a:r>
            <a:r>
              <a:rPr lang="en-US" sz="4400" strike="noStrike" dirty="0">
                <a:latin typeface="Calibri Light"/>
              </a:rPr>
              <a:t> </a:t>
            </a:r>
            <a:r>
              <a:rPr lang="en-US" sz="4400" strike="noStrike" dirty="0" err="1">
                <a:latin typeface="Calibri Light"/>
              </a:rPr>
              <a:t>Fungsional</a:t>
            </a:r>
            <a:r>
              <a:rPr lang="en-US" sz="4400" strike="noStrike" dirty="0">
                <a:latin typeface="Calibri Light"/>
              </a:rPr>
              <a:t> VS. </a:t>
            </a:r>
            <a:r>
              <a:rPr lang="en-US" sz="4400" strike="noStrike" dirty="0" err="1">
                <a:latin typeface="Calibri Light"/>
              </a:rPr>
              <a:t>Nonfungsional</a:t>
            </a:r>
            <a:endParaRPr dirty="0"/>
          </a:p>
        </p:txBody>
      </p:sp>
      <p:sp>
        <p:nvSpPr>
          <p:cNvPr id="177" name="TextShape 2"/>
          <p:cNvSpPr txBox="1"/>
          <p:nvPr/>
        </p:nvSpPr>
        <p:spPr>
          <a:xfrm>
            <a:off x="839880" y="1681200"/>
            <a:ext cx="5157360" cy="823680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Calibri"/>
              </a:rPr>
              <a:t>Kebutuhan Fungsional</a:t>
            </a:r>
            <a:endParaRPr/>
          </a:p>
        </p:txBody>
      </p:sp>
      <p:sp>
        <p:nvSpPr>
          <p:cNvPr id="178" name="TextShape 3"/>
          <p:cNvSpPr txBox="1"/>
          <p:nvPr/>
        </p:nvSpPr>
        <p:spPr>
          <a:xfrm>
            <a:off x="839880" y="2505240"/>
            <a:ext cx="5157360" cy="368424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Berhubungan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1" u="sng" strike="noStrike" dirty="0" err="1">
                <a:solidFill>
                  <a:schemeClr val="accent5">
                    <a:lumMod val="75000"/>
                  </a:schemeClr>
                </a:solidFill>
                <a:latin typeface="Calibri"/>
              </a:rPr>
              <a:t>langsung</a:t>
            </a:r>
            <a:r>
              <a:rPr lang="en-US" sz="2800" b="1" u="sng" strike="noStrike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1" u="sng" strike="noStrike" dirty="0" err="1">
                <a:solidFill>
                  <a:schemeClr val="accent5">
                    <a:lumMod val="75000"/>
                  </a:schemeClr>
                </a:solidFill>
                <a:latin typeface="Calibri"/>
              </a:rPr>
              <a:t>dengan</a:t>
            </a:r>
            <a:r>
              <a:rPr lang="en-US" sz="2800" b="1" u="sng" strike="noStrike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 proses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yang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harus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dilakukan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sistem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untuk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membantu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tugas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pengguna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dan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/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atau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menyediakan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informasi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saat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pengguna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mengerjakan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tugasnya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.</a:t>
            </a:r>
            <a:endParaRPr dirty="0"/>
          </a:p>
        </p:txBody>
      </p:sp>
      <p:sp>
        <p:nvSpPr>
          <p:cNvPr id="179" name="TextShape 4"/>
          <p:cNvSpPr txBox="1"/>
          <p:nvPr/>
        </p:nvSpPr>
        <p:spPr>
          <a:xfrm>
            <a:off x="6172200" y="1681200"/>
            <a:ext cx="5182920" cy="82368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en-US" sz="3200" b="1" strike="noStrike">
                <a:solidFill>
                  <a:srgbClr val="000000"/>
                </a:solidFill>
                <a:latin typeface="Calibri"/>
              </a:rPr>
              <a:t>Kebutuhan Nonfungsional</a:t>
            </a:r>
            <a:endParaRPr/>
          </a:p>
        </p:txBody>
      </p:sp>
      <p:sp>
        <p:nvSpPr>
          <p:cNvPr id="180" name="TextShape 5"/>
          <p:cNvSpPr txBox="1"/>
          <p:nvPr/>
        </p:nvSpPr>
        <p:spPr>
          <a:xfrm>
            <a:off x="6172200" y="2505240"/>
            <a:ext cx="5182920" cy="3684240"/>
          </a:xfrm>
          <a:prstGeom prst="rect">
            <a:avLst/>
          </a:prstGeom>
          <a:solidFill>
            <a:srgbClr val="9DC3E6"/>
          </a:solidFill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Merupakan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b="1" u="sng" strike="noStrike" dirty="0" err="1">
                <a:solidFill>
                  <a:schemeClr val="accent5">
                    <a:lumMod val="75000"/>
                  </a:schemeClr>
                </a:solidFill>
                <a:latin typeface="Calibri"/>
              </a:rPr>
              <a:t>atribut</a:t>
            </a:r>
            <a:r>
              <a:rPr lang="en-US" sz="2800" b="1" u="sng" strike="noStrike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1" u="sng" strike="noStrike" dirty="0" err="1">
                <a:solidFill>
                  <a:schemeClr val="accent5">
                    <a:lumMod val="75000"/>
                  </a:schemeClr>
                </a:solidFill>
                <a:latin typeface="Calibri"/>
              </a:rPr>
              <a:t>kualitas</a:t>
            </a:r>
            <a:r>
              <a:rPr lang="en-US" sz="2800" b="1" u="sng" strike="noStrike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, </a:t>
            </a:r>
            <a:r>
              <a:rPr lang="en-US" sz="2800" b="1" u="sng" strike="noStrike" dirty="0" err="1">
                <a:solidFill>
                  <a:schemeClr val="accent5">
                    <a:lumMod val="75000"/>
                  </a:schemeClr>
                </a:solidFill>
                <a:latin typeface="Calibri"/>
              </a:rPr>
              <a:t>batasan</a:t>
            </a:r>
            <a:r>
              <a:rPr lang="en-US" sz="2800" b="1" u="sng" strike="noStrike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1" u="sng" strike="noStrike" dirty="0" err="1">
                <a:solidFill>
                  <a:schemeClr val="accent5">
                    <a:lumMod val="75000"/>
                  </a:schemeClr>
                </a:solidFill>
                <a:latin typeface="Calibri"/>
              </a:rPr>
              <a:t>desain</a:t>
            </a:r>
            <a:r>
              <a:rPr lang="en-US" sz="2800" b="1" u="sng" strike="noStrike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1" u="sng" strike="noStrike" dirty="0" err="1">
                <a:solidFill>
                  <a:schemeClr val="accent5">
                    <a:lumMod val="75000"/>
                  </a:schemeClr>
                </a:solidFill>
                <a:latin typeface="Calibri"/>
              </a:rPr>
              <a:t>dan</a:t>
            </a:r>
            <a:r>
              <a:rPr lang="en-US" sz="2800" b="1" u="sng" strike="noStrike" dirty="0">
                <a:solidFill>
                  <a:schemeClr val="accent5">
                    <a:lumMod val="75000"/>
                  </a:schemeClr>
                </a:solidFill>
                <a:latin typeface="Calibri"/>
              </a:rPr>
              <a:t> </a:t>
            </a:r>
            <a:r>
              <a:rPr lang="en-US" sz="2800" b="1" u="sng" strike="noStrike" dirty="0" err="1">
                <a:solidFill>
                  <a:schemeClr val="accent5">
                    <a:lumMod val="75000"/>
                  </a:schemeClr>
                </a:solidFill>
                <a:latin typeface="Calibri"/>
              </a:rPr>
              <a:t>implementasi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dan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tampilan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luar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yang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harus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dimiliki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sebuah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produk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perangkat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trike="noStrike" dirty="0" err="1">
                <a:solidFill>
                  <a:srgbClr val="000000"/>
                </a:solidFill>
                <a:latin typeface="Calibri"/>
              </a:rPr>
              <a:t>lunak</a:t>
            </a:r>
            <a:r>
              <a:rPr lang="en-US" sz="2800" strike="noStrike" dirty="0">
                <a:solidFill>
                  <a:srgbClr val="000000"/>
                </a:solidFill>
                <a:latin typeface="Calibri"/>
              </a:rPr>
              <a:t>).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 err="1">
                <a:latin typeface="Calibri Light"/>
              </a:rPr>
              <a:t>Mengidentifikasi</a:t>
            </a:r>
            <a:r>
              <a:rPr lang="en-US" sz="4400" strike="noStrike" dirty="0">
                <a:latin typeface="Calibri Light"/>
              </a:rPr>
              <a:t> </a:t>
            </a:r>
            <a:r>
              <a:rPr lang="en-US" sz="4400" strike="noStrike" dirty="0" err="1">
                <a:latin typeface="Calibri Light"/>
              </a:rPr>
              <a:t>Kebutuhan</a:t>
            </a:r>
            <a:endParaRPr dirty="0"/>
          </a:p>
        </p:txBody>
      </p:sp>
      <p:sp>
        <p:nvSpPr>
          <p:cNvPr id="185" name="TextShape 2"/>
          <p:cNvSpPr txBox="1"/>
          <p:nvPr/>
        </p:nvSpPr>
        <p:spPr>
          <a:xfrm>
            <a:off x="838080" y="3248170"/>
            <a:ext cx="10515240" cy="310577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trike="noStrike" dirty="0" err="1">
                <a:latin typeface="Calibri"/>
              </a:rPr>
              <a:t>Dapat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diakses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oleh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pengguna</a:t>
            </a:r>
            <a:r>
              <a:rPr lang="en-US" strike="noStrike" dirty="0">
                <a:latin typeface="Calibri"/>
              </a:rPr>
              <a:t> web</a:t>
            </a:r>
            <a:endParaRPr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trike="noStrike" dirty="0" err="1">
                <a:latin typeface="Calibri"/>
              </a:rPr>
              <a:t>Menyertakan</a:t>
            </a:r>
            <a:r>
              <a:rPr lang="en-US" strike="noStrike" dirty="0">
                <a:latin typeface="Calibri"/>
              </a:rPr>
              <a:t> logo </a:t>
            </a:r>
            <a:r>
              <a:rPr lang="en-US" strike="noStrike" dirty="0" err="1">
                <a:latin typeface="Calibri"/>
              </a:rPr>
              <a:t>standar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dan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tema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warna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perusahaan</a:t>
            </a:r>
            <a:endParaRPr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trike="noStrike" dirty="0" err="1">
                <a:latin typeface="Calibri"/>
              </a:rPr>
              <a:t>Adanya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pembatasan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akses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pada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informasi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berharga</a:t>
            </a:r>
            <a:endParaRPr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trike="noStrike" dirty="0" err="1">
                <a:latin typeface="Calibri"/>
              </a:rPr>
              <a:t>Menyertakan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informasi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biaya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rencana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dan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biaya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aktual</a:t>
            </a:r>
            <a:endParaRPr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trike="noStrike" dirty="0" err="1">
                <a:latin typeface="Calibri"/>
              </a:rPr>
              <a:t>Menyediakan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laporan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manajemen</a:t>
            </a:r>
            <a:endParaRPr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trike="noStrike" dirty="0" err="1">
                <a:latin typeface="Calibri"/>
              </a:rPr>
              <a:t>Menyertakan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informasi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penjualan</a:t>
            </a:r>
            <a:r>
              <a:rPr lang="en-US" strike="noStrike" dirty="0">
                <a:latin typeface="Calibri"/>
              </a:rPr>
              <a:t> yang </a:t>
            </a:r>
            <a:r>
              <a:rPr lang="en-US" strike="noStrike" dirty="0" err="1">
                <a:latin typeface="Calibri"/>
              </a:rPr>
              <a:t>diperbarui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setidaknya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sehari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sekali</a:t>
            </a:r>
            <a:endParaRPr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trike="noStrike" dirty="0" err="1">
                <a:latin typeface="Calibri"/>
              </a:rPr>
              <a:t>Waktu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respon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untuk</a:t>
            </a:r>
            <a:r>
              <a:rPr lang="en-US" strike="noStrike" dirty="0">
                <a:latin typeface="Calibri"/>
              </a:rPr>
              <a:t> </a:t>
            </a:r>
            <a:r>
              <a:rPr lang="en-US" i="1" strike="noStrike" dirty="0">
                <a:latin typeface="Calibri"/>
              </a:rPr>
              <a:t>predefined query</a:t>
            </a:r>
            <a:r>
              <a:rPr lang="en-US" strike="noStrike" dirty="0">
                <a:latin typeface="Calibri"/>
              </a:rPr>
              <a:t> (</a:t>
            </a:r>
            <a:r>
              <a:rPr lang="en-US" strike="noStrike" dirty="0" err="1">
                <a:latin typeface="Calibri"/>
              </a:rPr>
              <a:t>pencarian</a:t>
            </a:r>
            <a:r>
              <a:rPr lang="en-US" strike="noStrike" dirty="0">
                <a:latin typeface="Calibri"/>
              </a:rPr>
              <a:t> yang </a:t>
            </a:r>
            <a:r>
              <a:rPr lang="en-US" strike="noStrike" dirty="0" err="1">
                <a:latin typeface="Calibri"/>
              </a:rPr>
              <a:t>sudah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ditentukan</a:t>
            </a:r>
            <a:r>
              <a:rPr lang="en-US" strike="noStrike" dirty="0">
                <a:latin typeface="Calibri"/>
              </a:rPr>
              <a:t>) </a:t>
            </a:r>
            <a:r>
              <a:rPr lang="en-US" strike="noStrike" dirty="0" err="1">
                <a:latin typeface="Calibri"/>
              </a:rPr>
              <a:t>tidak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melebihi</a:t>
            </a:r>
            <a:r>
              <a:rPr lang="en-US" strike="noStrike" dirty="0">
                <a:latin typeface="Calibri"/>
              </a:rPr>
              <a:t> 2 </a:t>
            </a:r>
            <a:r>
              <a:rPr lang="en-US" strike="noStrike" dirty="0" err="1">
                <a:latin typeface="Calibri"/>
              </a:rPr>
              <a:t>detik</a:t>
            </a:r>
            <a:r>
              <a:rPr lang="en-US" strike="noStrike" dirty="0">
                <a:latin typeface="Calibri"/>
              </a:rPr>
              <a:t>, </a:t>
            </a:r>
            <a:r>
              <a:rPr lang="en-US" strike="noStrike" dirty="0" err="1">
                <a:latin typeface="Calibri"/>
              </a:rPr>
              <a:t>waktu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respon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untuk</a:t>
            </a:r>
            <a:r>
              <a:rPr lang="en-US" strike="noStrike" dirty="0">
                <a:latin typeface="Calibri"/>
              </a:rPr>
              <a:t> </a:t>
            </a:r>
            <a:r>
              <a:rPr lang="en-US" i="1" strike="noStrike" dirty="0">
                <a:latin typeface="Calibri"/>
              </a:rPr>
              <a:t>ad hoc query </a:t>
            </a:r>
            <a:r>
              <a:rPr lang="en-US" strike="noStrike" dirty="0">
                <a:latin typeface="Calibri"/>
              </a:rPr>
              <a:t> (</a:t>
            </a:r>
            <a:r>
              <a:rPr lang="en-US" strike="noStrike" dirty="0" err="1">
                <a:latin typeface="Calibri"/>
              </a:rPr>
              <a:t>pencarian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untuk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maksud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tertentu</a:t>
            </a:r>
            <a:r>
              <a:rPr lang="en-US" strike="noStrike" dirty="0">
                <a:latin typeface="Calibri"/>
              </a:rPr>
              <a:t>/</a:t>
            </a:r>
            <a:r>
              <a:rPr lang="en-US" strike="noStrike" dirty="0" err="1">
                <a:latin typeface="Calibri"/>
              </a:rPr>
              <a:t>khusus</a:t>
            </a:r>
            <a:r>
              <a:rPr lang="en-US" strike="noStrike" dirty="0">
                <a:latin typeface="Calibri"/>
              </a:rPr>
              <a:t>) </a:t>
            </a:r>
            <a:r>
              <a:rPr lang="en-US" strike="noStrike" dirty="0" err="1">
                <a:latin typeface="Calibri"/>
              </a:rPr>
              <a:t>tidak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melebihi</a:t>
            </a:r>
            <a:r>
              <a:rPr lang="en-US" strike="noStrike" dirty="0">
                <a:latin typeface="Calibri"/>
              </a:rPr>
              <a:t> 10 </a:t>
            </a:r>
            <a:r>
              <a:rPr lang="en-US" strike="noStrike" dirty="0" err="1">
                <a:latin typeface="Calibri"/>
              </a:rPr>
              <a:t>detik</a:t>
            </a:r>
            <a:r>
              <a:rPr lang="en-US" strike="noStrike" dirty="0">
                <a:latin typeface="Calibri"/>
              </a:rPr>
              <a:t>.</a:t>
            </a:r>
            <a:endParaRPr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trike="noStrike" dirty="0" err="1">
                <a:latin typeface="Calibri"/>
              </a:rPr>
              <a:t>Menyediakan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informasi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dari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semua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cabang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perusahaan</a:t>
            </a:r>
            <a:endParaRPr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trike="noStrike" dirty="0" err="1">
                <a:latin typeface="Calibri"/>
              </a:rPr>
              <a:t>Mencetak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laporan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cabang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dengan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menggunakan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bahasa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utama</a:t>
            </a:r>
            <a:r>
              <a:rPr lang="en-US" strike="noStrike" dirty="0">
                <a:latin typeface="Calibri"/>
              </a:rPr>
              <a:t> yang </a:t>
            </a:r>
            <a:r>
              <a:rPr lang="en-US" strike="noStrike" dirty="0" err="1">
                <a:latin typeface="Calibri"/>
              </a:rPr>
              <a:t>dipakai</a:t>
            </a:r>
            <a:r>
              <a:rPr lang="en-US" strike="noStrike" dirty="0">
                <a:latin typeface="Calibri"/>
              </a:rPr>
              <a:t> di </a:t>
            </a:r>
            <a:r>
              <a:rPr lang="en-US" strike="noStrike" dirty="0" err="1">
                <a:latin typeface="Calibri"/>
              </a:rPr>
              <a:t>cabang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tersebut</a:t>
            </a:r>
            <a:endParaRPr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trike="noStrike" dirty="0" err="1">
                <a:latin typeface="Calibri"/>
              </a:rPr>
              <a:t>Menyediakan</a:t>
            </a:r>
            <a:r>
              <a:rPr lang="en-US" strike="noStrike" dirty="0">
                <a:latin typeface="Calibri"/>
              </a:rPr>
              <a:t> ranking </a:t>
            </a:r>
            <a:r>
              <a:rPr lang="en-US" strike="noStrike" dirty="0" err="1">
                <a:latin typeface="Calibri"/>
              </a:rPr>
              <a:t>bulanan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performa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pramuniaga</a:t>
            </a:r>
            <a:endParaRPr dirty="0"/>
          </a:p>
        </p:txBody>
      </p:sp>
      <p:sp>
        <p:nvSpPr>
          <p:cNvPr id="186" name="CustomShape 3"/>
          <p:cNvSpPr/>
          <p:nvPr/>
        </p:nvSpPr>
        <p:spPr>
          <a:xfrm>
            <a:off x="9089280" y="218880"/>
            <a:ext cx="2904480" cy="2066760"/>
          </a:xfrm>
          <a:prstGeom prst="irregularSeal1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>
                <a:solidFill>
                  <a:srgbClr val="FFFFFF"/>
                </a:solidFill>
                <a:latin typeface="Calibri"/>
              </a:rPr>
              <a:t>latihan</a:t>
            </a:r>
            <a:endParaRPr/>
          </a:p>
        </p:txBody>
      </p:sp>
      <p:sp>
        <p:nvSpPr>
          <p:cNvPr id="5" name="TextShape 2"/>
          <p:cNvSpPr txBox="1"/>
          <p:nvPr/>
        </p:nvSpPr>
        <p:spPr>
          <a:xfrm>
            <a:off x="838080" y="1825560"/>
            <a:ext cx="10515240" cy="121789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trike="noStrike" dirty="0" err="1" smtClean="0">
                <a:latin typeface="Calibri"/>
              </a:rPr>
              <a:t>Petunjuk</a:t>
            </a:r>
            <a:r>
              <a:rPr lang="en-US" strike="noStrike" dirty="0">
                <a:latin typeface="Calibri"/>
              </a:rPr>
              <a:t>:</a:t>
            </a:r>
            <a:endParaRPr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trike="noStrike" dirty="0" err="1">
                <a:latin typeface="Calibri"/>
              </a:rPr>
              <a:t>Termasuk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kebutuhan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Fungsional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atau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Nonfungsional</a:t>
            </a:r>
            <a:r>
              <a:rPr lang="en-US" strike="noStrike" dirty="0">
                <a:latin typeface="Calibri"/>
              </a:rPr>
              <a:t>?</a:t>
            </a:r>
            <a:endParaRPr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trike="noStrike" dirty="0" err="1">
                <a:latin typeface="Calibri"/>
              </a:rPr>
              <a:t>Jika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termasuk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kebutuhan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fungsional</a:t>
            </a:r>
            <a:r>
              <a:rPr lang="en-US" strike="noStrike" dirty="0">
                <a:latin typeface="Calibri"/>
              </a:rPr>
              <a:t>, process-oriented </a:t>
            </a:r>
            <a:r>
              <a:rPr lang="en-US" strike="noStrike" dirty="0" err="1">
                <a:latin typeface="Calibri"/>
              </a:rPr>
              <a:t>atau</a:t>
            </a:r>
            <a:r>
              <a:rPr lang="en-US" strike="noStrike" dirty="0">
                <a:latin typeface="Calibri"/>
              </a:rPr>
              <a:t> information-oriented?</a:t>
            </a:r>
            <a:endParaRPr dirty="0"/>
          </a:p>
          <a:p>
            <a:pPr marL="342900" indent="-342900">
              <a:lnSpc>
                <a:spcPct val="100000"/>
              </a:lnSpc>
              <a:buFont typeface="+mj-lt"/>
              <a:buAutoNum type="arabicParenR"/>
            </a:pPr>
            <a:r>
              <a:rPr lang="en-US" strike="noStrike" dirty="0" err="1">
                <a:latin typeface="Calibri"/>
              </a:rPr>
              <a:t>Jika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termasuk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kebutuhan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nonfungsional</a:t>
            </a:r>
            <a:r>
              <a:rPr lang="en-US" strike="noStrike" dirty="0">
                <a:latin typeface="Calibri"/>
              </a:rPr>
              <a:t>, </a:t>
            </a:r>
            <a:r>
              <a:rPr lang="en-US" strike="noStrike" dirty="0" err="1">
                <a:latin typeface="Calibri"/>
              </a:rPr>
              <a:t>termasuk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dalam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kategori</a:t>
            </a:r>
            <a:r>
              <a:rPr lang="en-US" strike="noStrike" dirty="0">
                <a:latin typeface="Calibri"/>
              </a:rPr>
              <a:t> </a:t>
            </a:r>
            <a:r>
              <a:rPr lang="en-US" strike="noStrike" dirty="0" err="1">
                <a:latin typeface="Calibri"/>
              </a:rPr>
              <a:t>apa</a:t>
            </a:r>
            <a:r>
              <a:rPr lang="en-US" strike="noStrike" dirty="0">
                <a:latin typeface="Calibri"/>
              </a:rPr>
              <a:t>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20528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713230"/>
              </p:ext>
            </p:extLst>
          </p:nvPr>
        </p:nvGraphicFramePr>
        <p:xfrm>
          <a:off x="457199" y="2074460"/>
          <a:ext cx="10119815" cy="4051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 err="1" smtClean="0">
                <a:latin typeface="Calibri Light"/>
              </a:rPr>
              <a:t>Analisis</a:t>
            </a:r>
            <a:r>
              <a:rPr lang="en-US" sz="4400" strike="noStrike" dirty="0" smtClean="0">
                <a:latin typeface="Calibri Light"/>
              </a:rPr>
              <a:t> </a:t>
            </a:r>
            <a:r>
              <a:rPr lang="en-US" sz="4400" strike="noStrike" dirty="0" err="1" smtClean="0">
                <a:latin typeface="Calibri Light"/>
              </a:rPr>
              <a:t>Kebutuhan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1623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 smtClean="0">
                <a:latin typeface="Calibri Light"/>
              </a:rPr>
              <a:t>Proses </a:t>
            </a:r>
            <a:r>
              <a:rPr lang="en-US" sz="4400" strike="noStrike" dirty="0" err="1" smtClean="0">
                <a:latin typeface="Calibri Light"/>
              </a:rPr>
              <a:t>Penentuan</a:t>
            </a:r>
            <a:r>
              <a:rPr lang="en-US" sz="4400" strike="noStrike" dirty="0" smtClean="0">
                <a:latin typeface="Calibri Light"/>
              </a:rPr>
              <a:t>  </a:t>
            </a:r>
            <a:r>
              <a:rPr lang="en-US" sz="4400" strike="noStrike" dirty="0" err="1">
                <a:latin typeface="Calibri Light"/>
              </a:rPr>
              <a:t>Kebutuhan</a:t>
            </a:r>
            <a:endParaRPr dirty="0"/>
          </a:p>
        </p:txBody>
      </p:sp>
      <p:sp>
        <p:nvSpPr>
          <p:cNvPr id="18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 pitchFamily="34" charset="0"/>
              </a:rPr>
              <a:t>Selama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tahap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analisis</a:t>
            </a:r>
            <a:r>
              <a:rPr lang="en-US" sz="2800" dirty="0" smtClean="0">
                <a:latin typeface="Calibri" panose="020F0502020204030204" pitchFamily="34" charset="0"/>
              </a:rPr>
              <a:t>: </a:t>
            </a:r>
            <a:r>
              <a:rPr lang="en-US" sz="2800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perspektif</a:t>
            </a:r>
            <a:r>
              <a:rPr lang="en-US" sz="28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bisnis</a:t>
            </a:r>
            <a:r>
              <a:rPr lang="en-US" sz="28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dan</a:t>
            </a:r>
            <a:r>
              <a:rPr lang="en-US" sz="28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perspektif</a:t>
            </a:r>
            <a:r>
              <a:rPr lang="en-US" sz="28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TI </a:t>
            </a:r>
            <a:r>
              <a:rPr lang="en-US" sz="2800" dirty="0" err="1" smtClean="0">
                <a:latin typeface="Calibri" panose="020F0502020204030204" pitchFamily="34" charset="0"/>
              </a:rPr>
              <a:t>dibutuhkan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untuk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menentukan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kebutuhan</a:t>
            </a:r>
            <a:r>
              <a:rPr lang="en-US" sz="2800" dirty="0" smtClean="0">
                <a:latin typeface="Calibri" panose="020F0502020204030204" pitchFamily="34" charset="0"/>
              </a:rPr>
              <a:t>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Calibri" panose="020F0502020204030204" pitchFamily="34" charset="0"/>
              </a:rPr>
              <a:t>Pendekatan</a:t>
            </a:r>
            <a:r>
              <a:rPr lang="en-US" sz="2800" dirty="0" smtClean="0">
                <a:latin typeface="Calibri" panose="020F0502020204030204" pitchFamily="34" charset="0"/>
              </a:rPr>
              <a:t> yang paling </a:t>
            </a:r>
            <a:r>
              <a:rPr lang="en-US" sz="2800" dirty="0" err="1" smtClean="0">
                <a:latin typeface="Calibri" panose="020F0502020204030204" pitchFamily="34" charset="0"/>
              </a:rPr>
              <a:t>efektif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adalah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dimana</a:t>
            </a:r>
            <a:r>
              <a:rPr lang="en-US" sz="280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analis</a:t>
            </a:r>
            <a:r>
              <a:rPr lang="en-US" sz="28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dan</a:t>
            </a:r>
            <a:r>
              <a:rPr lang="en-US" sz="28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orang </a:t>
            </a:r>
            <a:r>
              <a:rPr lang="en-US" sz="2800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bisnis</a:t>
            </a:r>
            <a:r>
              <a:rPr lang="en-US" sz="28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bekerja</a:t>
            </a:r>
            <a:r>
              <a:rPr lang="en-US" sz="28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bersama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dalam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menentukan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kebutuhan</a:t>
            </a:r>
            <a:r>
              <a:rPr lang="en-US" sz="2800" dirty="0" smtClean="0">
                <a:latin typeface="Calibri" panose="020F0502020204030204" pitchFamily="34" charset="0"/>
              </a:rPr>
              <a:t>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Analis</a:t>
            </a:r>
            <a:r>
              <a:rPr lang="en-US" sz="28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harus</a:t>
            </a:r>
            <a:r>
              <a:rPr lang="en-US" sz="28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mempertimbangkan</a:t>
            </a:r>
            <a:r>
              <a:rPr lang="en-US" sz="28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metode</a:t>
            </a:r>
            <a:r>
              <a:rPr lang="en-US" sz="28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solidFill>
                  <a:srgbClr val="FFFF00"/>
                </a:solidFill>
                <a:latin typeface="Calibri" panose="020F0502020204030204" pitchFamily="34" charset="0"/>
              </a:rPr>
              <a:t>terbaik</a:t>
            </a:r>
            <a:r>
              <a:rPr lang="en-US" sz="2800" dirty="0" smtClean="0">
                <a:solidFill>
                  <a:srgbClr val="FFFF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untuk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mengumpulkan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kebutuhan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dari</a:t>
            </a:r>
            <a:r>
              <a:rPr lang="en-US" sz="2800" dirty="0" smtClean="0">
                <a:latin typeface="Calibri" panose="020F0502020204030204" pitchFamily="34" charset="0"/>
              </a:rPr>
              <a:t> para </a:t>
            </a:r>
            <a:r>
              <a:rPr lang="en-US" sz="2800" i="1" dirty="0" smtClean="0">
                <a:latin typeface="Calibri" panose="020F0502020204030204" pitchFamily="34" charset="0"/>
              </a:rPr>
              <a:t>stakeholder</a:t>
            </a:r>
            <a:r>
              <a:rPr lang="en-US" sz="2800" dirty="0" smtClean="0">
                <a:latin typeface="Calibri" panose="020F0502020204030204" pitchFamily="34" charset="0"/>
              </a:rPr>
              <a:t>.</a:t>
            </a: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</a:rPr>
              <a:t>Proses </a:t>
            </a:r>
            <a:r>
              <a:rPr lang="en-US" sz="2800" dirty="0" err="1" smtClean="0">
                <a:latin typeface="Calibri" panose="020F0502020204030204" pitchFamily="34" charset="0"/>
              </a:rPr>
              <a:t>penentuan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kebutuhan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terus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berlanjut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selama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tahap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analisis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dan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definisi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kebutuhan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berkembang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dari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waktu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ke</a:t>
            </a:r>
            <a:r>
              <a:rPr lang="en-US" sz="2800" dirty="0" smtClean="0">
                <a:latin typeface="Calibri" panose="020F0502020204030204" pitchFamily="34" charset="0"/>
              </a:rPr>
              <a:t> </a:t>
            </a:r>
            <a:r>
              <a:rPr lang="en-US" sz="2800" dirty="0" err="1" smtClean="0">
                <a:latin typeface="Calibri" panose="020F0502020204030204" pitchFamily="34" charset="0"/>
              </a:rPr>
              <a:t>waktu</a:t>
            </a:r>
            <a:r>
              <a:rPr lang="en-US" sz="2800" dirty="0" smtClean="0"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dirty="0" err="1" smtClean="0">
                <a:latin typeface="Calibri Light"/>
              </a:rPr>
              <a:t>Pernyataan</a:t>
            </a:r>
            <a:r>
              <a:rPr lang="en-US" sz="4400" dirty="0" smtClean="0">
                <a:latin typeface="Calibri Light"/>
              </a:rPr>
              <a:t> </a:t>
            </a:r>
            <a:r>
              <a:rPr lang="en-US" sz="4400" dirty="0" err="1" smtClean="0">
                <a:latin typeface="Calibri Light"/>
              </a:rPr>
              <a:t>Definisi</a:t>
            </a:r>
            <a:r>
              <a:rPr lang="en-US" sz="4400" dirty="0" smtClean="0">
                <a:latin typeface="Calibri Light"/>
              </a:rPr>
              <a:t> </a:t>
            </a:r>
            <a:r>
              <a:rPr lang="en-US" sz="4400" dirty="0" err="1" smtClean="0">
                <a:latin typeface="Calibri Light"/>
              </a:rPr>
              <a:t>Kebutuhan</a:t>
            </a:r>
            <a:endParaRPr dirty="0"/>
          </a:p>
        </p:txBody>
      </p:sp>
      <p:pic>
        <p:nvPicPr>
          <p:cNvPr id="4" name="Picture 2" descr="fig_03_0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3" cstate="print"/>
          <a:srcRect b="12811"/>
          <a:stretch/>
        </p:blipFill>
        <p:spPr bwMode="auto">
          <a:xfrm>
            <a:off x="2200702" y="1371600"/>
            <a:ext cx="7025185" cy="537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2816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 err="1">
                <a:latin typeface="Calibri Light"/>
              </a:rPr>
              <a:t>Tahap</a:t>
            </a:r>
            <a:r>
              <a:rPr lang="en-US" sz="4400" strike="noStrike" dirty="0">
                <a:latin typeface="Calibri Light"/>
              </a:rPr>
              <a:t> </a:t>
            </a:r>
            <a:r>
              <a:rPr lang="en-US" sz="4400" strike="noStrike" dirty="0" err="1">
                <a:latin typeface="Calibri Light"/>
              </a:rPr>
              <a:t>Analisis</a:t>
            </a:r>
            <a:endParaRPr dirty="0"/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2124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 strike="noStrike" dirty="0" err="1">
                <a:solidFill>
                  <a:srgbClr val="FF0000"/>
                </a:solidFill>
                <a:latin typeface="Calibri"/>
              </a:rPr>
              <a:t>Analisis</a:t>
            </a:r>
            <a:r>
              <a:rPr lang="en-US" sz="2800" strike="noStrike" dirty="0">
                <a:solidFill>
                  <a:srgbClr val="FF0000"/>
                </a:solidFill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diartikan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sebagai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b="1" strike="noStrike" dirty="0" err="1">
                <a:latin typeface="Calibri"/>
              </a:rPr>
              <a:t>pemecahan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suatu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kesatuan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sistem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menjadi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b="1" strike="noStrike" dirty="0" err="1">
                <a:latin typeface="Calibri"/>
              </a:rPr>
              <a:t>bagian-bagian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dari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sistem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tersebut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dengan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maksud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untuk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b="1" strike="noStrike" dirty="0" err="1">
                <a:latin typeface="Calibri"/>
              </a:rPr>
              <a:t>memahami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sifat</a:t>
            </a:r>
            <a:r>
              <a:rPr lang="en-US" sz="2800" strike="noStrike" dirty="0">
                <a:latin typeface="Calibri"/>
              </a:rPr>
              <a:t>, </a:t>
            </a:r>
            <a:r>
              <a:rPr lang="en-US" sz="2800" strike="noStrike" dirty="0" err="1">
                <a:latin typeface="Calibri"/>
              </a:rPr>
              <a:t>fungsi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dan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keterhubungan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antar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bagian-bagiannya</a:t>
            </a:r>
            <a:r>
              <a:rPr lang="en-US" sz="2800" strike="noStrike" dirty="0">
                <a:latin typeface="Calibri"/>
              </a:rPr>
              <a:t>.</a:t>
            </a:r>
            <a:endParaRPr dirty="0"/>
          </a:p>
        </p:txBody>
      </p:sp>
      <p:sp>
        <p:nvSpPr>
          <p:cNvPr id="127" name="CustomShape 3"/>
          <p:cNvSpPr/>
          <p:nvPr/>
        </p:nvSpPr>
        <p:spPr>
          <a:xfrm>
            <a:off x="4349520" y="4085280"/>
            <a:ext cx="3181680" cy="146268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3600" strike="noStrike" dirty="0">
                <a:solidFill>
                  <a:schemeClr val="bg1"/>
                </a:solidFill>
                <a:latin typeface="Calibri"/>
              </a:rPr>
              <a:t>TAHAP</a:t>
            </a:r>
            <a:endParaRPr dirty="0">
              <a:solidFill>
                <a:schemeClr val="bg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3600" strike="noStrike" dirty="0">
                <a:solidFill>
                  <a:schemeClr val="bg1"/>
                </a:solidFill>
                <a:latin typeface="Calibri"/>
              </a:rPr>
              <a:t>ANALISIS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1240560" y="4889880"/>
            <a:ext cx="2962440" cy="4737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5"/>
          <p:cNvSpPr/>
          <p:nvPr/>
        </p:nvSpPr>
        <p:spPr>
          <a:xfrm>
            <a:off x="7714440" y="4908240"/>
            <a:ext cx="2962440" cy="473760"/>
          </a:xfrm>
          <a:prstGeom prst="rightArrow">
            <a:avLst>
              <a:gd name="adj1" fmla="val 50000"/>
              <a:gd name="adj2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6"/>
          <p:cNvSpPr/>
          <p:nvPr/>
        </p:nvSpPr>
        <p:spPr>
          <a:xfrm>
            <a:off x="2086200" y="5185080"/>
            <a:ext cx="9385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dirty="0">
                <a:latin typeface="Calibri"/>
              </a:rPr>
              <a:t>input</a:t>
            </a:r>
            <a:endParaRPr dirty="0"/>
          </a:p>
        </p:txBody>
      </p:sp>
      <p:sp>
        <p:nvSpPr>
          <p:cNvPr id="131" name="CustomShape 7"/>
          <p:cNvSpPr/>
          <p:nvPr/>
        </p:nvSpPr>
        <p:spPr>
          <a:xfrm>
            <a:off x="8727480" y="5185080"/>
            <a:ext cx="116424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dirty="0">
                <a:latin typeface="Calibri"/>
              </a:rPr>
              <a:t>output</a:t>
            </a:r>
            <a:endParaRPr dirty="0"/>
          </a:p>
        </p:txBody>
      </p:sp>
      <p:sp>
        <p:nvSpPr>
          <p:cNvPr id="132" name="CustomShape 8"/>
          <p:cNvSpPr/>
          <p:nvPr/>
        </p:nvSpPr>
        <p:spPr>
          <a:xfrm>
            <a:off x="1116720" y="4176000"/>
            <a:ext cx="323244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i="1" strike="noStrike" dirty="0">
                <a:latin typeface="Calibri"/>
              </a:rPr>
              <a:t>deliverable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tahap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perencanaan</a:t>
            </a:r>
            <a:r>
              <a:rPr lang="en-US" sz="2400" strike="noStrike" dirty="0">
                <a:latin typeface="Calibri"/>
              </a:rPr>
              <a:t> (</a:t>
            </a:r>
            <a:r>
              <a:rPr lang="en-US" sz="2400" i="1" strike="noStrike" dirty="0">
                <a:latin typeface="Calibri"/>
              </a:rPr>
              <a:t>planning</a:t>
            </a:r>
            <a:r>
              <a:rPr lang="en-US" sz="2400" strike="noStrike" dirty="0">
                <a:latin typeface="Calibri"/>
              </a:rPr>
              <a:t>)</a:t>
            </a:r>
            <a:endParaRPr dirty="0"/>
          </a:p>
        </p:txBody>
      </p:sp>
      <p:sp>
        <p:nvSpPr>
          <p:cNvPr id="133" name="CustomShape 9"/>
          <p:cNvSpPr/>
          <p:nvPr/>
        </p:nvSpPr>
        <p:spPr>
          <a:xfrm>
            <a:off x="7842600" y="4446360"/>
            <a:ext cx="32324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strike="noStrike" dirty="0">
                <a:latin typeface="Calibri"/>
              </a:rPr>
              <a:t>Proposal </a:t>
            </a:r>
            <a:r>
              <a:rPr lang="en-US" sz="2400" strike="noStrike" dirty="0" err="1">
                <a:latin typeface="Calibri"/>
              </a:rPr>
              <a:t>sistem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4214" y="782614"/>
            <a:ext cx="9064625" cy="592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Shape 1"/>
          <p:cNvSpPr txBox="1"/>
          <p:nvPr/>
        </p:nvSpPr>
        <p:spPr>
          <a:xfrm>
            <a:off x="232012" y="782614"/>
            <a:ext cx="2224585" cy="268391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3200" dirty="0" err="1" smtClean="0">
                <a:latin typeface="Calibri Light"/>
              </a:rPr>
              <a:t>Ilustrasi</a:t>
            </a:r>
            <a:r>
              <a:rPr lang="en-US" sz="3200" dirty="0" smtClean="0">
                <a:latin typeface="Calibri Light"/>
              </a:rPr>
              <a:t> </a:t>
            </a:r>
            <a:r>
              <a:rPr lang="en-US" sz="3200" dirty="0" err="1" smtClean="0">
                <a:latin typeface="Calibri Light"/>
              </a:rPr>
              <a:t>Analisis</a:t>
            </a:r>
            <a:r>
              <a:rPr lang="en-US" sz="3200" dirty="0" smtClean="0">
                <a:latin typeface="Calibri Light"/>
              </a:rPr>
              <a:t> </a:t>
            </a:r>
            <a:r>
              <a:rPr lang="en-US" sz="3200" dirty="0" err="1" smtClean="0">
                <a:latin typeface="Calibri Light"/>
              </a:rPr>
              <a:t>Kebutuhan</a:t>
            </a:r>
            <a:r>
              <a:rPr lang="en-US" sz="3200" dirty="0" smtClean="0">
                <a:latin typeface="Calibri Light"/>
              </a:rPr>
              <a:t> </a:t>
            </a:r>
            <a:r>
              <a:rPr lang="en-US" sz="3200" dirty="0" err="1" smtClean="0">
                <a:latin typeface="Calibri Light"/>
              </a:rPr>
              <a:t>Pengguna</a:t>
            </a:r>
            <a:r>
              <a:rPr lang="en-US" sz="3200" dirty="0" smtClean="0">
                <a:latin typeface="Calibri Light"/>
              </a:rPr>
              <a:t> yang </a:t>
            </a:r>
            <a:r>
              <a:rPr lang="en-US" sz="3200" dirty="0" err="1" smtClean="0">
                <a:latin typeface="Calibri Light"/>
              </a:rPr>
              <a:t>Kurang</a:t>
            </a:r>
            <a:r>
              <a:rPr lang="en-US" sz="3200" dirty="0" smtClean="0">
                <a:latin typeface="Calibri Light"/>
              </a:rPr>
              <a:t> </a:t>
            </a:r>
            <a:r>
              <a:rPr lang="en-US" sz="3200" dirty="0" err="1" smtClean="0">
                <a:latin typeface="Calibri Light"/>
              </a:rPr>
              <a:t>Tepat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435804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/>
          <p:cNvSpPr>
            <a:spLocks noGrp="1"/>
          </p:cNvSpPr>
          <p:nvPr>
            <p:ph type="body" idx="1"/>
          </p:nvPr>
        </p:nvSpPr>
        <p:spPr>
          <a:xfrm>
            <a:off x="3048000" y="1634327"/>
            <a:ext cx="1385888" cy="452438"/>
          </a:xfrm>
          <a:solidFill>
            <a:srgbClr val="FFFF00"/>
          </a:solidFill>
        </p:spPr>
        <p:txBody>
          <a:bodyPr>
            <a:normAutofit lnSpcReduction="10000"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Tujuan:</a:t>
            </a:r>
          </a:p>
        </p:txBody>
      </p:sp>
      <p:graphicFrame>
        <p:nvGraphicFramePr>
          <p:cNvPr id="31" name="Content Placeholder 3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50585452"/>
              </p:ext>
            </p:extLst>
          </p:nvPr>
        </p:nvGraphicFramePr>
        <p:xfrm>
          <a:off x="586854" y="2091527"/>
          <a:ext cx="5862854" cy="4377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6" name="Content Placeholder 25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61243201"/>
              </p:ext>
            </p:extLst>
          </p:nvPr>
        </p:nvGraphicFramePr>
        <p:xfrm>
          <a:off x="7059309" y="2243927"/>
          <a:ext cx="4041775" cy="3951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Text Placeholder 21"/>
          <p:cNvSpPr>
            <a:spLocks noGrp="1"/>
          </p:cNvSpPr>
          <p:nvPr>
            <p:ph type="body" sz="quarter" idx="3"/>
          </p:nvPr>
        </p:nvSpPr>
        <p:spPr>
          <a:xfrm>
            <a:off x="6983108" y="3996528"/>
            <a:ext cx="1676400" cy="411163"/>
          </a:xfrm>
          <a:solidFill>
            <a:srgbClr val="FFFF00"/>
          </a:solidFill>
        </p:spPr>
        <p:txBody>
          <a:bodyPr>
            <a:normAutofit fontScale="92500" lnSpcReduction="10000"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Tantangan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12"/>
          <a:srcRect l="32520" r="8943"/>
          <a:stretch>
            <a:fillRect/>
          </a:stretch>
        </p:blipFill>
        <p:spPr bwMode="auto">
          <a:xfrm>
            <a:off x="7287908" y="2548727"/>
            <a:ext cx="990600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754508" y="4682327"/>
            <a:ext cx="13398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811908" y="1897853"/>
            <a:ext cx="1828800" cy="1217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4400" dirty="0" err="1" smtClean="0">
                <a:latin typeface="Calibri Light" panose="020F0302020204030204" pitchFamily="34" charset="0"/>
              </a:rPr>
              <a:t>Tujuan</a:t>
            </a:r>
            <a:r>
              <a:rPr lang="en-US" sz="4400" dirty="0" smtClean="0">
                <a:latin typeface="Calibri Light" panose="020F0302020204030204" pitchFamily="34" charset="0"/>
              </a:rPr>
              <a:t> </a:t>
            </a:r>
            <a:r>
              <a:rPr lang="en-US" sz="4400" dirty="0" err="1" smtClean="0">
                <a:latin typeface="Calibri Light" panose="020F0302020204030204" pitchFamily="34" charset="0"/>
              </a:rPr>
              <a:t>dan</a:t>
            </a:r>
            <a:r>
              <a:rPr lang="en-US" sz="4400" dirty="0" smtClean="0">
                <a:latin typeface="Calibri Light" panose="020F0302020204030204" pitchFamily="34" charset="0"/>
              </a:rPr>
              <a:t> </a:t>
            </a:r>
            <a:r>
              <a:rPr lang="en-US" sz="4400" dirty="0" err="1" smtClean="0">
                <a:latin typeface="Calibri Light" panose="020F0302020204030204" pitchFamily="34" charset="0"/>
              </a:rPr>
              <a:t>Tantangan</a:t>
            </a:r>
            <a:r>
              <a:rPr lang="en-US" sz="4400" dirty="0" smtClean="0">
                <a:latin typeface="Calibri Light" panose="020F0302020204030204" pitchFamily="34" charset="0"/>
              </a:rPr>
              <a:t> </a:t>
            </a:r>
            <a:r>
              <a:rPr lang="en-US" sz="4400" dirty="0" err="1">
                <a:latin typeface="Calibri Light" panose="020F0302020204030204" pitchFamily="34" charset="0"/>
              </a:rPr>
              <a:t>Analisis</a:t>
            </a:r>
            <a:r>
              <a:rPr lang="en-US" sz="4400" dirty="0">
                <a:latin typeface="Calibri Light" panose="020F0302020204030204" pitchFamily="34" charset="0"/>
              </a:rPr>
              <a:t> </a:t>
            </a:r>
            <a:r>
              <a:rPr lang="en-US" sz="4400" dirty="0" err="1">
                <a:latin typeface="Calibri Light" panose="020F0302020204030204" pitchFamily="34" charset="0"/>
              </a:rPr>
              <a:t>Kebutuhan</a:t>
            </a:r>
            <a:endParaRPr lang="en-US" sz="44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9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 animBg="1"/>
      <p:bldGraphic spid="31" grpId="0">
        <p:bldAsOne/>
      </p:bldGraphic>
      <p:bldGraphic spid="26" grpId="0">
        <p:bldAsOne/>
      </p:bldGraphic>
      <p:bldP spid="2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64024" y="382137"/>
            <a:ext cx="10740788" cy="1218063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sz="4400" b="0" cap="none" dirty="0" err="1" smtClean="0">
                <a:latin typeface="Calibri Light" panose="020F0302020204030204" pitchFamily="34" charset="0"/>
              </a:rPr>
              <a:t>Permasalahan</a:t>
            </a:r>
            <a:r>
              <a:rPr lang="en-US" sz="4400" b="0" cap="none" dirty="0" smtClean="0">
                <a:latin typeface="Calibri Light" panose="020F0302020204030204" pitchFamily="34" charset="0"/>
              </a:rPr>
              <a:t> </a:t>
            </a:r>
            <a:r>
              <a:rPr lang="en-US" sz="4400" b="0" cap="none" dirty="0" err="1" smtClean="0">
                <a:latin typeface="Calibri Light" panose="020F0302020204030204" pitchFamily="34" charset="0"/>
              </a:rPr>
              <a:t>Pada</a:t>
            </a:r>
            <a:r>
              <a:rPr lang="en-US" sz="4400" b="0" cap="none" dirty="0" smtClean="0">
                <a:latin typeface="Calibri Light" panose="020F0302020204030204" pitchFamily="34" charset="0"/>
              </a:rPr>
              <a:t> </a:t>
            </a:r>
            <a:r>
              <a:rPr lang="en-US" sz="4400" b="0" cap="none" dirty="0" err="1" smtClean="0">
                <a:latin typeface="Calibri Light" panose="020F0302020204030204" pitchFamily="34" charset="0"/>
              </a:rPr>
              <a:t>Fase</a:t>
            </a:r>
            <a:r>
              <a:rPr lang="en-US" sz="4400" b="0" cap="none" dirty="0" smtClean="0">
                <a:latin typeface="Calibri Light" panose="020F0302020204030204" pitchFamily="34" charset="0"/>
              </a:rPr>
              <a:t> </a:t>
            </a:r>
            <a:r>
              <a:rPr lang="en-US" sz="4400" b="0" cap="none" dirty="0" err="1" smtClean="0">
                <a:latin typeface="Calibri Light" panose="020F0302020204030204" pitchFamily="34" charset="0"/>
              </a:rPr>
              <a:t>Analisis</a:t>
            </a:r>
            <a:r>
              <a:rPr lang="en-US" sz="4400" b="0" cap="none" dirty="0" smtClean="0">
                <a:latin typeface="Calibri Light" panose="020F0302020204030204" pitchFamily="34" charset="0"/>
              </a:rPr>
              <a:t> </a:t>
            </a:r>
            <a:r>
              <a:rPr lang="en-US" sz="4400" b="0" cap="none" dirty="0" err="1" smtClean="0">
                <a:latin typeface="Calibri Light" panose="020F0302020204030204" pitchFamily="34" charset="0"/>
              </a:rPr>
              <a:t>Kebutuhan</a:t>
            </a:r>
            <a:endParaRPr lang="en-US" sz="4400" b="0" cap="none" dirty="0">
              <a:latin typeface="Calibri Light" panose="020F0302020204030204" pitchFamily="34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832056"/>
              </p:ext>
            </p:extLst>
          </p:nvPr>
        </p:nvGraphicFramePr>
        <p:xfrm>
          <a:off x="1219200" y="1752600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9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327008"/>
              </p:ext>
            </p:extLst>
          </p:nvPr>
        </p:nvGraphicFramePr>
        <p:xfrm>
          <a:off x="6172200" y="1752600"/>
          <a:ext cx="48006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9132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59558" y="450376"/>
            <a:ext cx="9651242" cy="1149824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sz="4400" b="0" cap="none" dirty="0" err="1" smtClean="0">
                <a:latin typeface="Calibri Light" panose="020F0302020204030204" pitchFamily="34" charset="0"/>
              </a:rPr>
              <a:t>Langkah</a:t>
            </a:r>
            <a:r>
              <a:rPr lang="en-US" sz="4400" b="0" cap="none" dirty="0" smtClean="0">
                <a:latin typeface="Calibri Light" panose="020F0302020204030204" pitchFamily="34" charset="0"/>
              </a:rPr>
              <a:t> </a:t>
            </a:r>
            <a:r>
              <a:rPr lang="en-US" sz="4400" b="0" cap="none" dirty="0" err="1" smtClean="0">
                <a:latin typeface="Calibri Light" panose="020F0302020204030204" pitchFamily="34" charset="0"/>
              </a:rPr>
              <a:t>Umum</a:t>
            </a:r>
            <a:r>
              <a:rPr lang="en-US" sz="4400" b="0" cap="none" dirty="0" smtClean="0">
                <a:latin typeface="Calibri Light" panose="020F0302020204030204" pitchFamily="34" charset="0"/>
              </a:rPr>
              <a:t> </a:t>
            </a:r>
            <a:r>
              <a:rPr lang="en-US" sz="4400" b="0" cap="none" dirty="0" err="1" smtClean="0">
                <a:latin typeface="Calibri Light" panose="020F0302020204030204" pitchFamily="34" charset="0"/>
              </a:rPr>
              <a:t>Analisis</a:t>
            </a:r>
            <a:r>
              <a:rPr lang="en-US" sz="4400" b="0" cap="none" dirty="0" smtClean="0">
                <a:latin typeface="Calibri Light" panose="020F0302020204030204" pitchFamily="34" charset="0"/>
              </a:rPr>
              <a:t> </a:t>
            </a:r>
            <a:r>
              <a:rPr lang="en-US" sz="4400" b="0" cap="none" dirty="0" err="1" smtClean="0">
                <a:latin typeface="Calibri Light" panose="020F0302020204030204" pitchFamily="34" charset="0"/>
              </a:rPr>
              <a:t>Kebutuhan</a:t>
            </a:r>
            <a:endParaRPr lang="en-US" sz="4400" b="0" cap="none" dirty="0">
              <a:latin typeface="Calibri Light" panose="020F0302020204030204" pitchFamily="34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1524000" y="1676401"/>
          <a:ext cx="5791200" cy="44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492" name="Rectangle 18"/>
          <p:cNvSpPr>
            <a:spLocks noChangeArrowheads="1"/>
          </p:cNvSpPr>
          <p:nvPr/>
        </p:nvSpPr>
        <p:spPr bwMode="auto">
          <a:xfrm>
            <a:off x="7467600" y="1752601"/>
            <a:ext cx="2971800" cy="2862263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dirty="0" err="1">
                <a:solidFill>
                  <a:srgbClr val="002060"/>
                </a:solidFill>
              </a:rPr>
              <a:t>Dalam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menemukan</a:t>
            </a:r>
            <a:r>
              <a:rPr lang="en-US" dirty="0">
                <a:solidFill>
                  <a:srgbClr val="002060"/>
                </a:solidFill>
              </a:rPr>
              <a:t> Area </a:t>
            </a:r>
            <a:r>
              <a:rPr lang="en-US" dirty="0" err="1">
                <a:solidFill>
                  <a:srgbClr val="002060"/>
                </a:solidFill>
              </a:rPr>
              <a:t>permasalahan</a:t>
            </a:r>
            <a:r>
              <a:rPr lang="en-US" dirty="0">
                <a:solidFill>
                  <a:srgbClr val="002060"/>
                </a:solidFill>
              </a:rPr>
              <a:t>, </a:t>
            </a:r>
            <a:r>
              <a:rPr lang="en-US" dirty="0" err="1">
                <a:solidFill>
                  <a:srgbClr val="002060"/>
                </a:solidFill>
              </a:rPr>
              <a:t>perlu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adanya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komunikasi</a:t>
            </a:r>
            <a:r>
              <a:rPr lang="en-US" dirty="0">
                <a:solidFill>
                  <a:srgbClr val="002060"/>
                </a:solidFill>
              </a:rPr>
              <a:t> yang </a:t>
            </a:r>
            <a:r>
              <a:rPr lang="en-US" dirty="0" err="1">
                <a:solidFill>
                  <a:srgbClr val="002060"/>
                </a:solidFill>
              </a:rPr>
              <a:t>intensif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dengan</a:t>
            </a:r>
            <a:r>
              <a:rPr lang="en-US" dirty="0">
                <a:solidFill>
                  <a:srgbClr val="002060"/>
                </a:solidFill>
              </a:rPr>
              <a:t> user.</a:t>
            </a:r>
          </a:p>
          <a:p>
            <a:pPr>
              <a:buFont typeface="Arial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Hal yang </a:t>
            </a:r>
            <a:r>
              <a:rPr lang="en-US" dirty="0" err="1">
                <a:solidFill>
                  <a:srgbClr val="002060"/>
                </a:solidFill>
              </a:rPr>
              <a:t>perlu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diperhatikan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dalam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berkomunikasi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adalah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menghindari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salah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interpretasi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15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91319" y="368490"/>
            <a:ext cx="9719481" cy="1231710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sz="4400" b="0" cap="none" dirty="0" smtClean="0">
                <a:latin typeface="Calibri Light" panose="020F0302020204030204" pitchFamily="34" charset="0"/>
              </a:rPr>
              <a:t>1. </a:t>
            </a:r>
            <a:r>
              <a:rPr lang="en-US" sz="4400" b="0" cap="none" dirty="0" err="1" smtClean="0">
                <a:latin typeface="Calibri Light" panose="020F0302020204030204" pitchFamily="34" charset="0"/>
              </a:rPr>
              <a:t>Identifikasi</a:t>
            </a:r>
            <a:r>
              <a:rPr lang="en-US" sz="4400" b="0" cap="none" dirty="0" smtClean="0">
                <a:latin typeface="Calibri Light" panose="020F0302020204030204" pitchFamily="34" charset="0"/>
              </a:rPr>
              <a:t> </a:t>
            </a:r>
            <a:r>
              <a:rPr lang="en-US" sz="4400" b="0" cap="none" dirty="0" err="1" smtClean="0">
                <a:latin typeface="Calibri Light" panose="020F0302020204030204" pitchFamily="34" charset="0"/>
              </a:rPr>
              <a:t>Masalah</a:t>
            </a:r>
            <a:endParaRPr lang="en-US" sz="4400" b="0" cap="none" dirty="0">
              <a:latin typeface="Calibri Light" panose="020F0302020204030204" pitchFamily="34" charset="0"/>
            </a:endParaRPr>
          </a:p>
        </p:txBody>
      </p:sp>
      <p:pic>
        <p:nvPicPr>
          <p:cNvPr id="215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600201"/>
            <a:ext cx="7391400" cy="507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400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</p:nvPr>
        </p:nvGraphicFramePr>
        <p:xfrm>
          <a:off x="1524000" y="1524001"/>
          <a:ext cx="8686800" cy="4754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itle 15"/>
          <p:cNvSpPr txBox="1">
            <a:spLocks/>
          </p:cNvSpPr>
          <p:nvPr/>
        </p:nvSpPr>
        <p:spPr>
          <a:xfrm>
            <a:off x="491319" y="368490"/>
            <a:ext cx="9719481" cy="12317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4400" b="0" cap="none" smtClean="0">
                <a:latin typeface="Calibri Light" panose="020F0302020204030204" pitchFamily="34" charset="0"/>
              </a:rPr>
              <a:t>Langkah Analisis Kebutuhan</a:t>
            </a:r>
            <a:endParaRPr lang="en-US" sz="4400" b="0" cap="none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50376" y="409433"/>
            <a:ext cx="9760424" cy="1190767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sz="4400" b="0" cap="none" dirty="0" err="1" smtClean="0">
                <a:latin typeface="Calibri Light" panose="020F0302020204030204" pitchFamily="34" charset="0"/>
              </a:rPr>
              <a:t>Tujuan</a:t>
            </a:r>
            <a:r>
              <a:rPr lang="en-US" sz="4400" b="0" cap="none" dirty="0" smtClean="0">
                <a:latin typeface="Calibri Light" panose="020F0302020204030204" pitchFamily="34" charset="0"/>
              </a:rPr>
              <a:t> </a:t>
            </a:r>
            <a:r>
              <a:rPr lang="en-US" sz="4400" b="0" cap="none" dirty="0" err="1" smtClean="0">
                <a:latin typeface="Calibri Light" panose="020F0302020204030204" pitchFamily="34" charset="0"/>
              </a:rPr>
              <a:t>Memodelkan</a:t>
            </a:r>
            <a:r>
              <a:rPr lang="en-US" sz="4400" b="0" cap="none" dirty="0" smtClean="0">
                <a:latin typeface="Calibri Light" panose="020F0302020204030204" pitchFamily="34" charset="0"/>
              </a:rPr>
              <a:t> </a:t>
            </a:r>
            <a:r>
              <a:rPr lang="en-US" sz="4400" b="0" cap="none" dirty="0" err="1" smtClean="0">
                <a:latin typeface="Calibri Light" panose="020F0302020204030204" pitchFamily="34" charset="0"/>
              </a:rPr>
              <a:t>Kebutuhan</a:t>
            </a:r>
            <a:endParaRPr lang="en-US" sz="4400" b="0" cap="none" dirty="0">
              <a:latin typeface="Calibri Light" panose="020F0302020204030204" pitchFamily="34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3388510"/>
              </p:ext>
            </p:extLst>
          </p:nvPr>
        </p:nvGraphicFramePr>
        <p:xfrm>
          <a:off x="1569493" y="1446663"/>
          <a:ext cx="8641307" cy="467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3564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153401" y="3733801"/>
            <a:ext cx="2047875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5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58000" y="1600201"/>
            <a:ext cx="26289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6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97258" y="3343276"/>
            <a:ext cx="29241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67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6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0436" y="914399"/>
            <a:ext cx="8219364" cy="578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39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Title 15"/>
          <p:cNvSpPr>
            <a:spLocks noGrp="1"/>
          </p:cNvSpPr>
          <p:nvPr>
            <p:ph type="title"/>
          </p:nvPr>
        </p:nvSpPr>
        <p:spPr>
          <a:xfrm>
            <a:off x="910988" y="762000"/>
            <a:ext cx="4114800" cy="609600"/>
          </a:xfrm>
          <a:solidFill>
            <a:srgbClr val="FFFF00"/>
          </a:solidFill>
        </p:spPr>
        <p:txBody>
          <a:bodyPr>
            <a:normAutofit/>
          </a:bodyPr>
          <a:lstStyle/>
          <a:p>
            <a:pPr eaLnBrk="1" hangingPunct="1"/>
            <a:r>
              <a:rPr lang="en-US" sz="2400" cap="none" dirty="0" err="1" smtClean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Teknik</a:t>
            </a:r>
            <a:r>
              <a:rPr lang="en-US" sz="2400" cap="none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lang="en-US" sz="2400" cap="none" dirty="0" err="1" smtClean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Mendapatkan</a:t>
            </a:r>
            <a:r>
              <a:rPr lang="en-US" sz="2400" cap="none" dirty="0" smtClean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 </a:t>
            </a:r>
            <a:r>
              <a:rPr lang="en-US" sz="2400" cap="none" dirty="0" err="1" smtClean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Kebutuhan</a:t>
            </a:r>
            <a:endParaRPr lang="en-US" sz="2400" cap="none" dirty="0">
              <a:solidFill>
                <a:schemeClr val="bg1"/>
              </a:solidFill>
              <a:effectLst/>
              <a:latin typeface="Calibri Light" panose="020F0302020204030204" pitchFamily="34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335153"/>
              </p:ext>
            </p:extLst>
          </p:nvPr>
        </p:nvGraphicFramePr>
        <p:xfrm>
          <a:off x="834788" y="990601"/>
          <a:ext cx="5443182" cy="5355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Title 15"/>
          <p:cNvSpPr txBox="1">
            <a:spLocks/>
          </p:cNvSpPr>
          <p:nvPr/>
        </p:nvSpPr>
        <p:spPr bwMode="auto">
          <a:xfrm>
            <a:off x="7013812" y="762000"/>
            <a:ext cx="3886200" cy="6096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b="1" dirty="0" err="1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+mj-cs"/>
              </a:rPr>
              <a:t>Teknik</a:t>
            </a:r>
            <a:r>
              <a:rPr lang="en-US" sz="2400" b="1" dirty="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+mj-cs"/>
              </a:rPr>
              <a:t>Validasi</a:t>
            </a:r>
            <a:r>
              <a:rPr lang="en-US" sz="2400" b="1" dirty="0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+mj-cs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alibri Light" panose="020F0302020204030204" pitchFamily="34" charset="0"/>
                <a:ea typeface="+mj-ea"/>
                <a:cs typeface="+mj-cs"/>
              </a:rPr>
              <a:t>Kebutuhan</a:t>
            </a:r>
            <a:endParaRPr lang="en-US" sz="2400" b="1" dirty="0">
              <a:solidFill>
                <a:schemeClr val="bg1"/>
              </a:solidFill>
              <a:latin typeface="Calibri Light" panose="020F0302020204030204" pitchFamily="34" charset="0"/>
              <a:ea typeface="+mj-ea"/>
              <a:cs typeface="+mj-cs"/>
            </a:endParaRPr>
          </a:p>
        </p:txBody>
      </p:sp>
      <p:graphicFrame>
        <p:nvGraphicFramePr>
          <p:cNvPr id="20" name="Content Placeholder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20966"/>
              </p:ext>
            </p:extLst>
          </p:nvPr>
        </p:nvGraphicFramePr>
        <p:xfrm>
          <a:off x="6605516" y="1600201"/>
          <a:ext cx="5513804" cy="4377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3873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545910" y="573206"/>
            <a:ext cx="9664890" cy="1026994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n-US" sz="4400" b="0" cap="none" dirty="0" err="1" smtClean="0">
                <a:effectLst/>
                <a:latin typeface="Calibri Light" panose="020F0302020204030204" pitchFamily="34" charset="0"/>
              </a:rPr>
              <a:t>Tujuan</a:t>
            </a:r>
            <a:r>
              <a:rPr lang="en-US" sz="4400" b="0" cap="none" dirty="0" smtClean="0">
                <a:effectLst/>
                <a:latin typeface="Calibri Light" panose="020F0302020204030204" pitchFamily="34" charset="0"/>
              </a:rPr>
              <a:t> </a:t>
            </a:r>
            <a:r>
              <a:rPr lang="en-US" sz="4400" b="0" cap="none" dirty="0" err="1" smtClean="0">
                <a:effectLst/>
                <a:latin typeface="Calibri Light" panose="020F0302020204030204" pitchFamily="34" charset="0"/>
              </a:rPr>
              <a:t>Validasi</a:t>
            </a:r>
            <a:r>
              <a:rPr lang="en-US" sz="4400" b="0" cap="none" dirty="0" smtClean="0">
                <a:effectLst/>
                <a:latin typeface="Calibri Light" panose="020F0302020204030204" pitchFamily="34" charset="0"/>
              </a:rPr>
              <a:t> </a:t>
            </a:r>
            <a:r>
              <a:rPr lang="en-US" sz="4400" b="0" cap="none" dirty="0" err="1" smtClean="0">
                <a:effectLst/>
                <a:latin typeface="Calibri Light" panose="020F0302020204030204" pitchFamily="34" charset="0"/>
              </a:rPr>
              <a:t>Kebutuhan</a:t>
            </a:r>
            <a:endParaRPr lang="en-US" sz="4400" b="0" cap="none" dirty="0">
              <a:effectLst/>
              <a:latin typeface="Calibri Light" panose="020F0302020204030204" pitchFamily="34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7953622"/>
              </p:ext>
            </p:extLst>
          </p:nvPr>
        </p:nvGraphicFramePr>
        <p:xfrm>
          <a:off x="1981200" y="1676401"/>
          <a:ext cx="8229600" cy="44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53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907200" y="2247480"/>
            <a:ext cx="1971720" cy="1971720"/>
          </a:xfrm>
          <a:custGeom>
            <a:avLst/>
            <a:gdLst/>
            <a:ahLst/>
            <a:cxnLst/>
            <a:rect l="0" t="0" r="r" b="b"/>
            <a:pathLst>
              <a:path w="1972105" h="1972105">
                <a:moveTo>
                  <a:pt x="0" y="986052"/>
                </a:moveTo>
                <a:cubicBezTo>
                  <a:pt x="0" y="441471"/>
                  <a:pt x="441471" y="0"/>
                  <a:pt x="986052" y="0"/>
                </a:cubicBezTo>
                <a:cubicBezTo>
                  <a:pt x="1530633" y="0"/>
                  <a:pt x="1972104" y="441471"/>
                  <a:pt x="1972104" y="986052"/>
                </a:cubicBezTo>
                <a:cubicBezTo>
                  <a:pt x="1972104" y="1530633"/>
                  <a:pt x="1530633" y="1972104"/>
                  <a:pt x="986052" y="1972104"/>
                </a:cubicBezTo>
                <a:cubicBezTo>
                  <a:pt x="441471" y="1972104"/>
                  <a:pt x="0" y="1530633"/>
                  <a:pt x="0" y="986052"/>
                </a:cubicBezTo>
              </a:path>
            </a:pathLst>
          </a:custGeom>
          <a:ln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310320" tIns="310320" rIns="310320" bIns="310320" anchor="ctr"/>
          <a:lstStyle/>
          <a:p>
            <a:pPr algn="ctr">
              <a:lnSpc>
                <a:spcPct val="90000"/>
              </a:lnSpc>
            </a:pPr>
            <a:r>
              <a:rPr lang="en-US" sz="2000" strike="noStrike" dirty="0" err="1">
                <a:solidFill>
                  <a:schemeClr val="bg1"/>
                </a:solidFill>
                <a:latin typeface="Calibri"/>
              </a:rPr>
              <a:t>Menjadi</a:t>
            </a:r>
            <a:r>
              <a:rPr lang="en-US" sz="2000" strike="noStrike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000" strike="noStrike" dirty="0" err="1">
                <a:solidFill>
                  <a:schemeClr val="bg1"/>
                </a:solidFill>
                <a:latin typeface="Calibri"/>
              </a:rPr>
              <a:t>garis</a:t>
            </a:r>
            <a:r>
              <a:rPr lang="en-US" sz="2000" strike="noStrike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000" strike="noStrike" dirty="0" err="1">
                <a:solidFill>
                  <a:schemeClr val="bg1"/>
                </a:solidFill>
                <a:latin typeface="Calibri"/>
              </a:rPr>
              <a:t>besar</a:t>
            </a:r>
            <a:r>
              <a:rPr lang="en-US" sz="2000" strike="noStrike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000" strike="noStrike" dirty="0" err="1">
                <a:solidFill>
                  <a:schemeClr val="bg1"/>
                </a:solidFill>
                <a:latin typeface="Calibri"/>
              </a:rPr>
              <a:t>tujuan</a:t>
            </a:r>
            <a:r>
              <a:rPr lang="en-US" sz="2000" strike="noStrike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000" strike="noStrike" dirty="0" err="1">
                <a:solidFill>
                  <a:schemeClr val="bg1"/>
                </a:solidFill>
                <a:latin typeface="Calibri"/>
              </a:rPr>
              <a:t>bisnis</a:t>
            </a:r>
            <a:r>
              <a:rPr lang="en-US" sz="2000" strike="noStrike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000" strike="noStrike" dirty="0" err="1">
                <a:solidFill>
                  <a:schemeClr val="bg1"/>
                </a:solidFill>
                <a:latin typeface="Calibri"/>
              </a:rPr>
              <a:t>sistem</a:t>
            </a:r>
            <a:r>
              <a:rPr lang="en-US" sz="2000" strike="noStrike" dirty="0">
                <a:solidFill>
                  <a:schemeClr val="bg1"/>
                </a:solidFill>
                <a:latin typeface="Calibri"/>
              </a:rPr>
              <a:t> yang </a:t>
            </a:r>
            <a:r>
              <a:rPr lang="en-US" sz="2000" strike="noStrike" dirty="0" err="1">
                <a:solidFill>
                  <a:schemeClr val="bg1"/>
                </a:solidFill>
                <a:latin typeface="Calibri"/>
              </a:rPr>
              <a:t>baru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5" name="CustomShape 2"/>
          <p:cNvSpPr/>
          <p:nvPr/>
        </p:nvSpPr>
        <p:spPr>
          <a:xfrm rot="21582000">
            <a:off x="8555760" y="3045960"/>
            <a:ext cx="420120" cy="670320"/>
          </a:xfrm>
          <a:custGeom>
            <a:avLst/>
            <a:gdLst/>
            <a:ahLst/>
            <a:cxnLst/>
            <a:rect l="0" t="0" r="r" b="b"/>
            <a:pathLst>
              <a:path w="834366" h="670516">
                <a:moveTo>
                  <a:pt x="0" y="134103"/>
                </a:moveTo>
                <a:lnTo>
                  <a:pt x="499108" y="134103"/>
                </a:lnTo>
                <a:lnTo>
                  <a:pt x="499108" y="0"/>
                </a:lnTo>
                <a:lnTo>
                  <a:pt x="834365" y="335258"/>
                </a:lnTo>
                <a:lnTo>
                  <a:pt x="499108" y="670515"/>
                </a:lnTo>
                <a:lnTo>
                  <a:pt x="499108" y="536412"/>
                </a:lnTo>
                <a:lnTo>
                  <a:pt x="0" y="536412"/>
                </a:lnTo>
                <a:lnTo>
                  <a:pt x="0" y="134103"/>
                </a:lnTo>
              </a:path>
            </a:pathLst>
          </a:custGeom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6" name="CustomShape 3"/>
          <p:cNvSpPr/>
          <p:nvPr/>
        </p:nvSpPr>
        <p:spPr>
          <a:xfrm>
            <a:off x="9338040" y="2247480"/>
            <a:ext cx="1971720" cy="1971720"/>
          </a:xfrm>
          <a:custGeom>
            <a:avLst/>
            <a:gdLst/>
            <a:ahLst/>
            <a:cxnLst/>
            <a:rect l="0" t="0" r="r" b="b"/>
            <a:pathLst>
              <a:path w="1972105" h="1972105">
                <a:moveTo>
                  <a:pt x="0" y="986052"/>
                </a:moveTo>
                <a:cubicBezTo>
                  <a:pt x="0" y="441471"/>
                  <a:pt x="441471" y="0"/>
                  <a:pt x="986052" y="0"/>
                </a:cubicBezTo>
                <a:cubicBezTo>
                  <a:pt x="1530633" y="0"/>
                  <a:pt x="1972104" y="441471"/>
                  <a:pt x="1972104" y="986052"/>
                </a:cubicBezTo>
                <a:cubicBezTo>
                  <a:pt x="1972104" y="1530633"/>
                  <a:pt x="1530633" y="1972104"/>
                  <a:pt x="986052" y="1972104"/>
                </a:cubicBezTo>
                <a:cubicBezTo>
                  <a:pt x="441471" y="1972104"/>
                  <a:pt x="0" y="1530633"/>
                  <a:pt x="0" y="986052"/>
                </a:cubicBezTo>
              </a:path>
            </a:pathLst>
          </a:custGeom>
          <a:ln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310320" tIns="310320" rIns="310320" bIns="310320" anchor="ctr"/>
          <a:lstStyle/>
          <a:p>
            <a:pPr algn="ctr">
              <a:lnSpc>
                <a:spcPct val="90000"/>
              </a:lnSpc>
            </a:pPr>
            <a:r>
              <a:rPr lang="en-US" sz="2000" strike="noStrike" dirty="0" err="1" smtClean="0">
                <a:solidFill>
                  <a:schemeClr val="bg1"/>
                </a:solidFill>
                <a:latin typeface="Calibri"/>
              </a:rPr>
              <a:t>mendefinisikan</a:t>
            </a:r>
            <a:r>
              <a:rPr lang="en-US" sz="2000" strike="noStrike" dirty="0" smtClean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000" strike="noStrike" dirty="0" err="1">
                <a:solidFill>
                  <a:schemeClr val="bg1"/>
                </a:solidFill>
                <a:latin typeface="Calibri"/>
              </a:rPr>
              <a:t>ruang</a:t>
            </a:r>
            <a:r>
              <a:rPr lang="en-US" sz="2000" strike="noStrike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000" strike="noStrike" dirty="0" err="1">
                <a:solidFill>
                  <a:schemeClr val="bg1"/>
                </a:solidFill>
                <a:latin typeface="Calibri"/>
              </a:rPr>
              <a:t>lingkup</a:t>
            </a:r>
            <a:r>
              <a:rPr lang="en-US" sz="2000" strike="noStrike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000" strike="noStrike" dirty="0" err="1">
                <a:solidFill>
                  <a:schemeClr val="bg1"/>
                </a:solidFill>
                <a:latin typeface="Calibri"/>
              </a:rPr>
              <a:t>proyek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838080" y="4547160"/>
            <a:ext cx="1971720" cy="1971720"/>
          </a:xfrm>
          <a:custGeom>
            <a:avLst/>
            <a:gdLst/>
            <a:ahLst/>
            <a:cxnLst/>
            <a:rect l="0" t="0" r="r" b="b"/>
            <a:pathLst>
              <a:path w="1972105" h="1972105">
                <a:moveTo>
                  <a:pt x="0" y="986052"/>
                </a:moveTo>
                <a:cubicBezTo>
                  <a:pt x="0" y="441471"/>
                  <a:pt x="441471" y="0"/>
                  <a:pt x="986052" y="0"/>
                </a:cubicBezTo>
                <a:cubicBezTo>
                  <a:pt x="1530633" y="0"/>
                  <a:pt x="1972104" y="441471"/>
                  <a:pt x="1972104" y="986052"/>
                </a:cubicBezTo>
                <a:cubicBezTo>
                  <a:pt x="1972104" y="1530633"/>
                  <a:pt x="1530633" y="1972104"/>
                  <a:pt x="986052" y="1972104"/>
                </a:cubicBezTo>
                <a:cubicBezTo>
                  <a:pt x="441471" y="1972104"/>
                  <a:pt x="0" y="1530633"/>
                  <a:pt x="0" y="986052"/>
                </a:cubicBezTo>
              </a:path>
            </a:pathLst>
          </a:custGeom>
          <a:ln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310320" tIns="310320" rIns="310320" bIns="310320" anchor="ctr"/>
          <a:lstStyle/>
          <a:p>
            <a:pPr algn="ctr">
              <a:lnSpc>
                <a:spcPct val="90000"/>
              </a:lnSpc>
            </a:pPr>
            <a:r>
              <a:rPr lang="en-US" sz="2000" strike="noStrike" dirty="0" err="1">
                <a:solidFill>
                  <a:schemeClr val="bg1"/>
                </a:solidFill>
                <a:latin typeface="Calibri"/>
              </a:rPr>
              <a:t>Menilai</a:t>
            </a:r>
            <a:r>
              <a:rPr lang="en-US" sz="2000" strike="noStrike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000" strike="noStrike" dirty="0" err="1">
                <a:solidFill>
                  <a:schemeClr val="bg1"/>
                </a:solidFill>
                <a:latin typeface="Calibri"/>
              </a:rPr>
              <a:t>kelayakan</a:t>
            </a:r>
            <a:r>
              <a:rPr lang="en-US" sz="2000" strike="noStrike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000" strike="noStrike" dirty="0" err="1">
                <a:solidFill>
                  <a:schemeClr val="bg1"/>
                </a:solidFill>
                <a:latin typeface="Calibri"/>
              </a:rPr>
              <a:t>proyek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3483720" y="3045960"/>
            <a:ext cx="416880" cy="670320"/>
          </a:xfrm>
          <a:custGeom>
            <a:avLst/>
            <a:gdLst/>
            <a:ahLst/>
            <a:cxnLst/>
            <a:rect l="0" t="0" r="r" b="b"/>
            <a:pathLst>
              <a:path w="417198" h="670516">
                <a:moveTo>
                  <a:pt x="417197" y="536412"/>
                </a:moveTo>
                <a:lnTo>
                  <a:pt x="208598" y="536412"/>
                </a:lnTo>
                <a:lnTo>
                  <a:pt x="208598" y="670515"/>
                </a:lnTo>
                <a:lnTo>
                  <a:pt x="0" y="335257"/>
                </a:lnTo>
                <a:lnTo>
                  <a:pt x="208598" y="0"/>
                </a:lnTo>
                <a:lnTo>
                  <a:pt x="208598" y="134103"/>
                </a:lnTo>
                <a:lnTo>
                  <a:pt x="417197" y="134103"/>
                </a:lnTo>
                <a:lnTo>
                  <a:pt x="417197" y="536412"/>
                </a:lnTo>
              </a:path>
            </a:pathLst>
          </a:custGeom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39" name="CustomShape 6"/>
          <p:cNvSpPr/>
          <p:nvPr/>
        </p:nvSpPr>
        <p:spPr>
          <a:xfrm>
            <a:off x="9381600" y="4547160"/>
            <a:ext cx="1971720" cy="1971720"/>
          </a:xfrm>
          <a:custGeom>
            <a:avLst/>
            <a:gdLst/>
            <a:ahLst/>
            <a:cxnLst/>
            <a:rect l="0" t="0" r="r" b="b"/>
            <a:pathLst>
              <a:path w="1972105" h="1972105">
                <a:moveTo>
                  <a:pt x="0" y="986052"/>
                </a:moveTo>
                <a:cubicBezTo>
                  <a:pt x="0" y="441471"/>
                  <a:pt x="441471" y="0"/>
                  <a:pt x="986052" y="0"/>
                </a:cubicBezTo>
                <a:cubicBezTo>
                  <a:pt x="1530633" y="0"/>
                  <a:pt x="1972104" y="441471"/>
                  <a:pt x="1972104" y="986052"/>
                </a:cubicBezTo>
                <a:cubicBezTo>
                  <a:pt x="1972104" y="1530633"/>
                  <a:pt x="1530633" y="1972104"/>
                  <a:pt x="986052" y="1972104"/>
                </a:cubicBezTo>
                <a:cubicBezTo>
                  <a:pt x="441471" y="1972104"/>
                  <a:pt x="0" y="1530633"/>
                  <a:pt x="0" y="986052"/>
                </a:cubicBezTo>
              </a:path>
            </a:pathLst>
          </a:custGeom>
          <a:ln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310320" tIns="310320" rIns="310320" bIns="310320" anchor="ctr"/>
          <a:lstStyle/>
          <a:p>
            <a:pPr algn="ctr">
              <a:lnSpc>
                <a:spcPct val="90000"/>
              </a:lnSpc>
            </a:pPr>
            <a:r>
              <a:rPr lang="en-US" sz="2000" strike="noStrike" dirty="0" err="1">
                <a:solidFill>
                  <a:schemeClr val="bg1"/>
                </a:solidFill>
                <a:latin typeface="Calibri"/>
              </a:rPr>
              <a:t>Menyediakan</a:t>
            </a:r>
            <a:r>
              <a:rPr lang="en-US" sz="2000" strike="noStrike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000" strike="noStrike" dirty="0" err="1">
                <a:solidFill>
                  <a:schemeClr val="bg1"/>
                </a:solidFill>
                <a:latin typeface="Calibri"/>
              </a:rPr>
              <a:t>rencana</a:t>
            </a:r>
            <a:r>
              <a:rPr lang="en-US" sz="2000" strike="noStrike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000" strike="noStrike" dirty="0" err="1">
                <a:solidFill>
                  <a:schemeClr val="bg1"/>
                </a:solidFill>
                <a:latin typeface="Calibri"/>
              </a:rPr>
              <a:t>kerja</a:t>
            </a:r>
            <a:r>
              <a:rPr lang="en-US" sz="2000" strike="noStrike" dirty="0">
                <a:solidFill>
                  <a:schemeClr val="bg1"/>
                </a:solidFill>
                <a:latin typeface="Calibri"/>
              </a:rPr>
              <a:t> </a:t>
            </a:r>
            <a:r>
              <a:rPr lang="en-US" sz="2000" strike="noStrike" dirty="0" err="1">
                <a:solidFill>
                  <a:schemeClr val="bg1"/>
                </a:solidFill>
                <a:latin typeface="Calibri"/>
              </a:rPr>
              <a:t>awal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0" name="TextShape 7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>
                <a:latin typeface="Calibri Light"/>
              </a:rPr>
              <a:t>Deliverable </a:t>
            </a:r>
            <a:r>
              <a:rPr lang="en-US" sz="4400" strike="noStrike" dirty="0" err="1">
                <a:latin typeface="Calibri Light"/>
              </a:rPr>
              <a:t>tahap</a:t>
            </a:r>
            <a:r>
              <a:rPr lang="en-US" sz="4400" strike="noStrike" dirty="0">
                <a:latin typeface="Calibri Light"/>
              </a:rPr>
              <a:t> </a:t>
            </a:r>
            <a:r>
              <a:rPr lang="en-US" sz="4400" strike="noStrike" dirty="0" err="1">
                <a:latin typeface="Calibri Light"/>
              </a:rPr>
              <a:t>perencanaan</a:t>
            </a:r>
            <a:r>
              <a:rPr lang="en-US" sz="4400" strike="noStrike" dirty="0">
                <a:latin typeface="Calibri Light"/>
              </a:rPr>
              <a:t> </a:t>
            </a:r>
            <a:r>
              <a:rPr lang="en-US" sz="4400" strike="noStrike" dirty="0" err="1">
                <a:latin typeface="Calibri Light"/>
              </a:rPr>
              <a:t>merupakan</a:t>
            </a:r>
            <a:r>
              <a:rPr lang="en-US" sz="4400" strike="noStrike" dirty="0">
                <a:latin typeface="Calibri Light"/>
              </a:rPr>
              <a:t> input </a:t>
            </a:r>
            <a:r>
              <a:rPr lang="en-US" sz="4400" strike="noStrike" dirty="0" err="1">
                <a:latin typeface="Calibri Light"/>
              </a:rPr>
              <a:t>kunci</a:t>
            </a:r>
            <a:r>
              <a:rPr lang="en-US" sz="4400" strike="noStrike" dirty="0">
                <a:latin typeface="Calibri Light"/>
              </a:rPr>
              <a:t> </a:t>
            </a:r>
            <a:r>
              <a:rPr lang="en-US" sz="4400" strike="noStrike" dirty="0" err="1">
                <a:latin typeface="Calibri Light"/>
              </a:rPr>
              <a:t>tahap</a:t>
            </a:r>
            <a:r>
              <a:rPr lang="en-US" sz="4400" strike="noStrike" dirty="0">
                <a:latin typeface="Calibri Light"/>
              </a:rPr>
              <a:t> </a:t>
            </a:r>
            <a:r>
              <a:rPr lang="en-US" sz="4400" strike="noStrike" dirty="0" err="1">
                <a:latin typeface="Calibri Light"/>
              </a:rPr>
              <a:t>analisis</a:t>
            </a:r>
            <a:endParaRPr dirty="0"/>
          </a:p>
        </p:txBody>
      </p:sp>
      <p:sp>
        <p:nvSpPr>
          <p:cNvPr id="141" name="CustomShape 8"/>
          <p:cNvSpPr/>
          <p:nvPr/>
        </p:nvSpPr>
        <p:spPr>
          <a:xfrm>
            <a:off x="4404960" y="2725560"/>
            <a:ext cx="3678120" cy="3254040"/>
          </a:xfrm>
          <a:prstGeom prst="roundRect">
            <a:avLst>
              <a:gd name="adj" fmla="val 12960"/>
            </a:avLst>
          </a:prstGeom>
          <a:solidFill>
            <a:schemeClr val="accent4">
              <a:tint val="40000"/>
              <a:hueOff val="0"/>
              <a:satOff val="0"/>
              <a:lumOff val="0"/>
              <a:alphaOff val="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2960" tIns="102960" rIns="102960" bIns="2381040" anchor="ctr"/>
          <a:lstStyle/>
          <a:p>
            <a:pPr algn="ctr">
              <a:lnSpc>
                <a:spcPct val="90000"/>
              </a:lnSpc>
            </a:pPr>
            <a:r>
              <a:rPr lang="en-US" sz="2700" strike="noStrike" dirty="0">
                <a:solidFill>
                  <a:srgbClr val="000000"/>
                </a:solidFill>
                <a:latin typeface="Calibri"/>
              </a:rPr>
              <a:t>Deliverable </a:t>
            </a:r>
            <a:r>
              <a:rPr lang="en-US" sz="2700" strike="noStrike" dirty="0" err="1">
                <a:solidFill>
                  <a:srgbClr val="000000"/>
                </a:solidFill>
                <a:latin typeface="Calibri"/>
              </a:rPr>
              <a:t>tahap</a:t>
            </a:r>
            <a:r>
              <a:rPr lang="en-US" sz="2700" strike="noStrike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700" strike="noStrike" dirty="0" err="1">
                <a:solidFill>
                  <a:srgbClr val="000000"/>
                </a:solidFill>
                <a:latin typeface="Calibri"/>
              </a:rPr>
              <a:t>perencanaan</a:t>
            </a:r>
            <a:endParaRPr dirty="0"/>
          </a:p>
        </p:txBody>
      </p:sp>
      <p:sp>
        <p:nvSpPr>
          <p:cNvPr id="142" name="CustomShape 9"/>
          <p:cNvSpPr/>
          <p:nvPr/>
        </p:nvSpPr>
        <p:spPr>
          <a:xfrm>
            <a:off x="4772520" y="3702240"/>
            <a:ext cx="2942280" cy="639000"/>
          </a:xfrm>
          <a:prstGeom prst="roundRect">
            <a:avLst>
              <a:gd name="adj" fmla="val 1296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2000" rIns="71280" bIns="72000" anchor="ctr"/>
          <a:lstStyle/>
          <a:p>
            <a:pPr algn="ctr">
              <a:lnSpc>
                <a:spcPct val="9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Permintaan sistem</a:t>
            </a:r>
            <a:endParaRPr/>
          </a:p>
        </p:txBody>
      </p:sp>
      <p:sp>
        <p:nvSpPr>
          <p:cNvPr id="143" name="CustomShape 10"/>
          <p:cNvSpPr/>
          <p:nvPr/>
        </p:nvSpPr>
        <p:spPr>
          <a:xfrm>
            <a:off x="4772520" y="4439880"/>
            <a:ext cx="2942280" cy="639000"/>
          </a:xfrm>
          <a:prstGeom prst="roundRect">
            <a:avLst>
              <a:gd name="adj" fmla="val 12960"/>
            </a:avLst>
          </a:prstGeom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2000" rIns="71280" bIns="72000" anchor="ctr"/>
          <a:lstStyle/>
          <a:p>
            <a:pPr algn="ctr">
              <a:lnSpc>
                <a:spcPct val="9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Studi kelayakan</a:t>
            </a:r>
            <a:endParaRPr/>
          </a:p>
        </p:txBody>
      </p:sp>
      <p:sp>
        <p:nvSpPr>
          <p:cNvPr id="144" name="CustomShape 11"/>
          <p:cNvSpPr/>
          <p:nvPr/>
        </p:nvSpPr>
        <p:spPr>
          <a:xfrm>
            <a:off x="4772520" y="5177880"/>
            <a:ext cx="2942280" cy="639000"/>
          </a:xfrm>
          <a:prstGeom prst="roundRect">
            <a:avLst>
              <a:gd name="adj" fmla="val 12960"/>
            </a:avLst>
          </a:prstGeom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ln>
            <a:solidFill>
              <a:schemeClr val="lt1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1280" tIns="72000" rIns="71280" bIns="72000" anchor="ctr"/>
          <a:lstStyle/>
          <a:p>
            <a:pPr algn="ctr">
              <a:lnSpc>
                <a:spcPct val="90000"/>
              </a:lnSpc>
            </a:pPr>
            <a:r>
              <a:rPr lang="en-US" sz="2800" strike="noStrike">
                <a:solidFill>
                  <a:srgbClr val="000000"/>
                </a:solidFill>
                <a:latin typeface="Calibri"/>
              </a:rPr>
              <a:t>Rencana proyek</a:t>
            </a:r>
            <a:endParaRPr/>
          </a:p>
        </p:txBody>
      </p:sp>
      <p:sp>
        <p:nvSpPr>
          <p:cNvPr id="145" name="CustomShape 12"/>
          <p:cNvSpPr/>
          <p:nvPr/>
        </p:nvSpPr>
        <p:spPr>
          <a:xfrm>
            <a:off x="3483720" y="5072040"/>
            <a:ext cx="416880" cy="670320"/>
          </a:xfrm>
          <a:custGeom>
            <a:avLst/>
            <a:gdLst/>
            <a:ahLst/>
            <a:cxnLst/>
            <a:rect l="0" t="0" r="r" b="b"/>
            <a:pathLst>
              <a:path w="417198" h="670516">
                <a:moveTo>
                  <a:pt x="417197" y="536412"/>
                </a:moveTo>
                <a:lnTo>
                  <a:pt x="208598" y="536412"/>
                </a:lnTo>
                <a:lnTo>
                  <a:pt x="208598" y="670515"/>
                </a:lnTo>
                <a:lnTo>
                  <a:pt x="0" y="335257"/>
                </a:lnTo>
                <a:lnTo>
                  <a:pt x="208598" y="0"/>
                </a:lnTo>
                <a:lnTo>
                  <a:pt x="208598" y="134103"/>
                </a:lnTo>
                <a:lnTo>
                  <a:pt x="417197" y="134103"/>
                </a:lnTo>
                <a:lnTo>
                  <a:pt x="417197" y="536412"/>
                </a:lnTo>
              </a:path>
            </a:pathLst>
          </a:custGeom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46" name="CustomShape 13"/>
          <p:cNvSpPr/>
          <p:nvPr/>
        </p:nvSpPr>
        <p:spPr>
          <a:xfrm rot="21582000">
            <a:off x="8577000" y="5070600"/>
            <a:ext cx="420120" cy="670320"/>
          </a:xfrm>
          <a:custGeom>
            <a:avLst/>
            <a:gdLst/>
            <a:ahLst/>
            <a:cxnLst/>
            <a:rect l="0" t="0" r="r" b="b"/>
            <a:pathLst>
              <a:path w="834366" h="670516">
                <a:moveTo>
                  <a:pt x="0" y="134103"/>
                </a:moveTo>
                <a:lnTo>
                  <a:pt x="499108" y="134103"/>
                </a:lnTo>
                <a:lnTo>
                  <a:pt x="499108" y="0"/>
                </a:lnTo>
                <a:lnTo>
                  <a:pt x="834365" y="335258"/>
                </a:lnTo>
                <a:lnTo>
                  <a:pt x="499108" y="670515"/>
                </a:lnTo>
                <a:lnTo>
                  <a:pt x="499108" y="536412"/>
                </a:lnTo>
                <a:lnTo>
                  <a:pt x="0" y="536412"/>
                </a:lnTo>
                <a:lnTo>
                  <a:pt x="0" y="134103"/>
                </a:lnTo>
              </a:path>
            </a:pathLst>
          </a:custGeom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477672" y="832513"/>
            <a:ext cx="9733128" cy="767687"/>
          </a:xfrm>
        </p:spPr>
        <p:txBody>
          <a:bodyPr rtlCol="0">
            <a:noAutofit/>
          </a:bodyPr>
          <a:lstStyle/>
          <a:p>
            <a:pPr algn="l">
              <a:defRPr/>
            </a:pPr>
            <a:r>
              <a:rPr lang="en-US" sz="4400" b="0" cap="none" dirty="0" err="1" smtClean="0">
                <a:effectLst/>
                <a:latin typeface="Calibri Light" panose="020F0302020204030204" pitchFamily="34" charset="0"/>
              </a:rPr>
              <a:t>Pengujian</a:t>
            </a:r>
            <a:r>
              <a:rPr lang="en-US" sz="4400" b="0" cap="none" dirty="0" smtClean="0">
                <a:effectLst/>
                <a:latin typeface="Calibri Light" panose="020F0302020204030204" pitchFamily="34" charset="0"/>
              </a:rPr>
              <a:t> </a:t>
            </a:r>
            <a:r>
              <a:rPr lang="en-US" sz="4400" b="0" cap="none" dirty="0" err="1" smtClean="0">
                <a:effectLst/>
                <a:latin typeface="Calibri Light" panose="020F0302020204030204" pitchFamily="34" charset="0"/>
              </a:rPr>
              <a:t>Pendefinisian</a:t>
            </a:r>
            <a:r>
              <a:rPr lang="en-US" sz="4400" b="0" cap="none" dirty="0" smtClean="0">
                <a:effectLst/>
                <a:latin typeface="Calibri Light" panose="020F0302020204030204" pitchFamily="34" charset="0"/>
              </a:rPr>
              <a:t> </a:t>
            </a:r>
            <a:r>
              <a:rPr lang="en-US" sz="4400" b="0" cap="none" dirty="0" err="1" smtClean="0">
                <a:effectLst/>
                <a:latin typeface="Calibri Light" panose="020F0302020204030204" pitchFamily="34" charset="0"/>
              </a:rPr>
              <a:t>Kebutuhan</a:t>
            </a:r>
            <a:endParaRPr lang="en-US" sz="4400" b="0" cap="none" dirty="0">
              <a:effectLst/>
              <a:latin typeface="Calibri Light" panose="020F0302020204030204" pitchFamily="34" charset="0"/>
            </a:endParaRP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0949759"/>
              </p:ext>
            </p:extLst>
          </p:nvPr>
        </p:nvGraphicFramePr>
        <p:xfrm>
          <a:off x="1981200" y="1676401"/>
          <a:ext cx="8229600" cy="444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57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105508"/>
            <a:ext cx="10353761" cy="1326321"/>
          </a:xfrm>
        </p:spPr>
        <p:txBody>
          <a:bodyPr/>
          <a:lstStyle/>
          <a:p>
            <a:r>
              <a:rPr lang="en-US" dirty="0" smtClean="0"/>
              <a:t>TUGAS INDIVIDU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31829"/>
            <a:ext cx="10353762" cy="4863463"/>
          </a:xfrm>
        </p:spPr>
        <p:txBody>
          <a:bodyPr>
            <a:normAutofit/>
          </a:bodyPr>
          <a:lstStyle/>
          <a:p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Wisma</a:t>
            </a:r>
            <a:r>
              <a:rPr lang="en-US" dirty="0" smtClean="0"/>
              <a:t> </a:t>
            </a:r>
            <a:r>
              <a:rPr lang="en-US" dirty="0" err="1" smtClean="0"/>
              <a:t>Tamu</a:t>
            </a:r>
            <a:r>
              <a:rPr lang="en-US" dirty="0" smtClean="0"/>
              <a:t> (</a:t>
            </a:r>
            <a:r>
              <a:rPr lang="en-US" dirty="0" err="1" smtClean="0"/>
              <a:t>Penginapan</a:t>
            </a:r>
            <a:r>
              <a:rPr lang="en-US" dirty="0" smtClean="0"/>
              <a:t>)  ----- NRP </a:t>
            </a:r>
            <a:r>
              <a:rPr lang="en-US" dirty="0" err="1" smtClean="0"/>
              <a:t>Ganjil</a:t>
            </a:r>
            <a:r>
              <a:rPr lang="en-US" dirty="0" smtClean="0"/>
              <a:t>      </a:t>
            </a:r>
          </a:p>
          <a:p>
            <a:pPr marL="457200" lvl="1" indent="0">
              <a:buNone/>
            </a:pPr>
            <a:r>
              <a:rPr lang="en-US" dirty="0" err="1" smtClean="0"/>
              <a:t>Persewaan</a:t>
            </a:r>
            <a:r>
              <a:rPr lang="en-US" dirty="0" smtClean="0"/>
              <a:t> </a:t>
            </a:r>
            <a:r>
              <a:rPr lang="en-US" dirty="0" err="1" smtClean="0"/>
              <a:t>Lapangan</a:t>
            </a:r>
            <a:r>
              <a:rPr lang="en-US" dirty="0" smtClean="0"/>
              <a:t> Futsal ----- NRP </a:t>
            </a:r>
            <a:r>
              <a:rPr lang="en-US" dirty="0" err="1" smtClean="0"/>
              <a:t>Genap</a:t>
            </a:r>
            <a:endParaRPr lang="en-US" dirty="0" smtClean="0"/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</a:p>
          <a:p>
            <a:pPr marL="800100" lvl="1" indent="-342900">
              <a:lnSpc>
                <a:spcPct val="100000"/>
              </a:lnSpc>
            </a:pPr>
            <a:r>
              <a:rPr lang="en-US" sz="2400" dirty="0" err="1">
                <a:latin typeface="Calibri"/>
              </a:rPr>
              <a:t>Apa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saja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kebutuhan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bisnis</a:t>
            </a:r>
            <a:r>
              <a:rPr lang="en-US" sz="2400" dirty="0">
                <a:latin typeface="Calibri"/>
              </a:rPr>
              <a:t> (</a:t>
            </a:r>
            <a:r>
              <a:rPr lang="en-US" sz="2400" i="1" dirty="0">
                <a:latin typeface="Calibri"/>
              </a:rPr>
              <a:t>business requirements</a:t>
            </a:r>
            <a:r>
              <a:rPr lang="en-US" sz="2400" dirty="0">
                <a:latin typeface="Calibri"/>
              </a:rPr>
              <a:t>)?</a:t>
            </a:r>
            <a:endParaRPr lang="en-US" dirty="0"/>
          </a:p>
          <a:p>
            <a:pPr marL="800100" lvl="1" indent="-342900">
              <a:lnSpc>
                <a:spcPct val="100000"/>
              </a:lnSpc>
            </a:pPr>
            <a:r>
              <a:rPr lang="en-US" sz="2400" dirty="0" err="1">
                <a:latin typeface="Calibri"/>
              </a:rPr>
              <a:t>Apa</a:t>
            </a:r>
            <a:r>
              <a:rPr lang="en-US" sz="2400" dirty="0">
                <a:latin typeface="Calibri"/>
              </a:rPr>
              <a:t> yang </a:t>
            </a:r>
            <a:r>
              <a:rPr lang="en-US" sz="2400" dirty="0" err="1">
                <a:latin typeface="Calibri"/>
              </a:rPr>
              <a:t>harus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dilakukan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pengguna</a:t>
            </a:r>
            <a:r>
              <a:rPr lang="en-US" sz="2400" dirty="0">
                <a:latin typeface="Calibri"/>
              </a:rPr>
              <a:t> (</a:t>
            </a:r>
            <a:r>
              <a:rPr lang="en-US" sz="2400" i="1" dirty="0">
                <a:latin typeface="Calibri"/>
              </a:rPr>
              <a:t>user requirements</a:t>
            </a:r>
            <a:r>
              <a:rPr lang="en-US" sz="2400" dirty="0">
                <a:latin typeface="Calibri"/>
              </a:rPr>
              <a:t>)?</a:t>
            </a:r>
            <a:endParaRPr lang="en-US" dirty="0"/>
          </a:p>
          <a:p>
            <a:pPr marL="800100" lvl="1" indent="-342900">
              <a:lnSpc>
                <a:spcPct val="100000"/>
              </a:lnSpc>
            </a:pPr>
            <a:r>
              <a:rPr lang="en-US" sz="2400" dirty="0" err="1">
                <a:latin typeface="Calibri"/>
              </a:rPr>
              <a:t>Apa</a:t>
            </a:r>
            <a:r>
              <a:rPr lang="en-US" sz="2400" dirty="0">
                <a:latin typeface="Calibri"/>
              </a:rPr>
              <a:t> yang </a:t>
            </a:r>
            <a:r>
              <a:rPr lang="en-US" sz="2400" dirty="0" err="1">
                <a:latin typeface="Calibri"/>
              </a:rPr>
              <a:t>harus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dilakukan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perangkat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lunak</a:t>
            </a:r>
            <a:r>
              <a:rPr lang="en-US" sz="2400" dirty="0">
                <a:latin typeface="Calibri"/>
              </a:rPr>
              <a:t> </a:t>
            </a:r>
            <a:r>
              <a:rPr lang="en-US" sz="2400" i="1" dirty="0">
                <a:latin typeface="Calibri"/>
              </a:rPr>
              <a:t>(functional requirements)?</a:t>
            </a:r>
            <a:endParaRPr lang="en-US" dirty="0"/>
          </a:p>
          <a:p>
            <a:pPr marL="800100" lvl="1" indent="-342900">
              <a:lnSpc>
                <a:spcPct val="100000"/>
              </a:lnSpc>
            </a:pPr>
            <a:r>
              <a:rPr lang="en-US" sz="2400" dirty="0" err="1">
                <a:latin typeface="Calibri"/>
              </a:rPr>
              <a:t>Karakteristik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apa</a:t>
            </a:r>
            <a:r>
              <a:rPr lang="en-US" sz="2400" dirty="0">
                <a:latin typeface="Calibri"/>
              </a:rPr>
              <a:t> yang </a:t>
            </a:r>
            <a:r>
              <a:rPr lang="en-US" sz="2400" dirty="0" err="1">
                <a:latin typeface="Calibri"/>
              </a:rPr>
              <a:t>harus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dimiliki</a:t>
            </a:r>
            <a:r>
              <a:rPr lang="en-US" sz="2400" dirty="0">
                <a:latin typeface="Calibri"/>
              </a:rPr>
              <a:t> </a:t>
            </a:r>
            <a:r>
              <a:rPr lang="en-US" sz="2400" dirty="0" err="1">
                <a:latin typeface="Calibri"/>
              </a:rPr>
              <a:t>sistem</a:t>
            </a:r>
            <a:r>
              <a:rPr lang="en-US" sz="2400" dirty="0">
                <a:latin typeface="Calibri"/>
              </a:rPr>
              <a:t> </a:t>
            </a:r>
            <a:r>
              <a:rPr lang="en-US" sz="2400" i="1" dirty="0">
                <a:latin typeface="Calibri"/>
              </a:rPr>
              <a:t>(nonfunctional requirements)?</a:t>
            </a:r>
            <a:endParaRPr lang="en-US" dirty="0"/>
          </a:p>
          <a:p>
            <a:pPr marL="342900" indent="-342900">
              <a:lnSpc>
                <a:spcPct val="100000"/>
              </a:lnSpc>
            </a:pPr>
            <a:r>
              <a:rPr lang="en-US" dirty="0" err="1" smtClean="0"/>
              <a:t>Lakukan</a:t>
            </a:r>
            <a:r>
              <a:rPr lang="en-US" dirty="0" smtClean="0"/>
              <a:t> mapping (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di excel)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789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Petunjuk</a:t>
            </a:r>
            <a:r>
              <a:rPr lang="en-US" dirty="0" smtClean="0"/>
              <a:t> </a:t>
            </a:r>
            <a:r>
              <a:rPr lang="en-US" dirty="0" err="1" smtClean="0"/>
              <a:t>pengumpulan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survey/</a:t>
            </a:r>
            <a:r>
              <a:rPr lang="en-US" dirty="0" err="1" smtClean="0"/>
              <a:t>observasi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Dikerjakan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spreadsheet</a:t>
            </a:r>
          </a:p>
          <a:p>
            <a:r>
              <a:rPr lang="en-US" dirty="0" err="1" smtClean="0"/>
              <a:t>Dicetak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landscape, </a:t>
            </a:r>
            <a:r>
              <a:rPr lang="en-US" dirty="0" err="1" smtClean="0"/>
              <a:t>diatur</a:t>
            </a:r>
            <a:r>
              <a:rPr lang="en-US" dirty="0" smtClean="0"/>
              <a:t> </a:t>
            </a:r>
            <a:r>
              <a:rPr lang="en-US" dirty="0" err="1" smtClean="0"/>
              <a:t>sedemikia</a:t>
            </a:r>
            <a:r>
              <a:rPr lang="en-US" dirty="0" smtClean="0"/>
              <a:t> </a:t>
            </a:r>
            <a:r>
              <a:rPr lang="en-US" dirty="0" err="1" smtClean="0"/>
              <a:t>rupa</a:t>
            </a:r>
            <a:r>
              <a:rPr lang="en-US" dirty="0" smtClean="0"/>
              <a:t> </a:t>
            </a:r>
            <a:r>
              <a:rPr lang="en-US" dirty="0" err="1" smtClean="0"/>
              <a:t>biar</a:t>
            </a:r>
            <a:r>
              <a:rPr lang="en-US" dirty="0" smtClean="0"/>
              <a:t> </a:t>
            </a:r>
            <a:r>
              <a:rPr lang="en-US" dirty="0" err="1" smtClean="0"/>
              <a:t>tdk</a:t>
            </a:r>
            <a:r>
              <a:rPr lang="en-US" dirty="0" smtClean="0"/>
              <a:t> </a:t>
            </a:r>
            <a:r>
              <a:rPr lang="en-US" dirty="0" err="1" smtClean="0"/>
              <a:t>kepotong</a:t>
            </a:r>
            <a:endParaRPr lang="en-US" dirty="0" smtClean="0"/>
          </a:p>
          <a:p>
            <a:r>
              <a:rPr lang="en-US" dirty="0" err="1" smtClean="0"/>
              <a:t>Beri</a:t>
            </a:r>
            <a:r>
              <a:rPr lang="en-US" dirty="0" smtClean="0"/>
              <a:t> </a:t>
            </a:r>
            <a:r>
              <a:rPr lang="en-US" dirty="0" err="1" smtClean="0"/>
              <a:t>identitas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endParaRPr lang="en-US" dirty="0" smtClean="0"/>
          </a:p>
          <a:p>
            <a:r>
              <a:rPr lang="en-US" dirty="0" err="1" smtClean="0"/>
              <a:t>Plagiat</a:t>
            </a:r>
            <a:r>
              <a:rPr lang="en-US" dirty="0" smtClean="0"/>
              <a:t>, dua2nya di </a:t>
            </a:r>
            <a:r>
              <a:rPr lang="en-US" dirty="0" err="1" smtClean="0"/>
              <a:t>Nol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endParaRPr lang="en-US" dirty="0" smtClean="0"/>
          </a:p>
          <a:p>
            <a:r>
              <a:rPr lang="en-US" dirty="0" err="1" smtClean="0"/>
              <a:t>Dikumpulkan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pertemuan</a:t>
            </a:r>
            <a:r>
              <a:rPr lang="en-US" dirty="0" smtClean="0"/>
              <a:t> </a:t>
            </a:r>
            <a:r>
              <a:rPr lang="en-US" dirty="0" err="1" smtClean="0"/>
              <a:t>berikutnya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2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 err="1">
                <a:latin typeface="Calibri Light"/>
              </a:rPr>
              <a:t>Tiga</a:t>
            </a:r>
            <a:r>
              <a:rPr lang="en-US" sz="4400" strike="noStrike" dirty="0">
                <a:latin typeface="Calibri Light"/>
              </a:rPr>
              <a:t> proses </a:t>
            </a:r>
            <a:r>
              <a:rPr lang="en-US" sz="4400" strike="noStrike" dirty="0" err="1">
                <a:latin typeface="Calibri Light"/>
              </a:rPr>
              <a:t>dasar</a:t>
            </a:r>
            <a:r>
              <a:rPr lang="en-US" sz="4400" strike="noStrike" dirty="0">
                <a:latin typeface="Calibri Light"/>
              </a:rPr>
              <a:t> </a:t>
            </a:r>
            <a:r>
              <a:rPr lang="en-US" sz="4400" strike="noStrike" dirty="0" err="1">
                <a:latin typeface="Calibri Light"/>
              </a:rPr>
              <a:t>tahap</a:t>
            </a:r>
            <a:r>
              <a:rPr lang="en-US" sz="4400" strike="noStrike" dirty="0">
                <a:latin typeface="Calibri Light"/>
              </a:rPr>
              <a:t> </a:t>
            </a:r>
            <a:r>
              <a:rPr lang="en-US" sz="4400" strike="noStrike" dirty="0" err="1">
                <a:latin typeface="Calibri Light"/>
              </a:rPr>
              <a:t>analisis</a:t>
            </a:r>
            <a:endParaRPr dirty="0"/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149" name="CustomShape 3"/>
          <p:cNvSpPr/>
          <p:nvPr/>
        </p:nvSpPr>
        <p:spPr>
          <a:xfrm>
            <a:off x="-2743560" y="1838880"/>
            <a:ext cx="4978800" cy="4978800"/>
          </a:xfrm>
          <a:prstGeom prst="blockArc">
            <a:avLst>
              <a:gd name="adj1" fmla="val 18900000"/>
              <a:gd name="adj2" fmla="val 2700000"/>
              <a:gd name="adj3" fmla="val 434"/>
            </a:avLst>
          </a:prstGeom>
          <a:noFill/>
          <a:ln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4"/>
          <p:cNvSpPr/>
          <p:nvPr/>
        </p:nvSpPr>
        <p:spPr>
          <a:xfrm>
            <a:off x="1949760" y="2849760"/>
            <a:ext cx="8757360" cy="739080"/>
          </a:xfrm>
          <a:prstGeom prst="rect">
            <a:avLst/>
          </a:prstGeom>
          <a:gradFill>
            <a:gsLst>
              <a:gs pos="0">
                <a:schemeClr val="accent2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2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3">
            <a:scrgbClr r="0" g="0" b="0"/>
          </a:effectRef>
          <a:fontRef idx="minor"/>
        </p:style>
        <p:txBody>
          <a:bodyPr lIns="58680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 strike="noStrike">
                <a:solidFill>
                  <a:srgbClr val="000000"/>
                </a:solidFill>
                <a:latin typeface="Calibri"/>
              </a:rPr>
              <a:t>Memahami situasi saat ini (as-is system)</a:t>
            </a:r>
            <a:endParaRPr/>
          </a:p>
        </p:txBody>
      </p:sp>
      <p:sp>
        <p:nvSpPr>
          <p:cNvPr id="151" name="CustomShape 5"/>
          <p:cNvSpPr/>
          <p:nvPr/>
        </p:nvSpPr>
        <p:spPr>
          <a:xfrm>
            <a:off x="1487880" y="2757600"/>
            <a:ext cx="923760" cy="92376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2218680" y="3958920"/>
            <a:ext cx="8488440" cy="739080"/>
          </a:xfrm>
          <a:prstGeom prst="rect">
            <a:avLst/>
          </a:prstGeom>
          <a:gradFill>
            <a:gsLst>
              <a:gs pos="0">
                <a:schemeClr val="accent3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3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3">
            <a:scrgbClr r="0" g="0" b="0"/>
          </a:effectRef>
          <a:fontRef idx="minor"/>
        </p:style>
        <p:txBody>
          <a:bodyPr lIns="58680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 strike="noStrike">
                <a:solidFill>
                  <a:srgbClr val="000000"/>
                </a:solidFill>
                <a:latin typeface="Calibri"/>
              </a:rPr>
              <a:t>Mengidentifikasi perbaikan</a:t>
            </a:r>
            <a:endParaRPr/>
          </a:p>
        </p:txBody>
      </p:sp>
      <p:sp>
        <p:nvSpPr>
          <p:cNvPr id="153" name="CustomShape 7"/>
          <p:cNvSpPr/>
          <p:nvPr/>
        </p:nvSpPr>
        <p:spPr>
          <a:xfrm>
            <a:off x="1756440" y="3866400"/>
            <a:ext cx="923760" cy="92376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3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  <p:sp>
        <p:nvSpPr>
          <p:cNvPr id="154" name="CustomShape 8"/>
          <p:cNvSpPr/>
          <p:nvPr/>
        </p:nvSpPr>
        <p:spPr>
          <a:xfrm>
            <a:off x="1949760" y="5068080"/>
            <a:ext cx="8757360" cy="739080"/>
          </a:xfrm>
          <a:prstGeom prst="rect">
            <a:avLst/>
          </a:prstGeom>
          <a:gradFill>
            <a:gsLst>
              <a:gs pos="0">
                <a:schemeClr val="accent4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4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3">
            <a:scrgbClr r="0" g="0" b="0"/>
          </a:effectRef>
          <a:fontRef idx="minor"/>
        </p:style>
        <p:txBody>
          <a:bodyPr lIns="58680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 strike="noStrike">
                <a:solidFill>
                  <a:srgbClr val="000000"/>
                </a:solidFill>
                <a:latin typeface="Calibri"/>
              </a:rPr>
              <a:t>Mendefinisikan kebutuhan sistem yang baru (to-be system)</a:t>
            </a:r>
            <a:endParaRPr/>
          </a:p>
        </p:txBody>
      </p:sp>
      <p:sp>
        <p:nvSpPr>
          <p:cNvPr id="155" name="CustomShape 9"/>
          <p:cNvSpPr/>
          <p:nvPr/>
        </p:nvSpPr>
        <p:spPr>
          <a:xfrm>
            <a:off x="1487880" y="4975560"/>
            <a:ext cx="923760" cy="923760"/>
          </a:xfrm>
          <a:prstGeom prst="ellipse">
            <a:avLst/>
          </a:prstGeom>
          <a:solidFill>
            <a:schemeClr val="lt1">
              <a:hueOff val="0"/>
              <a:satOff val="0"/>
              <a:lumOff val="0"/>
              <a:alphaOff val="0"/>
            </a:schemeClr>
          </a:solidFill>
          <a:ln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</a:ln>
        </p:spPr>
        <p:style>
          <a:lnRef idx="1">
            <a:scrgbClr r="0" g="0" b="0"/>
          </a:lnRef>
          <a:fillRef idx="0">
            <a:scrgbClr r="0" g="0" b="0"/>
          </a:fillRef>
          <a:effectRef idx="2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>
                <a:latin typeface="Calibri Light"/>
              </a:rPr>
              <a:t>Pop Quiz</a:t>
            </a:r>
            <a:endParaRPr dirty="0"/>
          </a:p>
        </p:txBody>
      </p:sp>
      <p:sp>
        <p:nvSpPr>
          <p:cNvPr id="157" name="TextShape 2"/>
          <p:cNvSpPr txBox="1"/>
          <p:nvPr/>
        </p:nvSpPr>
        <p:spPr>
          <a:xfrm>
            <a:off x="838080" y="186228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 err="1">
                <a:latin typeface="Calibri"/>
              </a:rPr>
              <a:t>Bisakah</a:t>
            </a:r>
            <a:r>
              <a:rPr lang="en-US" sz="2800" strike="noStrike" dirty="0">
                <a:latin typeface="Calibri"/>
              </a:rPr>
              <a:t> proses </a:t>
            </a:r>
            <a:r>
              <a:rPr lang="en-US" sz="2800" strike="noStrike" dirty="0" err="1">
                <a:latin typeface="Calibri"/>
              </a:rPr>
              <a:t>berikut</a:t>
            </a:r>
            <a:r>
              <a:rPr lang="en-US" sz="2800" strike="noStrike" dirty="0">
                <a:latin typeface="Calibri"/>
              </a:rPr>
              <a:t> di-skip?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trike="noStrike" dirty="0" err="1">
                <a:latin typeface="Calibri"/>
              </a:rPr>
              <a:t>Memahami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situasi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saat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ini</a:t>
            </a:r>
            <a:r>
              <a:rPr lang="en-US" sz="2400" strike="noStrike" dirty="0">
                <a:latin typeface="Calibri"/>
              </a:rPr>
              <a:t> (as-is system)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Mengidentifikasi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perbaikan</a:t>
            </a:r>
            <a:endParaRPr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 err="1">
                <a:latin typeface="Calibri"/>
              </a:rPr>
              <a:t>Berikan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penjelasan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 err="1">
                <a:latin typeface="Calibri Light"/>
              </a:rPr>
              <a:t>Tahap</a:t>
            </a:r>
            <a:r>
              <a:rPr lang="en-US" sz="4400" strike="noStrike" dirty="0">
                <a:latin typeface="Calibri Light"/>
              </a:rPr>
              <a:t> </a:t>
            </a:r>
            <a:r>
              <a:rPr lang="en-US" sz="4400" strike="noStrike" dirty="0" err="1">
                <a:latin typeface="Calibri Light"/>
              </a:rPr>
              <a:t>Analisis</a:t>
            </a:r>
            <a:endParaRPr dirty="0"/>
          </a:p>
        </p:txBody>
      </p:sp>
      <p:sp>
        <p:nvSpPr>
          <p:cNvPr id="15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 err="1">
                <a:latin typeface="Calibri"/>
              </a:rPr>
              <a:t>Dibutuhkan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kemampuan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berpikir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kritis</a:t>
            </a:r>
            <a:r>
              <a:rPr lang="en-US" sz="2800" strike="noStrike" dirty="0">
                <a:latin typeface="Calibri"/>
              </a:rPr>
              <a:t>  (</a:t>
            </a:r>
            <a:r>
              <a:rPr lang="en-US" sz="2800" i="1" strike="noStrike" dirty="0">
                <a:latin typeface="Calibri"/>
              </a:rPr>
              <a:t>critical thinking skill</a:t>
            </a:r>
            <a:r>
              <a:rPr lang="en-US" sz="2800" strike="noStrike" dirty="0">
                <a:latin typeface="Calibri"/>
              </a:rPr>
              <a:t>) yang </a:t>
            </a:r>
            <a:r>
              <a:rPr lang="en-US" sz="2800" strike="noStrike" dirty="0" err="1">
                <a:latin typeface="Calibri"/>
              </a:rPr>
              <a:t>tajam</a:t>
            </a:r>
            <a:r>
              <a:rPr lang="en-US" sz="2800" strike="noStrike" dirty="0">
                <a:latin typeface="Calibri"/>
              </a:rPr>
              <a:t>.</a:t>
            </a:r>
            <a:endParaRPr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1" strike="noStrike" dirty="0">
                <a:latin typeface="Calibri"/>
              </a:rPr>
              <a:t>Critical thinking </a:t>
            </a:r>
            <a:r>
              <a:rPr lang="en-US" sz="2800" strike="noStrike" dirty="0" err="1">
                <a:latin typeface="Calibri"/>
              </a:rPr>
              <a:t>adalah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kemampuan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untuk</a:t>
            </a:r>
            <a:r>
              <a:rPr lang="en-US" sz="2800" strike="noStrike" dirty="0">
                <a:latin typeface="Calibri"/>
              </a:rPr>
              <a:t>: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trike="noStrike" dirty="0" err="1">
                <a:latin typeface="Calibri"/>
              </a:rPr>
              <a:t>mengenali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kekuatan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dan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kelemahan</a:t>
            </a:r>
            <a:r>
              <a:rPr lang="en-US" sz="2400" strike="noStrike" dirty="0">
                <a:latin typeface="Calibri"/>
              </a:rPr>
              <a:t> 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trike="noStrike" dirty="0" err="1">
                <a:latin typeface="Calibri"/>
              </a:rPr>
              <a:t>Mengubah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sebuah</a:t>
            </a:r>
            <a:r>
              <a:rPr lang="en-US" sz="2400" strike="noStrike" dirty="0">
                <a:latin typeface="Calibri"/>
              </a:rPr>
              <a:t> ide </a:t>
            </a:r>
            <a:r>
              <a:rPr lang="en-US" sz="2400" strike="noStrike" dirty="0" err="1">
                <a:latin typeface="Calibri"/>
              </a:rPr>
              <a:t>ke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dalam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bentuk</a:t>
            </a:r>
            <a:r>
              <a:rPr lang="en-US" sz="2400" strike="noStrike" dirty="0">
                <a:latin typeface="Calibri"/>
              </a:rPr>
              <a:t> yang </a:t>
            </a:r>
            <a:r>
              <a:rPr lang="en-US" sz="2400" strike="noStrike" dirty="0" err="1">
                <a:latin typeface="Calibri"/>
              </a:rPr>
              <a:t>lebih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ditingkatkan</a:t>
            </a:r>
            <a:endParaRPr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 err="1">
                <a:latin typeface="Calibri"/>
              </a:rPr>
              <a:t>Kemampuan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i="1" strike="noStrike" dirty="0">
                <a:latin typeface="Calibri"/>
              </a:rPr>
              <a:t>critical thinking </a:t>
            </a:r>
            <a:r>
              <a:rPr lang="en-US" sz="2800" strike="noStrike" dirty="0" err="1">
                <a:latin typeface="Calibri"/>
              </a:rPr>
              <a:t>seorang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analis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digunakan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untuk</a:t>
            </a:r>
            <a:r>
              <a:rPr lang="en-US" sz="2800" strike="noStrike" dirty="0">
                <a:latin typeface="Calibri"/>
              </a:rPr>
              <a:t>: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trike="noStrike" dirty="0" err="1">
                <a:latin typeface="Calibri"/>
              </a:rPr>
              <a:t>Memahami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permasalahan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trike="noStrike" dirty="0" err="1">
                <a:latin typeface="Calibri"/>
              </a:rPr>
              <a:t>Mengembangkan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bisnis</a:t>
            </a:r>
            <a:r>
              <a:rPr lang="en-US" sz="2400" strike="noStrike" dirty="0">
                <a:latin typeface="Calibri"/>
              </a:rPr>
              <a:t> proses yang </a:t>
            </a:r>
            <a:r>
              <a:rPr lang="en-US" sz="2400" strike="noStrike" dirty="0" err="1">
                <a:latin typeface="Calibri"/>
              </a:rPr>
              <a:t>baru</a:t>
            </a:r>
            <a:r>
              <a:rPr lang="en-US" sz="2400" strike="noStrike" dirty="0">
                <a:latin typeface="Calibri"/>
              </a:rPr>
              <a:t>/</a:t>
            </a:r>
            <a:r>
              <a:rPr lang="en-US" sz="2400" strike="noStrike" dirty="0" err="1">
                <a:latin typeface="Calibri"/>
              </a:rPr>
              <a:t>lebih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maju</a:t>
            </a:r>
            <a:r>
              <a:rPr lang="en-US" sz="2400" strike="noStrike" dirty="0">
                <a:latin typeface="Calibri"/>
              </a:rPr>
              <a:t> yang </a:t>
            </a:r>
            <a:r>
              <a:rPr lang="en-US" sz="2400" strike="noStrike" dirty="0" err="1">
                <a:latin typeface="Calibri"/>
              </a:rPr>
              <a:t>didukung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oleh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teknologi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sistem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informasi</a:t>
            </a:r>
            <a:r>
              <a:rPr lang="en-US" sz="2400" strike="noStrike" dirty="0">
                <a:latin typeface="Calibri"/>
              </a:rPr>
              <a:t>.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trike="noStrike" dirty="0" err="1">
                <a:latin typeface="Calibri"/>
              </a:rPr>
              <a:t>Menguji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hasil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penemuan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kebutuhan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dan</a:t>
            </a:r>
            <a:endParaRPr dirty="0"/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strike="noStrike" dirty="0" err="1">
                <a:latin typeface="Calibri"/>
              </a:rPr>
              <a:t>Mengubah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kebutuhan-kebutuhan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tsb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menjadi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sebuah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konsep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pada</a:t>
            </a:r>
            <a:r>
              <a:rPr lang="en-US" sz="2400" strike="noStrike" dirty="0">
                <a:latin typeface="Calibri"/>
              </a:rPr>
              <a:t> </a:t>
            </a:r>
            <a:r>
              <a:rPr lang="en-US" sz="2400" strike="noStrike" dirty="0" err="1">
                <a:latin typeface="Calibri"/>
              </a:rPr>
              <a:t>sistem</a:t>
            </a:r>
            <a:r>
              <a:rPr lang="en-US" sz="2400" strike="noStrike" dirty="0">
                <a:latin typeface="Calibri"/>
              </a:rPr>
              <a:t> yang </a:t>
            </a:r>
            <a:r>
              <a:rPr lang="en-US" sz="2400" strike="noStrike" dirty="0" err="1">
                <a:latin typeface="Calibri"/>
              </a:rPr>
              <a:t>baru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strike="noStrike" dirty="0" err="1">
                <a:latin typeface="Calibri Light"/>
              </a:rPr>
              <a:t>Tahap</a:t>
            </a:r>
            <a:r>
              <a:rPr lang="en-US" sz="4400" strike="noStrike" dirty="0">
                <a:latin typeface="Calibri Light"/>
              </a:rPr>
              <a:t> </a:t>
            </a:r>
            <a:r>
              <a:rPr lang="en-US" sz="4400" strike="noStrike" dirty="0" err="1">
                <a:latin typeface="Calibri Light"/>
              </a:rPr>
              <a:t>Analisis</a:t>
            </a:r>
            <a:endParaRPr dirty="0"/>
          </a:p>
        </p:txBody>
      </p:sp>
      <p:sp>
        <p:nvSpPr>
          <p:cNvPr id="16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>
                <a:latin typeface="Calibri"/>
              </a:rPr>
              <a:t>Deliverable final </a:t>
            </a:r>
            <a:r>
              <a:rPr lang="en-US" sz="2800" strike="noStrike" dirty="0" err="1">
                <a:latin typeface="Calibri"/>
              </a:rPr>
              <a:t>dari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tahap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analisis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berupa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u="sng" strike="noStrike" dirty="0">
                <a:latin typeface="Calibri"/>
              </a:rPr>
              <a:t>proposal </a:t>
            </a:r>
            <a:r>
              <a:rPr lang="en-US" sz="2800" u="sng" strike="noStrike" dirty="0" err="1">
                <a:latin typeface="Calibri"/>
              </a:rPr>
              <a:t>sistem</a:t>
            </a:r>
            <a:r>
              <a:rPr lang="en-US" sz="2800" strike="noStrike" dirty="0">
                <a:latin typeface="Calibri"/>
              </a:rPr>
              <a:t>, yang </a:t>
            </a:r>
            <a:r>
              <a:rPr lang="en-US" sz="2800" strike="noStrike" dirty="0" err="1">
                <a:latin typeface="Calibri"/>
              </a:rPr>
              <a:t>berisi</a:t>
            </a:r>
            <a:r>
              <a:rPr lang="en-US" sz="2800" strike="noStrike" dirty="0">
                <a:latin typeface="Calibri"/>
              </a:rPr>
              <a:t>: </a:t>
            </a:r>
            <a:endParaRPr lang="en-US" sz="2800" strike="noStrike" dirty="0" smtClean="0">
              <a:latin typeface="Calibri"/>
            </a:endParaRP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 err="1" smtClean="0">
                <a:latin typeface="Calibri"/>
              </a:rPr>
              <a:t>pernyataan</a:t>
            </a:r>
            <a:r>
              <a:rPr lang="en-US" sz="2800" strike="noStrike" dirty="0" smtClean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definisi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kebutuhan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secara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detil</a:t>
            </a:r>
            <a:r>
              <a:rPr lang="en-US" sz="2800" strike="noStrike" dirty="0">
                <a:latin typeface="Calibri"/>
              </a:rPr>
              <a:t>, </a:t>
            </a:r>
            <a:endParaRPr lang="en-US" sz="2800" strike="noStrike" dirty="0" smtClean="0">
              <a:latin typeface="Calibri"/>
            </a:endParaRP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 smtClean="0">
                <a:latin typeface="Calibri"/>
              </a:rPr>
              <a:t>use </a:t>
            </a:r>
            <a:r>
              <a:rPr lang="en-US" sz="2800" strike="noStrike" dirty="0">
                <a:latin typeface="Calibri"/>
              </a:rPr>
              <a:t>case, </a:t>
            </a:r>
            <a:endParaRPr lang="en-US" sz="2800" strike="noStrike" dirty="0" smtClean="0">
              <a:latin typeface="Calibri"/>
            </a:endParaRP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 smtClean="0">
                <a:latin typeface="Calibri"/>
              </a:rPr>
              <a:t>model </a:t>
            </a:r>
            <a:r>
              <a:rPr lang="en-US" sz="2800" strike="noStrike" dirty="0">
                <a:latin typeface="Calibri"/>
              </a:rPr>
              <a:t>proses, </a:t>
            </a:r>
            <a:endParaRPr lang="en-US" sz="2800" strike="noStrike" dirty="0" smtClean="0">
              <a:latin typeface="Calibri"/>
            </a:endParaRP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 smtClean="0">
                <a:latin typeface="Calibri"/>
              </a:rPr>
              <a:t>model </a:t>
            </a:r>
            <a:r>
              <a:rPr lang="en-US" sz="2800" strike="noStrike" dirty="0">
                <a:latin typeface="Calibri"/>
              </a:rPr>
              <a:t>data </a:t>
            </a:r>
            <a:r>
              <a:rPr lang="en-US" sz="2800" strike="noStrike" dirty="0" err="1">
                <a:latin typeface="Calibri"/>
              </a:rPr>
              <a:t>dan</a:t>
            </a:r>
            <a:r>
              <a:rPr lang="en-US" sz="2800" strike="noStrike" dirty="0">
                <a:latin typeface="Calibri"/>
              </a:rPr>
              <a:t> </a:t>
            </a:r>
            <a:endParaRPr lang="en-US" sz="2800" strike="noStrike" dirty="0" smtClean="0">
              <a:latin typeface="Calibri"/>
            </a:endParaRP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 err="1" smtClean="0">
                <a:latin typeface="Calibri"/>
              </a:rPr>
              <a:t>perbaikan</a:t>
            </a:r>
            <a:r>
              <a:rPr lang="en-US" sz="2800" strike="noStrike" dirty="0" smtClean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analisis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kelayakan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dan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rencana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kerja</a:t>
            </a:r>
            <a:r>
              <a:rPr lang="en-US" sz="2800" strike="noStrike" dirty="0">
                <a:latin typeface="Calibri"/>
              </a:rPr>
              <a:t>.</a:t>
            </a:r>
            <a:endParaRPr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>
                <a:latin typeface="Calibri"/>
              </a:rPr>
              <a:t>Proposal </a:t>
            </a:r>
            <a:r>
              <a:rPr lang="en-US" sz="2800" strike="noStrike" dirty="0" err="1">
                <a:latin typeface="Calibri"/>
              </a:rPr>
              <a:t>sistem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dipresentasikan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kepada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i="1" strike="noStrike" dirty="0">
                <a:latin typeface="Calibri"/>
              </a:rPr>
              <a:t>approval committee </a:t>
            </a:r>
            <a:r>
              <a:rPr lang="en-US" sz="2800" strike="noStrike" dirty="0" err="1">
                <a:latin typeface="Calibri"/>
              </a:rPr>
              <a:t>dalam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bentuk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i="1" strike="noStrike" dirty="0">
                <a:latin typeface="Calibri"/>
              </a:rPr>
              <a:t>walk-through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sistem</a:t>
            </a:r>
            <a:r>
              <a:rPr lang="en-US" sz="2800" strike="noStrike" dirty="0">
                <a:latin typeface="Calibri"/>
              </a:rPr>
              <a:t>.</a:t>
            </a:r>
            <a:endParaRPr dirty="0"/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trike="noStrike" dirty="0">
                <a:latin typeface="Calibri"/>
              </a:rPr>
              <a:t>Proposal </a:t>
            </a:r>
            <a:r>
              <a:rPr lang="en-US" sz="2800" strike="noStrike" dirty="0" err="1">
                <a:latin typeface="Calibri"/>
              </a:rPr>
              <a:t>sistem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digunakan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sebagai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langkah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awal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pembuatan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desain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dari</a:t>
            </a:r>
            <a:r>
              <a:rPr lang="en-US" sz="2800" strike="noStrike" dirty="0">
                <a:latin typeface="Calibri"/>
              </a:rPr>
              <a:t> </a:t>
            </a:r>
            <a:r>
              <a:rPr lang="en-US" sz="2800" strike="noStrike" dirty="0" err="1">
                <a:latin typeface="Calibri"/>
              </a:rPr>
              <a:t>sistem</a:t>
            </a:r>
            <a:r>
              <a:rPr lang="en-US" sz="2800" strike="noStrike" dirty="0">
                <a:latin typeface="Calibri"/>
              </a:rPr>
              <a:t> yang </a:t>
            </a:r>
            <a:r>
              <a:rPr lang="en-US" sz="2800" strike="noStrike" dirty="0" err="1">
                <a:latin typeface="Calibri"/>
              </a:rPr>
              <a:t>baru</a:t>
            </a:r>
            <a:r>
              <a:rPr lang="en-US" sz="2800" strike="noStrike" dirty="0">
                <a:latin typeface="Calibri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Peran-peran Analyst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9130690"/>
              </p:ext>
            </p:extLst>
          </p:nvPr>
        </p:nvGraphicFramePr>
        <p:xfrm>
          <a:off x="1420838" y="1561514"/>
          <a:ext cx="10083776" cy="4686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9037E-B95A-4A21-A2BC-48CED049D7B5}" type="slidenum">
              <a:rPr lang="en-US" smtClean="0"/>
              <a:t>9</a:t>
            </a:fld>
            <a:endParaRPr lang="en-US"/>
          </a:p>
        </p:txBody>
      </p:sp>
      <p:sp>
        <p:nvSpPr>
          <p:cNvPr id="8" name="Pentagon 7">
            <a:hlinkClick r:id="rId7" action="ppaction://hlinksldjump"/>
          </p:cNvPr>
          <p:cNvSpPr/>
          <p:nvPr/>
        </p:nvSpPr>
        <p:spPr>
          <a:xfrm>
            <a:off x="9924288" y="6291072"/>
            <a:ext cx="1341120" cy="365760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dirty="0" smtClean="0"/>
              <a:t>SDLC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33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1_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3.xml><?xml version="1.0" encoding="utf-8"?>
<a:theme xmlns:a="http://schemas.openxmlformats.org/drawingml/2006/main" name="2_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1784</Words>
  <Application>Microsoft Office PowerPoint</Application>
  <PresentationFormat>Widescreen</PresentationFormat>
  <Paragraphs>292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Bookman Old Style</vt:lpstr>
      <vt:lpstr>Calibri</vt:lpstr>
      <vt:lpstr>Calibri Light</vt:lpstr>
      <vt:lpstr>Rockwell</vt:lpstr>
      <vt:lpstr>Wingdings</vt:lpstr>
      <vt:lpstr>Damask</vt:lpstr>
      <vt:lpstr>1_Damask</vt:lpstr>
      <vt:lpstr>2_Damask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Peran-peran Analyst</vt:lpstr>
      <vt:lpstr>System Analyst</vt:lpstr>
      <vt:lpstr>Peran System Analyst</vt:lpstr>
      <vt:lpstr>Kualifikasi System Analyst</vt:lpstr>
      <vt:lpstr>Business Analyst</vt:lpstr>
      <vt:lpstr>Requirement Analyst</vt:lpstr>
      <vt:lpstr>Infrastructure Analyst</vt:lpstr>
      <vt:lpstr>Change Management Analyst</vt:lpstr>
      <vt:lpstr>Project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Permasalahan Pada Fase Analisis Kebutuhan</vt:lpstr>
      <vt:lpstr>Langkah Umum Analisis Kebutuhan</vt:lpstr>
      <vt:lpstr>1. Identifikasi Masalah</vt:lpstr>
      <vt:lpstr>PowerPoint Presentation</vt:lpstr>
      <vt:lpstr>Tujuan Memodelkan Kebutuhan</vt:lpstr>
      <vt:lpstr>PowerPoint Presentation</vt:lpstr>
      <vt:lpstr>Teknik Mendapatkan Kebutuhan</vt:lpstr>
      <vt:lpstr>Tujuan Validasi Kebutuhan</vt:lpstr>
      <vt:lpstr>Pengujian Pendefinisian Kebutuhan</vt:lpstr>
      <vt:lpstr>TUGAS INDIVIDU</vt:lpstr>
      <vt:lpstr>Petunjuk pengumpulan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Licha</dc:creator>
  <cp:lastModifiedBy>ratih</cp:lastModifiedBy>
  <cp:revision>64</cp:revision>
  <dcterms:created xsi:type="dcterms:W3CDTF">2015-09-20T10:26:16Z</dcterms:created>
  <dcterms:modified xsi:type="dcterms:W3CDTF">2015-09-28T03:34:24Z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17</vt:i4>
  </property>
</Properties>
</file>