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comments/comment1.xml" ContentType="application/vnd.openxmlformats-officedocument.presentationml.comment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90" r:id="rId17"/>
    <p:sldId id="291" r:id="rId18"/>
    <p:sldId id="292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uliah-if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9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1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9-26T11:37:38.893" idx="1">
    <p:pos x="10" y="10"/>
    <p:text>PA: Syirria
RCA: 
DA: Hero
ABC: Feliq
IB: Aulia
OA: Syafira
TA: Firda
AE:Raca</p:text>
  </p:cm>
</p:cmLst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image" Target="../media/image7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861374-BBDD-4626-B7A6-C3B390F221FD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F042C4-2D0C-4396-A848-B37513AF5145}">
      <dgm:prSet phldrT="[Text]"/>
      <dgm:spPr/>
      <dgm:t>
        <a:bodyPr/>
        <a:lstStyle/>
        <a:p>
          <a:r>
            <a:rPr lang="en-US" dirty="0" err="1" smtClean="0"/>
            <a:t>Teknik</a:t>
          </a:r>
          <a:r>
            <a:rPr lang="en-US" dirty="0" smtClean="0"/>
            <a:t> </a:t>
          </a:r>
          <a:r>
            <a:rPr lang="en-US" dirty="0" err="1" smtClean="0"/>
            <a:t>Elisitasi</a:t>
          </a:r>
          <a:r>
            <a:rPr lang="en-US" dirty="0" smtClean="0"/>
            <a:t> </a:t>
          </a:r>
          <a:r>
            <a:rPr lang="en-US" dirty="0" err="1" smtClean="0"/>
            <a:t>Kebutuhan</a:t>
          </a:r>
          <a:endParaRPr lang="en-US" dirty="0"/>
        </a:p>
      </dgm:t>
    </dgm:pt>
    <dgm:pt modelId="{20FB963B-99A5-49E7-AE6D-BC86785973A6}" type="parTrans" cxnId="{C4C1036B-7C25-4630-9CBE-5671AB9FAF11}">
      <dgm:prSet/>
      <dgm:spPr/>
      <dgm:t>
        <a:bodyPr/>
        <a:lstStyle/>
        <a:p>
          <a:endParaRPr lang="en-US"/>
        </a:p>
      </dgm:t>
    </dgm:pt>
    <dgm:pt modelId="{A3CC7061-22AB-4666-B186-D2E0E0C1CCE0}" type="sibTrans" cxnId="{C4C1036B-7C25-4630-9CBE-5671AB9FAF11}">
      <dgm:prSet/>
      <dgm:spPr/>
      <dgm:t>
        <a:bodyPr/>
        <a:lstStyle/>
        <a:p>
          <a:endParaRPr lang="en-US"/>
        </a:p>
      </dgm:t>
    </dgm:pt>
    <dgm:pt modelId="{8C842A03-1822-430F-9FBE-E92715521776}">
      <dgm:prSet phldrT="[Text]"/>
      <dgm:spPr/>
      <dgm:t>
        <a:bodyPr/>
        <a:lstStyle/>
        <a:p>
          <a:r>
            <a:rPr lang="en-US" dirty="0" err="1" smtClean="0"/>
            <a:t>Strategi</a:t>
          </a:r>
          <a:r>
            <a:rPr lang="en-US" dirty="0" smtClean="0"/>
            <a:t> </a:t>
          </a:r>
          <a:r>
            <a:rPr lang="en-US" dirty="0" err="1" smtClean="0"/>
            <a:t>Analisis</a:t>
          </a:r>
          <a:r>
            <a:rPr lang="en-US" dirty="0" smtClean="0"/>
            <a:t> </a:t>
          </a:r>
          <a:r>
            <a:rPr lang="en-US" dirty="0" err="1" smtClean="0"/>
            <a:t>Kebutuhan</a:t>
          </a:r>
          <a:endParaRPr lang="en-US" dirty="0"/>
        </a:p>
      </dgm:t>
    </dgm:pt>
    <dgm:pt modelId="{CF58401C-2106-48F4-B584-8064647FFA7B}" type="parTrans" cxnId="{07BDDC11-3A75-4DE5-BF7E-F61EB99FB5AE}">
      <dgm:prSet/>
      <dgm:spPr/>
      <dgm:t>
        <a:bodyPr/>
        <a:lstStyle/>
        <a:p>
          <a:endParaRPr lang="en-US"/>
        </a:p>
      </dgm:t>
    </dgm:pt>
    <dgm:pt modelId="{C9D269C4-DC5B-466D-BAE4-F23420670F0E}" type="sibTrans" cxnId="{07BDDC11-3A75-4DE5-BF7E-F61EB99FB5AE}">
      <dgm:prSet/>
      <dgm:spPr/>
      <dgm:t>
        <a:bodyPr/>
        <a:lstStyle/>
        <a:p>
          <a:endParaRPr lang="en-US"/>
        </a:p>
      </dgm:t>
    </dgm:pt>
    <dgm:pt modelId="{694C0C86-1292-446C-9834-5033FE97E558}" type="pres">
      <dgm:prSet presAssocID="{4D861374-BBDD-4626-B7A6-C3B390F221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359166-6681-4A3E-B523-3581BCA4F809}" type="pres">
      <dgm:prSet presAssocID="{AFF042C4-2D0C-4396-A848-B37513AF5145}" presName="composite" presStyleCnt="0"/>
      <dgm:spPr/>
    </dgm:pt>
    <dgm:pt modelId="{099B6BDF-8940-4D40-A944-BD6BDCC06964}" type="pres">
      <dgm:prSet presAssocID="{AFF042C4-2D0C-4396-A848-B37513AF5145}" presName="imgShp" presStyleLbl="fgImgPlac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71ED576E-1ACC-4992-B4DF-46795DCF07D3}" type="pres">
      <dgm:prSet presAssocID="{AFF042C4-2D0C-4396-A848-B37513AF5145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19CBBB-786D-4CB9-B4A8-2AED51964638}" type="pres">
      <dgm:prSet presAssocID="{A3CC7061-22AB-4666-B186-D2E0E0C1CCE0}" presName="spacing" presStyleCnt="0"/>
      <dgm:spPr/>
    </dgm:pt>
    <dgm:pt modelId="{F4E0DFF8-28B4-43A5-89A7-E4BB2C90B066}" type="pres">
      <dgm:prSet presAssocID="{8C842A03-1822-430F-9FBE-E92715521776}" presName="composite" presStyleCnt="0"/>
      <dgm:spPr/>
    </dgm:pt>
    <dgm:pt modelId="{786E171B-5D14-4D47-8EC5-5501017496C1}" type="pres">
      <dgm:prSet presAssocID="{8C842A03-1822-430F-9FBE-E92715521776}" presName="imgShp" presStyleLbl="fgImgPlac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E88C1DAF-BE09-48EB-A966-AFDEF2F46469}" type="pres">
      <dgm:prSet presAssocID="{8C842A03-1822-430F-9FBE-E92715521776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63D42C-D1CA-4A5D-B1C2-959655ADA211}" type="presOf" srcId="{8C842A03-1822-430F-9FBE-E92715521776}" destId="{E88C1DAF-BE09-48EB-A966-AFDEF2F46469}" srcOrd="0" destOrd="0" presId="urn:microsoft.com/office/officeart/2005/8/layout/vList3#1"/>
    <dgm:cxn modelId="{4FE21484-27AD-4428-A715-1FA15968942C}" type="presOf" srcId="{AFF042C4-2D0C-4396-A848-B37513AF5145}" destId="{71ED576E-1ACC-4992-B4DF-46795DCF07D3}" srcOrd="0" destOrd="0" presId="urn:microsoft.com/office/officeart/2005/8/layout/vList3#1"/>
    <dgm:cxn modelId="{07BDDC11-3A75-4DE5-BF7E-F61EB99FB5AE}" srcId="{4D861374-BBDD-4626-B7A6-C3B390F221FD}" destId="{8C842A03-1822-430F-9FBE-E92715521776}" srcOrd="1" destOrd="0" parTransId="{CF58401C-2106-48F4-B584-8064647FFA7B}" sibTransId="{C9D269C4-DC5B-466D-BAE4-F23420670F0E}"/>
    <dgm:cxn modelId="{5CF09A53-B0BE-40EC-B11E-FB41B38222AE}" type="presOf" srcId="{4D861374-BBDD-4626-B7A6-C3B390F221FD}" destId="{694C0C86-1292-446C-9834-5033FE97E558}" srcOrd="0" destOrd="0" presId="urn:microsoft.com/office/officeart/2005/8/layout/vList3#1"/>
    <dgm:cxn modelId="{C4C1036B-7C25-4630-9CBE-5671AB9FAF11}" srcId="{4D861374-BBDD-4626-B7A6-C3B390F221FD}" destId="{AFF042C4-2D0C-4396-A848-B37513AF5145}" srcOrd="0" destOrd="0" parTransId="{20FB963B-99A5-49E7-AE6D-BC86785973A6}" sibTransId="{A3CC7061-22AB-4666-B186-D2E0E0C1CCE0}"/>
    <dgm:cxn modelId="{63C4A9BA-D2F1-46C1-B36D-4A95439325A8}" type="presParOf" srcId="{694C0C86-1292-446C-9834-5033FE97E558}" destId="{E6359166-6681-4A3E-B523-3581BCA4F809}" srcOrd="0" destOrd="0" presId="urn:microsoft.com/office/officeart/2005/8/layout/vList3#1"/>
    <dgm:cxn modelId="{6D4CBA97-B016-40DD-B0CA-BD5CA94629DC}" type="presParOf" srcId="{E6359166-6681-4A3E-B523-3581BCA4F809}" destId="{099B6BDF-8940-4D40-A944-BD6BDCC06964}" srcOrd="0" destOrd="0" presId="urn:microsoft.com/office/officeart/2005/8/layout/vList3#1"/>
    <dgm:cxn modelId="{5E1EA5F1-F265-4AB4-946C-1924B68F7CD1}" type="presParOf" srcId="{E6359166-6681-4A3E-B523-3581BCA4F809}" destId="{71ED576E-1ACC-4992-B4DF-46795DCF07D3}" srcOrd="1" destOrd="0" presId="urn:microsoft.com/office/officeart/2005/8/layout/vList3#1"/>
    <dgm:cxn modelId="{D06E04DE-3DC9-4041-903A-78C08A47C16E}" type="presParOf" srcId="{694C0C86-1292-446C-9834-5033FE97E558}" destId="{9F19CBBB-786D-4CB9-B4A8-2AED51964638}" srcOrd="1" destOrd="0" presId="urn:microsoft.com/office/officeart/2005/8/layout/vList3#1"/>
    <dgm:cxn modelId="{A58AD914-D41E-4948-8004-5A5768F3E423}" type="presParOf" srcId="{694C0C86-1292-446C-9834-5033FE97E558}" destId="{F4E0DFF8-28B4-43A5-89A7-E4BB2C90B066}" srcOrd="2" destOrd="0" presId="urn:microsoft.com/office/officeart/2005/8/layout/vList3#1"/>
    <dgm:cxn modelId="{C73EFABA-2833-47FB-8C9E-122CD481DEFE}" type="presParOf" srcId="{F4E0DFF8-28B4-43A5-89A7-E4BB2C90B066}" destId="{786E171B-5D14-4D47-8EC5-5501017496C1}" srcOrd="0" destOrd="0" presId="urn:microsoft.com/office/officeart/2005/8/layout/vList3#1"/>
    <dgm:cxn modelId="{8365E892-4059-4CE2-9117-FCFD40BBE165}" type="presParOf" srcId="{F4E0DFF8-28B4-43A5-89A7-E4BB2C90B066}" destId="{E88C1DAF-BE09-48EB-A966-AFDEF2F46469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FAA5BE-C680-46DD-9DE4-9B0C2095136B}" type="doc">
      <dgm:prSet loTypeId="urn:microsoft.com/office/officeart/2005/8/layout/default#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4650BCC-CFFF-434F-A6F4-4E8D604F6E43}">
      <dgm:prSet phldrT="[Text]"/>
      <dgm:spPr/>
      <dgm:t>
        <a:bodyPr/>
        <a:lstStyle/>
        <a:p>
          <a:r>
            <a:rPr lang="en-US" dirty="0" err="1" smtClean="0"/>
            <a:t>Wawancara</a:t>
          </a:r>
          <a:endParaRPr lang="en-US" dirty="0"/>
        </a:p>
      </dgm:t>
    </dgm:pt>
    <dgm:pt modelId="{BAFBFAC2-3612-4F4A-9DE8-BE5A3B4CAF2D}" type="parTrans" cxnId="{A604415D-9175-4697-A519-0643D945C763}">
      <dgm:prSet/>
      <dgm:spPr/>
      <dgm:t>
        <a:bodyPr/>
        <a:lstStyle/>
        <a:p>
          <a:endParaRPr lang="en-US"/>
        </a:p>
      </dgm:t>
    </dgm:pt>
    <dgm:pt modelId="{A7EAD138-AE1C-4CEA-9871-1484DE731348}" type="sibTrans" cxnId="{A604415D-9175-4697-A519-0643D945C763}">
      <dgm:prSet/>
      <dgm:spPr/>
      <dgm:t>
        <a:bodyPr/>
        <a:lstStyle/>
        <a:p>
          <a:endParaRPr lang="en-US"/>
        </a:p>
      </dgm:t>
    </dgm:pt>
    <dgm:pt modelId="{E118F9FA-4DDF-47FB-8F5F-6CC0558C208C}">
      <dgm:prSet phldrT="[Text]"/>
      <dgm:spPr/>
      <dgm:t>
        <a:bodyPr/>
        <a:lstStyle/>
        <a:p>
          <a:r>
            <a:rPr lang="en-US" dirty="0" smtClean="0"/>
            <a:t>Joint Application Development (JAD)</a:t>
          </a:r>
          <a:endParaRPr lang="en-US" dirty="0"/>
        </a:p>
      </dgm:t>
    </dgm:pt>
    <dgm:pt modelId="{27114C0F-909C-4B5D-93C6-57F1BAA03023}" type="parTrans" cxnId="{ECF3E25C-D796-4BE3-8536-E3A5B86EE55D}">
      <dgm:prSet/>
      <dgm:spPr/>
      <dgm:t>
        <a:bodyPr/>
        <a:lstStyle/>
        <a:p>
          <a:endParaRPr lang="en-US"/>
        </a:p>
      </dgm:t>
    </dgm:pt>
    <dgm:pt modelId="{0146D131-19C7-4164-B3B7-257F1880E335}" type="sibTrans" cxnId="{ECF3E25C-D796-4BE3-8536-E3A5B86EE55D}">
      <dgm:prSet/>
      <dgm:spPr/>
      <dgm:t>
        <a:bodyPr/>
        <a:lstStyle/>
        <a:p>
          <a:endParaRPr lang="en-US"/>
        </a:p>
      </dgm:t>
    </dgm:pt>
    <dgm:pt modelId="{EB39D648-7145-4D3A-A3B7-275C45FBAA61}">
      <dgm:prSet phldrT="[Text]"/>
      <dgm:spPr/>
      <dgm:t>
        <a:bodyPr/>
        <a:lstStyle/>
        <a:p>
          <a:r>
            <a:rPr lang="en-US" dirty="0" err="1" smtClean="0"/>
            <a:t>Kuisioner</a:t>
          </a:r>
          <a:endParaRPr lang="en-US" dirty="0"/>
        </a:p>
      </dgm:t>
    </dgm:pt>
    <dgm:pt modelId="{3C281940-34F2-439B-BBD0-26D0BD48499C}" type="parTrans" cxnId="{FB2E657D-ACE7-4117-B0BF-62C4C28BBC6F}">
      <dgm:prSet/>
      <dgm:spPr/>
      <dgm:t>
        <a:bodyPr/>
        <a:lstStyle/>
        <a:p>
          <a:endParaRPr lang="en-US"/>
        </a:p>
      </dgm:t>
    </dgm:pt>
    <dgm:pt modelId="{ED1D7222-4CFB-4220-917C-0FBC5B0EB320}" type="sibTrans" cxnId="{FB2E657D-ACE7-4117-B0BF-62C4C28BBC6F}">
      <dgm:prSet/>
      <dgm:spPr/>
      <dgm:t>
        <a:bodyPr/>
        <a:lstStyle/>
        <a:p>
          <a:endParaRPr lang="en-US"/>
        </a:p>
      </dgm:t>
    </dgm:pt>
    <dgm:pt modelId="{DF206412-A3A8-458E-9E34-19CBED448892}">
      <dgm:prSet phldrT="[Text]"/>
      <dgm:spPr/>
      <dgm:t>
        <a:bodyPr/>
        <a:lstStyle/>
        <a:p>
          <a:r>
            <a:rPr lang="en-US" dirty="0" err="1" smtClean="0"/>
            <a:t>Analisis</a:t>
          </a:r>
          <a:r>
            <a:rPr lang="en-US" dirty="0" smtClean="0"/>
            <a:t> </a:t>
          </a:r>
          <a:r>
            <a:rPr lang="en-US" dirty="0" err="1" smtClean="0"/>
            <a:t>Dokumen</a:t>
          </a:r>
          <a:endParaRPr lang="en-US" dirty="0"/>
        </a:p>
      </dgm:t>
    </dgm:pt>
    <dgm:pt modelId="{95574D5A-F2A3-40E7-8B1A-74B823C36C43}" type="parTrans" cxnId="{F33A50F8-E7F2-4509-A160-3FF4B37D259F}">
      <dgm:prSet/>
      <dgm:spPr/>
      <dgm:t>
        <a:bodyPr/>
        <a:lstStyle/>
        <a:p>
          <a:endParaRPr lang="en-US"/>
        </a:p>
      </dgm:t>
    </dgm:pt>
    <dgm:pt modelId="{8C557337-209C-451B-9BB2-16F8380F81E5}" type="sibTrans" cxnId="{F33A50F8-E7F2-4509-A160-3FF4B37D259F}">
      <dgm:prSet/>
      <dgm:spPr/>
      <dgm:t>
        <a:bodyPr/>
        <a:lstStyle/>
        <a:p>
          <a:endParaRPr lang="en-US"/>
        </a:p>
      </dgm:t>
    </dgm:pt>
    <dgm:pt modelId="{3A443281-562F-4023-8B0F-37DD4775CB6B}">
      <dgm:prSet phldrT="[Text]"/>
      <dgm:spPr/>
      <dgm:t>
        <a:bodyPr/>
        <a:lstStyle/>
        <a:p>
          <a:r>
            <a:rPr lang="en-US" dirty="0" err="1" smtClean="0"/>
            <a:t>Observasi</a:t>
          </a:r>
          <a:endParaRPr lang="en-US" dirty="0"/>
        </a:p>
      </dgm:t>
    </dgm:pt>
    <dgm:pt modelId="{313A3057-C32E-48AA-8B68-CF07A04B05B8}" type="parTrans" cxnId="{7A2323A9-A07A-4BB1-A1A1-8FD7BB189856}">
      <dgm:prSet/>
      <dgm:spPr/>
      <dgm:t>
        <a:bodyPr/>
        <a:lstStyle/>
        <a:p>
          <a:endParaRPr lang="en-US"/>
        </a:p>
      </dgm:t>
    </dgm:pt>
    <dgm:pt modelId="{1537BEFB-B1A3-460F-B19F-6DFAB00155F9}" type="sibTrans" cxnId="{7A2323A9-A07A-4BB1-A1A1-8FD7BB189856}">
      <dgm:prSet/>
      <dgm:spPr/>
      <dgm:t>
        <a:bodyPr/>
        <a:lstStyle/>
        <a:p>
          <a:endParaRPr lang="en-US"/>
        </a:p>
      </dgm:t>
    </dgm:pt>
    <dgm:pt modelId="{7406D014-49DA-43EC-860A-B217DEF04C58}" type="pres">
      <dgm:prSet presAssocID="{D2FAA5BE-C680-46DD-9DE4-9B0C2095136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E0C9B9-98D5-4678-BB9A-9DC6B8710223}" type="pres">
      <dgm:prSet presAssocID="{C4650BCC-CFFF-434F-A6F4-4E8D604F6E4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737FA-8D82-4F03-B089-1DB22AB1480F}" type="pres">
      <dgm:prSet presAssocID="{A7EAD138-AE1C-4CEA-9871-1484DE731348}" presName="sibTrans" presStyleCnt="0"/>
      <dgm:spPr/>
    </dgm:pt>
    <dgm:pt modelId="{C1408E8E-E487-470E-A4B0-AB3247FE843B}" type="pres">
      <dgm:prSet presAssocID="{E118F9FA-4DDF-47FB-8F5F-6CC0558C208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7E5BC-85D7-4248-8F5C-215027272126}" type="pres">
      <dgm:prSet presAssocID="{0146D131-19C7-4164-B3B7-257F1880E335}" presName="sibTrans" presStyleCnt="0"/>
      <dgm:spPr/>
    </dgm:pt>
    <dgm:pt modelId="{9C7E4562-BFC4-4FEF-9386-D8CFA8E31C8D}" type="pres">
      <dgm:prSet presAssocID="{EB39D648-7145-4D3A-A3B7-275C45FBAA6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61AB-34CF-413E-874B-8A85846EC6D4}" type="pres">
      <dgm:prSet presAssocID="{ED1D7222-4CFB-4220-917C-0FBC5B0EB320}" presName="sibTrans" presStyleCnt="0"/>
      <dgm:spPr/>
    </dgm:pt>
    <dgm:pt modelId="{1843B360-F853-4296-9865-5E89DAEB8EE3}" type="pres">
      <dgm:prSet presAssocID="{DF206412-A3A8-458E-9E34-19CBED44889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CAC35-2EA5-4ECE-BE7B-4BA254D88E0E}" type="pres">
      <dgm:prSet presAssocID="{8C557337-209C-451B-9BB2-16F8380F81E5}" presName="sibTrans" presStyleCnt="0"/>
      <dgm:spPr/>
    </dgm:pt>
    <dgm:pt modelId="{574D210C-185B-420F-9F45-5BFE202DE974}" type="pres">
      <dgm:prSet presAssocID="{3A443281-562F-4023-8B0F-37DD4775CB6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3A50F8-E7F2-4509-A160-3FF4B37D259F}" srcId="{D2FAA5BE-C680-46DD-9DE4-9B0C2095136B}" destId="{DF206412-A3A8-458E-9E34-19CBED448892}" srcOrd="3" destOrd="0" parTransId="{95574D5A-F2A3-40E7-8B1A-74B823C36C43}" sibTransId="{8C557337-209C-451B-9BB2-16F8380F81E5}"/>
    <dgm:cxn modelId="{FB2E657D-ACE7-4117-B0BF-62C4C28BBC6F}" srcId="{D2FAA5BE-C680-46DD-9DE4-9B0C2095136B}" destId="{EB39D648-7145-4D3A-A3B7-275C45FBAA61}" srcOrd="2" destOrd="0" parTransId="{3C281940-34F2-439B-BBD0-26D0BD48499C}" sibTransId="{ED1D7222-4CFB-4220-917C-0FBC5B0EB320}"/>
    <dgm:cxn modelId="{126F18F6-2ACA-47E5-BC58-7B553810DE2F}" type="presOf" srcId="{EB39D648-7145-4D3A-A3B7-275C45FBAA61}" destId="{9C7E4562-BFC4-4FEF-9386-D8CFA8E31C8D}" srcOrd="0" destOrd="0" presId="urn:microsoft.com/office/officeart/2005/8/layout/default#1"/>
    <dgm:cxn modelId="{555AB797-00CE-4938-8D1E-B83404DE8927}" type="presOf" srcId="{D2FAA5BE-C680-46DD-9DE4-9B0C2095136B}" destId="{7406D014-49DA-43EC-860A-B217DEF04C58}" srcOrd="0" destOrd="0" presId="urn:microsoft.com/office/officeart/2005/8/layout/default#1"/>
    <dgm:cxn modelId="{87B2DB6E-59C5-46E9-94B6-86A625F6029A}" type="presOf" srcId="{E118F9FA-4DDF-47FB-8F5F-6CC0558C208C}" destId="{C1408E8E-E487-470E-A4B0-AB3247FE843B}" srcOrd="0" destOrd="0" presId="urn:microsoft.com/office/officeart/2005/8/layout/default#1"/>
    <dgm:cxn modelId="{ECF3E25C-D796-4BE3-8536-E3A5B86EE55D}" srcId="{D2FAA5BE-C680-46DD-9DE4-9B0C2095136B}" destId="{E118F9FA-4DDF-47FB-8F5F-6CC0558C208C}" srcOrd="1" destOrd="0" parTransId="{27114C0F-909C-4B5D-93C6-57F1BAA03023}" sibTransId="{0146D131-19C7-4164-B3B7-257F1880E335}"/>
    <dgm:cxn modelId="{4A279125-5DFF-4AB8-829E-FF7C97263C16}" type="presOf" srcId="{C4650BCC-CFFF-434F-A6F4-4E8D604F6E43}" destId="{95E0C9B9-98D5-4678-BB9A-9DC6B8710223}" srcOrd="0" destOrd="0" presId="urn:microsoft.com/office/officeart/2005/8/layout/default#1"/>
    <dgm:cxn modelId="{C4B4CB29-00B6-4201-AEA9-8BA7998A4CEC}" type="presOf" srcId="{DF206412-A3A8-458E-9E34-19CBED448892}" destId="{1843B360-F853-4296-9865-5E89DAEB8EE3}" srcOrd="0" destOrd="0" presId="urn:microsoft.com/office/officeart/2005/8/layout/default#1"/>
    <dgm:cxn modelId="{7A2323A9-A07A-4BB1-A1A1-8FD7BB189856}" srcId="{D2FAA5BE-C680-46DD-9DE4-9B0C2095136B}" destId="{3A443281-562F-4023-8B0F-37DD4775CB6B}" srcOrd="4" destOrd="0" parTransId="{313A3057-C32E-48AA-8B68-CF07A04B05B8}" sibTransId="{1537BEFB-B1A3-460F-B19F-6DFAB00155F9}"/>
    <dgm:cxn modelId="{2171082C-9DE7-4101-B92C-5B93BE96FA87}" type="presOf" srcId="{3A443281-562F-4023-8B0F-37DD4775CB6B}" destId="{574D210C-185B-420F-9F45-5BFE202DE974}" srcOrd="0" destOrd="0" presId="urn:microsoft.com/office/officeart/2005/8/layout/default#1"/>
    <dgm:cxn modelId="{A604415D-9175-4697-A519-0643D945C763}" srcId="{D2FAA5BE-C680-46DD-9DE4-9B0C2095136B}" destId="{C4650BCC-CFFF-434F-A6F4-4E8D604F6E43}" srcOrd="0" destOrd="0" parTransId="{BAFBFAC2-3612-4F4A-9DE8-BE5A3B4CAF2D}" sibTransId="{A7EAD138-AE1C-4CEA-9871-1484DE731348}"/>
    <dgm:cxn modelId="{76E67BEF-B395-46FB-9E26-FED447DE96F9}" type="presParOf" srcId="{7406D014-49DA-43EC-860A-B217DEF04C58}" destId="{95E0C9B9-98D5-4678-BB9A-9DC6B8710223}" srcOrd="0" destOrd="0" presId="urn:microsoft.com/office/officeart/2005/8/layout/default#1"/>
    <dgm:cxn modelId="{DA516895-D464-4663-BBBF-E3D56E1C93B3}" type="presParOf" srcId="{7406D014-49DA-43EC-860A-B217DEF04C58}" destId="{E44737FA-8D82-4F03-B089-1DB22AB1480F}" srcOrd="1" destOrd="0" presId="urn:microsoft.com/office/officeart/2005/8/layout/default#1"/>
    <dgm:cxn modelId="{17F6C3FA-AE99-48F9-ACB9-850FB2E01B10}" type="presParOf" srcId="{7406D014-49DA-43EC-860A-B217DEF04C58}" destId="{C1408E8E-E487-470E-A4B0-AB3247FE843B}" srcOrd="2" destOrd="0" presId="urn:microsoft.com/office/officeart/2005/8/layout/default#1"/>
    <dgm:cxn modelId="{C147783F-3A6E-434E-92F6-2698681AAF24}" type="presParOf" srcId="{7406D014-49DA-43EC-860A-B217DEF04C58}" destId="{1217E5BC-85D7-4248-8F5C-215027272126}" srcOrd="3" destOrd="0" presId="urn:microsoft.com/office/officeart/2005/8/layout/default#1"/>
    <dgm:cxn modelId="{1977232E-536C-4E42-9C99-F8034E3C5D81}" type="presParOf" srcId="{7406D014-49DA-43EC-860A-B217DEF04C58}" destId="{9C7E4562-BFC4-4FEF-9386-D8CFA8E31C8D}" srcOrd="4" destOrd="0" presId="urn:microsoft.com/office/officeart/2005/8/layout/default#1"/>
    <dgm:cxn modelId="{3C5468B9-EECC-49DC-B197-602EEDA1126F}" type="presParOf" srcId="{7406D014-49DA-43EC-860A-B217DEF04C58}" destId="{84F361AB-34CF-413E-874B-8A85846EC6D4}" srcOrd="5" destOrd="0" presId="urn:microsoft.com/office/officeart/2005/8/layout/default#1"/>
    <dgm:cxn modelId="{B52CBE54-2369-45C5-9EB6-C173A009FAD3}" type="presParOf" srcId="{7406D014-49DA-43EC-860A-B217DEF04C58}" destId="{1843B360-F853-4296-9865-5E89DAEB8EE3}" srcOrd="6" destOrd="0" presId="urn:microsoft.com/office/officeart/2005/8/layout/default#1"/>
    <dgm:cxn modelId="{90A318C2-34AE-4657-B933-63B648FADF9A}" type="presParOf" srcId="{7406D014-49DA-43EC-860A-B217DEF04C58}" destId="{5F5CAC35-2EA5-4ECE-BE7B-4BA254D88E0E}" srcOrd="7" destOrd="0" presId="urn:microsoft.com/office/officeart/2005/8/layout/default#1"/>
    <dgm:cxn modelId="{F769D0C4-F623-4D89-905E-395F12A017BA}" type="presParOf" srcId="{7406D014-49DA-43EC-860A-B217DEF04C58}" destId="{574D210C-185B-420F-9F45-5BFE202DE974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BD17F7-EC0B-47A0-9637-E56840E3C888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</dgm:pt>
    <dgm:pt modelId="{C3D5F2F9-FAA2-4FD5-83C1-E4E0456EDEAC}">
      <dgm:prSet phldrT="[Text]"/>
      <dgm:spPr/>
      <dgm:t>
        <a:bodyPr/>
        <a:lstStyle/>
        <a:p>
          <a:r>
            <a:rPr lang="en-US" dirty="0" err="1" smtClean="0"/>
            <a:t>Memilih</a:t>
          </a:r>
          <a:r>
            <a:rPr lang="en-US" dirty="0" smtClean="0"/>
            <a:t> Orang yang </a:t>
          </a:r>
          <a:r>
            <a:rPr lang="en-US" dirty="0" err="1" smtClean="0"/>
            <a:t>Diwawancara</a:t>
          </a:r>
          <a:endParaRPr lang="en-US" dirty="0"/>
        </a:p>
      </dgm:t>
    </dgm:pt>
    <dgm:pt modelId="{8B1FA784-C6C4-4916-8C2E-AEE04AC7D937}" type="parTrans" cxnId="{2F2B01DD-1D95-4E62-9D8B-0B6B63786C4C}">
      <dgm:prSet/>
      <dgm:spPr/>
      <dgm:t>
        <a:bodyPr/>
        <a:lstStyle/>
        <a:p>
          <a:endParaRPr lang="en-US"/>
        </a:p>
      </dgm:t>
    </dgm:pt>
    <dgm:pt modelId="{538F9E3B-4041-434C-9594-7BF7D93F642D}" type="sibTrans" cxnId="{2F2B01DD-1D95-4E62-9D8B-0B6B63786C4C}">
      <dgm:prSet/>
      <dgm:spPr/>
      <dgm:t>
        <a:bodyPr/>
        <a:lstStyle/>
        <a:p>
          <a:endParaRPr lang="en-US"/>
        </a:p>
      </dgm:t>
    </dgm:pt>
    <dgm:pt modelId="{4F1A48FB-682D-4EC0-A191-E81822CDCC6E}">
      <dgm:prSet phldrT="[Text]"/>
      <dgm:spPr/>
      <dgm:t>
        <a:bodyPr/>
        <a:lstStyle/>
        <a:p>
          <a:r>
            <a:rPr lang="en-US" dirty="0" err="1" smtClean="0"/>
            <a:t>Menyiapkan</a:t>
          </a:r>
          <a:r>
            <a:rPr lang="en-US" dirty="0" smtClean="0"/>
            <a:t> </a:t>
          </a:r>
          <a:r>
            <a:rPr lang="en-US" dirty="0" err="1" smtClean="0"/>
            <a:t>Pertanyaan</a:t>
          </a:r>
          <a:r>
            <a:rPr lang="en-US" dirty="0" smtClean="0"/>
            <a:t> </a:t>
          </a:r>
          <a:r>
            <a:rPr lang="en-US" dirty="0" err="1" smtClean="0"/>
            <a:t>Wawancara</a:t>
          </a:r>
          <a:endParaRPr lang="en-US" dirty="0"/>
        </a:p>
      </dgm:t>
    </dgm:pt>
    <dgm:pt modelId="{DEBC8DC1-F63E-44E2-9635-C54AAFF7C4AD}" type="parTrans" cxnId="{838DCC42-8A94-4782-A8FE-78B4539A7BA5}">
      <dgm:prSet/>
      <dgm:spPr/>
      <dgm:t>
        <a:bodyPr/>
        <a:lstStyle/>
        <a:p>
          <a:endParaRPr lang="en-US"/>
        </a:p>
      </dgm:t>
    </dgm:pt>
    <dgm:pt modelId="{BFA9F890-D565-485A-B996-0F90A340FADF}" type="sibTrans" cxnId="{838DCC42-8A94-4782-A8FE-78B4539A7BA5}">
      <dgm:prSet/>
      <dgm:spPr/>
      <dgm:t>
        <a:bodyPr/>
        <a:lstStyle/>
        <a:p>
          <a:endParaRPr lang="en-US"/>
        </a:p>
      </dgm:t>
    </dgm:pt>
    <dgm:pt modelId="{535C5C8F-E39B-4387-AF8D-626C24094814}">
      <dgm:prSet phldrT="[Text]"/>
      <dgm:spPr/>
      <dgm:t>
        <a:bodyPr/>
        <a:lstStyle/>
        <a:p>
          <a:r>
            <a:rPr lang="en-US" dirty="0" err="1" smtClean="0"/>
            <a:t>Menyiapkan</a:t>
          </a:r>
          <a:r>
            <a:rPr lang="en-US" dirty="0" smtClean="0"/>
            <a:t> </a:t>
          </a:r>
          <a:r>
            <a:rPr lang="en-US" dirty="0" err="1" smtClean="0"/>
            <a:t>Wawancara</a:t>
          </a:r>
          <a:endParaRPr lang="en-US" dirty="0" smtClean="0"/>
        </a:p>
      </dgm:t>
    </dgm:pt>
    <dgm:pt modelId="{318C0410-4D61-4DEB-B6A4-8A2282D4AAB7}" type="parTrans" cxnId="{F8129977-C1B2-4C28-A6EA-082FD04492F6}">
      <dgm:prSet/>
      <dgm:spPr/>
      <dgm:t>
        <a:bodyPr/>
        <a:lstStyle/>
        <a:p>
          <a:endParaRPr lang="en-US"/>
        </a:p>
      </dgm:t>
    </dgm:pt>
    <dgm:pt modelId="{2DCD6BFE-76AF-4BA6-8F1B-419D918BEBF3}" type="sibTrans" cxnId="{F8129977-C1B2-4C28-A6EA-082FD04492F6}">
      <dgm:prSet/>
      <dgm:spPr/>
      <dgm:t>
        <a:bodyPr/>
        <a:lstStyle/>
        <a:p>
          <a:endParaRPr lang="en-US"/>
        </a:p>
      </dgm:t>
    </dgm:pt>
    <dgm:pt modelId="{FE91A262-B283-4088-A1CD-8CAA15C58038}">
      <dgm:prSet phldrT="[Text]"/>
      <dgm:spPr/>
      <dgm:t>
        <a:bodyPr/>
        <a:lstStyle/>
        <a:p>
          <a:r>
            <a:rPr lang="en-US" dirty="0" err="1" smtClean="0"/>
            <a:t>Melakukan</a:t>
          </a:r>
          <a:r>
            <a:rPr lang="en-US" dirty="0" smtClean="0"/>
            <a:t> </a:t>
          </a:r>
          <a:r>
            <a:rPr lang="en-US" dirty="0" err="1" smtClean="0"/>
            <a:t>Wawancara</a:t>
          </a:r>
          <a:endParaRPr lang="en-US" dirty="0" smtClean="0"/>
        </a:p>
      </dgm:t>
    </dgm:pt>
    <dgm:pt modelId="{9745E08F-C2AF-463C-B3EF-0CB3C358DE47}" type="parTrans" cxnId="{CEDBDE5A-FDA0-450A-ADCB-94C4DF53C2DB}">
      <dgm:prSet/>
      <dgm:spPr/>
      <dgm:t>
        <a:bodyPr/>
        <a:lstStyle/>
        <a:p>
          <a:endParaRPr lang="en-US"/>
        </a:p>
      </dgm:t>
    </dgm:pt>
    <dgm:pt modelId="{E70FE1D4-A91C-476D-AF75-D15371046784}" type="sibTrans" cxnId="{CEDBDE5A-FDA0-450A-ADCB-94C4DF53C2DB}">
      <dgm:prSet/>
      <dgm:spPr/>
      <dgm:t>
        <a:bodyPr/>
        <a:lstStyle/>
        <a:p>
          <a:endParaRPr lang="en-US"/>
        </a:p>
      </dgm:t>
    </dgm:pt>
    <dgm:pt modelId="{EA775AFB-7C15-4C21-B61F-4FF93B0A0D90}">
      <dgm:prSet phldrT="[Text]"/>
      <dgm:spPr/>
      <dgm:t>
        <a:bodyPr/>
        <a:lstStyle/>
        <a:p>
          <a:r>
            <a:rPr lang="en-US" dirty="0" smtClean="0"/>
            <a:t>Follow-up </a:t>
          </a:r>
          <a:r>
            <a:rPr lang="en-US" dirty="0" err="1" smtClean="0"/>
            <a:t>Wawancara</a:t>
          </a:r>
          <a:endParaRPr lang="en-US" dirty="0" smtClean="0"/>
        </a:p>
      </dgm:t>
    </dgm:pt>
    <dgm:pt modelId="{2C1DFA6A-504A-44B0-8503-044CD24B5327}" type="parTrans" cxnId="{1A14110F-E65C-497B-9363-C43C718E642B}">
      <dgm:prSet/>
      <dgm:spPr/>
      <dgm:t>
        <a:bodyPr/>
        <a:lstStyle/>
        <a:p>
          <a:endParaRPr lang="en-US"/>
        </a:p>
      </dgm:t>
    </dgm:pt>
    <dgm:pt modelId="{AAB49F4A-B12D-4B93-8B92-7F332E48386C}" type="sibTrans" cxnId="{1A14110F-E65C-497B-9363-C43C718E642B}">
      <dgm:prSet/>
      <dgm:spPr/>
      <dgm:t>
        <a:bodyPr/>
        <a:lstStyle/>
        <a:p>
          <a:endParaRPr lang="en-US"/>
        </a:p>
      </dgm:t>
    </dgm:pt>
    <dgm:pt modelId="{1C1D8A9F-C505-4015-B38E-ACF228983D5C}" type="pres">
      <dgm:prSet presAssocID="{40BD17F7-EC0B-47A0-9637-E56840E3C888}" presName="outerComposite" presStyleCnt="0">
        <dgm:presLayoutVars>
          <dgm:chMax val="5"/>
          <dgm:dir/>
          <dgm:resizeHandles val="exact"/>
        </dgm:presLayoutVars>
      </dgm:prSet>
      <dgm:spPr/>
    </dgm:pt>
    <dgm:pt modelId="{2327AE76-113D-4F00-A172-6D421E0B3140}" type="pres">
      <dgm:prSet presAssocID="{40BD17F7-EC0B-47A0-9637-E56840E3C888}" presName="dummyMaxCanvas" presStyleCnt="0">
        <dgm:presLayoutVars/>
      </dgm:prSet>
      <dgm:spPr/>
    </dgm:pt>
    <dgm:pt modelId="{9748D519-1B4E-4A1E-A015-B676F005BFB3}" type="pres">
      <dgm:prSet presAssocID="{40BD17F7-EC0B-47A0-9637-E56840E3C888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4A7C2-C41A-441E-BE72-836DAAB09FC6}" type="pres">
      <dgm:prSet presAssocID="{40BD17F7-EC0B-47A0-9637-E56840E3C88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078EF-9788-4625-A9BE-ABFBCE920D58}" type="pres">
      <dgm:prSet presAssocID="{40BD17F7-EC0B-47A0-9637-E56840E3C88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2DDDA-D931-4C52-9073-938BF59A6044}" type="pres">
      <dgm:prSet presAssocID="{40BD17F7-EC0B-47A0-9637-E56840E3C88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A6EA9-45A9-4B01-A769-E3FFD2DA9C50}" type="pres">
      <dgm:prSet presAssocID="{40BD17F7-EC0B-47A0-9637-E56840E3C88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C1263-B25D-4E0B-8AFA-EA50B084C540}" type="pres">
      <dgm:prSet presAssocID="{40BD17F7-EC0B-47A0-9637-E56840E3C88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31A288-C01D-4377-A480-6253E8D7DD5C}" type="pres">
      <dgm:prSet presAssocID="{40BD17F7-EC0B-47A0-9637-E56840E3C88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86069-D333-4D38-83CD-5CF8AAE137CA}" type="pres">
      <dgm:prSet presAssocID="{40BD17F7-EC0B-47A0-9637-E56840E3C88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28F98E-40C2-4177-A7C3-9C352072B2D6}" type="pres">
      <dgm:prSet presAssocID="{40BD17F7-EC0B-47A0-9637-E56840E3C88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4DAC99-C9B1-469A-8C42-E9B9A362C589}" type="pres">
      <dgm:prSet presAssocID="{40BD17F7-EC0B-47A0-9637-E56840E3C88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0FBCB-85FC-46E8-8268-08C437CE1E95}" type="pres">
      <dgm:prSet presAssocID="{40BD17F7-EC0B-47A0-9637-E56840E3C88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E3272-7BAC-458A-9DD8-A2B097B3557E}" type="pres">
      <dgm:prSet presAssocID="{40BD17F7-EC0B-47A0-9637-E56840E3C88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4F321B-F64D-4155-B44F-3E653DB0F1D6}" type="pres">
      <dgm:prSet presAssocID="{40BD17F7-EC0B-47A0-9637-E56840E3C88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EF89A-4CF0-4A94-8A21-7CF742556D6D}" type="pres">
      <dgm:prSet presAssocID="{40BD17F7-EC0B-47A0-9637-E56840E3C88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0ED6FB-F818-4872-9B3C-8914E5D83827}" type="presOf" srcId="{C3D5F2F9-FAA2-4FD5-83C1-E4E0456EDEAC}" destId="{7A4DAC99-C9B1-469A-8C42-E9B9A362C589}" srcOrd="1" destOrd="0" presId="urn:microsoft.com/office/officeart/2005/8/layout/vProcess5"/>
    <dgm:cxn modelId="{2A2CC587-9DA4-4086-A5A3-BCB6B37D0D0E}" type="presOf" srcId="{BFA9F890-D565-485A-B996-0F90A340FADF}" destId="{0D31A288-C01D-4377-A480-6253E8D7DD5C}" srcOrd="0" destOrd="0" presId="urn:microsoft.com/office/officeart/2005/8/layout/vProcess5"/>
    <dgm:cxn modelId="{67079BF7-D69F-4749-A05E-FA26D707C113}" type="presOf" srcId="{FE91A262-B283-4088-A1CD-8CAA15C58038}" destId="{8B4F321B-F64D-4155-B44F-3E653DB0F1D6}" srcOrd="1" destOrd="0" presId="urn:microsoft.com/office/officeart/2005/8/layout/vProcess5"/>
    <dgm:cxn modelId="{86491F87-7A39-4EF0-9C7D-B5B647B3CEAC}" type="presOf" srcId="{535C5C8F-E39B-4387-AF8D-626C24094814}" destId="{28F078EF-9788-4625-A9BE-ABFBCE920D58}" srcOrd="0" destOrd="0" presId="urn:microsoft.com/office/officeart/2005/8/layout/vProcess5"/>
    <dgm:cxn modelId="{D60D7DBD-DDF9-476B-84BE-D1D88182DFC5}" type="presOf" srcId="{2DCD6BFE-76AF-4BA6-8F1B-419D918BEBF3}" destId="{92186069-D333-4D38-83CD-5CF8AAE137CA}" srcOrd="0" destOrd="0" presId="urn:microsoft.com/office/officeart/2005/8/layout/vProcess5"/>
    <dgm:cxn modelId="{E3804BD8-4D9D-40D8-B1D4-37C1B972DA7B}" type="presOf" srcId="{FE91A262-B283-4088-A1CD-8CAA15C58038}" destId="{2122DDDA-D931-4C52-9073-938BF59A6044}" srcOrd="0" destOrd="0" presId="urn:microsoft.com/office/officeart/2005/8/layout/vProcess5"/>
    <dgm:cxn modelId="{B1D387C2-F6BA-4D0C-8460-CC29C628FA96}" type="presOf" srcId="{EA775AFB-7C15-4C21-B61F-4FF93B0A0D90}" destId="{8EEEF89A-4CF0-4A94-8A21-7CF742556D6D}" srcOrd="1" destOrd="0" presId="urn:microsoft.com/office/officeart/2005/8/layout/vProcess5"/>
    <dgm:cxn modelId="{2771074C-A50D-40BB-A5D8-51163EE992F0}" type="presOf" srcId="{538F9E3B-4041-434C-9594-7BF7D93F642D}" destId="{09CC1263-B25D-4E0B-8AFA-EA50B084C540}" srcOrd="0" destOrd="0" presId="urn:microsoft.com/office/officeart/2005/8/layout/vProcess5"/>
    <dgm:cxn modelId="{838DCC42-8A94-4782-A8FE-78B4539A7BA5}" srcId="{40BD17F7-EC0B-47A0-9637-E56840E3C888}" destId="{4F1A48FB-682D-4EC0-A191-E81822CDCC6E}" srcOrd="1" destOrd="0" parTransId="{DEBC8DC1-F63E-44E2-9635-C54AAFF7C4AD}" sibTransId="{BFA9F890-D565-485A-B996-0F90A340FADF}"/>
    <dgm:cxn modelId="{1A14110F-E65C-497B-9363-C43C718E642B}" srcId="{40BD17F7-EC0B-47A0-9637-E56840E3C888}" destId="{EA775AFB-7C15-4C21-B61F-4FF93B0A0D90}" srcOrd="4" destOrd="0" parTransId="{2C1DFA6A-504A-44B0-8503-044CD24B5327}" sibTransId="{AAB49F4A-B12D-4B93-8B92-7F332E48386C}"/>
    <dgm:cxn modelId="{E4DF158F-8E80-4232-8DF3-433CE253DD17}" type="presOf" srcId="{EA775AFB-7C15-4C21-B61F-4FF93B0A0D90}" destId="{3DAA6EA9-45A9-4B01-A769-E3FFD2DA9C50}" srcOrd="0" destOrd="0" presId="urn:microsoft.com/office/officeart/2005/8/layout/vProcess5"/>
    <dgm:cxn modelId="{C53AE9B4-76D3-4972-A427-F7E8E35712AA}" type="presOf" srcId="{E70FE1D4-A91C-476D-AF75-D15371046784}" destId="{8828F98E-40C2-4177-A7C3-9C352072B2D6}" srcOrd="0" destOrd="0" presId="urn:microsoft.com/office/officeart/2005/8/layout/vProcess5"/>
    <dgm:cxn modelId="{CF124107-B61F-4E21-8944-8A1F07D6CB9B}" type="presOf" srcId="{535C5C8F-E39B-4387-AF8D-626C24094814}" destId="{079E3272-7BAC-458A-9DD8-A2B097B3557E}" srcOrd="1" destOrd="0" presId="urn:microsoft.com/office/officeart/2005/8/layout/vProcess5"/>
    <dgm:cxn modelId="{9FEE1A75-EF78-472B-992C-0A1BDD2A1D44}" type="presOf" srcId="{C3D5F2F9-FAA2-4FD5-83C1-E4E0456EDEAC}" destId="{9748D519-1B4E-4A1E-A015-B676F005BFB3}" srcOrd="0" destOrd="0" presId="urn:microsoft.com/office/officeart/2005/8/layout/vProcess5"/>
    <dgm:cxn modelId="{27E28859-3830-41EF-9705-5C3ED2F286C2}" type="presOf" srcId="{4F1A48FB-682D-4EC0-A191-E81822CDCC6E}" destId="{9230FBCB-85FC-46E8-8268-08C437CE1E95}" srcOrd="1" destOrd="0" presId="urn:microsoft.com/office/officeart/2005/8/layout/vProcess5"/>
    <dgm:cxn modelId="{2F2B01DD-1D95-4E62-9D8B-0B6B63786C4C}" srcId="{40BD17F7-EC0B-47A0-9637-E56840E3C888}" destId="{C3D5F2F9-FAA2-4FD5-83C1-E4E0456EDEAC}" srcOrd="0" destOrd="0" parTransId="{8B1FA784-C6C4-4916-8C2E-AEE04AC7D937}" sibTransId="{538F9E3B-4041-434C-9594-7BF7D93F642D}"/>
    <dgm:cxn modelId="{109A6093-4A61-4C7D-A197-363B674F37D9}" type="presOf" srcId="{4F1A48FB-682D-4EC0-A191-E81822CDCC6E}" destId="{ED94A7C2-C41A-441E-BE72-836DAAB09FC6}" srcOrd="0" destOrd="0" presId="urn:microsoft.com/office/officeart/2005/8/layout/vProcess5"/>
    <dgm:cxn modelId="{CEDBDE5A-FDA0-450A-ADCB-94C4DF53C2DB}" srcId="{40BD17F7-EC0B-47A0-9637-E56840E3C888}" destId="{FE91A262-B283-4088-A1CD-8CAA15C58038}" srcOrd="3" destOrd="0" parTransId="{9745E08F-C2AF-463C-B3EF-0CB3C358DE47}" sibTransId="{E70FE1D4-A91C-476D-AF75-D15371046784}"/>
    <dgm:cxn modelId="{F8129977-C1B2-4C28-A6EA-082FD04492F6}" srcId="{40BD17F7-EC0B-47A0-9637-E56840E3C888}" destId="{535C5C8F-E39B-4387-AF8D-626C24094814}" srcOrd="2" destOrd="0" parTransId="{318C0410-4D61-4DEB-B6A4-8A2282D4AAB7}" sibTransId="{2DCD6BFE-76AF-4BA6-8F1B-419D918BEBF3}"/>
    <dgm:cxn modelId="{99871974-0092-4DC6-B9B3-79F49150F7F1}" type="presOf" srcId="{40BD17F7-EC0B-47A0-9637-E56840E3C888}" destId="{1C1D8A9F-C505-4015-B38E-ACF228983D5C}" srcOrd="0" destOrd="0" presId="urn:microsoft.com/office/officeart/2005/8/layout/vProcess5"/>
    <dgm:cxn modelId="{3848F2DD-1B03-432E-9326-27663BB45E78}" type="presParOf" srcId="{1C1D8A9F-C505-4015-B38E-ACF228983D5C}" destId="{2327AE76-113D-4F00-A172-6D421E0B3140}" srcOrd="0" destOrd="0" presId="urn:microsoft.com/office/officeart/2005/8/layout/vProcess5"/>
    <dgm:cxn modelId="{7D207AC3-88C2-4EC2-98CF-D85BB9D87CDF}" type="presParOf" srcId="{1C1D8A9F-C505-4015-B38E-ACF228983D5C}" destId="{9748D519-1B4E-4A1E-A015-B676F005BFB3}" srcOrd="1" destOrd="0" presId="urn:microsoft.com/office/officeart/2005/8/layout/vProcess5"/>
    <dgm:cxn modelId="{BA675AE8-6766-4DE9-AAA6-2D2186E412FA}" type="presParOf" srcId="{1C1D8A9F-C505-4015-B38E-ACF228983D5C}" destId="{ED94A7C2-C41A-441E-BE72-836DAAB09FC6}" srcOrd="2" destOrd="0" presId="urn:microsoft.com/office/officeart/2005/8/layout/vProcess5"/>
    <dgm:cxn modelId="{A921ADC7-EB7D-46DE-BB6B-CD52D062A2E1}" type="presParOf" srcId="{1C1D8A9F-C505-4015-B38E-ACF228983D5C}" destId="{28F078EF-9788-4625-A9BE-ABFBCE920D58}" srcOrd="3" destOrd="0" presId="urn:microsoft.com/office/officeart/2005/8/layout/vProcess5"/>
    <dgm:cxn modelId="{A649ABC1-28C8-4D8F-90C5-27AA24A3DA50}" type="presParOf" srcId="{1C1D8A9F-C505-4015-B38E-ACF228983D5C}" destId="{2122DDDA-D931-4C52-9073-938BF59A6044}" srcOrd="4" destOrd="0" presId="urn:microsoft.com/office/officeart/2005/8/layout/vProcess5"/>
    <dgm:cxn modelId="{AF22A9D1-7C93-4B42-BB2F-36D0D563E53F}" type="presParOf" srcId="{1C1D8A9F-C505-4015-B38E-ACF228983D5C}" destId="{3DAA6EA9-45A9-4B01-A769-E3FFD2DA9C50}" srcOrd="5" destOrd="0" presId="urn:microsoft.com/office/officeart/2005/8/layout/vProcess5"/>
    <dgm:cxn modelId="{E050DE87-07E6-4BD1-8B1F-DCDBFF9F9BCF}" type="presParOf" srcId="{1C1D8A9F-C505-4015-B38E-ACF228983D5C}" destId="{09CC1263-B25D-4E0B-8AFA-EA50B084C540}" srcOrd="6" destOrd="0" presId="urn:microsoft.com/office/officeart/2005/8/layout/vProcess5"/>
    <dgm:cxn modelId="{C3B2B044-467B-456F-A22C-3B409C80FE5A}" type="presParOf" srcId="{1C1D8A9F-C505-4015-B38E-ACF228983D5C}" destId="{0D31A288-C01D-4377-A480-6253E8D7DD5C}" srcOrd="7" destOrd="0" presId="urn:microsoft.com/office/officeart/2005/8/layout/vProcess5"/>
    <dgm:cxn modelId="{8CFBC166-D0E7-4195-BFC4-D409E137AA76}" type="presParOf" srcId="{1C1D8A9F-C505-4015-B38E-ACF228983D5C}" destId="{92186069-D333-4D38-83CD-5CF8AAE137CA}" srcOrd="8" destOrd="0" presId="urn:microsoft.com/office/officeart/2005/8/layout/vProcess5"/>
    <dgm:cxn modelId="{69C39C78-44CA-4967-815C-D48BA28AFF18}" type="presParOf" srcId="{1C1D8A9F-C505-4015-B38E-ACF228983D5C}" destId="{8828F98E-40C2-4177-A7C3-9C352072B2D6}" srcOrd="9" destOrd="0" presId="urn:microsoft.com/office/officeart/2005/8/layout/vProcess5"/>
    <dgm:cxn modelId="{E0B8F24B-2CC7-43C2-86B8-121AD1E6DBF4}" type="presParOf" srcId="{1C1D8A9F-C505-4015-B38E-ACF228983D5C}" destId="{7A4DAC99-C9B1-469A-8C42-E9B9A362C589}" srcOrd="10" destOrd="0" presId="urn:microsoft.com/office/officeart/2005/8/layout/vProcess5"/>
    <dgm:cxn modelId="{74F6B1FA-7D54-42FB-8EC5-0551F4C59AFC}" type="presParOf" srcId="{1C1D8A9F-C505-4015-B38E-ACF228983D5C}" destId="{9230FBCB-85FC-46E8-8268-08C437CE1E95}" srcOrd="11" destOrd="0" presId="urn:microsoft.com/office/officeart/2005/8/layout/vProcess5"/>
    <dgm:cxn modelId="{FA906F92-95EE-4E2A-BFEF-DEC0EFCB5D4B}" type="presParOf" srcId="{1C1D8A9F-C505-4015-B38E-ACF228983D5C}" destId="{079E3272-7BAC-458A-9DD8-A2B097B3557E}" srcOrd="12" destOrd="0" presId="urn:microsoft.com/office/officeart/2005/8/layout/vProcess5"/>
    <dgm:cxn modelId="{B94294C7-7FEF-4E6E-9FC5-C8D6D8D7F111}" type="presParOf" srcId="{1C1D8A9F-C505-4015-B38E-ACF228983D5C}" destId="{8B4F321B-F64D-4155-B44F-3E653DB0F1D6}" srcOrd="13" destOrd="0" presId="urn:microsoft.com/office/officeart/2005/8/layout/vProcess5"/>
    <dgm:cxn modelId="{8FDC286D-C6DF-4652-9A7E-A355142E1552}" type="presParOf" srcId="{1C1D8A9F-C505-4015-B38E-ACF228983D5C}" destId="{8EEEF89A-4CF0-4A94-8A21-7CF742556D6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FE8437-1492-4D60-9B2D-07EABBF3687F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8DCAEA-B060-44AE-8E43-220EAA6D3C05}">
      <dgm:prSet phldrT="[Text]"/>
      <dgm:spPr/>
      <dgm:t>
        <a:bodyPr/>
        <a:lstStyle/>
        <a:p>
          <a:r>
            <a:rPr lang="en-US" dirty="0" smtClean="0"/>
            <a:t>Closed Ended</a:t>
          </a:r>
          <a:endParaRPr lang="en-US" dirty="0"/>
        </a:p>
      </dgm:t>
    </dgm:pt>
    <dgm:pt modelId="{58F1A1AC-C4EB-49C8-B273-5568F4A39FA1}" type="parTrans" cxnId="{867252D0-BBF9-4184-8B64-2DBF7B09C4A1}">
      <dgm:prSet/>
      <dgm:spPr/>
      <dgm:t>
        <a:bodyPr/>
        <a:lstStyle/>
        <a:p>
          <a:endParaRPr lang="en-US"/>
        </a:p>
      </dgm:t>
    </dgm:pt>
    <dgm:pt modelId="{5CB79FB6-E622-41B3-B2C8-80AE4E280911}" type="sibTrans" cxnId="{867252D0-BBF9-4184-8B64-2DBF7B09C4A1}">
      <dgm:prSet/>
      <dgm:spPr/>
      <dgm:t>
        <a:bodyPr/>
        <a:lstStyle/>
        <a:p>
          <a:endParaRPr lang="en-US"/>
        </a:p>
      </dgm:t>
    </dgm:pt>
    <dgm:pt modelId="{E9EDCF1F-27D2-4C7E-B735-1E37159529D4}">
      <dgm:prSet phldrT="[Text]"/>
      <dgm:spPr/>
      <dgm:t>
        <a:bodyPr/>
        <a:lstStyle/>
        <a:p>
          <a:r>
            <a:rPr lang="en-US" dirty="0" smtClean="0"/>
            <a:t>Open Ended</a:t>
          </a:r>
          <a:endParaRPr lang="en-US" dirty="0"/>
        </a:p>
      </dgm:t>
    </dgm:pt>
    <dgm:pt modelId="{7F6B52BB-96F6-4D18-9255-437EE0763171}" type="parTrans" cxnId="{AEF62F37-DA1E-4EEE-B609-62A5AC8DD7FD}">
      <dgm:prSet/>
      <dgm:spPr/>
      <dgm:t>
        <a:bodyPr/>
        <a:lstStyle/>
        <a:p>
          <a:endParaRPr lang="en-US"/>
        </a:p>
      </dgm:t>
    </dgm:pt>
    <dgm:pt modelId="{4C2988F1-AD12-499A-9879-1DE887BC0506}" type="sibTrans" cxnId="{AEF62F37-DA1E-4EEE-B609-62A5AC8DD7FD}">
      <dgm:prSet/>
      <dgm:spPr/>
      <dgm:t>
        <a:bodyPr/>
        <a:lstStyle/>
        <a:p>
          <a:endParaRPr lang="en-US"/>
        </a:p>
      </dgm:t>
    </dgm:pt>
    <dgm:pt modelId="{E4E157A1-56A7-4F2B-BC81-B7ECA31CC9D1}">
      <dgm:prSet phldrT="[Text]"/>
      <dgm:spPr/>
      <dgm:t>
        <a:bodyPr/>
        <a:lstStyle/>
        <a:p>
          <a:r>
            <a:rPr lang="en-US" dirty="0" smtClean="0"/>
            <a:t>Probing</a:t>
          </a:r>
          <a:endParaRPr lang="en-US" dirty="0"/>
        </a:p>
      </dgm:t>
    </dgm:pt>
    <dgm:pt modelId="{0DA1976C-9EB4-4EC3-BAD0-EFA7A33679FE}" type="parTrans" cxnId="{37F82CA5-B2CA-489B-9A09-95B0B340E937}">
      <dgm:prSet/>
      <dgm:spPr/>
      <dgm:t>
        <a:bodyPr/>
        <a:lstStyle/>
        <a:p>
          <a:endParaRPr lang="en-US"/>
        </a:p>
      </dgm:t>
    </dgm:pt>
    <dgm:pt modelId="{C6FDE1E7-C5AB-41CB-9C77-D090456DD445}" type="sibTrans" cxnId="{37F82CA5-B2CA-489B-9A09-95B0B340E937}">
      <dgm:prSet/>
      <dgm:spPr/>
      <dgm:t>
        <a:bodyPr/>
        <a:lstStyle/>
        <a:p>
          <a:endParaRPr lang="en-US"/>
        </a:p>
      </dgm:t>
    </dgm:pt>
    <dgm:pt modelId="{D9678665-3FF5-4AA6-BFDB-F7AF73827F2A}">
      <dgm:prSet phldrT="[Text]" custT="1"/>
      <dgm:spPr/>
      <dgm:t>
        <a:bodyPr/>
        <a:lstStyle/>
        <a:p>
          <a:r>
            <a:rPr lang="en-US" sz="1400" dirty="0" err="1" smtClean="0">
              <a:latin typeface="Book Antiqua" panose="02040602050305030304" pitchFamily="18" charset="0"/>
            </a:rPr>
            <a:t>Membutuhkan</a:t>
          </a:r>
          <a:r>
            <a:rPr lang="en-US" sz="1400" dirty="0" smtClean="0">
              <a:latin typeface="Book Antiqua" panose="02040602050305030304" pitchFamily="18" charset="0"/>
            </a:rPr>
            <a:t> </a:t>
          </a:r>
          <a:r>
            <a:rPr lang="en-US" sz="1400" dirty="0" err="1" smtClean="0">
              <a:latin typeface="Book Antiqua" panose="02040602050305030304" pitchFamily="18" charset="0"/>
            </a:rPr>
            <a:t>jawaban</a:t>
          </a:r>
          <a:r>
            <a:rPr lang="en-US" sz="1400" dirty="0" smtClean="0">
              <a:latin typeface="Book Antiqua" panose="02040602050305030304" pitchFamily="18" charset="0"/>
            </a:rPr>
            <a:t> </a:t>
          </a:r>
          <a:r>
            <a:rPr lang="en-US" sz="1400" dirty="0" err="1" smtClean="0">
              <a:latin typeface="Book Antiqua" panose="02040602050305030304" pitchFamily="18" charset="0"/>
            </a:rPr>
            <a:t>spesifik</a:t>
          </a:r>
          <a:r>
            <a:rPr lang="en-US" sz="1400" dirty="0" smtClean="0">
              <a:latin typeface="Book Antiqua" panose="02040602050305030304" pitchFamily="18" charset="0"/>
            </a:rPr>
            <a:t> (</a:t>
          </a:r>
          <a:r>
            <a:rPr lang="en-US" sz="1400" dirty="0" err="1" smtClean="0">
              <a:latin typeface="Book Antiqua" panose="02040602050305030304" pitchFamily="18" charset="0"/>
            </a:rPr>
            <a:t>mirip</a:t>
          </a:r>
          <a:r>
            <a:rPr lang="en-US" sz="1400" dirty="0" smtClean="0">
              <a:latin typeface="Book Antiqua" panose="02040602050305030304" pitchFamily="18" charset="0"/>
            </a:rPr>
            <a:t> </a:t>
          </a:r>
          <a:r>
            <a:rPr lang="en-US" sz="1400" dirty="0" err="1" smtClean="0">
              <a:latin typeface="Book Antiqua" panose="02040602050305030304" pitchFamily="18" charset="0"/>
            </a:rPr>
            <a:t>pilihan</a:t>
          </a:r>
          <a:r>
            <a:rPr lang="en-US" sz="1400" dirty="0" smtClean="0">
              <a:latin typeface="Book Antiqua" panose="02040602050305030304" pitchFamily="18" charset="0"/>
            </a:rPr>
            <a:t> </a:t>
          </a:r>
          <a:r>
            <a:rPr lang="en-US" sz="1400" dirty="0" err="1" smtClean="0">
              <a:latin typeface="Book Antiqua" panose="02040602050305030304" pitchFamily="18" charset="0"/>
            </a:rPr>
            <a:t>ganda</a:t>
          </a:r>
          <a:r>
            <a:rPr lang="en-US" sz="1400" dirty="0" smtClean="0">
              <a:latin typeface="Book Antiqua" panose="02040602050305030304" pitchFamily="18" charset="0"/>
            </a:rPr>
            <a:t>)</a:t>
          </a:r>
          <a:endParaRPr lang="en-US" sz="1400" dirty="0">
            <a:latin typeface="Book Antiqua" panose="02040602050305030304" pitchFamily="18" charset="0"/>
          </a:endParaRPr>
        </a:p>
      </dgm:t>
    </dgm:pt>
    <dgm:pt modelId="{8F6D86D4-5580-4ECC-8207-3C84DD5761E3}" type="parTrans" cxnId="{57B8194D-1607-4893-BC12-0B784419160B}">
      <dgm:prSet/>
      <dgm:spPr/>
      <dgm:t>
        <a:bodyPr/>
        <a:lstStyle/>
        <a:p>
          <a:endParaRPr lang="en-US"/>
        </a:p>
      </dgm:t>
    </dgm:pt>
    <dgm:pt modelId="{4FF9817E-6177-4638-8429-901FBB19C143}" type="sibTrans" cxnId="{57B8194D-1607-4893-BC12-0B784419160B}">
      <dgm:prSet/>
      <dgm:spPr/>
      <dgm:t>
        <a:bodyPr/>
        <a:lstStyle/>
        <a:p>
          <a:endParaRPr lang="en-US"/>
        </a:p>
      </dgm:t>
    </dgm:pt>
    <dgm:pt modelId="{0B7495B3-17CE-408C-8416-014D12F7D8B5}">
      <dgm:prSet phldrT="[Text]" custT="1"/>
      <dgm:spPr/>
      <dgm:t>
        <a:bodyPr/>
        <a:lstStyle/>
        <a:p>
          <a:r>
            <a:rPr lang="en-US" sz="1400" dirty="0" err="1" smtClean="0">
              <a:latin typeface="Book Antiqua" panose="02040602050305030304" pitchFamily="18" charset="0"/>
            </a:rPr>
            <a:t>Misal</a:t>
          </a:r>
          <a:r>
            <a:rPr lang="en-US" sz="1400" dirty="0" smtClean="0">
              <a:latin typeface="Book Antiqua" panose="02040602050305030304" pitchFamily="18" charset="0"/>
            </a:rPr>
            <a:t>: </a:t>
          </a:r>
          <a:r>
            <a:rPr lang="en-US" sz="1400" dirty="0" err="1" smtClean="0">
              <a:latin typeface="Book Antiqua" panose="02040602050305030304" pitchFamily="18" charset="0"/>
            </a:rPr>
            <a:t>berapa</a:t>
          </a:r>
          <a:r>
            <a:rPr lang="en-US" sz="1400" dirty="0" smtClean="0">
              <a:latin typeface="Book Antiqua" panose="02040602050305030304" pitchFamily="18" charset="0"/>
            </a:rPr>
            <a:t> </a:t>
          </a:r>
          <a:r>
            <a:rPr lang="en-US" sz="1400" dirty="0" err="1" smtClean="0">
              <a:latin typeface="Book Antiqua" panose="02040602050305030304" pitchFamily="18" charset="0"/>
            </a:rPr>
            <a:t>transaksi</a:t>
          </a:r>
          <a:r>
            <a:rPr lang="en-US" sz="1400" dirty="0" smtClean="0">
              <a:latin typeface="Book Antiqua" panose="02040602050305030304" pitchFamily="18" charset="0"/>
            </a:rPr>
            <a:t> yang </a:t>
          </a:r>
          <a:r>
            <a:rPr lang="en-US" sz="1400" dirty="0" err="1" smtClean="0">
              <a:latin typeface="Book Antiqua" panose="02040602050305030304" pitchFamily="18" charset="0"/>
            </a:rPr>
            <a:t>ditangani</a:t>
          </a:r>
          <a:r>
            <a:rPr lang="en-US" sz="1400" dirty="0" smtClean="0">
              <a:latin typeface="Book Antiqua" panose="02040602050305030304" pitchFamily="18" charset="0"/>
            </a:rPr>
            <a:t> </a:t>
          </a:r>
          <a:r>
            <a:rPr lang="en-US" sz="1400" dirty="0" err="1" smtClean="0">
              <a:latin typeface="Book Antiqua" panose="02040602050305030304" pitchFamily="18" charset="0"/>
            </a:rPr>
            <a:t>setiap</a:t>
          </a:r>
          <a:r>
            <a:rPr lang="en-US" sz="1400" dirty="0" smtClean="0">
              <a:latin typeface="Book Antiqua" panose="02040602050305030304" pitchFamily="18" charset="0"/>
            </a:rPr>
            <a:t> </a:t>
          </a:r>
          <a:r>
            <a:rPr lang="en-US" sz="1400" dirty="0" err="1" smtClean="0">
              <a:latin typeface="Book Antiqua" panose="02040602050305030304" pitchFamily="18" charset="0"/>
            </a:rPr>
            <a:t>hari</a:t>
          </a:r>
          <a:r>
            <a:rPr lang="en-US" sz="1400" dirty="0" smtClean="0">
              <a:latin typeface="Book Antiqua" panose="02040602050305030304" pitchFamily="18" charset="0"/>
            </a:rPr>
            <a:t>, </a:t>
          </a:r>
          <a:r>
            <a:rPr lang="en-US" sz="1400" dirty="0" err="1" smtClean="0">
              <a:latin typeface="Book Antiqua" panose="02040602050305030304" pitchFamily="18" charset="0"/>
            </a:rPr>
            <a:t>bagaimana</a:t>
          </a:r>
          <a:r>
            <a:rPr lang="en-US" sz="1400" dirty="0" smtClean="0">
              <a:latin typeface="Book Antiqua" panose="02040602050305030304" pitchFamily="18" charset="0"/>
            </a:rPr>
            <a:t> </a:t>
          </a:r>
          <a:r>
            <a:rPr lang="en-US" sz="1400" dirty="0" err="1" smtClean="0">
              <a:latin typeface="Book Antiqua" panose="02040602050305030304" pitchFamily="18" charset="0"/>
            </a:rPr>
            <a:t>cara</a:t>
          </a:r>
          <a:r>
            <a:rPr lang="en-US" sz="1400" dirty="0" smtClean="0">
              <a:latin typeface="Book Antiqua" panose="02040602050305030304" pitchFamily="18" charset="0"/>
            </a:rPr>
            <a:t> </a:t>
          </a:r>
          <a:r>
            <a:rPr lang="en-US" sz="1400" dirty="0" err="1" smtClean="0">
              <a:latin typeface="Book Antiqua" panose="02040602050305030304" pitchFamily="18" charset="0"/>
            </a:rPr>
            <a:t>melakukan</a:t>
          </a:r>
          <a:r>
            <a:rPr lang="en-US" sz="1400" dirty="0" smtClean="0">
              <a:latin typeface="Book Antiqua" panose="02040602050305030304" pitchFamily="18" charset="0"/>
            </a:rPr>
            <a:t> </a:t>
          </a:r>
          <a:r>
            <a:rPr lang="en-US" sz="1400" dirty="0" err="1" smtClean="0">
              <a:latin typeface="Book Antiqua" panose="02040602050305030304" pitchFamily="18" charset="0"/>
            </a:rPr>
            <a:t>pemesanan</a:t>
          </a:r>
          <a:endParaRPr lang="en-US" sz="1400" dirty="0">
            <a:latin typeface="Book Antiqua" panose="02040602050305030304" pitchFamily="18" charset="0"/>
          </a:endParaRPr>
        </a:p>
      </dgm:t>
    </dgm:pt>
    <dgm:pt modelId="{B22754D1-D391-400E-A551-FDADEB92FD5B}" type="parTrans" cxnId="{0B12FF54-EAD8-4215-A255-27EEAE1043E1}">
      <dgm:prSet/>
      <dgm:spPr/>
      <dgm:t>
        <a:bodyPr/>
        <a:lstStyle/>
        <a:p>
          <a:endParaRPr lang="en-US"/>
        </a:p>
      </dgm:t>
    </dgm:pt>
    <dgm:pt modelId="{68E675A4-8345-471B-A6A4-2AA9914AB059}" type="sibTrans" cxnId="{0B12FF54-EAD8-4215-A255-27EEAE1043E1}">
      <dgm:prSet/>
      <dgm:spPr/>
      <dgm:t>
        <a:bodyPr/>
        <a:lstStyle/>
        <a:p>
          <a:endParaRPr lang="en-US"/>
        </a:p>
      </dgm:t>
    </dgm:pt>
    <dgm:pt modelId="{BFBAAB6A-4E85-41B9-BA0C-ABCDCE278512}">
      <dgm:prSet phldrT="[Text]" custT="1"/>
      <dgm:spPr/>
      <dgm:t>
        <a:bodyPr/>
        <a:lstStyle/>
        <a:p>
          <a:r>
            <a:rPr lang="en-US" sz="1400" dirty="0" err="1" smtClean="0">
              <a:latin typeface="Book Antiqua" panose="02040602050305030304" pitchFamily="18" charset="0"/>
            </a:rPr>
            <a:t>Pertanyaan</a:t>
          </a:r>
          <a:r>
            <a:rPr lang="en-US" sz="1400" dirty="0" smtClean="0">
              <a:latin typeface="Book Antiqua" panose="02040602050305030304" pitchFamily="18" charset="0"/>
            </a:rPr>
            <a:t> yang </a:t>
          </a:r>
          <a:r>
            <a:rPr lang="en-US" sz="1400" dirty="0" err="1" smtClean="0">
              <a:latin typeface="Book Antiqua" panose="02040602050305030304" pitchFamily="18" charset="0"/>
            </a:rPr>
            <a:t>dapat</a:t>
          </a:r>
          <a:r>
            <a:rPr lang="en-US" sz="1400" dirty="0" smtClean="0">
              <a:latin typeface="Book Antiqua" panose="02040602050305030304" pitchFamily="18" charset="0"/>
            </a:rPr>
            <a:t> </a:t>
          </a:r>
          <a:r>
            <a:rPr lang="en-US" sz="1400" dirty="0" err="1" smtClean="0">
              <a:latin typeface="Book Antiqua" panose="02040602050305030304" pitchFamily="18" charset="0"/>
            </a:rPr>
            <a:t>diperluas</a:t>
          </a:r>
          <a:r>
            <a:rPr lang="en-US" sz="1400" dirty="0" smtClean="0">
              <a:latin typeface="Book Antiqua" panose="02040602050305030304" pitchFamily="18" charset="0"/>
            </a:rPr>
            <a:t>/ </a:t>
          </a:r>
          <a:r>
            <a:rPr lang="en-US" sz="1400" dirty="0" err="1" smtClean="0">
              <a:latin typeface="Book Antiqua" panose="02040602050305030304" pitchFamily="18" charset="0"/>
            </a:rPr>
            <a:t>diuraikan</a:t>
          </a:r>
          <a:endParaRPr lang="en-US" sz="1400" dirty="0">
            <a:latin typeface="Book Antiqua" panose="02040602050305030304" pitchFamily="18" charset="0"/>
          </a:endParaRPr>
        </a:p>
      </dgm:t>
    </dgm:pt>
    <dgm:pt modelId="{DC4E65A2-0039-48F7-B3C6-EA5F8E48A559}" type="parTrans" cxnId="{27A29EBA-321C-4C6D-8B3C-BA02E9935334}">
      <dgm:prSet/>
      <dgm:spPr/>
      <dgm:t>
        <a:bodyPr/>
        <a:lstStyle/>
        <a:p>
          <a:endParaRPr lang="en-US"/>
        </a:p>
      </dgm:t>
    </dgm:pt>
    <dgm:pt modelId="{811E793F-11F6-4F93-9405-7B61928065DF}" type="sibTrans" cxnId="{27A29EBA-321C-4C6D-8B3C-BA02E9935334}">
      <dgm:prSet/>
      <dgm:spPr/>
      <dgm:t>
        <a:bodyPr/>
        <a:lstStyle/>
        <a:p>
          <a:endParaRPr lang="en-US"/>
        </a:p>
      </dgm:t>
    </dgm:pt>
    <dgm:pt modelId="{68E1D033-13FC-4264-9550-21832AECCCD5}">
      <dgm:prSet phldrT="[Text]" custT="1"/>
      <dgm:spPr/>
      <dgm:t>
        <a:bodyPr/>
        <a:lstStyle/>
        <a:p>
          <a:r>
            <a:rPr lang="en-US" sz="1400" dirty="0" err="1" smtClean="0">
              <a:latin typeface="Book Antiqua" panose="02040602050305030304" pitchFamily="18" charset="0"/>
            </a:rPr>
            <a:t>Misal</a:t>
          </a:r>
          <a:r>
            <a:rPr lang="en-US" sz="1400" dirty="0" smtClean="0">
              <a:latin typeface="Book Antiqua" panose="02040602050305030304" pitchFamily="18" charset="0"/>
            </a:rPr>
            <a:t>: </a:t>
          </a:r>
          <a:r>
            <a:rPr lang="en-US" sz="1400" dirty="0" err="1" smtClean="0">
              <a:latin typeface="Book Antiqua" panose="02040602050305030304" pitchFamily="18" charset="0"/>
            </a:rPr>
            <a:t>bagaimana</a:t>
          </a:r>
          <a:r>
            <a:rPr lang="en-US" sz="1400" dirty="0" smtClean="0">
              <a:latin typeface="Book Antiqua" panose="02040602050305030304" pitchFamily="18" charset="0"/>
            </a:rPr>
            <a:t> </a:t>
          </a:r>
          <a:r>
            <a:rPr lang="en-US" sz="1400" dirty="0" err="1" smtClean="0">
              <a:latin typeface="Book Antiqua" panose="02040602050305030304" pitchFamily="18" charset="0"/>
            </a:rPr>
            <a:t>menurut</a:t>
          </a:r>
          <a:r>
            <a:rPr lang="en-US" sz="1400" dirty="0" smtClean="0">
              <a:latin typeface="Book Antiqua" panose="02040602050305030304" pitchFamily="18" charset="0"/>
            </a:rPr>
            <a:t> </a:t>
          </a:r>
          <a:r>
            <a:rPr lang="en-US" sz="1400" dirty="0" err="1" smtClean="0">
              <a:latin typeface="Book Antiqua" panose="02040602050305030304" pitchFamily="18" charset="0"/>
            </a:rPr>
            <a:t>Anda</a:t>
          </a:r>
          <a:r>
            <a:rPr lang="en-US" sz="1400" dirty="0" smtClean="0">
              <a:latin typeface="Book Antiqua" panose="02040602050305030304" pitchFamily="18" charset="0"/>
            </a:rPr>
            <a:t> proses yang </a:t>
          </a:r>
          <a:r>
            <a:rPr lang="en-US" sz="1400" dirty="0" err="1" smtClean="0">
              <a:latin typeface="Book Antiqua" panose="02040602050305030304" pitchFamily="18" charset="0"/>
            </a:rPr>
            <a:t>berjalan</a:t>
          </a:r>
          <a:r>
            <a:rPr lang="en-US" sz="1400" dirty="0" smtClean="0">
              <a:latin typeface="Book Antiqua" panose="02040602050305030304" pitchFamily="18" charset="0"/>
            </a:rPr>
            <a:t> </a:t>
          </a:r>
          <a:r>
            <a:rPr lang="en-US" sz="1400" dirty="0" err="1" smtClean="0">
              <a:latin typeface="Book Antiqua" panose="02040602050305030304" pitchFamily="18" charset="0"/>
            </a:rPr>
            <a:t>sekarang</a:t>
          </a:r>
          <a:r>
            <a:rPr lang="en-US" sz="1400" dirty="0" smtClean="0">
              <a:latin typeface="Book Antiqua" panose="02040602050305030304" pitchFamily="18" charset="0"/>
            </a:rPr>
            <a:t>, </a:t>
          </a:r>
          <a:r>
            <a:rPr lang="en-US" sz="1400" dirty="0" err="1" smtClean="0">
              <a:latin typeface="Book Antiqua" panose="02040602050305030304" pitchFamily="18" charset="0"/>
            </a:rPr>
            <a:t>perbaikan</a:t>
          </a:r>
          <a:r>
            <a:rPr lang="en-US" sz="1400" dirty="0" smtClean="0">
              <a:latin typeface="Book Antiqua" panose="02040602050305030304" pitchFamily="18" charset="0"/>
            </a:rPr>
            <a:t> </a:t>
          </a:r>
          <a:r>
            <a:rPr lang="en-US" sz="1400" dirty="0" err="1" smtClean="0">
              <a:latin typeface="Book Antiqua" panose="02040602050305030304" pitchFamily="18" charset="0"/>
            </a:rPr>
            <a:t>seperti</a:t>
          </a:r>
          <a:r>
            <a:rPr lang="en-US" sz="1400" dirty="0" smtClean="0">
              <a:latin typeface="Book Antiqua" panose="02040602050305030304" pitchFamily="18" charset="0"/>
            </a:rPr>
            <a:t> </a:t>
          </a:r>
          <a:r>
            <a:rPr lang="en-US" sz="1400" dirty="0" err="1" smtClean="0">
              <a:latin typeface="Book Antiqua" panose="02040602050305030304" pitchFamily="18" charset="0"/>
            </a:rPr>
            <a:t>apa</a:t>
          </a:r>
          <a:r>
            <a:rPr lang="en-US" sz="1400" dirty="0" smtClean="0">
              <a:latin typeface="Book Antiqua" panose="02040602050305030304" pitchFamily="18" charset="0"/>
            </a:rPr>
            <a:t> yang </a:t>
          </a:r>
          <a:r>
            <a:rPr lang="en-US" sz="1400" dirty="0" err="1" smtClean="0">
              <a:latin typeface="Book Antiqua" panose="02040602050305030304" pitchFamily="18" charset="0"/>
            </a:rPr>
            <a:t>diharapkan</a:t>
          </a:r>
          <a:endParaRPr lang="en-US" sz="1400" dirty="0">
            <a:latin typeface="Book Antiqua" panose="02040602050305030304" pitchFamily="18" charset="0"/>
          </a:endParaRPr>
        </a:p>
      </dgm:t>
    </dgm:pt>
    <dgm:pt modelId="{05B12591-E059-4643-836A-240EB55659BC}" type="parTrans" cxnId="{CA9260CF-915D-489C-A12A-BF89C754F67C}">
      <dgm:prSet/>
      <dgm:spPr/>
      <dgm:t>
        <a:bodyPr/>
        <a:lstStyle/>
        <a:p>
          <a:endParaRPr lang="en-US"/>
        </a:p>
      </dgm:t>
    </dgm:pt>
    <dgm:pt modelId="{72BC7A12-06ED-49B8-BC4F-DF8F5D6AA19F}" type="sibTrans" cxnId="{CA9260CF-915D-489C-A12A-BF89C754F67C}">
      <dgm:prSet/>
      <dgm:spPr/>
      <dgm:t>
        <a:bodyPr/>
        <a:lstStyle/>
        <a:p>
          <a:endParaRPr lang="en-US"/>
        </a:p>
      </dgm:t>
    </dgm:pt>
    <dgm:pt modelId="{1C75E90D-703C-4C89-8E49-8D9CE8456FBB}">
      <dgm:prSet phldrT="[Text]" custT="1"/>
      <dgm:spPr/>
      <dgm:t>
        <a:bodyPr/>
        <a:lstStyle/>
        <a:p>
          <a:r>
            <a:rPr lang="en-US" sz="1400" dirty="0" err="1" smtClean="0">
              <a:latin typeface="Book Antiqua" panose="02040602050305030304" pitchFamily="18" charset="0"/>
            </a:rPr>
            <a:t>Pertanyaan</a:t>
          </a:r>
          <a:r>
            <a:rPr lang="en-US" sz="1400" dirty="0" smtClean="0">
              <a:latin typeface="Book Antiqua" panose="02040602050305030304" pitchFamily="18" charset="0"/>
            </a:rPr>
            <a:t> </a:t>
          </a:r>
          <a:r>
            <a:rPr lang="en-US" sz="1400" dirty="0" err="1" smtClean="0">
              <a:latin typeface="Book Antiqua" panose="02040602050305030304" pitchFamily="18" charset="0"/>
            </a:rPr>
            <a:t>untuk</a:t>
          </a:r>
          <a:r>
            <a:rPr lang="en-US" sz="1400" dirty="0" smtClean="0">
              <a:latin typeface="Book Antiqua" panose="02040602050305030304" pitchFamily="18" charset="0"/>
            </a:rPr>
            <a:t> </a:t>
          </a:r>
          <a:r>
            <a:rPr lang="en-US" sz="1400" dirty="0" err="1" smtClean="0">
              <a:latin typeface="Book Antiqua" panose="02040602050305030304" pitchFamily="18" charset="0"/>
            </a:rPr>
            <a:t>memperjelas</a:t>
          </a:r>
          <a:r>
            <a:rPr lang="en-US" sz="1400" dirty="0" smtClean="0">
              <a:latin typeface="Book Antiqua" panose="02040602050305030304" pitchFamily="18" charset="0"/>
            </a:rPr>
            <a:t> </a:t>
          </a:r>
          <a:r>
            <a:rPr lang="en-US" sz="1400" dirty="0" err="1" smtClean="0">
              <a:latin typeface="Book Antiqua" panose="02040602050305030304" pitchFamily="18" charset="0"/>
            </a:rPr>
            <a:t>jawaban</a:t>
          </a:r>
          <a:r>
            <a:rPr lang="en-US" sz="1400" dirty="0" smtClean="0">
              <a:latin typeface="Book Antiqua" panose="02040602050305030304" pitchFamily="18" charset="0"/>
            </a:rPr>
            <a:t> orang yang </a:t>
          </a:r>
          <a:r>
            <a:rPr lang="en-US" sz="1400" dirty="0" err="1" smtClean="0">
              <a:latin typeface="Book Antiqua" panose="02040602050305030304" pitchFamily="18" charset="0"/>
            </a:rPr>
            <a:t>diwawancara</a:t>
          </a:r>
          <a:endParaRPr lang="en-US" sz="1400" dirty="0">
            <a:latin typeface="Book Antiqua" panose="02040602050305030304" pitchFamily="18" charset="0"/>
          </a:endParaRPr>
        </a:p>
      </dgm:t>
    </dgm:pt>
    <dgm:pt modelId="{FE370A62-5249-4152-9AD3-B060F6EAE02B}" type="parTrans" cxnId="{447C2007-FED6-42B2-A424-6345EF9144DD}">
      <dgm:prSet/>
      <dgm:spPr/>
      <dgm:t>
        <a:bodyPr/>
        <a:lstStyle/>
        <a:p>
          <a:endParaRPr lang="en-US"/>
        </a:p>
      </dgm:t>
    </dgm:pt>
    <dgm:pt modelId="{BBEB0A3D-B75C-4956-B5B5-392DBFE5EC1B}" type="sibTrans" cxnId="{447C2007-FED6-42B2-A424-6345EF9144DD}">
      <dgm:prSet/>
      <dgm:spPr/>
      <dgm:t>
        <a:bodyPr/>
        <a:lstStyle/>
        <a:p>
          <a:endParaRPr lang="en-US"/>
        </a:p>
      </dgm:t>
    </dgm:pt>
    <dgm:pt modelId="{8F792556-0ACA-4EB3-8863-2F8D2C939D0D}">
      <dgm:prSet phldrT="[Text]" custT="1"/>
      <dgm:spPr/>
      <dgm:t>
        <a:bodyPr/>
        <a:lstStyle/>
        <a:p>
          <a:r>
            <a:rPr lang="en-US" sz="1400" dirty="0" err="1" smtClean="0">
              <a:latin typeface="Book Antiqua" panose="02040602050305030304" pitchFamily="18" charset="0"/>
            </a:rPr>
            <a:t>Misal</a:t>
          </a:r>
          <a:r>
            <a:rPr lang="en-US" sz="1400" dirty="0" smtClean="0">
              <a:latin typeface="Book Antiqua" panose="02040602050305030304" pitchFamily="18" charset="0"/>
            </a:rPr>
            <a:t>: </a:t>
          </a:r>
          <a:r>
            <a:rPr lang="en-US" sz="1400" dirty="0" err="1" smtClean="0">
              <a:latin typeface="Book Antiqua" panose="02040602050305030304" pitchFamily="18" charset="0"/>
            </a:rPr>
            <a:t>mengapa</a:t>
          </a:r>
          <a:r>
            <a:rPr lang="en-US" sz="1400" dirty="0" smtClean="0">
              <a:latin typeface="Book Antiqua" panose="02040602050305030304" pitchFamily="18" charset="0"/>
            </a:rPr>
            <a:t> </a:t>
          </a:r>
          <a:r>
            <a:rPr lang="en-US" sz="1400" dirty="0" err="1" smtClean="0">
              <a:latin typeface="Book Antiqua" panose="02040602050305030304" pitchFamily="18" charset="0"/>
            </a:rPr>
            <a:t>demikian</a:t>
          </a:r>
          <a:r>
            <a:rPr lang="en-US" sz="1400" dirty="0" smtClean="0">
              <a:latin typeface="Book Antiqua" panose="02040602050305030304" pitchFamily="18" charset="0"/>
            </a:rPr>
            <a:t>? </a:t>
          </a:r>
          <a:r>
            <a:rPr lang="en-US" sz="1400" dirty="0" err="1" smtClean="0">
              <a:latin typeface="Book Antiqua" panose="02040602050305030304" pitchFamily="18" charset="0"/>
            </a:rPr>
            <a:t>bisa</a:t>
          </a:r>
          <a:r>
            <a:rPr lang="en-US" sz="1400" dirty="0" smtClean="0">
              <a:latin typeface="Book Antiqua" panose="02040602050305030304" pitchFamily="18" charset="0"/>
            </a:rPr>
            <a:t> </a:t>
          </a:r>
          <a:r>
            <a:rPr lang="en-US" sz="1400" dirty="0" err="1" smtClean="0">
              <a:latin typeface="Book Antiqua" panose="02040602050305030304" pitchFamily="18" charset="0"/>
            </a:rPr>
            <a:t>dijelaskan</a:t>
          </a:r>
          <a:r>
            <a:rPr lang="en-US" sz="1400" dirty="0" smtClean="0">
              <a:latin typeface="Book Antiqua" panose="02040602050305030304" pitchFamily="18" charset="0"/>
            </a:rPr>
            <a:t> </a:t>
          </a:r>
          <a:r>
            <a:rPr lang="en-US" sz="1400" dirty="0" err="1" smtClean="0">
              <a:latin typeface="Book Antiqua" panose="02040602050305030304" pitchFamily="18" charset="0"/>
            </a:rPr>
            <a:t>lebih</a:t>
          </a:r>
          <a:r>
            <a:rPr lang="en-US" sz="1400" dirty="0" smtClean="0">
              <a:latin typeface="Book Antiqua" panose="02040602050305030304" pitchFamily="18" charset="0"/>
            </a:rPr>
            <a:t> </a:t>
          </a:r>
          <a:r>
            <a:rPr lang="en-US" sz="1400" dirty="0" err="1" smtClean="0">
              <a:latin typeface="Book Antiqua" panose="02040602050305030304" pitchFamily="18" charset="0"/>
            </a:rPr>
            <a:t>detill</a:t>
          </a:r>
          <a:r>
            <a:rPr lang="en-US" sz="1400" dirty="0" smtClean="0">
              <a:latin typeface="Book Antiqua" panose="02040602050305030304" pitchFamily="18" charset="0"/>
            </a:rPr>
            <a:t>?</a:t>
          </a:r>
          <a:endParaRPr lang="en-US" sz="1400" dirty="0">
            <a:latin typeface="Book Antiqua" panose="02040602050305030304" pitchFamily="18" charset="0"/>
          </a:endParaRPr>
        </a:p>
      </dgm:t>
    </dgm:pt>
    <dgm:pt modelId="{23FAF0D6-C774-487C-8649-EF765AC0A593}" type="parTrans" cxnId="{0EDC27D7-EA40-4EFB-8800-37A3B93623FB}">
      <dgm:prSet/>
      <dgm:spPr/>
      <dgm:t>
        <a:bodyPr/>
        <a:lstStyle/>
        <a:p>
          <a:endParaRPr lang="en-US"/>
        </a:p>
      </dgm:t>
    </dgm:pt>
    <dgm:pt modelId="{E23A5EFF-C189-412F-8474-FBB600DF6B8B}" type="sibTrans" cxnId="{0EDC27D7-EA40-4EFB-8800-37A3B93623FB}">
      <dgm:prSet/>
      <dgm:spPr/>
      <dgm:t>
        <a:bodyPr/>
        <a:lstStyle/>
        <a:p>
          <a:endParaRPr lang="en-US"/>
        </a:p>
      </dgm:t>
    </dgm:pt>
    <dgm:pt modelId="{86DEFBBC-C152-458C-BD9A-5FA92E426D7C}" type="pres">
      <dgm:prSet presAssocID="{D9FE8437-1492-4D60-9B2D-07EABBF3687F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2C9D9F0-3735-48DA-A191-734523271DB4}" type="pres">
      <dgm:prSet presAssocID="{998DCAEA-B060-44AE-8E43-220EAA6D3C05}" presName="posSpace" presStyleCnt="0"/>
      <dgm:spPr/>
    </dgm:pt>
    <dgm:pt modelId="{B6D6C937-8420-4CD1-AB6A-CB987A9656D5}" type="pres">
      <dgm:prSet presAssocID="{998DCAEA-B060-44AE-8E43-220EAA6D3C05}" presName="vertFlow" presStyleCnt="0"/>
      <dgm:spPr/>
    </dgm:pt>
    <dgm:pt modelId="{F0BA0847-76F3-4314-8BA9-E566D14455AB}" type="pres">
      <dgm:prSet presAssocID="{998DCAEA-B060-44AE-8E43-220EAA6D3C05}" presName="topSpace" presStyleCnt="0"/>
      <dgm:spPr/>
    </dgm:pt>
    <dgm:pt modelId="{3CD42001-6466-43B7-B6CF-FBC5DE6ABCDF}" type="pres">
      <dgm:prSet presAssocID="{998DCAEA-B060-44AE-8E43-220EAA6D3C05}" presName="firstComp" presStyleCnt="0"/>
      <dgm:spPr/>
    </dgm:pt>
    <dgm:pt modelId="{23CCAEED-9A48-4B19-8FAC-D67D6AAD73EE}" type="pres">
      <dgm:prSet presAssocID="{998DCAEA-B060-44AE-8E43-220EAA6D3C05}" presName="firstChild" presStyleLbl="bgAccFollowNode1" presStyleIdx="0" presStyleCnt="6"/>
      <dgm:spPr/>
      <dgm:t>
        <a:bodyPr/>
        <a:lstStyle/>
        <a:p>
          <a:endParaRPr lang="en-US"/>
        </a:p>
      </dgm:t>
    </dgm:pt>
    <dgm:pt modelId="{BBE5C5F6-C02E-490E-ABC0-33D20B59EBBB}" type="pres">
      <dgm:prSet presAssocID="{998DCAEA-B060-44AE-8E43-220EAA6D3C05}" presName="firstChildTx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28254-CFE6-428B-9AD7-68A1C1DB6382}" type="pres">
      <dgm:prSet presAssocID="{0B7495B3-17CE-408C-8416-014D12F7D8B5}" presName="comp" presStyleCnt="0"/>
      <dgm:spPr/>
    </dgm:pt>
    <dgm:pt modelId="{633D7429-BCEF-44FC-9F69-49AE4E4B3BAD}" type="pres">
      <dgm:prSet presAssocID="{0B7495B3-17CE-408C-8416-014D12F7D8B5}" presName="child" presStyleLbl="bgAccFollowNode1" presStyleIdx="1" presStyleCnt="6" custScaleX="101228" custScaleY="112956"/>
      <dgm:spPr/>
      <dgm:t>
        <a:bodyPr/>
        <a:lstStyle/>
        <a:p>
          <a:endParaRPr lang="en-US"/>
        </a:p>
      </dgm:t>
    </dgm:pt>
    <dgm:pt modelId="{DDE92985-BF46-48E3-8394-64E207DA00B1}" type="pres">
      <dgm:prSet presAssocID="{0B7495B3-17CE-408C-8416-014D12F7D8B5}" presName="childTx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EBFEB-2D32-4995-90AD-5395B1EA4955}" type="pres">
      <dgm:prSet presAssocID="{998DCAEA-B060-44AE-8E43-220EAA6D3C05}" presName="negSpace" presStyleCnt="0"/>
      <dgm:spPr/>
    </dgm:pt>
    <dgm:pt modelId="{2386B118-77BD-46E7-AF2C-A0DF93F9166A}" type="pres">
      <dgm:prSet presAssocID="{998DCAEA-B060-44AE-8E43-220EAA6D3C05}" presName="circle" presStyleLbl="node1" presStyleIdx="0" presStyleCnt="3"/>
      <dgm:spPr/>
      <dgm:t>
        <a:bodyPr/>
        <a:lstStyle/>
        <a:p>
          <a:endParaRPr lang="en-US"/>
        </a:p>
      </dgm:t>
    </dgm:pt>
    <dgm:pt modelId="{CE51E7B0-18B5-457A-9E6E-06E4F8E8464B}" type="pres">
      <dgm:prSet presAssocID="{5CB79FB6-E622-41B3-B2C8-80AE4E280911}" presName="transSpace" presStyleCnt="0"/>
      <dgm:spPr/>
    </dgm:pt>
    <dgm:pt modelId="{17C32E41-DBB1-4DE6-8BB8-BA26497A13B4}" type="pres">
      <dgm:prSet presAssocID="{E9EDCF1F-27D2-4C7E-B735-1E37159529D4}" presName="posSpace" presStyleCnt="0"/>
      <dgm:spPr/>
    </dgm:pt>
    <dgm:pt modelId="{05B34871-C4F0-4283-8F91-E7F3FA735B9C}" type="pres">
      <dgm:prSet presAssocID="{E9EDCF1F-27D2-4C7E-B735-1E37159529D4}" presName="vertFlow" presStyleCnt="0"/>
      <dgm:spPr/>
    </dgm:pt>
    <dgm:pt modelId="{19B2EF5E-8E3E-45D4-88C2-3EA7D1DDC424}" type="pres">
      <dgm:prSet presAssocID="{E9EDCF1F-27D2-4C7E-B735-1E37159529D4}" presName="topSpace" presStyleCnt="0"/>
      <dgm:spPr/>
    </dgm:pt>
    <dgm:pt modelId="{130C28A9-5259-4C1E-9971-BD9707202C97}" type="pres">
      <dgm:prSet presAssocID="{E9EDCF1F-27D2-4C7E-B735-1E37159529D4}" presName="firstComp" presStyleCnt="0"/>
      <dgm:spPr/>
    </dgm:pt>
    <dgm:pt modelId="{8E7F2A6C-8E08-4874-B825-701B93A15634}" type="pres">
      <dgm:prSet presAssocID="{E9EDCF1F-27D2-4C7E-B735-1E37159529D4}" presName="firstChild" presStyleLbl="bgAccFollowNode1" presStyleIdx="2" presStyleCnt="6"/>
      <dgm:spPr/>
      <dgm:t>
        <a:bodyPr/>
        <a:lstStyle/>
        <a:p>
          <a:endParaRPr lang="en-US"/>
        </a:p>
      </dgm:t>
    </dgm:pt>
    <dgm:pt modelId="{CE24D423-EC5F-4620-974E-FC19B0F31712}" type="pres">
      <dgm:prSet presAssocID="{E9EDCF1F-27D2-4C7E-B735-1E37159529D4}" presName="firstChildTx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A56CB-7CEE-40AA-86F5-A0DCB5120E9B}" type="pres">
      <dgm:prSet presAssocID="{68E1D033-13FC-4264-9550-21832AECCCD5}" presName="comp" presStyleCnt="0"/>
      <dgm:spPr/>
    </dgm:pt>
    <dgm:pt modelId="{375448B0-0957-4BC0-852B-9AA209B1675B}" type="pres">
      <dgm:prSet presAssocID="{68E1D033-13FC-4264-9550-21832AECCCD5}" presName="child" presStyleLbl="bgAccFollowNode1" presStyleIdx="3" presStyleCnt="6" custScaleX="99749" custScaleY="118232"/>
      <dgm:spPr/>
      <dgm:t>
        <a:bodyPr/>
        <a:lstStyle/>
        <a:p>
          <a:endParaRPr lang="en-US"/>
        </a:p>
      </dgm:t>
    </dgm:pt>
    <dgm:pt modelId="{98E8CECA-587E-43CC-887C-F08394AE2BA5}" type="pres">
      <dgm:prSet presAssocID="{68E1D033-13FC-4264-9550-21832AECCCD5}" presName="childTx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7EFAA-317F-49F6-8C64-C931C6F3FFCE}" type="pres">
      <dgm:prSet presAssocID="{E9EDCF1F-27D2-4C7E-B735-1E37159529D4}" presName="negSpace" presStyleCnt="0"/>
      <dgm:spPr/>
    </dgm:pt>
    <dgm:pt modelId="{BB575FB6-FDF2-43D7-973F-86C237EEA23B}" type="pres">
      <dgm:prSet presAssocID="{E9EDCF1F-27D2-4C7E-B735-1E37159529D4}" presName="circle" presStyleLbl="node1" presStyleIdx="1" presStyleCnt="3"/>
      <dgm:spPr/>
      <dgm:t>
        <a:bodyPr/>
        <a:lstStyle/>
        <a:p>
          <a:endParaRPr lang="en-US"/>
        </a:p>
      </dgm:t>
    </dgm:pt>
    <dgm:pt modelId="{E8B6093B-4312-46BA-95FD-C43193C7953C}" type="pres">
      <dgm:prSet presAssocID="{4C2988F1-AD12-499A-9879-1DE887BC0506}" presName="transSpace" presStyleCnt="0"/>
      <dgm:spPr/>
    </dgm:pt>
    <dgm:pt modelId="{64023413-7815-4ABE-A467-2B31C6D1CD78}" type="pres">
      <dgm:prSet presAssocID="{E4E157A1-56A7-4F2B-BC81-B7ECA31CC9D1}" presName="posSpace" presStyleCnt="0"/>
      <dgm:spPr/>
    </dgm:pt>
    <dgm:pt modelId="{6DC6B900-2466-4D7A-B97F-42D3825D5A02}" type="pres">
      <dgm:prSet presAssocID="{E4E157A1-56A7-4F2B-BC81-B7ECA31CC9D1}" presName="vertFlow" presStyleCnt="0"/>
      <dgm:spPr/>
    </dgm:pt>
    <dgm:pt modelId="{83B10D22-3F42-472F-8701-4FA94C7F9E4A}" type="pres">
      <dgm:prSet presAssocID="{E4E157A1-56A7-4F2B-BC81-B7ECA31CC9D1}" presName="topSpace" presStyleCnt="0"/>
      <dgm:spPr/>
    </dgm:pt>
    <dgm:pt modelId="{A573E971-D3F6-45D0-BC63-652290257479}" type="pres">
      <dgm:prSet presAssocID="{E4E157A1-56A7-4F2B-BC81-B7ECA31CC9D1}" presName="firstComp" presStyleCnt="0"/>
      <dgm:spPr/>
    </dgm:pt>
    <dgm:pt modelId="{21E22B59-C824-4C15-868C-8BC823176777}" type="pres">
      <dgm:prSet presAssocID="{E4E157A1-56A7-4F2B-BC81-B7ECA31CC9D1}" presName="firstChild" presStyleLbl="bgAccFollowNode1" presStyleIdx="4" presStyleCnt="6"/>
      <dgm:spPr/>
      <dgm:t>
        <a:bodyPr/>
        <a:lstStyle/>
        <a:p>
          <a:endParaRPr lang="en-US"/>
        </a:p>
      </dgm:t>
    </dgm:pt>
    <dgm:pt modelId="{50EF992E-6D5E-471D-93D2-F605ED8E2BA0}" type="pres">
      <dgm:prSet presAssocID="{E4E157A1-56A7-4F2B-BC81-B7ECA31CC9D1}" presName="firstChildTx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B7FF6-2B5B-4D79-8402-FE28F4B4853B}" type="pres">
      <dgm:prSet presAssocID="{8F792556-0ACA-4EB3-8863-2F8D2C939D0D}" presName="comp" presStyleCnt="0"/>
      <dgm:spPr/>
    </dgm:pt>
    <dgm:pt modelId="{6ABD291B-A9BB-4B4F-A91E-A0ACD6399470}" type="pres">
      <dgm:prSet presAssocID="{8F792556-0ACA-4EB3-8863-2F8D2C939D0D}" presName="child" presStyleLbl="bgAccFollowNode1" presStyleIdx="5" presStyleCnt="6"/>
      <dgm:spPr/>
      <dgm:t>
        <a:bodyPr/>
        <a:lstStyle/>
        <a:p>
          <a:endParaRPr lang="en-US"/>
        </a:p>
      </dgm:t>
    </dgm:pt>
    <dgm:pt modelId="{1B5BB542-5F5B-46DD-9152-CC8780970E44}" type="pres">
      <dgm:prSet presAssocID="{8F792556-0ACA-4EB3-8863-2F8D2C939D0D}" presName="childTx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6DF08-828B-4353-9D0D-02846CB33B09}" type="pres">
      <dgm:prSet presAssocID="{E4E157A1-56A7-4F2B-BC81-B7ECA31CC9D1}" presName="negSpace" presStyleCnt="0"/>
      <dgm:spPr/>
    </dgm:pt>
    <dgm:pt modelId="{6EAAE4A9-45CD-4D90-8239-E9A5872C19AB}" type="pres">
      <dgm:prSet presAssocID="{E4E157A1-56A7-4F2B-BC81-B7ECA31CC9D1}" presName="circle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27A29EBA-321C-4C6D-8B3C-BA02E9935334}" srcId="{E9EDCF1F-27D2-4C7E-B735-1E37159529D4}" destId="{BFBAAB6A-4E85-41B9-BA0C-ABCDCE278512}" srcOrd="0" destOrd="0" parTransId="{DC4E65A2-0039-48F7-B3C6-EA5F8E48A559}" sibTransId="{811E793F-11F6-4F93-9405-7B61928065DF}"/>
    <dgm:cxn modelId="{4BA317A5-FB60-490B-BFBC-AB95939911C2}" type="presOf" srcId="{BFBAAB6A-4E85-41B9-BA0C-ABCDCE278512}" destId="{CE24D423-EC5F-4620-974E-FC19B0F31712}" srcOrd="1" destOrd="0" presId="urn:microsoft.com/office/officeart/2005/8/layout/hList9"/>
    <dgm:cxn modelId="{B2DFFF4C-9818-428A-A184-E338E7DFECC5}" type="presOf" srcId="{D9678665-3FF5-4AA6-BFDB-F7AF73827F2A}" destId="{BBE5C5F6-C02E-490E-ABC0-33D20B59EBBB}" srcOrd="1" destOrd="0" presId="urn:microsoft.com/office/officeart/2005/8/layout/hList9"/>
    <dgm:cxn modelId="{508BE404-D720-4446-B4F5-0D4D6C181A28}" type="presOf" srcId="{1C75E90D-703C-4C89-8E49-8D9CE8456FBB}" destId="{50EF992E-6D5E-471D-93D2-F605ED8E2BA0}" srcOrd="1" destOrd="0" presId="urn:microsoft.com/office/officeart/2005/8/layout/hList9"/>
    <dgm:cxn modelId="{C8A0B46B-49B2-4C9E-B0CF-356CFD3BB663}" type="presOf" srcId="{0B7495B3-17CE-408C-8416-014D12F7D8B5}" destId="{DDE92985-BF46-48E3-8394-64E207DA00B1}" srcOrd="1" destOrd="0" presId="urn:microsoft.com/office/officeart/2005/8/layout/hList9"/>
    <dgm:cxn modelId="{CC35ABAF-7DD8-478D-B4D0-4DE60396EBB3}" type="presOf" srcId="{998DCAEA-B060-44AE-8E43-220EAA6D3C05}" destId="{2386B118-77BD-46E7-AF2C-A0DF93F9166A}" srcOrd="0" destOrd="0" presId="urn:microsoft.com/office/officeart/2005/8/layout/hList9"/>
    <dgm:cxn modelId="{FC70C89F-5832-4A74-BC0A-0D115E2FAED1}" type="presOf" srcId="{68E1D033-13FC-4264-9550-21832AECCCD5}" destId="{375448B0-0957-4BC0-852B-9AA209B1675B}" srcOrd="0" destOrd="0" presId="urn:microsoft.com/office/officeart/2005/8/layout/hList9"/>
    <dgm:cxn modelId="{08FC59E9-2D61-43C9-9944-721F8DEAFE15}" type="presOf" srcId="{0B7495B3-17CE-408C-8416-014D12F7D8B5}" destId="{633D7429-BCEF-44FC-9F69-49AE4E4B3BAD}" srcOrd="0" destOrd="0" presId="urn:microsoft.com/office/officeart/2005/8/layout/hList9"/>
    <dgm:cxn modelId="{0B12FF54-EAD8-4215-A255-27EEAE1043E1}" srcId="{998DCAEA-B060-44AE-8E43-220EAA6D3C05}" destId="{0B7495B3-17CE-408C-8416-014D12F7D8B5}" srcOrd="1" destOrd="0" parTransId="{B22754D1-D391-400E-A551-FDADEB92FD5B}" sibTransId="{68E675A4-8345-471B-A6A4-2AA9914AB059}"/>
    <dgm:cxn modelId="{51C66FCD-521F-44F9-9306-04FFF3117933}" type="presOf" srcId="{BFBAAB6A-4E85-41B9-BA0C-ABCDCE278512}" destId="{8E7F2A6C-8E08-4874-B825-701B93A15634}" srcOrd="0" destOrd="0" presId="urn:microsoft.com/office/officeart/2005/8/layout/hList9"/>
    <dgm:cxn modelId="{60E70444-4638-4CAA-AB9C-4A175EADB95C}" type="presOf" srcId="{E4E157A1-56A7-4F2B-BC81-B7ECA31CC9D1}" destId="{6EAAE4A9-45CD-4D90-8239-E9A5872C19AB}" srcOrd="0" destOrd="0" presId="urn:microsoft.com/office/officeart/2005/8/layout/hList9"/>
    <dgm:cxn modelId="{ADED6237-B5F0-4187-ABA5-7237E67A7552}" type="presOf" srcId="{68E1D033-13FC-4264-9550-21832AECCCD5}" destId="{98E8CECA-587E-43CC-887C-F08394AE2BA5}" srcOrd="1" destOrd="0" presId="urn:microsoft.com/office/officeart/2005/8/layout/hList9"/>
    <dgm:cxn modelId="{8D9E5E6F-D044-4142-AA32-19C3171910EA}" type="presOf" srcId="{E9EDCF1F-27D2-4C7E-B735-1E37159529D4}" destId="{BB575FB6-FDF2-43D7-973F-86C237EEA23B}" srcOrd="0" destOrd="0" presId="urn:microsoft.com/office/officeart/2005/8/layout/hList9"/>
    <dgm:cxn modelId="{B33E28D0-7D6A-4224-881C-05235098DAF4}" type="presOf" srcId="{D9FE8437-1492-4D60-9B2D-07EABBF3687F}" destId="{86DEFBBC-C152-458C-BD9A-5FA92E426D7C}" srcOrd="0" destOrd="0" presId="urn:microsoft.com/office/officeart/2005/8/layout/hList9"/>
    <dgm:cxn modelId="{6152F208-E469-4F81-9F0D-2A84EDED468D}" type="presOf" srcId="{8F792556-0ACA-4EB3-8863-2F8D2C939D0D}" destId="{6ABD291B-A9BB-4B4F-A91E-A0ACD6399470}" srcOrd="0" destOrd="0" presId="urn:microsoft.com/office/officeart/2005/8/layout/hList9"/>
    <dgm:cxn modelId="{1F9BA081-6B9D-4C3D-9B79-BAD23ADEBAA7}" type="presOf" srcId="{1C75E90D-703C-4C89-8E49-8D9CE8456FBB}" destId="{21E22B59-C824-4C15-868C-8BC823176777}" srcOrd="0" destOrd="0" presId="urn:microsoft.com/office/officeart/2005/8/layout/hList9"/>
    <dgm:cxn modelId="{37F82CA5-B2CA-489B-9A09-95B0B340E937}" srcId="{D9FE8437-1492-4D60-9B2D-07EABBF3687F}" destId="{E4E157A1-56A7-4F2B-BC81-B7ECA31CC9D1}" srcOrd="2" destOrd="0" parTransId="{0DA1976C-9EB4-4EC3-BAD0-EFA7A33679FE}" sibTransId="{C6FDE1E7-C5AB-41CB-9C77-D090456DD445}"/>
    <dgm:cxn modelId="{0EDC27D7-EA40-4EFB-8800-37A3B93623FB}" srcId="{E4E157A1-56A7-4F2B-BC81-B7ECA31CC9D1}" destId="{8F792556-0ACA-4EB3-8863-2F8D2C939D0D}" srcOrd="1" destOrd="0" parTransId="{23FAF0D6-C774-487C-8649-EF765AC0A593}" sibTransId="{E23A5EFF-C189-412F-8474-FBB600DF6B8B}"/>
    <dgm:cxn modelId="{867252D0-BBF9-4184-8B64-2DBF7B09C4A1}" srcId="{D9FE8437-1492-4D60-9B2D-07EABBF3687F}" destId="{998DCAEA-B060-44AE-8E43-220EAA6D3C05}" srcOrd="0" destOrd="0" parTransId="{58F1A1AC-C4EB-49C8-B273-5568F4A39FA1}" sibTransId="{5CB79FB6-E622-41B3-B2C8-80AE4E280911}"/>
    <dgm:cxn modelId="{CED6AE62-CB91-4A1D-8CD0-6A2DE50C1DB1}" type="presOf" srcId="{8F792556-0ACA-4EB3-8863-2F8D2C939D0D}" destId="{1B5BB542-5F5B-46DD-9152-CC8780970E44}" srcOrd="1" destOrd="0" presId="urn:microsoft.com/office/officeart/2005/8/layout/hList9"/>
    <dgm:cxn modelId="{CA9260CF-915D-489C-A12A-BF89C754F67C}" srcId="{E9EDCF1F-27D2-4C7E-B735-1E37159529D4}" destId="{68E1D033-13FC-4264-9550-21832AECCCD5}" srcOrd="1" destOrd="0" parTransId="{05B12591-E059-4643-836A-240EB55659BC}" sibTransId="{72BC7A12-06ED-49B8-BC4F-DF8F5D6AA19F}"/>
    <dgm:cxn modelId="{57B8194D-1607-4893-BC12-0B784419160B}" srcId="{998DCAEA-B060-44AE-8E43-220EAA6D3C05}" destId="{D9678665-3FF5-4AA6-BFDB-F7AF73827F2A}" srcOrd="0" destOrd="0" parTransId="{8F6D86D4-5580-4ECC-8207-3C84DD5761E3}" sibTransId="{4FF9817E-6177-4638-8429-901FBB19C143}"/>
    <dgm:cxn modelId="{AEF62F37-DA1E-4EEE-B609-62A5AC8DD7FD}" srcId="{D9FE8437-1492-4D60-9B2D-07EABBF3687F}" destId="{E9EDCF1F-27D2-4C7E-B735-1E37159529D4}" srcOrd="1" destOrd="0" parTransId="{7F6B52BB-96F6-4D18-9255-437EE0763171}" sibTransId="{4C2988F1-AD12-499A-9879-1DE887BC0506}"/>
    <dgm:cxn modelId="{95F29902-AB2D-4081-A9F1-D66C66E63CFE}" type="presOf" srcId="{D9678665-3FF5-4AA6-BFDB-F7AF73827F2A}" destId="{23CCAEED-9A48-4B19-8FAC-D67D6AAD73EE}" srcOrd="0" destOrd="0" presId="urn:microsoft.com/office/officeart/2005/8/layout/hList9"/>
    <dgm:cxn modelId="{447C2007-FED6-42B2-A424-6345EF9144DD}" srcId="{E4E157A1-56A7-4F2B-BC81-B7ECA31CC9D1}" destId="{1C75E90D-703C-4C89-8E49-8D9CE8456FBB}" srcOrd="0" destOrd="0" parTransId="{FE370A62-5249-4152-9AD3-B060F6EAE02B}" sibTransId="{BBEB0A3D-B75C-4956-B5B5-392DBFE5EC1B}"/>
    <dgm:cxn modelId="{D8945CB5-8752-4AE9-B967-F192D706774A}" type="presParOf" srcId="{86DEFBBC-C152-458C-BD9A-5FA92E426D7C}" destId="{B2C9D9F0-3735-48DA-A191-734523271DB4}" srcOrd="0" destOrd="0" presId="urn:microsoft.com/office/officeart/2005/8/layout/hList9"/>
    <dgm:cxn modelId="{B325BCD7-04B5-4096-86F5-6082FB9A8BE4}" type="presParOf" srcId="{86DEFBBC-C152-458C-BD9A-5FA92E426D7C}" destId="{B6D6C937-8420-4CD1-AB6A-CB987A9656D5}" srcOrd="1" destOrd="0" presId="urn:microsoft.com/office/officeart/2005/8/layout/hList9"/>
    <dgm:cxn modelId="{30DB143D-DFF6-4292-AAA2-F9E5DF977D61}" type="presParOf" srcId="{B6D6C937-8420-4CD1-AB6A-CB987A9656D5}" destId="{F0BA0847-76F3-4314-8BA9-E566D14455AB}" srcOrd="0" destOrd="0" presId="urn:microsoft.com/office/officeart/2005/8/layout/hList9"/>
    <dgm:cxn modelId="{2192D175-5174-40BD-9AFC-D46E69DEED98}" type="presParOf" srcId="{B6D6C937-8420-4CD1-AB6A-CB987A9656D5}" destId="{3CD42001-6466-43B7-B6CF-FBC5DE6ABCDF}" srcOrd="1" destOrd="0" presId="urn:microsoft.com/office/officeart/2005/8/layout/hList9"/>
    <dgm:cxn modelId="{202A4E7C-1CFB-4769-BB26-9C48E7FEE78C}" type="presParOf" srcId="{3CD42001-6466-43B7-B6CF-FBC5DE6ABCDF}" destId="{23CCAEED-9A48-4B19-8FAC-D67D6AAD73EE}" srcOrd="0" destOrd="0" presId="urn:microsoft.com/office/officeart/2005/8/layout/hList9"/>
    <dgm:cxn modelId="{A337D799-2AFB-4271-82C4-86AC41034EBD}" type="presParOf" srcId="{3CD42001-6466-43B7-B6CF-FBC5DE6ABCDF}" destId="{BBE5C5F6-C02E-490E-ABC0-33D20B59EBBB}" srcOrd="1" destOrd="0" presId="urn:microsoft.com/office/officeart/2005/8/layout/hList9"/>
    <dgm:cxn modelId="{A413D083-6B14-4A1D-8978-501C7F4888E6}" type="presParOf" srcId="{B6D6C937-8420-4CD1-AB6A-CB987A9656D5}" destId="{D3F28254-CFE6-428B-9AD7-68A1C1DB6382}" srcOrd="2" destOrd="0" presId="urn:microsoft.com/office/officeart/2005/8/layout/hList9"/>
    <dgm:cxn modelId="{548E39C9-6B85-4E82-B4F4-A348489B165C}" type="presParOf" srcId="{D3F28254-CFE6-428B-9AD7-68A1C1DB6382}" destId="{633D7429-BCEF-44FC-9F69-49AE4E4B3BAD}" srcOrd="0" destOrd="0" presId="urn:microsoft.com/office/officeart/2005/8/layout/hList9"/>
    <dgm:cxn modelId="{1E322445-088E-4A4B-B2CB-21FDF87F85B8}" type="presParOf" srcId="{D3F28254-CFE6-428B-9AD7-68A1C1DB6382}" destId="{DDE92985-BF46-48E3-8394-64E207DA00B1}" srcOrd="1" destOrd="0" presId="urn:microsoft.com/office/officeart/2005/8/layout/hList9"/>
    <dgm:cxn modelId="{15DCB05F-63C0-4416-B964-A2F3BB546397}" type="presParOf" srcId="{86DEFBBC-C152-458C-BD9A-5FA92E426D7C}" destId="{6B2EBFEB-2D32-4995-90AD-5395B1EA4955}" srcOrd="2" destOrd="0" presId="urn:microsoft.com/office/officeart/2005/8/layout/hList9"/>
    <dgm:cxn modelId="{BDFC82A8-3E0E-41DB-A38A-677AACF2FC3B}" type="presParOf" srcId="{86DEFBBC-C152-458C-BD9A-5FA92E426D7C}" destId="{2386B118-77BD-46E7-AF2C-A0DF93F9166A}" srcOrd="3" destOrd="0" presId="urn:microsoft.com/office/officeart/2005/8/layout/hList9"/>
    <dgm:cxn modelId="{F218DDEF-5C26-4922-8288-2F16EA0FA9B5}" type="presParOf" srcId="{86DEFBBC-C152-458C-BD9A-5FA92E426D7C}" destId="{CE51E7B0-18B5-457A-9E6E-06E4F8E8464B}" srcOrd="4" destOrd="0" presId="urn:microsoft.com/office/officeart/2005/8/layout/hList9"/>
    <dgm:cxn modelId="{C4369452-8242-41AB-99AC-C7CFEB0D0501}" type="presParOf" srcId="{86DEFBBC-C152-458C-BD9A-5FA92E426D7C}" destId="{17C32E41-DBB1-4DE6-8BB8-BA26497A13B4}" srcOrd="5" destOrd="0" presId="urn:microsoft.com/office/officeart/2005/8/layout/hList9"/>
    <dgm:cxn modelId="{EB3CE21F-A7E3-4EF7-AC62-F225514C5247}" type="presParOf" srcId="{86DEFBBC-C152-458C-BD9A-5FA92E426D7C}" destId="{05B34871-C4F0-4283-8F91-E7F3FA735B9C}" srcOrd="6" destOrd="0" presId="urn:microsoft.com/office/officeart/2005/8/layout/hList9"/>
    <dgm:cxn modelId="{F44C7F2B-0E27-4011-86CC-7305E409BF9B}" type="presParOf" srcId="{05B34871-C4F0-4283-8F91-E7F3FA735B9C}" destId="{19B2EF5E-8E3E-45D4-88C2-3EA7D1DDC424}" srcOrd="0" destOrd="0" presId="urn:microsoft.com/office/officeart/2005/8/layout/hList9"/>
    <dgm:cxn modelId="{A932BAE7-DDDA-42E7-AB26-D46A7414B36D}" type="presParOf" srcId="{05B34871-C4F0-4283-8F91-E7F3FA735B9C}" destId="{130C28A9-5259-4C1E-9971-BD9707202C97}" srcOrd="1" destOrd="0" presId="urn:microsoft.com/office/officeart/2005/8/layout/hList9"/>
    <dgm:cxn modelId="{BB3989A8-14A0-488C-ADC0-28A936690628}" type="presParOf" srcId="{130C28A9-5259-4C1E-9971-BD9707202C97}" destId="{8E7F2A6C-8E08-4874-B825-701B93A15634}" srcOrd="0" destOrd="0" presId="urn:microsoft.com/office/officeart/2005/8/layout/hList9"/>
    <dgm:cxn modelId="{171934BC-D45E-4C9A-99BA-6B0364602175}" type="presParOf" srcId="{130C28A9-5259-4C1E-9971-BD9707202C97}" destId="{CE24D423-EC5F-4620-974E-FC19B0F31712}" srcOrd="1" destOrd="0" presId="urn:microsoft.com/office/officeart/2005/8/layout/hList9"/>
    <dgm:cxn modelId="{A77CFF07-ED0B-4830-9B08-EA31F871616B}" type="presParOf" srcId="{05B34871-C4F0-4283-8F91-E7F3FA735B9C}" destId="{E07A56CB-7CEE-40AA-86F5-A0DCB5120E9B}" srcOrd="2" destOrd="0" presId="urn:microsoft.com/office/officeart/2005/8/layout/hList9"/>
    <dgm:cxn modelId="{DA31325A-4D0E-496A-A4B6-588B2CC40D1B}" type="presParOf" srcId="{E07A56CB-7CEE-40AA-86F5-A0DCB5120E9B}" destId="{375448B0-0957-4BC0-852B-9AA209B1675B}" srcOrd="0" destOrd="0" presId="urn:microsoft.com/office/officeart/2005/8/layout/hList9"/>
    <dgm:cxn modelId="{FABC82DD-78F6-4CDA-B8C2-7D54248AC131}" type="presParOf" srcId="{E07A56CB-7CEE-40AA-86F5-A0DCB5120E9B}" destId="{98E8CECA-587E-43CC-887C-F08394AE2BA5}" srcOrd="1" destOrd="0" presId="urn:microsoft.com/office/officeart/2005/8/layout/hList9"/>
    <dgm:cxn modelId="{2FF96546-AD6B-4239-9C50-BAE3701947B3}" type="presParOf" srcId="{86DEFBBC-C152-458C-BD9A-5FA92E426D7C}" destId="{6637EFAA-317F-49F6-8C64-C931C6F3FFCE}" srcOrd="7" destOrd="0" presId="urn:microsoft.com/office/officeart/2005/8/layout/hList9"/>
    <dgm:cxn modelId="{2B15DD62-BEB4-47B3-B0BD-58287919DDA3}" type="presParOf" srcId="{86DEFBBC-C152-458C-BD9A-5FA92E426D7C}" destId="{BB575FB6-FDF2-43D7-973F-86C237EEA23B}" srcOrd="8" destOrd="0" presId="urn:microsoft.com/office/officeart/2005/8/layout/hList9"/>
    <dgm:cxn modelId="{6B4E284F-A5A1-4654-A2A8-C80661ED3E55}" type="presParOf" srcId="{86DEFBBC-C152-458C-BD9A-5FA92E426D7C}" destId="{E8B6093B-4312-46BA-95FD-C43193C7953C}" srcOrd="9" destOrd="0" presId="urn:microsoft.com/office/officeart/2005/8/layout/hList9"/>
    <dgm:cxn modelId="{B7F7B81F-9A1C-4F8B-A0A4-DB54CE1022A4}" type="presParOf" srcId="{86DEFBBC-C152-458C-BD9A-5FA92E426D7C}" destId="{64023413-7815-4ABE-A467-2B31C6D1CD78}" srcOrd="10" destOrd="0" presId="urn:microsoft.com/office/officeart/2005/8/layout/hList9"/>
    <dgm:cxn modelId="{15B423A1-99E9-496D-B0F4-C966ED40B8E5}" type="presParOf" srcId="{86DEFBBC-C152-458C-BD9A-5FA92E426D7C}" destId="{6DC6B900-2466-4D7A-B97F-42D3825D5A02}" srcOrd="11" destOrd="0" presId="urn:microsoft.com/office/officeart/2005/8/layout/hList9"/>
    <dgm:cxn modelId="{556FB704-7F3D-41F1-8C74-02A2913AD184}" type="presParOf" srcId="{6DC6B900-2466-4D7A-B97F-42D3825D5A02}" destId="{83B10D22-3F42-472F-8701-4FA94C7F9E4A}" srcOrd="0" destOrd="0" presId="urn:microsoft.com/office/officeart/2005/8/layout/hList9"/>
    <dgm:cxn modelId="{723A5FFA-B94D-434D-A1A1-202B586D6F5D}" type="presParOf" srcId="{6DC6B900-2466-4D7A-B97F-42D3825D5A02}" destId="{A573E971-D3F6-45D0-BC63-652290257479}" srcOrd="1" destOrd="0" presId="urn:microsoft.com/office/officeart/2005/8/layout/hList9"/>
    <dgm:cxn modelId="{F3DEED05-CFCA-45C0-8690-168393CEAFF7}" type="presParOf" srcId="{A573E971-D3F6-45D0-BC63-652290257479}" destId="{21E22B59-C824-4C15-868C-8BC823176777}" srcOrd="0" destOrd="0" presId="urn:microsoft.com/office/officeart/2005/8/layout/hList9"/>
    <dgm:cxn modelId="{C09E5006-5741-4FF4-AA40-2EAE10B5775A}" type="presParOf" srcId="{A573E971-D3F6-45D0-BC63-652290257479}" destId="{50EF992E-6D5E-471D-93D2-F605ED8E2BA0}" srcOrd="1" destOrd="0" presId="urn:microsoft.com/office/officeart/2005/8/layout/hList9"/>
    <dgm:cxn modelId="{EB5F6A85-CEC8-4373-A1BF-A92E397ED29A}" type="presParOf" srcId="{6DC6B900-2466-4D7A-B97F-42D3825D5A02}" destId="{5D7B7FF6-2B5B-4D79-8402-FE28F4B4853B}" srcOrd="2" destOrd="0" presId="urn:microsoft.com/office/officeart/2005/8/layout/hList9"/>
    <dgm:cxn modelId="{44869599-9E30-4275-BD94-AB528751EC24}" type="presParOf" srcId="{5D7B7FF6-2B5B-4D79-8402-FE28F4B4853B}" destId="{6ABD291B-A9BB-4B4F-A91E-A0ACD6399470}" srcOrd="0" destOrd="0" presId="urn:microsoft.com/office/officeart/2005/8/layout/hList9"/>
    <dgm:cxn modelId="{26240236-C562-4FC9-90A4-557D93A7C419}" type="presParOf" srcId="{5D7B7FF6-2B5B-4D79-8402-FE28F4B4853B}" destId="{1B5BB542-5F5B-46DD-9152-CC8780970E44}" srcOrd="1" destOrd="0" presId="urn:microsoft.com/office/officeart/2005/8/layout/hList9"/>
    <dgm:cxn modelId="{530C8CCB-432D-46D1-8BFB-8E69106DB5F4}" type="presParOf" srcId="{86DEFBBC-C152-458C-BD9A-5FA92E426D7C}" destId="{B536DF08-828B-4353-9D0D-02846CB33B09}" srcOrd="12" destOrd="0" presId="urn:microsoft.com/office/officeart/2005/8/layout/hList9"/>
    <dgm:cxn modelId="{5C450DB5-0C61-49F3-97D2-CBE9C632990A}" type="presParOf" srcId="{86DEFBBC-C152-458C-BD9A-5FA92E426D7C}" destId="{6EAAE4A9-45CD-4D90-8239-E9A5872C19AB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E7C91B-B671-4CE3-8279-3F5DD60715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45DFFC-CA17-4093-93F7-AB70947E3F41}">
      <dgm:prSet phldrT="[Text]"/>
      <dgm:spPr/>
      <dgm:t>
        <a:bodyPr/>
        <a:lstStyle/>
        <a:p>
          <a:r>
            <a:rPr lang="en-US" dirty="0" err="1" smtClean="0"/>
            <a:t>Wawancara</a:t>
          </a:r>
          <a:r>
            <a:rPr lang="en-US" dirty="0" smtClean="0"/>
            <a:t>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terstruktur</a:t>
          </a:r>
          <a:endParaRPr lang="en-US" dirty="0"/>
        </a:p>
      </dgm:t>
    </dgm:pt>
    <dgm:pt modelId="{3B8B4E87-2806-4785-B3BC-7A4DF0A5A163}" type="parTrans" cxnId="{E07A0C89-0866-4012-8EDB-A36B893D73BD}">
      <dgm:prSet/>
      <dgm:spPr/>
      <dgm:t>
        <a:bodyPr/>
        <a:lstStyle/>
        <a:p>
          <a:endParaRPr lang="en-US"/>
        </a:p>
      </dgm:t>
    </dgm:pt>
    <dgm:pt modelId="{47EA8204-BAF7-412E-80D4-979FBD81F37E}" type="sibTrans" cxnId="{E07A0C89-0866-4012-8EDB-A36B893D73BD}">
      <dgm:prSet/>
      <dgm:spPr/>
      <dgm:t>
        <a:bodyPr/>
        <a:lstStyle/>
        <a:p>
          <a:endParaRPr lang="en-US"/>
        </a:p>
      </dgm:t>
    </dgm:pt>
    <dgm:pt modelId="{76632DC0-3CA7-402F-8624-D54619FEE53A}">
      <dgm:prSet phldrT="[Text]"/>
      <dgm:spPr/>
      <dgm:t>
        <a:bodyPr/>
        <a:lstStyle/>
        <a:p>
          <a:r>
            <a:rPr lang="en-US" dirty="0" err="1" smtClean="0"/>
            <a:t>Digunakan</a:t>
          </a:r>
          <a:r>
            <a:rPr lang="en-US" dirty="0" smtClean="0"/>
            <a:t> </a:t>
          </a:r>
          <a:r>
            <a:rPr lang="en-US" dirty="0" err="1" smtClean="0"/>
            <a:t>setelah</a:t>
          </a:r>
          <a:r>
            <a:rPr lang="en-US" dirty="0" smtClean="0"/>
            <a:t> developer </a:t>
          </a:r>
          <a:r>
            <a:rPr lang="en-US" dirty="0" err="1" smtClean="0"/>
            <a:t>cukup</a:t>
          </a:r>
          <a:r>
            <a:rPr lang="en-US" dirty="0" smtClean="0"/>
            <a:t> </a:t>
          </a:r>
          <a:r>
            <a:rPr lang="en-US" dirty="0" err="1" smtClean="0"/>
            <a:t>memahami</a:t>
          </a:r>
          <a:r>
            <a:rPr lang="en-US" dirty="0" smtClean="0"/>
            <a:t> proses </a:t>
          </a:r>
          <a:r>
            <a:rPr lang="en-US" dirty="0" err="1" smtClean="0"/>
            <a:t>bisnis</a:t>
          </a:r>
          <a:endParaRPr lang="en-US" dirty="0"/>
        </a:p>
      </dgm:t>
    </dgm:pt>
    <dgm:pt modelId="{7987FDB9-9908-4D6D-B492-8CB657944370}" type="parTrans" cxnId="{782CC540-C122-4C94-8FA0-D47632E7A152}">
      <dgm:prSet/>
      <dgm:spPr/>
      <dgm:t>
        <a:bodyPr/>
        <a:lstStyle/>
        <a:p>
          <a:endParaRPr lang="en-US"/>
        </a:p>
      </dgm:t>
    </dgm:pt>
    <dgm:pt modelId="{787EC9DA-C561-47A9-81FE-3B1380A51809}" type="sibTrans" cxnId="{782CC540-C122-4C94-8FA0-D47632E7A152}">
      <dgm:prSet/>
      <dgm:spPr/>
      <dgm:t>
        <a:bodyPr/>
        <a:lstStyle/>
        <a:p>
          <a:endParaRPr lang="en-US"/>
        </a:p>
      </dgm:t>
    </dgm:pt>
    <dgm:pt modelId="{F37DAB25-D8B8-47CA-9373-FE4F948B6EFE}">
      <dgm:prSet phldrT="[Text]"/>
      <dgm:spPr/>
      <dgm:t>
        <a:bodyPr/>
        <a:lstStyle/>
        <a:p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mengetahui</a:t>
          </a:r>
          <a:r>
            <a:rPr lang="en-US" dirty="0" smtClean="0"/>
            <a:t> </a:t>
          </a:r>
          <a:r>
            <a:rPr lang="en-US" dirty="0" err="1" smtClean="0"/>
            <a:t>suatu</a:t>
          </a:r>
          <a:r>
            <a:rPr lang="en-US" dirty="0" smtClean="0"/>
            <a:t> </a:t>
          </a:r>
          <a:r>
            <a:rPr lang="en-US" dirty="0" err="1" smtClean="0"/>
            <a:t>informasi</a:t>
          </a:r>
          <a:r>
            <a:rPr lang="en-US" dirty="0" smtClean="0"/>
            <a:t> </a:t>
          </a:r>
          <a:r>
            <a:rPr lang="en-US" dirty="0" err="1" smtClean="0"/>
            <a:t>spesifik</a:t>
          </a:r>
          <a:endParaRPr lang="en-US" dirty="0"/>
        </a:p>
      </dgm:t>
    </dgm:pt>
    <dgm:pt modelId="{4F562BCC-133E-4E4D-97F2-C3CD34D59438}" type="parTrans" cxnId="{234A737F-809D-43C2-A086-A98B56C05197}">
      <dgm:prSet/>
      <dgm:spPr/>
      <dgm:t>
        <a:bodyPr/>
        <a:lstStyle/>
        <a:p>
          <a:endParaRPr lang="en-US"/>
        </a:p>
      </dgm:t>
    </dgm:pt>
    <dgm:pt modelId="{624B26CA-5DF2-4A4E-8270-ED4D45DE4844}" type="sibTrans" cxnId="{234A737F-809D-43C2-A086-A98B56C05197}">
      <dgm:prSet/>
      <dgm:spPr/>
      <dgm:t>
        <a:bodyPr/>
        <a:lstStyle/>
        <a:p>
          <a:endParaRPr lang="en-US"/>
        </a:p>
      </dgm:t>
    </dgm:pt>
    <dgm:pt modelId="{1BE8859B-28C6-4EB9-AE4D-31F9D724C0DE}">
      <dgm:prSet phldrT="[Text]"/>
      <dgm:spPr/>
      <dgm:t>
        <a:bodyPr/>
        <a:lstStyle/>
        <a:p>
          <a:r>
            <a:rPr lang="en-US" dirty="0" err="1" smtClean="0"/>
            <a:t>Banyak</a:t>
          </a:r>
          <a:r>
            <a:rPr lang="en-US" dirty="0" smtClean="0"/>
            <a:t> </a:t>
          </a:r>
          <a:r>
            <a:rPr lang="en-US" dirty="0" err="1" smtClean="0"/>
            <a:t>menggunakan</a:t>
          </a:r>
          <a:r>
            <a:rPr lang="en-US" dirty="0" smtClean="0"/>
            <a:t> </a:t>
          </a:r>
          <a:r>
            <a:rPr lang="en-US" i="1" dirty="0" smtClean="0"/>
            <a:t>closed questions</a:t>
          </a:r>
          <a:endParaRPr lang="en-US" dirty="0"/>
        </a:p>
      </dgm:t>
    </dgm:pt>
    <dgm:pt modelId="{05C63E07-6EEA-43D1-ADAA-0EFFDF42ACF1}" type="parTrans" cxnId="{3C60F155-83A7-4DF3-9A37-BA9F0D18C95B}">
      <dgm:prSet/>
      <dgm:spPr/>
      <dgm:t>
        <a:bodyPr/>
        <a:lstStyle/>
        <a:p>
          <a:endParaRPr lang="en-US"/>
        </a:p>
      </dgm:t>
    </dgm:pt>
    <dgm:pt modelId="{159EEB06-5EAA-4B1F-BD61-46AB581F5C78}" type="sibTrans" cxnId="{3C60F155-83A7-4DF3-9A37-BA9F0D18C95B}">
      <dgm:prSet/>
      <dgm:spPr/>
      <dgm:t>
        <a:bodyPr/>
        <a:lstStyle/>
        <a:p>
          <a:endParaRPr lang="en-US"/>
        </a:p>
      </dgm:t>
    </dgm:pt>
    <dgm:pt modelId="{66C55114-95B0-42BE-860E-98A5F2F2723A}">
      <dgm:prSet/>
      <dgm:spPr/>
      <dgm:t>
        <a:bodyPr/>
        <a:lstStyle/>
        <a:p>
          <a:r>
            <a:rPr lang="en-US" dirty="0" err="1" smtClean="0"/>
            <a:t>Wawancara</a:t>
          </a:r>
          <a:r>
            <a:rPr lang="en-US" dirty="0" smtClean="0"/>
            <a:t> </a:t>
          </a:r>
          <a:r>
            <a:rPr lang="en-US" dirty="0" err="1" smtClean="0"/>
            <a:t>terstruktur</a:t>
          </a:r>
          <a:endParaRPr lang="en-US" dirty="0"/>
        </a:p>
      </dgm:t>
    </dgm:pt>
    <dgm:pt modelId="{CB282CEB-2A87-4F68-949D-304CA6E931FB}" type="parTrans" cxnId="{2AFB8947-AF99-44B1-B3F6-7FDD194E67FF}">
      <dgm:prSet/>
      <dgm:spPr/>
      <dgm:t>
        <a:bodyPr/>
        <a:lstStyle/>
        <a:p>
          <a:endParaRPr lang="en-US"/>
        </a:p>
      </dgm:t>
    </dgm:pt>
    <dgm:pt modelId="{437BD651-CC0F-401A-9086-4E8C25303488}" type="sibTrans" cxnId="{2AFB8947-AF99-44B1-B3F6-7FDD194E67FF}">
      <dgm:prSet/>
      <dgm:spPr/>
      <dgm:t>
        <a:bodyPr/>
        <a:lstStyle/>
        <a:p>
          <a:endParaRPr lang="en-US"/>
        </a:p>
      </dgm:t>
    </dgm:pt>
    <dgm:pt modelId="{17A5B880-36B1-4FDD-AEC3-51B21994A445}">
      <dgm:prSet phldrT="[Text]"/>
      <dgm:spPr/>
      <dgm:t>
        <a:bodyPr/>
        <a:lstStyle/>
        <a:p>
          <a:r>
            <a:rPr lang="en-US" dirty="0" err="1" smtClean="0"/>
            <a:t>Biasa</a:t>
          </a:r>
          <a:r>
            <a:rPr lang="en-US" dirty="0" smtClean="0"/>
            <a:t> </a:t>
          </a:r>
          <a:r>
            <a:rPr lang="en-US" dirty="0" err="1" smtClean="0"/>
            <a:t>digunakan</a:t>
          </a:r>
          <a:r>
            <a:rPr lang="en-US" dirty="0" smtClean="0"/>
            <a:t> di </a:t>
          </a:r>
          <a:r>
            <a:rPr lang="en-US" dirty="0" err="1" smtClean="0"/>
            <a:t>tahap</a:t>
          </a:r>
          <a:r>
            <a:rPr lang="en-US" dirty="0" smtClean="0"/>
            <a:t> </a:t>
          </a:r>
          <a:r>
            <a:rPr lang="en-US" dirty="0" err="1" smtClean="0"/>
            <a:t>awal</a:t>
          </a:r>
          <a:r>
            <a:rPr lang="en-US" dirty="0" smtClean="0"/>
            <a:t> </a:t>
          </a:r>
          <a:r>
            <a:rPr lang="en-US" dirty="0" err="1" smtClean="0"/>
            <a:t>pengembangan</a:t>
          </a:r>
          <a:r>
            <a:rPr lang="en-US" dirty="0" smtClean="0"/>
            <a:t> PL </a:t>
          </a:r>
        </a:p>
      </dgm:t>
    </dgm:pt>
    <dgm:pt modelId="{B0F1D894-ED5E-4E42-94AE-66B3831AE59D}" type="parTrans" cxnId="{B1B06CDB-C7F4-42AF-AB57-09F615960007}">
      <dgm:prSet/>
      <dgm:spPr/>
      <dgm:t>
        <a:bodyPr/>
        <a:lstStyle/>
        <a:p>
          <a:endParaRPr lang="en-US"/>
        </a:p>
      </dgm:t>
    </dgm:pt>
    <dgm:pt modelId="{653DDEFF-EB78-41A5-945B-E7A55C2AE7DF}" type="sibTrans" cxnId="{B1B06CDB-C7F4-42AF-AB57-09F615960007}">
      <dgm:prSet/>
      <dgm:spPr/>
      <dgm:t>
        <a:bodyPr/>
        <a:lstStyle/>
        <a:p>
          <a:endParaRPr lang="en-US"/>
        </a:p>
      </dgm:t>
    </dgm:pt>
    <dgm:pt modelId="{AB789C00-6E47-406A-80AA-96DF3B07D988}">
      <dgm:prSet phldrT="[Text]"/>
      <dgm:spPr/>
      <dgm:t>
        <a:bodyPr/>
        <a:lstStyle/>
        <a:p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banyak</a:t>
          </a:r>
          <a:r>
            <a:rPr lang="en-US" dirty="0" smtClean="0"/>
            <a:t> </a:t>
          </a:r>
          <a:r>
            <a:rPr lang="en-US" dirty="0" err="1" smtClean="0"/>
            <a:t>menggunakan</a:t>
          </a:r>
          <a:r>
            <a:rPr lang="en-US" dirty="0" smtClean="0"/>
            <a:t> </a:t>
          </a:r>
          <a:r>
            <a:rPr lang="en-US" i="1" dirty="0" smtClean="0"/>
            <a:t>closed questions</a:t>
          </a:r>
          <a:endParaRPr lang="en-US" i="1" dirty="0"/>
        </a:p>
      </dgm:t>
    </dgm:pt>
    <dgm:pt modelId="{90D31BC9-A15A-44F9-B4D2-0EE256E5D395}" type="parTrans" cxnId="{3FE999AF-FD9C-4F0E-90A2-412FC009B132}">
      <dgm:prSet/>
      <dgm:spPr/>
      <dgm:t>
        <a:bodyPr/>
        <a:lstStyle/>
        <a:p>
          <a:endParaRPr lang="en-US"/>
        </a:p>
      </dgm:t>
    </dgm:pt>
    <dgm:pt modelId="{7A3FC9A9-D5E1-49C0-8CCD-AEAA964E12A4}" type="sibTrans" cxnId="{3FE999AF-FD9C-4F0E-90A2-412FC009B132}">
      <dgm:prSet/>
      <dgm:spPr/>
      <dgm:t>
        <a:bodyPr/>
        <a:lstStyle/>
        <a:p>
          <a:endParaRPr lang="en-US"/>
        </a:p>
      </dgm:t>
    </dgm:pt>
    <dgm:pt modelId="{A7AC3049-011A-4C7F-8AF1-08FAC21449D6}">
      <dgm:prSet phldrT="[Text]"/>
      <dgm:spPr/>
      <dgm:t>
        <a:bodyPr/>
        <a:lstStyle/>
        <a:p>
          <a:r>
            <a:rPr lang="en-US" i="0" dirty="0" err="1" smtClean="0"/>
            <a:t>Cukup</a:t>
          </a:r>
          <a:r>
            <a:rPr lang="en-US" i="0" dirty="0" smtClean="0"/>
            <a:t> </a:t>
          </a:r>
          <a:r>
            <a:rPr lang="en-US" i="0" dirty="0" err="1" smtClean="0"/>
            <a:t>sulit</a:t>
          </a:r>
          <a:r>
            <a:rPr lang="en-US" i="0" dirty="0" smtClean="0"/>
            <a:t> </a:t>
          </a:r>
          <a:r>
            <a:rPr lang="en-US" i="0" dirty="0" err="1" smtClean="0"/>
            <a:t>untuk</a:t>
          </a:r>
          <a:r>
            <a:rPr lang="en-US" i="0" dirty="0" smtClean="0"/>
            <a:t> </a:t>
          </a:r>
          <a:r>
            <a:rPr lang="en-US" i="0" dirty="0" err="1" smtClean="0"/>
            <a:t>dilakukan</a:t>
          </a:r>
          <a:endParaRPr lang="en-US" i="0" dirty="0"/>
        </a:p>
      </dgm:t>
    </dgm:pt>
    <dgm:pt modelId="{75E51F24-1C42-4D50-A4BB-74A1ADF8EAFA}" type="parTrans" cxnId="{D3C78546-1C7F-4C87-A4BC-FCD670FE3A3A}">
      <dgm:prSet/>
      <dgm:spPr/>
      <dgm:t>
        <a:bodyPr/>
        <a:lstStyle/>
        <a:p>
          <a:endParaRPr lang="en-US"/>
        </a:p>
      </dgm:t>
    </dgm:pt>
    <dgm:pt modelId="{789CA5CA-9597-44F5-9FB0-021424EC4820}" type="sibTrans" cxnId="{D3C78546-1C7F-4C87-A4BC-FCD670FE3A3A}">
      <dgm:prSet/>
      <dgm:spPr/>
      <dgm:t>
        <a:bodyPr/>
        <a:lstStyle/>
        <a:p>
          <a:endParaRPr lang="en-US"/>
        </a:p>
      </dgm:t>
    </dgm:pt>
    <dgm:pt modelId="{E8ADDB18-E7DF-42B3-AE34-A179C5CA7274}">
      <dgm:prSet phldrT="[Text]"/>
      <dgm:spPr/>
      <dgm:t>
        <a:bodyPr/>
        <a:lstStyle/>
        <a:p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mengetahui</a:t>
          </a:r>
          <a:r>
            <a:rPr lang="en-US" dirty="0" smtClean="0"/>
            <a:t> </a:t>
          </a:r>
          <a:r>
            <a:rPr lang="en-US" dirty="0" err="1" smtClean="0"/>
            <a:t>gambaran</a:t>
          </a:r>
          <a:r>
            <a:rPr lang="en-US" dirty="0" smtClean="0"/>
            <a:t> </a:t>
          </a:r>
          <a:r>
            <a:rPr lang="en-US" dirty="0" err="1" smtClean="0"/>
            <a:t>awal</a:t>
          </a:r>
          <a:r>
            <a:rPr lang="en-US" dirty="0" smtClean="0"/>
            <a:t> proses </a:t>
          </a:r>
          <a:r>
            <a:rPr lang="en-US" dirty="0" err="1" smtClean="0"/>
            <a:t>bisnis</a:t>
          </a:r>
          <a:endParaRPr lang="en-US" dirty="0" smtClean="0"/>
        </a:p>
      </dgm:t>
    </dgm:pt>
    <dgm:pt modelId="{FD2395CD-2602-4118-9B9D-9B1CEE784F30}" type="parTrans" cxnId="{AF2C5A1F-F2BC-4F98-904A-834A7EB0531D}">
      <dgm:prSet/>
      <dgm:spPr/>
      <dgm:t>
        <a:bodyPr/>
        <a:lstStyle/>
        <a:p>
          <a:endParaRPr lang="en-US"/>
        </a:p>
      </dgm:t>
    </dgm:pt>
    <dgm:pt modelId="{F0D7CD36-1227-4017-8355-D99201D685EC}" type="sibTrans" cxnId="{AF2C5A1F-F2BC-4F98-904A-834A7EB0531D}">
      <dgm:prSet/>
      <dgm:spPr/>
      <dgm:t>
        <a:bodyPr/>
        <a:lstStyle/>
        <a:p>
          <a:endParaRPr lang="en-US"/>
        </a:p>
      </dgm:t>
    </dgm:pt>
    <dgm:pt modelId="{98B19F49-C56E-46B8-96BE-311B8206F53A}" type="pres">
      <dgm:prSet presAssocID="{29E7C91B-B671-4CE3-8279-3F5DD60715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8D0A77-25B0-4757-87E8-6D73A854B31B}" type="pres">
      <dgm:prSet presAssocID="{8D45DFFC-CA17-4093-93F7-AB70947E3F4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AAE32-8F53-42C5-87F6-9B359C50CB13}" type="pres">
      <dgm:prSet presAssocID="{8D45DFFC-CA17-4093-93F7-AB70947E3F4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A2CD2-C5B6-4699-9124-E3DE84DCD821}" type="pres">
      <dgm:prSet presAssocID="{66C55114-95B0-42BE-860E-98A5F2F2723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616BBE-9BF6-4E65-AFED-27AFA2D4D11A}" type="pres">
      <dgm:prSet presAssocID="{66C55114-95B0-42BE-860E-98A5F2F2723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B06CDB-C7F4-42AF-AB57-09F615960007}" srcId="{8D45DFFC-CA17-4093-93F7-AB70947E3F41}" destId="{17A5B880-36B1-4FDD-AEC3-51B21994A445}" srcOrd="0" destOrd="0" parTransId="{B0F1D894-ED5E-4E42-94AE-66B3831AE59D}" sibTransId="{653DDEFF-EB78-41A5-945B-E7A55C2AE7DF}"/>
    <dgm:cxn modelId="{74C76268-9FBA-4D4D-B947-C75C798FB55E}" type="presOf" srcId="{76632DC0-3CA7-402F-8624-D54619FEE53A}" destId="{93616BBE-9BF6-4E65-AFED-27AFA2D4D11A}" srcOrd="0" destOrd="0" presId="urn:microsoft.com/office/officeart/2005/8/layout/vList2"/>
    <dgm:cxn modelId="{D1027C3A-AE8A-4F37-A390-D678D75F7819}" type="presOf" srcId="{A7AC3049-011A-4C7F-8AF1-08FAC21449D6}" destId="{2FFAAE32-8F53-42C5-87F6-9B359C50CB13}" srcOrd="0" destOrd="3" presId="urn:microsoft.com/office/officeart/2005/8/layout/vList2"/>
    <dgm:cxn modelId="{E07A0C89-0866-4012-8EDB-A36B893D73BD}" srcId="{29E7C91B-B671-4CE3-8279-3F5DD6071543}" destId="{8D45DFFC-CA17-4093-93F7-AB70947E3F41}" srcOrd="0" destOrd="0" parTransId="{3B8B4E87-2806-4785-B3BC-7A4DF0A5A163}" sibTransId="{47EA8204-BAF7-412E-80D4-979FBD81F37E}"/>
    <dgm:cxn modelId="{234A737F-809D-43C2-A086-A98B56C05197}" srcId="{66C55114-95B0-42BE-860E-98A5F2F2723A}" destId="{F37DAB25-D8B8-47CA-9373-FE4F948B6EFE}" srcOrd="1" destOrd="0" parTransId="{4F562BCC-133E-4E4D-97F2-C3CD34D59438}" sibTransId="{624B26CA-5DF2-4A4E-8270-ED4D45DE4844}"/>
    <dgm:cxn modelId="{AF2C5A1F-F2BC-4F98-904A-834A7EB0531D}" srcId="{8D45DFFC-CA17-4093-93F7-AB70947E3F41}" destId="{E8ADDB18-E7DF-42B3-AE34-A179C5CA7274}" srcOrd="1" destOrd="0" parTransId="{FD2395CD-2602-4118-9B9D-9B1CEE784F30}" sibTransId="{F0D7CD36-1227-4017-8355-D99201D685EC}"/>
    <dgm:cxn modelId="{4788837B-5C0E-4CE1-A50F-14F866122DDC}" type="presOf" srcId="{E8ADDB18-E7DF-42B3-AE34-A179C5CA7274}" destId="{2FFAAE32-8F53-42C5-87F6-9B359C50CB13}" srcOrd="0" destOrd="1" presId="urn:microsoft.com/office/officeart/2005/8/layout/vList2"/>
    <dgm:cxn modelId="{BFC7FD71-AEF7-4FA6-B984-9D6431FCD0F5}" type="presOf" srcId="{66C55114-95B0-42BE-860E-98A5F2F2723A}" destId="{D52A2CD2-C5B6-4699-9124-E3DE84DCD821}" srcOrd="0" destOrd="0" presId="urn:microsoft.com/office/officeart/2005/8/layout/vList2"/>
    <dgm:cxn modelId="{3C60F155-83A7-4DF3-9A37-BA9F0D18C95B}" srcId="{66C55114-95B0-42BE-860E-98A5F2F2723A}" destId="{1BE8859B-28C6-4EB9-AE4D-31F9D724C0DE}" srcOrd="2" destOrd="0" parTransId="{05C63E07-6EEA-43D1-ADAA-0EFFDF42ACF1}" sibTransId="{159EEB06-5EAA-4B1F-BD61-46AB581F5C78}"/>
    <dgm:cxn modelId="{473CC9DB-B73D-4C31-95CA-E22FFC0929F0}" type="presOf" srcId="{AB789C00-6E47-406A-80AA-96DF3B07D988}" destId="{2FFAAE32-8F53-42C5-87F6-9B359C50CB13}" srcOrd="0" destOrd="2" presId="urn:microsoft.com/office/officeart/2005/8/layout/vList2"/>
    <dgm:cxn modelId="{3FE999AF-FD9C-4F0E-90A2-412FC009B132}" srcId="{8D45DFFC-CA17-4093-93F7-AB70947E3F41}" destId="{AB789C00-6E47-406A-80AA-96DF3B07D988}" srcOrd="2" destOrd="0" parTransId="{90D31BC9-A15A-44F9-B4D2-0EE256E5D395}" sibTransId="{7A3FC9A9-D5E1-49C0-8CCD-AEAA964E12A4}"/>
    <dgm:cxn modelId="{1B3542C1-D1EE-45F9-AA2A-BBF66BB4701B}" type="presOf" srcId="{8D45DFFC-CA17-4093-93F7-AB70947E3F41}" destId="{8E8D0A77-25B0-4757-87E8-6D73A854B31B}" srcOrd="0" destOrd="0" presId="urn:microsoft.com/office/officeart/2005/8/layout/vList2"/>
    <dgm:cxn modelId="{2AFB8947-AF99-44B1-B3F6-7FDD194E67FF}" srcId="{29E7C91B-B671-4CE3-8279-3F5DD6071543}" destId="{66C55114-95B0-42BE-860E-98A5F2F2723A}" srcOrd="1" destOrd="0" parTransId="{CB282CEB-2A87-4F68-949D-304CA6E931FB}" sibTransId="{437BD651-CC0F-401A-9086-4E8C25303488}"/>
    <dgm:cxn modelId="{782CC540-C122-4C94-8FA0-D47632E7A152}" srcId="{66C55114-95B0-42BE-860E-98A5F2F2723A}" destId="{76632DC0-3CA7-402F-8624-D54619FEE53A}" srcOrd="0" destOrd="0" parTransId="{7987FDB9-9908-4D6D-B492-8CB657944370}" sibTransId="{787EC9DA-C561-47A9-81FE-3B1380A51809}"/>
    <dgm:cxn modelId="{42E63D85-AB9D-45E9-AA4D-3C3A9B308FE0}" type="presOf" srcId="{1BE8859B-28C6-4EB9-AE4D-31F9D724C0DE}" destId="{93616BBE-9BF6-4E65-AFED-27AFA2D4D11A}" srcOrd="0" destOrd="2" presId="urn:microsoft.com/office/officeart/2005/8/layout/vList2"/>
    <dgm:cxn modelId="{D3C78546-1C7F-4C87-A4BC-FCD670FE3A3A}" srcId="{8D45DFFC-CA17-4093-93F7-AB70947E3F41}" destId="{A7AC3049-011A-4C7F-8AF1-08FAC21449D6}" srcOrd="3" destOrd="0" parTransId="{75E51F24-1C42-4D50-A4BB-74A1ADF8EAFA}" sibTransId="{789CA5CA-9597-44F5-9FB0-021424EC4820}"/>
    <dgm:cxn modelId="{1E02131D-2C89-480C-BB6D-F7654DFFF339}" type="presOf" srcId="{29E7C91B-B671-4CE3-8279-3F5DD6071543}" destId="{98B19F49-C56E-46B8-96BE-311B8206F53A}" srcOrd="0" destOrd="0" presId="urn:microsoft.com/office/officeart/2005/8/layout/vList2"/>
    <dgm:cxn modelId="{43FDEEE9-1A60-452B-A03F-763242EC278C}" type="presOf" srcId="{17A5B880-36B1-4FDD-AEC3-51B21994A445}" destId="{2FFAAE32-8F53-42C5-87F6-9B359C50CB13}" srcOrd="0" destOrd="0" presId="urn:microsoft.com/office/officeart/2005/8/layout/vList2"/>
    <dgm:cxn modelId="{932B5A9A-EE41-44C2-9CEC-807B246F2296}" type="presOf" srcId="{F37DAB25-D8B8-47CA-9373-FE4F948B6EFE}" destId="{93616BBE-9BF6-4E65-AFED-27AFA2D4D11A}" srcOrd="0" destOrd="1" presId="urn:microsoft.com/office/officeart/2005/8/layout/vList2"/>
    <dgm:cxn modelId="{3E89C2BB-5488-4703-954E-2D509BC897AD}" type="presParOf" srcId="{98B19F49-C56E-46B8-96BE-311B8206F53A}" destId="{8E8D0A77-25B0-4757-87E8-6D73A854B31B}" srcOrd="0" destOrd="0" presId="urn:microsoft.com/office/officeart/2005/8/layout/vList2"/>
    <dgm:cxn modelId="{0049EADE-8704-4768-8A86-CF055CA473C8}" type="presParOf" srcId="{98B19F49-C56E-46B8-96BE-311B8206F53A}" destId="{2FFAAE32-8F53-42C5-87F6-9B359C50CB13}" srcOrd="1" destOrd="0" presId="urn:microsoft.com/office/officeart/2005/8/layout/vList2"/>
    <dgm:cxn modelId="{7B9E7F7B-8DD8-4531-871D-18089AA226D8}" type="presParOf" srcId="{98B19F49-C56E-46B8-96BE-311B8206F53A}" destId="{D52A2CD2-C5B6-4699-9124-E3DE84DCD821}" srcOrd="2" destOrd="0" presId="urn:microsoft.com/office/officeart/2005/8/layout/vList2"/>
    <dgm:cxn modelId="{F428A5BE-40F2-44BA-AA84-B7FE5A0E82AC}" type="presParOf" srcId="{98B19F49-C56E-46B8-96BE-311B8206F53A}" destId="{93616BBE-9BF6-4E65-AFED-27AFA2D4D11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4F6D16-8329-42E7-95CD-0A7FD96E5C1A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679478B-4DF7-460E-A120-7D0C0FE8C249}">
      <dgm:prSet phldrT="[Text]"/>
      <dgm:spPr/>
      <dgm:t>
        <a:bodyPr/>
        <a:lstStyle/>
        <a:p>
          <a:r>
            <a:rPr lang="en-US" dirty="0" err="1" smtClean="0"/>
            <a:t>Memilih</a:t>
          </a:r>
          <a:r>
            <a:rPr lang="en-US" dirty="0" smtClean="0"/>
            <a:t> </a:t>
          </a:r>
          <a:r>
            <a:rPr lang="en-US" dirty="0" err="1" smtClean="0"/>
            <a:t>Partisipan</a:t>
          </a:r>
          <a:endParaRPr lang="en-US" dirty="0"/>
        </a:p>
      </dgm:t>
    </dgm:pt>
    <dgm:pt modelId="{B96A5E1D-8CDF-4262-8E00-C8C10BCE950C}" type="parTrans" cxnId="{713901DD-0BE1-4AC8-923A-D3E0240285B2}">
      <dgm:prSet/>
      <dgm:spPr/>
      <dgm:t>
        <a:bodyPr/>
        <a:lstStyle/>
        <a:p>
          <a:endParaRPr lang="en-US"/>
        </a:p>
      </dgm:t>
    </dgm:pt>
    <dgm:pt modelId="{1034D994-B7C0-4E5B-B6E8-B6C0E4008CF7}" type="sibTrans" cxnId="{713901DD-0BE1-4AC8-923A-D3E0240285B2}">
      <dgm:prSet/>
      <dgm:spPr/>
      <dgm:t>
        <a:bodyPr/>
        <a:lstStyle/>
        <a:p>
          <a:endParaRPr lang="en-US"/>
        </a:p>
      </dgm:t>
    </dgm:pt>
    <dgm:pt modelId="{66EB3843-D09C-46A3-A068-16149DF5ED2F}">
      <dgm:prSet phldrT="[Text]"/>
      <dgm:spPr/>
      <dgm:t>
        <a:bodyPr/>
        <a:lstStyle/>
        <a:p>
          <a:r>
            <a:rPr lang="en-US" dirty="0" err="1" smtClean="0"/>
            <a:t>Merancang</a:t>
          </a:r>
          <a:r>
            <a:rPr lang="en-US" dirty="0" smtClean="0"/>
            <a:t> </a:t>
          </a:r>
          <a:r>
            <a:rPr lang="en-US" dirty="0" err="1" smtClean="0"/>
            <a:t>Sesi</a:t>
          </a:r>
          <a:r>
            <a:rPr lang="en-US" dirty="0" smtClean="0"/>
            <a:t> JAD</a:t>
          </a:r>
          <a:endParaRPr lang="en-US" dirty="0"/>
        </a:p>
      </dgm:t>
    </dgm:pt>
    <dgm:pt modelId="{1B5DEEB0-15BC-4977-8887-23A466A3AF21}" type="parTrans" cxnId="{A925151F-F705-4586-9288-0EF367A756EE}">
      <dgm:prSet/>
      <dgm:spPr/>
      <dgm:t>
        <a:bodyPr/>
        <a:lstStyle/>
        <a:p>
          <a:endParaRPr lang="en-US"/>
        </a:p>
      </dgm:t>
    </dgm:pt>
    <dgm:pt modelId="{5E73D9C3-54DF-4546-9DFF-F362340F7DEC}" type="sibTrans" cxnId="{A925151F-F705-4586-9288-0EF367A756EE}">
      <dgm:prSet/>
      <dgm:spPr/>
      <dgm:t>
        <a:bodyPr/>
        <a:lstStyle/>
        <a:p>
          <a:endParaRPr lang="en-US"/>
        </a:p>
      </dgm:t>
    </dgm:pt>
    <dgm:pt modelId="{D591ABE0-6F1C-4868-B66F-D9A7301301E5}">
      <dgm:prSet phldrT="[Text]"/>
      <dgm:spPr/>
      <dgm:t>
        <a:bodyPr/>
        <a:lstStyle/>
        <a:p>
          <a:r>
            <a:rPr lang="en-US" dirty="0" err="1" smtClean="0"/>
            <a:t>Menyiapkan</a:t>
          </a:r>
          <a:r>
            <a:rPr lang="en-US" dirty="0" smtClean="0"/>
            <a:t> </a:t>
          </a:r>
          <a:r>
            <a:rPr lang="en-US" dirty="0" err="1" smtClean="0"/>
            <a:t>Sesi</a:t>
          </a:r>
          <a:r>
            <a:rPr lang="en-US" dirty="0" smtClean="0"/>
            <a:t> JAD</a:t>
          </a:r>
          <a:endParaRPr lang="en-US" dirty="0"/>
        </a:p>
      </dgm:t>
    </dgm:pt>
    <dgm:pt modelId="{6965F26A-9BD4-46E5-8013-919F75E71BDE}" type="parTrans" cxnId="{55F7ACF8-B769-4E88-92F7-4105171D4EA5}">
      <dgm:prSet/>
      <dgm:spPr/>
      <dgm:t>
        <a:bodyPr/>
        <a:lstStyle/>
        <a:p>
          <a:endParaRPr lang="en-US"/>
        </a:p>
      </dgm:t>
    </dgm:pt>
    <dgm:pt modelId="{11C67475-403C-4009-8F46-03F7C919798E}" type="sibTrans" cxnId="{55F7ACF8-B769-4E88-92F7-4105171D4EA5}">
      <dgm:prSet/>
      <dgm:spPr/>
      <dgm:t>
        <a:bodyPr/>
        <a:lstStyle/>
        <a:p>
          <a:endParaRPr lang="en-US"/>
        </a:p>
      </dgm:t>
    </dgm:pt>
    <dgm:pt modelId="{651D797E-951F-43EA-A653-EB9189E8B20B}">
      <dgm:prSet phldrT="[Text]"/>
      <dgm:spPr/>
      <dgm:t>
        <a:bodyPr/>
        <a:lstStyle/>
        <a:p>
          <a:r>
            <a:rPr lang="en-US" dirty="0" err="1" smtClean="0"/>
            <a:t>Melakukan</a:t>
          </a:r>
          <a:r>
            <a:rPr lang="en-US" dirty="0" smtClean="0"/>
            <a:t> JAD</a:t>
          </a:r>
          <a:endParaRPr lang="en-US" dirty="0"/>
        </a:p>
      </dgm:t>
    </dgm:pt>
    <dgm:pt modelId="{E70CB9DB-E7C9-47D9-9914-0346BDE5895F}" type="parTrans" cxnId="{4358D374-A396-4C5F-B6DA-F0ECF2FB5BA9}">
      <dgm:prSet/>
      <dgm:spPr/>
      <dgm:t>
        <a:bodyPr/>
        <a:lstStyle/>
        <a:p>
          <a:endParaRPr lang="en-US"/>
        </a:p>
      </dgm:t>
    </dgm:pt>
    <dgm:pt modelId="{B4B2FB4B-54E3-47F3-83BD-20F9946A99B2}" type="sibTrans" cxnId="{4358D374-A396-4C5F-B6DA-F0ECF2FB5BA9}">
      <dgm:prSet/>
      <dgm:spPr/>
      <dgm:t>
        <a:bodyPr/>
        <a:lstStyle/>
        <a:p>
          <a:endParaRPr lang="en-US"/>
        </a:p>
      </dgm:t>
    </dgm:pt>
    <dgm:pt modelId="{9EB4E302-BE5E-44FF-A5C1-465FC3E84ACE}">
      <dgm:prSet phldrT="[Text]"/>
      <dgm:spPr/>
      <dgm:t>
        <a:bodyPr/>
        <a:lstStyle/>
        <a:p>
          <a:r>
            <a:rPr lang="en-US" dirty="0" smtClean="0"/>
            <a:t>Follow-up </a:t>
          </a:r>
          <a:r>
            <a:rPr lang="en-US" dirty="0" err="1" smtClean="0"/>
            <a:t>Pasca</a:t>
          </a:r>
          <a:r>
            <a:rPr lang="en-US" dirty="0" smtClean="0"/>
            <a:t> JAD</a:t>
          </a:r>
          <a:endParaRPr lang="en-US" dirty="0"/>
        </a:p>
      </dgm:t>
    </dgm:pt>
    <dgm:pt modelId="{8AAA1B36-51A7-4F08-A154-AA5986BF03DD}" type="parTrans" cxnId="{B40A0D7E-63C3-49DC-AC81-DC29E7983F7A}">
      <dgm:prSet/>
      <dgm:spPr/>
      <dgm:t>
        <a:bodyPr/>
        <a:lstStyle/>
        <a:p>
          <a:endParaRPr lang="en-US"/>
        </a:p>
      </dgm:t>
    </dgm:pt>
    <dgm:pt modelId="{AFF5773C-0963-44B9-87CF-08127F8AEB56}" type="sibTrans" cxnId="{B40A0D7E-63C3-49DC-AC81-DC29E7983F7A}">
      <dgm:prSet/>
      <dgm:spPr/>
      <dgm:t>
        <a:bodyPr/>
        <a:lstStyle/>
        <a:p>
          <a:endParaRPr lang="en-US"/>
        </a:p>
      </dgm:t>
    </dgm:pt>
    <dgm:pt modelId="{B076167D-673C-4342-A72C-77036AD0D11A}" type="pres">
      <dgm:prSet presAssocID="{194F6D16-8329-42E7-95CD-0A7FD96E5C1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15FBD3-4943-4425-BFEC-2ABFCFD5AC13}" type="pres">
      <dgm:prSet presAssocID="{194F6D16-8329-42E7-95CD-0A7FD96E5C1A}" presName="arrow" presStyleLbl="bgShp" presStyleIdx="0" presStyleCnt="1"/>
      <dgm:spPr/>
    </dgm:pt>
    <dgm:pt modelId="{48ECC6B3-E1CD-45A7-8517-8C319248D23D}" type="pres">
      <dgm:prSet presAssocID="{194F6D16-8329-42E7-95CD-0A7FD96E5C1A}" presName="linearProcess" presStyleCnt="0"/>
      <dgm:spPr/>
    </dgm:pt>
    <dgm:pt modelId="{EBD8C3D9-67A0-4C0B-B24F-173BC365C836}" type="pres">
      <dgm:prSet presAssocID="{B679478B-4DF7-460E-A120-7D0C0FE8C249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69A05-5823-4617-989E-4671A4A5049B}" type="pres">
      <dgm:prSet presAssocID="{1034D994-B7C0-4E5B-B6E8-B6C0E4008CF7}" presName="sibTrans" presStyleCnt="0"/>
      <dgm:spPr/>
    </dgm:pt>
    <dgm:pt modelId="{C800EFBA-B8A4-4402-A394-4F6E6103E6C9}" type="pres">
      <dgm:prSet presAssocID="{66EB3843-D09C-46A3-A068-16149DF5ED2F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F7DB0-4026-4D2E-B869-290E5C9FAF18}" type="pres">
      <dgm:prSet presAssocID="{5E73D9C3-54DF-4546-9DFF-F362340F7DEC}" presName="sibTrans" presStyleCnt="0"/>
      <dgm:spPr/>
    </dgm:pt>
    <dgm:pt modelId="{35E5EB41-3BEE-4AAD-9BE7-593295C97F58}" type="pres">
      <dgm:prSet presAssocID="{D591ABE0-6F1C-4868-B66F-D9A7301301E5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364AED-030C-43F8-8AE6-0880236B14CE}" type="pres">
      <dgm:prSet presAssocID="{11C67475-403C-4009-8F46-03F7C919798E}" presName="sibTrans" presStyleCnt="0"/>
      <dgm:spPr/>
    </dgm:pt>
    <dgm:pt modelId="{07FF8ABD-4EEB-4BD0-A18F-90BB43A144AE}" type="pres">
      <dgm:prSet presAssocID="{651D797E-951F-43EA-A653-EB9189E8B20B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DEE02-5935-41ED-89A8-CA3FDADBACD6}" type="pres">
      <dgm:prSet presAssocID="{B4B2FB4B-54E3-47F3-83BD-20F9946A99B2}" presName="sibTrans" presStyleCnt="0"/>
      <dgm:spPr/>
    </dgm:pt>
    <dgm:pt modelId="{683F70B5-2374-4994-9C0F-9150E9CD1409}" type="pres">
      <dgm:prSet presAssocID="{9EB4E302-BE5E-44FF-A5C1-465FC3E84ACE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593832-C913-486D-B595-05B43FC7DFED}" type="presOf" srcId="{651D797E-951F-43EA-A653-EB9189E8B20B}" destId="{07FF8ABD-4EEB-4BD0-A18F-90BB43A144AE}" srcOrd="0" destOrd="0" presId="urn:microsoft.com/office/officeart/2005/8/layout/hProcess9"/>
    <dgm:cxn modelId="{1185ACF9-1725-4EB1-A364-F20C59B4AC72}" type="presOf" srcId="{D591ABE0-6F1C-4868-B66F-D9A7301301E5}" destId="{35E5EB41-3BEE-4AAD-9BE7-593295C97F58}" srcOrd="0" destOrd="0" presId="urn:microsoft.com/office/officeart/2005/8/layout/hProcess9"/>
    <dgm:cxn modelId="{1D6CDF72-C6D4-4B39-80E3-72B4A0AA1D8A}" type="presOf" srcId="{9EB4E302-BE5E-44FF-A5C1-465FC3E84ACE}" destId="{683F70B5-2374-4994-9C0F-9150E9CD1409}" srcOrd="0" destOrd="0" presId="urn:microsoft.com/office/officeart/2005/8/layout/hProcess9"/>
    <dgm:cxn modelId="{56E9DFBC-2C5F-4FC1-9DB5-DE855E51329A}" type="presOf" srcId="{B679478B-4DF7-460E-A120-7D0C0FE8C249}" destId="{EBD8C3D9-67A0-4C0B-B24F-173BC365C836}" srcOrd="0" destOrd="0" presId="urn:microsoft.com/office/officeart/2005/8/layout/hProcess9"/>
    <dgm:cxn modelId="{B40A0D7E-63C3-49DC-AC81-DC29E7983F7A}" srcId="{194F6D16-8329-42E7-95CD-0A7FD96E5C1A}" destId="{9EB4E302-BE5E-44FF-A5C1-465FC3E84ACE}" srcOrd="4" destOrd="0" parTransId="{8AAA1B36-51A7-4F08-A154-AA5986BF03DD}" sibTransId="{AFF5773C-0963-44B9-87CF-08127F8AEB56}"/>
    <dgm:cxn modelId="{55F7ACF8-B769-4E88-92F7-4105171D4EA5}" srcId="{194F6D16-8329-42E7-95CD-0A7FD96E5C1A}" destId="{D591ABE0-6F1C-4868-B66F-D9A7301301E5}" srcOrd="2" destOrd="0" parTransId="{6965F26A-9BD4-46E5-8013-919F75E71BDE}" sibTransId="{11C67475-403C-4009-8F46-03F7C919798E}"/>
    <dgm:cxn modelId="{4358D374-A396-4C5F-B6DA-F0ECF2FB5BA9}" srcId="{194F6D16-8329-42E7-95CD-0A7FD96E5C1A}" destId="{651D797E-951F-43EA-A653-EB9189E8B20B}" srcOrd="3" destOrd="0" parTransId="{E70CB9DB-E7C9-47D9-9914-0346BDE5895F}" sibTransId="{B4B2FB4B-54E3-47F3-83BD-20F9946A99B2}"/>
    <dgm:cxn modelId="{E832E096-D0AD-4453-AA2A-CCF03B4A6C13}" type="presOf" srcId="{66EB3843-D09C-46A3-A068-16149DF5ED2F}" destId="{C800EFBA-B8A4-4402-A394-4F6E6103E6C9}" srcOrd="0" destOrd="0" presId="urn:microsoft.com/office/officeart/2005/8/layout/hProcess9"/>
    <dgm:cxn modelId="{713901DD-0BE1-4AC8-923A-D3E0240285B2}" srcId="{194F6D16-8329-42E7-95CD-0A7FD96E5C1A}" destId="{B679478B-4DF7-460E-A120-7D0C0FE8C249}" srcOrd="0" destOrd="0" parTransId="{B96A5E1D-8CDF-4262-8E00-C8C10BCE950C}" sibTransId="{1034D994-B7C0-4E5B-B6E8-B6C0E4008CF7}"/>
    <dgm:cxn modelId="{87E5B0E3-7269-4CE0-8AF6-3C70CBE7BC39}" type="presOf" srcId="{194F6D16-8329-42E7-95CD-0A7FD96E5C1A}" destId="{B076167D-673C-4342-A72C-77036AD0D11A}" srcOrd="0" destOrd="0" presId="urn:microsoft.com/office/officeart/2005/8/layout/hProcess9"/>
    <dgm:cxn modelId="{A925151F-F705-4586-9288-0EF367A756EE}" srcId="{194F6D16-8329-42E7-95CD-0A7FD96E5C1A}" destId="{66EB3843-D09C-46A3-A068-16149DF5ED2F}" srcOrd="1" destOrd="0" parTransId="{1B5DEEB0-15BC-4977-8887-23A466A3AF21}" sibTransId="{5E73D9C3-54DF-4546-9DFF-F362340F7DEC}"/>
    <dgm:cxn modelId="{F1862A3D-016E-4FCB-A177-5DE5820D8396}" type="presParOf" srcId="{B076167D-673C-4342-A72C-77036AD0D11A}" destId="{ED15FBD3-4943-4425-BFEC-2ABFCFD5AC13}" srcOrd="0" destOrd="0" presId="urn:microsoft.com/office/officeart/2005/8/layout/hProcess9"/>
    <dgm:cxn modelId="{EB46362F-58B3-4FA4-A109-8B247929C266}" type="presParOf" srcId="{B076167D-673C-4342-A72C-77036AD0D11A}" destId="{48ECC6B3-E1CD-45A7-8517-8C319248D23D}" srcOrd="1" destOrd="0" presId="urn:microsoft.com/office/officeart/2005/8/layout/hProcess9"/>
    <dgm:cxn modelId="{1C36A524-0C8D-4789-962B-09FF5C934E03}" type="presParOf" srcId="{48ECC6B3-E1CD-45A7-8517-8C319248D23D}" destId="{EBD8C3D9-67A0-4C0B-B24F-173BC365C836}" srcOrd="0" destOrd="0" presId="urn:microsoft.com/office/officeart/2005/8/layout/hProcess9"/>
    <dgm:cxn modelId="{C1D17A7D-E40E-423B-B65A-E79DDF5D2034}" type="presParOf" srcId="{48ECC6B3-E1CD-45A7-8517-8C319248D23D}" destId="{73F69A05-5823-4617-989E-4671A4A5049B}" srcOrd="1" destOrd="0" presId="urn:microsoft.com/office/officeart/2005/8/layout/hProcess9"/>
    <dgm:cxn modelId="{6F59FCE9-C765-443F-B011-D5853D1BAE43}" type="presParOf" srcId="{48ECC6B3-E1CD-45A7-8517-8C319248D23D}" destId="{C800EFBA-B8A4-4402-A394-4F6E6103E6C9}" srcOrd="2" destOrd="0" presId="urn:microsoft.com/office/officeart/2005/8/layout/hProcess9"/>
    <dgm:cxn modelId="{F146D19F-65F1-4E02-A876-DDFBB942447B}" type="presParOf" srcId="{48ECC6B3-E1CD-45A7-8517-8C319248D23D}" destId="{ADFF7DB0-4026-4D2E-B869-290E5C9FAF18}" srcOrd="3" destOrd="0" presId="urn:microsoft.com/office/officeart/2005/8/layout/hProcess9"/>
    <dgm:cxn modelId="{11BEDD5D-CF9C-4B15-9BE7-8983D919F02E}" type="presParOf" srcId="{48ECC6B3-E1CD-45A7-8517-8C319248D23D}" destId="{35E5EB41-3BEE-4AAD-9BE7-593295C97F58}" srcOrd="4" destOrd="0" presId="urn:microsoft.com/office/officeart/2005/8/layout/hProcess9"/>
    <dgm:cxn modelId="{E295FBBE-7F0B-41B3-A9D2-34BB28836716}" type="presParOf" srcId="{48ECC6B3-E1CD-45A7-8517-8C319248D23D}" destId="{EC364AED-030C-43F8-8AE6-0880236B14CE}" srcOrd="5" destOrd="0" presId="urn:microsoft.com/office/officeart/2005/8/layout/hProcess9"/>
    <dgm:cxn modelId="{614473C8-F61D-4AB4-8C62-CC9A78004749}" type="presParOf" srcId="{48ECC6B3-E1CD-45A7-8517-8C319248D23D}" destId="{07FF8ABD-4EEB-4BD0-A18F-90BB43A144AE}" srcOrd="6" destOrd="0" presId="urn:microsoft.com/office/officeart/2005/8/layout/hProcess9"/>
    <dgm:cxn modelId="{8A332B98-C73B-45BF-BD9C-8B36512C8D68}" type="presParOf" srcId="{48ECC6B3-E1CD-45A7-8517-8C319248D23D}" destId="{E3BDEE02-5935-41ED-89A8-CA3FDADBACD6}" srcOrd="7" destOrd="0" presId="urn:microsoft.com/office/officeart/2005/8/layout/hProcess9"/>
    <dgm:cxn modelId="{C72B2A56-7335-4119-A3E2-3922ECD2F20F}" type="presParOf" srcId="{48ECC6B3-E1CD-45A7-8517-8C319248D23D}" destId="{683F70B5-2374-4994-9C0F-9150E9CD140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F880CB-675D-42D3-AD9A-2711FF613BB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8B51455-CA61-408F-A374-B9545E6B4691}">
      <dgm:prSet phldrT="[Text]"/>
      <dgm:spPr/>
      <dgm:t>
        <a:bodyPr/>
        <a:lstStyle/>
        <a:p>
          <a:r>
            <a:rPr lang="en-US" dirty="0" err="1" smtClean="0"/>
            <a:t>Memilih</a:t>
          </a:r>
          <a:r>
            <a:rPr lang="en-US" dirty="0" smtClean="0"/>
            <a:t> </a:t>
          </a:r>
          <a:r>
            <a:rPr lang="en-US" dirty="0" err="1" smtClean="0"/>
            <a:t>Partisipan</a:t>
          </a:r>
          <a:endParaRPr lang="en-US" dirty="0"/>
        </a:p>
      </dgm:t>
    </dgm:pt>
    <dgm:pt modelId="{725DEC18-C487-4A3B-AA71-D76ABF3D94BB}" type="parTrans" cxnId="{AAB215AB-D41D-4855-98BB-7029E235D5D5}">
      <dgm:prSet/>
      <dgm:spPr/>
      <dgm:t>
        <a:bodyPr/>
        <a:lstStyle/>
        <a:p>
          <a:endParaRPr lang="en-US"/>
        </a:p>
      </dgm:t>
    </dgm:pt>
    <dgm:pt modelId="{F440FFE5-8418-4292-9E2A-CE2D83476AD5}" type="sibTrans" cxnId="{AAB215AB-D41D-4855-98BB-7029E235D5D5}">
      <dgm:prSet/>
      <dgm:spPr/>
      <dgm:t>
        <a:bodyPr/>
        <a:lstStyle/>
        <a:p>
          <a:endParaRPr lang="en-US"/>
        </a:p>
      </dgm:t>
    </dgm:pt>
    <dgm:pt modelId="{42C518F0-BC03-4EF4-9474-006E0350CF99}">
      <dgm:prSet phldrT="[Text]"/>
      <dgm:spPr/>
      <dgm:t>
        <a:bodyPr/>
        <a:lstStyle/>
        <a:p>
          <a:r>
            <a:rPr lang="en-US" dirty="0" err="1" smtClean="0"/>
            <a:t>Merancang</a:t>
          </a:r>
          <a:r>
            <a:rPr lang="en-US" dirty="0" smtClean="0"/>
            <a:t> </a:t>
          </a:r>
          <a:r>
            <a:rPr lang="en-US" dirty="0" err="1" smtClean="0"/>
            <a:t>kuisioner</a:t>
          </a:r>
          <a:endParaRPr lang="en-US" dirty="0"/>
        </a:p>
      </dgm:t>
    </dgm:pt>
    <dgm:pt modelId="{B39D9203-CF10-4985-A0C9-C4DF5B94E079}" type="parTrans" cxnId="{D7D4EFF1-2F23-4991-8695-D2570CC8064E}">
      <dgm:prSet/>
      <dgm:spPr/>
      <dgm:t>
        <a:bodyPr/>
        <a:lstStyle/>
        <a:p>
          <a:endParaRPr lang="en-US"/>
        </a:p>
      </dgm:t>
    </dgm:pt>
    <dgm:pt modelId="{46FAD411-9FA6-4E80-BFF2-DD21E22A5BC4}" type="sibTrans" cxnId="{D7D4EFF1-2F23-4991-8695-D2570CC8064E}">
      <dgm:prSet/>
      <dgm:spPr/>
      <dgm:t>
        <a:bodyPr/>
        <a:lstStyle/>
        <a:p>
          <a:endParaRPr lang="en-US"/>
        </a:p>
      </dgm:t>
    </dgm:pt>
    <dgm:pt modelId="{4C4F264E-8453-4A69-BA3B-7B237F2E6199}">
      <dgm:prSet phldrT="[Text]"/>
      <dgm:spPr/>
      <dgm:t>
        <a:bodyPr/>
        <a:lstStyle/>
        <a:p>
          <a:r>
            <a:rPr lang="en-US" dirty="0" err="1" smtClean="0"/>
            <a:t>Mengelola</a:t>
          </a:r>
          <a:r>
            <a:rPr lang="en-US" dirty="0" smtClean="0"/>
            <a:t> </a:t>
          </a:r>
          <a:r>
            <a:rPr lang="en-US" dirty="0" err="1" smtClean="0"/>
            <a:t>kuisioner</a:t>
          </a:r>
          <a:endParaRPr lang="en-US" dirty="0"/>
        </a:p>
      </dgm:t>
    </dgm:pt>
    <dgm:pt modelId="{AEB9B689-28E8-4E2B-AE63-2DF9242122CD}" type="parTrans" cxnId="{75DE7CF3-D249-4D9D-998C-D681DFC2B6FA}">
      <dgm:prSet/>
      <dgm:spPr/>
      <dgm:t>
        <a:bodyPr/>
        <a:lstStyle/>
        <a:p>
          <a:endParaRPr lang="en-US"/>
        </a:p>
      </dgm:t>
    </dgm:pt>
    <dgm:pt modelId="{84A7BAA2-83B8-4B0B-BAB4-52AE01E81047}" type="sibTrans" cxnId="{75DE7CF3-D249-4D9D-998C-D681DFC2B6FA}">
      <dgm:prSet/>
      <dgm:spPr/>
      <dgm:t>
        <a:bodyPr/>
        <a:lstStyle/>
        <a:p>
          <a:endParaRPr lang="en-US"/>
        </a:p>
      </dgm:t>
    </dgm:pt>
    <dgm:pt modelId="{5623D40C-0919-4594-9670-6A39B0DA19FD}">
      <dgm:prSet phldrT="[Text]"/>
      <dgm:spPr/>
      <dgm:t>
        <a:bodyPr/>
        <a:lstStyle/>
        <a:p>
          <a:r>
            <a:rPr lang="en-US" dirty="0" err="1" smtClean="0"/>
            <a:t>Menyusun</a:t>
          </a:r>
          <a:r>
            <a:rPr lang="en-US" dirty="0" smtClean="0"/>
            <a:t> </a:t>
          </a:r>
          <a:r>
            <a:rPr lang="en-US" dirty="0" err="1" smtClean="0"/>
            <a:t>laporan</a:t>
          </a:r>
          <a:endParaRPr lang="en-US" dirty="0"/>
        </a:p>
      </dgm:t>
    </dgm:pt>
    <dgm:pt modelId="{E388F26D-97C2-41C9-A5B2-71B4B0067D0C}" type="parTrans" cxnId="{04C78B7E-2E41-4477-AF52-E0DCFE098162}">
      <dgm:prSet/>
      <dgm:spPr/>
      <dgm:t>
        <a:bodyPr/>
        <a:lstStyle/>
        <a:p>
          <a:endParaRPr lang="en-US"/>
        </a:p>
      </dgm:t>
    </dgm:pt>
    <dgm:pt modelId="{1EE4F671-F737-4E5E-A338-323987DBF174}" type="sibTrans" cxnId="{04C78B7E-2E41-4477-AF52-E0DCFE098162}">
      <dgm:prSet/>
      <dgm:spPr/>
      <dgm:t>
        <a:bodyPr/>
        <a:lstStyle/>
        <a:p>
          <a:endParaRPr lang="en-US"/>
        </a:p>
      </dgm:t>
    </dgm:pt>
    <dgm:pt modelId="{6A5ABF5A-DE95-4391-8631-A945CA8D426B}" type="pres">
      <dgm:prSet presAssocID="{6EF880CB-675D-42D3-AD9A-2711FF613BB5}" presName="CompostProcess" presStyleCnt="0">
        <dgm:presLayoutVars>
          <dgm:dir/>
          <dgm:resizeHandles val="exact"/>
        </dgm:presLayoutVars>
      </dgm:prSet>
      <dgm:spPr/>
    </dgm:pt>
    <dgm:pt modelId="{71D528A1-C574-4F85-86E3-EDBD7A676EFB}" type="pres">
      <dgm:prSet presAssocID="{6EF880CB-675D-42D3-AD9A-2711FF613BB5}" presName="arrow" presStyleLbl="bgShp" presStyleIdx="0" presStyleCnt="1"/>
      <dgm:spPr/>
    </dgm:pt>
    <dgm:pt modelId="{62BE5F58-D8E3-443F-BA6C-CFC983A69D27}" type="pres">
      <dgm:prSet presAssocID="{6EF880CB-675D-42D3-AD9A-2711FF613BB5}" presName="linearProcess" presStyleCnt="0"/>
      <dgm:spPr/>
    </dgm:pt>
    <dgm:pt modelId="{27AFE0B3-0566-47C2-AE8A-E167F4D8A733}" type="pres">
      <dgm:prSet presAssocID="{D8B51455-CA61-408F-A374-B9545E6B4691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0F24CF-F5C5-4247-88FD-D723186305A5}" type="pres">
      <dgm:prSet presAssocID="{F440FFE5-8418-4292-9E2A-CE2D83476AD5}" presName="sibTrans" presStyleCnt="0"/>
      <dgm:spPr/>
    </dgm:pt>
    <dgm:pt modelId="{583DD331-980D-4E0D-857E-2A4FBAE93D76}" type="pres">
      <dgm:prSet presAssocID="{42C518F0-BC03-4EF4-9474-006E0350CF99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4DB3D-E404-4320-A4B4-F7F6A5FF5D60}" type="pres">
      <dgm:prSet presAssocID="{46FAD411-9FA6-4E80-BFF2-DD21E22A5BC4}" presName="sibTrans" presStyleCnt="0"/>
      <dgm:spPr/>
    </dgm:pt>
    <dgm:pt modelId="{101BB031-7A25-44FB-8032-BF91154BA214}" type="pres">
      <dgm:prSet presAssocID="{4C4F264E-8453-4A69-BA3B-7B237F2E6199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52F8E-B649-4F59-8C78-F038BF2F9368}" type="pres">
      <dgm:prSet presAssocID="{84A7BAA2-83B8-4B0B-BAB4-52AE01E81047}" presName="sibTrans" presStyleCnt="0"/>
      <dgm:spPr/>
    </dgm:pt>
    <dgm:pt modelId="{2D096E75-9B71-4AD4-9809-3E84285BB29A}" type="pres">
      <dgm:prSet presAssocID="{5623D40C-0919-4594-9670-6A39B0DA19F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D4EFF1-2F23-4991-8695-D2570CC8064E}" srcId="{6EF880CB-675D-42D3-AD9A-2711FF613BB5}" destId="{42C518F0-BC03-4EF4-9474-006E0350CF99}" srcOrd="1" destOrd="0" parTransId="{B39D9203-CF10-4985-A0C9-C4DF5B94E079}" sibTransId="{46FAD411-9FA6-4E80-BFF2-DD21E22A5BC4}"/>
    <dgm:cxn modelId="{04C78B7E-2E41-4477-AF52-E0DCFE098162}" srcId="{6EF880CB-675D-42D3-AD9A-2711FF613BB5}" destId="{5623D40C-0919-4594-9670-6A39B0DA19FD}" srcOrd="3" destOrd="0" parTransId="{E388F26D-97C2-41C9-A5B2-71B4B0067D0C}" sibTransId="{1EE4F671-F737-4E5E-A338-323987DBF174}"/>
    <dgm:cxn modelId="{AAB215AB-D41D-4855-98BB-7029E235D5D5}" srcId="{6EF880CB-675D-42D3-AD9A-2711FF613BB5}" destId="{D8B51455-CA61-408F-A374-B9545E6B4691}" srcOrd="0" destOrd="0" parTransId="{725DEC18-C487-4A3B-AA71-D76ABF3D94BB}" sibTransId="{F440FFE5-8418-4292-9E2A-CE2D83476AD5}"/>
    <dgm:cxn modelId="{C446E600-2940-4EA1-802D-FE9E52600593}" type="presOf" srcId="{42C518F0-BC03-4EF4-9474-006E0350CF99}" destId="{583DD331-980D-4E0D-857E-2A4FBAE93D76}" srcOrd="0" destOrd="0" presId="urn:microsoft.com/office/officeart/2005/8/layout/hProcess9"/>
    <dgm:cxn modelId="{57637914-F939-4A8A-AD83-9109BFF05DD3}" type="presOf" srcId="{4C4F264E-8453-4A69-BA3B-7B237F2E6199}" destId="{101BB031-7A25-44FB-8032-BF91154BA214}" srcOrd="0" destOrd="0" presId="urn:microsoft.com/office/officeart/2005/8/layout/hProcess9"/>
    <dgm:cxn modelId="{CD7E79F9-302E-4BD7-8754-168396DC694F}" type="presOf" srcId="{D8B51455-CA61-408F-A374-B9545E6B4691}" destId="{27AFE0B3-0566-47C2-AE8A-E167F4D8A733}" srcOrd="0" destOrd="0" presId="urn:microsoft.com/office/officeart/2005/8/layout/hProcess9"/>
    <dgm:cxn modelId="{2DCDC6B8-E1AB-49B9-8229-200606522616}" type="presOf" srcId="{6EF880CB-675D-42D3-AD9A-2711FF613BB5}" destId="{6A5ABF5A-DE95-4391-8631-A945CA8D426B}" srcOrd="0" destOrd="0" presId="urn:microsoft.com/office/officeart/2005/8/layout/hProcess9"/>
    <dgm:cxn modelId="{EF73F256-11BC-4107-B0CC-58B3A530A155}" type="presOf" srcId="{5623D40C-0919-4594-9670-6A39B0DA19FD}" destId="{2D096E75-9B71-4AD4-9809-3E84285BB29A}" srcOrd="0" destOrd="0" presId="urn:microsoft.com/office/officeart/2005/8/layout/hProcess9"/>
    <dgm:cxn modelId="{75DE7CF3-D249-4D9D-998C-D681DFC2B6FA}" srcId="{6EF880CB-675D-42D3-AD9A-2711FF613BB5}" destId="{4C4F264E-8453-4A69-BA3B-7B237F2E6199}" srcOrd="2" destOrd="0" parTransId="{AEB9B689-28E8-4E2B-AE63-2DF9242122CD}" sibTransId="{84A7BAA2-83B8-4B0B-BAB4-52AE01E81047}"/>
    <dgm:cxn modelId="{B108258F-6A71-4B5F-8022-F4931970F0DD}" type="presParOf" srcId="{6A5ABF5A-DE95-4391-8631-A945CA8D426B}" destId="{71D528A1-C574-4F85-86E3-EDBD7A676EFB}" srcOrd="0" destOrd="0" presId="urn:microsoft.com/office/officeart/2005/8/layout/hProcess9"/>
    <dgm:cxn modelId="{564911FB-8EF8-4698-9103-A5D636C78EDD}" type="presParOf" srcId="{6A5ABF5A-DE95-4391-8631-A945CA8D426B}" destId="{62BE5F58-D8E3-443F-BA6C-CFC983A69D27}" srcOrd="1" destOrd="0" presId="urn:microsoft.com/office/officeart/2005/8/layout/hProcess9"/>
    <dgm:cxn modelId="{FC56C7D3-0A8D-49FE-9641-4E2E2486D703}" type="presParOf" srcId="{62BE5F58-D8E3-443F-BA6C-CFC983A69D27}" destId="{27AFE0B3-0566-47C2-AE8A-E167F4D8A733}" srcOrd="0" destOrd="0" presId="urn:microsoft.com/office/officeart/2005/8/layout/hProcess9"/>
    <dgm:cxn modelId="{1EB7F3B1-9221-4442-B667-8B29F85FF654}" type="presParOf" srcId="{62BE5F58-D8E3-443F-BA6C-CFC983A69D27}" destId="{B70F24CF-F5C5-4247-88FD-D723186305A5}" srcOrd="1" destOrd="0" presId="urn:microsoft.com/office/officeart/2005/8/layout/hProcess9"/>
    <dgm:cxn modelId="{FDD5DED6-50C3-4FFD-A919-D6625FE60EB1}" type="presParOf" srcId="{62BE5F58-D8E3-443F-BA6C-CFC983A69D27}" destId="{583DD331-980D-4E0D-857E-2A4FBAE93D76}" srcOrd="2" destOrd="0" presId="urn:microsoft.com/office/officeart/2005/8/layout/hProcess9"/>
    <dgm:cxn modelId="{47C593C3-DA78-4A40-92F2-928259DF6A99}" type="presParOf" srcId="{62BE5F58-D8E3-443F-BA6C-CFC983A69D27}" destId="{2E14DB3D-E404-4320-A4B4-F7F6A5FF5D60}" srcOrd="3" destOrd="0" presId="urn:microsoft.com/office/officeart/2005/8/layout/hProcess9"/>
    <dgm:cxn modelId="{B9628DC2-6668-4AA5-97CE-6D2552AC07A5}" type="presParOf" srcId="{62BE5F58-D8E3-443F-BA6C-CFC983A69D27}" destId="{101BB031-7A25-44FB-8032-BF91154BA214}" srcOrd="4" destOrd="0" presId="urn:microsoft.com/office/officeart/2005/8/layout/hProcess9"/>
    <dgm:cxn modelId="{4A1C6348-B455-483C-9690-A3488ABEB664}" type="presParOf" srcId="{62BE5F58-D8E3-443F-BA6C-CFC983A69D27}" destId="{80C52F8E-B649-4F59-8C78-F038BF2F9368}" srcOrd="5" destOrd="0" presId="urn:microsoft.com/office/officeart/2005/8/layout/hProcess9"/>
    <dgm:cxn modelId="{46471192-42C0-40A2-94E2-0C120C06CC80}" type="presParOf" srcId="{62BE5F58-D8E3-443F-BA6C-CFC983A69D27}" destId="{2D096E75-9B71-4AD4-9809-3E84285BB29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3AF2F5-A91D-4523-A1D9-5142F086F6F8}" type="doc">
      <dgm:prSet loTypeId="urn:microsoft.com/office/officeart/2005/8/layout/default#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7B3F5FD-FF92-47F1-B84D-8EA8B28AF8DA}">
      <dgm:prSet phldrT="[Text]"/>
      <dgm:spPr/>
      <dgm:t>
        <a:bodyPr/>
        <a:lstStyle/>
        <a:p>
          <a:r>
            <a:rPr lang="en-US" dirty="0" smtClean="0"/>
            <a:t>Problem Analysis</a:t>
          </a:r>
          <a:endParaRPr lang="en-US" dirty="0"/>
        </a:p>
      </dgm:t>
    </dgm:pt>
    <dgm:pt modelId="{AFAB14FF-DC13-449A-9C14-4C032EA3587B}" type="parTrans" cxnId="{872BD418-C96A-4A7E-8B45-D3EC8DFD36DA}">
      <dgm:prSet/>
      <dgm:spPr/>
      <dgm:t>
        <a:bodyPr/>
        <a:lstStyle/>
        <a:p>
          <a:endParaRPr lang="en-US"/>
        </a:p>
      </dgm:t>
    </dgm:pt>
    <dgm:pt modelId="{90F62F5D-2D5A-4814-94FD-6E34223DDE1C}" type="sibTrans" cxnId="{872BD418-C96A-4A7E-8B45-D3EC8DFD36DA}">
      <dgm:prSet/>
      <dgm:spPr/>
      <dgm:t>
        <a:bodyPr/>
        <a:lstStyle/>
        <a:p>
          <a:endParaRPr lang="en-US"/>
        </a:p>
      </dgm:t>
    </dgm:pt>
    <dgm:pt modelId="{42BA97D0-B4F9-45D1-858A-56BA6C43884E}">
      <dgm:prSet phldrT="[Text]"/>
      <dgm:spPr/>
      <dgm:t>
        <a:bodyPr/>
        <a:lstStyle/>
        <a:p>
          <a:r>
            <a:rPr lang="en-US" dirty="0" smtClean="0"/>
            <a:t>Root Cause Analysis</a:t>
          </a:r>
          <a:endParaRPr lang="en-US" dirty="0"/>
        </a:p>
      </dgm:t>
    </dgm:pt>
    <dgm:pt modelId="{F67FDE6C-04E0-4E24-B6C7-314BAA4487B9}" type="parTrans" cxnId="{946BBCC3-F251-4B66-9F8F-285260509B9D}">
      <dgm:prSet/>
      <dgm:spPr/>
      <dgm:t>
        <a:bodyPr/>
        <a:lstStyle/>
        <a:p>
          <a:endParaRPr lang="en-US"/>
        </a:p>
      </dgm:t>
    </dgm:pt>
    <dgm:pt modelId="{1365E495-B386-4BCA-A44F-43A49C5A873B}" type="sibTrans" cxnId="{946BBCC3-F251-4B66-9F8F-285260509B9D}">
      <dgm:prSet/>
      <dgm:spPr/>
      <dgm:t>
        <a:bodyPr/>
        <a:lstStyle/>
        <a:p>
          <a:endParaRPr lang="en-US"/>
        </a:p>
      </dgm:t>
    </dgm:pt>
    <dgm:pt modelId="{3CFE62C7-7773-463E-8502-0756A4A7F69F}">
      <dgm:prSet phldrT="[Text]"/>
      <dgm:spPr/>
      <dgm:t>
        <a:bodyPr/>
        <a:lstStyle/>
        <a:p>
          <a:r>
            <a:rPr lang="en-US" dirty="0" smtClean="0"/>
            <a:t>Duration Analysis</a:t>
          </a:r>
          <a:endParaRPr lang="en-US" dirty="0"/>
        </a:p>
      </dgm:t>
    </dgm:pt>
    <dgm:pt modelId="{7D92F193-5FEE-4628-BBC4-BF6AF458C503}" type="parTrans" cxnId="{233FED60-A311-4335-8BA0-FD572D919D64}">
      <dgm:prSet/>
      <dgm:spPr/>
      <dgm:t>
        <a:bodyPr/>
        <a:lstStyle/>
        <a:p>
          <a:endParaRPr lang="en-US"/>
        </a:p>
      </dgm:t>
    </dgm:pt>
    <dgm:pt modelId="{D030636D-3A1C-4BD3-8B30-C282DB6107AC}" type="sibTrans" cxnId="{233FED60-A311-4335-8BA0-FD572D919D64}">
      <dgm:prSet/>
      <dgm:spPr/>
      <dgm:t>
        <a:bodyPr/>
        <a:lstStyle/>
        <a:p>
          <a:endParaRPr lang="en-US"/>
        </a:p>
      </dgm:t>
    </dgm:pt>
    <dgm:pt modelId="{3C571C06-357F-40F9-86B9-89B515D6AEC6}">
      <dgm:prSet phldrT="[Text]"/>
      <dgm:spPr/>
      <dgm:t>
        <a:bodyPr/>
        <a:lstStyle/>
        <a:p>
          <a:r>
            <a:rPr lang="en-US" dirty="0" smtClean="0"/>
            <a:t>Activity-Based Costing</a:t>
          </a:r>
          <a:endParaRPr lang="en-US" dirty="0"/>
        </a:p>
      </dgm:t>
    </dgm:pt>
    <dgm:pt modelId="{D430A6BB-C129-4DF8-A879-23A4A1852732}" type="parTrans" cxnId="{7222232E-94AC-4AEF-93E6-20922B685570}">
      <dgm:prSet/>
      <dgm:spPr/>
      <dgm:t>
        <a:bodyPr/>
        <a:lstStyle/>
        <a:p>
          <a:endParaRPr lang="en-US"/>
        </a:p>
      </dgm:t>
    </dgm:pt>
    <dgm:pt modelId="{5C64150B-D801-4A0D-82DB-16FCB0A6B011}" type="sibTrans" cxnId="{7222232E-94AC-4AEF-93E6-20922B685570}">
      <dgm:prSet/>
      <dgm:spPr/>
      <dgm:t>
        <a:bodyPr/>
        <a:lstStyle/>
        <a:p>
          <a:endParaRPr lang="en-US"/>
        </a:p>
      </dgm:t>
    </dgm:pt>
    <dgm:pt modelId="{812C6388-F90C-4ED7-8931-085F9D4360E9}">
      <dgm:prSet phldrT="[Text]"/>
      <dgm:spPr/>
      <dgm:t>
        <a:bodyPr/>
        <a:lstStyle/>
        <a:p>
          <a:r>
            <a:rPr lang="en-US" dirty="0" smtClean="0"/>
            <a:t>Informal Benchmarking</a:t>
          </a:r>
          <a:endParaRPr lang="en-US" dirty="0"/>
        </a:p>
      </dgm:t>
    </dgm:pt>
    <dgm:pt modelId="{5F6E54DE-0260-4BE0-A665-452E9061D181}" type="parTrans" cxnId="{9DDDC208-C669-4356-8C7F-5AC7A8ECC863}">
      <dgm:prSet/>
      <dgm:spPr/>
      <dgm:t>
        <a:bodyPr/>
        <a:lstStyle/>
        <a:p>
          <a:endParaRPr lang="en-US"/>
        </a:p>
      </dgm:t>
    </dgm:pt>
    <dgm:pt modelId="{A9BE5709-27A4-4F6E-8EC8-52FCFE247AEB}" type="sibTrans" cxnId="{9DDDC208-C669-4356-8C7F-5AC7A8ECC863}">
      <dgm:prSet/>
      <dgm:spPr/>
      <dgm:t>
        <a:bodyPr/>
        <a:lstStyle/>
        <a:p>
          <a:endParaRPr lang="en-US"/>
        </a:p>
      </dgm:t>
    </dgm:pt>
    <dgm:pt modelId="{E2913588-654D-4C82-A69C-5E357060D012}">
      <dgm:prSet phldrT="[Text]"/>
      <dgm:spPr/>
      <dgm:t>
        <a:bodyPr/>
        <a:lstStyle/>
        <a:p>
          <a:r>
            <a:rPr lang="en-US" dirty="0" smtClean="0"/>
            <a:t>Outcome Analysis</a:t>
          </a:r>
          <a:endParaRPr lang="en-US" dirty="0"/>
        </a:p>
      </dgm:t>
    </dgm:pt>
    <dgm:pt modelId="{344E774D-03E2-4D89-BEF8-4946829A6938}" type="parTrans" cxnId="{5C8B22D2-EC58-4450-9939-8732D788BAF5}">
      <dgm:prSet/>
      <dgm:spPr/>
      <dgm:t>
        <a:bodyPr/>
        <a:lstStyle/>
        <a:p>
          <a:endParaRPr lang="en-US"/>
        </a:p>
      </dgm:t>
    </dgm:pt>
    <dgm:pt modelId="{93277530-CDA4-4BDA-98F6-B0E76946D16D}" type="sibTrans" cxnId="{5C8B22D2-EC58-4450-9939-8732D788BAF5}">
      <dgm:prSet/>
      <dgm:spPr/>
      <dgm:t>
        <a:bodyPr/>
        <a:lstStyle/>
        <a:p>
          <a:endParaRPr lang="en-US"/>
        </a:p>
      </dgm:t>
    </dgm:pt>
    <dgm:pt modelId="{73797B5A-6BE4-4359-9DDE-5E72278D774B}">
      <dgm:prSet phldrT="[Text]"/>
      <dgm:spPr/>
      <dgm:t>
        <a:bodyPr/>
        <a:lstStyle/>
        <a:p>
          <a:r>
            <a:rPr lang="en-US" dirty="0" smtClean="0"/>
            <a:t>Technology Analysis</a:t>
          </a:r>
          <a:endParaRPr lang="en-US" dirty="0"/>
        </a:p>
      </dgm:t>
    </dgm:pt>
    <dgm:pt modelId="{9BFC7CED-C466-40B5-907A-52F8A4B0432C}" type="parTrans" cxnId="{4AC8FFB2-5731-4E47-A280-B37C4C26877E}">
      <dgm:prSet/>
      <dgm:spPr/>
      <dgm:t>
        <a:bodyPr/>
        <a:lstStyle/>
        <a:p>
          <a:endParaRPr lang="en-US"/>
        </a:p>
      </dgm:t>
    </dgm:pt>
    <dgm:pt modelId="{7CE10729-26D0-43DA-976F-8F41C60B2122}" type="sibTrans" cxnId="{4AC8FFB2-5731-4E47-A280-B37C4C26877E}">
      <dgm:prSet/>
      <dgm:spPr/>
      <dgm:t>
        <a:bodyPr/>
        <a:lstStyle/>
        <a:p>
          <a:endParaRPr lang="en-US"/>
        </a:p>
      </dgm:t>
    </dgm:pt>
    <dgm:pt modelId="{39A9119C-D83E-48F3-B112-37DFCD2A46B7}">
      <dgm:prSet phldrT="[Text]"/>
      <dgm:spPr/>
      <dgm:t>
        <a:bodyPr/>
        <a:lstStyle/>
        <a:p>
          <a:r>
            <a:rPr lang="en-US" dirty="0" smtClean="0"/>
            <a:t>Activity Elimination</a:t>
          </a:r>
          <a:endParaRPr lang="en-US" dirty="0"/>
        </a:p>
      </dgm:t>
    </dgm:pt>
    <dgm:pt modelId="{6CE47DE0-9B42-425F-B6F1-B6844C86D9EC}" type="parTrans" cxnId="{4EFF491B-0C0D-4EAF-9C51-AFC867160D44}">
      <dgm:prSet/>
      <dgm:spPr/>
      <dgm:t>
        <a:bodyPr/>
        <a:lstStyle/>
        <a:p>
          <a:endParaRPr lang="en-US"/>
        </a:p>
      </dgm:t>
    </dgm:pt>
    <dgm:pt modelId="{C8AB0799-84A9-4E70-B756-32CA7884C920}" type="sibTrans" cxnId="{4EFF491B-0C0D-4EAF-9C51-AFC867160D44}">
      <dgm:prSet/>
      <dgm:spPr/>
      <dgm:t>
        <a:bodyPr/>
        <a:lstStyle/>
        <a:p>
          <a:endParaRPr lang="en-US"/>
        </a:p>
      </dgm:t>
    </dgm:pt>
    <dgm:pt modelId="{7E04F352-BC70-444F-8420-6AB197AA6C20}" type="pres">
      <dgm:prSet presAssocID="{DE3AF2F5-A91D-4523-A1D9-5142F086F6F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4AF3A7-B650-4960-B273-EE873D3ECC76}" type="pres">
      <dgm:prSet presAssocID="{67B3F5FD-FF92-47F1-B84D-8EA8B28AF8DA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07391-BFD0-4FE6-AAC8-3315D516C920}" type="pres">
      <dgm:prSet presAssocID="{90F62F5D-2D5A-4814-94FD-6E34223DDE1C}" presName="sibTrans" presStyleCnt="0"/>
      <dgm:spPr/>
    </dgm:pt>
    <dgm:pt modelId="{E5F2581A-654D-4AEE-A68F-41B8CD2861C6}" type="pres">
      <dgm:prSet presAssocID="{42BA97D0-B4F9-45D1-858A-56BA6C43884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DF8387-77B8-4CD6-9D48-2A2E963F33B6}" type="pres">
      <dgm:prSet presAssocID="{1365E495-B386-4BCA-A44F-43A49C5A873B}" presName="sibTrans" presStyleCnt="0"/>
      <dgm:spPr/>
    </dgm:pt>
    <dgm:pt modelId="{0B3F273B-7453-47A7-8A09-0D82E9AFE0B0}" type="pres">
      <dgm:prSet presAssocID="{3CFE62C7-7773-463E-8502-0756A4A7F69F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39625-7DA9-4AD1-880B-7BAD40D82A0F}" type="pres">
      <dgm:prSet presAssocID="{D030636D-3A1C-4BD3-8B30-C282DB6107AC}" presName="sibTrans" presStyleCnt="0"/>
      <dgm:spPr/>
    </dgm:pt>
    <dgm:pt modelId="{5AC92856-3FD8-448B-9784-5C21AEDEFD5C}" type="pres">
      <dgm:prSet presAssocID="{3C571C06-357F-40F9-86B9-89B515D6AEC6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89E71F-F4C6-4FD1-861D-AE5A7BCF6261}" type="pres">
      <dgm:prSet presAssocID="{5C64150B-D801-4A0D-82DB-16FCB0A6B011}" presName="sibTrans" presStyleCnt="0"/>
      <dgm:spPr/>
    </dgm:pt>
    <dgm:pt modelId="{E83526EE-CB15-4209-AC9B-677258FA487A}" type="pres">
      <dgm:prSet presAssocID="{812C6388-F90C-4ED7-8931-085F9D4360E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2568D-9969-498A-A405-7E287B51D8FF}" type="pres">
      <dgm:prSet presAssocID="{A9BE5709-27A4-4F6E-8EC8-52FCFE247AEB}" presName="sibTrans" presStyleCnt="0"/>
      <dgm:spPr/>
    </dgm:pt>
    <dgm:pt modelId="{C974ABA5-4767-4DCD-80CE-EB303183AE93}" type="pres">
      <dgm:prSet presAssocID="{E2913588-654D-4C82-A69C-5E357060D012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861F2-5B7B-4111-9353-F009F0E9FD2B}" type="pres">
      <dgm:prSet presAssocID="{93277530-CDA4-4BDA-98F6-B0E76946D16D}" presName="sibTrans" presStyleCnt="0"/>
      <dgm:spPr/>
    </dgm:pt>
    <dgm:pt modelId="{7BC4B850-2A09-44A5-B737-E557357CF265}" type="pres">
      <dgm:prSet presAssocID="{73797B5A-6BE4-4359-9DDE-5E72278D774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B7935-36FD-48DA-9CF4-F4461AAAC6D1}" type="pres">
      <dgm:prSet presAssocID="{7CE10729-26D0-43DA-976F-8F41C60B2122}" presName="sibTrans" presStyleCnt="0"/>
      <dgm:spPr/>
    </dgm:pt>
    <dgm:pt modelId="{39DBD775-B0DA-47C2-B0F0-FCC61BBB6FC8}" type="pres">
      <dgm:prSet presAssocID="{39A9119C-D83E-48F3-B112-37DFCD2A46B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22232E-94AC-4AEF-93E6-20922B685570}" srcId="{DE3AF2F5-A91D-4523-A1D9-5142F086F6F8}" destId="{3C571C06-357F-40F9-86B9-89B515D6AEC6}" srcOrd="3" destOrd="0" parTransId="{D430A6BB-C129-4DF8-A879-23A4A1852732}" sibTransId="{5C64150B-D801-4A0D-82DB-16FCB0A6B011}"/>
    <dgm:cxn modelId="{CB3239FA-7F01-43EF-8C7E-27BB36A3FB78}" type="presOf" srcId="{812C6388-F90C-4ED7-8931-085F9D4360E9}" destId="{E83526EE-CB15-4209-AC9B-677258FA487A}" srcOrd="0" destOrd="0" presId="urn:microsoft.com/office/officeart/2005/8/layout/default#2"/>
    <dgm:cxn modelId="{4AC8FFB2-5731-4E47-A280-B37C4C26877E}" srcId="{DE3AF2F5-A91D-4523-A1D9-5142F086F6F8}" destId="{73797B5A-6BE4-4359-9DDE-5E72278D774B}" srcOrd="6" destOrd="0" parTransId="{9BFC7CED-C466-40B5-907A-52F8A4B0432C}" sibTransId="{7CE10729-26D0-43DA-976F-8F41C60B2122}"/>
    <dgm:cxn modelId="{17CA72F0-2011-47BA-8140-8F2A687974E6}" type="presOf" srcId="{DE3AF2F5-A91D-4523-A1D9-5142F086F6F8}" destId="{7E04F352-BC70-444F-8420-6AB197AA6C20}" srcOrd="0" destOrd="0" presId="urn:microsoft.com/office/officeart/2005/8/layout/default#2"/>
    <dgm:cxn modelId="{5C8B22D2-EC58-4450-9939-8732D788BAF5}" srcId="{DE3AF2F5-A91D-4523-A1D9-5142F086F6F8}" destId="{E2913588-654D-4C82-A69C-5E357060D012}" srcOrd="5" destOrd="0" parTransId="{344E774D-03E2-4D89-BEF8-4946829A6938}" sibTransId="{93277530-CDA4-4BDA-98F6-B0E76946D16D}"/>
    <dgm:cxn modelId="{946BBCC3-F251-4B66-9F8F-285260509B9D}" srcId="{DE3AF2F5-A91D-4523-A1D9-5142F086F6F8}" destId="{42BA97D0-B4F9-45D1-858A-56BA6C43884E}" srcOrd="1" destOrd="0" parTransId="{F67FDE6C-04E0-4E24-B6C7-314BAA4487B9}" sibTransId="{1365E495-B386-4BCA-A44F-43A49C5A873B}"/>
    <dgm:cxn modelId="{233FED60-A311-4335-8BA0-FD572D919D64}" srcId="{DE3AF2F5-A91D-4523-A1D9-5142F086F6F8}" destId="{3CFE62C7-7773-463E-8502-0756A4A7F69F}" srcOrd="2" destOrd="0" parTransId="{7D92F193-5FEE-4628-BBC4-BF6AF458C503}" sibTransId="{D030636D-3A1C-4BD3-8B30-C282DB6107AC}"/>
    <dgm:cxn modelId="{5D030612-B9B1-4107-8823-8B9A2E083FEF}" type="presOf" srcId="{3C571C06-357F-40F9-86B9-89B515D6AEC6}" destId="{5AC92856-3FD8-448B-9784-5C21AEDEFD5C}" srcOrd="0" destOrd="0" presId="urn:microsoft.com/office/officeart/2005/8/layout/default#2"/>
    <dgm:cxn modelId="{F6AA6CBB-22AB-4C96-8811-23CF710A67EA}" type="presOf" srcId="{67B3F5FD-FF92-47F1-B84D-8EA8B28AF8DA}" destId="{D14AF3A7-B650-4960-B273-EE873D3ECC76}" srcOrd="0" destOrd="0" presId="urn:microsoft.com/office/officeart/2005/8/layout/default#2"/>
    <dgm:cxn modelId="{B212374C-297C-40FE-9087-C090A7961232}" type="presOf" srcId="{3CFE62C7-7773-463E-8502-0756A4A7F69F}" destId="{0B3F273B-7453-47A7-8A09-0D82E9AFE0B0}" srcOrd="0" destOrd="0" presId="urn:microsoft.com/office/officeart/2005/8/layout/default#2"/>
    <dgm:cxn modelId="{C1E75C17-6DD2-4C66-B46B-E66E80AF55A5}" type="presOf" srcId="{39A9119C-D83E-48F3-B112-37DFCD2A46B7}" destId="{39DBD775-B0DA-47C2-B0F0-FCC61BBB6FC8}" srcOrd="0" destOrd="0" presId="urn:microsoft.com/office/officeart/2005/8/layout/default#2"/>
    <dgm:cxn modelId="{3901D88B-705F-475C-A91E-C286408B73BF}" type="presOf" srcId="{42BA97D0-B4F9-45D1-858A-56BA6C43884E}" destId="{E5F2581A-654D-4AEE-A68F-41B8CD2861C6}" srcOrd="0" destOrd="0" presId="urn:microsoft.com/office/officeart/2005/8/layout/default#2"/>
    <dgm:cxn modelId="{56BBD2F2-44B3-4CCA-9021-7212894D5339}" type="presOf" srcId="{E2913588-654D-4C82-A69C-5E357060D012}" destId="{C974ABA5-4767-4DCD-80CE-EB303183AE93}" srcOrd="0" destOrd="0" presId="urn:microsoft.com/office/officeart/2005/8/layout/default#2"/>
    <dgm:cxn modelId="{9DDDC208-C669-4356-8C7F-5AC7A8ECC863}" srcId="{DE3AF2F5-A91D-4523-A1D9-5142F086F6F8}" destId="{812C6388-F90C-4ED7-8931-085F9D4360E9}" srcOrd="4" destOrd="0" parTransId="{5F6E54DE-0260-4BE0-A665-452E9061D181}" sibTransId="{A9BE5709-27A4-4F6E-8EC8-52FCFE247AEB}"/>
    <dgm:cxn modelId="{872BD418-C96A-4A7E-8B45-D3EC8DFD36DA}" srcId="{DE3AF2F5-A91D-4523-A1D9-5142F086F6F8}" destId="{67B3F5FD-FF92-47F1-B84D-8EA8B28AF8DA}" srcOrd="0" destOrd="0" parTransId="{AFAB14FF-DC13-449A-9C14-4C032EA3587B}" sibTransId="{90F62F5D-2D5A-4814-94FD-6E34223DDE1C}"/>
    <dgm:cxn modelId="{4EFF491B-0C0D-4EAF-9C51-AFC867160D44}" srcId="{DE3AF2F5-A91D-4523-A1D9-5142F086F6F8}" destId="{39A9119C-D83E-48F3-B112-37DFCD2A46B7}" srcOrd="7" destOrd="0" parTransId="{6CE47DE0-9B42-425F-B6F1-B6844C86D9EC}" sibTransId="{C8AB0799-84A9-4E70-B756-32CA7884C920}"/>
    <dgm:cxn modelId="{E699119E-1811-4A5C-BFEF-D4676224AB44}" type="presOf" srcId="{73797B5A-6BE4-4359-9DDE-5E72278D774B}" destId="{7BC4B850-2A09-44A5-B737-E557357CF265}" srcOrd="0" destOrd="0" presId="urn:microsoft.com/office/officeart/2005/8/layout/default#2"/>
    <dgm:cxn modelId="{6C61EC22-E387-4C04-943B-B7E4CE3883D7}" type="presParOf" srcId="{7E04F352-BC70-444F-8420-6AB197AA6C20}" destId="{D14AF3A7-B650-4960-B273-EE873D3ECC76}" srcOrd="0" destOrd="0" presId="urn:microsoft.com/office/officeart/2005/8/layout/default#2"/>
    <dgm:cxn modelId="{0ACFC8DF-F3EA-42E0-82E5-C7AED33E19C4}" type="presParOf" srcId="{7E04F352-BC70-444F-8420-6AB197AA6C20}" destId="{B7707391-BFD0-4FE6-AAC8-3315D516C920}" srcOrd="1" destOrd="0" presId="urn:microsoft.com/office/officeart/2005/8/layout/default#2"/>
    <dgm:cxn modelId="{16694E62-A531-4A9C-AB73-B30DAA0E18F5}" type="presParOf" srcId="{7E04F352-BC70-444F-8420-6AB197AA6C20}" destId="{E5F2581A-654D-4AEE-A68F-41B8CD2861C6}" srcOrd="2" destOrd="0" presId="urn:microsoft.com/office/officeart/2005/8/layout/default#2"/>
    <dgm:cxn modelId="{1F620DCF-3800-4E79-9006-7824ED9AE209}" type="presParOf" srcId="{7E04F352-BC70-444F-8420-6AB197AA6C20}" destId="{A0DF8387-77B8-4CD6-9D48-2A2E963F33B6}" srcOrd="3" destOrd="0" presId="urn:microsoft.com/office/officeart/2005/8/layout/default#2"/>
    <dgm:cxn modelId="{85FE3E1B-5D90-43AC-B400-EF2AD95947D6}" type="presParOf" srcId="{7E04F352-BC70-444F-8420-6AB197AA6C20}" destId="{0B3F273B-7453-47A7-8A09-0D82E9AFE0B0}" srcOrd="4" destOrd="0" presId="urn:microsoft.com/office/officeart/2005/8/layout/default#2"/>
    <dgm:cxn modelId="{63E0092C-0861-4178-809D-25493FC804E1}" type="presParOf" srcId="{7E04F352-BC70-444F-8420-6AB197AA6C20}" destId="{F8739625-7DA9-4AD1-880B-7BAD40D82A0F}" srcOrd="5" destOrd="0" presId="urn:microsoft.com/office/officeart/2005/8/layout/default#2"/>
    <dgm:cxn modelId="{907054A3-7A95-464A-ACF5-894AFA265E2F}" type="presParOf" srcId="{7E04F352-BC70-444F-8420-6AB197AA6C20}" destId="{5AC92856-3FD8-448B-9784-5C21AEDEFD5C}" srcOrd="6" destOrd="0" presId="urn:microsoft.com/office/officeart/2005/8/layout/default#2"/>
    <dgm:cxn modelId="{1A45E213-FDF5-4CB8-9E4E-299149604C74}" type="presParOf" srcId="{7E04F352-BC70-444F-8420-6AB197AA6C20}" destId="{EE89E71F-F4C6-4FD1-861D-AE5A7BCF6261}" srcOrd="7" destOrd="0" presId="urn:microsoft.com/office/officeart/2005/8/layout/default#2"/>
    <dgm:cxn modelId="{3A91590E-824D-49E2-AE59-1C10D6B23557}" type="presParOf" srcId="{7E04F352-BC70-444F-8420-6AB197AA6C20}" destId="{E83526EE-CB15-4209-AC9B-677258FA487A}" srcOrd="8" destOrd="0" presId="urn:microsoft.com/office/officeart/2005/8/layout/default#2"/>
    <dgm:cxn modelId="{3236FEE4-28B0-49D5-BE89-C6D3BD894BBF}" type="presParOf" srcId="{7E04F352-BC70-444F-8420-6AB197AA6C20}" destId="{55E2568D-9969-498A-A405-7E287B51D8FF}" srcOrd="9" destOrd="0" presId="urn:microsoft.com/office/officeart/2005/8/layout/default#2"/>
    <dgm:cxn modelId="{315BEF5F-166F-4497-8D34-AEF47389CC3F}" type="presParOf" srcId="{7E04F352-BC70-444F-8420-6AB197AA6C20}" destId="{C974ABA5-4767-4DCD-80CE-EB303183AE93}" srcOrd="10" destOrd="0" presId="urn:microsoft.com/office/officeart/2005/8/layout/default#2"/>
    <dgm:cxn modelId="{A791A1EB-AA50-4FE4-B0B3-EEB749C7D861}" type="presParOf" srcId="{7E04F352-BC70-444F-8420-6AB197AA6C20}" destId="{FBF861F2-5B7B-4111-9353-F009F0E9FD2B}" srcOrd="11" destOrd="0" presId="urn:microsoft.com/office/officeart/2005/8/layout/default#2"/>
    <dgm:cxn modelId="{A28F0667-5C2A-409F-B536-A6B25B366C90}" type="presParOf" srcId="{7E04F352-BC70-444F-8420-6AB197AA6C20}" destId="{7BC4B850-2A09-44A5-B737-E557357CF265}" srcOrd="12" destOrd="0" presId="urn:microsoft.com/office/officeart/2005/8/layout/default#2"/>
    <dgm:cxn modelId="{5D9A503C-9AA4-4C70-BC3C-878626262185}" type="presParOf" srcId="{7E04F352-BC70-444F-8420-6AB197AA6C20}" destId="{3C2B7935-36FD-48DA-9CF4-F4461AAAC6D1}" srcOrd="13" destOrd="0" presId="urn:microsoft.com/office/officeart/2005/8/layout/default#2"/>
    <dgm:cxn modelId="{743E0EAE-BCC1-427A-BA38-FBC5ED57D053}" type="presParOf" srcId="{7E04F352-BC70-444F-8420-6AB197AA6C20}" destId="{39DBD775-B0DA-47C2-B0F0-FCC61BBB6FC8}" srcOrd="14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D576E-1ACC-4992-B4DF-46795DCF07D3}">
      <dsp:nvSpPr>
        <dsp:cNvPr id="0" name=""/>
        <dsp:cNvSpPr/>
      </dsp:nvSpPr>
      <dsp:spPr>
        <a:xfrm rot="10800000">
          <a:off x="1975307" y="1167"/>
          <a:ext cx="6384798" cy="14684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535" tIns="163830" rIns="305816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/>
            <a:t>Teknik</a:t>
          </a:r>
          <a:r>
            <a:rPr lang="en-US" sz="4300" kern="1200" dirty="0" smtClean="0"/>
            <a:t> </a:t>
          </a:r>
          <a:r>
            <a:rPr lang="en-US" sz="4300" kern="1200" dirty="0" err="1" smtClean="0"/>
            <a:t>Elisitasi</a:t>
          </a:r>
          <a:r>
            <a:rPr lang="en-US" sz="4300" kern="1200" dirty="0" smtClean="0"/>
            <a:t> </a:t>
          </a:r>
          <a:r>
            <a:rPr lang="en-US" sz="4300" kern="1200" dirty="0" err="1" smtClean="0"/>
            <a:t>Kebutuhan</a:t>
          </a:r>
          <a:endParaRPr lang="en-US" sz="4300" kern="1200" dirty="0"/>
        </a:p>
      </dsp:txBody>
      <dsp:txXfrm rot="10800000">
        <a:off x="2342413" y="1167"/>
        <a:ext cx="6017692" cy="1468425"/>
      </dsp:txXfrm>
    </dsp:sp>
    <dsp:sp modelId="{099B6BDF-8940-4D40-A944-BD6BDCC06964}">
      <dsp:nvSpPr>
        <dsp:cNvPr id="0" name=""/>
        <dsp:cNvSpPr/>
      </dsp:nvSpPr>
      <dsp:spPr>
        <a:xfrm>
          <a:off x="1241094" y="1167"/>
          <a:ext cx="1468425" cy="146842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C1DAF-BE09-48EB-A966-AFDEF2F46469}">
      <dsp:nvSpPr>
        <dsp:cNvPr id="0" name=""/>
        <dsp:cNvSpPr/>
      </dsp:nvSpPr>
      <dsp:spPr>
        <a:xfrm rot="10800000">
          <a:off x="1975307" y="1848281"/>
          <a:ext cx="6384798" cy="14684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535" tIns="163830" rIns="305816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/>
            <a:t>Strategi</a:t>
          </a:r>
          <a:r>
            <a:rPr lang="en-US" sz="4300" kern="1200" dirty="0" smtClean="0"/>
            <a:t> </a:t>
          </a:r>
          <a:r>
            <a:rPr lang="en-US" sz="4300" kern="1200" dirty="0" err="1" smtClean="0"/>
            <a:t>Analisis</a:t>
          </a:r>
          <a:r>
            <a:rPr lang="en-US" sz="4300" kern="1200" dirty="0" smtClean="0"/>
            <a:t> </a:t>
          </a:r>
          <a:r>
            <a:rPr lang="en-US" sz="4300" kern="1200" dirty="0" err="1" smtClean="0"/>
            <a:t>Kebutuhan</a:t>
          </a:r>
          <a:endParaRPr lang="en-US" sz="4300" kern="1200" dirty="0"/>
        </a:p>
      </dsp:txBody>
      <dsp:txXfrm rot="10800000">
        <a:off x="2342413" y="1848281"/>
        <a:ext cx="6017692" cy="1468425"/>
      </dsp:txXfrm>
    </dsp:sp>
    <dsp:sp modelId="{786E171B-5D14-4D47-8EC5-5501017496C1}">
      <dsp:nvSpPr>
        <dsp:cNvPr id="0" name=""/>
        <dsp:cNvSpPr/>
      </dsp:nvSpPr>
      <dsp:spPr>
        <a:xfrm>
          <a:off x="1241094" y="1848281"/>
          <a:ext cx="1468425" cy="146842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0C9B9-98D5-4678-BB9A-9DC6B8710223}">
      <dsp:nvSpPr>
        <dsp:cNvPr id="0" name=""/>
        <dsp:cNvSpPr/>
      </dsp:nvSpPr>
      <dsp:spPr>
        <a:xfrm>
          <a:off x="720090" y="1230"/>
          <a:ext cx="2550318" cy="15301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Wawancara</a:t>
          </a:r>
          <a:endParaRPr lang="en-US" sz="2700" kern="1200" dirty="0"/>
        </a:p>
      </dsp:txBody>
      <dsp:txXfrm>
        <a:off x="720090" y="1230"/>
        <a:ext cx="2550318" cy="1530191"/>
      </dsp:txXfrm>
    </dsp:sp>
    <dsp:sp modelId="{C1408E8E-E487-470E-A4B0-AB3247FE843B}">
      <dsp:nvSpPr>
        <dsp:cNvPr id="0" name=""/>
        <dsp:cNvSpPr/>
      </dsp:nvSpPr>
      <dsp:spPr>
        <a:xfrm>
          <a:off x="3525440" y="1230"/>
          <a:ext cx="2550318" cy="1530191"/>
        </a:xfrm>
        <a:prstGeom prst="rect">
          <a:avLst/>
        </a:prstGeom>
        <a:solidFill>
          <a:schemeClr val="accent3">
            <a:hueOff val="-3082042"/>
            <a:satOff val="3141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Joint Application Development (JAD)</a:t>
          </a:r>
          <a:endParaRPr lang="en-US" sz="2700" kern="1200" dirty="0"/>
        </a:p>
      </dsp:txBody>
      <dsp:txXfrm>
        <a:off x="3525440" y="1230"/>
        <a:ext cx="2550318" cy="1530191"/>
      </dsp:txXfrm>
    </dsp:sp>
    <dsp:sp modelId="{9C7E4562-BFC4-4FEF-9386-D8CFA8E31C8D}">
      <dsp:nvSpPr>
        <dsp:cNvPr id="0" name=""/>
        <dsp:cNvSpPr/>
      </dsp:nvSpPr>
      <dsp:spPr>
        <a:xfrm>
          <a:off x="6330791" y="1230"/>
          <a:ext cx="2550318" cy="1530191"/>
        </a:xfrm>
        <a:prstGeom prst="rect">
          <a:avLst/>
        </a:prstGeom>
        <a:solidFill>
          <a:schemeClr val="accent3">
            <a:hueOff val="-6164083"/>
            <a:satOff val="6281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Kuisioner</a:t>
          </a:r>
          <a:endParaRPr lang="en-US" sz="2700" kern="1200" dirty="0"/>
        </a:p>
      </dsp:txBody>
      <dsp:txXfrm>
        <a:off x="6330791" y="1230"/>
        <a:ext cx="2550318" cy="1530191"/>
      </dsp:txXfrm>
    </dsp:sp>
    <dsp:sp modelId="{1843B360-F853-4296-9865-5E89DAEB8EE3}">
      <dsp:nvSpPr>
        <dsp:cNvPr id="0" name=""/>
        <dsp:cNvSpPr/>
      </dsp:nvSpPr>
      <dsp:spPr>
        <a:xfrm>
          <a:off x="2122765" y="1786453"/>
          <a:ext cx="2550318" cy="1530191"/>
        </a:xfrm>
        <a:prstGeom prst="rect">
          <a:avLst/>
        </a:prstGeom>
        <a:solidFill>
          <a:schemeClr val="accent3">
            <a:hueOff val="-9246125"/>
            <a:satOff val="9422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Analisis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Dokumen</a:t>
          </a:r>
          <a:endParaRPr lang="en-US" sz="2700" kern="1200" dirty="0"/>
        </a:p>
      </dsp:txBody>
      <dsp:txXfrm>
        <a:off x="2122765" y="1786453"/>
        <a:ext cx="2550318" cy="1530191"/>
      </dsp:txXfrm>
    </dsp:sp>
    <dsp:sp modelId="{574D210C-185B-420F-9F45-5BFE202DE974}">
      <dsp:nvSpPr>
        <dsp:cNvPr id="0" name=""/>
        <dsp:cNvSpPr/>
      </dsp:nvSpPr>
      <dsp:spPr>
        <a:xfrm>
          <a:off x="4928115" y="1786453"/>
          <a:ext cx="2550318" cy="1530191"/>
        </a:xfrm>
        <a:prstGeom prst="rect">
          <a:avLst/>
        </a:prstGeom>
        <a:solidFill>
          <a:schemeClr val="accent3">
            <a:hueOff val="-12328166"/>
            <a:satOff val="12562"/>
            <a:lumOff val="-235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Observasi</a:t>
          </a:r>
          <a:endParaRPr lang="en-US" sz="2700" kern="1200" dirty="0"/>
        </a:p>
      </dsp:txBody>
      <dsp:txXfrm>
        <a:off x="4928115" y="1786453"/>
        <a:ext cx="2550318" cy="15301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8D519-1B4E-4A1E-A015-B676F005BFB3}">
      <dsp:nvSpPr>
        <dsp:cNvPr id="0" name=""/>
        <dsp:cNvSpPr/>
      </dsp:nvSpPr>
      <dsp:spPr>
        <a:xfrm>
          <a:off x="0" y="0"/>
          <a:ext cx="7392924" cy="5972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Memilih</a:t>
          </a:r>
          <a:r>
            <a:rPr lang="en-US" sz="2700" kern="1200" dirty="0" smtClean="0"/>
            <a:t> Orang yang </a:t>
          </a:r>
          <a:r>
            <a:rPr lang="en-US" sz="2700" kern="1200" dirty="0" err="1" smtClean="0"/>
            <a:t>Diwawancara</a:t>
          </a:r>
          <a:endParaRPr lang="en-US" sz="2700" kern="1200" dirty="0"/>
        </a:p>
      </dsp:txBody>
      <dsp:txXfrm>
        <a:off x="17492" y="17492"/>
        <a:ext cx="6678605" cy="562233"/>
      </dsp:txXfrm>
    </dsp:sp>
    <dsp:sp modelId="{ED94A7C2-C41A-441E-BE72-836DAAB09FC6}">
      <dsp:nvSpPr>
        <dsp:cNvPr id="0" name=""/>
        <dsp:cNvSpPr/>
      </dsp:nvSpPr>
      <dsp:spPr>
        <a:xfrm>
          <a:off x="552069" y="680164"/>
          <a:ext cx="7392924" cy="597217"/>
        </a:xfrm>
        <a:prstGeom prst="roundRect">
          <a:avLst>
            <a:gd name="adj" fmla="val 10000"/>
          </a:avLst>
        </a:prstGeom>
        <a:solidFill>
          <a:schemeClr val="accent3">
            <a:hueOff val="-3082042"/>
            <a:satOff val="3141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Menyiapkan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Pertanyaan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Wawancara</a:t>
          </a:r>
          <a:endParaRPr lang="en-US" sz="2700" kern="1200" dirty="0"/>
        </a:p>
      </dsp:txBody>
      <dsp:txXfrm>
        <a:off x="569561" y="697656"/>
        <a:ext cx="6417679" cy="562233"/>
      </dsp:txXfrm>
    </dsp:sp>
    <dsp:sp modelId="{28F078EF-9788-4625-A9BE-ABFBCE920D58}">
      <dsp:nvSpPr>
        <dsp:cNvPr id="0" name=""/>
        <dsp:cNvSpPr/>
      </dsp:nvSpPr>
      <dsp:spPr>
        <a:xfrm>
          <a:off x="1104137" y="1360328"/>
          <a:ext cx="7392924" cy="597217"/>
        </a:xfrm>
        <a:prstGeom prst="roundRect">
          <a:avLst>
            <a:gd name="adj" fmla="val 10000"/>
          </a:avLst>
        </a:prstGeom>
        <a:solidFill>
          <a:schemeClr val="accent3">
            <a:hueOff val="-6164083"/>
            <a:satOff val="6281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Menyiapkan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Wawancara</a:t>
          </a:r>
          <a:endParaRPr lang="en-US" sz="2700" kern="1200" dirty="0" smtClean="0"/>
        </a:p>
      </dsp:txBody>
      <dsp:txXfrm>
        <a:off x="1121629" y="1377820"/>
        <a:ext cx="6417679" cy="562233"/>
      </dsp:txXfrm>
    </dsp:sp>
    <dsp:sp modelId="{2122DDDA-D931-4C52-9073-938BF59A6044}">
      <dsp:nvSpPr>
        <dsp:cNvPr id="0" name=""/>
        <dsp:cNvSpPr/>
      </dsp:nvSpPr>
      <dsp:spPr>
        <a:xfrm>
          <a:off x="1656206" y="2040493"/>
          <a:ext cx="7392924" cy="597217"/>
        </a:xfrm>
        <a:prstGeom prst="roundRect">
          <a:avLst>
            <a:gd name="adj" fmla="val 10000"/>
          </a:avLst>
        </a:prstGeom>
        <a:solidFill>
          <a:schemeClr val="accent3">
            <a:hueOff val="-9246125"/>
            <a:satOff val="9422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Melakukan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Wawancara</a:t>
          </a:r>
          <a:endParaRPr lang="en-US" sz="2700" kern="1200" dirty="0" smtClean="0"/>
        </a:p>
      </dsp:txBody>
      <dsp:txXfrm>
        <a:off x="1673698" y="2057985"/>
        <a:ext cx="6417679" cy="562233"/>
      </dsp:txXfrm>
    </dsp:sp>
    <dsp:sp modelId="{3DAA6EA9-45A9-4B01-A769-E3FFD2DA9C50}">
      <dsp:nvSpPr>
        <dsp:cNvPr id="0" name=""/>
        <dsp:cNvSpPr/>
      </dsp:nvSpPr>
      <dsp:spPr>
        <a:xfrm>
          <a:off x="2208275" y="2720657"/>
          <a:ext cx="7392924" cy="597217"/>
        </a:xfrm>
        <a:prstGeom prst="roundRect">
          <a:avLst>
            <a:gd name="adj" fmla="val 10000"/>
          </a:avLst>
        </a:prstGeom>
        <a:solidFill>
          <a:schemeClr val="accent3">
            <a:hueOff val="-12328166"/>
            <a:satOff val="12562"/>
            <a:lumOff val="-235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Follow-up </a:t>
          </a:r>
          <a:r>
            <a:rPr lang="en-US" sz="2700" kern="1200" dirty="0" err="1" smtClean="0"/>
            <a:t>Wawancara</a:t>
          </a:r>
          <a:endParaRPr lang="en-US" sz="2700" kern="1200" dirty="0" smtClean="0"/>
        </a:p>
      </dsp:txBody>
      <dsp:txXfrm>
        <a:off x="2225767" y="2738149"/>
        <a:ext cx="6417679" cy="562233"/>
      </dsp:txXfrm>
    </dsp:sp>
    <dsp:sp modelId="{09CC1263-B25D-4E0B-8AFA-EA50B084C540}">
      <dsp:nvSpPr>
        <dsp:cNvPr id="0" name=""/>
        <dsp:cNvSpPr/>
      </dsp:nvSpPr>
      <dsp:spPr>
        <a:xfrm>
          <a:off x="7004732" y="436300"/>
          <a:ext cx="388191" cy="38819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7092075" y="436300"/>
        <a:ext cx="213505" cy="292114"/>
      </dsp:txXfrm>
    </dsp:sp>
    <dsp:sp modelId="{0D31A288-C01D-4377-A480-6253E8D7DD5C}">
      <dsp:nvSpPr>
        <dsp:cNvPr id="0" name=""/>
        <dsp:cNvSpPr/>
      </dsp:nvSpPr>
      <dsp:spPr>
        <a:xfrm>
          <a:off x="7556801" y="1116464"/>
          <a:ext cx="388191" cy="38819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4291871"/>
            <a:satOff val="1125"/>
            <a:lumOff val="-11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-4291871"/>
              <a:satOff val="1125"/>
              <a:lumOff val="-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7644144" y="1116464"/>
        <a:ext cx="213505" cy="292114"/>
      </dsp:txXfrm>
    </dsp:sp>
    <dsp:sp modelId="{92186069-D333-4D38-83CD-5CF8AAE137CA}">
      <dsp:nvSpPr>
        <dsp:cNvPr id="0" name=""/>
        <dsp:cNvSpPr/>
      </dsp:nvSpPr>
      <dsp:spPr>
        <a:xfrm>
          <a:off x="8108870" y="1786675"/>
          <a:ext cx="388191" cy="38819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8583743"/>
            <a:satOff val="2249"/>
            <a:lumOff val="-23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-8583743"/>
              <a:satOff val="2249"/>
              <a:lumOff val="-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8196213" y="1786675"/>
        <a:ext cx="213505" cy="292114"/>
      </dsp:txXfrm>
    </dsp:sp>
    <dsp:sp modelId="{8828F98E-40C2-4177-A7C3-9C352072B2D6}">
      <dsp:nvSpPr>
        <dsp:cNvPr id="0" name=""/>
        <dsp:cNvSpPr/>
      </dsp:nvSpPr>
      <dsp:spPr>
        <a:xfrm>
          <a:off x="8660939" y="2473475"/>
          <a:ext cx="388191" cy="38819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2875614"/>
            <a:satOff val="3374"/>
            <a:lumOff val="-34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-12875614"/>
              <a:satOff val="3374"/>
              <a:lumOff val="-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8748282" y="2473475"/>
        <a:ext cx="213505" cy="2921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CAEED-9A48-4B19-8FAC-D67D6AAD73EE}">
      <dsp:nvSpPr>
        <dsp:cNvPr id="0" name=""/>
        <dsp:cNvSpPr/>
      </dsp:nvSpPr>
      <dsp:spPr>
        <a:xfrm>
          <a:off x="1134545" y="515600"/>
          <a:ext cx="1946905" cy="12828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Book Antiqua" panose="02040602050305030304" pitchFamily="18" charset="0"/>
            </a:rPr>
            <a:t>Membutuhkan</a:t>
          </a:r>
          <a:r>
            <a:rPr lang="en-US" sz="1400" kern="1200" dirty="0" smtClean="0">
              <a:latin typeface="Book Antiqua" panose="02040602050305030304" pitchFamily="18" charset="0"/>
            </a:rPr>
            <a:t> </a:t>
          </a:r>
          <a:r>
            <a:rPr lang="en-US" sz="1400" kern="1200" dirty="0" err="1" smtClean="0">
              <a:latin typeface="Book Antiqua" panose="02040602050305030304" pitchFamily="18" charset="0"/>
            </a:rPr>
            <a:t>jawaban</a:t>
          </a:r>
          <a:r>
            <a:rPr lang="en-US" sz="1400" kern="1200" dirty="0" smtClean="0">
              <a:latin typeface="Book Antiqua" panose="02040602050305030304" pitchFamily="18" charset="0"/>
            </a:rPr>
            <a:t> </a:t>
          </a:r>
          <a:r>
            <a:rPr lang="en-US" sz="1400" kern="1200" dirty="0" err="1" smtClean="0">
              <a:latin typeface="Book Antiqua" panose="02040602050305030304" pitchFamily="18" charset="0"/>
            </a:rPr>
            <a:t>spesifik</a:t>
          </a:r>
          <a:r>
            <a:rPr lang="en-US" sz="1400" kern="1200" dirty="0" smtClean="0">
              <a:latin typeface="Book Antiqua" panose="02040602050305030304" pitchFamily="18" charset="0"/>
            </a:rPr>
            <a:t> (</a:t>
          </a:r>
          <a:r>
            <a:rPr lang="en-US" sz="1400" kern="1200" dirty="0" err="1" smtClean="0">
              <a:latin typeface="Book Antiqua" panose="02040602050305030304" pitchFamily="18" charset="0"/>
            </a:rPr>
            <a:t>mirip</a:t>
          </a:r>
          <a:r>
            <a:rPr lang="en-US" sz="1400" kern="1200" dirty="0" smtClean="0">
              <a:latin typeface="Book Antiqua" panose="02040602050305030304" pitchFamily="18" charset="0"/>
            </a:rPr>
            <a:t> </a:t>
          </a:r>
          <a:r>
            <a:rPr lang="en-US" sz="1400" kern="1200" dirty="0" err="1" smtClean="0">
              <a:latin typeface="Book Antiqua" panose="02040602050305030304" pitchFamily="18" charset="0"/>
            </a:rPr>
            <a:t>pilihan</a:t>
          </a:r>
          <a:r>
            <a:rPr lang="en-US" sz="1400" kern="1200" dirty="0" smtClean="0">
              <a:latin typeface="Book Antiqua" panose="02040602050305030304" pitchFamily="18" charset="0"/>
            </a:rPr>
            <a:t> </a:t>
          </a:r>
          <a:r>
            <a:rPr lang="en-US" sz="1400" kern="1200" dirty="0" err="1" smtClean="0">
              <a:latin typeface="Book Antiqua" panose="02040602050305030304" pitchFamily="18" charset="0"/>
            </a:rPr>
            <a:t>ganda</a:t>
          </a:r>
          <a:r>
            <a:rPr lang="en-US" sz="1400" kern="1200" dirty="0" smtClean="0">
              <a:latin typeface="Book Antiqua" panose="02040602050305030304" pitchFamily="18" charset="0"/>
            </a:rPr>
            <a:t>)</a:t>
          </a:r>
          <a:endParaRPr lang="en-US" sz="1400" kern="1200" dirty="0">
            <a:latin typeface="Book Antiqua" panose="02040602050305030304" pitchFamily="18" charset="0"/>
          </a:endParaRPr>
        </a:p>
      </dsp:txBody>
      <dsp:txXfrm>
        <a:off x="1446050" y="515600"/>
        <a:ext cx="1635400" cy="1282832"/>
      </dsp:txXfrm>
    </dsp:sp>
    <dsp:sp modelId="{633D7429-BCEF-44FC-9F69-49AE4E4B3BAD}">
      <dsp:nvSpPr>
        <dsp:cNvPr id="0" name=""/>
        <dsp:cNvSpPr/>
      </dsp:nvSpPr>
      <dsp:spPr>
        <a:xfrm>
          <a:off x="1122591" y="1798432"/>
          <a:ext cx="1970813" cy="14490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Book Antiqua" panose="02040602050305030304" pitchFamily="18" charset="0"/>
            </a:rPr>
            <a:t>Misal</a:t>
          </a:r>
          <a:r>
            <a:rPr lang="en-US" sz="1400" kern="1200" dirty="0" smtClean="0">
              <a:latin typeface="Book Antiqua" panose="02040602050305030304" pitchFamily="18" charset="0"/>
            </a:rPr>
            <a:t>: </a:t>
          </a:r>
          <a:r>
            <a:rPr lang="en-US" sz="1400" kern="1200" dirty="0" err="1" smtClean="0">
              <a:latin typeface="Book Antiqua" panose="02040602050305030304" pitchFamily="18" charset="0"/>
            </a:rPr>
            <a:t>berapa</a:t>
          </a:r>
          <a:r>
            <a:rPr lang="en-US" sz="1400" kern="1200" dirty="0" smtClean="0">
              <a:latin typeface="Book Antiqua" panose="02040602050305030304" pitchFamily="18" charset="0"/>
            </a:rPr>
            <a:t> </a:t>
          </a:r>
          <a:r>
            <a:rPr lang="en-US" sz="1400" kern="1200" dirty="0" err="1" smtClean="0">
              <a:latin typeface="Book Antiqua" panose="02040602050305030304" pitchFamily="18" charset="0"/>
            </a:rPr>
            <a:t>transaksi</a:t>
          </a:r>
          <a:r>
            <a:rPr lang="en-US" sz="1400" kern="1200" dirty="0" smtClean="0">
              <a:latin typeface="Book Antiqua" panose="02040602050305030304" pitchFamily="18" charset="0"/>
            </a:rPr>
            <a:t> yang </a:t>
          </a:r>
          <a:r>
            <a:rPr lang="en-US" sz="1400" kern="1200" dirty="0" err="1" smtClean="0">
              <a:latin typeface="Book Antiqua" panose="02040602050305030304" pitchFamily="18" charset="0"/>
            </a:rPr>
            <a:t>ditangani</a:t>
          </a:r>
          <a:r>
            <a:rPr lang="en-US" sz="1400" kern="1200" dirty="0" smtClean="0">
              <a:latin typeface="Book Antiqua" panose="02040602050305030304" pitchFamily="18" charset="0"/>
            </a:rPr>
            <a:t> </a:t>
          </a:r>
          <a:r>
            <a:rPr lang="en-US" sz="1400" kern="1200" dirty="0" err="1" smtClean="0">
              <a:latin typeface="Book Antiqua" panose="02040602050305030304" pitchFamily="18" charset="0"/>
            </a:rPr>
            <a:t>setiap</a:t>
          </a:r>
          <a:r>
            <a:rPr lang="en-US" sz="1400" kern="1200" dirty="0" smtClean="0">
              <a:latin typeface="Book Antiqua" panose="02040602050305030304" pitchFamily="18" charset="0"/>
            </a:rPr>
            <a:t> </a:t>
          </a:r>
          <a:r>
            <a:rPr lang="en-US" sz="1400" kern="1200" dirty="0" err="1" smtClean="0">
              <a:latin typeface="Book Antiqua" panose="02040602050305030304" pitchFamily="18" charset="0"/>
            </a:rPr>
            <a:t>hari</a:t>
          </a:r>
          <a:r>
            <a:rPr lang="en-US" sz="1400" kern="1200" dirty="0" smtClean="0">
              <a:latin typeface="Book Antiqua" panose="02040602050305030304" pitchFamily="18" charset="0"/>
            </a:rPr>
            <a:t>, </a:t>
          </a:r>
          <a:r>
            <a:rPr lang="en-US" sz="1400" kern="1200" dirty="0" err="1" smtClean="0">
              <a:latin typeface="Book Antiqua" panose="02040602050305030304" pitchFamily="18" charset="0"/>
            </a:rPr>
            <a:t>bagaimana</a:t>
          </a:r>
          <a:r>
            <a:rPr lang="en-US" sz="1400" kern="1200" dirty="0" smtClean="0">
              <a:latin typeface="Book Antiqua" panose="02040602050305030304" pitchFamily="18" charset="0"/>
            </a:rPr>
            <a:t> </a:t>
          </a:r>
          <a:r>
            <a:rPr lang="en-US" sz="1400" kern="1200" dirty="0" err="1" smtClean="0">
              <a:latin typeface="Book Antiqua" panose="02040602050305030304" pitchFamily="18" charset="0"/>
            </a:rPr>
            <a:t>cara</a:t>
          </a:r>
          <a:r>
            <a:rPr lang="en-US" sz="1400" kern="1200" dirty="0" smtClean="0">
              <a:latin typeface="Book Antiqua" panose="02040602050305030304" pitchFamily="18" charset="0"/>
            </a:rPr>
            <a:t> </a:t>
          </a:r>
          <a:r>
            <a:rPr lang="en-US" sz="1400" kern="1200" dirty="0" err="1" smtClean="0">
              <a:latin typeface="Book Antiqua" panose="02040602050305030304" pitchFamily="18" charset="0"/>
            </a:rPr>
            <a:t>melakukan</a:t>
          </a:r>
          <a:r>
            <a:rPr lang="en-US" sz="1400" kern="1200" dirty="0" smtClean="0">
              <a:latin typeface="Book Antiqua" panose="02040602050305030304" pitchFamily="18" charset="0"/>
            </a:rPr>
            <a:t> </a:t>
          </a:r>
          <a:r>
            <a:rPr lang="en-US" sz="1400" kern="1200" dirty="0" err="1" smtClean="0">
              <a:latin typeface="Book Antiqua" panose="02040602050305030304" pitchFamily="18" charset="0"/>
            </a:rPr>
            <a:t>pemesanan</a:t>
          </a:r>
          <a:endParaRPr lang="en-US" sz="1400" kern="1200" dirty="0">
            <a:latin typeface="Book Antiqua" panose="02040602050305030304" pitchFamily="18" charset="0"/>
          </a:endParaRPr>
        </a:p>
      </dsp:txBody>
      <dsp:txXfrm>
        <a:off x="1437921" y="1798432"/>
        <a:ext cx="1655483" cy="1449036"/>
      </dsp:txXfrm>
    </dsp:sp>
    <dsp:sp modelId="{2386B118-77BD-46E7-AF2C-A0DF93F9166A}">
      <dsp:nvSpPr>
        <dsp:cNvPr id="0" name=""/>
        <dsp:cNvSpPr/>
      </dsp:nvSpPr>
      <dsp:spPr>
        <a:xfrm>
          <a:off x="144363" y="2723"/>
          <a:ext cx="1282191" cy="12821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Closed Ended</a:t>
          </a:r>
          <a:endParaRPr lang="en-US" sz="2300" kern="1200" dirty="0"/>
        </a:p>
      </dsp:txBody>
      <dsp:txXfrm>
        <a:off x="332136" y="190496"/>
        <a:ext cx="906645" cy="906645"/>
      </dsp:txXfrm>
    </dsp:sp>
    <dsp:sp modelId="{8E7F2A6C-8E08-4874-B825-701B93A15634}">
      <dsp:nvSpPr>
        <dsp:cNvPr id="0" name=""/>
        <dsp:cNvSpPr/>
      </dsp:nvSpPr>
      <dsp:spPr>
        <a:xfrm>
          <a:off x="4375595" y="515600"/>
          <a:ext cx="1923287" cy="12828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Book Antiqua" panose="02040602050305030304" pitchFamily="18" charset="0"/>
            </a:rPr>
            <a:t>Pertanyaan</a:t>
          </a:r>
          <a:r>
            <a:rPr lang="en-US" sz="1400" kern="1200" dirty="0" smtClean="0">
              <a:latin typeface="Book Antiqua" panose="02040602050305030304" pitchFamily="18" charset="0"/>
            </a:rPr>
            <a:t> yang </a:t>
          </a:r>
          <a:r>
            <a:rPr lang="en-US" sz="1400" kern="1200" dirty="0" err="1" smtClean="0">
              <a:latin typeface="Book Antiqua" panose="02040602050305030304" pitchFamily="18" charset="0"/>
            </a:rPr>
            <a:t>dapat</a:t>
          </a:r>
          <a:r>
            <a:rPr lang="en-US" sz="1400" kern="1200" dirty="0" smtClean="0">
              <a:latin typeface="Book Antiqua" panose="02040602050305030304" pitchFamily="18" charset="0"/>
            </a:rPr>
            <a:t> </a:t>
          </a:r>
          <a:r>
            <a:rPr lang="en-US" sz="1400" kern="1200" dirty="0" err="1" smtClean="0">
              <a:latin typeface="Book Antiqua" panose="02040602050305030304" pitchFamily="18" charset="0"/>
            </a:rPr>
            <a:t>diperluas</a:t>
          </a:r>
          <a:r>
            <a:rPr lang="en-US" sz="1400" kern="1200" dirty="0" smtClean="0">
              <a:latin typeface="Book Antiqua" panose="02040602050305030304" pitchFamily="18" charset="0"/>
            </a:rPr>
            <a:t>/ </a:t>
          </a:r>
          <a:r>
            <a:rPr lang="en-US" sz="1400" kern="1200" dirty="0" err="1" smtClean="0">
              <a:latin typeface="Book Antiqua" panose="02040602050305030304" pitchFamily="18" charset="0"/>
            </a:rPr>
            <a:t>diuraikan</a:t>
          </a:r>
          <a:endParaRPr lang="en-US" sz="1400" kern="1200" dirty="0">
            <a:latin typeface="Book Antiqua" panose="02040602050305030304" pitchFamily="18" charset="0"/>
          </a:endParaRPr>
        </a:p>
      </dsp:txBody>
      <dsp:txXfrm>
        <a:off x="4683321" y="515600"/>
        <a:ext cx="1615561" cy="1282832"/>
      </dsp:txXfrm>
    </dsp:sp>
    <dsp:sp modelId="{375448B0-0957-4BC0-852B-9AA209B1675B}">
      <dsp:nvSpPr>
        <dsp:cNvPr id="0" name=""/>
        <dsp:cNvSpPr/>
      </dsp:nvSpPr>
      <dsp:spPr>
        <a:xfrm>
          <a:off x="4378009" y="1798432"/>
          <a:ext cx="1918459" cy="15167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Book Antiqua" panose="02040602050305030304" pitchFamily="18" charset="0"/>
            </a:rPr>
            <a:t>Misal</a:t>
          </a:r>
          <a:r>
            <a:rPr lang="en-US" sz="1400" kern="1200" dirty="0" smtClean="0">
              <a:latin typeface="Book Antiqua" panose="02040602050305030304" pitchFamily="18" charset="0"/>
            </a:rPr>
            <a:t>: </a:t>
          </a:r>
          <a:r>
            <a:rPr lang="en-US" sz="1400" kern="1200" dirty="0" err="1" smtClean="0">
              <a:latin typeface="Book Antiqua" panose="02040602050305030304" pitchFamily="18" charset="0"/>
            </a:rPr>
            <a:t>bagaimana</a:t>
          </a:r>
          <a:r>
            <a:rPr lang="en-US" sz="1400" kern="1200" dirty="0" smtClean="0">
              <a:latin typeface="Book Antiqua" panose="02040602050305030304" pitchFamily="18" charset="0"/>
            </a:rPr>
            <a:t> </a:t>
          </a:r>
          <a:r>
            <a:rPr lang="en-US" sz="1400" kern="1200" dirty="0" err="1" smtClean="0">
              <a:latin typeface="Book Antiqua" panose="02040602050305030304" pitchFamily="18" charset="0"/>
            </a:rPr>
            <a:t>menurut</a:t>
          </a:r>
          <a:r>
            <a:rPr lang="en-US" sz="1400" kern="1200" dirty="0" smtClean="0">
              <a:latin typeface="Book Antiqua" panose="02040602050305030304" pitchFamily="18" charset="0"/>
            </a:rPr>
            <a:t> </a:t>
          </a:r>
          <a:r>
            <a:rPr lang="en-US" sz="1400" kern="1200" dirty="0" err="1" smtClean="0">
              <a:latin typeface="Book Antiqua" panose="02040602050305030304" pitchFamily="18" charset="0"/>
            </a:rPr>
            <a:t>Anda</a:t>
          </a:r>
          <a:r>
            <a:rPr lang="en-US" sz="1400" kern="1200" dirty="0" smtClean="0">
              <a:latin typeface="Book Antiqua" panose="02040602050305030304" pitchFamily="18" charset="0"/>
            </a:rPr>
            <a:t> proses yang </a:t>
          </a:r>
          <a:r>
            <a:rPr lang="en-US" sz="1400" kern="1200" dirty="0" err="1" smtClean="0">
              <a:latin typeface="Book Antiqua" panose="02040602050305030304" pitchFamily="18" charset="0"/>
            </a:rPr>
            <a:t>berjalan</a:t>
          </a:r>
          <a:r>
            <a:rPr lang="en-US" sz="1400" kern="1200" dirty="0" smtClean="0">
              <a:latin typeface="Book Antiqua" panose="02040602050305030304" pitchFamily="18" charset="0"/>
            </a:rPr>
            <a:t> </a:t>
          </a:r>
          <a:r>
            <a:rPr lang="en-US" sz="1400" kern="1200" dirty="0" err="1" smtClean="0">
              <a:latin typeface="Book Antiqua" panose="02040602050305030304" pitchFamily="18" charset="0"/>
            </a:rPr>
            <a:t>sekarang</a:t>
          </a:r>
          <a:r>
            <a:rPr lang="en-US" sz="1400" kern="1200" dirty="0" smtClean="0">
              <a:latin typeface="Book Antiqua" panose="02040602050305030304" pitchFamily="18" charset="0"/>
            </a:rPr>
            <a:t>, </a:t>
          </a:r>
          <a:r>
            <a:rPr lang="en-US" sz="1400" kern="1200" dirty="0" err="1" smtClean="0">
              <a:latin typeface="Book Antiqua" panose="02040602050305030304" pitchFamily="18" charset="0"/>
            </a:rPr>
            <a:t>perbaikan</a:t>
          </a:r>
          <a:r>
            <a:rPr lang="en-US" sz="1400" kern="1200" dirty="0" smtClean="0">
              <a:latin typeface="Book Antiqua" panose="02040602050305030304" pitchFamily="18" charset="0"/>
            </a:rPr>
            <a:t> </a:t>
          </a:r>
          <a:r>
            <a:rPr lang="en-US" sz="1400" kern="1200" dirty="0" err="1" smtClean="0">
              <a:latin typeface="Book Antiqua" panose="02040602050305030304" pitchFamily="18" charset="0"/>
            </a:rPr>
            <a:t>seperti</a:t>
          </a:r>
          <a:r>
            <a:rPr lang="en-US" sz="1400" kern="1200" dirty="0" smtClean="0">
              <a:latin typeface="Book Antiqua" panose="02040602050305030304" pitchFamily="18" charset="0"/>
            </a:rPr>
            <a:t> </a:t>
          </a:r>
          <a:r>
            <a:rPr lang="en-US" sz="1400" kern="1200" dirty="0" err="1" smtClean="0">
              <a:latin typeface="Book Antiqua" panose="02040602050305030304" pitchFamily="18" charset="0"/>
            </a:rPr>
            <a:t>apa</a:t>
          </a:r>
          <a:r>
            <a:rPr lang="en-US" sz="1400" kern="1200" dirty="0" smtClean="0">
              <a:latin typeface="Book Antiqua" panose="02040602050305030304" pitchFamily="18" charset="0"/>
            </a:rPr>
            <a:t> yang </a:t>
          </a:r>
          <a:r>
            <a:rPr lang="en-US" sz="1400" kern="1200" dirty="0" err="1" smtClean="0">
              <a:latin typeface="Book Antiqua" panose="02040602050305030304" pitchFamily="18" charset="0"/>
            </a:rPr>
            <a:t>diharapkan</a:t>
          </a:r>
          <a:endParaRPr lang="en-US" sz="1400" kern="1200" dirty="0">
            <a:latin typeface="Book Antiqua" panose="02040602050305030304" pitchFamily="18" charset="0"/>
          </a:endParaRPr>
        </a:p>
      </dsp:txBody>
      <dsp:txXfrm>
        <a:off x="4684963" y="1798432"/>
        <a:ext cx="1611506" cy="1516718"/>
      </dsp:txXfrm>
    </dsp:sp>
    <dsp:sp modelId="{BB575FB6-FDF2-43D7-973F-86C237EEA23B}">
      <dsp:nvSpPr>
        <dsp:cNvPr id="0" name=""/>
        <dsp:cNvSpPr/>
      </dsp:nvSpPr>
      <dsp:spPr>
        <a:xfrm>
          <a:off x="3349842" y="2723"/>
          <a:ext cx="1282191" cy="12821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Open Ended</a:t>
          </a:r>
          <a:endParaRPr lang="en-US" sz="2300" kern="1200" dirty="0"/>
        </a:p>
      </dsp:txBody>
      <dsp:txXfrm>
        <a:off x="3537615" y="190496"/>
        <a:ext cx="906645" cy="906645"/>
      </dsp:txXfrm>
    </dsp:sp>
    <dsp:sp modelId="{21E22B59-C824-4C15-868C-8BC823176777}">
      <dsp:nvSpPr>
        <dsp:cNvPr id="0" name=""/>
        <dsp:cNvSpPr/>
      </dsp:nvSpPr>
      <dsp:spPr>
        <a:xfrm>
          <a:off x="7581074" y="515600"/>
          <a:ext cx="1923287" cy="12828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Book Antiqua" panose="02040602050305030304" pitchFamily="18" charset="0"/>
            </a:rPr>
            <a:t>Pertanyaan</a:t>
          </a:r>
          <a:r>
            <a:rPr lang="en-US" sz="1400" kern="1200" dirty="0" smtClean="0">
              <a:latin typeface="Book Antiqua" panose="02040602050305030304" pitchFamily="18" charset="0"/>
            </a:rPr>
            <a:t> </a:t>
          </a:r>
          <a:r>
            <a:rPr lang="en-US" sz="1400" kern="1200" dirty="0" err="1" smtClean="0">
              <a:latin typeface="Book Antiqua" panose="02040602050305030304" pitchFamily="18" charset="0"/>
            </a:rPr>
            <a:t>untuk</a:t>
          </a:r>
          <a:r>
            <a:rPr lang="en-US" sz="1400" kern="1200" dirty="0" smtClean="0">
              <a:latin typeface="Book Antiqua" panose="02040602050305030304" pitchFamily="18" charset="0"/>
            </a:rPr>
            <a:t> </a:t>
          </a:r>
          <a:r>
            <a:rPr lang="en-US" sz="1400" kern="1200" dirty="0" err="1" smtClean="0">
              <a:latin typeface="Book Antiqua" panose="02040602050305030304" pitchFamily="18" charset="0"/>
            </a:rPr>
            <a:t>memperjelas</a:t>
          </a:r>
          <a:r>
            <a:rPr lang="en-US" sz="1400" kern="1200" dirty="0" smtClean="0">
              <a:latin typeface="Book Antiqua" panose="02040602050305030304" pitchFamily="18" charset="0"/>
            </a:rPr>
            <a:t> </a:t>
          </a:r>
          <a:r>
            <a:rPr lang="en-US" sz="1400" kern="1200" dirty="0" err="1" smtClean="0">
              <a:latin typeface="Book Antiqua" panose="02040602050305030304" pitchFamily="18" charset="0"/>
            </a:rPr>
            <a:t>jawaban</a:t>
          </a:r>
          <a:r>
            <a:rPr lang="en-US" sz="1400" kern="1200" dirty="0" smtClean="0">
              <a:latin typeface="Book Antiqua" panose="02040602050305030304" pitchFamily="18" charset="0"/>
            </a:rPr>
            <a:t> orang yang </a:t>
          </a:r>
          <a:r>
            <a:rPr lang="en-US" sz="1400" kern="1200" dirty="0" err="1" smtClean="0">
              <a:latin typeface="Book Antiqua" panose="02040602050305030304" pitchFamily="18" charset="0"/>
            </a:rPr>
            <a:t>diwawancara</a:t>
          </a:r>
          <a:endParaRPr lang="en-US" sz="1400" kern="1200" dirty="0">
            <a:latin typeface="Book Antiqua" panose="02040602050305030304" pitchFamily="18" charset="0"/>
          </a:endParaRPr>
        </a:p>
      </dsp:txBody>
      <dsp:txXfrm>
        <a:off x="7888800" y="515600"/>
        <a:ext cx="1615561" cy="1282832"/>
      </dsp:txXfrm>
    </dsp:sp>
    <dsp:sp modelId="{6ABD291B-A9BB-4B4F-A91E-A0ACD6399470}">
      <dsp:nvSpPr>
        <dsp:cNvPr id="0" name=""/>
        <dsp:cNvSpPr/>
      </dsp:nvSpPr>
      <dsp:spPr>
        <a:xfrm>
          <a:off x="7581074" y="1798432"/>
          <a:ext cx="1923287" cy="12828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Book Antiqua" panose="02040602050305030304" pitchFamily="18" charset="0"/>
            </a:rPr>
            <a:t>Misal</a:t>
          </a:r>
          <a:r>
            <a:rPr lang="en-US" sz="1400" kern="1200" dirty="0" smtClean="0">
              <a:latin typeface="Book Antiqua" panose="02040602050305030304" pitchFamily="18" charset="0"/>
            </a:rPr>
            <a:t>: </a:t>
          </a:r>
          <a:r>
            <a:rPr lang="en-US" sz="1400" kern="1200" dirty="0" err="1" smtClean="0">
              <a:latin typeface="Book Antiqua" panose="02040602050305030304" pitchFamily="18" charset="0"/>
            </a:rPr>
            <a:t>mengapa</a:t>
          </a:r>
          <a:r>
            <a:rPr lang="en-US" sz="1400" kern="1200" dirty="0" smtClean="0">
              <a:latin typeface="Book Antiqua" panose="02040602050305030304" pitchFamily="18" charset="0"/>
            </a:rPr>
            <a:t> </a:t>
          </a:r>
          <a:r>
            <a:rPr lang="en-US" sz="1400" kern="1200" dirty="0" err="1" smtClean="0">
              <a:latin typeface="Book Antiqua" panose="02040602050305030304" pitchFamily="18" charset="0"/>
            </a:rPr>
            <a:t>demikian</a:t>
          </a:r>
          <a:r>
            <a:rPr lang="en-US" sz="1400" kern="1200" dirty="0" smtClean="0">
              <a:latin typeface="Book Antiqua" panose="02040602050305030304" pitchFamily="18" charset="0"/>
            </a:rPr>
            <a:t>? </a:t>
          </a:r>
          <a:r>
            <a:rPr lang="en-US" sz="1400" kern="1200" dirty="0" err="1" smtClean="0">
              <a:latin typeface="Book Antiqua" panose="02040602050305030304" pitchFamily="18" charset="0"/>
            </a:rPr>
            <a:t>bisa</a:t>
          </a:r>
          <a:r>
            <a:rPr lang="en-US" sz="1400" kern="1200" dirty="0" smtClean="0">
              <a:latin typeface="Book Antiqua" panose="02040602050305030304" pitchFamily="18" charset="0"/>
            </a:rPr>
            <a:t> </a:t>
          </a:r>
          <a:r>
            <a:rPr lang="en-US" sz="1400" kern="1200" dirty="0" err="1" smtClean="0">
              <a:latin typeface="Book Antiqua" panose="02040602050305030304" pitchFamily="18" charset="0"/>
            </a:rPr>
            <a:t>dijelaskan</a:t>
          </a:r>
          <a:r>
            <a:rPr lang="en-US" sz="1400" kern="1200" dirty="0" smtClean="0">
              <a:latin typeface="Book Antiqua" panose="02040602050305030304" pitchFamily="18" charset="0"/>
            </a:rPr>
            <a:t> </a:t>
          </a:r>
          <a:r>
            <a:rPr lang="en-US" sz="1400" kern="1200" dirty="0" err="1" smtClean="0">
              <a:latin typeface="Book Antiqua" panose="02040602050305030304" pitchFamily="18" charset="0"/>
            </a:rPr>
            <a:t>lebih</a:t>
          </a:r>
          <a:r>
            <a:rPr lang="en-US" sz="1400" kern="1200" dirty="0" smtClean="0">
              <a:latin typeface="Book Antiqua" panose="02040602050305030304" pitchFamily="18" charset="0"/>
            </a:rPr>
            <a:t> </a:t>
          </a:r>
          <a:r>
            <a:rPr lang="en-US" sz="1400" kern="1200" dirty="0" err="1" smtClean="0">
              <a:latin typeface="Book Antiqua" panose="02040602050305030304" pitchFamily="18" charset="0"/>
            </a:rPr>
            <a:t>detill</a:t>
          </a:r>
          <a:r>
            <a:rPr lang="en-US" sz="1400" kern="1200" dirty="0" smtClean="0">
              <a:latin typeface="Book Antiqua" panose="02040602050305030304" pitchFamily="18" charset="0"/>
            </a:rPr>
            <a:t>?</a:t>
          </a:r>
          <a:endParaRPr lang="en-US" sz="1400" kern="1200" dirty="0">
            <a:latin typeface="Book Antiqua" panose="02040602050305030304" pitchFamily="18" charset="0"/>
          </a:endParaRPr>
        </a:p>
      </dsp:txBody>
      <dsp:txXfrm>
        <a:off x="7888800" y="1798432"/>
        <a:ext cx="1615561" cy="1282832"/>
      </dsp:txXfrm>
    </dsp:sp>
    <dsp:sp modelId="{6EAAE4A9-45CD-4D90-8239-E9A5872C19AB}">
      <dsp:nvSpPr>
        <dsp:cNvPr id="0" name=""/>
        <dsp:cNvSpPr/>
      </dsp:nvSpPr>
      <dsp:spPr>
        <a:xfrm>
          <a:off x="6555321" y="2723"/>
          <a:ext cx="1282191" cy="12821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Probing</a:t>
          </a:r>
          <a:endParaRPr lang="en-US" sz="2300" kern="1200" dirty="0"/>
        </a:p>
      </dsp:txBody>
      <dsp:txXfrm>
        <a:off x="6743094" y="190496"/>
        <a:ext cx="906645" cy="9066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D0A77-25B0-4757-87E8-6D73A854B31B}">
      <dsp:nvSpPr>
        <dsp:cNvPr id="0" name=""/>
        <dsp:cNvSpPr/>
      </dsp:nvSpPr>
      <dsp:spPr>
        <a:xfrm>
          <a:off x="0" y="26146"/>
          <a:ext cx="9601200" cy="564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Wawancara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tidak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terstruktur</a:t>
          </a:r>
          <a:endParaRPr lang="en-US" sz="2400" kern="1200" dirty="0"/>
        </a:p>
      </dsp:txBody>
      <dsp:txXfrm>
        <a:off x="27565" y="53711"/>
        <a:ext cx="9546070" cy="509541"/>
      </dsp:txXfrm>
    </dsp:sp>
    <dsp:sp modelId="{2FFAAE32-8F53-42C5-87F6-9B359C50CB13}">
      <dsp:nvSpPr>
        <dsp:cNvPr id="0" name=""/>
        <dsp:cNvSpPr/>
      </dsp:nvSpPr>
      <dsp:spPr>
        <a:xfrm>
          <a:off x="0" y="590817"/>
          <a:ext cx="9601200" cy="121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err="1" smtClean="0"/>
            <a:t>Biasa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digunakan</a:t>
          </a:r>
          <a:r>
            <a:rPr lang="en-US" sz="1900" kern="1200" dirty="0" smtClean="0"/>
            <a:t> di </a:t>
          </a:r>
          <a:r>
            <a:rPr lang="en-US" sz="1900" kern="1200" dirty="0" err="1" smtClean="0"/>
            <a:t>tahap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awal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pengembangan</a:t>
          </a:r>
          <a:r>
            <a:rPr lang="en-US" sz="1900" kern="1200" dirty="0" smtClean="0"/>
            <a:t> PL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err="1" smtClean="0"/>
            <a:t>Untuk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mengetahui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gambaran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awal</a:t>
          </a:r>
          <a:r>
            <a:rPr lang="en-US" sz="1900" kern="1200" dirty="0" smtClean="0"/>
            <a:t> proses </a:t>
          </a:r>
          <a:r>
            <a:rPr lang="en-US" sz="1900" kern="1200" dirty="0" err="1" smtClean="0"/>
            <a:t>bisnis</a:t>
          </a:r>
          <a:endParaRPr lang="en-US" sz="19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err="1" smtClean="0"/>
            <a:t>Tidak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banyak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menggunakan</a:t>
          </a:r>
          <a:r>
            <a:rPr lang="en-US" sz="1900" kern="1200" dirty="0" smtClean="0"/>
            <a:t> </a:t>
          </a:r>
          <a:r>
            <a:rPr lang="en-US" sz="1900" i="1" kern="1200" dirty="0" smtClean="0"/>
            <a:t>closed questions</a:t>
          </a:r>
          <a:endParaRPr lang="en-US" sz="1900" i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i="0" kern="1200" dirty="0" err="1" smtClean="0"/>
            <a:t>Cukup</a:t>
          </a:r>
          <a:r>
            <a:rPr lang="en-US" sz="1900" i="0" kern="1200" dirty="0" smtClean="0"/>
            <a:t> </a:t>
          </a:r>
          <a:r>
            <a:rPr lang="en-US" sz="1900" i="0" kern="1200" dirty="0" err="1" smtClean="0"/>
            <a:t>sulit</a:t>
          </a:r>
          <a:r>
            <a:rPr lang="en-US" sz="1900" i="0" kern="1200" dirty="0" smtClean="0"/>
            <a:t> </a:t>
          </a:r>
          <a:r>
            <a:rPr lang="en-US" sz="1900" i="0" kern="1200" dirty="0" err="1" smtClean="0"/>
            <a:t>untuk</a:t>
          </a:r>
          <a:r>
            <a:rPr lang="en-US" sz="1900" i="0" kern="1200" dirty="0" smtClean="0"/>
            <a:t> </a:t>
          </a:r>
          <a:r>
            <a:rPr lang="en-US" sz="1900" i="0" kern="1200" dirty="0" err="1" smtClean="0"/>
            <a:t>dilakukan</a:t>
          </a:r>
          <a:endParaRPr lang="en-US" sz="1900" i="0" kern="1200" dirty="0"/>
        </a:p>
      </dsp:txBody>
      <dsp:txXfrm>
        <a:off x="0" y="590817"/>
        <a:ext cx="9601200" cy="1217160"/>
      </dsp:txXfrm>
    </dsp:sp>
    <dsp:sp modelId="{D52A2CD2-C5B6-4699-9124-E3DE84DCD821}">
      <dsp:nvSpPr>
        <dsp:cNvPr id="0" name=""/>
        <dsp:cNvSpPr/>
      </dsp:nvSpPr>
      <dsp:spPr>
        <a:xfrm>
          <a:off x="0" y="1807977"/>
          <a:ext cx="9601200" cy="564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Wawancara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terstruktur</a:t>
          </a:r>
          <a:endParaRPr lang="en-US" sz="2400" kern="1200" dirty="0"/>
        </a:p>
      </dsp:txBody>
      <dsp:txXfrm>
        <a:off x="27565" y="1835542"/>
        <a:ext cx="9546070" cy="509541"/>
      </dsp:txXfrm>
    </dsp:sp>
    <dsp:sp modelId="{93616BBE-9BF6-4E65-AFED-27AFA2D4D11A}">
      <dsp:nvSpPr>
        <dsp:cNvPr id="0" name=""/>
        <dsp:cNvSpPr/>
      </dsp:nvSpPr>
      <dsp:spPr>
        <a:xfrm>
          <a:off x="0" y="2372648"/>
          <a:ext cx="9601200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err="1" smtClean="0"/>
            <a:t>Digunakan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setelah</a:t>
          </a:r>
          <a:r>
            <a:rPr lang="en-US" sz="1900" kern="1200" dirty="0" smtClean="0"/>
            <a:t> developer </a:t>
          </a:r>
          <a:r>
            <a:rPr lang="en-US" sz="1900" kern="1200" dirty="0" err="1" smtClean="0"/>
            <a:t>cukup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memahami</a:t>
          </a:r>
          <a:r>
            <a:rPr lang="en-US" sz="1900" kern="1200" dirty="0" smtClean="0"/>
            <a:t> proses </a:t>
          </a:r>
          <a:r>
            <a:rPr lang="en-US" sz="1900" kern="1200" dirty="0" err="1" smtClean="0"/>
            <a:t>bisnis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err="1" smtClean="0"/>
            <a:t>Untuk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mengetahui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suatu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informasi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spesifik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err="1" smtClean="0"/>
            <a:t>Banyak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menggunakan</a:t>
          </a:r>
          <a:r>
            <a:rPr lang="en-US" sz="1900" kern="1200" dirty="0" smtClean="0"/>
            <a:t> </a:t>
          </a:r>
          <a:r>
            <a:rPr lang="en-US" sz="1900" i="1" kern="1200" dirty="0" smtClean="0"/>
            <a:t>closed questions</a:t>
          </a:r>
          <a:endParaRPr lang="en-US" sz="1900" kern="1200" dirty="0"/>
        </a:p>
      </dsp:txBody>
      <dsp:txXfrm>
        <a:off x="0" y="2372648"/>
        <a:ext cx="9601200" cy="9190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5FBD3-4943-4425-BFEC-2ABFCFD5AC13}">
      <dsp:nvSpPr>
        <dsp:cNvPr id="0" name=""/>
        <dsp:cNvSpPr/>
      </dsp:nvSpPr>
      <dsp:spPr>
        <a:xfrm>
          <a:off x="720089" y="0"/>
          <a:ext cx="8161020" cy="331787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8C3D9-67A0-4C0B-B24F-173BC365C836}">
      <dsp:nvSpPr>
        <dsp:cNvPr id="0" name=""/>
        <dsp:cNvSpPr/>
      </dsp:nvSpPr>
      <dsp:spPr>
        <a:xfrm>
          <a:off x="322" y="995362"/>
          <a:ext cx="1818098" cy="13271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Memilih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Partisipan</a:t>
          </a:r>
          <a:endParaRPr lang="en-US" sz="2500" kern="1200" dirty="0"/>
        </a:p>
      </dsp:txBody>
      <dsp:txXfrm>
        <a:off x="65108" y="1060148"/>
        <a:ext cx="1688526" cy="1197578"/>
      </dsp:txXfrm>
    </dsp:sp>
    <dsp:sp modelId="{C800EFBA-B8A4-4402-A394-4F6E6103E6C9}">
      <dsp:nvSpPr>
        <dsp:cNvPr id="0" name=""/>
        <dsp:cNvSpPr/>
      </dsp:nvSpPr>
      <dsp:spPr>
        <a:xfrm>
          <a:off x="1945936" y="995362"/>
          <a:ext cx="1818098" cy="1327150"/>
        </a:xfrm>
        <a:prstGeom prst="roundRect">
          <a:avLst/>
        </a:prstGeom>
        <a:solidFill>
          <a:schemeClr val="accent2">
            <a:hueOff val="840789"/>
            <a:satOff val="-893"/>
            <a:lumOff val="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Merancang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Sesi</a:t>
          </a:r>
          <a:r>
            <a:rPr lang="en-US" sz="2500" kern="1200" dirty="0" smtClean="0"/>
            <a:t> JAD</a:t>
          </a:r>
          <a:endParaRPr lang="en-US" sz="2500" kern="1200" dirty="0"/>
        </a:p>
      </dsp:txBody>
      <dsp:txXfrm>
        <a:off x="2010722" y="1060148"/>
        <a:ext cx="1688526" cy="1197578"/>
      </dsp:txXfrm>
    </dsp:sp>
    <dsp:sp modelId="{35E5EB41-3BEE-4AAD-9BE7-593295C97F58}">
      <dsp:nvSpPr>
        <dsp:cNvPr id="0" name=""/>
        <dsp:cNvSpPr/>
      </dsp:nvSpPr>
      <dsp:spPr>
        <a:xfrm>
          <a:off x="3891550" y="995362"/>
          <a:ext cx="1818098" cy="1327150"/>
        </a:xfrm>
        <a:prstGeom prst="roundRect">
          <a:avLst/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Menyiapkan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Sesi</a:t>
          </a:r>
          <a:r>
            <a:rPr lang="en-US" sz="2500" kern="1200" dirty="0" smtClean="0"/>
            <a:t> JAD</a:t>
          </a:r>
          <a:endParaRPr lang="en-US" sz="2500" kern="1200" dirty="0"/>
        </a:p>
      </dsp:txBody>
      <dsp:txXfrm>
        <a:off x="3956336" y="1060148"/>
        <a:ext cx="1688526" cy="1197578"/>
      </dsp:txXfrm>
    </dsp:sp>
    <dsp:sp modelId="{07FF8ABD-4EEB-4BD0-A18F-90BB43A144AE}">
      <dsp:nvSpPr>
        <dsp:cNvPr id="0" name=""/>
        <dsp:cNvSpPr/>
      </dsp:nvSpPr>
      <dsp:spPr>
        <a:xfrm>
          <a:off x="5837165" y="995362"/>
          <a:ext cx="1818098" cy="1327150"/>
        </a:xfrm>
        <a:prstGeom prst="roundRect">
          <a:avLst/>
        </a:prstGeom>
        <a:solidFill>
          <a:schemeClr val="accent2">
            <a:hueOff val="2522366"/>
            <a:satOff val="-2679"/>
            <a:lumOff val="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Melakukan</a:t>
          </a:r>
          <a:r>
            <a:rPr lang="en-US" sz="2500" kern="1200" dirty="0" smtClean="0"/>
            <a:t> JAD</a:t>
          </a:r>
          <a:endParaRPr lang="en-US" sz="2500" kern="1200" dirty="0"/>
        </a:p>
      </dsp:txBody>
      <dsp:txXfrm>
        <a:off x="5901951" y="1060148"/>
        <a:ext cx="1688526" cy="1197578"/>
      </dsp:txXfrm>
    </dsp:sp>
    <dsp:sp modelId="{683F70B5-2374-4994-9C0F-9150E9CD1409}">
      <dsp:nvSpPr>
        <dsp:cNvPr id="0" name=""/>
        <dsp:cNvSpPr/>
      </dsp:nvSpPr>
      <dsp:spPr>
        <a:xfrm>
          <a:off x="7782779" y="995362"/>
          <a:ext cx="1818098" cy="1327150"/>
        </a:xfrm>
        <a:prstGeom prst="round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Follow-up </a:t>
          </a:r>
          <a:r>
            <a:rPr lang="en-US" sz="2500" kern="1200" dirty="0" err="1" smtClean="0"/>
            <a:t>Pasca</a:t>
          </a:r>
          <a:r>
            <a:rPr lang="en-US" sz="2500" kern="1200" dirty="0" smtClean="0"/>
            <a:t> JAD</a:t>
          </a:r>
          <a:endParaRPr lang="en-US" sz="2500" kern="1200" dirty="0"/>
        </a:p>
      </dsp:txBody>
      <dsp:txXfrm>
        <a:off x="7847565" y="1060148"/>
        <a:ext cx="1688526" cy="11975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528A1-C574-4F85-86E3-EDBD7A676EFB}">
      <dsp:nvSpPr>
        <dsp:cNvPr id="0" name=""/>
        <dsp:cNvSpPr/>
      </dsp:nvSpPr>
      <dsp:spPr>
        <a:xfrm>
          <a:off x="710837" y="0"/>
          <a:ext cx="8056153" cy="223399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FE0B3-0566-47C2-AE8A-E167F4D8A733}">
      <dsp:nvSpPr>
        <dsp:cNvPr id="0" name=""/>
        <dsp:cNvSpPr/>
      </dsp:nvSpPr>
      <dsp:spPr>
        <a:xfrm>
          <a:off x="5813" y="670196"/>
          <a:ext cx="2248713" cy="893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Memilih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Partisipan</a:t>
          </a:r>
          <a:endParaRPr lang="en-US" sz="2400" kern="1200" dirty="0"/>
        </a:p>
      </dsp:txBody>
      <dsp:txXfrm>
        <a:off x="49435" y="713818"/>
        <a:ext cx="2161469" cy="806352"/>
      </dsp:txXfrm>
    </dsp:sp>
    <dsp:sp modelId="{583DD331-980D-4E0D-857E-2A4FBAE93D76}">
      <dsp:nvSpPr>
        <dsp:cNvPr id="0" name=""/>
        <dsp:cNvSpPr/>
      </dsp:nvSpPr>
      <dsp:spPr>
        <a:xfrm>
          <a:off x="2411642" y="670196"/>
          <a:ext cx="2248713" cy="893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Merancang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kuisioner</a:t>
          </a:r>
          <a:endParaRPr lang="en-US" sz="2400" kern="1200" dirty="0"/>
        </a:p>
      </dsp:txBody>
      <dsp:txXfrm>
        <a:off x="2455264" y="713818"/>
        <a:ext cx="2161469" cy="806352"/>
      </dsp:txXfrm>
    </dsp:sp>
    <dsp:sp modelId="{101BB031-7A25-44FB-8032-BF91154BA214}">
      <dsp:nvSpPr>
        <dsp:cNvPr id="0" name=""/>
        <dsp:cNvSpPr/>
      </dsp:nvSpPr>
      <dsp:spPr>
        <a:xfrm>
          <a:off x="4817471" y="670196"/>
          <a:ext cx="2248713" cy="893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Mengelola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kuisioner</a:t>
          </a:r>
          <a:endParaRPr lang="en-US" sz="2400" kern="1200" dirty="0"/>
        </a:p>
      </dsp:txBody>
      <dsp:txXfrm>
        <a:off x="4861093" y="713818"/>
        <a:ext cx="2161469" cy="806352"/>
      </dsp:txXfrm>
    </dsp:sp>
    <dsp:sp modelId="{2D096E75-9B71-4AD4-9809-3E84285BB29A}">
      <dsp:nvSpPr>
        <dsp:cNvPr id="0" name=""/>
        <dsp:cNvSpPr/>
      </dsp:nvSpPr>
      <dsp:spPr>
        <a:xfrm>
          <a:off x="7223300" y="670196"/>
          <a:ext cx="2248713" cy="893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Menyusun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laporan</a:t>
          </a:r>
          <a:endParaRPr lang="en-US" sz="2400" kern="1200" dirty="0"/>
        </a:p>
      </dsp:txBody>
      <dsp:txXfrm>
        <a:off x="7266922" y="713818"/>
        <a:ext cx="2161469" cy="8063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AF3A7-B650-4960-B273-EE873D3ECC76}">
      <dsp:nvSpPr>
        <dsp:cNvPr id="0" name=""/>
        <dsp:cNvSpPr/>
      </dsp:nvSpPr>
      <dsp:spPr>
        <a:xfrm>
          <a:off x="2812" y="208443"/>
          <a:ext cx="2231528" cy="13389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Problem Analysis</a:t>
          </a:r>
          <a:endParaRPr lang="en-US" sz="2800" kern="1200" dirty="0"/>
        </a:p>
      </dsp:txBody>
      <dsp:txXfrm>
        <a:off x="2812" y="208443"/>
        <a:ext cx="2231528" cy="1338917"/>
      </dsp:txXfrm>
    </dsp:sp>
    <dsp:sp modelId="{E5F2581A-654D-4AEE-A68F-41B8CD2861C6}">
      <dsp:nvSpPr>
        <dsp:cNvPr id="0" name=""/>
        <dsp:cNvSpPr/>
      </dsp:nvSpPr>
      <dsp:spPr>
        <a:xfrm>
          <a:off x="2457494" y="208443"/>
          <a:ext cx="2231528" cy="1338917"/>
        </a:xfrm>
        <a:prstGeom prst="rect">
          <a:avLst/>
        </a:prstGeom>
        <a:solidFill>
          <a:schemeClr val="accent4">
            <a:hueOff val="190716"/>
            <a:satOff val="2549"/>
            <a:lumOff val="123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Root Cause Analysis</a:t>
          </a:r>
          <a:endParaRPr lang="en-US" sz="2800" kern="1200" dirty="0"/>
        </a:p>
      </dsp:txBody>
      <dsp:txXfrm>
        <a:off x="2457494" y="208443"/>
        <a:ext cx="2231528" cy="1338917"/>
      </dsp:txXfrm>
    </dsp:sp>
    <dsp:sp modelId="{0B3F273B-7453-47A7-8A09-0D82E9AFE0B0}">
      <dsp:nvSpPr>
        <dsp:cNvPr id="0" name=""/>
        <dsp:cNvSpPr/>
      </dsp:nvSpPr>
      <dsp:spPr>
        <a:xfrm>
          <a:off x="4912176" y="208443"/>
          <a:ext cx="2231528" cy="1338917"/>
        </a:xfrm>
        <a:prstGeom prst="rect">
          <a:avLst/>
        </a:prstGeom>
        <a:solidFill>
          <a:schemeClr val="accent4">
            <a:hueOff val="381433"/>
            <a:satOff val="5098"/>
            <a:lumOff val="24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Duration Analysis</a:t>
          </a:r>
          <a:endParaRPr lang="en-US" sz="2800" kern="1200" dirty="0"/>
        </a:p>
      </dsp:txBody>
      <dsp:txXfrm>
        <a:off x="4912176" y="208443"/>
        <a:ext cx="2231528" cy="1338917"/>
      </dsp:txXfrm>
    </dsp:sp>
    <dsp:sp modelId="{5AC92856-3FD8-448B-9784-5C21AEDEFD5C}">
      <dsp:nvSpPr>
        <dsp:cNvPr id="0" name=""/>
        <dsp:cNvSpPr/>
      </dsp:nvSpPr>
      <dsp:spPr>
        <a:xfrm>
          <a:off x="7366858" y="208443"/>
          <a:ext cx="2231528" cy="1338917"/>
        </a:xfrm>
        <a:prstGeom prst="rect">
          <a:avLst/>
        </a:prstGeom>
        <a:solidFill>
          <a:schemeClr val="accent4">
            <a:hueOff val="572149"/>
            <a:satOff val="7647"/>
            <a:lumOff val="36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Activity-Based Costing</a:t>
          </a:r>
          <a:endParaRPr lang="en-US" sz="2800" kern="1200" dirty="0"/>
        </a:p>
      </dsp:txBody>
      <dsp:txXfrm>
        <a:off x="7366858" y="208443"/>
        <a:ext cx="2231528" cy="1338917"/>
      </dsp:txXfrm>
    </dsp:sp>
    <dsp:sp modelId="{E83526EE-CB15-4209-AC9B-677258FA487A}">
      <dsp:nvSpPr>
        <dsp:cNvPr id="0" name=""/>
        <dsp:cNvSpPr/>
      </dsp:nvSpPr>
      <dsp:spPr>
        <a:xfrm>
          <a:off x="2812" y="1770513"/>
          <a:ext cx="2231528" cy="1338917"/>
        </a:xfrm>
        <a:prstGeom prst="rect">
          <a:avLst/>
        </a:prstGeom>
        <a:solidFill>
          <a:schemeClr val="accent4">
            <a:hueOff val="762866"/>
            <a:satOff val="10197"/>
            <a:lumOff val="49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Informal Benchmarking</a:t>
          </a:r>
          <a:endParaRPr lang="en-US" sz="2800" kern="1200" dirty="0"/>
        </a:p>
      </dsp:txBody>
      <dsp:txXfrm>
        <a:off x="2812" y="1770513"/>
        <a:ext cx="2231528" cy="1338917"/>
      </dsp:txXfrm>
    </dsp:sp>
    <dsp:sp modelId="{C974ABA5-4767-4DCD-80CE-EB303183AE93}">
      <dsp:nvSpPr>
        <dsp:cNvPr id="0" name=""/>
        <dsp:cNvSpPr/>
      </dsp:nvSpPr>
      <dsp:spPr>
        <a:xfrm>
          <a:off x="2457494" y="1770513"/>
          <a:ext cx="2231528" cy="1338917"/>
        </a:xfrm>
        <a:prstGeom prst="rect">
          <a:avLst/>
        </a:prstGeom>
        <a:solidFill>
          <a:schemeClr val="accent4">
            <a:hueOff val="953582"/>
            <a:satOff val="12746"/>
            <a:lumOff val="61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Outcome Analysis</a:t>
          </a:r>
          <a:endParaRPr lang="en-US" sz="2800" kern="1200" dirty="0"/>
        </a:p>
      </dsp:txBody>
      <dsp:txXfrm>
        <a:off x="2457494" y="1770513"/>
        <a:ext cx="2231528" cy="1338917"/>
      </dsp:txXfrm>
    </dsp:sp>
    <dsp:sp modelId="{7BC4B850-2A09-44A5-B737-E557357CF265}">
      <dsp:nvSpPr>
        <dsp:cNvPr id="0" name=""/>
        <dsp:cNvSpPr/>
      </dsp:nvSpPr>
      <dsp:spPr>
        <a:xfrm>
          <a:off x="4912176" y="1770513"/>
          <a:ext cx="2231528" cy="1338917"/>
        </a:xfrm>
        <a:prstGeom prst="rect">
          <a:avLst/>
        </a:prstGeom>
        <a:solidFill>
          <a:schemeClr val="accent4">
            <a:hueOff val="1144299"/>
            <a:satOff val="15295"/>
            <a:lumOff val="739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Technology Analysis</a:t>
          </a:r>
          <a:endParaRPr lang="en-US" sz="2800" kern="1200" dirty="0"/>
        </a:p>
      </dsp:txBody>
      <dsp:txXfrm>
        <a:off x="4912176" y="1770513"/>
        <a:ext cx="2231528" cy="1338917"/>
      </dsp:txXfrm>
    </dsp:sp>
    <dsp:sp modelId="{39DBD775-B0DA-47C2-B0F0-FCC61BBB6FC8}">
      <dsp:nvSpPr>
        <dsp:cNvPr id="0" name=""/>
        <dsp:cNvSpPr/>
      </dsp:nvSpPr>
      <dsp:spPr>
        <a:xfrm>
          <a:off x="7366858" y="1770513"/>
          <a:ext cx="2231528" cy="1338917"/>
        </a:xfrm>
        <a:prstGeom prst="rect">
          <a:avLst/>
        </a:prstGeom>
        <a:solidFill>
          <a:schemeClr val="accent4">
            <a:hueOff val="1335015"/>
            <a:satOff val="17844"/>
            <a:lumOff val="862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Activity Elimination</a:t>
          </a:r>
          <a:endParaRPr lang="en-US" sz="2800" kern="1200" dirty="0"/>
        </a:p>
      </dsp:txBody>
      <dsp:txXfrm>
        <a:off x="7366858" y="1770513"/>
        <a:ext cx="2231528" cy="1338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7F87587-F253-4694-9304-E70A7C01EC6F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ABDDC86-B7BE-4A29-AD5A-049819F2D4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840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7587-F253-4694-9304-E70A7C01EC6F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DC86-B7BE-4A29-AD5A-049819F2D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603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7587-F253-4694-9304-E70A7C01EC6F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DC86-B7BE-4A29-AD5A-049819F2D4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3932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7587-F253-4694-9304-E70A7C01EC6F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DC86-B7BE-4A29-AD5A-049819F2D4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1014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7587-F253-4694-9304-E70A7C01EC6F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DC86-B7BE-4A29-AD5A-049819F2D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723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7587-F253-4694-9304-E70A7C01EC6F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DC86-B7BE-4A29-AD5A-049819F2D4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6674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7587-F253-4694-9304-E70A7C01EC6F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DC86-B7BE-4A29-AD5A-049819F2D4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1104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7587-F253-4694-9304-E70A7C01EC6F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DC86-B7BE-4A29-AD5A-049819F2D4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81834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7587-F253-4694-9304-E70A7C01EC6F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DC86-B7BE-4A29-AD5A-049819F2D4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2377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7587-F253-4694-9304-E70A7C01EC6F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DC86-B7BE-4A29-AD5A-049819F2D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407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7587-F253-4694-9304-E70A7C01EC6F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DC86-B7BE-4A29-AD5A-049819F2D4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4851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7587-F253-4694-9304-E70A7C01EC6F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DC86-B7BE-4A29-AD5A-049819F2D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346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7587-F253-4694-9304-E70A7C01EC6F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DC86-B7BE-4A29-AD5A-049819F2D4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2810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7587-F253-4694-9304-E70A7C01EC6F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DC86-B7BE-4A29-AD5A-049819F2D4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2340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7587-F253-4694-9304-E70A7C01EC6F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DC86-B7BE-4A29-AD5A-049819F2D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064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7587-F253-4694-9304-E70A7C01EC6F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DC86-B7BE-4A29-AD5A-049819F2D4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3233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7587-F253-4694-9304-E70A7C01EC6F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DC86-B7BE-4A29-AD5A-049819F2D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504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F87587-F253-4694-9304-E70A7C01EC6F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BDDC86-B7BE-4A29-AD5A-049819F2D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155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microsoft.com/office/2007/relationships/diagramDrawing" Target="../diagrams/drawing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Elisitasi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 smtClean="0"/>
          </a:p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- 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69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Wawancara</a:t>
            </a:r>
            <a:r>
              <a:rPr lang="en-US" dirty="0" smtClean="0"/>
              <a:t> Top Down </a:t>
            </a:r>
            <a:r>
              <a:rPr lang="en-US" dirty="0" err="1" smtClean="0"/>
              <a:t>vs</a:t>
            </a:r>
            <a:r>
              <a:rPr lang="en-US" dirty="0" smtClean="0"/>
              <a:t> Bottom 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814" y="2557463"/>
            <a:ext cx="6196371" cy="33178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359791" y="2557463"/>
            <a:ext cx="2180492" cy="621835"/>
          </a:xfrm>
          <a:prstGeom prst="ellipse">
            <a:avLst/>
          </a:prstGeom>
          <a:solidFill>
            <a:srgbClr val="83992A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 flipV="1">
            <a:off x="2772697" y="2846439"/>
            <a:ext cx="2587094" cy="2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95402" y="2440634"/>
            <a:ext cx="1625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 smtClean="0"/>
          </a:p>
          <a:p>
            <a:r>
              <a:rPr lang="en-US" dirty="0" err="1" smtClean="0"/>
              <a:t>Dilanjutkan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540283" y="5113850"/>
            <a:ext cx="2180492" cy="621835"/>
          </a:xfrm>
          <a:prstGeom prst="ellipse">
            <a:avLst/>
          </a:prstGeom>
          <a:solidFill>
            <a:srgbClr val="83992A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720775" y="4098187"/>
            <a:ext cx="1548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yang </a:t>
            </a:r>
            <a:r>
              <a:rPr lang="en-US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953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Menyiapkan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Siapkan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interview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 smtClean="0"/>
          </a:p>
          <a:p>
            <a:r>
              <a:rPr lang="en-US" dirty="0" err="1" smtClean="0"/>
              <a:t>Konfirmasi</a:t>
            </a:r>
            <a:r>
              <a:rPr lang="en-US" dirty="0" smtClean="0"/>
              <a:t> area </a:t>
            </a:r>
            <a:r>
              <a:rPr lang="en-US" dirty="0" err="1" smtClean="0"/>
              <a:t>pengetahuan</a:t>
            </a:r>
            <a:r>
              <a:rPr lang="en-US" dirty="0" smtClean="0"/>
              <a:t> orang yang </a:t>
            </a:r>
            <a:r>
              <a:rPr lang="en-US" dirty="0" err="1" smtClean="0"/>
              <a:t>diwawancara</a:t>
            </a:r>
            <a:endParaRPr lang="en-US" dirty="0" smtClean="0"/>
          </a:p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, </a:t>
            </a:r>
            <a:r>
              <a:rPr lang="en-US" dirty="0" err="1" smtClean="0"/>
              <a:t>seandainya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endParaRPr lang="en-US" dirty="0" smtClean="0"/>
          </a:p>
          <a:p>
            <a:r>
              <a:rPr lang="en-US" dirty="0" err="1" smtClean="0"/>
              <a:t>Siapkan</a:t>
            </a:r>
            <a:r>
              <a:rPr lang="en-US" dirty="0" smtClean="0"/>
              <a:t> orang yang </a:t>
            </a:r>
            <a:r>
              <a:rPr lang="en-US" dirty="0" err="1" smtClean="0"/>
              <a:t>diwawancara</a:t>
            </a:r>
            <a:endParaRPr lang="en-US" dirty="0" smtClean="0"/>
          </a:p>
          <a:p>
            <a:pPr lvl="1"/>
            <a:r>
              <a:rPr lang="en-US" dirty="0" err="1" smtClean="0"/>
              <a:t>Jadwal</a:t>
            </a:r>
            <a:endParaRPr lang="en-US" dirty="0" smtClean="0"/>
          </a:p>
          <a:p>
            <a:pPr lvl="1"/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endParaRPr lang="en-US" dirty="0" smtClean="0"/>
          </a:p>
          <a:p>
            <a:pPr lvl="1"/>
            <a:r>
              <a:rPr lang="en-US" dirty="0" err="1" smtClean="0"/>
              <a:t>Informasi</a:t>
            </a:r>
            <a:r>
              <a:rPr lang="en-US" dirty="0" smtClean="0"/>
              <a:t> area </a:t>
            </a:r>
            <a:r>
              <a:rPr lang="en-US" dirty="0" err="1" smtClean="0"/>
              <a:t>diskusi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2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Profesional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memihak</a:t>
            </a:r>
            <a:endParaRPr lang="en-US" dirty="0" smtClean="0"/>
          </a:p>
          <a:p>
            <a:r>
              <a:rPr lang="en-US" dirty="0" err="1" smtClean="0"/>
              <a:t>Catat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 smtClean="0"/>
          </a:p>
          <a:p>
            <a:r>
              <a:rPr lang="en-US" dirty="0" err="1" smtClean="0"/>
              <a:t>Pahami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didiskusikan</a:t>
            </a:r>
            <a:endParaRPr lang="en-US" dirty="0" smtClean="0"/>
          </a:p>
          <a:p>
            <a:r>
              <a:rPr lang="en-US" dirty="0" err="1" smtClean="0"/>
              <a:t>Pisahkan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opini</a:t>
            </a:r>
            <a:endParaRPr lang="en-US" dirty="0" smtClean="0"/>
          </a:p>
          <a:p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kesempatan</a:t>
            </a:r>
            <a:r>
              <a:rPr lang="en-US" dirty="0" smtClean="0"/>
              <a:t> orang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diwawancara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bertanya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(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menjanjikan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17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Siapkan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endParaRPr lang="en-US" dirty="0" smtClean="0"/>
          </a:p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endParaRPr lang="en-US" dirty="0" smtClean="0"/>
          </a:p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orang yang </a:t>
            </a:r>
            <a:r>
              <a:rPr lang="en-US" dirty="0" err="1" smtClean="0"/>
              <a:t>diwawancara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klarifikasi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29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,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lvl="1"/>
            <a:r>
              <a:rPr lang="en-US" dirty="0" err="1" smtClean="0"/>
              <a:t>Prosesnya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10-20 orang </a:t>
            </a:r>
            <a:r>
              <a:rPr lang="en-US" dirty="0" err="1" smtClean="0"/>
              <a:t>terlibat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diarahkan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fasilitator</a:t>
            </a:r>
            <a:r>
              <a:rPr lang="en-US" b="1" dirty="0" smtClean="0">
                <a:solidFill>
                  <a:srgbClr val="0070C0"/>
                </a:solidFill>
              </a:rPr>
              <a:t> JAD</a:t>
            </a:r>
          </a:p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cakupan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50%</a:t>
            </a:r>
          </a:p>
          <a:p>
            <a:pPr lvl="1"/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87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JAD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6175311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8896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Partisipan</a:t>
            </a:r>
            <a:r>
              <a:rPr lang="en-US" dirty="0" smtClean="0"/>
              <a:t> JAD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orang yang </a:t>
            </a:r>
            <a:r>
              <a:rPr lang="en-US" dirty="0" err="1" smtClean="0"/>
              <a:t>diwawancara</a:t>
            </a:r>
            <a:endParaRPr lang="en-US" dirty="0" smtClean="0"/>
          </a:p>
          <a:p>
            <a:pPr lvl="1"/>
            <a:r>
              <a:rPr lang="en-US" dirty="0" err="1" smtClean="0"/>
              <a:t>Idealnya</a:t>
            </a:r>
            <a:r>
              <a:rPr lang="en-US" dirty="0" smtClean="0"/>
              <a:t> </a:t>
            </a:r>
            <a:r>
              <a:rPr lang="en-US" dirty="0" err="1" smtClean="0"/>
              <a:t>partisipan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orang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unit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r>
              <a:rPr lang="en-US" dirty="0" err="1" smtClean="0"/>
              <a:t>Fasilitator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JAD </a:t>
            </a:r>
            <a:r>
              <a:rPr lang="en-US" dirty="0" err="1" smtClean="0"/>
              <a:t>dan</a:t>
            </a:r>
            <a:r>
              <a:rPr lang="en-US" dirty="0" smtClean="0"/>
              <a:t> e-JAD</a:t>
            </a:r>
          </a:p>
          <a:p>
            <a:pPr lvl="1"/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konsultan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endParaRPr lang="en-US" dirty="0" smtClean="0"/>
          </a:p>
          <a:p>
            <a:pPr lvl="1"/>
            <a:r>
              <a:rPr lang="en-US" dirty="0" err="1" smtClean="0"/>
              <a:t>Paham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diskusi</a:t>
            </a:r>
            <a:endParaRPr lang="en-US" dirty="0" smtClean="0"/>
          </a:p>
          <a:p>
            <a:pPr lvl="1"/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netral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opininya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95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Sesi</a:t>
            </a:r>
            <a:r>
              <a:rPr lang="en-US" dirty="0" smtClean="0"/>
              <a:t> JAD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Berlangsung</a:t>
            </a:r>
            <a:r>
              <a:rPr lang="en-US" dirty="0" smtClean="0"/>
              <a:t> </a:t>
            </a:r>
            <a:r>
              <a:rPr lang="en-US" dirty="0" err="1" smtClean="0"/>
              <a:t>setengah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 smtClean="0"/>
          </a:p>
          <a:p>
            <a:r>
              <a:rPr lang="en-US" dirty="0" err="1" smtClean="0"/>
              <a:t>Fasilitator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diskusi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jalurnya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agenda</a:t>
            </a:r>
          </a:p>
          <a:p>
            <a:pPr lvl="1"/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partisipan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jargon</a:t>
            </a:r>
          </a:p>
          <a:p>
            <a:pPr lvl="1"/>
            <a:r>
              <a:rPr lang="en-US" dirty="0" err="1" smtClean="0"/>
              <a:t>Mencatat</a:t>
            </a:r>
            <a:r>
              <a:rPr lang="en-US" dirty="0" smtClean="0"/>
              <a:t> input </a:t>
            </a:r>
            <a:r>
              <a:rPr lang="en-US" dirty="0" err="1" smtClean="0"/>
              <a:t>partisipan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32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 JAD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diserahkan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partisipan</a:t>
            </a:r>
            <a:r>
              <a:rPr lang="en-US" dirty="0" smtClean="0"/>
              <a:t> </a:t>
            </a:r>
            <a:r>
              <a:rPr lang="en-US" dirty="0" err="1" smtClean="0"/>
              <a:t>sekitar</a:t>
            </a:r>
            <a:r>
              <a:rPr lang="en-US" dirty="0" smtClean="0"/>
              <a:t> 1-2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sesi</a:t>
            </a:r>
            <a:r>
              <a:rPr lang="en-US" dirty="0" smtClean="0"/>
              <a:t> JAD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309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Kuisioner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Kuisioner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tertulis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,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utamanya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orang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509175694"/>
              </p:ext>
            </p:extLst>
          </p:nvPr>
        </p:nvGraphicFramePr>
        <p:xfrm>
          <a:off x="1538515" y="3904343"/>
          <a:ext cx="9477828" cy="2233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22548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1638654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5629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 txBox="1">
            <a:spLocks/>
          </p:cNvSpPr>
          <p:nvPr/>
        </p:nvSpPr>
        <p:spPr>
          <a:xfrm>
            <a:off x="1923143" y="1150257"/>
            <a:ext cx="8229600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/>
              <a:buNone/>
            </a:pPr>
            <a:r>
              <a:rPr lang="en-US" sz="4000" dirty="0" smtClean="0"/>
              <a:t>Good questionnaire design</a:t>
            </a:r>
          </a:p>
          <a:p>
            <a:endParaRPr lang="en-US" sz="3200" dirty="0"/>
          </a:p>
        </p:txBody>
      </p:sp>
      <p:pic>
        <p:nvPicPr>
          <p:cNvPr id="5" name="Picture 4" descr="Chapter_04_illus4"/>
          <p:cNvPicPr>
            <a:picLocks noChangeAspect="1" noChangeArrowheads="1"/>
          </p:cNvPicPr>
          <p:nvPr/>
        </p:nvPicPr>
        <p:blipFill>
          <a:blip r:embed="rId2" cstate="print"/>
          <a:srcRect l="28432" t="37120" r="28432" b="47728"/>
          <a:stretch>
            <a:fillRect/>
          </a:stretch>
        </p:blipFill>
        <p:spPr bwMode="auto">
          <a:xfrm>
            <a:off x="2685143" y="1912257"/>
            <a:ext cx="69342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7859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(</a:t>
            </a:r>
            <a:r>
              <a:rPr lang="en-US" i="1" dirty="0" smtClean="0"/>
              <a:t>as-is system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Dokumen</a:t>
            </a:r>
            <a:r>
              <a:rPr lang="en-US" dirty="0" smtClean="0"/>
              <a:t> (</a:t>
            </a:r>
            <a:r>
              <a:rPr lang="en-US" dirty="0" err="1" smtClean="0"/>
              <a:t>laporan</a:t>
            </a:r>
            <a:r>
              <a:rPr lang="en-US" dirty="0" smtClean="0"/>
              <a:t>, form, </a:t>
            </a:r>
            <a:r>
              <a:rPr lang="en-US" dirty="0" err="1" smtClean="0"/>
              <a:t>grafik</a:t>
            </a:r>
            <a:r>
              <a:rPr lang="en-US" dirty="0" smtClean="0"/>
              <a:t>)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sistem</a:t>
            </a:r>
            <a:r>
              <a:rPr lang="en-US" dirty="0" smtClean="0">
                <a:solidFill>
                  <a:srgbClr val="C00000"/>
                </a:solidFill>
              </a:rPr>
              <a:t> formal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Sistem</a:t>
            </a:r>
            <a:r>
              <a:rPr lang="en-US" dirty="0" smtClean="0">
                <a:solidFill>
                  <a:srgbClr val="C00000"/>
                </a:solidFill>
              </a:rPr>
              <a:t> “</a:t>
            </a:r>
            <a:r>
              <a:rPr lang="en-US" dirty="0" err="1" smtClean="0">
                <a:solidFill>
                  <a:srgbClr val="C00000"/>
                </a:solidFill>
              </a:rPr>
              <a:t>sebenarnya</a:t>
            </a:r>
            <a:r>
              <a:rPr lang="en-US" dirty="0" smtClean="0">
                <a:solidFill>
                  <a:srgbClr val="C00000"/>
                </a:solidFill>
              </a:rPr>
              <a:t>” </a:t>
            </a:r>
            <a:r>
              <a:rPr lang="en-US" dirty="0" err="1" smtClean="0">
                <a:solidFill>
                  <a:srgbClr val="C00000"/>
                </a:solidFill>
              </a:rPr>
              <a:t>atau</a:t>
            </a:r>
            <a:r>
              <a:rPr lang="en-US" dirty="0" smtClean="0">
                <a:solidFill>
                  <a:srgbClr val="C00000"/>
                </a:solidFill>
              </a:rPr>
              <a:t> informal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yang formal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Indikasi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form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form/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49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098" y="0"/>
            <a:ext cx="5627406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49829" y="769257"/>
            <a:ext cx="1886857" cy="28738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Contoh</a:t>
            </a:r>
            <a:r>
              <a:rPr lang="en-US" sz="2800" dirty="0" smtClean="0"/>
              <a:t> Form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Analisa</a:t>
            </a:r>
            <a:r>
              <a:rPr lang="en-US" sz="2800" dirty="0" smtClean="0"/>
              <a:t> </a:t>
            </a:r>
            <a:r>
              <a:rPr lang="en-US" sz="2800" dirty="0" err="1" smtClean="0"/>
              <a:t>Perubahan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432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pengamatan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proses yang </a:t>
            </a:r>
            <a:r>
              <a:rPr lang="en-US" dirty="0" err="1" smtClean="0"/>
              <a:t>dilakukan</a:t>
            </a:r>
            <a:endParaRPr lang="en-US" dirty="0" smtClean="0"/>
          </a:p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i="1" dirty="0" smtClean="0"/>
              <a:t>as-is system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validitas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lain</a:t>
            </a:r>
          </a:p>
          <a:p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</a:t>
            </a:r>
            <a:r>
              <a:rPr lang="en-US" dirty="0" err="1" smtClean="0"/>
              <a:t>biasanya</a:t>
            </a:r>
            <a:r>
              <a:rPr lang="en-US" dirty="0" smtClean="0"/>
              <a:t> orang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hati-hati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diamati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66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Elisitasi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373" y="2786744"/>
            <a:ext cx="1095925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65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08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6989261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647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bertanya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solusinya</a:t>
            </a:r>
            <a:endParaRPr lang="en-US" dirty="0" smtClean="0"/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incremental</a:t>
            </a:r>
          </a:p>
          <a:p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30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Cause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u="sng" dirty="0" err="1" smtClean="0">
                <a:solidFill>
                  <a:srgbClr val="C00000"/>
                </a:solidFill>
              </a:rPr>
              <a:t>akar</a:t>
            </a:r>
            <a:r>
              <a:rPr lang="en-US" u="sng" dirty="0" smtClean="0">
                <a:solidFill>
                  <a:srgbClr val="C00000"/>
                </a:solidFill>
              </a:rPr>
              <a:t> </a:t>
            </a:r>
            <a:r>
              <a:rPr lang="en-US" u="sng" dirty="0" err="1" smtClean="0">
                <a:solidFill>
                  <a:srgbClr val="C00000"/>
                </a:solidFill>
              </a:rPr>
              <a:t>masalah</a:t>
            </a:r>
            <a:r>
              <a:rPr lang="en-US" u="sng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r>
              <a:rPr lang="en-US" dirty="0" smtClean="0"/>
              <a:t>)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solusinya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64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297" y="640180"/>
            <a:ext cx="7316817" cy="5470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0" y="1494971"/>
            <a:ext cx="2349697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Masalah</a:t>
            </a:r>
            <a:r>
              <a:rPr lang="en-US" sz="2400" dirty="0" smtClean="0"/>
              <a:t> </a:t>
            </a:r>
            <a:r>
              <a:rPr lang="en-US" sz="2400" dirty="0" err="1" smtClean="0"/>
              <a:t>seringnya</a:t>
            </a:r>
            <a:r>
              <a:rPr lang="en-US" sz="2400" dirty="0" smtClean="0"/>
              <a:t> </a:t>
            </a:r>
            <a:r>
              <a:rPr lang="en-US" sz="2400" dirty="0" err="1" smtClean="0"/>
              <a:t>kehabisan</a:t>
            </a:r>
            <a:r>
              <a:rPr lang="en-US" sz="2400" dirty="0" smtClean="0"/>
              <a:t> </a:t>
            </a:r>
            <a:r>
              <a:rPr lang="en-US" sz="2400" dirty="0" err="1" smtClean="0"/>
              <a:t>stok</a:t>
            </a:r>
            <a:r>
              <a:rPr lang="en-US" sz="2400" dirty="0" smtClean="0"/>
              <a:t> </a:t>
            </a:r>
            <a:r>
              <a:rPr lang="en-US" sz="2400" dirty="0" err="1" smtClean="0"/>
              <a:t>barang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Ternyata</a:t>
            </a:r>
            <a:r>
              <a:rPr lang="en-US" sz="2400" dirty="0" smtClean="0"/>
              <a:t> </a:t>
            </a:r>
            <a:r>
              <a:rPr lang="en-US" sz="2400" dirty="0" err="1" smtClean="0"/>
              <a:t>akar</a:t>
            </a:r>
            <a:r>
              <a:rPr lang="en-US" sz="2400" dirty="0" smtClean="0"/>
              <a:t> </a:t>
            </a:r>
            <a:r>
              <a:rPr lang="en-US" sz="2400" dirty="0" err="1" smtClean="0"/>
              <a:t>permasalahannya</a:t>
            </a:r>
            <a:r>
              <a:rPr lang="en-US" sz="2400" dirty="0" smtClean="0"/>
              <a:t> </a:t>
            </a:r>
            <a:r>
              <a:rPr lang="en-US" sz="2400" dirty="0" err="1" smtClean="0"/>
              <a:t>cukup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409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Elisitasi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25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pemeriksaan</a:t>
            </a:r>
            <a:r>
              <a:rPr lang="en-US" dirty="0" smtClean="0"/>
              <a:t> yang </a:t>
            </a:r>
            <a:r>
              <a:rPr lang="en-US" dirty="0" err="1" smtClean="0"/>
              <a:t>detil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proses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as-is system</a:t>
            </a:r>
          </a:p>
          <a:p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total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total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proses</a:t>
            </a:r>
          </a:p>
          <a:p>
            <a:pPr lvl="1"/>
            <a:r>
              <a:rPr lang="en-US" dirty="0" err="1" smtClean="0"/>
              <a:t>Perbedaan</a:t>
            </a:r>
            <a:r>
              <a:rPr lang="en-US" dirty="0" smtClean="0"/>
              <a:t> yang </a:t>
            </a:r>
            <a:r>
              <a:rPr lang="en-US" dirty="0" err="1" smtClean="0"/>
              <a:t>signifikan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prosesnya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endParaRPr lang="en-US" dirty="0" smtClean="0"/>
          </a:p>
          <a:p>
            <a:r>
              <a:rPr lang="en-US" dirty="0" err="1" smtClean="0"/>
              <a:t>Solusi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Integrasi</a:t>
            </a:r>
            <a:r>
              <a:rPr lang="en-US" dirty="0" smtClean="0"/>
              <a:t> proses</a:t>
            </a:r>
          </a:p>
          <a:p>
            <a:pPr lvl="1"/>
            <a:r>
              <a:rPr lang="en-US" dirty="0" err="1" smtClean="0"/>
              <a:t>Paralelisasi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02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Activity-Based Costing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proses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endParaRPr lang="en-US" dirty="0" smtClean="0"/>
          </a:p>
          <a:p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dipertimbangkan</a:t>
            </a:r>
            <a:endParaRPr lang="en-US" dirty="0" smtClean="0"/>
          </a:p>
          <a:p>
            <a:r>
              <a:rPr lang="en-US" dirty="0" err="1" smtClean="0"/>
              <a:t>Analis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proses yang paling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biayanya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berfokus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memperbaiki</a:t>
            </a:r>
            <a:r>
              <a:rPr lang="en-US" dirty="0" smtClean="0"/>
              <a:t> proses </a:t>
            </a:r>
            <a:r>
              <a:rPr lang="en-US" dirty="0" err="1" smtClean="0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03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Benchmarking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lain</a:t>
            </a:r>
          </a:p>
          <a:p>
            <a:pPr lvl="1"/>
            <a:r>
              <a:rPr lang="en-US" dirty="0" err="1" smtClean="0"/>
              <a:t>Tujuannya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 smtClean="0"/>
          </a:p>
          <a:p>
            <a:r>
              <a:rPr lang="en-US" dirty="0" err="1" smtClean="0"/>
              <a:t>Analis</a:t>
            </a:r>
            <a:r>
              <a:rPr lang="en-US" dirty="0" smtClean="0"/>
              <a:t> </a:t>
            </a:r>
            <a:r>
              <a:rPr lang="en-US" dirty="0" err="1" smtClean="0"/>
              <a:t>mengunjungi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lain (</a:t>
            </a:r>
            <a:r>
              <a:rPr lang="en-US" dirty="0" err="1" smtClean="0"/>
              <a:t>biasanya</a:t>
            </a:r>
            <a:r>
              <a:rPr lang="en-US" dirty="0" smtClean="0"/>
              <a:t> yang leader di </a:t>
            </a:r>
            <a:r>
              <a:rPr lang="en-US" dirty="0" err="1" smtClean="0"/>
              <a:t>bidangnya</a:t>
            </a:r>
            <a:r>
              <a:rPr lang="en-US" dirty="0" smtClean="0"/>
              <a:t>)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mengamati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05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fundamental yang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endParaRPr lang="en-US" dirty="0" smtClean="0"/>
          </a:p>
          <a:p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6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2 </a:t>
            </a:r>
            <a:r>
              <a:rPr lang="en-US" dirty="0" err="1" smtClean="0"/>
              <a:t>langkah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Analis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mendaftar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diaplikasikan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keuntungannya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784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Analis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: </a:t>
            </a:r>
            <a:endParaRPr lang="en-US" dirty="0"/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mengeliminasi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,  </a:t>
            </a:r>
            <a:endParaRPr lang="en-US" dirty="0"/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proses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endParaRPr lang="en-US" dirty="0"/>
          </a:p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efeknya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30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tujuannya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49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2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2179" y="3924886"/>
            <a:ext cx="4473526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Analis</a:t>
            </a:r>
            <a:r>
              <a:rPr lang="en-US" sz="4000" dirty="0" smtClean="0"/>
              <a:t> = </a:t>
            </a:r>
            <a:r>
              <a:rPr lang="en-US" sz="4000" dirty="0" err="1" smtClean="0"/>
              <a:t>Detektif</a:t>
            </a:r>
            <a:endParaRPr lang="en-US" sz="4000" dirty="0"/>
          </a:p>
        </p:txBody>
      </p:sp>
      <p:sp>
        <p:nvSpPr>
          <p:cNvPr id="6" name="Oval 5"/>
          <p:cNvSpPr/>
          <p:nvPr/>
        </p:nvSpPr>
        <p:spPr>
          <a:xfrm>
            <a:off x="1716258" y="2180492"/>
            <a:ext cx="2644727" cy="998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Mencari</a:t>
            </a:r>
            <a:r>
              <a:rPr lang="en-US" sz="2000" dirty="0" smtClean="0"/>
              <a:t> </a:t>
            </a:r>
            <a:r>
              <a:rPr lang="en-US" sz="2000" dirty="0" err="1" smtClean="0"/>
              <a:t>petunjuk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276578" y="1255541"/>
            <a:ext cx="2644727" cy="998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Bertanya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para </a:t>
            </a:r>
            <a:r>
              <a:rPr lang="en-US" sz="2000" dirty="0" err="1" smtClean="0"/>
              <a:t>saksi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6836898" y="2180492"/>
            <a:ext cx="2644727" cy="998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Memperhatikan</a:t>
            </a:r>
            <a:r>
              <a:rPr lang="en-US" sz="2000" dirty="0" smtClean="0"/>
              <a:t> </a:t>
            </a:r>
            <a:r>
              <a:rPr lang="en-US" sz="2000" dirty="0" err="1" smtClean="0"/>
              <a:t>detil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55" y="3382896"/>
            <a:ext cx="1044966" cy="1590415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5" idx="0"/>
            <a:endCxn id="6" idx="4"/>
          </p:cNvCxnSpPr>
          <p:nvPr/>
        </p:nvCxnSpPr>
        <p:spPr>
          <a:xfrm flipH="1" flipV="1">
            <a:off x="3038622" y="3179298"/>
            <a:ext cx="2560320" cy="74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7" idx="4"/>
          </p:cNvCxnSpPr>
          <p:nvPr/>
        </p:nvCxnSpPr>
        <p:spPr>
          <a:xfrm flipV="1">
            <a:off x="5598942" y="2254347"/>
            <a:ext cx="0" cy="167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  <a:endCxn id="8" idx="4"/>
          </p:cNvCxnSpPr>
          <p:nvPr/>
        </p:nvCxnSpPr>
        <p:spPr>
          <a:xfrm flipV="1">
            <a:off x="5598942" y="3179298"/>
            <a:ext cx="2560320" cy="74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xplosion 2 19"/>
          <p:cNvSpPr/>
          <p:nvPr/>
        </p:nvSpPr>
        <p:spPr>
          <a:xfrm>
            <a:off x="7287064" y="4600136"/>
            <a:ext cx="4684542" cy="1716258"/>
          </a:xfrm>
          <a:prstGeom prst="irregularSeal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Elisitasi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Kebutuhan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14440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Elisitasi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5599828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7153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6645376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49598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Memilih</a:t>
            </a:r>
            <a:r>
              <a:rPr lang="en-US" dirty="0" smtClean="0"/>
              <a:t> Orang yang </a:t>
            </a:r>
            <a:r>
              <a:rPr lang="en-US" dirty="0" err="1" smtClean="0"/>
              <a:t>Diwawancara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Pilih</a:t>
            </a:r>
            <a:r>
              <a:rPr lang="en-US" dirty="0" smtClean="0"/>
              <a:t> orang </a:t>
            </a:r>
            <a:r>
              <a:rPr lang="en-US" dirty="0" err="1" smtClean="0"/>
              <a:t>pada</a:t>
            </a:r>
            <a:r>
              <a:rPr lang="en-US" dirty="0" smtClean="0"/>
              <a:t> level yang </a:t>
            </a:r>
            <a:r>
              <a:rPr lang="en-US" dirty="0" err="1" smtClean="0"/>
              <a:t>berbeda</a:t>
            </a:r>
            <a:r>
              <a:rPr lang="en-US" dirty="0" smtClean="0"/>
              <a:t> di </a:t>
            </a:r>
            <a:r>
              <a:rPr lang="en-US" dirty="0" err="1" smtClean="0"/>
              <a:t>organisasi</a:t>
            </a:r>
            <a:endParaRPr lang="en-US" dirty="0" smtClean="0"/>
          </a:p>
          <a:p>
            <a:pPr lvl="1"/>
            <a:r>
              <a:rPr lang="en-US" dirty="0" err="1" smtClean="0"/>
              <a:t>Tujuannya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detail proses </a:t>
            </a:r>
            <a:r>
              <a:rPr lang="en-US" dirty="0" err="1" smtClean="0"/>
              <a:t>bisnis</a:t>
            </a:r>
            <a:endParaRPr lang="en-US" dirty="0" smtClean="0"/>
          </a:p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endParaRPr lang="en-US" dirty="0" smtClean="0"/>
          </a:p>
          <a:p>
            <a:pPr lvl="1"/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orang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diwawancara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level senior manager, </a:t>
            </a:r>
            <a:r>
              <a:rPr lang="en-US" dirty="0" err="1" smtClean="0"/>
              <a:t>dilanjutkan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middle manager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orang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orang yang </a:t>
            </a:r>
            <a:r>
              <a:rPr lang="en-US" dirty="0" err="1" smtClean="0"/>
              <a:t>diwawancara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bertambah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02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975300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0004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63675823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6879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343</TotalTime>
  <Words>971</Words>
  <Application>Microsoft Office PowerPoint</Application>
  <PresentationFormat>Custom</PresentationFormat>
  <Paragraphs>170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Organic</vt:lpstr>
      <vt:lpstr>Elisitasi dan Analisis Kebutuhan</vt:lpstr>
      <vt:lpstr>Pokok Bahasan</vt:lpstr>
      <vt:lpstr>Teknik Elisitasi Kebutuhan</vt:lpstr>
      <vt:lpstr>Slide 4</vt:lpstr>
      <vt:lpstr>Teknik Elisitasi Kebutuhan</vt:lpstr>
      <vt:lpstr>Langkah-langkah Wawancara</vt:lpstr>
      <vt:lpstr>Memilih Orang yang Diwawancara</vt:lpstr>
      <vt:lpstr>Tipe Pertanyaan Wawancara</vt:lpstr>
      <vt:lpstr>Wawancara terstruktur vs tidak terstruktur</vt:lpstr>
      <vt:lpstr>Wawancara Top Down vs Bottom Up</vt:lpstr>
      <vt:lpstr>Menyiapkan Wawancara</vt:lpstr>
      <vt:lpstr>Saat Wawancara</vt:lpstr>
      <vt:lpstr>Follow Setelah Wawancara</vt:lpstr>
      <vt:lpstr>Joint Application Development</vt:lpstr>
      <vt:lpstr>Tahapan JAD</vt:lpstr>
      <vt:lpstr>Memilih Partisipan JAD</vt:lpstr>
      <vt:lpstr>Sesi JAD</vt:lpstr>
      <vt:lpstr>Follow-up JAD</vt:lpstr>
      <vt:lpstr>Kuisioner</vt:lpstr>
      <vt:lpstr>Slide 20</vt:lpstr>
      <vt:lpstr>Analisis Dokumen</vt:lpstr>
      <vt:lpstr>Slide 22</vt:lpstr>
      <vt:lpstr>Observasi</vt:lpstr>
      <vt:lpstr>Perbandingan Teknik Elisitasi</vt:lpstr>
      <vt:lpstr>Strategi Analisis Kebutuhan</vt:lpstr>
      <vt:lpstr>Strategi Analisis Kebutuhan</vt:lpstr>
      <vt:lpstr>Problem Analysis</vt:lpstr>
      <vt:lpstr>Root Cause Analysis</vt:lpstr>
      <vt:lpstr>Slide 29</vt:lpstr>
      <vt:lpstr>Duration Analysis</vt:lpstr>
      <vt:lpstr>Activity-Based Costing</vt:lpstr>
      <vt:lpstr>Informal Benchmarking</vt:lpstr>
      <vt:lpstr>Outcome Analysis</vt:lpstr>
      <vt:lpstr>Technology Analysis</vt:lpstr>
      <vt:lpstr>Activity Elimination</vt:lpstr>
      <vt:lpstr>Perbandingan Strategi Analisis</vt:lpstr>
      <vt:lpstr>Analisis Kasus Penggunaan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Penentuan Kebutuhan</dc:title>
  <dc:creator>ratih</dc:creator>
  <cp:lastModifiedBy>kuliah-if</cp:lastModifiedBy>
  <cp:revision>29</cp:revision>
  <dcterms:created xsi:type="dcterms:W3CDTF">2015-10-10T04:16:21Z</dcterms:created>
  <dcterms:modified xsi:type="dcterms:W3CDTF">2017-09-26T04:45:35Z</dcterms:modified>
</cp:coreProperties>
</file>