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9" r:id="rId9"/>
    <p:sldId id="268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8919C-0FA2-4E02-9A79-548513E088B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78AA5D-D621-499D-8A0C-1FA341EA8236}">
      <dgm:prSet/>
      <dgm:spPr/>
      <dgm:t>
        <a:bodyPr/>
        <a:lstStyle/>
        <a:p>
          <a:pPr rtl="0"/>
          <a:r>
            <a:rPr lang="en-US" dirty="0" smtClean="0"/>
            <a:t>Data </a:t>
          </a:r>
          <a:r>
            <a:rPr lang="en-US" dirty="0" err="1" smtClean="0"/>
            <a:t>adalah</a:t>
          </a:r>
          <a:r>
            <a:rPr lang="en-US" dirty="0" smtClean="0"/>
            <a:t> ………….</a:t>
          </a:r>
          <a:endParaRPr lang="en-US" dirty="0"/>
        </a:p>
      </dgm:t>
    </dgm:pt>
    <dgm:pt modelId="{9C5B829A-5EC6-4211-878B-75EFC917440C}" type="parTrans" cxnId="{78DE9CB3-6274-4AD1-ABDA-A8D08FDCE259}">
      <dgm:prSet/>
      <dgm:spPr/>
      <dgm:t>
        <a:bodyPr/>
        <a:lstStyle/>
        <a:p>
          <a:endParaRPr lang="en-US"/>
        </a:p>
      </dgm:t>
    </dgm:pt>
    <dgm:pt modelId="{A19C7BE8-3EBB-469F-BA03-F74B996826E1}" type="sibTrans" cxnId="{78DE9CB3-6274-4AD1-ABDA-A8D08FDCE259}">
      <dgm:prSet/>
      <dgm:spPr/>
      <dgm:t>
        <a:bodyPr/>
        <a:lstStyle/>
        <a:p>
          <a:endParaRPr lang="en-US"/>
        </a:p>
      </dgm:t>
    </dgm:pt>
    <dgm:pt modelId="{46F6E3D4-4ABF-4247-988A-D76DAD63C7BA}">
      <dgm:prSet/>
      <dgm:spPr/>
      <dgm:t>
        <a:bodyPr/>
        <a:lstStyle/>
        <a:p>
          <a:pPr rtl="0"/>
          <a:r>
            <a:rPr lang="en-US" dirty="0" err="1" smtClean="0"/>
            <a:t>Bentuk</a:t>
          </a:r>
          <a:r>
            <a:rPr lang="en-US" dirty="0" smtClean="0"/>
            <a:t> Data……</a:t>
          </a:r>
          <a:endParaRPr lang="en-US" dirty="0"/>
        </a:p>
      </dgm:t>
    </dgm:pt>
    <dgm:pt modelId="{3B22E050-6E75-4FF3-8D28-E3D80CEBA076}" type="parTrans" cxnId="{D7C939D4-1463-477D-87BE-EA21536A2AA1}">
      <dgm:prSet/>
      <dgm:spPr/>
      <dgm:t>
        <a:bodyPr/>
        <a:lstStyle/>
        <a:p>
          <a:endParaRPr lang="en-US"/>
        </a:p>
      </dgm:t>
    </dgm:pt>
    <dgm:pt modelId="{D6C1AF39-1593-4BDB-B957-C36AB6751A94}" type="sibTrans" cxnId="{D7C939D4-1463-477D-87BE-EA21536A2AA1}">
      <dgm:prSet/>
      <dgm:spPr/>
      <dgm:t>
        <a:bodyPr/>
        <a:lstStyle/>
        <a:p>
          <a:endParaRPr lang="en-US"/>
        </a:p>
      </dgm:t>
    </dgm:pt>
    <dgm:pt modelId="{AB1E0DE0-5751-4690-9A49-609C7BA56171}">
      <dgm:prSet/>
      <dgm:spPr/>
      <dgm:t>
        <a:bodyPr/>
        <a:lstStyle/>
        <a:p>
          <a:pPr rtl="0"/>
          <a:r>
            <a:rPr lang="en-US" dirty="0" err="1" smtClean="0"/>
            <a:t>Informasi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endParaRPr lang="en-US" dirty="0"/>
        </a:p>
      </dgm:t>
    </dgm:pt>
    <dgm:pt modelId="{E1F1BC3C-6CCF-46B6-ADD0-2B13AC3C7AC3}" type="parTrans" cxnId="{1A582541-3BB4-4EF6-A6DB-9267B25A144E}">
      <dgm:prSet/>
      <dgm:spPr/>
      <dgm:t>
        <a:bodyPr/>
        <a:lstStyle/>
        <a:p>
          <a:endParaRPr lang="en-US"/>
        </a:p>
      </dgm:t>
    </dgm:pt>
    <dgm:pt modelId="{48215F46-EAE4-40EB-842B-21E211DF1382}" type="sibTrans" cxnId="{1A582541-3BB4-4EF6-A6DB-9267B25A144E}">
      <dgm:prSet/>
      <dgm:spPr/>
      <dgm:t>
        <a:bodyPr/>
        <a:lstStyle/>
        <a:p>
          <a:endParaRPr lang="en-US"/>
        </a:p>
      </dgm:t>
    </dgm:pt>
    <dgm:pt modelId="{910B150B-B5D2-43F5-87E7-BE34FB1475B5}">
      <dgm:prSet/>
      <dgm:spPr/>
      <dgm:t>
        <a:bodyPr/>
        <a:lstStyle/>
        <a:p>
          <a:pPr rtl="0"/>
          <a:r>
            <a:rPr lang="en-US" dirty="0" err="1" smtClean="0"/>
            <a:t>Bagaimana</a:t>
          </a:r>
          <a:r>
            <a:rPr lang="en-US" dirty="0" smtClean="0"/>
            <a:t> </a:t>
          </a:r>
          <a:r>
            <a:rPr lang="en-US" dirty="0" err="1" smtClean="0"/>
            <a:t>mengubah</a:t>
          </a:r>
          <a:r>
            <a:rPr lang="en-US" dirty="0" smtClean="0"/>
            <a:t> data </a:t>
          </a:r>
          <a:r>
            <a:rPr lang="en-US" dirty="0" err="1" smtClean="0"/>
            <a:t>menjadi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r>
            <a:rPr lang="en-US" dirty="0" smtClean="0"/>
            <a:t> (PROSES)</a:t>
          </a:r>
          <a:endParaRPr lang="en-US" dirty="0"/>
        </a:p>
      </dgm:t>
    </dgm:pt>
    <dgm:pt modelId="{31717334-ACEF-42DE-9F81-C3C33C7730E5}" type="parTrans" cxnId="{F2A09B31-738D-4D44-A31C-69A2953469D7}">
      <dgm:prSet/>
      <dgm:spPr/>
      <dgm:t>
        <a:bodyPr/>
        <a:lstStyle/>
        <a:p>
          <a:endParaRPr lang="en-US"/>
        </a:p>
      </dgm:t>
    </dgm:pt>
    <dgm:pt modelId="{CC72AE03-62FF-4BF7-A8AC-FF429F3F804F}" type="sibTrans" cxnId="{F2A09B31-738D-4D44-A31C-69A2953469D7}">
      <dgm:prSet/>
      <dgm:spPr/>
      <dgm:t>
        <a:bodyPr/>
        <a:lstStyle/>
        <a:p>
          <a:endParaRPr lang="en-US"/>
        </a:p>
      </dgm:t>
    </dgm:pt>
    <dgm:pt modelId="{C82F31DB-ECDB-4A3C-8714-28EBA4757E8E}">
      <dgm:prSet/>
      <dgm:spPr/>
      <dgm:t>
        <a:bodyPr/>
        <a:lstStyle/>
        <a:p>
          <a:pPr rtl="0"/>
          <a:r>
            <a:rPr lang="en-US" dirty="0" err="1" smtClean="0"/>
            <a:t>Bentuk</a:t>
          </a:r>
          <a:r>
            <a:rPr lang="en-US" dirty="0" smtClean="0"/>
            <a:t> </a:t>
          </a:r>
          <a:r>
            <a:rPr lang="en-US" dirty="0" err="1" smtClean="0"/>
            <a:t>penyajian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endParaRPr lang="en-US" dirty="0"/>
        </a:p>
      </dgm:t>
    </dgm:pt>
    <dgm:pt modelId="{D194C1E8-189C-4097-9781-A8EEF0DFF11A}" type="parTrans" cxnId="{EAB0C4D0-C68B-4010-8275-CDA3A1D568D3}">
      <dgm:prSet/>
      <dgm:spPr/>
      <dgm:t>
        <a:bodyPr/>
        <a:lstStyle/>
        <a:p>
          <a:endParaRPr lang="en-US"/>
        </a:p>
      </dgm:t>
    </dgm:pt>
    <dgm:pt modelId="{328954B0-F775-4037-BAF3-F473232A5D15}" type="sibTrans" cxnId="{EAB0C4D0-C68B-4010-8275-CDA3A1D568D3}">
      <dgm:prSet/>
      <dgm:spPr/>
      <dgm:t>
        <a:bodyPr/>
        <a:lstStyle/>
        <a:p>
          <a:endParaRPr lang="en-US"/>
        </a:p>
      </dgm:t>
    </dgm:pt>
    <dgm:pt modelId="{35BA8D92-C643-4FB8-8461-B7B4D2E4D046}">
      <dgm:prSet/>
      <dgm:spPr/>
      <dgm:t>
        <a:bodyPr/>
        <a:lstStyle/>
        <a:p>
          <a:pPr rtl="0"/>
          <a:r>
            <a:rPr lang="en-US" dirty="0" smtClean="0"/>
            <a:t>Media </a:t>
          </a:r>
          <a:r>
            <a:rPr lang="en-US" dirty="0" err="1" smtClean="0"/>
            <a:t>Distribusi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endParaRPr lang="en-US" dirty="0"/>
        </a:p>
      </dgm:t>
    </dgm:pt>
    <dgm:pt modelId="{0DE93275-C593-47B1-A558-39ADBEA7D133}" type="parTrans" cxnId="{9B6D2222-17ED-43C3-87CE-099E49BFE457}">
      <dgm:prSet/>
      <dgm:spPr/>
      <dgm:t>
        <a:bodyPr/>
        <a:lstStyle/>
        <a:p>
          <a:endParaRPr lang="en-US"/>
        </a:p>
      </dgm:t>
    </dgm:pt>
    <dgm:pt modelId="{8EB95669-9F79-4AC2-A241-3CFFD9D64C4F}" type="sibTrans" cxnId="{9B6D2222-17ED-43C3-87CE-099E49BFE457}">
      <dgm:prSet/>
      <dgm:spPr/>
      <dgm:t>
        <a:bodyPr/>
        <a:lstStyle/>
        <a:p>
          <a:endParaRPr lang="en-US"/>
        </a:p>
      </dgm:t>
    </dgm:pt>
    <dgm:pt modelId="{9D9C0612-E824-46BD-AF74-15B8C57EABDB}" type="pres">
      <dgm:prSet presAssocID="{EE88919C-0FA2-4E02-9A79-548513E088B8}" presName="diagram" presStyleCnt="0">
        <dgm:presLayoutVars>
          <dgm:dir/>
          <dgm:resizeHandles val="exact"/>
        </dgm:presLayoutVars>
      </dgm:prSet>
      <dgm:spPr/>
    </dgm:pt>
    <dgm:pt modelId="{190BE664-6E3F-4D4C-8779-E91230E263CB}" type="pres">
      <dgm:prSet presAssocID="{6078AA5D-D621-499D-8A0C-1FA341EA8236}" presName="node" presStyleLbl="node1" presStyleIdx="0" presStyleCnt="6">
        <dgm:presLayoutVars>
          <dgm:bulletEnabled val="1"/>
        </dgm:presLayoutVars>
      </dgm:prSet>
      <dgm:spPr/>
    </dgm:pt>
    <dgm:pt modelId="{61B84E93-FB0B-4F2C-A5AD-3767ABEA4AB8}" type="pres">
      <dgm:prSet presAssocID="{A19C7BE8-3EBB-469F-BA03-F74B996826E1}" presName="sibTrans" presStyleCnt="0"/>
      <dgm:spPr/>
    </dgm:pt>
    <dgm:pt modelId="{9425B61D-65A9-49FC-ADF1-A9E127D21722}" type="pres">
      <dgm:prSet presAssocID="{46F6E3D4-4ABF-4247-988A-D76DAD63C7BA}" presName="node" presStyleLbl="node1" presStyleIdx="1" presStyleCnt="6">
        <dgm:presLayoutVars>
          <dgm:bulletEnabled val="1"/>
        </dgm:presLayoutVars>
      </dgm:prSet>
      <dgm:spPr/>
    </dgm:pt>
    <dgm:pt modelId="{5F94894D-2DDB-4842-A862-5590F939B994}" type="pres">
      <dgm:prSet presAssocID="{D6C1AF39-1593-4BDB-B957-C36AB6751A94}" presName="sibTrans" presStyleCnt="0"/>
      <dgm:spPr/>
    </dgm:pt>
    <dgm:pt modelId="{D8850345-34B7-4674-BA7B-F5788284D2D4}" type="pres">
      <dgm:prSet presAssocID="{AB1E0DE0-5751-4690-9A49-609C7BA56171}" presName="node" presStyleLbl="node1" presStyleIdx="2" presStyleCnt="6">
        <dgm:presLayoutVars>
          <dgm:bulletEnabled val="1"/>
        </dgm:presLayoutVars>
      </dgm:prSet>
      <dgm:spPr/>
    </dgm:pt>
    <dgm:pt modelId="{B741BDA0-A08F-4896-965E-4E0F8FB30850}" type="pres">
      <dgm:prSet presAssocID="{48215F46-EAE4-40EB-842B-21E211DF1382}" presName="sibTrans" presStyleCnt="0"/>
      <dgm:spPr/>
    </dgm:pt>
    <dgm:pt modelId="{82E086AE-EC8D-46B1-92D2-168FD4712997}" type="pres">
      <dgm:prSet presAssocID="{910B150B-B5D2-43F5-87E7-BE34FB1475B5}" presName="node" presStyleLbl="node1" presStyleIdx="3" presStyleCnt="6">
        <dgm:presLayoutVars>
          <dgm:bulletEnabled val="1"/>
        </dgm:presLayoutVars>
      </dgm:prSet>
      <dgm:spPr/>
    </dgm:pt>
    <dgm:pt modelId="{DB6BD135-47CA-4ADE-BFEF-52D54E3E7236}" type="pres">
      <dgm:prSet presAssocID="{CC72AE03-62FF-4BF7-A8AC-FF429F3F804F}" presName="sibTrans" presStyleCnt="0"/>
      <dgm:spPr/>
    </dgm:pt>
    <dgm:pt modelId="{9BE7779C-EB03-483A-90B6-6197DABC9D50}" type="pres">
      <dgm:prSet presAssocID="{C82F31DB-ECDB-4A3C-8714-28EBA4757E8E}" presName="node" presStyleLbl="node1" presStyleIdx="4" presStyleCnt="6">
        <dgm:presLayoutVars>
          <dgm:bulletEnabled val="1"/>
        </dgm:presLayoutVars>
      </dgm:prSet>
      <dgm:spPr/>
    </dgm:pt>
    <dgm:pt modelId="{EF837189-BBE8-4376-B6BC-1CD359A410CB}" type="pres">
      <dgm:prSet presAssocID="{328954B0-F775-4037-BAF3-F473232A5D15}" presName="sibTrans" presStyleCnt="0"/>
      <dgm:spPr/>
    </dgm:pt>
    <dgm:pt modelId="{267119F7-E778-45C1-A768-F12BE4BD6E59}" type="pres">
      <dgm:prSet presAssocID="{35BA8D92-C643-4FB8-8461-B7B4D2E4D046}" presName="node" presStyleLbl="node1" presStyleIdx="5" presStyleCnt="6">
        <dgm:presLayoutVars>
          <dgm:bulletEnabled val="1"/>
        </dgm:presLayoutVars>
      </dgm:prSet>
      <dgm:spPr/>
    </dgm:pt>
  </dgm:ptLst>
  <dgm:cxnLst>
    <dgm:cxn modelId="{D7C939D4-1463-477D-87BE-EA21536A2AA1}" srcId="{EE88919C-0FA2-4E02-9A79-548513E088B8}" destId="{46F6E3D4-4ABF-4247-988A-D76DAD63C7BA}" srcOrd="1" destOrd="0" parTransId="{3B22E050-6E75-4FF3-8D28-E3D80CEBA076}" sibTransId="{D6C1AF39-1593-4BDB-B957-C36AB6751A94}"/>
    <dgm:cxn modelId="{9B6D2222-17ED-43C3-87CE-099E49BFE457}" srcId="{EE88919C-0FA2-4E02-9A79-548513E088B8}" destId="{35BA8D92-C643-4FB8-8461-B7B4D2E4D046}" srcOrd="5" destOrd="0" parTransId="{0DE93275-C593-47B1-A558-39ADBEA7D133}" sibTransId="{8EB95669-9F79-4AC2-A241-3CFFD9D64C4F}"/>
    <dgm:cxn modelId="{BB6994EF-B632-4333-8F57-4EA3F0197C0A}" type="presOf" srcId="{6078AA5D-D621-499D-8A0C-1FA341EA8236}" destId="{190BE664-6E3F-4D4C-8779-E91230E263CB}" srcOrd="0" destOrd="0" presId="urn:microsoft.com/office/officeart/2005/8/layout/default"/>
    <dgm:cxn modelId="{4DA41D8A-4D34-4B18-A067-CFFF9106B193}" type="presOf" srcId="{46F6E3D4-4ABF-4247-988A-D76DAD63C7BA}" destId="{9425B61D-65A9-49FC-ADF1-A9E127D21722}" srcOrd="0" destOrd="0" presId="urn:microsoft.com/office/officeart/2005/8/layout/default"/>
    <dgm:cxn modelId="{93E73CCF-1A52-4ACD-93AE-30C6B46CF1C2}" type="presOf" srcId="{C82F31DB-ECDB-4A3C-8714-28EBA4757E8E}" destId="{9BE7779C-EB03-483A-90B6-6197DABC9D50}" srcOrd="0" destOrd="0" presId="urn:microsoft.com/office/officeart/2005/8/layout/default"/>
    <dgm:cxn modelId="{78DE9CB3-6274-4AD1-ABDA-A8D08FDCE259}" srcId="{EE88919C-0FA2-4E02-9A79-548513E088B8}" destId="{6078AA5D-D621-499D-8A0C-1FA341EA8236}" srcOrd="0" destOrd="0" parTransId="{9C5B829A-5EC6-4211-878B-75EFC917440C}" sibTransId="{A19C7BE8-3EBB-469F-BA03-F74B996826E1}"/>
    <dgm:cxn modelId="{2D482898-E420-463F-8C2F-5023F9134EF9}" type="presOf" srcId="{AB1E0DE0-5751-4690-9A49-609C7BA56171}" destId="{D8850345-34B7-4674-BA7B-F5788284D2D4}" srcOrd="0" destOrd="0" presId="urn:microsoft.com/office/officeart/2005/8/layout/default"/>
    <dgm:cxn modelId="{EAB0C4D0-C68B-4010-8275-CDA3A1D568D3}" srcId="{EE88919C-0FA2-4E02-9A79-548513E088B8}" destId="{C82F31DB-ECDB-4A3C-8714-28EBA4757E8E}" srcOrd="4" destOrd="0" parTransId="{D194C1E8-189C-4097-9781-A8EEF0DFF11A}" sibTransId="{328954B0-F775-4037-BAF3-F473232A5D15}"/>
    <dgm:cxn modelId="{1061087F-553D-48F2-9CAF-7128D01C7E94}" type="presOf" srcId="{910B150B-B5D2-43F5-87E7-BE34FB1475B5}" destId="{82E086AE-EC8D-46B1-92D2-168FD4712997}" srcOrd="0" destOrd="0" presId="urn:microsoft.com/office/officeart/2005/8/layout/default"/>
    <dgm:cxn modelId="{1A582541-3BB4-4EF6-A6DB-9267B25A144E}" srcId="{EE88919C-0FA2-4E02-9A79-548513E088B8}" destId="{AB1E0DE0-5751-4690-9A49-609C7BA56171}" srcOrd="2" destOrd="0" parTransId="{E1F1BC3C-6CCF-46B6-ADD0-2B13AC3C7AC3}" sibTransId="{48215F46-EAE4-40EB-842B-21E211DF1382}"/>
    <dgm:cxn modelId="{C853776E-47F0-4BCA-95FF-665A5F2B6886}" type="presOf" srcId="{35BA8D92-C643-4FB8-8461-B7B4D2E4D046}" destId="{267119F7-E778-45C1-A768-F12BE4BD6E59}" srcOrd="0" destOrd="0" presId="urn:microsoft.com/office/officeart/2005/8/layout/default"/>
    <dgm:cxn modelId="{F2A09B31-738D-4D44-A31C-69A2953469D7}" srcId="{EE88919C-0FA2-4E02-9A79-548513E088B8}" destId="{910B150B-B5D2-43F5-87E7-BE34FB1475B5}" srcOrd="3" destOrd="0" parTransId="{31717334-ACEF-42DE-9F81-C3C33C7730E5}" sibTransId="{CC72AE03-62FF-4BF7-A8AC-FF429F3F804F}"/>
    <dgm:cxn modelId="{70F3DF2E-8736-47F7-A579-913CD4796864}" type="presOf" srcId="{EE88919C-0FA2-4E02-9A79-548513E088B8}" destId="{9D9C0612-E824-46BD-AF74-15B8C57EABDB}" srcOrd="0" destOrd="0" presId="urn:microsoft.com/office/officeart/2005/8/layout/default"/>
    <dgm:cxn modelId="{1381EF96-E9B8-458C-84B9-69A5323DD95F}" type="presParOf" srcId="{9D9C0612-E824-46BD-AF74-15B8C57EABDB}" destId="{190BE664-6E3F-4D4C-8779-E91230E263CB}" srcOrd="0" destOrd="0" presId="urn:microsoft.com/office/officeart/2005/8/layout/default"/>
    <dgm:cxn modelId="{5F1F30C4-28EF-4F09-8BF1-911C823B04FB}" type="presParOf" srcId="{9D9C0612-E824-46BD-AF74-15B8C57EABDB}" destId="{61B84E93-FB0B-4F2C-A5AD-3767ABEA4AB8}" srcOrd="1" destOrd="0" presId="urn:microsoft.com/office/officeart/2005/8/layout/default"/>
    <dgm:cxn modelId="{7D02BD43-E7A1-4576-9F2E-08774E120856}" type="presParOf" srcId="{9D9C0612-E824-46BD-AF74-15B8C57EABDB}" destId="{9425B61D-65A9-49FC-ADF1-A9E127D21722}" srcOrd="2" destOrd="0" presId="urn:microsoft.com/office/officeart/2005/8/layout/default"/>
    <dgm:cxn modelId="{0C3DB71B-7584-4F10-AA45-5DBCFE2E7CBA}" type="presParOf" srcId="{9D9C0612-E824-46BD-AF74-15B8C57EABDB}" destId="{5F94894D-2DDB-4842-A862-5590F939B994}" srcOrd="3" destOrd="0" presId="urn:microsoft.com/office/officeart/2005/8/layout/default"/>
    <dgm:cxn modelId="{592C3357-913E-4127-A764-E03B0240BB4D}" type="presParOf" srcId="{9D9C0612-E824-46BD-AF74-15B8C57EABDB}" destId="{D8850345-34B7-4674-BA7B-F5788284D2D4}" srcOrd="4" destOrd="0" presId="urn:microsoft.com/office/officeart/2005/8/layout/default"/>
    <dgm:cxn modelId="{AFC5AF13-948F-4889-9F88-3EF997E5FA13}" type="presParOf" srcId="{9D9C0612-E824-46BD-AF74-15B8C57EABDB}" destId="{B741BDA0-A08F-4896-965E-4E0F8FB30850}" srcOrd="5" destOrd="0" presId="urn:microsoft.com/office/officeart/2005/8/layout/default"/>
    <dgm:cxn modelId="{4081145B-A3C1-4330-96F2-6773F3C213C8}" type="presParOf" srcId="{9D9C0612-E824-46BD-AF74-15B8C57EABDB}" destId="{82E086AE-EC8D-46B1-92D2-168FD4712997}" srcOrd="6" destOrd="0" presId="urn:microsoft.com/office/officeart/2005/8/layout/default"/>
    <dgm:cxn modelId="{52A6489D-037F-4969-AC2F-F1B78F35EF89}" type="presParOf" srcId="{9D9C0612-E824-46BD-AF74-15B8C57EABDB}" destId="{DB6BD135-47CA-4ADE-BFEF-52D54E3E7236}" srcOrd="7" destOrd="0" presId="urn:microsoft.com/office/officeart/2005/8/layout/default"/>
    <dgm:cxn modelId="{A339D2FD-CAAC-4723-A2DA-283D2E99D770}" type="presParOf" srcId="{9D9C0612-E824-46BD-AF74-15B8C57EABDB}" destId="{9BE7779C-EB03-483A-90B6-6197DABC9D50}" srcOrd="8" destOrd="0" presId="urn:microsoft.com/office/officeart/2005/8/layout/default"/>
    <dgm:cxn modelId="{F90852B2-C8A2-44B6-85E0-406EA9C32D1A}" type="presParOf" srcId="{9D9C0612-E824-46BD-AF74-15B8C57EABDB}" destId="{EF837189-BBE8-4376-B6BC-1CD359A410CB}" srcOrd="9" destOrd="0" presId="urn:microsoft.com/office/officeart/2005/8/layout/default"/>
    <dgm:cxn modelId="{3C0BDEDD-03BF-4449-83D6-35F2038DFD29}" type="presParOf" srcId="{9D9C0612-E824-46BD-AF74-15B8C57EABDB}" destId="{267119F7-E778-45C1-A768-F12BE4BD6E59}" srcOrd="10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D41698-6C62-4CD7-9E11-1C6DC6AEE9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85022D-88B6-4FCF-B1D2-3454A6D343E0}">
      <dgm:prSet/>
      <dgm:spPr/>
      <dgm:t>
        <a:bodyPr/>
        <a:lstStyle/>
        <a:p>
          <a:pPr rtl="0"/>
          <a:r>
            <a:rPr lang="en-US" dirty="0" err="1" smtClean="0"/>
            <a:t>Definisi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endParaRPr lang="en-US" dirty="0"/>
        </a:p>
      </dgm:t>
    </dgm:pt>
    <dgm:pt modelId="{CFECFCB0-8A2E-4EBD-9254-3BEA3B724BDA}" type="parTrans" cxnId="{05357416-C661-432E-9742-1165B06A70B0}">
      <dgm:prSet/>
      <dgm:spPr/>
      <dgm:t>
        <a:bodyPr/>
        <a:lstStyle/>
        <a:p>
          <a:endParaRPr lang="en-US"/>
        </a:p>
      </dgm:t>
    </dgm:pt>
    <dgm:pt modelId="{F502B449-37FA-4C71-8391-8F148168F2F4}" type="sibTrans" cxnId="{05357416-C661-432E-9742-1165B06A70B0}">
      <dgm:prSet/>
      <dgm:spPr/>
      <dgm:t>
        <a:bodyPr/>
        <a:lstStyle/>
        <a:p>
          <a:endParaRPr lang="en-US"/>
        </a:p>
      </dgm:t>
    </dgm:pt>
    <dgm:pt modelId="{2D066B41-B4CC-483F-8E75-4E5549A20723}">
      <dgm:prSet/>
      <dgm:spPr/>
      <dgm:t>
        <a:bodyPr/>
        <a:lstStyle/>
        <a:p>
          <a:pPr rtl="0"/>
          <a:r>
            <a:rPr lang="en-US" dirty="0" err="1" smtClean="0"/>
            <a:t>Definisi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endParaRPr lang="en-US" dirty="0"/>
        </a:p>
      </dgm:t>
    </dgm:pt>
    <dgm:pt modelId="{198BE953-65D8-4B26-94B6-50530D9819B1}" type="parTrans" cxnId="{7C2BE13A-284B-4A1B-B083-DA2E12414B0C}">
      <dgm:prSet/>
      <dgm:spPr/>
      <dgm:t>
        <a:bodyPr/>
        <a:lstStyle/>
        <a:p>
          <a:endParaRPr lang="en-US"/>
        </a:p>
      </dgm:t>
    </dgm:pt>
    <dgm:pt modelId="{F4B8B166-373E-456D-BC6F-A007EEF5BD02}" type="sibTrans" cxnId="{7C2BE13A-284B-4A1B-B083-DA2E12414B0C}">
      <dgm:prSet/>
      <dgm:spPr/>
      <dgm:t>
        <a:bodyPr/>
        <a:lstStyle/>
        <a:p>
          <a:endParaRPr lang="en-US"/>
        </a:p>
      </dgm:t>
    </dgm:pt>
    <dgm:pt modelId="{04F917EB-DF85-43F8-A9FB-CCB02EC549A0}">
      <dgm:prSet/>
      <dgm:spPr/>
      <dgm:t>
        <a:bodyPr/>
        <a:lstStyle/>
        <a:p>
          <a:pPr rtl="0"/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………</a:t>
          </a:r>
          <a:endParaRPr lang="en-US" dirty="0"/>
        </a:p>
      </dgm:t>
    </dgm:pt>
    <dgm:pt modelId="{8B13C174-4984-4119-8D71-792CB7CBCC89}" type="parTrans" cxnId="{77D7C0CE-4C37-44B2-A660-C536CE5283BC}">
      <dgm:prSet/>
      <dgm:spPr/>
      <dgm:t>
        <a:bodyPr/>
        <a:lstStyle/>
        <a:p>
          <a:endParaRPr lang="en-US"/>
        </a:p>
      </dgm:t>
    </dgm:pt>
    <dgm:pt modelId="{A3837C15-9C70-4032-B245-30FF0D02D0BC}" type="sibTrans" cxnId="{77D7C0CE-4C37-44B2-A660-C536CE5283BC}">
      <dgm:prSet/>
      <dgm:spPr/>
      <dgm:t>
        <a:bodyPr/>
        <a:lstStyle/>
        <a:p>
          <a:endParaRPr lang="en-US"/>
        </a:p>
      </dgm:t>
    </dgm:pt>
    <dgm:pt modelId="{4965671D-DAE4-43A1-88A1-C12C469C454B}">
      <dgm:prSet/>
      <dgm:spPr/>
      <dgm:t>
        <a:bodyPr/>
        <a:lstStyle/>
        <a:p>
          <a:pPr rtl="0"/>
          <a:r>
            <a:rPr lang="en-US" dirty="0" err="1" smtClean="0"/>
            <a:t>Komponen</a:t>
          </a:r>
          <a:r>
            <a:rPr lang="en-US" dirty="0" smtClean="0"/>
            <a:t> </a:t>
          </a:r>
          <a:r>
            <a:rPr lang="en-US" dirty="0" err="1" smtClean="0"/>
            <a:t>pembentuk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r>
            <a:rPr lang="en-US" dirty="0" smtClean="0"/>
            <a:t>?</a:t>
          </a:r>
          <a:endParaRPr lang="en-US" dirty="0"/>
        </a:p>
      </dgm:t>
    </dgm:pt>
    <dgm:pt modelId="{A982D3CE-846D-4B44-8C0E-E3EA3953B829}" type="parTrans" cxnId="{2E17336B-476E-4625-B451-1AD7D57B8E59}">
      <dgm:prSet/>
      <dgm:spPr/>
      <dgm:t>
        <a:bodyPr/>
        <a:lstStyle/>
        <a:p>
          <a:endParaRPr lang="en-US"/>
        </a:p>
      </dgm:t>
    </dgm:pt>
    <dgm:pt modelId="{9760DA8F-714A-4735-808C-F2B75814B39E}" type="sibTrans" cxnId="{2E17336B-476E-4625-B451-1AD7D57B8E59}">
      <dgm:prSet/>
      <dgm:spPr/>
      <dgm:t>
        <a:bodyPr/>
        <a:lstStyle/>
        <a:p>
          <a:endParaRPr lang="en-US"/>
        </a:p>
      </dgm:t>
    </dgm:pt>
    <dgm:pt modelId="{D05B2308-521B-452F-ABC2-2544352454DF}" type="pres">
      <dgm:prSet presAssocID="{8FD41698-6C62-4CD7-9E11-1C6DC6AEE9A3}" presName="linear" presStyleCnt="0">
        <dgm:presLayoutVars>
          <dgm:animLvl val="lvl"/>
          <dgm:resizeHandles val="exact"/>
        </dgm:presLayoutVars>
      </dgm:prSet>
      <dgm:spPr/>
    </dgm:pt>
    <dgm:pt modelId="{EDF78874-B0A3-4190-9A0C-D44E2DA5C377}" type="pres">
      <dgm:prSet presAssocID="{6085022D-88B6-4FCF-B1D2-3454A6D343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FDD0BE-4F01-4696-9846-B28BB271DCF3}" type="pres">
      <dgm:prSet presAssocID="{F502B449-37FA-4C71-8391-8F148168F2F4}" presName="spacer" presStyleCnt="0"/>
      <dgm:spPr/>
    </dgm:pt>
    <dgm:pt modelId="{E4A917BE-867B-44DD-801F-4608A192A42E}" type="pres">
      <dgm:prSet presAssocID="{2D066B41-B4CC-483F-8E75-4E5549A207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7EBF37-F5C4-45C4-B62F-EBE649B9601F}" type="pres">
      <dgm:prSet presAssocID="{F4B8B166-373E-456D-BC6F-A007EEF5BD02}" presName="spacer" presStyleCnt="0"/>
      <dgm:spPr/>
    </dgm:pt>
    <dgm:pt modelId="{77E29E23-6411-419E-8413-5DB618AB2809}" type="pres">
      <dgm:prSet presAssocID="{04F917EB-DF85-43F8-A9FB-CCB02EC549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AA571C2-682D-4E48-82E8-2DDB2A218960}" type="pres">
      <dgm:prSet presAssocID="{A3837C15-9C70-4032-B245-30FF0D02D0BC}" presName="spacer" presStyleCnt="0"/>
      <dgm:spPr/>
    </dgm:pt>
    <dgm:pt modelId="{2CE3081A-2AF2-449E-A958-E92C3E2223BF}" type="pres">
      <dgm:prSet presAssocID="{4965671D-DAE4-43A1-88A1-C12C469C454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2BE13A-284B-4A1B-B083-DA2E12414B0C}" srcId="{8FD41698-6C62-4CD7-9E11-1C6DC6AEE9A3}" destId="{2D066B41-B4CC-483F-8E75-4E5549A20723}" srcOrd="1" destOrd="0" parTransId="{198BE953-65D8-4B26-94B6-50530D9819B1}" sibTransId="{F4B8B166-373E-456D-BC6F-A007EEF5BD02}"/>
    <dgm:cxn modelId="{C9AFB3C3-B4C1-48F6-8D6D-77D4A26DDFD0}" type="presOf" srcId="{04F917EB-DF85-43F8-A9FB-CCB02EC549A0}" destId="{77E29E23-6411-419E-8413-5DB618AB2809}" srcOrd="0" destOrd="0" presId="urn:microsoft.com/office/officeart/2005/8/layout/vList2"/>
    <dgm:cxn modelId="{2E17336B-476E-4625-B451-1AD7D57B8E59}" srcId="{8FD41698-6C62-4CD7-9E11-1C6DC6AEE9A3}" destId="{4965671D-DAE4-43A1-88A1-C12C469C454B}" srcOrd="3" destOrd="0" parTransId="{A982D3CE-846D-4B44-8C0E-E3EA3953B829}" sibTransId="{9760DA8F-714A-4735-808C-F2B75814B39E}"/>
    <dgm:cxn modelId="{270B8419-892F-4C18-BD8F-1DDA5542A6CE}" type="presOf" srcId="{6085022D-88B6-4FCF-B1D2-3454A6D343E0}" destId="{EDF78874-B0A3-4190-9A0C-D44E2DA5C377}" srcOrd="0" destOrd="0" presId="urn:microsoft.com/office/officeart/2005/8/layout/vList2"/>
    <dgm:cxn modelId="{05357416-C661-432E-9742-1165B06A70B0}" srcId="{8FD41698-6C62-4CD7-9E11-1C6DC6AEE9A3}" destId="{6085022D-88B6-4FCF-B1D2-3454A6D343E0}" srcOrd="0" destOrd="0" parTransId="{CFECFCB0-8A2E-4EBD-9254-3BEA3B724BDA}" sibTransId="{F502B449-37FA-4C71-8391-8F148168F2F4}"/>
    <dgm:cxn modelId="{77D7C0CE-4C37-44B2-A660-C536CE5283BC}" srcId="{8FD41698-6C62-4CD7-9E11-1C6DC6AEE9A3}" destId="{04F917EB-DF85-43F8-A9FB-CCB02EC549A0}" srcOrd="2" destOrd="0" parTransId="{8B13C174-4984-4119-8D71-792CB7CBCC89}" sibTransId="{A3837C15-9C70-4032-B245-30FF0D02D0BC}"/>
    <dgm:cxn modelId="{3D55C4EF-0840-4BFD-A5C7-5D2D7C3E8BB2}" type="presOf" srcId="{8FD41698-6C62-4CD7-9E11-1C6DC6AEE9A3}" destId="{D05B2308-521B-452F-ABC2-2544352454DF}" srcOrd="0" destOrd="0" presId="urn:microsoft.com/office/officeart/2005/8/layout/vList2"/>
    <dgm:cxn modelId="{ABC3DB08-2F10-4389-BE18-204839976EDD}" type="presOf" srcId="{4965671D-DAE4-43A1-88A1-C12C469C454B}" destId="{2CE3081A-2AF2-449E-A958-E92C3E2223BF}" srcOrd="0" destOrd="0" presId="urn:microsoft.com/office/officeart/2005/8/layout/vList2"/>
    <dgm:cxn modelId="{E72C1A60-8C78-46B0-A594-0694C994E877}" type="presOf" srcId="{2D066B41-B4CC-483F-8E75-4E5549A20723}" destId="{E4A917BE-867B-44DD-801F-4608A192A42E}" srcOrd="0" destOrd="0" presId="urn:microsoft.com/office/officeart/2005/8/layout/vList2"/>
    <dgm:cxn modelId="{E46CD4EF-37E5-4047-8532-56D54EC596D3}" type="presParOf" srcId="{D05B2308-521B-452F-ABC2-2544352454DF}" destId="{EDF78874-B0A3-4190-9A0C-D44E2DA5C377}" srcOrd="0" destOrd="0" presId="urn:microsoft.com/office/officeart/2005/8/layout/vList2"/>
    <dgm:cxn modelId="{77B046E6-6B1B-4649-8CE4-0591BD43EAE6}" type="presParOf" srcId="{D05B2308-521B-452F-ABC2-2544352454DF}" destId="{D7FDD0BE-4F01-4696-9846-B28BB271DCF3}" srcOrd="1" destOrd="0" presId="urn:microsoft.com/office/officeart/2005/8/layout/vList2"/>
    <dgm:cxn modelId="{E54D89FA-253C-4688-8FC1-FE2F1AA70105}" type="presParOf" srcId="{D05B2308-521B-452F-ABC2-2544352454DF}" destId="{E4A917BE-867B-44DD-801F-4608A192A42E}" srcOrd="2" destOrd="0" presId="urn:microsoft.com/office/officeart/2005/8/layout/vList2"/>
    <dgm:cxn modelId="{C15BAFB9-00D3-4B9E-BAD6-1005A3D4F38B}" type="presParOf" srcId="{D05B2308-521B-452F-ABC2-2544352454DF}" destId="{B07EBF37-F5C4-45C4-B62F-EBE649B9601F}" srcOrd="3" destOrd="0" presId="urn:microsoft.com/office/officeart/2005/8/layout/vList2"/>
    <dgm:cxn modelId="{9C45B7E0-F21A-4DFF-B06D-9B5DB1D7F856}" type="presParOf" srcId="{D05B2308-521B-452F-ABC2-2544352454DF}" destId="{77E29E23-6411-419E-8413-5DB618AB2809}" srcOrd="4" destOrd="0" presId="urn:microsoft.com/office/officeart/2005/8/layout/vList2"/>
    <dgm:cxn modelId="{02177B5F-448B-4E5D-9160-AA0B44A57789}" type="presParOf" srcId="{D05B2308-521B-452F-ABC2-2544352454DF}" destId="{9AA571C2-682D-4E48-82E8-2DDB2A218960}" srcOrd="5" destOrd="0" presId="urn:microsoft.com/office/officeart/2005/8/layout/vList2"/>
    <dgm:cxn modelId="{9DFDD445-D91B-4FCF-AC63-0D46F49E0DA3}" type="presParOf" srcId="{D05B2308-521B-452F-ABC2-2544352454DF}" destId="{2CE3081A-2AF2-449E-A958-E92C3E2223BF}" srcOrd="6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B3F-FD3E-486C-91B6-B73C8228CFD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E187-2573-4837-B771-6AF5ACF95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B3F-FD3E-486C-91B6-B73C8228CFD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E187-2573-4837-B771-6AF5ACF95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B3F-FD3E-486C-91B6-B73C8228CFD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E187-2573-4837-B771-6AF5ACF95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B3F-FD3E-486C-91B6-B73C8228CFD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E187-2573-4837-B771-6AF5ACF95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B3F-FD3E-486C-91B6-B73C8228CFD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E187-2573-4837-B771-6AF5ACF95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B3F-FD3E-486C-91B6-B73C8228CFD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E187-2573-4837-B771-6AF5ACF95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B3F-FD3E-486C-91B6-B73C8228CFD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E187-2573-4837-B771-6AF5ACF95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B3F-FD3E-486C-91B6-B73C8228CFD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7E187-2573-4837-B771-6AF5ACF953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B3F-FD3E-486C-91B6-B73C8228CFD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E187-2573-4837-B771-6AF5ACF95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B3F-FD3E-486C-91B6-B73C8228CFD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D467E187-2573-4837-B771-6AF5ACF95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AB657B3F-FD3E-486C-91B6-B73C8228CFD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E187-2573-4837-B771-6AF5ACF95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657B3F-FD3E-486C-91B6-B73C8228CFD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467E187-2573-4837-B771-6AF5ACF95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Minggu</a:t>
            </a:r>
            <a:r>
              <a:rPr lang="en-US" dirty="0" smtClean="0"/>
              <a:t> ke-1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74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lain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Kelompok</a:t>
            </a:r>
            <a:r>
              <a:rPr lang="en-US" dirty="0" smtClean="0"/>
              <a:t> : 2 orang</a:t>
            </a:r>
          </a:p>
          <a:p>
            <a:pPr lvl="1"/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: data, </a:t>
            </a:r>
            <a:r>
              <a:rPr lang="en-US" dirty="0" err="1" smtClean="0"/>
              <a:t>proses</a:t>
            </a:r>
            <a:r>
              <a:rPr lang="en-US" dirty="0" smtClean="0"/>
              <a:t>, </a:t>
            </a:r>
            <a:r>
              <a:rPr lang="en-US" dirty="0" err="1" smtClean="0"/>
              <a:t>informasi</a:t>
            </a:r>
            <a:r>
              <a:rPr lang="en-US" dirty="0" smtClean="0"/>
              <a:t>, people, software, hardware</a:t>
            </a:r>
          </a:p>
          <a:p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1916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Jenis2 SI</a:t>
            </a:r>
          </a:p>
          <a:p>
            <a:r>
              <a:rPr lang="en-US" dirty="0" smtClean="0"/>
              <a:t>SDLC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0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Baca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Baca PPT di </a:t>
            </a:r>
            <a:r>
              <a:rPr lang="en-US" dirty="0" err="1" smtClean="0"/>
              <a:t>freeshare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Ke-2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rangkuman</a:t>
            </a:r>
            <a:r>
              <a:rPr lang="en-US" dirty="0" smtClean="0"/>
              <a:t> </a:t>
            </a:r>
            <a:r>
              <a:rPr lang="en-US" dirty="0" err="1" smtClean="0"/>
              <a:t>maks</a:t>
            </a:r>
            <a:r>
              <a:rPr lang="en-US" dirty="0" smtClean="0"/>
              <a:t> 1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 A4</a:t>
            </a:r>
          </a:p>
          <a:p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endParaRPr lang="en-US" dirty="0" smtClean="0"/>
          </a:p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endParaRPr lang="en-US" dirty="0" smtClean="0"/>
          </a:p>
          <a:p>
            <a:r>
              <a:rPr lang="en-US" dirty="0" smtClean="0"/>
              <a:t>NRP </a:t>
            </a:r>
            <a:r>
              <a:rPr lang="en-US" dirty="0" err="1" smtClean="0"/>
              <a:t>Ganjil</a:t>
            </a:r>
            <a:r>
              <a:rPr lang="en-US" dirty="0" smtClean="0"/>
              <a:t>: (</a:t>
            </a:r>
            <a:r>
              <a:rPr lang="en-US" dirty="0" err="1" smtClean="0"/>
              <a:t>Daur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</a:p>
          <a:p>
            <a:r>
              <a:rPr lang="en-US" dirty="0" smtClean="0"/>
              <a:t>NRP </a:t>
            </a:r>
            <a:r>
              <a:rPr lang="en-US" dirty="0" err="1" smtClean="0"/>
              <a:t>Genap</a:t>
            </a:r>
            <a:r>
              <a:rPr lang="en-US" dirty="0" smtClean="0"/>
              <a:t>: Jenis2 SI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: Ada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</a:t>
            </a:r>
            <a:r>
              <a:rPr lang="en-US" dirty="0" err="1" smtClean="0"/>
              <a:t>ppt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menguatkan</a:t>
            </a:r>
            <a:r>
              <a:rPr lang="en-US" dirty="0" smtClean="0"/>
              <a:t> (</a:t>
            </a:r>
            <a:r>
              <a:rPr lang="en-US" dirty="0" err="1" smtClean="0"/>
              <a:t>sertakan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648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995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46926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0BE664-6E3F-4D4C-8779-E91230E26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90BE664-6E3F-4D4C-8779-E91230E263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25B61D-65A9-49FC-ADF1-A9E127D21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425B61D-65A9-49FC-ADF1-A9E127D217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850345-34B7-4674-BA7B-F5788284D2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8850345-34B7-4674-BA7B-F5788284D2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E086AE-EC8D-46B1-92D2-168FD4712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2E086AE-EC8D-46B1-92D2-168FD47129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E7779C-EB03-483A-90B6-6197DABC9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9BE7779C-EB03-483A-90B6-6197DABC9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7119F7-E778-45C1-A768-F12BE4BD6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267119F7-E778-45C1-A768-F12BE4BD6E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995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849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F78874-B0A3-4190-9A0C-D44E2DA5C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F78874-B0A3-4190-9A0C-D44E2DA5C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A917BE-867B-44DD-801F-4608A192A4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4A917BE-867B-44DD-801F-4608A192A4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E29E23-6411-419E-8413-5DB618AB2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7E29E23-6411-419E-8413-5DB618AB2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E3081A-2AF2-449E-A958-E92C3E2223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CE3081A-2AF2-449E-A958-E92C3E2223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kumpulan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elemen-elemen</a:t>
            </a:r>
            <a:r>
              <a:rPr lang="en-US" sz="2800" dirty="0"/>
              <a:t> yang </a:t>
            </a:r>
            <a:r>
              <a:rPr lang="en-US" sz="2800" dirty="0" err="1"/>
              <a:t>saling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</a:rPr>
              <a:t>terkait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memroses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masukan</a:t>
            </a:r>
            <a:r>
              <a:rPr lang="en-US" sz="2800" dirty="0"/>
              <a:t> (input) yang </a:t>
            </a:r>
            <a:r>
              <a:rPr lang="en-US" sz="2800" dirty="0" err="1"/>
              <a:t>ditujukan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mengolah</a:t>
            </a:r>
            <a:r>
              <a:rPr lang="en-US" sz="2800" dirty="0"/>
              <a:t> </a:t>
            </a:r>
            <a:r>
              <a:rPr lang="en-US" sz="2800" dirty="0" err="1"/>
              <a:t>masukan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keluaran</a:t>
            </a:r>
            <a:r>
              <a:rPr lang="en-US" sz="2800" dirty="0"/>
              <a:t> (output) yang </a:t>
            </a:r>
            <a:r>
              <a:rPr lang="en-US" sz="2800" dirty="0" err="1"/>
              <a:t>diinginkan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07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cs typeface="Times New Roman" panose="02020603050405020304" pitchFamily="18" charset="0"/>
              </a:rPr>
              <a:t>Rangkaian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data yang </a:t>
            </a:r>
            <a:r>
              <a:rPr lang="en-US" sz="2800" dirty="0" err="1" smtClean="0">
                <a:cs typeface="Times New Roman" panose="02020603050405020304" pitchFamily="18" charset="0"/>
              </a:rPr>
              <a:t>sudah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diolah</a:t>
            </a:r>
            <a:r>
              <a:rPr lang="en-US" sz="2800" dirty="0" smtClean="0"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cs typeface="Times New Roman" panose="02020603050405020304" pitchFamily="18" charset="0"/>
              </a:rPr>
              <a:t>mempunyai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sifat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sementara</a:t>
            </a:r>
            <a:r>
              <a:rPr lang="en-US" sz="2800" dirty="0"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cs typeface="Times New Roman" panose="02020603050405020304" pitchFamily="18" charset="0"/>
              </a:rPr>
              <a:t>bergantung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pada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waktu</a:t>
            </a:r>
            <a:r>
              <a:rPr lang="en-US" sz="2800" dirty="0"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cs typeface="Times New Roman" panose="02020603050405020304" pitchFamily="18" charset="0"/>
              </a:rPr>
              <a:t>dan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mempunyai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arti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bagi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penerimanya</a:t>
            </a:r>
            <a:r>
              <a:rPr lang="en-US" sz="2800" dirty="0"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cs typeface="Times New Roman" panose="02020603050405020304" pitchFamily="18" charset="0"/>
              </a:rPr>
              <a:t>Informasi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mempunyai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nilai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tindakan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atau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keputusan</a:t>
            </a:r>
            <a:r>
              <a:rPr lang="en-US" sz="28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336774" y="1133061"/>
            <a:ext cx="7162800" cy="2133600"/>
          </a:xfrm>
          <a:prstGeom prst="irregularSeal2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 err="1"/>
              <a:t>daya</a:t>
            </a:r>
            <a:r>
              <a:rPr lang="en-US" sz="2800" dirty="0"/>
              <a:t>  </a:t>
            </a:r>
            <a:r>
              <a:rPr lang="en-US" sz="2800" dirty="0" err="1"/>
              <a:t>organisasi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454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Sistem Informasi: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09800" y="1981200"/>
            <a:ext cx="7772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dirty="0"/>
              <a:t>  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 yang </a:t>
            </a:r>
            <a:r>
              <a:rPr lang="en-US" sz="2800" dirty="0" err="1"/>
              <a:t>mempertemukan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pengolahan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,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bersifat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manajerial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strategi</a:t>
            </a:r>
            <a:r>
              <a:rPr lang="en-US" sz="2800" dirty="0"/>
              <a:t> yang </a:t>
            </a:r>
            <a:r>
              <a:rPr lang="en-US" sz="2800" dirty="0" err="1"/>
              <a:t>lainnya</a:t>
            </a:r>
            <a:r>
              <a:rPr lang="en-US" sz="2800" dirty="0"/>
              <a:t>, yang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menyediakan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luar</a:t>
            </a:r>
            <a:r>
              <a:rPr lang="en-US" sz="2800" dirty="0"/>
              <a:t> yang </a:t>
            </a:r>
            <a:r>
              <a:rPr lang="en-US" sz="2800" dirty="0" err="1"/>
              <a:t>dikehendaki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laporan-laporan</a:t>
            </a:r>
            <a:r>
              <a:rPr lang="en-US" sz="2800" dirty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E39-CA1A-4AB8-BF9E-505C7BE26F69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69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/>
              <a:t>Komponen-komponen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endParaRPr lang="en-US" sz="3600" dirty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761F71-D5B3-4C1D-AD79-52A3D20AE87B}" type="slidenum">
              <a:rPr lang="en-US"/>
              <a:pPr/>
              <a:t>7</a:t>
            </a:fld>
            <a:endParaRPr lang="en-US"/>
          </a:p>
        </p:txBody>
      </p:sp>
      <p:pic>
        <p:nvPicPr>
          <p:cNvPr id="8195" name="Picture 2" descr="243F1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739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24454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SI </a:t>
            </a:r>
            <a:r>
              <a:rPr lang="en-US" dirty="0" err="1" smtClean="0"/>
              <a:t>Akademik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73117" y="1523263"/>
            <a:ext cx="8703457" cy="449897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Data…..?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</a:t>
            </a:r>
            <a:r>
              <a:rPr lang="en-US" sz="1900" dirty="0" err="1">
                <a:solidFill>
                  <a:schemeClr val="bg1"/>
                </a:solidFill>
              </a:rPr>
              <a:t>Dosen</a:t>
            </a:r>
            <a:r>
              <a:rPr lang="en-US" sz="1900" dirty="0">
                <a:solidFill>
                  <a:schemeClr val="bg1"/>
                </a:solidFill>
              </a:rPr>
              <a:t> (d1), </a:t>
            </a:r>
            <a:r>
              <a:rPr lang="en-US" sz="1900" dirty="0" err="1">
                <a:solidFill>
                  <a:schemeClr val="bg1"/>
                </a:solidFill>
              </a:rPr>
              <a:t>Mhs</a:t>
            </a:r>
            <a:r>
              <a:rPr lang="en-US" sz="1900" dirty="0">
                <a:solidFill>
                  <a:schemeClr val="bg1"/>
                </a:solidFill>
              </a:rPr>
              <a:t> (d2), MK (d3), </a:t>
            </a:r>
            <a:r>
              <a:rPr lang="en-US" sz="1900" dirty="0" err="1">
                <a:solidFill>
                  <a:schemeClr val="bg1"/>
                </a:solidFill>
              </a:rPr>
              <a:t>Nilai</a:t>
            </a:r>
            <a:r>
              <a:rPr lang="en-US" sz="1900" dirty="0">
                <a:solidFill>
                  <a:schemeClr val="bg1"/>
                </a:solidFill>
              </a:rPr>
              <a:t> (d4)</a:t>
            </a:r>
          </a:p>
          <a:p>
            <a:r>
              <a:rPr lang="en-US" sz="1900" dirty="0">
                <a:solidFill>
                  <a:schemeClr val="bg1"/>
                </a:solidFill>
              </a:rPr>
              <a:t>Proses….?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</a:t>
            </a:r>
            <a:r>
              <a:rPr lang="en-US" sz="1900" dirty="0" err="1">
                <a:solidFill>
                  <a:schemeClr val="bg1"/>
                </a:solidFill>
              </a:rPr>
              <a:t>Mengelola</a:t>
            </a:r>
            <a:r>
              <a:rPr lang="en-US" sz="1900" dirty="0">
                <a:solidFill>
                  <a:schemeClr val="bg1"/>
                </a:solidFill>
              </a:rPr>
              <a:t> data </a:t>
            </a:r>
            <a:r>
              <a:rPr lang="en-US" sz="1900" dirty="0" err="1">
                <a:solidFill>
                  <a:schemeClr val="bg1"/>
                </a:solidFill>
              </a:rPr>
              <a:t>Dosen</a:t>
            </a:r>
            <a:r>
              <a:rPr lang="en-US" sz="1900" dirty="0">
                <a:solidFill>
                  <a:schemeClr val="bg1"/>
                </a:solidFill>
              </a:rPr>
              <a:t> (</a:t>
            </a:r>
            <a:r>
              <a:rPr lang="en-US" sz="1900" dirty="0" err="1">
                <a:solidFill>
                  <a:schemeClr val="bg1"/>
                </a:solidFill>
              </a:rPr>
              <a:t>Tambah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Ubah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Hapus</a:t>
            </a:r>
            <a:r>
              <a:rPr lang="en-US" sz="1900" dirty="0">
                <a:solidFill>
                  <a:schemeClr val="bg1"/>
                </a:solidFill>
              </a:rPr>
              <a:t>)  ----p1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</a:t>
            </a:r>
            <a:r>
              <a:rPr lang="en-US" sz="1900" dirty="0" err="1">
                <a:solidFill>
                  <a:schemeClr val="bg1"/>
                </a:solidFill>
              </a:rPr>
              <a:t>Mengelola</a:t>
            </a:r>
            <a:r>
              <a:rPr lang="en-US" sz="1900" dirty="0">
                <a:solidFill>
                  <a:schemeClr val="bg1"/>
                </a:solidFill>
              </a:rPr>
              <a:t> data </a:t>
            </a:r>
            <a:r>
              <a:rPr lang="en-US" sz="1900" dirty="0" err="1">
                <a:solidFill>
                  <a:schemeClr val="bg1"/>
                </a:solidFill>
              </a:rPr>
              <a:t>Mhs</a:t>
            </a:r>
            <a:r>
              <a:rPr lang="en-US" sz="1900" dirty="0">
                <a:solidFill>
                  <a:schemeClr val="bg1"/>
                </a:solidFill>
              </a:rPr>
              <a:t> (</a:t>
            </a:r>
            <a:r>
              <a:rPr lang="en-US" sz="1900" dirty="0" err="1">
                <a:solidFill>
                  <a:schemeClr val="bg1"/>
                </a:solidFill>
              </a:rPr>
              <a:t>Tambah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Ubah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Hapus</a:t>
            </a:r>
            <a:r>
              <a:rPr lang="en-US" sz="1900" dirty="0">
                <a:solidFill>
                  <a:schemeClr val="bg1"/>
                </a:solidFill>
              </a:rPr>
              <a:t>)  ----p2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</a:t>
            </a:r>
            <a:r>
              <a:rPr lang="en-US" sz="1900" dirty="0" err="1">
                <a:solidFill>
                  <a:schemeClr val="bg1"/>
                </a:solidFill>
              </a:rPr>
              <a:t>Perwalian</a:t>
            </a:r>
            <a:r>
              <a:rPr lang="en-US" sz="1900" dirty="0">
                <a:solidFill>
                  <a:schemeClr val="bg1"/>
                </a:solidFill>
              </a:rPr>
              <a:t> (</a:t>
            </a:r>
            <a:r>
              <a:rPr lang="en-US" sz="1900" dirty="0" err="1">
                <a:solidFill>
                  <a:schemeClr val="bg1"/>
                </a:solidFill>
              </a:rPr>
              <a:t>menyetujui</a:t>
            </a:r>
            <a:r>
              <a:rPr lang="en-US" sz="1900" dirty="0">
                <a:solidFill>
                  <a:schemeClr val="bg1"/>
                </a:solidFill>
              </a:rPr>
              <a:t> MK </a:t>
            </a:r>
            <a:r>
              <a:rPr lang="en-US" sz="1900" dirty="0" err="1">
                <a:solidFill>
                  <a:schemeClr val="bg1"/>
                </a:solidFill>
              </a:rPr>
              <a:t>yg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diambil</a:t>
            </a:r>
            <a:r>
              <a:rPr lang="en-US" sz="1900" dirty="0">
                <a:solidFill>
                  <a:schemeClr val="bg1"/>
                </a:solidFill>
              </a:rPr>
              <a:t> per </a:t>
            </a:r>
            <a:r>
              <a:rPr lang="en-US" sz="1900" dirty="0" err="1">
                <a:solidFill>
                  <a:schemeClr val="bg1"/>
                </a:solidFill>
              </a:rPr>
              <a:t>mhs</a:t>
            </a:r>
            <a:r>
              <a:rPr lang="en-US" sz="1900" dirty="0">
                <a:solidFill>
                  <a:schemeClr val="bg1"/>
                </a:solidFill>
              </a:rPr>
              <a:t> per semester) ---p3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</a:t>
            </a:r>
            <a:r>
              <a:rPr lang="en-US" sz="1900" dirty="0" err="1">
                <a:solidFill>
                  <a:schemeClr val="bg1"/>
                </a:solidFill>
              </a:rPr>
              <a:t>Memasukkan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Nilai</a:t>
            </a:r>
            <a:r>
              <a:rPr lang="en-US" sz="1900" dirty="0">
                <a:solidFill>
                  <a:schemeClr val="bg1"/>
                </a:solidFill>
              </a:rPr>
              <a:t>  --- p4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</a:t>
            </a:r>
            <a:r>
              <a:rPr lang="en-US" sz="1900" dirty="0" err="1">
                <a:solidFill>
                  <a:schemeClr val="bg1"/>
                </a:solidFill>
              </a:rPr>
              <a:t>Mencetak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Transkip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Nilai</a:t>
            </a:r>
            <a:r>
              <a:rPr lang="en-US" sz="1900" dirty="0">
                <a:solidFill>
                  <a:schemeClr val="bg1"/>
                </a:solidFill>
              </a:rPr>
              <a:t>----p5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</a:t>
            </a:r>
            <a:r>
              <a:rPr lang="en-US" sz="1900" dirty="0" err="1" smtClean="0">
                <a:solidFill>
                  <a:schemeClr val="bg1"/>
                </a:solidFill>
              </a:rPr>
              <a:t>dll</a:t>
            </a:r>
            <a:endParaRPr lang="en-US" sz="1900" dirty="0" smtClean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Informasi</a:t>
            </a:r>
            <a:r>
              <a:rPr lang="en-US" sz="2000" dirty="0">
                <a:solidFill>
                  <a:schemeClr val="bg1"/>
                </a:solidFill>
              </a:rPr>
              <a:t>……?  (</a:t>
            </a:r>
            <a:r>
              <a:rPr lang="en-US" sz="2000" dirty="0" err="1">
                <a:solidFill>
                  <a:schemeClr val="bg1"/>
                </a:solidFill>
              </a:rPr>
              <a:t>bentuk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laporan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laporan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apa</a:t>
            </a:r>
            <a:r>
              <a:rPr lang="en-US" sz="2000" dirty="0">
                <a:solidFill>
                  <a:schemeClr val="bg1"/>
                </a:solidFill>
              </a:rPr>
              <a:t>?....)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Formulir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Rencana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Studi</a:t>
            </a:r>
            <a:r>
              <a:rPr lang="en-US" sz="2000" dirty="0">
                <a:solidFill>
                  <a:schemeClr val="bg1"/>
                </a:solidFill>
              </a:rPr>
              <a:t> (i1), </a:t>
            </a:r>
            <a:r>
              <a:rPr lang="en-US" sz="2000" dirty="0" err="1">
                <a:solidFill>
                  <a:schemeClr val="bg1"/>
                </a:solidFill>
              </a:rPr>
              <a:t>Transkrip</a:t>
            </a:r>
            <a:r>
              <a:rPr lang="en-US" sz="2000" dirty="0">
                <a:solidFill>
                  <a:schemeClr val="bg1"/>
                </a:solidFill>
              </a:rPr>
              <a:t> (i2), </a:t>
            </a:r>
            <a:r>
              <a:rPr lang="en-US" sz="2000" dirty="0" err="1">
                <a:solidFill>
                  <a:schemeClr val="bg1"/>
                </a:solidFill>
              </a:rPr>
              <a:t>Daftar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per </a:t>
            </a:r>
            <a:r>
              <a:rPr lang="en-US" sz="2000" dirty="0" err="1">
                <a:solidFill>
                  <a:schemeClr val="bg1"/>
                </a:solidFill>
              </a:rPr>
              <a:t>sem</a:t>
            </a:r>
            <a:r>
              <a:rPr lang="en-US" sz="2000" dirty="0">
                <a:solidFill>
                  <a:schemeClr val="bg1"/>
                </a:solidFill>
              </a:rPr>
              <a:t>(i3) , </a:t>
            </a:r>
            <a:r>
              <a:rPr lang="en-US" sz="2000" dirty="0" err="1">
                <a:solidFill>
                  <a:schemeClr val="bg1"/>
                </a:solidFill>
              </a:rPr>
              <a:t>daftar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mhs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  per </a:t>
            </a:r>
            <a:r>
              <a:rPr lang="en-US" sz="2000" dirty="0" err="1">
                <a:solidFill>
                  <a:schemeClr val="bg1"/>
                </a:solidFill>
              </a:rPr>
              <a:t>kelas</a:t>
            </a:r>
            <a:r>
              <a:rPr lang="en-US" sz="2000" dirty="0">
                <a:solidFill>
                  <a:schemeClr val="bg1"/>
                </a:solidFill>
              </a:rPr>
              <a:t>(i4</a:t>
            </a:r>
            <a:r>
              <a:rPr lang="en-US" sz="2000" dirty="0" smtClean="0">
                <a:solidFill>
                  <a:schemeClr val="bg1"/>
                </a:solidFill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</a:rPr>
              <a:t>daftar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dosen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pengajar</a:t>
            </a:r>
            <a:r>
              <a:rPr lang="en-US" sz="2000" dirty="0" smtClean="0">
                <a:solidFill>
                  <a:schemeClr val="bg1"/>
                </a:solidFill>
              </a:rPr>
              <a:t> (i5), </a:t>
            </a:r>
            <a:r>
              <a:rPr lang="en-US" sz="2000" dirty="0" err="1" smtClean="0">
                <a:solidFill>
                  <a:schemeClr val="bg1"/>
                </a:solidFill>
              </a:rPr>
              <a:t>ipk</a:t>
            </a:r>
            <a:r>
              <a:rPr lang="en-US" sz="2000" dirty="0" smtClean="0">
                <a:solidFill>
                  <a:schemeClr val="bg1"/>
                </a:solidFill>
              </a:rPr>
              <a:t> (i6), </a:t>
            </a:r>
            <a:r>
              <a:rPr lang="en-US" sz="2000" dirty="0" err="1" smtClean="0">
                <a:solidFill>
                  <a:schemeClr val="bg1"/>
                </a:solidFill>
              </a:rPr>
              <a:t>ips</a:t>
            </a:r>
            <a:r>
              <a:rPr lang="en-US" sz="2000" dirty="0" smtClean="0">
                <a:solidFill>
                  <a:schemeClr val="bg1"/>
                </a:solidFill>
              </a:rPr>
              <a:t> (i7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34152" y="1365161"/>
            <a:ext cx="3177303" cy="465707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Kaitan</a:t>
            </a:r>
            <a:r>
              <a:rPr lang="en-US" sz="1600" b="1" dirty="0">
                <a:solidFill>
                  <a:schemeClr val="bg1"/>
                </a:solidFill>
              </a:rPr>
              <a:t>: (Data—</a:t>
            </a:r>
            <a:r>
              <a:rPr lang="en-US" sz="1600" b="1" dirty="0" err="1">
                <a:solidFill>
                  <a:schemeClr val="bg1"/>
                </a:solidFill>
              </a:rPr>
              <a:t>Prosess</a:t>
            </a:r>
            <a:r>
              <a:rPr lang="en-US" sz="1600" b="1" dirty="0">
                <a:solidFill>
                  <a:schemeClr val="bg1"/>
                </a:solidFill>
              </a:rPr>
              <a:t>---</a:t>
            </a:r>
            <a:r>
              <a:rPr lang="en-US" sz="1600" b="1" dirty="0" err="1">
                <a:solidFill>
                  <a:schemeClr val="bg1"/>
                </a:solidFill>
              </a:rPr>
              <a:t>informasi</a:t>
            </a:r>
            <a:r>
              <a:rPr lang="en-US" sz="1600" b="1" dirty="0">
                <a:solidFill>
                  <a:schemeClr val="bg1"/>
                </a:solidFill>
              </a:rPr>
              <a:t>) </a:t>
            </a:r>
            <a:r>
              <a:rPr lang="en-US" sz="1600" b="1" dirty="0" err="1">
                <a:solidFill>
                  <a:schemeClr val="bg1"/>
                </a:solidFill>
              </a:rPr>
              <a:t>yg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relevan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----p1----  (d1, i5)</a:t>
            </a:r>
          </a:p>
          <a:p>
            <a:r>
              <a:rPr lang="en-US" dirty="0">
                <a:solidFill>
                  <a:schemeClr val="bg1"/>
                </a:solidFill>
              </a:rPr>
              <a:t>----</a:t>
            </a:r>
            <a:r>
              <a:rPr lang="en-US" dirty="0" smtClean="0">
                <a:solidFill>
                  <a:schemeClr val="bg1"/>
                </a:solidFill>
              </a:rPr>
              <a:t>p2----(d2, i4)</a:t>
            </a:r>
          </a:p>
          <a:p>
            <a:r>
              <a:rPr lang="en-US" dirty="0">
                <a:solidFill>
                  <a:schemeClr val="bg1"/>
                </a:solidFill>
              </a:rPr>
              <a:t>----</a:t>
            </a:r>
            <a:r>
              <a:rPr lang="en-US" dirty="0" smtClean="0">
                <a:solidFill>
                  <a:schemeClr val="bg1"/>
                </a:solidFill>
              </a:rPr>
              <a:t>p3----(d’1,d’2,d’3,d’4, i6,i7----i1)</a:t>
            </a:r>
          </a:p>
          <a:p>
            <a:r>
              <a:rPr lang="en-US" dirty="0">
                <a:solidFill>
                  <a:schemeClr val="bg1"/>
                </a:solidFill>
              </a:rPr>
              <a:t>----</a:t>
            </a:r>
            <a:r>
              <a:rPr lang="en-US" dirty="0" smtClean="0">
                <a:solidFill>
                  <a:schemeClr val="bg1"/>
                </a:solidFill>
              </a:rPr>
              <a:t>p4----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(d’1, d’2,d’3,d4—i3)</a:t>
            </a:r>
          </a:p>
          <a:p>
            <a:r>
              <a:rPr lang="en-US" dirty="0">
                <a:solidFill>
                  <a:schemeClr val="bg1"/>
                </a:solidFill>
              </a:rPr>
              <a:t>----</a:t>
            </a:r>
            <a:r>
              <a:rPr lang="en-US" dirty="0" smtClean="0">
                <a:solidFill>
                  <a:schemeClr val="bg1"/>
                </a:solidFill>
              </a:rPr>
              <a:t>p5----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(d’2,d’3,d’4,--i2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4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r>
              <a:rPr lang="en-US" sz="2400" dirty="0" smtClean="0"/>
              <a:t>People….?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TU, </a:t>
            </a:r>
            <a:r>
              <a:rPr lang="en-US" sz="2400" dirty="0" err="1" smtClean="0"/>
              <a:t>Kadep</a:t>
            </a:r>
            <a:r>
              <a:rPr lang="en-US" sz="2400" dirty="0" smtClean="0"/>
              <a:t>, </a:t>
            </a:r>
            <a:r>
              <a:rPr lang="en-US" sz="2400" dirty="0" err="1" smtClean="0"/>
              <a:t>Sekdep</a:t>
            </a:r>
            <a:r>
              <a:rPr lang="en-US" sz="2400" dirty="0" smtClean="0"/>
              <a:t>, </a:t>
            </a:r>
            <a:r>
              <a:rPr lang="en-US" sz="2400" dirty="0" err="1" smtClean="0"/>
              <a:t>Kaprodi</a:t>
            </a:r>
            <a:r>
              <a:rPr lang="en-US" sz="2400" dirty="0" smtClean="0"/>
              <a:t>, </a:t>
            </a:r>
            <a:r>
              <a:rPr lang="en-US" sz="2400" dirty="0" err="1" smtClean="0"/>
              <a:t>Sekprodi</a:t>
            </a:r>
            <a:r>
              <a:rPr lang="en-US" sz="2400" dirty="0" smtClean="0"/>
              <a:t>, </a:t>
            </a:r>
            <a:r>
              <a:rPr lang="en-US" sz="2400" dirty="0" err="1" smtClean="0"/>
              <a:t>Dosen</a:t>
            </a:r>
            <a:r>
              <a:rPr lang="en-US" sz="2400" dirty="0" smtClean="0"/>
              <a:t>, </a:t>
            </a:r>
            <a:r>
              <a:rPr lang="en-US" sz="2400" dirty="0" err="1" smtClean="0"/>
              <a:t>Mhs</a:t>
            </a:r>
            <a:endParaRPr lang="en-US" sz="2400" dirty="0" smtClean="0"/>
          </a:p>
          <a:p>
            <a:r>
              <a:rPr lang="en-US" sz="2400" dirty="0" smtClean="0"/>
              <a:t>Hardware….?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CPU, Monitor, </a:t>
            </a:r>
            <a:r>
              <a:rPr lang="en-US" sz="2400" dirty="0" err="1" smtClean="0"/>
              <a:t>Keyboors</a:t>
            </a:r>
            <a:r>
              <a:rPr lang="en-US" sz="2400" dirty="0" smtClean="0"/>
              <a:t>, Mouse, Hub, Router </a:t>
            </a:r>
            <a:r>
              <a:rPr lang="en-US" sz="2400" dirty="0" err="1" smtClean="0"/>
              <a:t>dll</a:t>
            </a:r>
            <a:r>
              <a:rPr lang="en-US" sz="2400" dirty="0" smtClean="0"/>
              <a:t>, Server, </a:t>
            </a:r>
            <a:r>
              <a:rPr lang="en-US" sz="2400" dirty="0" err="1" smtClean="0"/>
              <a:t>Jaringan</a:t>
            </a:r>
            <a:endParaRPr lang="en-US" sz="2400" dirty="0" smtClean="0"/>
          </a:p>
          <a:p>
            <a:r>
              <a:rPr lang="en-US" sz="2400" dirty="0" smtClean="0"/>
              <a:t>Software…..?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Source code </a:t>
            </a:r>
            <a:r>
              <a:rPr lang="en-US" sz="2400" dirty="0" err="1" smtClean="0"/>
              <a:t>tiap</a:t>
            </a:r>
            <a:r>
              <a:rPr lang="en-US" sz="2400" dirty="0" smtClean="0"/>
              <a:t> proses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S/w </a:t>
            </a:r>
            <a:r>
              <a:rPr lang="en-US" sz="2400" dirty="0" err="1" smtClean="0"/>
              <a:t>Pendukung</a:t>
            </a:r>
            <a:r>
              <a:rPr lang="en-US" sz="2400" dirty="0" smtClean="0"/>
              <a:t>: Browser, OS</a:t>
            </a:r>
          </a:p>
        </p:txBody>
      </p:sp>
    </p:spTree>
    <p:extLst>
      <p:ext uri="{BB962C8B-B14F-4D97-AF65-F5344CB8AC3E}">
        <p14:creationId xmlns="" xmlns:p14="http://schemas.microsoft.com/office/powerpoint/2010/main" val="42419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98</TotalTime>
  <Words>487</Words>
  <Application>Microsoft Office PowerPoint</Application>
  <PresentationFormat>Custom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APSI</vt:lpstr>
      <vt:lpstr>Review</vt:lpstr>
      <vt:lpstr>Sistem Informasi</vt:lpstr>
      <vt:lpstr>Pengertian SISTEM</vt:lpstr>
      <vt:lpstr>Pengertian Informasi</vt:lpstr>
      <vt:lpstr>Sistem Informasi:</vt:lpstr>
      <vt:lpstr>Komponen-komponen Sistem Informasi</vt:lpstr>
      <vt:lpstr>Contoh SI Akademik</vt:lpstr>
      <vt:lpstr>CONTOH (lanjutan)</vt:lpstr>
      <vt:lpstr>Latihan</vt:lpstr>
      <vt:lpstr>Next Meeting</vt:lpstr>
      <vt:lpstr>Tugas Baca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Informatics007</dc:creator>
  <cp:lastModifiedBy>kuliah-if</cp:lastModifiedBy>
  <cp:revision>16</cp:revision>
  <dcterms:created xsi:type="dcterms:W3CDTF">2017-08-25T06:31:55Z</dcterms:created>
  <dcterms:modified xsi:type="dcterms:W3CDTF">2017-08-29T05:42:57Z</dcterms:modified>
</cp:coreProperties>
</file>