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6" r:id="rId1"/>
  </p:sldMasterIdLst>
  <p:notesMasterIdLst>
    <p:notesMasterId r:id="rId59"/>
  </p:notesMasterIdLst>
  <p:sldIdLst>
    <p:sldId id="400" r:id="rId2"/>
    <p:sldId id="401" r:id="rId3"/>
    <p:sldId id="402" r:id="rId4"/>
    <p:sldId id="413" r:id="rId5"/>
    <p:sldId id="403" r:id="rId6"/>
    <p:sldId id="404" r:id="rId7"/>
    <p:sldId id="405" r:id="rId8"/>
    <p:sldId id="406" r:id="rId9"/>
    <p:sldId id="407" r:id="rId10"/>
    <p:sldId id="408" r:id="rId11"/>
    <p:sldId id="409" r:id="rId12"/>
    <p:sldId id="414" r:id="rId13"/>
    <p:sldId id="415" r:id="rId14"/>
    <p:sldId id="410" r:id="rId15"/>
    <p:sldId id="412" r:id="rId16"/>
    <p:sldId id="411" r:id="rId17"/>
    <p:sldId id="416" r:id="rId18"/>
    <p:sldId id="417" r:id="rId19"/>
    <p:sldId id="420" r:id="rId20"/>
    <p:sldId id="418" r:id="rId21"/>
    <p:sldId id="419" r:id="rId22"/>
    <p:sldId id="346" r:id="rId23"/>
    <p:sldId id="347" r:id="rId24"/>
    <p:sldId id="350" r:id="rId25"/>
    <p:sldId id="369" r:id="rId26"/>
    <p:sldId id="367" r:id="rId27"/>
    <p:sldId id="348" r:id="rId28"/>
    <p:sldId id="362" r:id="rId29"/>
    <p:sldId id="351" r:id="rId30"/>
    <p:sldId id="349" r:id="rId31"/>
    <p:sldId id="366" r:id="rId32"/>
    <p:sldId id="352" r:id="rId33"/>
    <p:sldId id="353" r:id="rId34"/>
    <p:sldId id="356" r:id="rId35"/>
    <p:sldId id="354" r:id="rId36"/>
    <p:sldId id="363" r:id="rId37"/>
    <p:sldId id="368" r:id="rId38"/>
    <p:sldId id="359" r:id="rId39"/>
    <p:sldId id="386" r:id="rId40"/>
    <p:sldId id="399" r:id="rId41"/>
    <p:sldId id="391" r:id="rId42"/>
    <p:sldId id="393" r:id="rId43"/>
    <p:sldId id="396" r:id="rId44"/>
    <p:sldId id="395" r:id="rId45"/>
    <p:sldId id="398" r:id="rId46"/>
    <p:sldId id="421" r:id="rId47"/>
    <p:sldId id="422" r:id="rId48"/>
    <p:sldId id="423" r:id="rId49"/>
    <p:sldId id="424" r:id="rId50"/>
    <p:sldId id="425" r:id="rId51"/>
    <p:sldId id="426" r:id="rId52"/>
    <p:sldId id="427" r:id="rId53"/>
    <p:sldId id="428" r:id="rId54"/>
    <p:sldId id="429" r:id="rId55"/>
    <p:sldId id="430" r:id="rId56"/>
    <p:sldId id="431" r:id="rId57"/>
    <p:sldId id="30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9D6FF"/>
    <a:srgbClr val="F6D3AC"/>
    <a:srgbClr val="DE7E18"/>
    <a:srgbClr val="F1F5E5"/>
    <a:srgbClr val="3366FF"/>
    <a:srgbClr val="2E0000"/>
    <a:srgbClr val="B40000"/>
    <a:srgbClr val="FFFF99"/>
    <a:srgbClr val="A02F10"/>
    <a:srgbClr val="99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1" autoAdjust="0"/>
    <p:restoredTop sz="86535" autoAdjust="0"/>
  </p:normalViewPr>
  <p:slideViewPr>
    <p:cSldViewPr snapToGrid="0">
      <p:cViewPr varScale="1">
        <p:scale>
          <a:sx n="60" d="100"/>
          <a:sy n="60" d="100"/>
        </p:scale>
        <p:origin x="-86" y="-259"/>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27.xml"/><Relationship Id="rId1" Type="http://schemas.openxmlformats.org/officeDocument/2006/relationships/slide" Target="../slides/slide24.xml"/><Relationship Id="rId6" Type="http://schemas.openxmlformats.org/officeDocument/2006/relationships/slide" Target="../slides/slide31.xml"/><Relationship Id="rId5" Type="http://schemas.openxmlformats.org/officeDocument/2006/relationships/slide" Target="../slides/slide30.xml"/><Relationship Id="rId4"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1A099-0045-48CE-B168-2E951E57B8C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4CE947-2E28-4681-958F-744CE849B3F5}">
      <dgm:prSet phldrT="[Text]"/>
      <dgm:spPr/>
      <dgm:t>
        <a:bodyPr/>
        <a:lstStyle/>
        <a:p>
          <a:r>
            <a:rPr lang="en-US" smtClean="0"/>
            <a:t>Batch Processing</a:t>
          </a:r>
          <a:endParaRPr lang="en-US"/>
        </a:p>
      </dgm:t>
    </dgm:pt>
    <dgm:pt modelId="{BAC18CEB-1EE6-4421-B7A9-8EDE6EC5374F}" type="parTrans" cxnId="{A4104BB2-20BF-493C-A684-29DBA8E8752A}">
      <dgm:prSet/>
      <dgm:spPr/>
      <dgm:t>
        <a:bodyPr/>
        <a:lstStyle/>
        <a:p>
          <a:endParaRPr lang="en-US"/>
        </a:p>
      </dgm:t>
    </dgm:pt>
    <dgm:pt modelId="{A68926E8-56F4-4CEA-A7F5-F1C309DED18B}" type="sibTrans" cxnId="{A4104BB2-20BF-493C-A684-29DBA8E8752A}">
      <dgm:prSet/>
      <dgm:spPr/>
      <dgm:t>
        <a:bodyPr/>
        <a:lstStyle/>
        <a:p>
          <a:endParaRPr lang="en-US"/>
        </a:p>
      </dgm:t>
    </dgm:pt>
    <dgm:pt modelId="{BCA52F7E-D750-44E2-9451-8C10C2E778AA}">
      <dgm:prSet phldrT="[Text]"/>
      <dgm:spPr/>
      <dgm:t>
        <a:bodyPr/>
        <a:lstStyle/>
        <a:p>
          <a:r>
            <a:rPr lang="en-US" i="1" dirty="0" err="1" smtClean="0">
              <a:solidFill>
                <a:schemeClr val="bg1"/>
              </a:solidFill>
            </a:rPr>
            <a:t>Pemrosesan</a:t>
          </a:r>
          <a:r>
            <a:rPr lang="en-US" i="1" dirty="0" smtClean="0">
              <a:solidFill>
                <a:schemeClr val="bg1"/>
              </a:solidFill>
            </a:rPr>
            <a:t> </a:t>
          </a:r>
          <a:r>
            <a:rPr lang="en-US" i="1" dirty="0" err="1" smtClean="0">
              <a:solidFill>
                <a:schemeClr val="bg1"/>
              </a:solidFill>
            </a:rPr>
            <a:t>tagihan</a:t>
          </a:r>
          <a:r>
            <a:rPr lang="en-US" i="1" dirty="0" smtClean="0">
              <a:solidFill>
                <a:schemeClr val="bg1"/>
              </a:solidFill>
            </a:rPr>
            <a:t> </a:t>
          </a:r>
          <a:r>
            <a:rPr lang="en-US" i="1" dirty="0" err="1" smtClean="0">
              <a:solidFill>
                <a:schemeClr val="bg1"/>
              </a:solidFill>
            </a:rPr>
            <a:t>Kartu</a:t>
          </a:r>
          <a:r>
            <a:rPr lang="en-US" i="1" dirty="0" smtClean="0">
              <a:solidFill>
                <a:schemeClr val="bg1"/>
              </a:solidFill>
            </a:rPr>
            <a:t> </a:t>
          </a:r>
          <a:r>
            <a:rPr lang="en-US" i="1" dirty="0" err="1" smtClean="0">
              <a:solidFill>
                <a:schemeClr val="bg1"/>
              </a:solidFill>
            </a:rPr>
            <a:t>Kredit</a:t>
          </a:r>
          <a:r>
            <a:rPr lang="en-US" i="1" dirty="0" smtClean="0">
              <a:solidFill>
                <a:schemeClr val="bg1"/>
              </a:solidFill>
            </a:rPr>
            <a:t> (</a:t>
          </a:r>
          <a:r>
            <a:rPr lang="en-US" i="1" dirty="0" err="1" smtClean="0">
              <a:solidFill>
                <a:schemeClr val="bg1"/>
              </a:solidFill>
            </a:rPr>
            <a:t>tiap</a:t>
          </a:r>
          <a:r>
            <a:rPr lang="en-US" i="1" dirty="0" smtClean="0">
              <a:solidFill>
                <a:schemeClr val="bg1"/>
              </a:solidFill>
            </a:rPr>
            <a:t> </a:t>
          </a:r>
          <a:r>
            <a:rPr lang="en-US" i="1" dirty="0" err="1" smtClean="0">
              <a:solidFill>
                <a:schemeClr val="bg1"/>
              </a:solidFill>
            </a:rPr>
            <a:t>akhir</a:t>
          </a:r>
          <a:r>
            <a:rPr lang="en-US" i="1" dirty="0" smtClean="0">
              <a:solidFill>
                <a:schemeClr val="bg1"/>
              </a:solidFill>
            </a:rPr>
            <a:t> </a:t>
          </a:r>
          <a:r>
            <a:rPr lang="en-US" i="1" dirty="0" err="1" smtClean="0">
              <a:solidFill>
                <a:schemeClr val="bg1"/>
              </a:solidFill>
            </a:rPr>
            <a:t>bulan</a:t>
          </a:r>
          <a:r>
            <a:rPr lang="en-US" i="1" dirty="0" smtClean="0">
              <a:solidFill>
                <a:schemeClr val="bg1"/>
              </a:solidFill>
            </a:rPr>
            <a:t>)</a:t>
          </a:r>
          <a:endParaRPr lang="en-US" i="1" dirty="0">
            <a:solidFill>
              <a:schemeClr val="bg1"/>
            </a:solidFill>
          </a:endParaRPr>
        </a:p>
      </dgm:t>
    </dgm:pt>
    <dgm:pt modelId="{CA7C6F26-2E87-4888-A7A1-0526ACB85E8B}" type="parTrans" cxnId="{96511137-12B7-4F65-8490-C6CF811970F6}">
      <dgm:prSet/>
      <dgm:spPr/>
      <dgm:t>
        <a:bodyPr/>
        <a:lstStyle/>
        <a:p>
          <a:endParaRPr lang="en-US"/>
        </a:p>
      </dgm:t>
    </dgm:pt>
    <dgm:pt modelId="{7A1A6D24-5D03-44AE-A90E-0D6E05C441A8}" type="sibTrans" cxnId="{96511137-12B7-4F65-8490-C6CF811970F6}">
      <dgm:prSet/>
      <dgm:spPr/>
      <dgm:t>
        <a:bodyPr/>
        <a:lstStyle/>
        <a:p>
          <a:endParaRPr lang="en-US"/>
        </a:p>
      </dgm:t>
    </dgm:pt>
    <dgm:pt modelId="{E3AD3C5E-1D1E-4B31-8D6E-2F9636FF74D8}">
      <dgm:prSet phldrT="[Text]"/>
      <dgm:spPr/>
      <dgm:t>
        <a:bodyPr/>
        <a:lstStyle/>
        <a:p>
          <a:r>
            <a:rPr lang="en-US" smtClean="0"/>
            <a:t>Online Processing</a:t>
          </a:r>
          <a:endParaRPr lang="en-US"/>
        </a:p>
      </dgm:t>
    </dgm:pt>
    <dgm:pt modelId="{345629ED-EA25-4BE6-89E5-750B36666887}" type="parTrans" cxnId="{5B87530C-8288-4A48-A1CD-80FCD81D4629}">
      <dgm:prSet/>
      <dgm:spPr/>
      <dgm:t>
        <a:bodyPr/>
        <a:lstStyle/>
        <a:p>
          <a:endParaRPr lang="en-US"/>
        </a:p>
      </dgm:t>
    </dgm:pt>
    <dgm:pt modelId="{567FE5D9-DBA1-4D8A-BECF-7CDB1BA09403}" type="sibTrans" cxnId="{5B87530C-8288-4A48-A1CD-80FCD81D4629}">
      <dgm:prSet/>
      <dgm:spPr/>
      <dgm:t>
        <a:bodyPr/>
        <a:lstStyle/>
        <a:p>
          <a:endParaRPr lang="en-US"/>
        </a:p>
      </dgm:t>
    </dgm:pt>
    <dgm:pt modelId="{EB7D60BA-EB57-44F5-ACC5-DC73CE9843AB}">
      <dgm:prSet phldrT="[Text]"/>
      <dgm:spPr/>
      <dgm:t>
        <a:bodyPr/>
        <a:lstStyle/>
        <a:p>
          <a:r>
            <a:rPr lang="en-US" i="1" dirty="0" err="1" smtClean="0">
              <a:solidFill>
                <a:schemeClr val="bg1"/>
              </a:solidFill>
            </a:rPr>
            <a:t>Sistem</a:t>
          </a:r>
          <a:r>
            <a:rPr lang="en-US" i="1" dirty="0" smtClean="0">
              <a:solidFill>
                <a:schemeClr val="bg1"/>
              </a:solidFill>
            </a:rPr>
            <a:t> </a:t>
          </a:r>
          <a:r>
            <a:rPr lang="en-US" i="1" dirty="0" err="1" smtClean="0">
              <a:solidFill>
                <a:schemeClr val="bg1"/>
              </a:solidFill>
            </a:rPr>
            <a:t>toko</a:t>
          </a:r>
          <a:r>
            <a:rPr lang="en-US" i="1" dirty="0" smtClean="0">
              <a:solidFill>
                <a:schemeClr val="bg1"/>
              </a:solidFill>
            </a:rPr>
            <a:t> online</a:t>
          </a:r>
          <a:endParaRPr lang="en-US" i="1" dirty="0">
            <a:solidFill>
              <a:schemeClr val="bg1"/>
            </a:solidFill>
          </a:endParaRPr>
        </a:p>
      </dgm:t>
    </dgm:pt>
    <dgm:pt modelId="{4C3DCF28-36AD-4AC3-B062-5F10E08CA8FC}" type="parTrans" cxnId="{4E2591B2-29E5-4AED-85CF-9480A178B3E8}">
      <dgm:prSet/>
      <dgm:spPr/>
      <dgm:t>
        <a:bodyPr/>
        <a:lstStyle/>
        <a:p>
          <a:endParaRPr lang="en-US"/>
        </a:p>
      </dgm:t>
    </dgm:pt>
    <dgm:pt modelId="{C402EDB6-3A59-4823-98CA-5AC5F11887D0}" type="sibTrans" cxnId="{4E2591B2-29E5-4AED-85CF-9480A178B3E8}">
      <dgm:prSet/>
      <dgm:spPr/>
      <dgm:t>
        <a:bodyPr/>
        <a:lstStyle/>
        <a:p>
          <a:endParaRPr lang="en-US"/>
        </a:p>
      </dgm:t>
    </dgm:pt>
    <dgm:pt modelId="{08CFD78E-B5C7-486F-82EA-9D1896712D5C}">
      <dgm:prSet phldrT="[Text]"/>
      <dgm:spPr/>
      <dgm:t>
        <a:bodyPr/>
        <a:lstStyle/>
        <a:p>
          <a:r>
            <a:rPr lang="en-US" smtClean="0"/>
            <a:t>Real-time Processing</a:t>
          </a:r>
          <a:endParaRPr lang="en-US"/>
        </a:p>
      </dgm:t>
    </dgm:pt>
    <dgm:pt modelId="{05EE7D3F-D759-47F3-82BD-65AC52C082AC}" type="parTrans" cxnId="{CCC09791-CB8E-44C5-9459-F3DD272B1733}">
      <dgm:prSet/>
      <dgm:spPr/>
      <dgm:t>
        <a:bodyPr/>
        <a:lstStyle/>
        <a:p>
          <a:endParaRPr lang="en-US"/>
        </a:p>
      </dgm:t>
    </dgm:pt>
    <dgm:pt modelId="{65AD47CE-42E3-4AEA-9180-8AA70EA01FB2}" type="sibTrans" cxnId="{CCC09791-CB8E-44C5-9459-F3DD272B1733}">
      <dgm:prSet/>
      <dgm:spPr/>
      <dgm:t>
        <a:bodyPr/>
        <a:lstStyle/>
        <a:p>
          <a:endParaRPr lang="en-US"/>
        </a:p>
      </dgm:t>
    </dgm:pt>
    <dgm:pt modelId="{2D541FC1-6925-4CD8-A4C0-EE8A10FD4191}">
      <dgm:prSet phldrT="[Text]"/>
      <dgm:spPr/>
      <dgm:t>
        <a:bodyPr/>
        <a:lstStyle/>
        <a:p>
          <a:r>
            <a:rPr lang="en-US" smtClean="0"/>
            <a:t>Hybrid (Inline) Processing</a:t>
          </a:r>
          <a:endParaRPr lang="en-US"/>
        </a:p>
      </dgm:t>
    </dgm:pt>
    <dgm:pt modelId="{F1F12805-6E95-4D36-988C-4328CC26B84C}" type="parTrans" cxnId="{18937C41-FC42-4684-8B07-EACE0CB628BC}">
      <dgm:prSet/>
      <dgm:spPr/>
      <dgm:t>
        <a:bodyPr/>
        <a:lstStyle/>
        <a:p>
          <a:endParaRPr lang="en-US"/>
        </a:p>
      </dgm:t>
    </dgm:pt>
    <dgm:pt modelId="{F0B09AD6-8889-4BA8-AEEA-B89CCE4486D2}" type="sibTrans" cxnId="{18937C41-FC42-4684-8B07-EACE0CB628BC}">
      <dgm:prSet/>
      <dgm:spPr/>
      <dgm:t>
        <a:bodyPr/>
        <a:lstStyle/>
        <a:p>
          <a:endParaRPr lang="en-US"/>
        </a:p>
      </dgm:t>
    </dgm:pt>
    <dgm:pt modelId="{E24EF2EC-233F-4B6C-B545-535FBD20AA13}">
      <dgm:prSet phldrT="[Text]"/>
      <dgm:spPr/>
      <dgm:t>
        <a:bodyPr/>
        <a:lstStyle/>
        <a:p>
          <a:r>
            <a:rPr lang="en-US" i="1" dirty="0" err="1" smtClean="0">
              <a:solidFill>
                <a:schemeClr val="bg1"/>
              </a:solidFill>
            </a:rPr>
            <a:t>Sistem</a:t>
          </a:r>
          <a:r>
            <a:rPr lang="en-US" i="1" dirty="0" smtClean="0">
              <a:solidFill>
                <a:schemeClr val="bg1"/>
              </a:solidFill>
            </a:rPr>
            <a:t> </a:t>
          </a:r>
          <a:r>
            <a:rPr lang="en-US" i="1" dirty="0" err="1" smtClean="0">
              <a:solidFill>
                <a:schemeClr val="bg1"/>
              </a:solidFill>
            </a:rPr>
            <a:t>pengendali</a:t>
          </a:r>
          <a:r>
            <a:rPr lang="en-US" i="1" dirty="0" smtClean="0">
              <a:solidFill>
                <a:schemeClr val="bg1"/>
              </a:solidFill>
            </a:rPr>
            <a:t> </a:t>
          </a:r>
          <a:r>
            <a:rPr lang="en-US" i="1" dirty="0" err="1" smtClean="0">
              <a:solidFill>
                <a:schemeClr val="bg1"/>
              </a:solidFill>
            </a:rPr>
            <a:t>pesawat</a:t>
          </a:r>
          <a:r>
            <a:rPr lang="en-US" i="1" dirty="0" smtClean="0">
              <a:solidFill>
                <a:schemeClr val="bg1"/>
              </a:solidFill>
            </a:rPr>
            <a:t> </a:t>
          </a:r>
          <a:r>
            <a:rPr lang="en-US" i="1" dirty="0" err="1" smtClean="0">
              <a:solidFill>
                <a:schemeClr val="bg1"/>
              </a:solidFill>
            </a:rPr>
            <a:t>terbang</a:t>
          </a:r>
          <a:endParaRPr lang="en-US" i="1" dirty="0">
            <a:solidFill>
              <a:schemeClr val="bg1"/>
            </a:solidFill>
          </a:endParaRPr>
        </a:p>
      </dgm:t>
    </dgm:pt>
    <dgm:pt modelId="{8E542065-5346-4A13-8984-9F3B226E7A88}" type="parTrans" cxnId="{CE583724-A5E1-4C90-B706-70BB78E02DC4}">
      <dgm:prSet/>
      <dgm:spPr/>
      <dgm:t>
        <a:bodyPr/>
        <a:lstStyle/>
        <a:p>
          <a:endParaRPr lang="en-US"/>
        </a:p>
      </dgm:t>
    </dgm:pt>
    <dgm:pt modelId="{DD4631F8-A330-4B68-973C-F95287D920A8}" type="sibTrans" cxnId="{CE583724-A5E1-4C90-B706-70BB78E02DC4}">
      <dgm:prSet/>
      <dgm:spPr/>
      <dgm:t>
        <a:bodyPr/>
        <a:lstStyle/>
        <a:p>
          <a:endParaRPr lang="en-US"/>
        </a:p>
      </dgm:t>
    </dgm:pt>
    <dgm:pt modelId="{0BC98BB1-BC0E-4BEA-8561-EEDD1748A8F4}">
      <dgm:prSet phldrT="[Text]"/>
      <dgm:spPr/>
      <dgm:t>
        <a:bodyPr/>
        <a:lstStyle/>
        <a:p>
          <a:r>
            <a:rPr lang="en-US" i="1" dirty="0" err="1" smtClean="0">
              <a:solidFill>
                <a:schemeClr val="bg1"/>
              </a:solidFill>
            </a:rPr>
            <a:t>Pengolahan</a:t>
          </a:r>
          <a:r>
            <a:rPr lang="en-US" i="1" dirty="0" smtClean="0">
              <a:solidFill>
                <a:schemeClr val="bg1"/>
              </a:solidFill>
            </a:rPr>
            <a:t> </a:t>
          </a:r>
          <a:r>
            <a:rPr lang="en-US" i="1" dirty="0" err="1" smtClean="0">
              <a:solidFill>
                <a:schemeClr val="bg1"/>
              </a:solidFill>
            </a:rPr>
            <a:t>transaksi</a:t>
          </a:r>
          <a:r>
            <a:rPr lang="en-US" i="1" dirty="0" smtClean="0">
              <a:solidFill>
                <a:schemeClr val="bg1"/>
              </a:solidFill>
            </a:rPr>
            <a:t> di supermarket, </a:t>
          </a:r>
          <a:r>
            <a:rPr lang="en-US" i="1" dirty="0" err="1" smtClean="0">
              <a:solidFill>
                <a:schemeClr val="bg1"/>
              </a:solidFill>
            </a:rPr>
            <a:t>dimana</a:t>
          </a:r>
          <a:r>
            <a:rPr lang="en-US" i="1" dirty="0" smtClean="0">
              <a:solidFill>
                <a:schemeClr val="bg1"/>
              </a:solidFill>
            </a:rPr>
            <a:t> </a:t>
          </a:r>
          <a:r>
            <a:rPr lang="en-US" i="1" dirty="0" err="1" smtClean="0">
              <a:solidFill>
                <a:schemeClr val="bg1"/>
              </a:solidFill>
            </a:rPr>
            <a:t>transaksi</a:t>
          </a:r>
          <a:r>
            <a:rPr lang="en-US" i="1" dirty="0" smtClean="0">
              <a:solidFill>
                <a:schemeClr val="bg1"/>
              </a:solidFill>
            </a:rPr>
            <a:t> </a:t>
          </a:r>
          <a:r>
            <a:rPr lang="en-US" i="1" dirty="0" err="1" smtClean="0">
              <a:solidFill>
                <a:schemeClr val="bg1"/>
              </a:solidFill>
            </a:rPr>
            <a:t>penjualan</a:t>
          </a:r>
          <a:r>
            <a:rPr lang="en-US" i="1" dirty="0" smtClean="0">
              <a:solidFill>
                <a:schemeClr val="bg1"/>
              </a:solidFill>
            </a:rPr>
            <a:t> </a:t>
          </a:r>
          <a:r>
            <a:rPr lang="en-US" i="1" dirty="0" err="1" smtClean="0">
              <a:solidFill>
                <a:schemeClr val="bg1"/>
              </a:solidFill>
            </a:rPr>
            <a:t>melalui</a:t>
          </a:r>
          <a:r>
            <a:rPr lang="en-US" i="1" dirty="0" smtClean="0">
              <a:solidFill>
                <a:schemeClr val="bg1"/>
              </a:solidFill>
            </a:rPr>
            <a:t> POS (point of sale) </a:t>
          </a:r>
          <a:r>
            <a:rPr lang="en-US" i="1" dirty="0" err="1" smtClean="0">
              <a:solidFill>
                <a:schemeClr val="bg1"/>
              </a:solidFill>
            </a:rPr>
            <a:t>langsung</a:t>
          </a:r>
          <a:r>
            <a:rPr lang="en-US" i="1" dirty="0" smtClean="0">
              <a:solidFill>
                <a:schemeClr val="bg1"/>
              </a:solidFill>
            </a:rPr>
            <a:t> </a:t>
          </a:r>
          <a:r>
            <a:rPr lang="en-US" i="1" dirty="0" err="1" smtClean="0">
              <a:solidFill>
                <a:schemeClr val="bg1"/>
              </a:solidFill>
            </a:rPr>
            <a:t>dilakukan</a:t>
          </a:r>
          <a:r>
            <a:rPr lang="en-US" i="1" dirty="0" smtClean="0">
              <a:solidFill>
                <a:schemeClr val="bg1"/>
              </a:solidFill>
            </a:rPr>
            <a:t> (online), </a:t>
          </a:r>
          <a:r>
            <a:rPr lang="en-US" i="1" dirty="0" err="1" smtClean="0">
              <a:solidFill>
                <a:schemeClr val="bg1"/>
              </a:solidFill>
            </a:rPr>
            <a:t>tetapi</a:t>
          </a:r>
          <a:r>
            <a:rPr lang="en-US" i="1" dirty="0" smtClean="0">
              <a:solidFill>
                <a:schemeClr val="bg1"/>
              </a:solidFill>
            </a:rPr>
            <a:t> </a:t>
          </a:r>
          <a:r>
            <a:rPr lang="en-US" i="1" dirty="0" err="1" smtClean="0">
              <a:solidFill>
                <a:schemeClr val="bg1"/>
              </a:solidFill>
            </a:rPr>
            <a:t>pengolahan</a:t>
          </a:r>
          <a:r>
            <a:rPr lang="en-US" i="1" dirty="0" smtClean="0">
              <a:solidFill>
                <a:schemeClr val="bg1"/>
              </a:solidFill>
            </a:rPr>
            <a:t> </a:t>
          </a:r>
          <a:r>
            <a:rPr lang="en-US" i="1" dirty="0" err="1" smtClean="0">
              <a:solidFill>
                <a:schemeClr val="bg1"/>
              </a:solidFill>
            </a:rPr>
            <a:t>lebih</a:t>
          </a:r>
          <a:r>
            <a:rPr lang="en-US" i="1" dirty="0" smtClean="0">
              <a:solidFill>
                <a:schemeClr val="bg1"/>
              </a:solidFill>
            </a:rPr>
            <a:t> </a:t>
          </a:r>
          <a:r>
            <a:rPr lang="en-US" i="1" dirty="0" err="1" smtClean="0">
              <a:solidFill>
                <a:schemeClr val="bg1"/>
              </a:solidFill>
            </a:rPr>
            <a:t>lanjut</a:t>
          </a:r>
          <a:r>
            <a:rPr lang="en-US" i="1" dirty="0" smtClean="0">
              <a:solidFill>
                <a:schemeClr val="bg1"/>
              </a:solidFill>
            </a:rPr>
            <a:t> </a:t>
          </a:r>
          <a:r>
            <a:rPr lang="en-US" i="1" dirty="0" err="1" smtClean="0">
              <a:solidFill>
                <a:schemeClr val="bg1"/>
              </a:solidFill>
            </a:rPr>
            <a:t>tentang</a:t>
          </a:r>
          <a:r>
            <a:rPr lang="en-US" i="1" dirty="0" smtClean="0">
              <a:solidFill>
                <a:schemeClr val="bg1"/>
              </a:solidFill>
            </a:rPr>
            <a:t> </a:t>
          </a:r>
          <a:r>
            <a:rPr lang="en-US" i="1" dirty="0" err="1" smtClean="0">
              <a:solidFill>
                <a:schemeClr val="bg1"/>
              </a:solidFill>
            </a:rPr>
            <a:t>persediaan</a:t>
          </a:r>
          <a:r>
            <a:rPr lang="en-US" i="1" dirty="0" smtClean="0">
              <a:solidFill>
                <a:schemeClr val="bg1"/>
              </a:solidFill>
            </a:rPr>
            <a:t> </a:t>
          </a:r>
          <a:r>
            <a:rPr lang="en-US" i="1" dirty="0" err="1" smtClean="0">
              <a:solidFill>
                <a:schemeClr val="bg1"/>
              </a:solidFill>
            </a:rPr>
            <a:t>barang</a:t>
          </a:r>
          <a:r>
            <a:rPr lang="en-US" i="1" dirty="0" smtClean="0">
              <a:solidFill>
                <a:schemeClr val="bg1"/>
              </a:solidFill>
            </a:rPr>
            <a:t> </a:t>
          </a:r>
          <a:r>
            <a:rPr lang="en-US" i="1" dirty="0" err="1" smtClean="0">
              <a:solidFill>
                <a:schemeClr val="bg1"/>
              </a:solidFill>
            </a:rPr>
            <a:t>dilakukan</a:t>
          </a:r>
          <a:r>
            <a:rPr lang="en-US" i="1" dirty="0" smtClean="0">
              <a:solidFill>
                <a:schemeClr val="bg1"/>
              </a:solidFill>
            </a:rPr>
            <a:t> </a:t>
          </a:r>
          <a:r>
            <a:rPr lang="en-US" i="1" dirty="0" err="1" smtClean="0">
              <a:solidFill>
                <a:schemeClr val="bg1"/>
              </a:solidFill>
            </a:rPr>
            <a:t>setiap</a:t>
          </a:r>
          <a:r>
            <a:rPr lang="en-US" i="1" dirty="0" smtClean="0">
              <a:solidFill>
                <a:schemeClr val="bg1"/>
              </a:solidFill>
            </a:rPr>
            <a:t> jam 10:00 </a:t>
          </a:r>
          <a:r>
            <a:rPr lang="en-US" i="1" dirty="0" err="1" smtClean="0">
              <a:solidFill>
                <a:schemeClr val="bg1"/>
              </a:solidFill>
            </a:rPr>
            <a:t>malam</a:t>
          </a:r>
          <a:endParaRPr lang="en-US" b="0" i="1" dirty="0">
            <a:solidFill>
              <a:schemeClr val="bg1"/>
            </a:solidFill>
          </a:endParaRPr>
        </a:p>
      </dgm:t>
    </dgm:pt>
    <dgm:pt modelId="{0B521AED-C0BE-4A9B-BEB3-0D8FEBF9A8B1}" type="parTrans" cxnId="{85792FCA-E92A-424B-ABEF-DAD51157BB46}">
      <dgm:prSet/>
      <dgm:spPr/>
      <dgm:t>
        <a:bodyPr/>
        <a:lstStyle/>
        <a:p>
          <a:endParaRPr lang="en-US"/>
        </a:p>
      </dgm:t>
    </dgm:pt>
    <dgm:pt modelId="{706CF563-06B4-4C08-BE30-363C954BB365}" type="sibTrans" cxnId="{85792FCA-E92A-424B-ABEF-DAD51157BB46}">
      <dgm:prSet/>
      <dgm:spPr/>
      <dgm:t>
        <a:bodyPr/>
        <a:lstStyle/>
        <a:p>
          <a:endParaRPr lang="en-US"/>
        </a:p>
      </dgm:t>
    </dgm:pt>
    <dgm:pt modelId="{924F7FB8-8D71-4A56-B38E-434C7580DFC1}" type="pres">
      <dgm:prSet presAssocID="{D0C1A099-0045-48CE-B168-2E951E57B8CC}" presName="linear" presStyleCnt="0">
        <dgm:presLayoutVars>
          <dgm:animLvl val="lvl"/>
          <dgm:resizeHandles val="exact"/>
        </dgm:presLayoutVars>
      </dgm:prSet>
      <dgm:spPr/>
      <dgm:t>
        <a:bodyPr/>
        <a:lstStyle/>
        <a:p>
          <a:endParaRPr lang="en-US"/>
        </a:p>
      </dgm:t>
    </dgm:pt>
    <dgm:pt modelId="{172B3701-2E29-4F33-B13C-60140525A40F}" type="pres">
      <dgm:prSet presAssocID="{584CE947-2E28-4681-958F-744CE849B3F5}" presName="parentText" presStyleLbl="node1" presStyleIdx="0" presStyleCnt="4">
        <dgm:presLayoutVars>
          <dgm:chMax val="0"/>
          <dgm:bulletEnabled val="1"/>
        </dgm:presLayoutVars>
      </dgm:prSet>
      <dgm:spPr/>
      <dgm:t>
        <a:bodyPr/>
        <a:lstStyle/>
        <a:p>
          <a:endParaRPr lang="en-US"/>
        </a:p>
      </dgm:t>
    </dgm:pt>
    <dgm:pt modelId="{A8671FB8-BD06-4BDE-B724-E93153F36E0F}" type="pres">
      <dgm:prSet presAssocID="{584CE947-2E28-4681-958F-744CE849B3F5}" presName="childText" presStyleLbl="revTx" presStyleIdx="0" presStyleCnt="4">
        <dgm:presLayoutVars>
          <dgm:bulletEnabled val="1"/>
        </dgm:presLayoutVars>
      </dgm:prSet>
      <dgm:spPr/>
      <dgm:t>
        <a:bodyPr/>
        <a:lstStyle/>
        <a:p>
          <a:endParaRPr lang="en-US"/>
        </a:p>
      </dgm:t>
    </dgm:pt>
    <dgm:pt modelId="{FC47A219-09BE-4CCC-A108-E289B9A90A63}" type="pres">
      <dgm:prSet presAssocID="{E3AD3C5E-1D1E-4B31-8D6E-2F9636FF74D8}" presName="parentText" presStyleLbl="node1" presStyleIdx="1" presStyleCnt="4">
        <dgm:presLayoutVars>
          <dgm:chMax val="0"/>
          <dgm:bulletEnabled val="1"/>
        </dgm:presLayoutVars>
      </dgm:prSet>
      <dgm:spPr/>
      <dgm:t>
        <a:bodyPr/>
        <a:lstStyle/>
        <a:p>
          <a:endParaRPr lang="en-US"/>
        </a:p>
      </dgm:t>
    </dgm:pt>
    <dgm:pt modelId="{77D6CA3A-C7A4-4564-B991-E9E531CF34CA}" type="pres">
      <dgm:prSet presAssocID="{E3AD3C5E-1D1E-4B31-8D6E-2F9636FF74D8}" presName="childText" presStyleLbl="revTx" presStyleIdx="1" presStyleCnt="4">
        <dgm:presLayoutVars>
          <dgm:bulletEnabled val="1"/>
        </dgm:presLayoutVars>
      </dgm:prSet>
      <dgm:spPr/>
      <dgm:t>
        <a:bodyPr/>
        <a:lstStyle/>
        <a:p>
          <a:endParaRPr lang="en-US"/>
        </a:p>
      </dgm:t>
    </dgm:pt>
    <dgm:pt modelId="{44698C8F-C0CE-4E21-B843-2B935F4D02F9}" type="pres">
      <dgm:prSet presAssocID="{08CFD78E-B5C7-486F-82EA-9D1896712D5C}" presName="parentText" presStyleLbl="node1" presStyleIdx="2" presStyleCnt="4">
        <dgm:presLayoutVars>
          <dgm:chMax val="0"/>
          <dgm:bulletEnabled val="1"/>
        </dgm:presLayoutVars>
      </dgm:prSet>
      <dgm:spPr/>
      <dgm:t>
        <a:bodyPr/>
        <a:lstStyle/>
        <a:p>
          <a:endParaRPr lang="en-US"/>
        </a:p>
      </dgm:t>
    </dgm:pt>
    <dgm:pt modelId="{B3359ADF-82F8-4D41-8428-F2263E98E0E9}" type="pres">
      <dgm:prSet presAssocID="{08CFD78E-B5C7-486F-82EA-9D1896712D5C}" presName="childText" presStyleLbl="revTx" presStyleIdx="2" presStyleCnt="4">
        <dgm:presLayoutVars>
          <dgm:bulletEnabled val="1"/>
        </dgm:presLayoutVars>
      </dgm:prSet>
      <dgm:spPr/>
      <dgm:t>
        <a:bodyPr/>
        <a:lstStyle/>
        <a:p>
          <a:endParaRPr lang="en-US"/>
        </a:p>
      </dgm:t>
    </dgm:pt>
    <dgm:pt modelId="{843E27B9-03F0-4D40-A110-04937F7B9462}" type="pres">
      <dgm:prSet presAssocID="{2D541FC1-6925-4CD8-A4C0-EE8A10FD4191}" presName="parentText" presStyleLbl="node1" presStyleIdx="3" presStyleCnt="4">
        <dgm:presLayoutVars>
          <dgm:chMax val="0"/>
          <dgm:bulletEnabled val="1"/>
        </dgm:presLayoutVars>
      </dgm:prSet>
      <dgm:spPr/>
      <dgm:t>
        <a:bodyPr/>
        <a:lstStyle/>
        <a:p>
          <a:endParaRPr lang="en-US"/>
        </a:p>
      </dgm:t>
    </dgm:pt>
    <dgm:pt modelId="{654A7F69-2099-456C-B0DA-1B850B7378BB}" type="pres">
      <dgm:prSet presAssocID="{2D541FC1-6925-4CD8-A4C0-EE8A10FD4191}" presName="childText" presStyleLbl="revTx" presStyleIdx="3" presStyleCnt="4">
        <dgm:presLayoutVars>
          <dgm:bulletEnabled val="1"/>
        </dgm:presLayoutVars>
      </dgm:prSet>
      <dgm:spPr/>
      <dgm:t>
        <a:bodyPr/>
        <a:lstStyle/>
        <a:p>
          <a:endParaRPr lang="en-US"/>
        </a:p>
      </dgm:t>
    </dgm:pt>
  </dgm:ptLst>
  <dgm:cxnLst>
    <dgm:cxn modelId="{768BEE57-D474-4FB7-8C1D-E11688D6E719}" type="presOf" srcId="{2D541FC1-6925-4CD8-A4C0-EE8A10FD4191}" destId="{843E27B9-03F0-4D40-A110-04937F7B9462}" srcOrd="0" destOrd="0" presId="urn:microsoft.com/office/officeart/2005/8/layout/vList2"/>
    <dgm:cxn modelId="{CCC09791-CB8E-44C5-9459-F3DD272B1733}" srcId="{D0C1A099-0045-48CE-B168-2E951E57B8CC}" destId="{08CFD78E-B5C7-486F-82EA-9D1896712D5C}" srcOrd="2" destOrd="0" parTransId="{05EE7D3F-D759-47F3-82BD-65AC52C082AC}" sibTransId="{65AD47CE-42E3-4AEA-9180-8AA70EA01FB2}"/>
    <dgm:cxn modelId="{CE583724-A5E1-4C90-B706-70BB78E02DC4}" srcId="{08CFD78E-B5C7-486F-82EA-9D1896712D5C}" destId="{E24EF2EC-233F-4B6C-B545-535FBD20AA13}" srcOrd="0" destOrd="0" parTransId="{8E542065-5346-4A13-8984-9F3B226E7A88}" sibTransId="{DD4631F8-A330-4B68-973C-F95287D920A8}"/>
    <dgm:cxn modelId="{5B87530C-8288-4A48-A1CD-80FCD81D4629}" srcId="{D0C1A099-0045-48CE-B168-2E951E57B8CC}" destId="{E3AD3C5E-1D1E-4B31-8D6E-2F9636FF74D8}" srcOrd="1" destOrd="0" parTransId="{345629ED-EA25-4BE6-89E5-750B36666887}" sibTransId="{567FE5D9-DBA1-4D8A-BECF-7CDB1BA09403}"/>
    <dgm:cxn modelId="{555FCA5C-D2AE-49E5-AAA0-8950961AACCB}" type="presOf" srcId="{E3AD3C5E-1D1E-4B31-8D6E-2F9636FF74D8}" destId="{FC47A219-09BE-4CCC-A108-E289B9A90A63}" srcOrd="0" destOrd="0" presId="urn:microsoft.com/office/officeart/2005/8/layout/vList2"/>
    <dgm:cxn modelId="{4E2591B2-29E5-4AED-85CF-9480A178B3E8}" srcId="{E3AD3C5E-1D1E-4B31-8D6E-2F9636FF74D8}" destId="{EB7D60BA-EB57-44F5-ACC5-DC73CE9843AB}" srcOrd="0" destOrd="0" parTransId="{4C3DCF28-36AD-4AC3-B062-5F10E08CA8FC}" sibTransId="{C402EDB6-3A59-4823-98CA-5AC5F11887D0}"/>
    <dgm:cxn modelId="{85792FCA-E92A-424B-ABEF-DAD51157BB46}" srcId="{2D541FC1-6925-4CD8-A4C0-EE8A10FD4191}" destId="{0BC98BB1-BC0E-4BEA-8561-EEDD1748A8F4}" srcOrd="0" destOrd="0" parTransId="{0B521AED-C0BE-4A9B-BEB3-0D8FEBF9A8B1}" sibTransId="{706CF563-06B4-4C08-BE30-363C954BB365}"/>
    <dgm:cxn modelId="{B4BCF7BA-1274-4C40-93EB-5013EACBF5A9}" type="presOf" srcId="{0BC98BB1-BC0E-4BEA-8561-EEDD1748A8F4}" destId="{654A7F69-2099-456C-B0DA-1B850B7378BB}" srcOrd="0" destOrd="0" presId="urn:microsoft.com/office/officeart/2005/8/layout/vList2"/>
    <dgm:cxn modelId="{96511137-12B7-4F65-8490-C6CF811970F6}" srcId="{584CE947-2E28-4681-958F-744CE849B3F5}" destId="{BCA52F7E-D750-44E2-9451-8C10C2E778AA}" srcOrd="0" destOrd="0" parTransId="{CA7C6F26-2E87-4888-A7A1-0526ACB85E8B}" sibTransId="{7A1A6D24-5D03-44AE-A90E-0D6E05C441A8}"/>
    <dgm:cxn modelId="{A4104BB2-20BF-493C-A684-29DBA8E8752A}" srcId="{D0C1A099-0045-48CE-B168-2E951E57B8CC}" destId="{584CE947-2E28-4681-958F-744CE849B3F5}" srcOrd="0" destOrd="0" parTransId="{BAC18CEB-1EE6-4421-B7A9-8EDE6EC5374F}" sibTransId="{A68926E8-56F4-4CEA-A7F5-F1C309DED18B}"/>
    <dgm:cxn modelId="{18937C41-FC42-4684-8B07-EACE0CB628BC}" srcId="{D0C1A099-0045-48CE-B168-2E951E57B8CC}" destId="{2D541FC1-6925-4CD8-A4C0-EE8A10FD4191}" srcOrd="3" destOrd="0" parTransId="{F1F12805-6E95-4D36-988C-4328CC26B84C}" sibTransId="{F0B09AD6-8889-4BA8-AEEA-B89CCE4486D2}"/>
    <dgm:cxn modelId="{B856DB49-88CD-44F6-93D6-37ACC7FDA080}" type="presOf" srcId="{584CE947-2E28-4681-958F-744CE849B3F5}" destId="{172B3701-2E29-4F33-B13C-60140525A40F}" srcOrd="0" destOrd="0" presId="urn:microsoft.com/office/officeart/2005/8/layout/vList2"/>
    <dgm:cxn modelId="{3EBD2E3C-BC52-4960-AA4B-2CF93D1349E1}" type="presOf" srcId="{08CFD78E-B5C7-486F-82EA-9D1896712D5C}" destId="{44698C8F-C0CE-4E21-B843-2B935F4D02F9}" srcOrd="0" destOrd="0" presId="urn:microsoft.com/office/officeart/2005/8/layout/vList2"/>
    <dgm:cxn modelId="{AE2893E4-D804-4EFE-9CF6-60ECFB85BD35}" type="presOf" srcId="{D0C1A099-0045-48CE-B168-2E951E57B8CC}" destId="{924F7FB8-8D71-4A56-B38E-434C7580DFC1}" srcOrd="0" destOrd="0" presId="urn:microsoft.com/office/officeart/2005/8/layout/vList2"/>
    <dgm:cxn modelId="{BF415958-2E61-4605-A2F5-1B95C929F35A}" type="presOf" srcId="{EB7D60BA-EB57-44F5-ACC5-DC73CE9843AB}" destId="{77D6CA3A-C7A4-4564-B991-E9E531CF34CA}" srcOrd="0" destOrd="0" presId="urn:microsoft.com/office/officeart/2005/8/layout/vList2"/>
    <dgm:cxn modelId="{A150B19D-D883-4DB5-98AB-36E629616A05}" type="presOf" srcId="{E24EF2EC-233F-4B6C-B545-535FBD20AA13}" destId="{B3359ADF-82F8-4D41-8428-F2263E98E0E9}" srcOrd="0" destOrd="0" presId="urn:microsoft.com/office/officeart/2005/8/layout/vList2"/>
    <dgm:cxn modelId="{2B93058C-F363-446F-BC15-E8D87C827612}" type="presOf" srcId="{BCA52F7E-D750-44E2-9451-8C10C2E778AA}" destId="{A8671FB8-BD06-4BDE-B724-E93153F36E0F}" srcOrd="0" destOrd="0" presId="urn:microsoft.com/office/officeart/2005/8/layout/vList2"/>
    <dgm:cxn modelId="{66601A2B-D8FF-4770-BE5D-977F56D0C471}" type="presParOf" srcId="{924F7FB8-8D71-4A56-B38E-434C7580DFC1}" destId="{172B3701-2E29-4F33-B13C-60140525A40F}" srcOrd="0" destOrd="0" presId="urn:microsoft.com/office/officeart/2005/8/layout/vList2"/>
    <dgm:cxn modelId="{1F86893E-D64E-40A1-8681-5E036512F118}" type="presParOf" srcId="{924F7FB8-8D71-4A56-B38E-434C7580DFC1}" destId="{A8671FB8-BD06-4BDE-B724-E93153F36E0F}" srcOrd="1" destOrd="0" presId="urn:microsoft.com/office/officeart/2005/8/layout/vList2"/>
    <dgm:cxn modelId="{1B655A55-F1CE-43D4-A39B-7AA866A7504F}" type="presParOf" srcId="{924F7FB8-8D71-4A56-B38E-434C7580DFC1}" destId="{FC47A219-09BE-4CCC-A108-E289B9A90A63}" srcOrd="2" destOrd="0" presId="urn:microsoft.com/office/officeart/2005/8/layout/vList2"/>
    <dgm:cxn modelId="{2D1950E2-7802-48C1-ABEB-E2E8BDD5F6F7}" type="presParOf" srcId="{924F7FB8-8D71-4A56-B38E-434C7580DFC1}" destId="{77D6CA3A-C7A4-4564-B991-E9E531CF34CA}" srcOrd="3" destOrd="0" presId="urn:microsoft.com/office/officeart/2005/8/layout/vList2"/>
    <dgm:cxn modelId="{8327F1DA-628D-4206-89FB-D2373F16876A}" type="presParOf" srcId="{924F7FB8-8D71-4A56-B38E-434C7580DFC1}" destId="{44698C8F-C0CE-4E21-B843-2B935F4D02F9}" srcOrd="4" destOrd="0" presId="urn:microsoft.com/office/officeart/2005/8/layout/vList2"/>
    <dgm:cxn modelId="{37525B6F-84AE-4A0C-9990-0A913F76787F}" type="presParOf" srcId="{924F7FB8-8D71-4A56-B38E-434C7580DFC1}" destId="{B3359ADF-82F8-4D41-8428-F2263E98E0E9}" srcOrd="5" destOrd="0" presId="urn:microsoft.com/office/officeart/2005/8/layout/vList2"/>
    <dgm:cxn modelId="{4E36B4AC-E00C-46E1-957A-96626D54C062}" type="presParOf" srcId="{924F7FB8-8D71-4A56-B38E-434C7580DFC1}" destId="{843E27B9-03F0-4D40-A110-04937F7B9462}" srcOrd="6" destOrd="0" presId="urn:microsoft.com/office/officeart/2005/8/layout/vList2"/>
    <dgm:cxn modelId="{9AAEE699-C26F-4167-8F54-5411879575CC}" type="presParOf" srcId="{924F7FB8-8D71-4A56-B38E-434C7580DFC1}" destId="{654A7F69-2099-456C-B0DA-1B850B7378BB}" srcOrd="7"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2198CF1-F0BA-4EC7-B06E-F1963E8C5C73}"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US"/>
        </a:p>
      </dgm:t>
    </dgm:pt>
    <dgm:pt modelId="{545D9BB2-6AA8-45C2-8646-7C38412BAAA4}">
      <dgm:prSet phldrT="[Text]"/>
      <dgm:spPr/>
      <dgm:t>
        <a:bodyPr/>
        <a:lstStyle/>
        <a:p>
          <a:r>
            <a:rPr lang="id-ID" dirty="0" smtClean="0">
              <a:hlinkClick xmlns:r="http://schemas.openxmlformats.org/officeDocument/2006/relationships" r:id="rId1" action="ppaction://hlinksldjump"/>
            </a:rPr>
            <a:t>Systems Analyst</a:t>
          </a:r>
          <a:endParaRPr lang="en-US" dirty="0"/>
        </a:p>
      </dgm:t>
    </dgm:pt>
    <dgm:pt modelId="{7A5629D6-5BD4-4E84-A1EC-AE841E0EE705}" type="parTrans" cxnId="{D394980D-D715-4B22-A4CD-3F0C306355A8}">
      <dgm:prSet/>
      <dgm:spPr/>
      <dgm:t>
        <a:bodyPr/>
        <a:lstStyle/>
        <a:p>
          <a:endParaRPr lang="en-US"/>
        </a:p>
      </dgm:t>
    </dgm:pt>
    <dgm:pt modelId="{B0FEC644-7B76-401F-B24A-F3B43CC33334}" type="sibTrans" cxnId="{D394980D-D715-4B22-A4CD-3F0C306355A8}">
      <dgm:prSet/>
      <dgm:spPr/>
      <dgm:t>
        <a:bodyPr/>
        <a:lstStyle/>
        <a:p>
          <a:endParaRPr lang="en-US"/>
        </a:p>
      </dgm:t>
    </dgm:pt>
    <dgm:pt modelId="{74CE3E42-4840-4179-A952-B3668C065831}">
      <dgm:prSet phldrT="[Text]"/>
      <dgm:spPr/>
      <dgm:t>
        <a:bodyPr/>
        <a:lstStyle/>
        <a:p>
          <a:r>
            <a:rPr lang="id-ID" dirty="0" smtClean="0">
              <a:hlinkClick xmlns:r="http://schemas.openxmlformats.org/officeDocument/2006/relationships" r:id="rId2" action="ppaction://hlinksldjump"/>
            </a:rPr>
            <a:t>Business Analyst</a:t>
          </a:r>
          <a:endParaRPr lang="en-US" dirty="0"/>
        </a:p>
      </dgm:t>
    </dgm:pt>
    <dgm:pt modelId="{9096CB21-3828-4D00-90C7-8179458DCC0E}" type="parTrans" cxnId="{5034E2B8-87CE-4B58-88C4-108FC9EDDA7F}">
      <dgm:prSet/>
      <dgm:spPr/>
      <dgm:t>
        <a:bodyPr/>
        <a:lstStyle/>
        <a:p>
          <a:endParaRPr lang="en-US"/>
        </a:p>
      </dgm:t>
    </dgm:pt>
    <dgm:pt modelId="{0CC50B2D-8A68-4C99-95CD-77FA917C2F5C}" type="sibTrans" cxnId="{5034E2B8-87CE-4B58-88C4-108FC9EDDA7F}">
      <dgm:prSet/>
      <dgm:spPr/>
      <dgm:t>
        <a:bodyPr/>
        <a:lstStyle/>
        <a:p>
          <a:endParaRPr lang="en-US"/>
        </a:p>
      </dgm:t>
    </dgm:pt>
    <dgm:pt modelId="{00E87353-F29B-4457-9456-FA7358732AC5}">
      <dgm:prSet phldrT="[Text]"/>
      <dgm:spPr/>
      <dgm:t>
        <a:bodyPr/>
        <a:lstStyle/>
        <a:p>
          <a:r>
            <a:rPr lang="id-ID" dirty="0" smtClean="0">
              <a:hlinkClick xmlns:r="http://schemas.openxmlformats.org/officeDocument/2006/relationships" r:id="rId3" action="ppaction://hlinksldjump"/>
            </a:rPr>
            <a:t>Requirement Analyst</a:t>
          </a:r>
          <a:endParaRPr lang="en-US" dirty="0"/>
        </a:p>
      </dgm:t>
    </dgm:pt>
    <dgm:pt modelId="{76F56085-7D72-46E1-A531-29E791D21FAB}" type="parTrans" cxnId="{2E09F79A-5630-44E7-82AE-E1DE1327D521}">
      <dgm:prSet/>
      <dgm:spPr/>
      <dgm:t>
        <a:bodyPr/>
        <a:lstStyle/>
        <a:p>
          <a:endParaRPr lang="en-US"/>
        </a:p>
      </dgm:t>
    </dgm:pt>
    <dgm:pt modelId="{7D9AD752-9C77-49A1-8A61-D3B84EDF7945}" type="sibTrans" cxnId="{2E09F79A-5630-44E7-82AE-E1DE1327D521}">
      <dgm:prSet/>
      <dgm:spPr/>
      <dgm:t>
        <a:bodyPr/>
        <a:lstStyle/>
        <a:p>
          <a:endParaRPr lang="en-US"/>
        </a:p>
      </dgm:t>
    </dgm:pt>
    <dgm:pt modelId="{14B0F1E6-F2DF-4B27-898C-1C2429C58B04}">
      <dgm:prSet phldrT="[Text]"/>
      <dgm:spPr/>
      <dgm:t>
        <a:bodyPr/>
        <a:lstStyle/>
        <a:p>
          <a:r>
            <a:rPr lang="id-ID" dirty="0" smtClean="0">
              <a:hlinkClick xmlns:r="http://schemas.openxmlformats.org/officeDocument/2006/relationships" r:id="rId4" action="ppaction://hlinksldjump"/>
            </a:rPr>
            <a:t>Infrastructure Analyst</a:t>
          </a:r>
          <a:endParaRPr lang="en-US" dirty="0"/>
        </a:p>
      </dgm:t>
    </dgm:pt>
    <dgm:pt modelId="{0FBD611E-1F92-4C8A-941B-37714FDB9B0E}" type="parTrans" cxnId="{60EFD7E0-C23D-427C-904C-0697B9C58631}">
      <dgm:prSet/>
      <dgm:spPr/>
      <dgm:t>
        <a:bodyPr/>
        <a:lstStyle/>
        <a:p>
          <a:endParaRPr lang="en-US"/>
        </a:p>
      </dgm:t>
    </dgm:pt>
    <dgm:pt modelId="{FF5DC8A8-6829-47FC-A381-31F40B927E43}" type="sibTrans" cxnId="{60EFD7E0-C23D-427C-904C-0697B9C58631}">
      <dgm:prSet/>
      <dgm:spPr/>
      <dgm:t>
        <a:bodyPr/>
        <a:lstStyle/>
        <a:p>
          <a:endParaRPr lang="en-US"/>
        </a:p>
      </dgm:t>
    </dgm:pt>
    <dgm:pt modelId="{7439C4B4-3DF5-436C-9CF5-68386DB6AA77}">
      <dgm:prSet phldrT="[Text]"/>
      <dgm:spPr/>
      <dgm:t>
        <a:bodyPr/>
        <a:lstStyle/>
        <a:p>
          <a:r>
            <a:rPr lang="id-ID" dirty="0" smtClean="0">
              <a:hlinkClick xmlns:r="http://schemas.openxmlformats.org/officeDocument/2006/relationships" r:id="rId5" action="ppaction://hlinksldjump"/>
            </a:rPr>
            <a:t>Change Management Analy</a:t>
          </a:r>
          <a:r>
            <a:rPr lang="en-US" dirty="0" err="1" smtClean="0">
              <a:hlinkClick xmlns:r="http://schemas.openxmlformats.org/officeDocument/2006/relationships" r:id="rId5" action="ppaction://hlinksldjump"/>
            </a:rPr>
            <a:t>st</a:t>
          </a:r>
          <a:endParaRPr lang="en-US" dirty="0"/>
        </a:p>
      </dgm:t>
    </dgm:pt>
    <dgm:pt modelId="{7DC4F976-95F8-462E-A9FD-C5C410FD34E1}" type="parTrans" cxnId="{06A5126B-F180-4AC3-9FD9-1F28B1144E20}">
      <dgm:prSet/>
      <dgm:spPr/>
      <dgm:t>
        <a:bodyPr/>
        <a:lstStyle/>
        <a:p>
          <a:endParaRPr lang="en-US"/>
        </a:p>
      </dgm:t>
    </dgm:pt>
    <dgm:pt modelId="{CED86601-57A1-4907-A83D-2A9E5AFB3E81}" type="sibTrans" cxnId="{06A5126B-F180-4AC3-9FD9-1F28B1144E20}">
      <dgm:prSet/>
      <dgm:spPr/>
      <dgm:t>
        <a:bodyPr/>
        <a:lstStyle/>
        <a:p>
          <a:endParaRPr lang="en-US"/>
        </a:p>
      </dgm:t>
    </dgm:pt>
    <dgm:pt modelId="{2409C68B-7A50-4DAE-9975-C578C123D555}">
      <dgm:prSet phldrT="[Text]"/>
      <dgm:spPr/>
      <dgm:t>
        <a:bodyPr/>
        <a:lstStyle/>
        <a:p>
          <a:r>
            <a:rPr lang="id-ID" dirty="0" smtClean="0">
              <a:hlinkClick xmlns:r="http://schemas.openxmlformats.org/officeDocument/2006/relationships" r:id="rId6" action="ppaction://hlinksldjump"/>
            </a:rPr>
            <a:t>Project Manager</a:t>
          </a:r>
          <a:endParaRPr lang="en-US" dirty="0"/>
        </a:p>
      </dgm:t>
    </dgm:pt>
    <dgm:pt modelId="{A523A0B0-A709-48EC-BD9A-A4E912F7094A}" type="parTrans" cxnId="{67DCFC31-6714-4E6A-B308-7A43D399B68E}">
      <dgm:prSet/>
      <dgm:spPr/>
      <dgm:t>
        <a:bodyPr/>
        <a:lstStyle/>
        <a:p>
          <a:endParaRPr lang="en-US"/>
        </a:p>
      </dgm:t>
    </dgm:pt>
    <dgm:pt modelId="{23AD05BA-2B7D-490C-BE80-7CD7AA629D88}" type="sibTrans" cxnId="{67DCFC31-6714-4E6A-B308-7A43D399B68E}">
      <dgm:prSet/>
      <dgm:spPr/>
      <dgm:t>
        <a:bodyPr/>
        <a:lstStyle/>
        <a:p>
          <a:endParaRPr lang="en-US"/>
        </a:p>
      </dgm:t>
    </dgm:pt>
    <dgm:pt modelId="{18166B36-3E52-4DDF-8256-78DDE49D6308}" type="pres">
      <dgm:prSet presAssocID="{E2198CF1-F0BA-4EC7-B06E-F1963E8C5C73}" presName="Name0" presStyleCnt="0">
        <dgm:presLayoutVars>
          <dgm:chMax val="7"/>
          <dgm:chPref val="7"/>
          <dgm:dir/>
        </dgm:presLayoutVars>
      </dgm:prSet>
      <dgm:spPr/>
      <dgm:t>
        <a:bodyPr/>
        <a:lstStyle/>
        <a:p>
          <a:endParaRPr lang="en-US"/>
        </a:p>
      </dgm:t>
    </dgm:pt>
    <dgm:pt modelId="{F81D69E4-5E50-4BD7-BA7E-51F82DE5F320}" type="pres">
      <dgm:prSet presAssocID="{E2198CF1-F0BA-4EC7-B06E-F1963E8C5C73}" presName="Name1" presStyleCnt="0"/>
      <dgm:spPr/>
    </dgm:pt>
    <dgm:pt modelId="{22E4D907-860B-4113-A64A-1D691F6FDCA6}" type="pres">
      <dgm:prSet presAssocID="{E2198CF1-F0BA-4EC7-B06E-F1963E8C5C73}" presName="cycle" presStyleCnt="0"/>
      <dgm:spPr/>
    </dgm:pt>
    <dgm:pt modelId="{D348E529-34C1-4691-956A-C63569B1812F}" type="pres">
      <dgm:prSet presAssocID="{E2198CF1-F0BA-4EC7-B06E-F1963E8C5C73}" presName="srcNode" presStyleLbl="node1" presStyleIdx="0" presStyleCnt="6"/>
      <dgm:spPr/>
    </dgm:pt>
    <dgm:pt modelId="{6126134F-9D90-4789-8B1D-AAEBDCCD9C96}" type="pres">
      <dgm:prSet presAssocID="{E2198CF1-F0BA-4EC7-B06E-F1963E8C5C73}" presName="conn" presStyleLbl="parChTrans1D2" presStyleIdx="0" presStyleCnt="1"/>
      <dgm:spPr/>
      <dgm:t>
        <a:bodyPr/>
        <a:lstStyle/>
        <a:p>
          <a:endParaRPr lang="en-US"/>
        </a:p>
      </dgm:t>
    </dgm:pt>
    <dgm:pt modelId="{A0BA987E-38A9-41BE-A912-4CE8C4B4F45F}" type="pres">
      <dgm:prSet presAssocID="{E2198CF1-F0BA-4EC7-B06E-F1963E8C5C73}" presName="extraNode" presStyleLbl="node1" presStyleIdx="0" presStyleCnt="6"/>
      <dgm:spPr/>
    </dgm:pt>
    <dgm:pt modelId="{B3980FDD-FC22-406D-A711-5C02934EF713}" type="pres">
      <dgm:prSet presAssocID="{E2198CF1-F0BA-4EC7-B06E-F1963E8C5C73}" presName="dstNode" presStyleLbl="node1" presStyleIdx="0" presStyleCnt="6"/>
      <dgm:spPr/>
    </dgm:pt>
    <dgm:pt modelId="{0754B7EE-EE00-4D57-A50E-B37B70EDBD8C}" type="pres">
      <dgm:prSet presAssocID="{545D9BB2-6AA8-45C2-8646-7C38412BAAA4}" presName="text_1" presStyleLbl="node1" presStyleIdx="0" presStyleCnt="6">
        <dgm:presLayoutVars>
          <dgm:bulletEnabled val="1"/>
        </dgm:presLayoutVars>
      </dgm:prSet>
      <dgm:spPr/>
      <dgm:t>
        <a:bodyPr/>
        <a:lstStyle/>
        <a:p>
          <a:endParaRPr lang="en-US"/>
        </a:p>
      </dgm:t>
    </dgm:pt>
    <dgm:pt modelId="{658EB75D-D9FF-496D-A2EC-51D8C4470637}" type="pres">
      <dgm:prSet presAssocID="{545D9BB2-6AA8-45C2-8646-7C38412BAAA4}" presName="accent_1" presStyleCnt="0"/>
      <dgm:spPr/>
    </dgm:pt>
    <dgm:pt modelId="{AFD7CB8F-2B04-4506-961C-34E101428EE1}" type="pres">
      <dgm:prSet presAssocID="{545D9BB2-6AA8-45C2-8646-7C38412BAAA4}" presName="accentRepeatNode" presStyleLbl="solidFgAcc1" presStyleIdx="0" presStyleCnt="6"/>
      <dgm:spPr/>
    </dgm:pt>
    <dgm:pt modelId="{8D8FC3A5-249D-4DE4-93E4-2CB2F0A96CF3}" type="pres">
      <dgm:prSet presAssocID="{74CE3E42-4840-4179-A952-B3668C065831}" presName="text_2" presStyleLbl="node1" presStyleIdx="1" presStyleCnt="6">
        <dgm:presLayoutVars>
          <dgm:bulletEnabled val="1"/>
        </dgm:presLayoutVars>
      </dgm:prSet>
      <dgm:spPr/>
      <dgm:t>
        <a:bodyPr/>
        <a:lstStyle/>
        <a:p>
          <a:endParaRPr lang="en-US"/>
        </a:p>
      </dgm:t>
    </dgm:pt>
    <dgm:pt modelId="{F8ECC880-6C3F-4AB6-8F84-FAC16B096720}" type="pres">
      <dgm:prSet presAssocID="{74CE3E42-4840-4179-A952-B3668C065831}" presName="accent_2" presStyleCnt="0"/>
      <dgm:spPr/>
    </dgm:pt>
    <dgm:pt modelId="{1AC37845-81E1-46EB-8A38-6B6C48DC1934}" type="pres">
      <dgm:prSet presAssocID="{74CE3E42-4840-4179-A952-B3668C065831}" presName="accentRepeatNode" presStyleLbl="solidFgAcc1" presStyleIdx="1" presStyleCnt="6"/>
      <dgm:spPr/>
    </dgm:pt>
    <dgm:pt modelId="{8F4E693D-4603-42D8-9B64-C16E8A21ED6B}" type="pres">
      <dgm:prSet presAssocID="{00E87353-F29B-4457-9456-FA7358732AC5}" presName="text_3" presStyleLbl="node1" presStyleIdx="2" presStyleCnt="6">
        <dgm:presLayoutVars>
          <dgm:bulletEnabled val="1"/>
        </dgm:presLayoutVars>
      </dgm:prSet>
      <dgm:spPr/>
      <dgm:t>
        <a:bodyPr/>
        <a:lstStyle/>
        <a:p>
          <a:endParaRPr lang="en-US"/>
        </a:p>
      </dgm:t>
    </dgm:pt>
    <dgm:pt modelId="{4509B46D-D986-443A-9B55-F1490239F782}" type="pres">
      <dgm:prSet presAssocID="{00E87353-F29B-4457-9456-FA7358732AC5}" presName="accent_3" presStyleCnt="0"/>
      <dgm:spPr/>
    </dgm:pt>
    <dgm:pt modelId="{A9F1795D-584E-4C48-AD7C-7C1CEE8416B1}" type="pres">
      <dgm:prSet presAssocID="{00E87353-F29B-4457-9456-FA7358732AC5}" presName="accentRepeatNode" presStyleLbl="solidFgAcc1" presStyleIdx="2" presStyleCnt="6"/>
      <dgm:spPr/>
    </dgm:pt>
    <dgm:pt modelId="{C7A8CA48-7D26-4015-ACAB-31E889E19BA0}" type="pres">
      <dgm:prSet presAssocID="{14B0F1E6-F2DF-4B27-898C-1C2429C58B04}" presName="text_4" presStyleLbl="node1" presStyleIdx="3" presStyleCnt="6">
        <dgm:presLayoutVars>
          <dgm:bulletEnabled val="1"/>
        </dgm:presLayoutVars>
      </dgm:prSet>
      <dgm:spPr/>
      <dgm:t>
        <a:bodyPr/>
        <a:lstStyle/>
        <a:p>
          <a:endParaRPr lang="en-US"/>
        </a:p>
      </dgm:t>
    </dgm:pt>
    <dgm:pt modelId="{F69D6914-F174-49B6-8CAE-D0FCF8737E57}" type="pres">
      <dgm:prSet presAssocID="{14B0F1E6-F2DF-4B27-898C-1C2429C58B04}" presName="accent_4" presStyleCnt="0"/>
      <dgm:spPr/>
    </dgm:pt>
    <dgm:pt modelId="{C048886A-FDB0-4ED5-AA95-47C28AFDF097}" type="pres">
      <dgm:prSet presAssocID="{14B0F1E6-F2DF-4B27-898C-1C2429C58B04}" presName="accentRepeatNode" presStyleLbl="solidFgAcc1" presStyleIdx="3" presStyleCnt="6"/>
      <dgm:spPr/>
    </dgm:pt>
    <dgm:pt modelId="{E3348945-2C57-4069-8F4C-FD71949D0A59}" type="pres">
      <dgm:prSet presAssocID="{7439C4B4-3DF5-436C-9CF5-68386DB6AA77}" presName="text_5" presStyleLbl="node1" presStyleIdx="4" presStyleCnt="6">
        <dgm:presLayoutVars>
          <dgm:bulletEnabled val="1"/>
        </dgm:presLayoutVars>
      </dgm:prSet>
      <dgm:spPr/>
      <dgm:t>
        <a:bodyPr/>
        <a:lstStyle/>
        <a:p>
          <a:endParaRPr lang="en-US"/>
        </a:p>
      </dgm:t>
    </dgm:pt>
    <dgm:pt modelId="{2B80B9A1-972E-42E3-A1E2-EA5BAAAE9642}" type="pres">
      <dgm:prSet presAssocID="{7439C4B4-3DF5-436C-9CF5-68386DB6AA77}" presName="accent_5" presStyleCnt="0"/>
      <dgm:spPr/>
    </dgm:pt>
    <dgm:pt modelId="{BBDAD039-3739-42CC-8B9C-2034D607D14A}" type="pres">
      <dgm:prSet presAssocID="{7439C4B4-3DF5-436C-9CF5-68386DB6AA77}" presName="accentRepeatNode" presStyleLbl="solidFgAcc1" presStyleIdx="4" presStyleCnt="6"/>
      <dgm:spPr/>
    </dgm:pt>
    <dgm:pt modelId="{C391B9F3-DE55-4495-8727-B2FF05268D0F}" type="pres">
      <dgm:prSet presAssocID="{2409C68B-7A50-4DAE-9975-C578C123D555}" presName="text_6" presStyleLbl="node1" presStyleIdx="5" presStyleCnt="6">
        <dgm:presLayoutVars>
          <dgm:bulletEnabled val="1"/>
        </dgm:presLayoutVars>
      </dgm:prSet>
      <dgm:spPr/>
      <dgm:t>
        <a:bodyPr/>
        <a:lstStyle/>
        <a:p>
          <a:endParaRPr lang="en-US"/>
        </a:p>
      </dgm:t>
    </dgm:pt>
    <dgm:pt modelId="{D7E5AFEB-DF95-4B87-9A71-7C54940DE3E7}" type="pres">
      <dgm:prSet presAssocID="{2409C68B-7A50-4DAE-9975-C578C123D555}" presName="accent_6" presStyleCnt="0"/>
      <dgm:spPr/>
    </dgm:pt>
    <dgm:pt modelId="{D1C275CA-4BD2-45B3-A025-73B5865BA12E}" type="pres">
      <dgm:prSet presAssocID="{2409C68B-7A50-4DAE-9975-C578C123D555}" presName="accentRepeatNode" presStyleLbl="solidFgAcc1" presStyleIdx="5" presStyleCnt="6"/>
      <dgm:spPr/>
    </dgm:pt>
  </dgm:ptLst>
  <dgm:cxnLst>
    <dgm:cxn modelId="{AEAAD9EA-F160-47B5-BCA1-19FB5CA9269C}" type="presOf" srcId="{7439C4B4-3DF5-436C-9CF5-68386DB6AA77}" destId="{E3348945-2C57-4069-8F4C-FD71949D0A59}" srcOrd="0" destOrd="0" presId="urn:microsoft.com/office/officeart/2008/layout/VerticalCurvedList"/>
    <dgm:cxn modelId="{1DED05C0-9C57-4DA8-9D93-DE96A7C5BCD4}" type="presOf" srcId="{2409C68B-7A50-4DAE-9975-C578C123D555}" destId="{C391B9F3-DE55-4495-8727-B2FF05268D0F}" srcOrd="0" destOrd="0" presId="urn:microsoft.com/office/officeart/2008/layout/VerticalCurvedList"/>
    <dgm:cxn modelId="{60EFD7E0-C23D-427C-904C-0697B9C58631}" srcId="{E2198CF1-F0BA-4EC7-B06E-F1963E8C5C73}" destId="{14B0F1E6-F2DF-4B27-898C-1C2429C58B04}" srcOrd="3" destOrd="0" parTransId="{0FBD611E-1F92-4C8A-941B-37714FDB9B0E}" sibTransId="{FF5DC8A8-6829-47FC-A381-31F40B927E43}"/>
    <dgm:cxn modelId="{58C69A17-B2AA-4FEB-8D48-1E2A50097108}" type="presOf" srcId="{545D9BB2-6AA8-45C2-8646-7C38412BAAA4}" destId="{0754B7EE-EE00-4D57-A50E-B37B70EDBD8C}" srcOrd="0" destOrd="0" presId="urn:microsoft.com/office/officeart/2008/layout/VerticalCurvedList"/>
    <dgm:cxn modelId="{67DCFC31-6714-4E6A-B308-7A43D399B68E}" srcId="{E2198CF1-F0BA-4EC7-B06E-F1963E8C5C73}" destId="{2409C68B-7A50-4DAE-9975-C578C123D555}" srcOrd="5" destOrd="0" parTransId="{A523A0B0-A709-48EC-BD9A-A4E912F7094A}" sibTransId="{23AD05BA-2B7D-490C-BE80-7CD7AA629D88}"/>
    <dgm:cxn modelId="{9C88A2DB-067C-4723-8F13-503DDDE4F8DA}" type="presOf" srcId="{14B0F1E6-F2DF-4B27-898C-1C2429C58B04}" destId="{C7A8CA48-7D26-4015-ACAB-31E889E19BA0}" srcOrd="0" destOrd="0" presId="urn:microsoft.com/office/officeart/2008/layout/VerticalCurvedList"/>
    <dgm:cxn modelId="{30879346-896B-4491-B9D6-AC088B4CFDF9}" type="presOf" srcId="{00E87353-F29B-4457-9456-FA7358732AC5}" destId="{8F4E693D-4603-42D8-9B64-C16E8A21ED6B}" srcOrd="0" destOrd="0" presId="urn:microsoft.com/office/officeart/2008/layout/VerticalCurvedList"/>
    <dgm:cxn modelId="{C9B14E8B-DBD5-4D1E-8B2C-F0B2D5FE3C99}" type="presOf" srcId="{E2198CF1-F0BA-4EC7-B06E-F1963E8C5C73}" destId="{18166B36-3E52-4DDF-8256-78DDE49D6308}" srcOrd="0" destOrd="0" presId="urn:microsoft.com/office/officeart/2008/layout/VerticalCurvedList"/>
    <dgm:cxn modelId="{E6E2FA1D-5571-4EB1-8030-74A046F5CAC2}" type="presOf" srcId="{B0FEC644-7B76-401F-B24A-F3B43CC33334}" destId="{6126134F-9D90-4789-8B1D-AAEBDCCD9C96}" srcOrd="0" destOrd="0" presId="urn:microsoft.com/office/officeart/2008/layout/VerticalCurvedList"/>
    <dgm:cxn modelId="{5034E2B8-87CE-4B58-88C4-108FC9EDDA7F}" srcId="{E2198CF1-F0BA-4EC7-B06E-F1963E8C5C73}" destId="{74CE3E42-4840-4179-A952-B3668C065831}" srcOrd="1" destOrd="0" parTransId="{9096CB21-3828-4D00-90C7-8179458DCC0E}" sibTransId="{0CC50B2D-8A68-4C99-95CD-77FA917C2F5C}"/>
    <dgm:cxn modelId="{D394980D-D715-4B22-A4CD-3F0C306355A8}" srcId="{E2198CF1-F0BA-4EC7-B06E-F1963E8C5C73}" destId="{545D9BB2-6AA8-45C2-8646-7C38412BAAA4}" srcOrd="0" destOrd="0" parTransId="{7A5629D6-5BD4-4E84-A1EC-AE841E0EE705}" sibTransId="{B0FEC644-7B76-401F-B24A-F3B43CC33334}"/>
    <dgm:cxn modelId="{D0B4E3FD-4725-4805-9834-4DE089E685CB}" type="presOf" srcId="{74CE3E42-4840-4179-A952-B3668C065831}" destId="{8D8FC3A5-249D-4DE4-93E4-2CB2F0A96CF3}" srcOrd="0" destOrd="0" presId="urn:microsoft.com/office/officeart/2008/layout/VerticalCurvedList"/>
    <dgm:cxn modelId="{06A5126B-F180-4AC3-9FD9-1F28B1144E20}" srcId="{E2198CF1-F0BA-4EC7-B06E-F1963E8C5C73}" destId="{7439C4B4-3DF5-436C-9CF5-68386DB6AA77}" srcOrd="4" destOrd="0" parTransId="{7DC4F976-95F8-462E-A9FD-C5C410FD34E1}" sibTransId="{CED86601-57A1-4907-A83D-2A9E5AFB3E81}"/>
    <dgm:cxn modelId="{2E09F79A-5630-44E7-82AE-E1DE1327D521}" srcId="{E2198CF1-F0BA-4EC7-B06E-F1963E8C5C73}" destId="{00E87353-F29B-4457-9456-FA7358732AC5}" srcOrd="2" destOrd="0" parTransId="{76F56085-7D72-46E1-A531-29E791D21FAB}" sibTransId="{7D9AD752-9C77-49A1-8A61-D3B84EDF7945}"/>
    <dgm:cxn modelId="{0D28EAA2-A642-4C20-ADCA-505058B6CBB0}" type="presParOf" srcId="{18166B36-3E52-4DDF-8256-78DDE49D6308}" destId="{F81D69E4-5E50-4BD7-BA7E-51F82DE5F320}" srcOrd="0" destOrd="0" presId="urn:microsoft.com/office/officeart/2008/layout/VerticalCurvedList"/>
    <dgm:cxn modelId="{10CBF8FD-9E7D-4BA9-9594-9875F42B5402}" type="presParOf" srcId="{F81D69E4-5E50-4BD7-BA7E-51F82DE5F320}" destId="{22E4D907-860B-4113-A64A-1D691F6FDCA6}" srcOrd="0" destOrd="0" presId="urn:microsoft.com/office/officeart/2008/layout/VerticalCurvedList"/>
    <dgm:cxn modelId="{AE20C9A7-1784-4C6C-A105-B236A036DE93}" type="presParOf" srcId="{22E4D907-860B-4113-A64A-1D691F6FDCA6}" destId="{D348E529-34C1-4691-956A-C63569B1812F}" srcOrd="0" destOrd="0" presId="urn:microsoft.com/office/officeart/2008/layout/VerticalCurvedList"/>
    <dgm:cxn modelId="{188E05A4-945D-4078-8C32-E0C60BF7FADF}" type="presParOf" srcId="{22E4D907-860B-4113-A64A-1D691F6FDCA6}" destId="{6126134F-9D90-4789-8B1D-AAEBDCCD9C96}" srcOrd="1" destOrd="0" presId="urn:microsoft.com/office/officeart/2008/layout/VerticalCurvedList"/>
    <dgm:cxn modelId="{2FAAEE87-F1CB-4E7E-ABFB-95B43F1AAD4F}" type="presParOf" srcId="{22E4D907-860B-4113-A64A-1D691F6FDCA6}" destId="{A0BA987E-38A9-41BE-A912-4CE8C4B4F45F}" srcOrd="2" destOrd="0" presId="urn:microsoft.com/office/officeart/2008/layout/VerticalCurvedList"/>
    <dgm:cxn modelId="{D44CDBF6-77BE-4A4F-A182-30DA4390B3D9}" type="presParOf" srcId="{22E4D907-860B-4113-A64A-1D691F6FDCA6}" destId="{B3980FDD-FC22-406D-A711-5C02934EF713}" srcOrd="3" destOrd="0" presId="urn:microsoft.com/office/officeart/2008/layout/VerticalCurvedList"/>
    <dgm:cxn modelId="{A3A91EF1-CFEE-422C-AF43-D64F0D309F53}" type="presParOf" srcId="{F81D69E4-5E50-4BD7-BA7E-51F82DE5F320}" destId="{0754B7EE-EE00-4D57-A50E-B37B70EDBD8C}" srcOrd="1" destOrd="0" presId="urn:microsoft.com/office/officeart/2008/layout/VerticalCurvedList"/>
    <dgm:cxn modelId="{510678F0-FF9F-47FA-8781-8C2E5691E1C9}" type="presParOf" srcId="{F81D69E4-5E50-4BD7-BA7E-51F82DE5F320}" destId="{658EB75D-D9FF-496D-A2EC-51D8C4470637}" srcOrd="2" destOrd="0" presId="urn:microsoft.com/office/officeart/2008/layout/VerticalCurvedList"/>
    <dgm:cxn modelId="{DE7ABCE4-45FC-4439-9E7E-4B6BD118C5EF}" type="presParOf" srcId="{658EB75D-D9FF-496D-A2EC-51D8C4470637}" destId="{AFD7CB8F-2B04-4506-961C-34E101428EE1}" srcOrd="0" destOrd="0" presId="urn:microsoft.com/office/officeart/2008/layout/VerticalCurvedList"/>
    <dgm:cxn modelId="{5E7E127F-4AF2-4618-9232-DF7A2F2C57F2}" type="presParOf" srcId="{F81D69E4-5E50-4BD7-BA7E-51F82DE5F320}" destId="{8D8FC3A5-249D-4DE4-93E4-2CB2F0A96CF3}" srcOrd="3" destOrd="0" presId="urn:microsoft.com/office/officeart/2008/layout/VerticalCurvedList"/>
    <dgm:cxn modelId="{098A2B5D-8EFD-43D2-9318-346723327E19}" type="presParOf" srcId="{F81D69E4-5E50-4BD7-BA7E-51F82DE5F320}" destId="{F8ECC880-6C3F-4AB6-8F84-FAC16B096720}" srcOrd="4" destOrd="0" presId="urn:microsoft.com/office/officeart/2008/layout/VerticalCurvedList"/>
    <dgm:cxn modelId="{BF28788C-B846-4FDB-A2B1-FB4DF4ADECFC}" type="presParOf" srcId="{F8ECC880-6C3F-4AB6-8F84-FAC16B096720}" destId="{1AC37845-81E1-46EB-8A38-6B6C48DC1934}" srcOrd="0" destOrd="0" presId="urn:microsoft.com/office/officeart/2008/layout/VerticalCurvedList"/>
    <dgm:cxn modelId="{66F9F28B-2D44-472B-9940-D78C974D0119}" type="presParOf" srcId="{F81D69E4-5E50-4BD7-BA7E-51F82DE5F320}" destId="{8F4E693D-4603-42D8-9B64-C16E8A21ED6B}" srcOrd="5" destOrd="0" presId="urn:microsoft.com/office/officeart/2008/layout/VerticalCurvedList"/>
    <dgm:cxn modelId="{A6023466-FB37-454C-B36E-26E2CD729C1F}" type="presParOf" srcId="{F81D69E4-5E50-4BD7-BA7E-51F82DE5F320}" destId="{4509B46D-D986-443A-9B55-F1490239F782}" srcOrd="6" destOrd="0" presId="urn:microsoft.com/office/officeart/2008/layout/VerticalCurvedList"/>
    <dgm:cxn modelId="{BAD2387A-036E-4D04-AAA2-3BDE9C0F4D7E}" type="presParOf" srcId="{4509B46D-D986-443A-9B55-F1490239F782}" destId="{A9F1795D-584E-4C48-AD7C-7C1CEE8416B1}" srcOrd="0" destOrd="0" presId="urn:microsoft.com/office/officeart/2008/layout/VerticalCurvedList"/>
    <dgm:cxn modelId="{B9C5BEE9-0FC9-4501-AF29-5B4592CFF15B}" type="presParOf" srcId="{F81D69E4-5E50-4BD7-BA7E-51F82DE5F320}" destId="{C7A8CA48-7D26-4015-ACAB-31E889E19BA0}" srcOrd="7" destOrd="0" presId="urn:microsoft.com/office/officeart/2008/layout/VerticalCurvedList"/>
    <dgm:cxn modelId="{5976FB45-7995-4588-82DE-9BC0434FA067}" type="presParOf" srcId="{F81D69E4-5E50-4BD7-BA7E-51F82DE5F320}" destId="{F69D6914-F174-49B6-8CAE-D0FCF8737E57}" srcOrd="8" destOrd="0" presId="urn:microsoft.com/office/officeart/2008/layout/VerticalCurvedList"/>
    <dgm:cxn modelId="{57CDBA38-755F-44C6-8192-0444FD8D0617}" type="presParOf" srcId="{F69D6914-F174-49B6-8CAE-D0FCF8737E57}" destId="{C048886A-FDB0-4ED5-AA95-47C28AFDF097}" srcOrd="0" destOrd="0" presId="urn:microsoft.com/office/officeart/2008/layout/VerticalCurvedList"/>
    <dgm:cxn modelId="{1EF47559-8B7F-43CC-BA5C-5F6465ACAE8F}" type="presParOf" srcId="{F81D69E4-5E50-4BD7-BA7E-51F82DE5F320}" destId="{E3348945-2C57-4069-8F4C-FD71949D0A59}" srcOrd="9" destOrd="0" presId="urn:microsoft.com/office/officeart/2008/layout/VerticalCurvedList"/>
    <dgm:cxn modelId="{CDFF0138-A6DB-4F88-8597-B19CE6E39ED2}" type="presParOf" srcId="{F81D69E4-5E50-4BD7-BA7E-51F82DE5F320}" destId="{2B80B9A1-972E-42E3-A1E2-EA5BAAAE9642}" srcOrd="10" destOrd="0" presId="urn:microsoft.com/office/officeart/2008/layout/VerticalCurvedList"/>
    <dgm:cxn modelId="{DABA275D-EA85-4132-A1B7-FDF0550F340C}" type="presParOf" srcId="{2B80B9A1-972E-42E3-A1E2-EA5BAAAE9642}" destId="{BBDAD039-3739-42CC-8B9C-2034D607D14A}" srcOrd="0" destOrd="0" presId="urn:microsoft.com/office/officeart/2008/layout/VerticalCurvedList"/>
    <dgm:cxn modelId="{3605A5E6-8D8C-4C25-B3D9-8485DFC8A850}" type="presParOf" srcId="{F81D69E4-5E50-4BD7-BA7E-51F82DE5F320}" destId="{C391B9F3-DE55-4495-8727-B2FF05268D0F}" srcOrd="11" destOrd="0" presId="urn:microsoft.com/office/officeart/2008/layout/VerticalCurvedList"/>
    <dgm:cxn modelId="{552D4196-7DB8-424A-B0FC-4B3B71EFCDE6}" type="presParOf" srcId="{F81D69E4-5E50-4BD7-BA7E-51F82DE5F320}" destId="{D7E5AFEB-DF95-4B87-9A71-7C54940DE3E7}" srcOrd="12" destOrd="0" presId="urn:microsoft.com/office/officeart/2008/layout/VerticalCurvedList"/>
    <dgm:cxn modelId="{72A47373-DC27-4D69-A9B3-A4C16C5C30E1}" type="presParOf" srcId="{D7E5AFEB-DF95-4B87-9A71-7C54940DE3E7}" destId="{D1C275CA-4BD2-45B3-A025-73B5865BA12E}"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1" csCatId="colorful" phldr="1"/>
      <dgm:spPr/>
      <dgm:t>
        <a:bodyPr/>
        <a:lstStyle/>
        <a:p>
          <a:endParaRPr lang="en-US"/>
        </a:p>
      </dgm:t>
    </dgm:pt>
    <dgm:pt modelId="{D67328E2-43E2-4478-9D45-768FBB19E5CB}">
      <dgm:prSet phldrT="[Text]"/>
      <dgm:spPr/>
      <dgm:t>
        <a:bodyPr/>
        <a:lstStyle/>
        <a:p>
          <a:r>
            <a:rPr lang="en-US" smtClean="0"/>
            <a:t>Planning</a:t>
          </a:r>
          <a:endParaRPr lang="en-US"/>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dgm:t>
        <a:bodyPr/>
        <a:lstStyle/>
        <a:p>
          <a:r>
            <a:rPr lang="en-US" smtClean="0"/>
            <a:t>Analysis</a:t>
          </a:r>
          <a:endParaRPr lang="en-US"/>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FC000"/>
        </a:solidFill>
      </dgm:spPr>
      <dgm:t>
        <a:bodyPr/>
        <a:lstStyle/>
        <a:p>
          <a:r>
            <a:rPr lang="en-US" smtClean="0"/>
            <a:t>Design</a:t>
          </a:r>
          <a:endParaRPr lang="en-US"/>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0070C0"/>
        </a:solidFill>
      </dgm:spPr>
      <dgm:t>
        <a:bodyPr/>
        <a:lstStyle/>
        <a:p>
          <a:r>
            <a:rPr lang="en-US" smtClean="0"/>
            <a:t>Implementation</a:t>
          </a:r>
          <a:endParaRPr lang="en-US"/>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dgm:t>
        <a:bodyPr/>
        <a:lstStyle/>
        <a:p>
          <a:r>
            <a:rPr lang="en-US" dirty="0" smtClean="0"/>
            <a:t>Operation and Support</a:t>
          </a:r>
          <a:endParaRPr lang="en-US" dirty="0"/>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03F41F16-01B2-4E9F-8AD0-55C287B68D1F}" type="presOf" srcId="{FB9BF032-EF39-48B2-B80D-373E79404763}" destId="{E8AABB5C-553A-4B0D-9CB5-866A502735D7}" srcOrd="0" destOrd="0" presId="urn:microsoft.com/office/officeart/2005/8/layout/cycle3"/>
    <dgm:cxn modelId="{C28E8ED7-7FC5-46AF-BBF1-87208CFBABFE}" type="presOf" srcId="{E8F54C04-E3E4-4FAC-BFCC-7DDD221F93F4}" destId="{1AD4F187-9DD9-4E67-A0B9-FE49E4576157}" srcOrd="0" destOrd="0" presId="urn:microsoft.com/office/officeart/2005/8/layout/cycle3"/>
    <dgm:cxn modelId="{2E40B3E1-A1E3-42AB-B1F1-EA6FD806FC62}" srcId="{CF0F9FEF-B6AA-49D9-8F54-5CB5DEFA4EBE}" destId="{D67328E2-43E2-4478-9D45-768FBB19E5CB}" srcOrd="0" destOrd="0" parTransId="{B40BAAAA-26C0-4754-8653-E01532A17A94}" sibTransId="{0B6E6045-FEC8-4BAE-8EDE-D491300EEEB4}"/>
    <dgm:cxn modelId="{F3E7930A-7DD8-4D87-9059-BEB8774F2477}" srcId="{CF0F9FEF-B6AA-49D9-8F54-5CB5DEFA4EBE}" destId="{FB9BF032-EF39-48B2-B80D-373E79404763}" srcOrd="1" destOrd="0" parTransId="{5D212CD4-22AF-45FF-9930-4350C1CA4ED3}" sibTransId="{9F4EC80E-7AF8-4B9D-99E8-0056303A5637}"/>
    <dgm:cxn modelId="{58B21132-3043-42F0-9828-C94A7ABF0FAA}" srcId="{CF0F9FEF-B6AA-49D9-8F54-5CB5DEFA4EBE}" destId="{92B0AD5D-DF4E-415B-BF3D-7E78140B3B47}" srcOrd="3" destOrd="0" parTransId="{E7585E7C-16C1-4A7C-8B6D-BF7859928917}" sibTransId="{BFE4DFE4-F7E5-4F1F-981B-084C24BB45BE}"/>
    <dgm:cxn modelId="{B63344FB-F1F3-4E94-A3E8-7089897ADE47}" type="presOf" srcId="{D67328E2-43E2-4478-9D45-768FBB19E5CB}" destId="{639BFE88-B632-4EDB-BD8C-182EAA32885C}" srcOrd="0" destOrd="0" presId="urn:microsoft.com/office/officeart/2005/8/layout/cycle3"/>
    <dgm:cxn modelId="{BF605004-4029-427D-86EF-D36499FE6D61}" srcId="{CF0F9FEF-B6AA-49D9-8F54-5CB5DEFA4EBE}" destId="{E8F54C04-E3E4-4FAC-BFCC-7DDD221F93F4}" srcOrd="2" destOrd="0" parTransId="{F7F047A0-490D-43C3-821C-4E43E12F957A}" sibTransId="{43330F67-830E-4ADD-88F4-D4865F832121}"/>
    <dgm:cxn modelId="{7E269618-CB1C-445B-B7DE-0716A8A838FE}" type="presOf" srcId="{88073DAC-293E-459F-B685-A5726A820980}" destId="{D10E84E1-2E28-4F0B-9D65-0D07F7EF261D}" srcOrd="0" destOrd="0" presId="urn:microsoft.com/office/officeart/2005/8/layout/cycle3"/>
    <dgm:cxn modelId="{77ADEB36-BBFF-46ED-A256-D185D59798E8}" srcId="{CF0F9FEF-B6AA-49D9-8F54-5CB5DEFA4EBE}" destId="{88073DAC-293E-459F-B685-A5726A820980}" srcOrd="4" destOrd="0" parTransId="{59197DB8-FC05-4678-B628-2DB516BDC012}" sibTransId="{BC7438C9-A0D5-42F7-AE04-D77ED9CAD0D9}"/>
    <dgm:cxn modelId="{FD6D2CC1-6039-45CF-9833-FEEFFAA72015}" type="presOf" srcId="{CF0F9FEF-B6AA-49D9-8F54-5CB5DEFA4EBE}" destId="{745D317E-8BC8-44CD-84A7-D0CFAF88F6FF}" srcOrd="0" destOrd="0" presId="urn:microsoft.com/office/officeart/2005/8/layout/cycle3"/>
    <dgm:cxn modelId="{FA3792CB-854A-4B03-8E28-364F3C3C0B17}" type="presOf" srcId="{0B6E6045-FEC8-4BAE-8EDE-D491300EEEB4}" destId="{A9CE228D-4398-4B7D-9ABD-54DCD63C4242}" srcOrd="0" destOrd="0" presId="urn:microsoft.com/office/officeart/2005/8/layout/cycle3"/>
    <dgm:cxn modelId="{B6EF60EB-715D-4FFA-B21E-68A863DFCD02}" type="presOf" srcId="{92B0AD5D-DF4E-415B-BF3D-7E78140B3B47}" destId="{881EB279-BB51-4E95-985B-603E54836977}" srcOrd="0" destOrd="0" presId="urn:microsoft.com/office/officeart/2005/8/layout/cycle3"/>
    <dgm:cxn modelId="{6797F96C-D200-4166-BFB5-68ECB5C3EA7E}" type="presParOf" srcId="{745D317E-8BC8-44CD-84A7-D0CFAF88F6FF}" destId="{2DEA4F79-DF2E-4745-9D38-1F9068D7337A}" srcOrd="0" destOrd="0" presId="urn:microsoft.com/office/officeart/2005/8/layout/cycle3"/>
    <dgm:cxn modelId="{BC58A2B4-FAF9-474D-85D1-4B25491E5F25}" type="presParOf" srcId="{2DEA4F79-DF2E-4745-9D38-1F9068D7337A}" destId="{639BFE88-B632-4EDB-BD8C-182EAA32885C}" srcOrd="0" destOrd="0" presId="urn:microsoft.com/office/officeart/2005/8/layout/cycle3"/>
    <dgm:cxn modelId="{9BD8F338-8B0F-4B94-BD77-CD332821EA1C}" type="presParOf" srcId="{2DEA4F79-DF2E-4745-9D38-1F9068D7337A}" destId="{A9CE228D-4398-4B7D-9ABD-54DCD63C4242}" srcOrd="1" destOrd="0" presId="urn:microsoft.com/office/officeart/2005/8/layout/cycle3"/>
    <dgm:cxn modelId="{04A7CD53-13F8-4B95-99E5-8D4F6C144593}" type="presParOf" srcId="{2DEA4F79-DF2E-4745-9D38-1F9068D7337A}" destId="{E8AABB5C-553A-4B0D-9CB5-866A502735D7}" srcOrd="2" destOrd="0" presId="urn:microsoft.com/office/officeart/2005/8/layout/cycle3"/>
    <dgm:cxn modelId="{5D33FA3D-1FF7-4950-A8A9-F168817BBB8E}" type="presParOf" srcId="{2DEA4F79-DF2E-4745-9D38-1F9068D7337A}" destId="{1AD4F187-9DD9-4E67-A0B9-FE49E4576157}" srcOrd="3" destOrd="0" presId="urn:microsoft.com/office/officeart/2005/8/layout/cycle3"/>
    <dgm:cxn modelId="{94E1A1E4-B672-4B64-A060-71EB188E24F8}" type="presParOf" srcId="{2DEA4F79-DF2E-4745-9D38-1F9068D7337A}" destId="{881EB279-BB51-4E95-985B-603E54836977}" srcOrd="4" destOrd="0" presId="urn:microsoft.com/office/officeart/2005/8/layout/cycle3"/>
    <dgm:cxn modelId="{64312A24-CE5B-4B79-A736-72659E6E4FBA}"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2" csCatId="colorful" phldr="1"/>
      <dgm:spPr/>
      <dgm:t>
        <a:bodyPr/>
        <a:lstStyle/>
        <a:p>
          <a:endParaRPr lang="en-US"/>
        </a:p>
      </dgm:t>
    </dgm:pt>
    <dgm:pt modelId="{D67328E2-43E2-4478-9D45-768FBB19E5CB}">
      <dgm:prSet phldrT="[Text]"/>
      <dgm:spPr/>
      <dgm:t>
        <a:bodyPr/>
        <a:lstStyle/>
        <a:p>
          <a:r>
            <a:rPr lang="en-US" smtClean="0"/>
            <a:t>Planning</a:t>
          </a:r>
          <a:endParaRPr lang="en-US"/>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a:solidFill>
          <a:srgbClr val="F1F5E5"/>
        </a:solidFill>
      </dgm:spPr>
      <dgm:t>
        <a:bodyPr/>
        <a:lstStyle/>
        <a:p>
          <a:r>
            <a:rPr lang="en-US" smtClean="0"/>
            <a:t>Analysis</a:t>
          </a:r>
          <a:endParaRPr lang="en-US"/>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1F5E5"/>
        </a:solidFill>
      </dgm:spPr>
      <dgm:t>
        <a:bodyPr/>
        <a:lstStyle/>
        <a:p>
          <a:r>
            <a:rPr lang="en-US" smtClean="0"/>
            <a:t>Design</a:t>
          </a:r>
          <a:endParaRPr lang="en-US"/>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F1F5E5"/>
        </a:solidFill>
      </dgm:spPr>
      <dgm:t>
        <a:bodyPr/>
        <a:lstStyle/>
        <a:p>
          <a:r>
            <a:rPr lang="en-US" smtClean="0"/>
            <a:t>Implementation</a:t>
          </a:r>
          <a:endParaRPr lang="en-US"/>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a:solidFill>
          <a:srgbClr val="F1F5E5"/>
        </a:solidFill>
      </dgm:spPr>
      <dgm:t>
        <a:bodyPr/>
        <a:lstStyle/>
        <a:p>
          <a:r>
            <a:rPr lang="en-US" smtClean="0"/>
            <a:t>Operation and Support</a:t>
          </a:r>
          <a:endParaRPr lang="en-US"/>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CDAB71B1-2701-4296-822B-6408D78D6AD6}" type="presOf" srcId="{CF0F9FEF-B6AA-49D9-8F54-5CB5DEFA4EBE}" destId="{745D317E-8BC8-44CD-84A7-D0CFAF88F6FF}" srcOrd="0" destOrd="0" presId="urn:microsoft.com/office/officeart/2005/8/layout/cycle3"/>
    <dgm:cxn modelId="{2E40B3E1-A1E3-42AB-B1F1-EA6FD806FC62}" srcId="{CF0F9FEF-B6AA-49D9-8F54-5CB5DEFA4EBE}" destId="{D67328E2-43E2-4478-9D45-768FBB19E5CB}" srcOrd="0" destOrd="0" parTransId="{B40BAAAA-26C0-4754-8653-E01532A17A94}" sibTransId="{0B6E6045-FEC8-4BAE-8EDE-D491300EEEB4}"/>
    <dgm:cxn modelId="{F2A2134A-8210-4D20-92E2-C388AF156655}" type="presOf" srcId="{E8F54C04-E3E4-4FAC-BFCC-7DDD221F93F4}" destId="{1AD4F187-9DD9-4E67-A0B9-FE49E4576157}" srcOrd="0" destOrd="0" presId="urn:microsoft.com/office/officeart/2005/8/layout/cycle3"/>
    <dgm:cxn modelId="{DF84B0F9-C069-4FCB-8BCA-6703DC01BFE7}" type="presOf" srcId="{88073DAC-293E-459F-B685-A5726A820980}" destId="{D10E84E1-2E28-4F0B-9D65-0D07F7EF261D}" srcOrd="0" destOrd="0" presId="urn:microsoft.com/office/officeart/2005/8/layout/cycle3"/>
    <dgm:cxn modelId="{F3E7930A-7DD8-4D87-9059-BEB8774F2477}" srcId="{CF0F9FEF-B6AA-49D9-8F54-5CB5DEFA4EBE}" destId="{FB9BF032-EF39-48B2-B80D-373E79404763}" srcOrd="1" destOrd="0" parTransId="{5D212CD4-22AF-45FF-9930-4350C1CA4ED3}" sibTransId="{9F4EC80E-7AF8-4B9D-99E8-0056303A5637}"/>
    <dgm:cxn modelId="{94902AB1-6217-42BA-A2EE-65C5824CCBDA}" type="presOf" srcId="{92B0AD5D-DF4E-415B-BF3D-7E78140B3B47}" destId="{881EB279-BB51-4E95-985B-603E54836977}" srcOrd="0" destOrd="0" presId="urn:microsoft.com/office/officeart/2005/8/layout/cycle3"/>
    <dgm:cxn modelId="{58B21132-3043-42F0-9828-C94A7ABF0FAA}" srcId="{CF0F9FEF-B6AA-49D9-8F54-5CB5DEFA4EBE}" destId="{92B0AD5D-DF4E-415B-BF3D-7E78140B3B47}" srcOrd="3" destOrd="0" parTransId="{E7585E7C-16C1-4A7C-8B6D-BF7859928917}" sibTransId="{BFE4DFE4-F7E5-4F1F-981B-084C24BB45BE}"/>
    <dgm:cxn modelId="{BF605004-4029-427D-86EF-D36499FE6D61}" srcId="{CF0F9FEF-B6AA-49D9-8F54-5CB5DEFA4EBE}" destId="{E8F54C04-E3E4-4FAC-BFCC-7DDD221F93F4}" srcOrd="2" destOrd="0" parTransId="{F7F047A0-490D-43C3-821C-4E43E12F957A}" sibTransId="{43330F67-830E-4ADD-88F4-D4865F832121}"/>
    <dgm:cxn modelId="{77ADEB36-BBFF-46ED-A256-D185D59798E8}" srcId="{CF0F9FEF-B6AA-49D9-8F54-5CB5DEFA4EBE}" destId="{88073DAC-293E-459F-B685-A5726A820980}" srcOrd="4" destOrd="0" parTransId="{59197DB8-FC05-4678-B628-2DB516BDC012}" sibTransId="{BC7438C9-A0D5-42F7-AE04-D77ED9CAD0D9}"/>
    <dgm:cxn modelId="{C74B9C22-97A9-4BA8-90FD-BE79B514788E}" type="presOf" srcId="{D67328E2-43E2-4478-9D45-768FBB19E5CB}" destId="{639BFE88-B632-4EDB-BD8C-182EAA32885C}" srcOrd="0" destOrd="0" presId="urn:microsoft.com/office/officeart/2005/8/layout/cycle3"/>
    <dgm:cxn modelId="{E552CF89-5107-4249-A460-AA6CF0217FEF}" type="presOf" srcId="{0B6E6045-FEC8-4BAE-8EDE-D491300EEEB4}" destId="{A9CE228D-4398-4B7D-9ABD-54DCD63C4242}" srcOrd="0" destOrd="0" presId="urn:microsoft.com/office/officeart/2005/8/layout/cycle3"/>
    <dgm:cxn modelId="{6E811060-B5CE-49E6-A700-927015181F6F}" type="presOf" srcId="{FB9BF032-EF39-48B2-B80D-373E79404763}" destId="{E8AABB5C-553A-4B0D-9CB5-866A502735D7}" srcOrd="0" destOrd="0" presId="urn:microsoft.com/office/officeart/2005/8/layout/cycle3"/>
    <dgm:cxn modelId="{2F6875BA-D4F6-4DC9-BE82-62E0DA1167BC}" type="presParOf" srcId="{745D317E-8BC8-44CD-84A7-D0CFAF88F6FF}" destId="{2DEA4F79-DF2E-4745-9D38-1F9068D7337A}" srcOrd="0" destOrd="0" presId="urn:microsoft.com/office/officeart/2005/8/layout/cycle3"/>
    <dgm:cxn modelId="{ACA11F1A-4249-44AC-BD31-4EC08C217700}" type="presParOf" srcId="{2DEA4F79-DF2E-4745-9D38-1F9068D7337A}" destId="{639BFE88-B632-4EDB-BD8C-182EAA32885C}" srcOrd="0" destOrd="0" presId="urn:microsoft.com/office/officeart/2005/8/layout/cycle3"/>
    <dgm:cxn modelId="{5D5112A4-84E0-470C-B58B-06AECC8C6D18}" type="presParOf" srcId="{2DEA4F79-DF2E-4745-9D38-1F9068D7337A}" destId="{A9CE228D-4398-4B7D-9ABD-54DCD63C4242}" srcOrd="1" destOrd="0" presId="urn:microsoft.com/office/officeart/2005/8/layout/cycle3"/>
    <dgm:cxn modelId="{B5466940-C75D-427A-B017-38452BD1FB67}" type="presParOf" srcId="{2DEA4F79-DF2E-4745-9D38-1F9068D7337A}" destId="{E8AABB5C-553A-4B0D-9CB5-866A502735D7}" srcOrd="2" destOrd="0" presId="urn:microsoft.com/office/officeart/2005/8/layout/cycle3"/>
    <dgm:cxn modelId="{E344BA8F-9B70-4831-9F01-354EA94468D0}" type="presParOf" srcId="{2DEA4F79-DF2E-4745-9D38-1F9068D7337A}" destId="{1AD4F187-9DD9-4E67-A0B9-FE49E4576157}" srcOrd="3" destOrd="0" presId="urn:microsoft.com/office/officeart/2005/8/layout/cycle3"/>
    <dgm:cxn modelId="{4B335039-07BA-421C-BC79-B8A9E4AFCE0E}" type="presParOf" srcId="{2DEA4F79-DF2E-4745-9D38-1F9068D7337A}" destId="{881EB279-BB51-4E95-985B-603E54836977}" srcOrd="4" destOrd="0" presId="urn:microsoft.com/office/officeart/2005/8/layout/cycle3"/>
    <dgm:cxn modelId="{FE31A773-1337-47E3-82C9-FA2ACEDC90B2}"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3" csCatId="colorful" phldr="1"/>
      <dgm:spPr/>
      <dgm:t>
        <a:bodyPr/>
        <a:lstStyle/>
        <a:p>
          <a:endParaRPr lang="en-US"/>
        </a:p>
      </dgm:t>
    </dgm:pt>
    <dgm:pt modelId="{D67328E2-43E2-4478-9D45-768FBB19E5CB}">
      <dgm:prSet phldrT="[Text]"/>
      <dgm:spPr>
        <a:solidFill>
          <a:srgbClr val="F1F5E5"/>
        </a:solidFill>
      </dgm:spPr>
      <dgm:t>
        <a:bodyPr/>
        <a:lstStyle/>
        <a:p>
          <a:r>
            <a:rPr lang="en-US" smtClean="0"/>
            <a:t>Planning</a:t>
          </a:r>
          <a:endParaRPr lang="en-US"/>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dgm:t>
        <a:bodyPr/>
        <a:lstStyle/>
        <a:p>
          <a:r>
            <a:rPr lang="en-US" smtClean="0"/>
            <a:t>Analysis</a:t>
          </a:r>
          <a:endParaRPr lang="en-US"/>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1F5E5"/>
        </a:solidFill>
      </dgm:spPr>
      <dgm:t>
        <a:bodyPr/>
        <a:lstStyle/>
        <a:p>
          <a:r>
            <a:rPr lang="en-US" smtClean="0"/>
            <a:t>Design</a:t>
          </a:r>
          <a:endParaRPr lang="en-US"/>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F1F5E5"/>
        </a:solidFill>
      </dgm:spPr>
      <dgm:t>
        <a:bodyPr/>
        <a:lstStyle/>
        <a:p>
          <a:r>
            <a:rPr lang="en-US" smtClean="0"/>
            <a:t>Implementation</a:t>
          </a:r>
          <a:endParaRPr lang="en-US"/>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a:solidFill>
          <a:srgbClr val="F1F5E5"/>
        </a:solidFill>
      </dgm:spPr>
      <dgm:t>
        <a:bodyPr/>
        <a:lstStyle/>
        <a:p>
          <a:r>
            <a:rPr lang="en-US" smtClean="0"/>
            <a:t>Operation and Support</a:t>
          </a:r>
          <a:endParaRPr lang="en-US"/>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C70AF456-D7B2-4F1C-BCCE-F419FA38E479}" type="presOf" srcId="{D67328E2-43E2-4478-9D45-768FBB19E5CB}" destId="{639BFE88-B632-4EDB-BD8C-182EAA32885C}" srcOrd="0" destOrd="0" presId="urn:microsoft.com/office/officeart/2005/8/layout/cycle3"/>
    <dgm:cxn modelId="{2649F448-CD9B-492B-BCC5-FD1EE94F5978}" type="presOf" srcId="{88073DAC-293E-459F-B685-A5726A820980}" destId="{D10E84E1-2E28-4F0B-9D65-0D07F7EF261D}" srcOrd="0" destOrd="0" presId="urn:microsoft.com/office/officeart/2005/8/layout/cycle3"/>
    <dgm:cxn modelId="{2E40B3E1-A1E3-42AB-B1F1-EA6FD806FC62}" srcId="{CF0F9FEF-B6AA-49D9-8F54-5CB5DEFA4EBE}" destId="{D67328E2-43E2-4478-9D45-768FBB19E5CB}" srcOrd="0" destOrd="0" parTransId="{B40BAAAA-26C0-4754-8653-E01532A17A94}" sibTransId="{0B6E6045-FEC8-4BAE-8EDE-D491300EEEB4}"/>
    <dgm:cxn modelId="{F3E7930A-7DD8-4D87-9059-BEB8774F2477}" srcId="{CF0F9FEF-B6AA-49D9-8F54-5CB5DEFA4EBE}" destId="{FB9BF032-EF39-48B2-B80D-373E79404763}" srcOrd="1" destOrd="0" parTransId="{5D212CD4-22AF-45FF-9930-4350C1CA4ED3}" sibTransId="{9F4EC80E-7AF8-4B9D-99E8-0056303A5637}"/>
    <dgm:cxn modelId="{0B083A26-E40E-4F14-8392-CA53158A20D7}" type="presOf" srcId="{CF0F9FEF-B6AA-49D9-8F54-5CB5DEFA4EBE}" destId="{745D317E-8BC8-44CD-84A7-D0CFAF88F6FF}" srcOrd="0" destOrd="0" presId="urn:microsoft.com/office/officeart/2005/8/layout/cycle3"/>
    <dgm:cxn modelId="{58B21132-3043-42F0-9828-C94A7ABF0FAA}" srcId="{CF0F9FEF-B6AA-49D9-8F54-5CB5DEFA4EBE}" destId="{92B0AD5D-DF4E-415B-BF3D-7E78140B3B47}" srcOrd="3" destOrd="0" parTransId="{E7585E7C-16C1-4A7C-8B6D-BF7859928917}" sibTransId="{BFE4DFE4-F7E5-4F1F-981B-084C24BB45BE}"/>
    <dgm:cxn modelId="{77ADEB36-BBFF-46ED-A256-D185D59798E8}" srcId="{CF0F9FEF-B6AA-49D9-8F54-5CB5DEFA4EBE}" destId="{88073DAC-293E-459F-B685-A5726A820980}" srcOrd="4" destOrd="0" parTransId="{59197DB8-FC05-4678-B628-2DB516BDC012}" sibTransId="{BC7438C9-A0D5-42F7-AE04-D77ED9CAD0D9}"/>
    <dgm:cxn modelId="{BF605004-4029-427D-86EF-D36499FE6D61}" srcId="{CF0F9FEF-B6AA-49D9-8F54-5CB5DEFA4EBE}" destId="{E8F54C04-E3E4-4FAC-BFCC-7DDD221F93F4}" srcOrd="2" destOrd="0" parTransId="{F7F047A0-490D-43C3-821C-4E43E12F957A}" sibTransId="{43330F67-830E-4ADD-88F4-D4865F832121}"/>
    <dgm:cxn modelId="{E5C37574-31C4-4091-B34A-DC1E91188B93}" type="presOf" srcId="{E8F54C04-E3E4-4FAC-BFCC-7DDD221F93F4}" destId="{1AD4F187-9DD9-4E67-A0B9-FE49E4576157}" srcOrd="0" destOrd="0" presId="urn:microsoft.com/office/officeart/2005/8/layout/cycle3"/>
    <dgm:cxn modelId="{96C5D003-8F2E-463F-9FD1-CE13A7B91022}" type="presOf" srcId="{FB9BF032-EF39-48B2-B80D-373E79404763}" destId="{E8AABB5C-553A-4B0D-9CB5-866A502735D7}" srcOrd="0" destOrd="0" presId="urn:microsoft.com/office/officeart/2005/8/layout/cycle3"/>
    <dgm:cxn modelId="{6483D8CC-B7E5-4045-B826-7F6CFC7E07F3}" type="presOf" srcId="{0B6E6045-FEC8-4BAE-8EDE-D491300EEEB4}" destId="{A9CE228D-4398-4B7D-9ABD-54DCD63C4242}" srcOrd="0" destOrd="0" presId="urn:microsoft.com/office/officeart/2005/8/layout/cycle3"/>
    <dgm:cxn modelId="{554E3F4F-6D6C-4D11-BF13-991E6A38C161}" type="presOf" srcId="{92B0AD5D-DF4E-415B-BF3D-7E78140B3B47}" destId="{881EB279-BB51-4E95-985B-603E54836977}" srcOrd="0" destOrd="0" presId="urn:microsoft.com/office/officeart/2005/8/layout/cycle3"/>
    <dgm:cxn modelId="{17AFA0C8-1D8D-4A61-9918-32B7354B43AD}" type="presParOf" srcId="{745D317E-8BC8-44CD-84A7-D0CFAF88F6FF}" destId="{2DEA4F79-DF2E-4745-9D38-1F9068D7337A}" srcOrd="0" destOrd="0" presId="urn:microsoft.com/office/officeart/2005/8/layout/cycle3"/>
    <dgm:cxn modelId="{5E01D6EE-5E81-4775-87CB-35907C4EEAD3}" type="presParOf" srcId="{2DEA4F79-DF2E-4745-9D38-1F9068D7337A}" destId="{639BFE88-B632-4EDB-BD8C-182EAA32885C}" srcOrd="0" destOrd="0" presId="urn:microsoft.com/office/officeart/2005/8/layout/cycle3"/>
    <dgm:cxn modelId="{3C345E5F-246F-4A87-A9BC-8F3756923F80}" type="presParOf" srcId="{2DEA4F79-DF2E-4745-9D38-1F9068D7337A}" destId="{A9CE228D-4398-4B7D-9ABD-54DCD63C4242}" srcOrd="1" destOrd="0" presId="urn:microsoft.com/office/officeart/2005/8/layout/cycle3"/>
    <dgm:cxn modelId="{2648D604-755E-4699-9D4E-A027E133DE3C}" type="presParOf" srcId="{2DEA4F79-DF2E-4745-9D38-1F9068D7337A}" destId="{E8AABB5C-553A-4B0D-9CB5-866A502735D7}" srcOrd="2" destOrd="0" presId="urn:microsoft.com/office/officeart/2005/8/layout/cycle3"/>
    <dgm:cxn modelId="{E1345AC9-BF97-4419-92AE-94FF63BD776C}" type="presParOf" srcId="{2DEA4F79-DF2E-4745-9D38-1F9068D7337A}" destId="{1AD4F187-9DD9-4E67-A0B9-FE49E4576157}" srcOrd="3" destOrd="0" presId="urn:microsoft.com/office/officeart/2005/8/layout/cycle3"/>
    <dgm:cxn modelId="{A977521E-94C0-4596-8A0B-82E630102A7C}" type="presParOf" srcId="{2DEA4F79-DF2E-4745-9D38-1F9068D7337A}" destId="{881EB279-BB51-4E95-985B-603E54836977}" srcOrd="4" destOrd="0" presId="urn:microsoft.com/office/officeart/2005/8/layout/cycle3"/>
    <dgm:cxn modelId="{448D0E1F-5E69-45FB-B252-C35F307F160B}"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693C96-2623-4B3A-A765-DC47D2BABA80}" type="doc">
      <dgm:prSet loTypeId="urn:microsoft.com/office/officeart/2005/8/layout/vList5" loCatId="list" qsTypeId="urn:microsoft.com/office/officeart/2005/8/quickstyle/3d7" qsCatId="3D" csTypeId="urn:microsoft.com/office/officeart/2005/8/colors/accent1_2" csCatId="accent1" phldr="1"/>
      <dgm:spPr/>
      <dgm:t>
        <a:bodyPr/>
        <a:lstStyle/>
        <a:p>
          <a:endParaRPr lang="en-US"/>
        </a:p>
      </dgm:t>
    </dgm:pt>
    <dgm:pt modelId="{3140BC9B-1034-43FE-8DC7-711FFFC86E88}">
      <dgm:prSet phldrT="[Text]"/>
      <dgm:spPr/>
      <dgm:t>
        <a:bodyPr/>
        <a:lstStyle/>
        <a:p>
          <a:r>
            <a:rPr lang="en-US" b="1" smtClean="0"/>
            <a:t>WHO</a:t>
          </a:r>
          <a:endParaRPr lang="en-US" b="1"/>
        </a:p>
      </dgm:t>
    </dgm:pt>
    <dgm:pt modelId="{AF2D9A06-7B8D-4FA2-B379-0A854EE3B2B5}" type="parTrans" cxnId="{3BB2DCF4-7509-4671-BAB8-FBC6B0433B81}">
      <dgm:prSet/>
      <dgm:spPr/>
      <dgm:t>
        <a:bodyPr/>
        <a:lstStyle/>
        <a:p>
          <a:endParaRPr lang="en-US"/>
        </a:p>
      </dgm:t>
    </dgm:pt>
    <dgm:pt modelId="{A2466AE5-B649-41DB-BB1D-287100A9EB0C}" type="sibTrans" cxnId="{3BB2DCF4-7509-4671-BAB8-FBC6B0433B81}">
      <dgm:prSet/>
      <dgm:spPr/>
      <dgm:t>
        <a:bodyPr/>
        <a:lstStyle/>
        <a:p>
          <a:endParaRPr lang="en-US"/>
        </a:p>
      </dgm:t>
    </dgm:pt>
    <dgm:pt modelId="{58C905D0-69F4-4B43-AB34-09560BA55CE8}">
      <dgm:prSet phldrT="[Text]"/>
      <dgm:spPr/>
      <dgm:t>
        <a:bodyPr/>
        <a:lstStyle/>
        <a:p>
          <a:r>
            <a:rPr lang="en-US" smtClean="0"/>
            <a:t>Siapa yang akan menggunakan sistem</a:t>
          </a:r>
          <a:endParaRPr lang="en-US"/>
        </a:p>
      </dgm:t>
    </dgm:pt>
    <dgm:pt modelId="{2A1EB64A-71A8-40B0-B275-FEB1171CC29D}" type="parTrans" cxnId="{A347BB9F-C2F1-4A25-85C7-A653EC672026}">
      <dgm:prSet/>
      <dgm:spPr/>
      <dgm:t>
        <a:bodyPr/>
        <a:lstStyle/>
        <a:p>
          <a:endParaRPr lang="en-US"/>
        </a:p>
      </dgm:t>
    </dgm:pt>
    <dgm:pt modelId="{5F467507-5CB2-42D4-AACF-BAAE59660604}" type="sibTrans" cxnId="{A347BB9F-C2F1-4A25-85C7-A653EC672026}">
      <dgm:prSet/>
      <dgm:spPr/>
      <dgm:t>
        <a:bodyPr/>
        <a:lstStyle/>
        <a:p>
          <a:endParaRPr lang="en-US"/>
        </a:p>
      </dgm:t>
    </dgm:pt>
    <dgm:pt modelId="{18A2C767-3691-4786-AFDD-C51DED04F2B4}">
      <dgm:prSet phldrT="[Text]"/>
      <dgm:spPr/>
      <dgm:t>
        <a:bodyPr/>
        <a:lstStyle/>
        <a:p>
          <a:r>
            <a:rPr lang="en-US" b="1" smtClean="0"/>
            <a:t>WHAT</a:t>
          </a:r>
          <a:endParaRPr lang="en-US" b="1"/>
        </a:p>
      </dgm:t>
    </dgm:pt>
    <dgm:pt modelId="{3A1659B7-D9E3-4188-BCB1-33F35C92F30E}" type="parTrans" cxnId="{D3FA2AFE-8CD8-40F4-AC5F-0292EB5EA4B3}">
      <dgm:prSet/>
      <dgm:spPr/>
      <dgm:t>
        <a:bodyPr/>
        <a:lstStyle/>
        <a:p>
          <a:endParaRPr lang="en-US"/>
        </a:p>
      </dgm:t>
    </dgm:pt>
    <dgm:pt modelId="{48710FFE-764D-42F7-A5AB-0C4FA819412E}" type="sibTrans" cxnId="{D3FA2AFE-8CD8-40F4-AC5F-0292EB5EA4B3}">
      <dgm:prSet/>
      <dgm:spPr/>
      <dgm:t>
        <a:bodyPr/>
        <a:lstStyle/>
        <a:p>
          <a:endParaRPr lang="en-US"/>
        </a:p>
      </dgm:t>
    </dgm:pt>
    <dgm:pt modelId="{F4E87565-0986-49EC-8D9D-4ACA038DE97D}">
      <dgm:prSet phldrT="[Text]"/>
      <dgm:spPr/>
      <dgm:t>
        <a:bodyPr/>
        <a:lstStyle/>
        <a:p>
          <a:r>
            <a:rPr lang="en-US" smtClean="0"/>
            <a:t>Apakah yang akan dilakukan oleh sistem</a:t>
          </a:r>
          <a:endParaRPr lang="en-US"/>
        </a:p>
      </dgm:t>
    </dgm:pt>
    <dgm:pt modelId="{69DF81FA-0FB8-4411-9995-9CDB5BF8AC4D}" type="parTrans" cxnId="{8D7626BB-CA07-414D-B6C7-2CA30143E5D2}">
      <dgm:prSet/>
      <dgm:spPr/>
      <dgm:t>
        <a:bodyPr/>
        <a:lstStyle/>
        <a:p>
          <a:endParaRPr lang="en-US"/>
        </a:p>
      </dgm:t>
    </dgm:pt>
    <dgm:pt modelId="{7884B0CD-3ED8-4B1D-B938-E21D8E171CBF}" type="sibTrans" cxnId="{8D7626BB-CA07-414D-B6C7-2CA30143E5D2}">
      <dgm:prSet/>
      <dgm:spPr/>
      <dgm:t>
        <a:bodyPr/>
        <a:lstStyle/>
        <a:p>
          <a:endParaRPr lang="en-US"/>
        </a:p>
      </dgm:t>
    </dgm:pt>
    <dgm:pt modelId="{F36A654C-4505-4239-AC7C-033C0D162566}">
      <dgm:prSet phldrT="[Text]"/>
      <dgm:spPr/>
      <dgm:t>
        <a:bodyPr/>
        <a:lstStyle/>
        <a:p>
          <a:r>
            <a:rPr lang="en-US" b="1" smtClean="0"/>
            <a:t>WHERE</a:t>
          </a:r>
          <a:endParaRPr lang="en-US" b="1"/>
        </a:p>
      </dgm:t>
    </dgm:pt>
    <dgm:pt modelId="{ABB0A6FC-DF46-4005-B42B-9E04FFE70D22}" type="parTrans" cxnId="{46E7A814-C4C7-4C0B-9A7F-A3D3B4013868}">
      <dgm:prSet/>
      <dgm:spPr/>
      <dgm:t>
        <a:bodyPr/>
        <a:lstStyle/>
        <a:p>
          <a:endParaRPr lang="en-US"/>
        </a:p>
      </dgm:t>
    </dgm:pt>
    <dgm:pt modelId="{DBA63ACB-17E7-444A-9DA3-94BCD9E9F8E2}" type="sibTrans" cxnId="{46E7A814-C4C7-4C0B-9A7F-A3D3B4013868}">
      <dgm:prSet/>
      <dgm:spPr/>
      <dgm:t>
        <a:bodyPr/>
        <a:lstStyle/>
        <a:p>
          <a:endParaRPr lang="en-US"/>
        </a:p>
      </dgm:t>
    </dgm:pt>
    <dgm:pt modelId="{DA0FD383-584D-45E8-894E-367D7F71EEB2}">
      <dgm:prSet phldrT="[Text]"/>
      <dgm:spPr/>
      <dgm:t>
        <a:bodyPr/>
        <a:lstStyle/>
        <a:p>
          <a:r>
            <a:rPr lang="en-US" smtClean="0"/>
            <a:t>Dimana sistem akan digunakan</a:t>
          </a:r>
          <a:endParaRPr lang="en-US"/>
        </a:p>
      </dgm:t>
    </dgm:pt>
    <dgm:pt modelId="{C2D9035F-E606-4094-9CB7-3E4A1A4F98AD}" type="parTrans" cxnId="{6A0B04BC-2334-46B1-8ED6-6119A1CB66AF}">
      <dgm:prSet/>
      <dgm:spPr/>
      <dgm:t>
        <a:bodyPr/>
        <a:lstStyle/>
        <a:p>
          <a:endParaRPr lang="en-US"/>
        </a:p>
      </dgm:t>
    </dgm:pt>
    <dgm:pt modelId="{2165B33B-983D-4E69-906A-2CDA8561FFA3}" type="sibTrans" cxnId="{6A0B04BC-2334-46B1-8ED6-6119A1CB66AF}">
      <dgm:prSet/>
      <dgm:spPr/>
      <dgm:t>
        <a:bodyPr/>
        <a:lstStyle/>
        <a:p>
          <a:endParaRPr lang="en-US"/>
        </a:p>
      </dgm:t>
    </dgm:pt>
    <dgm:pt modelId="{6674CB3F-5517-498B-90CA-E78A66C9D0F9}">
      <dgm:prSet phldrT="[Text]"/>
      <dgm:spPr/>
      <dgm:t>
        <a:bodyPr/>
        <a:lstStyle/>
        <a:p>
          <a:r>
            <a:rPr lang="en-US" b="1" smtClean="0"/>
            <a:t>WHEN</a:t>
          </a:r>
          <a:endParaRPr lang="en-US" b="1"/>
        </a:p>
      </dgm:t>
    </dgm:pt>
    <dgm:pt modelId="{554D3714-79E4-4FA3-BBC6-81713C107FCB}" type="parTrans" cxnId="{556F7190-2CD0-49ED-A78C-BF77609D3F17}">
      <dgm:prSet/>
      <dgm:spPr/>
      <dgm:t>
        <a:bodyPr/>
        <a:lstStyle/>
        <a:p>
          <a:endParaRPr lang="en-US"/>
        </a:p>
      </dgm:t>
    </dgm:pt>
    <dgm:pt modelId="{BE62A60B-3026-4220-8EF8-CAD2A8944559}" type="sibTrans" cxnId="{556F7190-2CD0-49ED-A78C-BF77609D3F17}">
      <dgm:prSet/>
      <dgm:spPr/>
      <dgm:t>
        <a:bodyPr/>
        <a:lstStyle/>
        <a:p>
          <a:endParaRPr lang="en-US"/>
        </a:p>
      </dgm:t>
    </dgm:pt>
    <dgm:pt modelId="{FFB34B94-7DF8-454F-9FEF-76B2E2BC2385}">
      <dgm:prSet phldrT="[Text]"/>
      <dgm:spPr/>
      <dgm:t>
        <a:bodyPr/>
        <a:lstStyle/>
        <a:p>
          <a:r>
            <a:rPr lang="en-US" b="0" smtClean="0"/>
            <a:t>Kapan sistem akan digunakan</a:t>
          </a:r>
          <a:endParaRPr lang="en-US" b="0"/>
        </a:p>
      </dgm:t>
    </dgm:pt>
    <dgm:pt modelId="{46AD6F31-952F-4068-9697-E3FEDA69220C}" type="parTrans" cxnId="{DBF47009-C7EA-488D-8E6D-0D5BCDFD3917}">
      <dgm:prSet/>
      <dgm:spPr/>
      <dgm:t>
        <a:bodyPr/>
        <a:lstStyle/>
        <a:p>
          <a:endParaRPr lang="en-US"/>
        </a:p>
      </dgm:t>
    </dgm:pt>
    <dgm:pt modelId="{5F5B2D86-38EE-41D4-96DB-4CED4657A9F3}" type="sibTrans" cxnId="{DBF47009-C7EA-488D-8E6D-0D5BCDFD3917}">
      <dgm:prSet/>
      <dgm:spPr/>
      <dgm:t>
        <a:bodyPr/>
        <a:lstStyle/>
        <a:p>
          <a:endParaRPr lang="en-US"/>
        </a:p>
      </dgm:t>
    </dgm:pt>
    <dgm:pt modelId="{994EF735-6BFC-49F9-B286-E59C392F956C}" type="pres">
      <dgm:prSet presAssocID="{80693C96-2623-4B3A-A765-DC47D2BABA80}" presName="Name0" presStyleCnt="0">
        <dgm:presLayoutVars>
          <dgm:dir/>
          <dgm:animLvl val="lvl"/>
          <dgm:resizeHandles val="exact"/>
        </dgm:presLayoutVars>
      </dgm:prSet>
      <dgm:spPr/>
      <dgm:t>
        <a:bodyPr/>
        <a:lstStyle/>
        <a:p>
          <a:endParaRPr lang="en-US"/>
        </a:p>
      </dgm:t>
    </dgm:pt>
    <dgm:pt modelId="{98BB0525-70E5-412A-971B-4A4C05AF632D}" type="pres">
      <dgm:prSet presAssocID="{3140BC9B-1034-43FE-8DC7-711FFFC86E88}" presName="linNode" presStyleCnt="0"/>
      <dgm:spPr/>
    </dgm:pt>
    <dgm:pt modelId="{C1164904-0E57-4AE8-B3D6-3D839094FDFE}" type="pres">
      <dgm:prSet presAssocID="{3140BC9B-1034-43FE-8DC7-711FFFC86E88}" presName="parentText" presStyleLbl="node1" presStyleIdx="0" presStyleCnt="4">
        <dgm:presLayoutVars>
          <dgm:chMax val="1"/>
          <dgm:bulletEnabled val="1"/>
        </dgm:presLayoutVars>
      </dgm:prSet>
      <dgm:spPr/>
      <dgm:t>
        <a:bodyPr/>
        <a:lstStyle/>
        <a:p>
          <a:endParaRPr lang="en-US"/>
        </a:p>
      </dgm:t>
    </dgm:pt>
    <dgm:pt modelId="{D654D72E-ACF4-46CC-BB82-B905B37E8E61}" type="pres">
      <dgm:prSet presAssocID="{3140BC9B-1034-43FE-8DC7-711FFFC86E88}" presName="descendantText" presStyleLbl="alignAccFollowNode1" presStyleIdx="0" presStyleCnt="4" custLinFactNeighborX="0" custLinFactNeighborY="-12760">
        <dgm:presLayoutVars>
          <dgm:bulletEnabled val="1"/>
        </dgm:presLayoutVars>
      </dgm:prSet>
      <dgm:spPr/>
      <dgm:t>
        <a:bodyPr/>
        <a:lstStyle/>
        <a:p>
          <a:endParaRPr lang="en-US"/>
        </a:p>
      </dgm:t>
    </dgm:pt>
    <dgm:pt modelId="{BDDD7740-92E5-4388-9994-DA4EDD8A11E7}" type="pres">
      <dgm:prSet presAssocID="{A2466AE5-B649-41DB-BB1D-287100A9EB0C}" presName="sp" presStyleCnt="0"/>
      <dgm:spPr/>
    </dgm:pt>
    <dgm:pt modelId="{77C11C1B-C0A4-4ECB-90EB-8111EDA8F832}" type="pres">
      <dgm:prSet presAssocID="{18A2C767-3691-4786-AFDD-C51DED04F2B4}" presName="linNode" presStyleCnt="0"/>
      <dgm:spPr/>
    </dgm:pt>
    <dgm:pt modelId="{F3BEC790-C8A8-4569-8AEA-00BFB890BE87}" type="pres">
      <dgm:prSet presAssocID="{18A2C767-3691-4786-AFDD-C51DED04F2B4}" presName="parentText" presStyleLbl="node1" presStyleIdx="1" presStyleCnt="4">
        <dgm:presLayoutVars>
          <dgm:chMax val="1"/>
          <dgm:bulletEnabled val="1"/>
        </dgm:presLayoutVars>
      </dgm:prSet>
      <dgm:spPr/>
      <dgm:t>
        <a:bodyPr/>
        <a:lstStyle/>
        <a:p>
          <a:endParaRPr lang="en-US"/>
        </a:p>
      </dgm:t>
    </dgm:pt>
    <dgm:pt modelId="{6304F718-D05D-4FEF-91F1-FE8E3E08E362}" type="pres">
      <dgm:prSet presAssocID="{18A2C767-3691-4786-AFDD-C51DED04F2B4}" presName="descendantText" presStyleLbl="alignAccFollowNode1" presStyleIdx="1" presStyleCnt="4">
        <dgm:presLayoutVars>
          <dgm:bulletEnabled val="1"/>
        </dgm:presLayoutVars>
      </dgm:prSet>
      <dgm:spPr/>
      <dgm:t>
        <a:bodyPr/>
        <a:lstStyle/>
        <a:p>
          <a:endParaRPr lang="en-US"/>
        </a:p>
      </dgm:t>
    </dgm:pt>
    <dgm:pt modelId="{4BC3B66C-4A43-473C-8F65-FD9EC4804B06}" type="pres">
      <dgm:prSet presAssocID="{48710FFE-764D-42F7-A5AB-0C4FA819412E}" presName="sp" presStyleCnt="0"/>
      <dgm:spPr/>
    </dgm:pt>
    <dgm:pt modelId="{04804A90-7FAC-4FAC-A709-DFF75C6E5071}" type="pres">
      <dgm:prSet presAssocID="{F36A654C-4505-4239-AC7C-033C0D162566}" presName="linNode" presStyleCnt="0"/>
      <dgm:spPr/>
    </dgm:pt>
    <dgm:pt modelId="{0938D351-8C03-4104-AA82-0EDF8D870438}" type="pres">
      <dgm:prSet presAssocID="{F36A654C-4505-4239-AC7C-033C0D162566}" presName="parentText" presStyleLbl="node1" presStyleIdx="2" presStyleCnt="4">
        <dgm:presLayoutVars>
          <dgm:chMax val="1"/>
          <dgm:bulletEnabled val="1"/>
        </dgm:presLayoutVars>
      </dgm:prSet>
      <dgm:spPr/>
      <dgm:t>
        <a:bodyPr/>
        <a:lstStyle/>
        <a:p>
          <a:endParaRPr lang="en-US"/>
        </a:p>
      </dgm:t>
    </dgm:pt>
    <dgm:pt modelId="{A5E540DB-94FA-45AF-BB87-1999FCD053B3}" type="pres">
      <dgm:prSet presAssocID="{F36A654C-4505-4239-AC7C-033C0D162566}" presName="descendantText" presStyleLbl="alignAccFollowNode1" presStyleIdx="2" presStyleCnt="4">
        <dgm:presLayoutVars>
          <dgm:bulletEnabled val="1"/>
        </dgm:presLayoutVars>
      </dgm:prSet>
      <dgm:spPr/>
      <dgm:t>
        <a:bodyPr/>
        <a:lstStyle/>
        <a:p>
          <a:endParaRPr lang="en-US"/>
        </a:p>
      </dgm:t>
    </dgm:pt>
    <dgm:pt modelId="{14113D05-373B-4300-B4B2-95755292D5CB}" type="pres">
      <dgm:prSet presAssocID="{DBA63ACB-17E7-444A-9DA3-94BCD9E9F8E2}" presName="sp" presStyleCnt="0"/>
      <dgm:spPr/>
    </dgm:pt>
    <dgm:pt modelId="{77074003-9C57-453B-9AC7-F4F9C3D0D352}" type="pres">
      <dgm:prSet presAssocID="{6674CB3F-5517-498B-90CA-E78A66C9D0F9}" presName="linNode" presStyleCnt="0"/>
      <dgm:spPr/>
    </dgm:pt>
    <dgm:pt modelId="{E7018867-8D90-4A7B-8FBE-B85A6299DAE3}" type="pres">
      <dgm:prSet presAssocID="{6674CB3F-5517-498B-90CA-E78A66C9D0F9}" presName="parentText" presStyleLbl="node1" presStyleIdx="3" presStyleCnt="4">
        <dgm:presLayoutVars>
          <dgm:chMax val="1"/>
          <dgm:bulletEnabled val="1"/>
        </dgm:presLayoutVars>
      </dgm:prSet>
      <dgm:spPr/>
      <dgm:t>
        <a:bodyPr/>
        <a:lstStyle/>
        <a:p>
          <a:endParaRPr lang="en-US"/>
        </a:p>
      </dgm:t>
    </dgm:pt>
    <dgm:pt modelId="{EA10FDCB-A49F-4AE3-890F-13D4CA2412D2}" type="pres">
      <dgm:prSet presAssocID="{6674CB3F-5517-498B-90CA-E78A66C9D0F9}" presName="descendantText" presStyleLbl="alignAccFollowNode1" presStyleIdx="3" presStyleCnt="4">
        <dgm:presLayoutVars>
          <dgm:bulletEnabled val="1"/>
        </dgm:presLayoutVars>
      </dgm:prSet>
      <dgm:spPr/>
      <dgm:t>
        <a:bodyPr/>
        <a:lstStyle/>
        <a:p>
          <a:endParaRPr lang="en-US"/>
        </a:p>
      </dgm:t>
    </dgm:pt>
  </dgm:ptLst>
  <dgm:cxnLst>
    <dgm:cxn modelId="{F28D351E-D0C3-42F9-884A-4F3AE9D42CA0}" type="presOf" srcId="{DA0FD383-584D-45E8-894E-367D7F71EEB2}" destId="{A5E540DB-94FA-45AF-BB87-1999FCD053B3}" srcOrd="0" destOrd="0" presId="urn:microsoft.com/office/officeart/2005/8/layout/vList5"/>
    <dgm:cxn modelId="{911F242B-EB9D-4B43-BC8D-E5677E60C1BE}" type="presOf" srcId="{18A2C767-3691-4786-AFDD-C51DED04F2B4}" destId="{F3BEC790-C8A8-4569-8AEA-00BFB890BE87}" srcOrd="0" destOrd="0" presId="urn:microsoft.com/office/officeart/2005/8/layout/vList5"/>
    <dgm:cxn modelId="{DBF47009-C7EA-488D-8E6D-0D5BCDFD3917}" srcId="{6674CB3F-5517-498B-90CA-E78A66C9D0F9}" destId="{FFB34B94-7DF8-454F-9FEF-76B2E2BC2385}" srcOrd="0" destOrd="0" parTransId="{46AD6F31-952F-4068-9697-E3FEDA69220C}" sibTransId="{5F5B2D86-38EE-41D4-96DB-4CED4657A9F3}"/>
    <dgm:cxn modelId="{BB863C45-9926-46F9-AEA2-1938DD8009FB}" type="presOf" srcId="{80693C96-2623-4B3A-A765-DC47D2BABA80}" destId="{994EF735-6BFC-49F9-B286-E59C392F956C}" srcOrd="0" destOrd="0" presId="urn:microsoft.com/office/officeart/2005/8/layout/vList5"/>
    <dgm:cxn modelId="{76A8B7C3-26DB-4FEF-BFAC-EE4F8816F146}" type="presOf" srcId="{F36A654C-4505-4239-AC7C-033C0D162566}" destId="{0938D351-8C03-4104-AA82-0EDF8D870438}" srcOrd="0" destOrd="0" presId="urn:microsoft.com/office/officeart/2005/8/layout/vList5"/>
    <dgm:cxn modelId="{46E7A814-C4C7-4C0B-9A7F-A3D3B4013868}" srcId="{80693C96-2623-4B3A-A765-DC47D2BABA80}" destId="{F36A654C-4505-4239-AC7C-033C0D162566}" srcOrd="2" destOrd="0" parTransId="{ABB0A6FC-DF46-4005-B42B-9E04FFE70D22}" sibTransId="{DBA63ACB-17E7-444A-9DA3-94BCD9E9F8E2}"/>
    <dgm:cxn modelId="{F27CD18A-FBA6-478B-B230-F09B4A690BD9}" type="presOf" srcId="{F4E87565-0986-49EC-8D9D-4ACA038DE97D}" destId="{6304F718-D05D-4FEF-91F1-FE8E3E08E362}" srcOrd="0" destOrd="0" presId="urn:microsoft.com/office/officeart/2005/8/layout/vList5"/>
    <dgm:cxn modelId="{A347BB9F-C2F1-4A25-85C7-A653EC672026}" srcId="{3140BC9B-1034-43FE-8DC7-711FFFC86E88}" destId="{58C905D0-69F4-4B43-AB34-09560BA55CE8}" srcOrd="0" destOrd="0" parTransId="{2A1EB64A-71A8-40B0-B275-FEB1171CC29D}" sibTransId="{5F467507-5CB2-42D4-AACF-BAAE59660604}"/>
    <dgm:cxn modelId="{AFEAE7A3-438A-4EFF-B4F0-C4C5C2D73F2E}" type="presOf" srcId="{58C905D0-69F4-4B43-AB34-09560BA55CE8}" destId="{D654D72E-ACF4-46CC-BB82-B905B37E8E61}" srcOrd="0" destOrd="0" presId="urn:microsoft.com/office/officeart/2005/8/layout/vList5"/>
    <dgm:cxn modelId="{D3FA2AFE-8CD8-40F4-AC5F-0292EB5EA4B3}" srcId="{80693C96-2623-4B3A-A765-DC47D2BABA80}" destId="{18A2C767-3691-4786-AFDD-C51DED04F2B4}" srcOrd="1" destOrd="0" parTransId="{3A1659B7-D9E3-4188-BCB1-33F35C92F30E}" sibTransId="{48710FFE-764D-42F7-A5AB-0C4FA819412E}"/>
    <dgm:cxn modelId="{8D7626BB-CA07-414D-B6C7-2CA30143E5D2}" srcId="{18A2C767-3691-4786-AFDD-C51DED04F2B4}" destId="{F4E87565-0986-49EC-8D9D-4ACA038DE97D}" srcOrd="0" destOrd="0" parTransId="{69DF81FA-0FB8-4411-9995-9CDB5BF8AC4D}" sibTransId="{7884B0CD-3ED8-4B1D-B938-E21D8E171CBF}"/>
    <dgm:cxn modelId="{CB032D30-19C6-40DD-9B3D-62AE789EB4F2}" type="presOf" srcId="{FFB34B94-7DF8-454F-9FEF-76B2E2BC2385}" destId="{EA10FDCB-A49F-4AE3-890F-13D4CA2412D2}" srcOrd="0" destOrd="0" presId="urn:microsoft.com/office/officeart/2005/8/layout/vList5"/>
    <dgm:cxn modelId="{6A0B04BC-2334-46B1-8ED6-6119A1CB66AF}" srcId="{F36A654C-4505-4239-AC7C-033C0D162566}" destId="{DA0FD383-584D-45E8-894E-367D7F71EEB2}" srcOrd="0" destOrd="0" parTransId="{C2D9035F-E606-4094-9CB7-3E4A1A4F98AD}" sibTransId="{2165B33B-983D-4E69-906A-2CDA8561FFA3}"/>
    <dgm:cxn modelId="{5B181B2E-9C80-45D5-B82B-59A698D2DBD9}" type="presOf" srcId="{3140BC9B-1034-43FE-8DC7-711FFFC86E88}" destId="{C1164904-0E57-4AE8-B3D6-3D839094FDFE}" srcOrd="0" destOrd="0" presId="urn:microsoft.com/office/officeart/2005/8/layout/vList5"/>
    <dgm:cxn modelId="{3BB2DCF4-7509-4671-BAB8-FBC6B0433B81}" srcId="{80693C96-2623-4B3A-A765-DC47D2BABA80}" destId="{3140BC9B-1034-43FE-8DC7-711FFFC86E88}" srcOrd="0" destOrd="0" parTransId="{AF2D9A06-7B8D-4FA2-B379-0A854EE3B2B5}" sibTransId="{A2466AE5-B649-41DB-BB1D-287100A9EB0C}"/>
    <dgm:cxn modelId="{1ADE2F70-7BB5-465C-9C9A-E15AD2347899}" type="presOf" srcId="{6674CB3F-5517-498B-90CA-E78A66C9D0F9}" destId="{E7018867-8D90-4A7B-8FBE-B85A6299DAE3}" srcOrd="0" destOrd="0" presId="urn:microsoft.com/office/officeart/2005/8/layout/vList5"/>
    <dgm:cxn modelId="{556F7190-2CD0-49ED-A78C-BF77609D3F17}" srcId="{80693C96-2623-4B3A-A765-DC47D2BABA80}" destId="{6674CB3F-5517-498B-90CA-E78A66C9D0F9}" srcOrd="3" destOrd="0" parTransId="{554D3714-79E4-4FA3-BBC6-81713C107FCB}" sibTransId="{BE62A60B-3026-4220-8EF8-CAD2A8944559}"/>
    <dgm:cxn modelId="{57D0EEDC-37F3-44AF-AF2F-25940660D402}" type="presParOf" srcId="{994EF735-6BFC-49F9-B286-E59C392F956C}" destId="{98BB0525-70E5-412A-971B-4A4C05AF632D}" srcOrd="0" destOrd="0" presId="urn:microsoft.com/office/officeart/2005/8/layout/vList5"/>
    <dgm:cxn modelId="{D5B98540-CDA4-4122-AD79-F9DE2BD478D3}" type="presParOf" srcId="{98BB0525-70E5-412A-971B-4A4C05AF632D}" destId="{C1164904-0E57-4AE8-B3D6-3D839094FDFE}" srcOrd="0" destOrd="0" presId="urn:microsoft.com/office/officeart/2005/8/layout/vList5"/>
    <dgm:cxn modelId="{8BE11263-B4C2-4D46-AC3C-D2F8D5490B2F}" type="presParOf" srcId="{98BB0525-70E5-412A-971B-4A4C05AF632D}" destId="{D654D72E-ACF4-46CC-BB82-B905B37E8E61}" srcOrd="1" destOrd="0" presId="urn:microsoft.com/office/officeart/2005/8/layout/vList5"/>
    <dgm:cxn modelId="{EC9490B0-D687-4F4D-BAF9-44F623CABC3C}" type="presParOf" srcId="{994EF735-6BFC-49F9-B286-E59C392F956C}" destId="{BDDD7740-92E5-4388-9994-DA4EDD8A11E7}" srcOrd="1" destOrd="0" presId="urn:microsoft.com/office/officeart/2005/8/layout/vList5"/>
    <dgm:cxn modelId="{9196BD25-D10F-4F98-870C-402892B8D877}" type="presParOf" srcId="{994EF735-6BFC-49F9-B286-E59C392F956C}" destId="{77C11C1B-C0A4-4ECB-90EB-8111EDA8F832}" srcOrd="2" destOrd="0" presId="urn:microsoft.com/office/officeart/2005/8/layout/vList5"/>
    <dgm:cxn modelId="{342DB748-A89E-4B92-A43F-292B6F3B3CAA}" type="presParOf" srcId="{77C11C1B-C0A4-4ECB-90EB-8111EDA8F832}" destId="{F3BEC790-C8A8-4569-8AEA-00BFB890BE87}" srcOrd="0" destOrd="0" presId="urn:microsoft.com/office/officeart/2005/8/layout/vList5"/>
    <dgm:cxn modelId="{96828AD0-B802-451A-BB70-988D5B5A2232}" type="presParOf" srcId="{77C11C1B-C0A4-4ECB-90EB-8111EDA8F832}" destId="{6304F718-D05D-4FEF-91F1-FE8E3E08E362}" srcOrd="1" destOrd="0" presId="urn:microsoft.com/office/officeart/2005/8/layout/vList5"/>
    <dgm:cxn modelId="{E6A4F333-5E84-4C22-94C3-187C472D4AC4}" type="presParOf" srcId="{994EF735-6BFC-49F9-B286-E59C392F956C}" destId="{4BC3B66C-4A43-473C-8F65-FD9EC4804B06}" srcOrd="3" destOrd="0" presId="urn:microsoft.com/office/officeart/2005/8/layout/vList5"/>
    <dgm:cxn modelId="{08F2AC48-73AF-40A6-9182-1235B96DC029}" type="presParOf" srcId="{994EF735-6BFC-49F9-B286-E59C392F956C}" destId="{04804A90-7FAC-4FAC-A709-DFF75C6E5071}" srcOrd="4" destOrd="0" presId="urn:microsoft.com/office/officeart/2005/8/layout/vList5"/>
    <dgm:cxn modelId="{7392DE03-17DF-46B0-AE55-4C683643AACA}" type="presParOf" srcId="{04804A90-7FAC-4FAC-A709-DFF75C6E5071}" destId="{0938D351-8C03-4104-AA82-0EDF8D870438}" srcOrd="0" destOrd="0" presId="urn:microsoft.com/office/officeart/2005/8/layout/vList5"/>
    <dgm:cxn modelId="{AD00C11B-CAE3-4BB5-88F0-B3AAA4E8C505}" type="presParOf" srcId="{04804A90-7FAC-4FAC-A709-DFF75C6E5071}" destId="{A5E540DB-94FA-45AF-BB87-1999FCD053B3}" srcOrd="1" destOrd="0" presId="urn:microsoft.com/office/officeart/2005/8/layout/vList5"/>
    <dgm:cxn modelId="{5452177F-B3E9-463D-AC5D-FD489468AA2C}" type="presParOf" srcId="{994EF735-6BFC-49F9-B286-E59C392F956C}" destId="{14113D05-373B-4300-B4B2-95755292D5CB}" srcOrd="5" destOrd="0" presId="urn:microsoft.com/office/officeart/2005/8/layout/vList5"/>
    <dgm:cxn modelId="{69543F00-6193-4D26-84E2-500D34505752}" type="presParOf" srcId="{994EF735-6BFC-49F9-B286-E59C392F956C}" destId="{77074003-9C57-453B-9AC7-F4F9C3D0D352}" srcOrd="6" destOrd="0" presId="urn:microsoft.com/office/officeart/2005/8/layout/vList5"/>
    <dgm:cxn modelId="{493D84EF-148B-4F81-8CCF-5D6A9BC72135}" type="presParOf" srcId="{77074003-9C57-453B-9AC7-F4F9C3D0D352}" destId="{E7018867-8D90-4A7B-8FBE-B85A6299DAE3}" srcOrd="0" destOrd="0" presId="urn:microsoft.com/office/officeart/2005/8/layout/vList5"/>
    <dgm:cxn modelId="{627240F2-54BB-454A-A8D8-194BEF5F142A}" type="presParOf" srcId="{77074003-9C57-453B-9AC7-F4F9C3D0D352}" destId="{EA10FDCB-A49F-4AE3-890F-13D4CA2412D2}"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69D391-BCE7-44FC-BA33-D7F012227496}" type="doc">
      <dgm:prSet loTypeId="urn:microsoft.com/office/officeart/2005/8/layout/process1" loCatId="process" qsTypeId="urn:microsoft.com/office/officeart/2005/8/quickstyle/simple1" qsCatId="simple" csTypeId="urn:microsoft.com/office/officeart/2005/8/colors/colorful1#4" csCatId="colorful" phldr="1"/>
      <dgm:spPr/>
    </dgm:pt>
    <dgm:pt modelId="{B1C32EA7-7DAC-44BC-A946-70A0D70B7E20}">
      <dgm:prSet phldrT="[Text]"/>
      <dgm:spPr/>
      <dgm:t>
        <a:bodyPr/>
        <a:lstStyle/>
        <a:p>
          <a:r>
            <a:rPr lang="id-ID" i="1" dirty="0" smtClean="0"/>
            <a:t>Analisa strategi</a:t>
          </a:r>
          <a:endParaRPr lang="en-US" i="1" dirty="0"/>
        </a:p>
      </dgm:t>
    </dgm:pt>
    <dgm:pt modelId="{219A94A8-3E32-43E3-8718-E95484B3D16C}" type="parTrans" cxnId="{BD9A2944-5627-4FC8-BDD2-B698B1191938}">
      <dgm:prSet/>
      <dgm:spPr/>
      <dgm:t>
        <a:bodyPr/>
        <a:lstStyle/>
        <a:p>
          <a:endParaRPr lang="en-US"/>
        </a:p>
      </dgm:t>
    </dgm:pt>
    <dgm:pt modelId="{FFCB2267-B7D7-4D91-A202-6EB111DAFF76}" type="sibTrans" cxnId="{BD9A2944-5627-4FC8-BDD2-B698B1191938}">
      <dgm:prSet/>
      <dgm:spPr>
        <a:solidFill>
          <a:srgbClr val="C00000"/>
        </a:solidFill>
      </dgm:spPr>
      <dgm:t>
        <a:bodyPr/>
        <a:lstStyle/>
        <a:p>
          <a:endParaRPr lang="en-US"/>
        </a:p>
      </dgm:t>
    </dgm:pt>
    <dgm:pt modelId="{53B0F824-6728-47BD-BC5A-E834B6EED313}">
      <dgm:prSet phldrT="[Text]"/>
      <dgm:spPr>
        <a:solidFill>
          <a:schemeClr val="accent2"/>
        </a:solidFill>
      </dgm:spPr>
      <dgm:t>
        <a:bodyPr/>
        <a:lstStyle/>
        <a:p>
          <a:r>
            <a:rPr lang="id-ID" i="1" dirty="0" smtClean="0"/>
            <a:t>Pengumpulan kebutuhan</a:t>
          </a:r>
          <a:endParaRPr lang="en-US" i="1" dirty="0"/>
        </a:p>
      </dgm:t>
    </dgm:pt>
    <dgm:pt modelId="{8822D593-FCD3-4014-B2D5-94D710203848}" type="parTrans" cxnId="{469ACBE4-3726-47BA-AE7E-BC84F925C057}">
      <dgm:prSet/>
      <dgm:spPr/>
      <dgm:t>
        <a:bodyPr/>
        <a:lstStyle/>
        <a:p>
          <a:endParaRPr lang="en-US"/>
        </a:p>
      </dgm:t>
    </dgm:pt>
    <dgm:pt modelId="{FD674109-2C9E-4B0D-8395-525A78D9AB90}" type="sibTrans" cxnId="{469ACBE4-3726-47BA-AE7E-BC84F925C057}">
      <dgm:prSet/>
      <dgm:spPr>
        <a:solidFill>
          <a:srgbClr val="C00000"/>
        </a:solidFill>
      </dgm:spPr>
      <dgm:t>
        <a:bodyPr/>
        <a:lstStyle/>
        <a:p>
          <a:endParaRPr lang="en-US"/>
        </a:p>
      </dgm:t>
    </dgm:pt>
    <dgm:pt modelId="{BFC67223-62C1-493C-97C8-FFEDECA6183D}">
      <dgm:prSet phldrT="[Text]"/>
      <dgm:spPr>
        <a:solidFill>
          <a:srgbClr val="0070C0"/>
        </a:solidFill>
      </dgm:spPr>
      <dgm:t>
        <a:bodyPr/>
        <a:lstStyle/>
        <a:p>
          <a:r>
            <a:rPr lang="id-ID" i="0" dirty="0" smtClean="0"/>
            <a:t>Proposal Sistem</a:t>
          </a:r>
          <a:endParaRPr lang="en-US" i="0" dirty="0"/>
        </a:p>
      </dgm:t>
    </dgm:pt>
    <dgm:pt modelId="{967BEC58-0D90-4824-AB6A-A1C0982D5225}" type="parTrans" cxnId="{BD840175-71BB-4E19-9C8C-63FB1B0DE999}">
      <dgm:prSet/>
      <dgm:spPr/>
      <dgm:t>
        <a:bodyPr/>
        <a:lstStyle/>
        <a:p>
          <a:endParaRPr lang="en-US"/>
        </a:p>
      </dgm:t>
    </dgm:pt>
    <dgm:pt modelId="{441E5834-9CF4-4CC0-8B73-AD92B11A0637}" type="sibTrans" cxnId="{BD840175-71BB-4E19-9C8C-63FB1B0DE999}">
      <dgm:prSet/>
      <dgm:spPr/>
      <dgm:t>
        <a:bodyPr/>
        <a:lstStyle/>
        <a:p>
          <a:endParaRPr lang="en-US"/>
        </a:p>
      </dgm:t>
    </dgm:pt>
    <dgm:pt modelId="{A55DC248-3436-4FCE-B4BC-7566434FFB2E}" type="pres">
      <dgm:prSet presAssocID="{C269D391-BCE7-44FC-BA33-D7F012227496}" presName="Name0" presStyleCnt="0">
        <dgm:presLayoutVars>
          <dgm:dir/>
          <dgm:resizeHandles val="exact"/>
        </dgm:presLayoutVars>
      </dgm:prSet>
      <dgm:spPr/>
    </dgm:pt>
    <dgm:pt modelId="{1919470F-A126-4471-915F-4034F264CDD5}" type="pres">
      <dgm:prSet presAssocID="{B1C32EA7-7DAC-44BC-A946-70A0D70B7E20}" presName="node" presStyleLbl="node1" presStyleIdx="0" presStyleCnt="3">
        <dgm:presLayoutVars>
          <dgm:bulletEnabled val="1"/>
        </dgm:presLayoutVars>
      </dgm:prSet>
      <dgm:spPr/>
      <dgm:t>
        <a:bodyPr/>
        <a:lstStyle/>
        <a:p>
          <a:endParaRPr lang="en-US"/>
        </a:p>
      </dgm:t>
    </dgm:pt>
    <dgm:pt modelId="{A4DDED53-F032-4D0B-B700-48F678E85591}" type="pres">
      <dgm:prSet presAssocID="{FFCB2267-B7D7-4D91-A202-6EB111DAFF76}" presName="sibTrans" presStyleLbl="sibTrans2D1" presStyleIdx="0" presStyleCnt="2"/>
      <dgm:spPr/>
      <dgm:t>
        <a:bodyPr/>
        <a:lstStyle/>
        <a:p>
          <a:endParaRPr lang="en-US"/>
        </a:p>
      </dgm:t>
    </dgm:pt>
    <dgm:pt modelId="{72579F04-8B75-4C01-823A-6848E088C6A1}" type="pres">
      <dgm:prSet presAssocID="{FFCB2267-B7D7-4D91-A202-6EB111DAFF76}" presName="connectorText" presStyleLbl="sibTrans2D1" presStyleIdx="0" presStyleCnt="2"/>
      <dgm:spPr/>
      <dgm:t>
        <a:bodyPr/>
        <a:lstStyle/>
        <a:p>
          <a:endParaRPr lang="en-US"/>
        </a:p>
      </dgm:t>
    </dgm:pt>
    <dgm:pt modelId="{2866E22E-21DD-44F9-9716-BC1C586CD85B}" type="pres">
      <dgm:prSet presAssocID="{53B0F824-6728-47BD-BC5A-E834B6EED313}" presName="node" presStyleLbl="node1" presStyleIdx="1" presStyleCnt="3">
        <dgm:presLayoutVars>
          <dgm:bulletEnabled val="1"/>
        </dgm:presLayoutVars>
      </dgm:prSet>
      <dgm:spPr/>
      <dgm:t>
        <a:bodyPr/>
        <a:lstStyle/>
        <a:p>
          <a:endParaRPr lang="en-US"/>
        </a:p>
      </dgm:t>
    </dgm:pt>
    <dgm:pt modelId="{EEAD6356-0FB1-4B82-8647-C048A1F0A7A0}" type="pres">
      <dgm:prSet presAssocID="{FD674109-2C9E-4B0D-8395-525A78D9AB90}" presName="sibTrans" presStyleLbl="sibTrans2D1" presStyleIdx="1" presStyleCnt="2"/>
      <dgm:spPr/>
      <dgm:t>
        <a:bodyPr/>
        <a:lstStyle/>
        <a:p>
          <a:endParaRPr lang="en-US"/>
        </a:p>
      </dgm:t>
    </dgm:pt>
    <dgm:pt modelId="{D7FDE1A6-BBF4-4512-B696-6DDDD0119515}" type="pres">
      <dgm:prSet presAssocID="{FD674109-2C9E-4B0D-8395-525A78D9AB90}" presName="connectorText" presStyleLbl="sibTrans2D1" presStyleIdx="1" presStyleCnt="2"/>
      <dgm:spPr/>
      <dgm:t>
        <a:bodyPr/>
        <a:lstStyle/>
        <a:p>
          <a:endParaRPr lang="en-US"/>
        </a:p>
      </dgm:t>
    </dgm:pt>
    <dgm:pt modelId="{64DA790A-5CF2-4C2B-9C33-2D0D6BB715F4}" type="pres">
      <dgm:prSet presAssocID="{BFC67223-62C1-493C-97C8-FFEDECA6183D}" presName="node" presStyleLbl="node1" presStyleIdx="2" presStyleCnt="3">
        <dgm:presLayoutVars>
          <dgm:bulletEnabled val="1"/>
        </dgm:presLayoutVars>
      </dgm:prSet>
      <dgm:spPr/>
      <dgm:t>
        <a:bodyPr/>
        <a:lstStyle/>
        <a:p>
          <a:endParaRPr lang="en-US"/>
        </a:p>
      </dgm:t>
    </dgm:pt>
  </dgm:ptLst>
  <dgm:cxnLst>
    <dgm:cxn modelId="{73FDB693-CF37-40BC-A3D0-E8B89DA494C3}" type="presOf" srcId="{C269D391-BCE7-44FC-BA33-D7F012227496}" destId="{A55DC248-3436-4FCE-B4BC-7566434FFB2E}" srcOrd="0" destOrd="0" presId="urn:microsoft.com/office/officeart/2005/8/layout/process1"/>
    <dgm:cxn modelId="{BA6102CA-F4E6-49DC-9040-7FF46B55947D}" type="presOf" srcId="{53B0F824-6728-47BD-BC5A-E834B6EED313}" destId="{2866E22E-21DD-44F9-9716-BC1C586CD85B}" srcOrd="0" destOrd="0" presId="urn:microsoft.com/office/officeart/2005/8/layout/process1"/>
    <dgm:cxn modelId="{89387381-FC39-46BE-80A5-67F497FF8024}" type="presOf" srcId="{FD674109-2C9E-4B0D-8395-525A78D9AB90}" destId="{EEAD6356-0FB1-4B82-8647-C048A1F0A7A0}" srcOrd="0" destOrd="0" presId="urn:microsoft.com/office/officeart/2005/8/layout/process1"/>
    <dgm:cxn modelId="{BD9A2944-5627-4FC8-BDD2-B698B1191938}" srcId="{C269D391-BCE7-44FC-BA33-D7F012227496}" destId="{B1C32EA7-7DAC-44BC-A946-70A0D70B7E20}" srcOrd="0" destOrd="0" parTransId="{219A94A8-3E32-43E3-8718-E95484B3D16C}" sibTransId="{FFCB2267-B7D7-4D91-A202-6EB111DAFF76}"/>
    <dgm:cxn modelId="{D29760BF-C4FC-4A4D-8D35-6CA6C307CB82}" type="presOf" srcId="{FFCB2267-B7D7-4D91-A202-6EB111DAFF76}" destId="{A4DDED53-F032-4D0B-B700-48F678E85591}" srcOrd="0" destOrd="0" presId="urn:microsoft.com/office/officeart/2005/8/layout/process1"/>
    <dgm:cxn modelId="{04259206-BDE4-491B-A4D3-BD6B836E74D4}" type="presOf" srcId="{FD674109-2C9E-4B0D-8395-525A78D9AB90}" destId="{D7FDE1A6-BBF4-4512-B696-6DDDD0119515}" srcOrd="1" destOrd="0" presId="urn:microsoft.com/office/officeart/2005/8/layout/process1"/>
    <dgm:cxn modelId="{85E710A3-6780-4A43-9D0F-D43D74808EAD}" type="presOf" srcId="{FFCB2267-B7D7-4D91-A202-6EB111DAFF76}" destId="{72579F04-8B75-4C01-823A-6848E088C6A1}" srcOrd="1" destOrd="0" presId="urn:microsoft.com/office/officeart/2005/8/layout/process1"/>
    <dgm:cxn modelId="{BD840175-71BB-4E19-9C8C-63FB1B0DE999}" srcId="{C269D391-BCE7-44FC-BA33-D7F012227496}" destId="{BFC67223-62C1-493C-97C8-FFEDECA6183D}" srcOrd="2" destOrd="0" parTransId="{967BEC58-0D90-4824-AB6A-A1C0982D5225}" sibTransId="{441E5834-9CF4-4CC0-8B73-AD92B11A0637}"/>
    <dgm:cxn modelId="{B0AF3610-C6C8-48CB-B619-B810FBD1BD80}" type="presOf" srcId="{B1C32EA7-7DAC-44BC-A946-70A0D70B7E20}" destId="{1919470F-A126-4471-915F-4034F264CDD5}" srcOrd="0" destOrd="0" presId="urn:microsoft.com/office/officeart/2005/8/layout/process1"/>
    <dgm:cxn modelId="{469ACBE4-3726-47BA-AE7E-BC84F925C057}" srcId="{C269D391-BCE7-44FC-BA33-D7F012227496}" destId="{53B0F824-6728-47BD-BC5A-E834B6EED313}" srcOrd="1" destOrd="0" parTransId="{8822D593-FCD3-4014-B2D5-94D710203848}" sibTransId="{FD674109-2C9E-4B0D-8395-525A78D9AB90}"/>
    <dgm:cxn modelId="{EC49C763-939B-4B50-94F6-9BD123FE6910}" type="presOf" srcId="{BFC67223-62C1-493C-97C8-FFEDECA6183D}" destId="{64DA790A-5CF2-4C2B-9C33-2D0D6BB715F4}" srcOrd="0" destOrd="0" presId="urn:microsoft.com/office/officeart/2005/8/layout/process1"/>
    <dgm:cxn modelId="{1A697E9B-9033-4014-809A-C12BBD6F6611}" type="presParOf" srcId="{A55DC248-3436-4FCE-B4BC-7566434FFB2E}" destId="{1919470F-A126-4471-915F-4034F264CDD5}" srcOrd="0" destOrd="0" presId="urn:microsoft.com/office/officeart/2005/8/layout/process1"/>
    <dgm:cxn modelId="{D5C05D32-1009-478F-B57F-A85FE481A779}" type="presParOf" srcId="{A55DC248-3436-4FCE-B4BC-7566434FFB2E}" destId="{A4DDED53-F032-4D0B-B700-48F678E85591}" srcOrd="1" destOrd="0" presId="urn:microsoft.com/office/officeart/2005/8/layout/process1"/>
    <dgm:cxn modelId="{35A07897-B1B1-43A7-8C7F-438C5BF8C275}" type="presParOf" srcId="{A4DDED53-F032-4D0B-B700-48F678E85591}" destId="{72579F04-8B75-4C01-823A-6848E088C6A1}" srcOrd="0" destOrd="0" presId="urn:microsoft.com/office/officeart/2005/8/layout/process1"/>
    <dgm:cxn modelId="{67B37D00-FD99-4B46-9AB5-7F7901C3EA45}" type="presParOf" srcId="{A55DC248-3436-4FCE-B4BC-7566434FFB2E}" destId="{2866E22E-21DD-44F9-9716-BC1C586CD85B}" srcOrd="2" destOrd="0" presId="urn:microsoft.com/office/officeart/2005/8/layout/process1"/>
    <dgm:cxn modelId="{95D54A3C-EFF2-4C0E-93AD-59F7F1AD3EA1}" type="presParOf" srcId="{A55DC248-3436-4FCE-B4BC-7566434FFB2E}" destId="{EEAD6356-0FB1-4B82-8647-C048A1F0A7A0}" srcOrd="3" destOrd="0" presId="urn:microsoft.com/office/officeart/2005/8/layout/process1"/>
    <dgm:cxn modelId="{C96BA130-327F-40C1-97D9-DC86A4E3D701}" type="presParOf" srcId="{EEAD6356-0FB1-4B82-8647-C048A1F0A7A0}" destId="{D7FDE1A6-BBF4-4512-B696-6DDDD0119515}" srcOrd="0" destOrd="0" presId="urn:microsoft.com/office/officeart/2005/8/layout/process1"/>
    <dgm:cxn modelId="{BBD65D67-81E0-4A60-905D-19FEEADB9151}" type="presParOf" srcId="{A55DC248-3436-4FCE-B4BC-7566434FFB2E}" destId="{64DA790A-5CF2-4C2B-9C33-2D0D6BB715F4}" srcOrd="4" destOrd="0" presId="urn:microsoft.com/office/officeart/2005/8/layout/process1"/>
  </dgm:cxnLst>
  <dgm:bg/>
  <dgm:whole>
    <a:ln>
      <a:prstDash val="dashDot"/>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5" csCatId="colorful" phldr="1"/>
      <dgm:spPr/>
      <dgm:t>
        <a:bodyPr/>
        <a:lstStyle/>
        <a:p>
          <a:endParaRPr lang="en-US"/>
        </a:p>
      </dgm:t>
    </dgm:pt>
    <dgm:pt modelId="{D67328E2-43E2-4478-9D45-768FBB19E5CB}">
      <dgm:prSet phldrT="[Text]"/>
      <dgm:spPr>
        <a:solidFill>
          <a:srgbClr val="F1F5E5"/>
        </a:solidFill>
      </dgm:spPr>
      <dgm:t>
        <a:bodyPr/>
        <a:lstStyle/>
        <a:p>
          <a:r>
            <a:rPr lang="en-US" smtClean="0"/>
            <a:t>Planning</a:t>
          </a:r>
          <a:endParaRPr lang="en-US"/>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a:solidFill>
          <a:srgbClr val="F1F5E5"/>
        </a:solidFill>
      </dgm:spPr>
      <dgm:t>
        <a:bodyPr/>
        <a:lstStyle/>
        <a:p>
          <a:r>
            <a:rPr lang="en-US" smtClean="0"/>
            <a:t>Analysis</a:t>
          </a:r>
          <a:endParaRPr lang="en-US"/>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FC000"/>
        </a:solidFill>
      </dgm:spPr>
      <dgm:t>
        <a:bodyPr/>
        <a:lstStyle/>
        <a:p>
          <a:r>
            <a:rPr lang="en-US" smtClean="0"/>
            <a:t>Design</a:t>
          </a:r>
          <a:endParaRPr lang="en-US"/>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F1F5E5"/>
        </a:solidFill>
      </dgm:spPr>
      <dgm:t>
        <a:bodyPr/>
        <a:lstStyle/>
        <a:p>
          <a:r>
            <a:rPr lang="en-US" smtClean="0"/>
            <a:t>Implementation</a:t>
          </a:r>
          <a:endParaRPr lang="en-US"/>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a:solidFill>
          <a:srgbClr val="F1F5E5"/>
        </a:solidFill>
      </dgm:spPr>
      <dgm:t>
        <a:bodyPr/>
        <a:lstStyle/>
        <a:p>
          <a:r>
            <a:rPr lang="en-US" smtClean="0"/>
            <a:t>Operation and Support</a:t>
          </a:r>
          <a:endParaRPr lang="en-US"/>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4867AC6E-19AA-47D1-89AD-76EF4241086B}" type="presOf" srcId="{92B0AD5D-DF4E-415B-BF3D-7E78140B3B47}" destId="{881EB279-BB51-4E95-985B-603E54836977}" srcOrd="0" destOrd="0" presId="urn:microsoft.com/office/officeart/2005/8/layout/cycle3"/>
    <dgm:cxn modelId="{641DD917-BD21-486D-B573-315C2BDD6B09}" type="presOf" srcId="{88073DAC-293E-459F-B685-A5726A820980}" destId="{D10E84E1-2E28-4F0B-9D65-0D07F7EF261D}" srcOrd="0" destOrd="0" presId="urn:microsoft.com/office/officeart/2005/8/layout/cycle3"/>
    <dgm:cxn modelId="{2E40B3E1-A1E3-42AB-B1F1-EA6FD806FC62}" srcId="{CF0F9FEF-B6AA-49D9-8F54-5CB5DEFA4EBE}" destId="{D67328E2-43E2-4478-9D45-768FBB19E5CB}" srcOrd="0" destOrd="0" parTransId="{B40BAAAA-26C0-4754-8653-E01532A17A94}" sibTransId="{0B6E6045-FEC8-4BAE-8EDE-D491300EEEB4}"/>
    <dgm:cxn modelId="{F3E7930A-7DD8-4D87-9059-BEB8774F2477}" srcId="{CF0F9FEF-B6AA-49D9-8F54-5CB5DEFA4EBE}" destId="{FB9BF032-EF39-48B2-B80D-373E79404763}" srcOrd="1" destOrd="0" parTransId="{5D212CD4-22AF-45FF-9930-4350C1CA4ED3}" sibTransId="{9F4EC80E-7AF8-4B9D-99E8-0056303A5637}"/>
    <dgm:cxn modelId="{58B21132-3043-42F0-9828-C94A7ABF0FAA}" srcId="{CF0F9FEF-B6AA-49D9-8F54-5CB5DEFA4EBE}" destId="{92B0AD5D-DF4E-415B-BF3D-7E78140B3B47}" srcOrd="3" destOrd="0" parTransId="{E7585E7C-16C1-4A7C-8B6D-BF7859928917}" sibTransId="{BFE4DFE4-F7E5-4F1F-981B-084C24BB45BE}"/>
    <dgm:cxn modelId="{BF605004-4029-427D-86EF-D36499FE6D61}" srcId="{CF0F9FEF-B6AA-49D9-8F54-5CB5DEFA4EBE}" destId="{E8F54C04-E3E4-4FAC-BFCC-7DDD221F93F4}" srcOrd="2" destOrd="0" parTransId="{F7F047A0-490D-43C3-821C-4E43E12F957A}" sibTransId="{43330F67-830E-4ADD-88F4-D4865F832121}"/>
    <dgm:cxn modelId="{77ADEB36-BBFF-46ED-A256-D185D59798E8}" srcId="{CF0F9FEF-B6AA-49D9-8F54-5CB5DEFA4EBE}" destId="{88073DAC-293E-459F-B685-A5726A820980}" srcOrd="4" destOrd="0" parTransId="{59197DB8-FC05-4678-B628-2DB516BDC012}" sibTransId="{BC7438C9-A0D5-42F7-AE04-D77ED9CAD0D9}"/>
    <dgm:cxn modelId="{7C7C2567-80CA-4C6B-9A07-1BFDE1467326}" type="presOf" srcId="{0B6E6045-FEC8-4BAE-8EDE-D491300EEEB4}" destId="{A9CE228D-4398-4B7D-9ABD-54DCD63C4242}" srcOrd="0" destOrd="0" presId="urn:microsoft.com/office/officeart/2005/8/layout/cycle3"/>
    <dgm:cxn modelId="{3877C064-99D7-431A-9F91-48FF8D2E78AA}" type="presOf" srcId="{E8F54C04-E3E4-4FAC-BFCC-7DDD221F93F4}" destId="{1AD4F187-9DD9-4E67-A0B9-FE49E4576157}" srcOrd="0" destOrd="0" presId="urn:microsoft.com/office/officeart/2005/8/layout/cycle3"/>
    <dgm:cxn modelId="{1C33E379-6062-4324-96CE-585341924B39}" type="presOf" srcId="{CF0F9FEF-B6AA-49D9-8F54-5CB5DEFA4EBE}" destId="{745D317E-8BC8-44CD-84A7-D0CFAF88F6FF}" srcOrd="0" destOrd="0" presId="urn:microsoft.com/office/officeart/2005/8/layout/cycle3"/>
    <dgm:cxn modelId="{CA7B87E4-3618-487D-B3FE-2D106682978A}" type="presOf" srcId="{D67328E2-43E2-4478-9D45-768FBB19E5CB}" destId="{639BFE88-B632-4EDB-BD8C-182EAA32885C}" srcOrd="0" destOrd="0" presId="urn:microsoft.com/office/officeart/2005/8/layout/cycle3"/>
    <dgm:cxn modelId="{16726CA9-EF18-4205-9333-BC9240B3D889}" type="presOf" srcId="{FB9BF032-EF39-48B2-B80D-373E79404763}" destId="{E8AABB5C-553A-4B0D-9CB5-866A502735D7}" srcOrd="0" destOrd="0" presId="urn:microsoft.com/office/officeart/2005/8/layout/cycle3"/>
    <dgm:cxn modelId="{399B6D29-47FC-413E-9AA5-C252DC3F9759}" type="presParOf" srcId="{745D317E-8BC8-44CD-84A7-D0CFAF88F6FF}" destId="{2DEA4F79-DF2E-4745-9D38-1F9068D7337A}" srcOrd="0" destOrd="0" presId="urn:microsoft.com/office/officeart/2005/8/layout/cycle3"/>
    <dgm:cxn modelId="{4962361B-EF81-411A-B9D4-D62186EA8746}" type="presParOf" srcId="{2DEA4F79-DF2E-4745-9D38-1F9068D7337A}" destId="{639BFE88-B632-4EDB-BD8C-182EAA32885C}" srcOrd="0" destOrd="0" presId="urn:microsoft.com/office/officeart/2005/8/layout/cycle3"/>
    <dgm:cxn modelId="{F4E16BA9-8CC5-4BBE-AD4E-24FA8079D757}" type="presParOf" srcId="{2DEA4F79-DF2E-4745-9D38-1F9068D7337A}" destId="{A9CE228D-4398-4B7D-9ABD-54DCD63C4242}" srcOrd="1" destOrd="0" presId="urn:microsoft.com/office/officeart/2005/8/layout/cycle3"/>
    <dgm:cxn modelId="{1D5D838F-D9E7-4A25-B52B-2826B8A6E5B6}" type="presParOf" srcId="{2DEA4F79-DF2E-4745-9D38-1F9068D7337A}" destId="{E8AABB5C-553A-4B0D-9CB5-866A502735D7}" srcOrd="2" destOrd="0" presId="urn:microsoft.com/office/officeart/2005/8/layout/cycle3"/>
    <dgm:cxn modelId="{87A53B99-1E66-498A-B718-60DEC656BAA7}" type="presParOf" srcId="{2DEA4F79-DF2E-4745-9D38-1F9068D7337A}" destId="{1AD4F187-9DD9-4E67-A0B9-FE49E4576157}" srcOrd="3" destOrd="0" presId="urn:microsoft.com/office/officeart/2005/8/layout/cycle3"/>
    <dgm:cxn modelId="{2604715E-5D68-45C4-865F-7C45A38CC5EB}" type="presParOf" srcId="{2DEA4F79-DF2E-4745-9D38-1F9068D7337A}" destId="{881EB279-BB51-4E95-985B-603E54836977}" srcOrd="4" destOrd="0" presId="urn:microsoft.com/office/officeart/2005/8/layout/cycle3"/>
    <dgm:cxn modelId="{5CE46C1D-9CB2-4764-964F-B50AEBCC4263}"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ADC704-14D2-466E-9D16-487B0B6DAE20}" type="doc">
      <dgm:prSet loTypeId="urn:microsoft.com/office/officeart/2005/8/layout/process1" loCatId="process" qsTypeId="urn:microsoft.com/office/officeart/2005/8/quickstyle/simple1" qsCatId="simple" csTypeId="urn:microsoft.com/office/officeart/2005/8/colors/accent0_3" csCatId="mainScheme" phldr="1"/>
      <dgm:spPr/>
    </dgm:pt>
    <dgm:pt modelId="{8CF4303B-7C80-4DDD-82D7-79AB7818790C}">
      <dgm:prSet phldrT="[Text]"/>
      <dgm:spPr/>
      <dgm:t>
        <a:bodyPr/>
        <a:lstStyle/>
        <a:p>
          <a:r>
            <a:rPr lang="id-ID" dirty="0" smtClean="0"/>
            <a:t>Menentukan strategi perancangan</a:t>
          </a:r>
          <a:endParaRPr lang="en-US" dirty="0"/>
        </a:p>
      </dgm:t>
    </dgm:pt>
    <dgm:pt modelId="{D0FC45B6-60CE-41AA-83CF-17419AD17C07}" type="parTrans" cxnId="{FF618174-8922-43EB-85AB-CB6CC7C32974}">
      <dgm:prSet/>
      <dgm:spPr/>
      <dgm:t>
        <a:bodyPr/>
        <a:lstStyle/>
        <a:p>
          <a:endParaRPr lang="en-US"/>
        </a:p>
      </dgm:t>
    </dgm:pt>
    <dgm:pt modelId="{13374373-CE12-4B78-A60C-005C16301571}" type="sibTrans" cxnId="{FF618174-8922-43EB-85AB-CB6CC7C32974}">
      <dgm:prSet/>
      <dgm:spPr/>
      <dgm:t>
        <a:bodyPr/>
        <a:lstStyle/>
        <a:p>
          <a:endParaRPr lang="en-US"/>
        </a:p>
      </dgm:t>
    </dgm:pt>
    <dgm:pt modelId="{AAF6FCA9-0AB5-49CC-96AB-44F1CA6918D7}">
      <dgm:prSet phldrT="[Text]"/>
      <dgm:spPr/>
      <dgm:t>
        <a:bodyPr/>
        <a:lstStyle/>
        <a:p>
          <a:r>
            <a:rPr lang="id-ID" dirty="0" smtClean="0"/>
            <a:t>Perancangan dasar arsitektur sistem</a:t>
          </a:r>
          <a:endParaRPr lang="en-US" dirty="0"/>
        </a:p>
      </dgm:t>
    </dgm:pt>
    <dgm:pt modelId="{0F15435C-5005-40FF-AAFC-1A99FAE8A79F}" type="parTrans" cxnId="{744508A1-C994-41A8-B57D-47B8CED0CC30}">
      <dgm:prSet/>
      <dgm:spPr/>
      <dgm:t>
        <a:bodyPr/>
        <a:lstStyle/>
        <a:p>
          <a:endParaRPr lang="en-US"/>
        </a:p>
      </dgm:t>
    </dgm:pt>
    <dgm:pt modelId="{76CF17A0-1774-4154-A4B6-B119C688AB6C}" type="sibTrans" cxnId="{744508A1-C994-41A8-B57D-47B8CED0CC30}">
      <dgm:prSet/>
      <dgm:spPr/>
      <dgm:t>
        <a:bodyPr/>
        <a:lstStyle/>
        <a:p>
          <a:endParaRPr lang="en-US"/>
        </a:p>
      </dgm:t>
    </dgm:pt>
    <dgm:pt modelId="{094A0FC3-210F-485C-882B-BD2F73FBCA34}">
      <dgm:prSet phldrT="[Text]"/>
      <dgm:spPr/>
      <dgm:t>
        <a:bodyPr/>
        <a:lstStyle/>
        <a:p>
          <a:r>
            <a:rPr lang="id-ID" dirty="0" smtClean="0"/>
            <a:t>Perancangan penyimpanan data</a:t>
          </a:r>
          <a:endParaRPr lang="en-US" dirty="0"/>
        </a:p>
      </dgm:t>
    </dgm:pt>
    <dgm:pt modelId="{1752DAA8-3E3B-4374-A275-B19C0BE16C48}" type="parTrans" cxnId="{2A47ABC9-2134-4F17-A109-8625B4A7F3A6}">
      <dgm:prSet/>
      <dgm:spPr/>
      <dgm:t>
        <a:bodyPr/>
        <a:lstStyle/>
        <a:p>
          <a:endParaRPr lang="en-US"/>
        </a:p>
      </dgm:t>
    </dgm:pt>
    <dgm:pt modelId="{3B4C32B5-FF64-4EE0-833E-492DB4D48FBF}" type="sibTrans" cxnId="{2A47ABC9-2134-4F17-A109-8625B4A7F3A6}">
      <dgm:prSet/>
      <dgm:spPr/>
      <dgm:t>
        <a:bodyPr/>
        <a:lstStyle/>
        <a:p>
          <a:endParaRPr lang="en-US"/>
        </a:p>
      </dgm:t>
    </dgm:pt>
    <dgm:pt modelId="{5F5EA5A8-02EA-4308-BAE4-97404420F36F}">
      <dgm:prSet phldrT="[Text]"/>
      <dgm:spPr/>
      <dgm:t>
        <a:bodyPr/>
        <a:lstStyle/>
        <a:p>
          <a:r>
            <a:rPr lang="id-ID" dirty="0" smtClean="0"/>
            <a:t>Pembuatan rancangan program</a:t>
          </a:r>
          <a:endParaRPr lang="en-US" dirty="0"/>
        </a:p>
      </dgm:t>
    </dgm:pt>
    <dgm:pt modelId="{C303AAF2-13AA-4043-8B2F-64E50E4E586D}" type="parTrans" cxnId="{4920EBC6-C040-444F-AE19-17F04FEDF790}">
      <dgm:prSet/>
      <dgm:spPr/>
      <dgm:t>
        <a:bodyPr/>
        <a:lstStyle/>
        <a:p>
          <a:endParaRPr lang="en-US"/>
        </a:p>
      </dgm:t>
    </dgm:pt>
    <dgm:pt modelId="{2DF7FA8C-C515-4669-8CD3-166EA39330E7}" type="sibTrans" cxnId="{4920EBC6-C040-444F-AE19-17F04FEDF790}">
      <dgm:prSet/>
      <dgm:spPr/>
      <dgm:t>
        <a:bodyPr/>
        <a:lstStyle/>
        <a:p>
          <a:endParaRPr lang="en-US"/>
        </a:p>
      </dgm:t>
    </dgm:pt>
    <dgm:pt modelId="{F0367245-3B4D-4219-A351-C6D468B31A2F}" type="pres">
      <dgm:prSet presAssocID="{56ADC704-14D2-466E-9D16-487B0B6DAE20}" presName="Name0" presStyleCnt="0">
        <dgm:presLayoutVars>
          <dgm:dir/>
          <dgm:resizeHandles val="exact"/>
        </dgm:presLayoutVars>
      </dgm:prSet>
      <dgm:spPr/>
    </dgm:pt>
    <dgm:pt modelId="{5657045A-FCAD-4AF7-B5CA-DDC50C9461D0}" type="pres">
      <dgm:prSet presAssocID="{8CF4303B-7C80-4DDD-82D7-79AB7818790C}" presName="node" presStyleLbl="node1" presStyleIdx="0" presStyleCnt="4" custLinFactY="41454" custLinFactNeighborX="-28978" custLinFactNeighborY="100000">
        <dgm:presLayoutVars>
          <dgm:bulletEnabled val="1"/>
        </dgm:presLayoutVars>
      </dgm:prSet>
      <dgm:spPr/>
      <dgm:t>
        <a:bodyPr/>
        <a:lstStyle/>
        <a:p>
          <a:endParaRPr lang="en-US"/>
        </a:p>
      </dgm:t>
    </dgm:pt>
    <dgm:pt modelId="{670106F7-9693-4213-9BE4-B1FFBDD6B6E5}" type="pres">
      <dgm:prSet presAssocID="{13374373-CE12-4B78-A60C-005C16301571}" presName="sibTrans" presStyleLbl="sibTrans2D1" presStyleIdx="0" presStyleCnt="3"/>
      <dgm:spPr/>
      <dgm:t>
        <a:bodyPr/>
        <a:lstStyle/>
        <a:p>
          <a:endParaRPr lang="en-US"/>
        </a:p>
      </dgm:t>
    </dgm:pt>
    <dgm:pt modelId="{3E7CE9B6-6CC8-4D2B-B67E-C23B61BB7504}" type="pres">
      <dgm:prSet presAssocID="{13374373-CE12-4B78-A60C-005C16301571}" presName="connectorText" presStyleLbl="sibTrans2D1" presStyleIdx="0" presStyleCnt="3"/>
      <dgm:spPr/>
      <dgm:t>
        <a:bodyPr/>
        <a:lstStyle/>
        <a:p>
          <a:endParaRPr lang="en-US"/>
        </a:p>
      </dgm:t>
    </dgm:pt>
    <dgm:pt modelId="{73CE4A39-F1CE-4F82-9B5F-57EDFDDF3E89}" type="pres">
      <dgm:prSet presAssocID="{AAF6FCA9-0AB5-49CC-96AB-44F1CA6918D7}" presName="node" presStyleLbl="node1" presStyleIdx="1" presStyleCnt="4">
        <dgm:presLayoutVars>
          <dgm:bulletEnabled val="1"/>
        </dgm:presLayoutVars>
      </dgm:prSet>
      <dgm:spPr/>
      <dgm:t>
        <a:bodyPr/>
        <a:lstStyle/>
        <a:p>
          <a:endParaRPr lang="en-US"/>
        </a:p>
      </dgm:t>
    </dgm:pt>
    <dgm:pt modelId="{6DBC793A-E3B3-4B57-803C-C61A2F1F2D77}" type="pres">
      <dgm:prSet presAssocID="{76CF17A0-1774-4154-A4B6-B119C688AB6C}" presName="sibTrans" presStyleLbl="sibTrans2D1" presStyleIdx="1" presStyleCnt="3"/>
      <dgm:spPr/>
      <dgm:t>
        <a:bodyPr/>
        <a:lstStyle/>
        <a:p>
          <a:endParaRPr lang="en-US"/>
        </a:p>
      </dgm:t>
    </dgm:pt>
    <dgm:pt modelId="{09A9FCC4-9CC7-4C8C-BE76-D1F8A57DF3AB}" type="pres">
      <dgm:prSet presAssocID="{76CF17A0-1774-4154-A4B6-B119C688AB6C}" presName="connectorText" presStyleLbl="sibTrans2D1" presStyleIdx="1" presStyleCnt="3"/>
      <dgm:spPr/>
      <dgm:t>
        <a:bodyPr/>
        <a:lstStyle/>
        <a:p>
          <a:endParaRPr lang="en-US"/>
        </a:p>
      </dgm:t>
    </dgm:pt>
    <dgm:pt modelId="{44B8F2CB-B0E6-45B6-932C-F5444A0BE5FE}" type="pres">
      <dgm:prSet presAssocID="{094A0FC3-210F-485C-882B-BD2F73FBCA34}" presName="node" presStyleLbl="node1" presStyleIdx="2" presStyleCnt="4">
        <dgm:presLayoutVars>
          <dgm:bulletEnabled val="1"/>
        </dgm:presLayoutVars>
      </dgm:prSet>
      <dgm:spPr/>
      <dgm:t>
        <a:bodyPr/>
        <a:lstStyle/>
        <a:p>
          <a:endParaRPr lang="en-US"/>
        </a:p>
      </dgm:t>
    </dgm:pt>
    <dgm:pt modelId="{0CB1785F-D244-49B6-8378-B1DB8167B195}" type="pres">
      <dgm:prSet presAssocID="{3B4C32B5-FF64-4EE0-833E-492DB4D48FBF}" presName="sibTrans" presStyleLbl="sibTrans2D1" presStyleIdx="2" presStyleCnt="3"/>
      <dgm:spPr/>
      <dgm:t>
        <a:bodyPr/>
        <a:lstStyle/>
        <a:p>
          <a:endParaRPr lang="en-US"/>
        </a:p>
      </dgm:t>
    </dgm:pt>
    <dgm:pt modelId="{1D1AF28E-BB30-44E2-AE41-5E8A6AB7B0F0}" type="pres">
      <dgm:prSet presAssocID="{3B4C32B5-FF64-4EE0-833E-492DB4D48FBF}" presName="connectorText" presStyleLbl="sibTrans2D1" presStyleIdx="2" presStyleCnt="3"/>
      <dgm:spPr/>
      <dgm:t>
        <a:bodyPr/>
        <a:lstStyle/>
        <a:p>
          <a:endParaRPr lang="en-US"/>
        </a:p>
      </dgm:t>
    </dgm:pt>
    <dgm:pt modelId="{E0BBB187-93DA-4470-8030-EA80B2E890A2}" type="pres">
      <dgm:prSet presAssocID="{5F5EA5A8-02EA-4308-BAE4-97404420F36F}" presName="node" presStyleLbl="node1" presStyleIdx="3" presStyleCnt="4">
        <dgm:presLayoutVars>
          <dgm:bulletEnabled val="1"/>
        </dgm:presLayoutVars>
      </dgm:prSet>
      <dgm:spPr/>
      <dgm:t>
        <a:bodyPr/>
        <a:lstStyle/>
        <a:p>
          <a:endParaRPr lang="en-US"/>
        </a:p>
      </dgm:t>
    </dgm:pt>
  </dgm:ptLst>
  <dgm:cxnLst>
    <dgm:cxn modelId="{3C84B499-97BD-4B80-9C48-B00498CBFFF5}" type="presOf" srcId="{56ADC704-14D2-466E-9D16-487B0B6DAE20}" destId="{F0367245-3B4D-4219-A351-C6D468B31A2F}" srcOrd="0" destOrd="0" presId="urn:microsoft.com/office/officeart/2005/8/layout/process1"/>
    <dgm:cxn modelId="{2A47ABC9-2134-4F17-A109-8625B4A7F3A6}" srcId="{56ADC704-14D2-466E-9D16-487B0B6DAE20}" destId="{094A0FC3-210F-485C-882B-BD2F73FBCA34}" srcOrd="2" destOrd="0" parTransId="{1752DAA8-3E3B-4374-A275-B19C0BE16C48}" sibTransId="{3B4C32B5-FF64-4EE0-833E-492DB4D48FBF}"/>
    <dgm:cxn modelId="{831537B6-CFDD-464E-95CE-11EF94CBE2FA}" type="presOf" srcId="{094A0FC3-210F-485C-882B-BD2F73FBCA34}" destId="{44B8F2CB-B0E6-45B6-932C-F5444A0BE5FE}" srcOrd="0" destOrd="0" presId="urn:microsoft.com/office/officeart/2005/8/layout/process1"/>
    <dgm:cxn modelId="{6226EF03-AE7D-492E-898A-B007D02441F3}" type="presOf" srcId="{76CF17A0-1774-4154-A4B6-B119C688AB6C}" destId="{6DBC793A-E3B3-4B57-803C-C61A2F1F2D77}" srcOrd="0" destOrd="0" presId="urn:microsoft.com/office/officeart/2005/8/layout/process1"/>
    <dgm:cxn modelId="{A1816371-FDE0-43C8-8CC2-16705164FB9D}" type="presOf" srcId="{AAF6FCA9-0AB5-49CC-96AB-44F1CA6918D7}" destId="{73CE4A39-F1CE-4F82-9B5F-57EDFDDF3E89}" srcOrd="0" destOrd="0" presId="urn:microsoft.com/office/officeart/2005/8/layout/process1"/>
    <dgm:cxn modelId="{7145D6C5-5D5C-4BF0-A5ED-7AA0D705268F}" type="presOf" srcId="{3B4C32B5-FF64-4EE0-833E-492DB4D48FBF}" destId="{1D1AF28E-BB30-44E2-AE41-5E8A6AB7B0F0}" srcOrd="1" destOrd="0" presId="urn:microsoft.com/office/officeart/2005/8/layout/process1"/>
    <dgm:cxn modelId="{FF618174-8922-43EB-85AB-CB6CC7C32974}" srcId="{56ADC704-14D2-466E-9D16-487B0B6DAE20}" destId="{8CF4303B-7C80-4DDD-82D7-79AB7818790C}" srcOrd="0" destOrd="0" parTransId="{D0FC45B6-60CE-41AA-83CF-17419AD17C07}" sibTransId="{13374373-CE12-4B78-A60C-005C16301571}"/>
    <dgm:cxn modelId="{744508A1-C994-41A8-B57D-47B8CED0CC30}" srcId="{56ADC704-14D2-466E-9D16-487B0B6DAE20}" destId="{AAF6FCA9-0AB5-49CC-96AB-44F1CA6918D7}" srcOrd="1" destOrd="0" parTransId="{0F15435C-5005-40FF-AAFC-1A99FAE8A79F}" sibTransId="{76CF17A0-1774-4154-A4B6-B119C688AB6C}"/>
    <dgm:cxn modelId="{F283304A-B2EA-4FD4-8746-7EAA8DF66AFF}" type="presOf" srcId="{76CF17A0-1774-4154-A4B6-B119C688AB6C}" destId="{09A9FCC4-9CC7-4C8C-BE76-D1F8A57DF3AB}" srcOrd="1" destOrd="0" presId="urn:microsoft.com/office/officeart/2005/8/layout/process1"/>
    <dgm:cxn modelId="{AF7770EA-E9EC-4752-A149-803179F387CF}" type="presOf" srcId="{8CF4303B-7C80-4DDD-82D7-79AB7818790C}" destId="{5657045A-FCAD-4AF7-B5CA-DDC50C9461D0}" srcOrd="0" destOrd="0" presId="urn:microsoft.com/office/officeart/2005/8/layout/process1"/>
    <dgm:cxn modelId="{FD47D4CD-FB26-4B43-80F7-50172D7BCF84}" type="presOf" srcId="{5F5EA5A8-02EA-4308-BAE4-97404420F36F}" destId="{E0BBB187-93DA-4470-8030-EA80B2E890A2}" srcOrd="0" destOrd="0" presId="urn:microsoft.com/office/officeart/2005/8/layout/process1"/>
    <dgm:cxn modelId="{B7315434-DB98-4C38-BE36-43B2C19956C8}" type="presOf" srcId="{13374373-CE12-4B78-A60C-005C16301571}" destId="{670106F7-9693-4213-9BE4-B1FFBDD6B6E5}" srcOrd="0" destOrd="0" presId="urn:microsoft.com/office/officeart/2005/8/layout/process1"/>
    <dgm:cxn modelId="{4920EBC6-C040-444F-AE19-17F04FEDF790}" srcId="{56ADC704-14D2-466E-9D16-487B0B6DAE20}" destId="{5F5EA5A8-02EA-4308-BAE4-97404420F36F}" srcOrd="3" destOrd="0" parTransId="{C303AAF2-13AA-4043-8B2F-64E50E4E586D}" sibTransId="{2DF7FA8C-C515-4669-8CD3-166EA39330E7}"/>
    <dgm:cxn modelId="{C51C7902-3A7B-48F4-9ACF-8616153DAEE0}" type="presOf" srcId="{3B4C32B5-FF64-4EE0-833E-492DB4D48FBF}" destId="{0CB1785F-D244-49B6-8378-B1DB8167B195}" srcOrd="0" destOrd="0" presId="urn:microsoft.com/office/officeart/2005/8/layout/process1"/>
    <dgm:cxn modelId="{0A72A0F4-F7D6-4A4C-BC5E-48622CF3DF5C}" type="presOf" srcId="{13374373-CE12-4B78-A60C-005C16301571}" destId="{3E7CE9B6-6CC8-4D2B-B67E-C23B61BB7504}" srcOrd="1" destOrd="0" presId="urn:microsoft.com/office/officeart/2005/8/layout/process1"/>
    <dgm:cxn modelId="{E915E908-D00E-450C-8312-F2CAACD8BB4B}" type="presParOf" srcId="{F0367245-3B4D-4219-A351-C6D468B31A2F}" destId="{5657045A-FCAD-4AF7-B5CA-DDC50C9461D0}" srcOrd="0" destOrd="0" presId="urn:microsoft.com/office/officeart/2005/8/layout/process1"/>
    <dgm:cxn modelId="{ABDF1725-198E-4E96-B1C3-1453AF612C2A}" type="presParOf" srcId="{F0367245-3B4D-4219-A351-C6D468B31A2F}" destId="{670106F7-9693-4213-9BE4-B1FFBDD6B6E5}" srcOrd="1" destOrd="0" presId="urn:microsoft.com/office/officeart/2005/8/layout/process1"/>
    <dgm:cxn modelId="{B88B4EF9-0944-4289-BCBE-F1431F0780B0}" type="presParOf" srcId="{670106F7-9693-4213-9BE4-B1FFBDD6B6E5}" destId="{3E7CE9B6-6CC8-4D2B-B67E-C23B61BB7504}" srcOrd="0" destOrd="0" presId="urn:microsoft.com/office/officeart/2005/8/layout/process1"/>
    <dgm:cxn modelId="{D0536979-0945-40FE-903D-0E8A55BF843C}" type="presParOf" srcId="{F0367245-3B4D-4219-A351-C6D468B31A2F}" destId="{73CE4A39-F1CE-4F82-9B5F-57EDFDDF3E89}" srcOrd="2" destOrd="0" presId="urn:microsoft.com/office/officeart/2005/8/layout/process1"/>
    <dgm:cxn modelId="{5B66D626-081A-416C-B1A0-257D8D844425}" type="presParOf" srcId="{F0367245-3B4D-4219-A351-C6D468B31A2F}" destId="{6DBC793A-E3B3-4B57-803C-C61A2F1F2D77}" srcOrd="3" destOrd="0" presId="urn:microsoft.com/office/officeart/2005/8/layout/process1"/>
    <dgm:cxn modelId="{F52F16C9-8C60-4FD2-95FA-BF2266E4B2DD}" type="presParOf" srcId="{6DBC793A-E3B3-4B57-803C-C61A2F1F2D77}" destId="{09A9FCC4-9CC7-4C8C-BE76-D1F8A57DF3AB}" srcOrd="0" destOrd="0" presId="urn:microsoft.com/office/officeart/2005/8/layout/process1"/>
    <dgm:cxn modelId="{F753F7EE-C5C9-4393-B943-7EC57FC4DD6E}" type="presParOf" srcId="{F0367245-3B4D-4219-A351-C6D468B31A2F}" destId="{44B8F2CB-B0E6-45B6-932C-F5444A0BE5FE}" srcOrd="4" destOrd="0" presId="urn:microsoft.com/office/officeart/2005/8/layout/process1"/>
    <dgm:cxn modelId="{7D97603F-43CF-44FB-968F-DE672015778A}" type="presParOf" srcId="{F0367245-3B4D-4219-A351-C6D468B31A2F}" destId="{0CB1785F-D244-49B6-8378-B1DB8167B195}" srcOrd="5" destOrd="0" presId="urn:microsoft.com/office/officeart/2005/8/layout/process1"/>
    <dgm:cxn modelId="{71CF0289-B870-4476-B428-DC8AE9C0A08E}" type="presParOf" srcId="{0CB1785F-D244-49B6-8378-B1DB8167B195}" destId="{1D1AF28E-BB30-44E2-AE41-5E8A6AB7B0F0}" srcOrd="0" destOrd="0" presId="urn:microsoft.com/office/officeart/2005/8/layout/process1"/>
    <dgm:cxn modelId="{25D70922-8859-4FDF-AD0C-F2CD219FC871}" type="presParOf" srcId="{F0367245-3B4D-4219-A351-C6D468B31A2F}" destId="{E0BBB187-93DA-4470-8030-EA80B2E890A2}" srcOrd="6" destOrd="0" presId="urn:microsoft.com/office/officeart/2005/8/layout/process1"/>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0F9FEF-B6AA-49D9-8F54-5CB5DEFA4EBE}" type="doc">
      <dgm:prSet loTypeId="urn:microsoft.com/office/officeart/2005/8/layout/cycle3" loCatId="cycle" qsTypeId="urn:microsoft.com/office/officeart/2005/8/quickstyle/simple1" qsCatId="simple" csTypeId="urn:microsoft.com/office/officeart/2005/8/colors/colorful1#6" csCatId="colorful" phldr="1"/>
      <dgm:spPr/>
      <dgm:t>
        <a:bodyPr/>
        <a:lstStyle/>
        <a:p>
          <a:endParaRPr lang="en-US"/>
        </a:p>
      </dgm:t>
    </dgm:pt>
    <dgm:pt modelId="{D67328E2-43E2-4478-9D45-768FBB19E5CB}">
      <dgm:prSet phldrT="[Text]"/>
      <dgm:spPr>
        <a:solidFill>
          <a:srgbClr val="F1F5E5"/>
        </a:solidFill>
      </dgm:spPr>
      <dgm:t>
        <a:bodyPr/>
        <a:lstStyle/>
        <a:p>
          <a:r>
            <a:rPr lang="en-US" smtClean="0"/>
            <a:t>Planning</a:t>
          </a:r>
          <a:endParaRPr lang="en-US"/>
        </a:p>
      </dgm:t>
    </dgm:pt>
    <dgm:pt modelId="{B40BAAAA-26C0-4754-8653-E01532A17A94}" type="parTrans" cxnId="{2E40B3E1-A1E3-42AB-B1F1-EA6FD806FC62}">
      <dgm:prSet/>
      <dgm:spPr/>
      <dgm:t>
        <a:bodyPr/>
        <a:lstStyle/>
        <a:p>
          <a:endParaRPr lang="en-US"/>
        </a:p>
      </dgm:t>
    </dgm:pt>
    <dgm:pt modelId="{0B6E6045-FEC8-4BAE-8EDE-D491300EEEB4}" type="sibTrans" cxnId="{2E40B3E1-A1E3-42AB-B1F1-EA6FD806FC62}">
      <dgm:prSet/>
      <dgm:spPr/>
      <dgm:t>
        <a:bodyPr/>
        <a:lstStyle/>
        <a:p>
          <a:endParaRPr lang="en-US"/>
        </a:p>
      </dgm:t>
    </dgm:pt>
    <dgm:pt modelId="{FB9BF032-EF39-48B2-B80D-373E79404763}">
      <dgm:prSet phldrT="[Text]"/>
      <dgm:spPr>
        <a:solidFill>
          <a:srgbClr val="F1F5E5"/>
        </a:solidFill>
      </dgm:spPr>
      <dgm:t>
        <a:bodyPr/>
        <a:lstStyle/>
        <a:p>
          <a:r>
            <a:rPr lang="en-US" smtClean="0"/>
            <a:t>Analysis</a:t>
          </a:r>
          <a:endParaRPr lang="en-US"/>
        </a:p>
      </dgm:t>
    </dgm:pt>
    <dgm:pt modelId="{5D212CD4-22AF-45FF-9930-4350C1CA4ED3}" type="parTrans" cxnId="{F3E7930A-7DD8-4D87-9059-BEB8774F2477}">
      <dgm:prSet/>
      <dgm:spPr/>
      <dgm:t>
        <a:bodyPr/>
        <a:lstStyle/>
        <a:p>
          <a:endParaRPr lang="en-US"/>
        </a:p>
      </dgm:t>
    </dgm:pt>
    <dgm:pt modelId="{9F4EC80E-7AF8-4B9D-99E8-0056303A5637}" type="sibTrans" cxnId="{F3E7930A-7DD8-4D87-9059-BEB8774F2477}">
      <dgm:prSet/>
      <dgm:spPr/>
      <dgm:t>
        <a:bodyPr/>
        <a:lstStyle/>
        <a:p>
          <a:endParaRPr lang="en-US"/>
        </a:p>
      </dgm:t>
    </dgm:pt>
    <dgm:pt modelId="{E8F54C04-E3E4-4FAC-BFCC-7DDD221F93F4}">
      <dgm:prSet phldrT="[Text]"/>
      <dgm:spPr>
        <a:solidFill>
          <a:srgbClr val="F1F5E5"/>
        </a:solidFill>
      </dgm:spPr>
      <dgm:t>
        <a:bodyPr/>
        <a:lstStyle/>
        <a:p>
          <a:r>
            <a:rPr lang="en-US" smtClean="0"/>
            <a:t>Design</a:t>
          </a:r>
          <a:endParaRPr lang="en-US"/>
        </a:p>
      </dgm:t>
    </dgm:pt>
    <dgm:pt modelId="{F7F047A0-490D-43C3-821C-4E43E12F957A}" type="parTrans" cxnId="{BF605004-4029-427D-86EF-D36499FE6D61}">
      <dgm:prSet/>
      <dgm:spPr/>
      <dgm:t>
        <a:bodyPr/>
        <a:lstStyle/>
        <a:p>
          <a:endParaRPr lang="en-US"/>
        </a:p>
      </dgm:t>
    </dgm:pt>
    <dgm:pt modelId="{43330F67-830E-4ADD-88F4-D4865F832121}" type="sibTrans" cxnId="{BF605004-4029-427D-86EF-D36499FE6D61}">
      <dgm:prSet/>
      <dgm:spPr/>
      <dgm:t>
        <a:bodyPr/>
        <a:lstStyle/>
        <a:p>
          <a:endParaRPr lang="en-US"/>
        </a:p>
      </dgm:t>
    </dgm:pt>
    <dgm:pt modelId="{92B0AD5D-DF4E-415B-BF3D-7E78140B3B47}">
      <dgm:prSet phldrT="[Text]"/>
      <dgm:spPr>
        <a:solidFill>
          <a:srgbClr val="0070C0"/>
        </a:solidFill>
      </dgm:spPr>
      <dgm:t>
        <a:bodyPr/>
        <a:lstStyle/>
        <a:p>
          <a:r>
            <a:rPr lang="en-US" smtClean="0"/>
            <a:t>Implementation</a:t>
          </a:r>
          <a:endParaRPr lang="en-US"/>
        </a:p>
      </dgm:t>
    </dgm:pt>
    <dgm:pt modelId="{E7585E7C-16C1-4A7C-8B6D-BF7859928917}" type="parTrans" cxnId="{58B21132-3043-42F0-9828-C94A7ABF0FAA}">
      <dgm:prSet/>
      <dgm:spPr/>
      <dgm:t>
        <a:bodyPr/>
        <a:lstStyle/>
        <a:p>
          <a:endParaRPr lang="en-US"/>
        </a:p>
      </dgm:t>
    </dgm:pt>
    <dgm:pt modelId="{BFE4DFE4-F7E5-4F1F-981B-084C24BB45BE}" type="sibTrans" cxnId="{58B21132-3043-42F0-9828-C94A7ABF0FAA}">
      <dgm:prSet/>
      <dgm:spPr/>
      <dgm:t>
        <a:bodyPr/>
        <a:lstStyle/>
        <a:p>
          <a:endParaRPr lang="en-US"/>
        </a:p>
      </dgm:t>
    </dgm:pt>
    <dgm:pt modelId="{88073DAC-293E-459F-B685-A5726A820980}">
      <dgm:prSet phldrT="[Text]"/>
      <dgm:spPr>
        <a:solidFill>
          <a:srgbClr val="F1F5E5"/>
        </a:solidFill>
      </dgm:spPr>
      <dgm:t>
        <a:bodyPr/>
        <a:lstStyle/>
        <a:p>
          <a:r>
            <a:rPr lang="en-US" smtClean="0"/>
            <a:t>Operation and Support</a:t>
          </a:r>
          <a:endParaRPr lang="en-US"/>
        </a:p>
      </dgm:t>
    </dgm:pt>
    <dgm:pt modelId="{59197DB8-FC05-4678-B628-2DB516BDC012}" type="parTrans" cxnId="{77ADEB36-BBFF-46ED-A256-D185D59798E8}">
      <dgm:prSet/>
      <dgm:spPr/>
      <dgm:t>
        <a:bodyPr/>
        <a:lstStyle/>
        <a:p>
          <a:endParaRPr lang="en-US"/>
        </a:p>
      </dgm:t>
    </dgm:pt>
    <dgm:pt modelId="{BC7438C9-A0D5-42F7-AE04-D77ED9CAD0D9}" type="sibTrans" cxnId="{77ADEB36-BBFF-46ED-A256-D185D59798E8}">
      <dgm:prSet/>
      <dgm:spPr/>
      <dgm:t>
        <a:bodyPr/>
        <a:lstStyle/>
        <a:p>
          <a:endParaRPr lang="en-US"/>
        </a:p>
      </dgm:t>
    </dgm:pt>
    <dgm:pt modelId="{745D317E-8BC8-44CD-84A7-D0CFAF88F6FF}" type="pres">
      <dgm:prSet presAssocID="{CF0F9FEF-B6AA-49D9-8F54-5CB5DEFA4EBE}" presName="Name0" presStyleCnt="0">
        <dgm:presLayoutVars>
          <dgm:dir/>
          <dgm:resizeHandles val="exact"/>
        </dgm:presLayoutVars>
      </dgm:prSet>
      <dgm:spPr/>
      <dgm:t>
        <a:bodyPr/>
        <a:lstStyle/>
        <a:p>
          <a:endParaRPr lang="en-US"/>
        </a:p>
      </dgm:t>
    </dgm:pt>
    <dgm:pt modelId="{2DEA4F79-DF2E-4745-9D38-1F9068D7337A}" type="pres">
      <dgm:prSet presAssocID="{CF0F9FEF-B6AA-49D9-8F54-5CB5DEFA4EBE}" presName="cycle" presStyleCnt="0"/>
      <dgm:spPr/>
    </dgm:pt>
    <dgm:pt modelId="{639BFE88-B632-4EDB-BD8C-182EAA32885C}" type="pres">
      <dgm:prSet presAssocID="{D67328E2-43E2-4478-9D45-768FBB19E5CB}" presName="nodeFirstNode" presStyleLbl="node1" presStyleIdx="0" presStyleCnt="5">
        <dgm:presLayoutVars>
          <dgm:bulletEnabled val="1"/>
        </dgm:presLayoutVars>
      </dgm:prSet>
      <dgm:spPr/>
      <dgm:t>
        <a:bodyPr/>
        <a:lstStyle/>
        <a:p>
          <a:endParaRPr lang="en-US"/>
        </a:p>
      </dgm:t>
    </dgm:pt>
    <dgm:pt modelId="{A9CE228D-4398-4B7D-9ABD-54DCD63C4242}" type="pres">
      <dgm:prSet presAssocID="{0B6E6045-FEC8-4BAE-8EDE-D491300EEEB4}" presName="sibTransFirstNode" presStyleLbl="bgShp" presStyleIdx="0" presStyleCnt="1"/>
      <dgm:spPr/>
      <dgm:t>
        <a:bodyPr/>
        <a:lstStyle/>
        <a:p>
          <a:endParaRPr lang="en-US"/>
        </a:p>
      </dgm:t>
    </dgm:pt>
    <dgm:pt modelId="{E8AABB5C-553A-4B0D-9CB5-866A502735D7}" type="pres">
      <dgm:prSet presAssocID="{FB9BF032-EF39-48B2-B80D-373E79404763}" presName="nodeFollowingNodes" presStyleLbl="node1" presStyleIdx="1" presStyleCnt="5">
        <dgm:presLayoutVars>
          <dgm:bulletEnabled val="1"/>
        </dgm:presLayoutVars>
      </dgm:prSet>
      <dgm:spPr/>
      <dgm:t>
        <a:bodyPr/>
        <a:lstStyle/>
        <a:p>
          <a:endParaRPr lang="en-US"/>
        </a:p>
      </dgm:t>
    </dgm:pt>
    <dgm:pt modelId="{1AD4F187-9DD9-4E67-A0B9-FE49E4576157}" type="pres">
      <dgm:prSet presAssocID="{E8F54C04-E3E4-4FAC-BFCC-7DDD221F93F4}" presName="nodeFollowingNodes" presStyleLbl="node1" presStyleIdx="2" presStyleCnt="5">
        <dgm:presLayoutVars>
          <dgm:bulletEnabled val="1"/>
        </dgm:presLayoutVars>
      </dgm:prSet>
      <dgm:spPr/>
      <dgm:t>
        <a:bodyPr/>
        <a:lstStyle/>
        <a:p>
          <a:endParaRPr lang="en-US"/>
        </a:p>
      </dgm:t>
    </dgm:pt>
    <dgm:pt modelId="{881EB279-BB51-4E95-985B-603E54836977}" type="pres">
      <dgm:prSet presAssocID="{92B0AD5D-DF4E-415B-BF3D-7E78140B3B47}" presName="nodeFollowingNodes" presStyleLbl="node1" presStyleIdx="3" presStyleCnt="5">
        <dgm:presLayoutVars>
          <dgm:bulletEnabled val="1"/>
        </dgm:presLayoutVars>
      </dgm:prSet>
      <dgm:spPr/>
      <dgm:t>
        <a:bodyPr/>
        <a:lstStyle/>
        <a:p>
          <a:endParaRPr lang="en-US"/>
        </a:p>
      </dgm:t>
    </dgm:pt>
    <dgm:pt modelId="{D10E84E1-2E28-4F0B-9D65-0D07F7EF261D}" type="pres">
      <dgm:prSet presAssocID="{88073DAC-293E-459F-B685-A5726A820980}" presName="nodeFollowingNodes" presStyleLbl="node1" presStyleIdx="4" presStyleCnt="5">
        <dgm:presLayoutVars>
          <dgm:bulletEnabled val="1"/>
        </dgm:presLayoutVars>
      </dgm:prSet>
      <dgm:spPr/>
      <dgm:t>
        <a:bodyPr/>
        <a:lstStyle/>
        <a:p>
          <a:endParaRPr lang="en-US"/>
        </a:p>
      </dgm:t>
    </dgm:pt>
  </dgm:ptLst>
  <dgm:cxnLst>
    <dgm:cxn modelId="{27DFF6FC-A347-49C3-9399-54E2F9DE9D46}" type="presOf" srcId="{0B6E6045-FEC8-4BAE-8EDE-D491300EEEB4}" destId="{A9CE228D-4398-4B7D-9ABD-54DCD63C4242}" srcOrd="0" destOrd="0" presId="urn:microsoft.com/office/officeart/2005/8/layout/cycle3"/>
    <dgm:cxn modelId="{F1FEE1D9-D822-4859-8BF2-343DA09B0C95}" type="presOf" srcId="{FB9BF032-EF39-48B2-B80D-373E79404763}" destId="{E8AABB5C-553A-4B0D-9CB5-866A502735D7}" srcOrd="0" destOrd="0" presId="urn:microsoft.com/office/officeart/2005/8/layout/cycle3"/>
    <dgm:cxn modelId="{2E40B3E1-A1E3-42AB-B1F1-EA6FD806FC62}" srcId="{CF0F9FEF-B6AA-49D9-8F54-5CB5DEFA4EBE}" destId="{D67328E2-43E2-4478-9D45-768FBB19E5CB}" srcOrd="0" destOrd="0" parTransId="{B40BAAAA-26C0-4754-8653-E01532A17A94}" sibTransId="{0B6E6045-FEC8-4BAE-8EDE-D491300EEEB4}"/>
    <dgm:cxn modelId="{F3E7930A-7DD8-4D87-9059-BEB8774F2477}" srcId="{CF0F9FEF-B6AA-49D9-8F54-5CB5DEFA4EBE}" destId="{FB9BF032-EF39-48B2-B80D-373E79404763}" srcOrd="1" destOrd="0" parTransId="{5D212CD4-22AF-45FF-9930-4350C1CA4ED3}" sibTransId="{9F4EC80E-7AF8-4B9D-99E8-0056303A5637}"/>
    <dgm:cxn modelId="{58B21132-3043-42F0-9828-C94A7ABF0FAA}" srcId="{CF0F9FEF-B6AA-49D9-8F54-5CB5DEFA4EBE}" destId="{92B0AD5D-DF4E-415B-BF3D-7E78140B3B47}" srcOrd="3" destOrd="0" parTransId="{E7585E7C-16C1-4A7C-8B6D-BF7859928917}" sibTransId="{BFE4DFE4-F7E5-4F1F-981B-084C24BB45BE}"/>
    <dgm:cxn modelId="{77ADEB36-BBFF-46ED-A256-D185D59798E8}" srcId="{CF0F9FEF-B6AA-49D9-8F54-5CB5DEFA4EBE}" destId="{88073DAC-293E-459F-B685-A5726A820980}" srcOrd="4" destOrd="0" parTransId="{59197DB8-FC05-4678-B628-2DB516BDC012}" sibTransId="{BC7438C9-A0D5-42F7-AE04-D77ED9CAD0D9}"/>
    <dgm:cxn modelId="{BF605004-4029-427D-86EF-D36499FE6D61}" srcId="{CF0F9FEF-B6AA-49D9-8F54-5CB5DEFA4EBE}" destId="{E8F54C04-E3E4-4FAC-BFCC-7DDD221F93F4}" srcOrd="2" destOrd="0" parTransId="{F7F047A0-490D-43C3-821C-4E43E12F957A}" sibTransId="{43330F67-830E-4ADD-88F4-D4865F832121}"/>
    <dgm:cxn modelId="{AFE6085C-9B69-4D05-B17B-2F7128748BF6}" type="presOf" srcId="{92B0AD5D-DF4E-415B-BF3D-7E78140B3B47}" destId="{881EB279-BB51-4E95-985B-603E54836977}" srcOrd="0" destOrd="0" presId="urn:microsoft.com/office/officeart/2005/8/layout/cycle3"/>
    <dgm:cxn modelId="{E65EED15-974B-49EA-AFF5-97425F69F9D4}" type="presOf" srcId="{CF0F9FEF-B6AA-49D9-8F54-5CB5DEFA4EBE}" destId="{745D317E-8BC8-44CD-84A7-D0CFAF88F6FF}" srcOrd="0" destOrd="0" presId="urn:microsoft.com/office/officeart/2005/8/layout/cycle3"/>
    <dgm:cxn modelId="{2E57EBCE-5683-466F-BDBD-BD542AB5F768}" type="presOf" srcId="{88073DAC-293E-459F-B685-A5726A820980}" destId="{D10E84E1-2E28-4F0B-9D65-0D07F7EF261D}" srcOrd="0" destOrd="0" presId="urn:microsoft.com/office/officeart/2005/8/layout/cycle3"/>
    <dgm:cxn modelId="{3563131F-87CF-43AF-A1EF-3B10A11731DA}" type="presOf" srcId="{E8F54C04-E3E4-4FAC-BFCC-7DDD221F93F4}" destId="{1AD4F187-9DD9-4E67-A0B9-FE49E4576157}" srcOrd="0" destOrd="0" presId="urn:microsoft.com/office/officeart/2005/8/layout/cycle3"/>
    <dgm:cxn modelId="{24124CC6-1D82-4126-B310-B4085BBC5167}" type="presOf" srcId="{D67328E2-43E2-4478-9D45-768FBB19E5CB}" destId="{639BFE88-B632-4EDB-BD8C-182EAA32885C}" srcOrd="0" destOrd="0" presId="urn:microsoft.com/office/officeart/2005/8/layout/cycle3"/>
    <dgm:cxn modelId="{E289DE21-07CD-46B0-9558-4222AFE0F09F}" type="presParOf" srcId="{745D317E-8BC8-44CD-84A7-D0CFAF88F6FF}" destId="{2DEA4F79-DF2E-4745-9D38-1F9068D7337A}" srcOrd="0" destOrd="0" presId="urn:microsoft.com/office/officeart/2005/8/layout/cycle3"/>
    <dgm:cxn modelId="{618B27B4-2241-41CA-BF31-87B1F91C899B}" type="presParOf" srcId="{2DEA4F79-DF2E-4745-9D38-1F9068D7337A}" destId="{639BFE88-B632-4EDB-BD8C-182EAA32885C}" srcOrd="0" destOrd="0" presId="urn:microsoft.com/office/officeart/2005/8/layout/cycle3"/>
    <dgm:cxn modelId="{09193966-A083-4734-9111-D99A8A45B130}" type="presParOf" srcId="{2DEA4F79-DF2E-4745-9D38-1F9068D7337A}" destId="{A9CE228D-4398-4B7D-9ABD-54DCD63C4242}" srcOrd="1" destOrd="0" presId="urn:microsoft.com/office/officeart/2005/8/layout/cycle3"/>
    <dgm:cxn modelId="{FE0D07E7-CC6A-459D-96F0-339601CE4AD7}" type="presParOf" srcId="{2DEA4F79-DF2E-4745-9D38-1F9068D7337A}" destId="{E8AABB5C-553A-4B0D-9CB5-866A502735D7}" srcOrd="2" destOrd="0" presId="urn:microsoft.com/office/officeart/2005/8/layout/cycle3"/>
    <dgm:cxn modelId="{23B9BB9D-D4DD-46CC-9716-CE1ED8B8CCFF}" type="presParOf" srcId="{2DEA4F79-DF2E-4745-9D38-1F9068D7337A}" destId="{1AD4F187-9DD9-4E67-A0B9-FE49E4576157}" srcOrd="3" destOrd="0" presId="urn:microsoft.com/office/officeart/2005/8/layout/cycle3"/>
    <dgm:cxn modelId="{EF26FA7D-4E1C-48F0-9E53-E8DFF6D8646F}" type="presParOf" srcId="{2DEA4F79-DF2E-4745-9D38-1F9068D7337A}" destId="{881EB279-BB51-4E95-985B-603E54836977}" srcOrd="4" destOrd="0" presId="urn:microsoft.com/office/officeart/2005/8/layout/cycle3"/>
    <dgm:cxn modelId="{25D0BD03-C920-4E83-A14E-5061D2476691}" type="presParOf" srcId="{2DEA4F79-DF2E-4745-9D38-1F9068D7337A}" destId="{D10E84E1-2E28-4F0B-9D65-0D07F7EF261D}" srcOrd="5"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2B3701-2E29-4F33-B13C-60140525A40F}">
      <dsp:nvSpPr>
        <dsp:cNvPr id="0" name=""/>
        <dsp:cNvSpPr/>
      </dsp:nvSpPr>
      <dsp:spPr>
        <a:xfrm>
          <a:off x="0" y="46898"/>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Batch Processing</a:t>
          </a:r>
          <a:endParaRPr lang="en-US" sz="2300" kern="1200"/>
        </a:p>
      </dsp:txBody>
      <dsp:txXfrm>
        <a:off x="0" y="46898"/>
        <a:ext cx="8915400" cy="551655"/>
      </dsp:txXfrm>
    </dsp:sp>
    <dsp:sp modelId="{A8671FB8-BD06-4BDE-B724-E93153F36E0F}">
      <dsp:nvSpPr>
        <dsp:cNvPr id="0" name=""/>
        <dsp:cNvSpPr/>
      </dsp:nvSpPr>
      <dsp:spPr>
        <a:xfrm>
          <a:off x="0" y="598553"/>
          <a:ext cx="8915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i="1" kern="1200" dirty="0" err="1" smtClean="0">
              <a:solidFill>
                <a:schemeClr val="bg1"/>
              </a:solidFill>
            </a:rPr>
            <a:t>Pemrosesan</a:t>
          </a:r>
          <a:r>
            <a:rPr lang="en-US" sz="1800" i="1" kern="1200" dirty="0" smtClean="0">
              <a:solidFill>
                <a:schemeClr val="bg1"/>
              </a:solidFill>
            </a:rPr>
            <a:t> </a:t>
          </a:r>
          <a:r>
            <a:rPr lang="en-US" sz="1800" i="1" kern="1200" dirty="0" err="1" smtClean="0">
              <a:solidFill>
                <a:schemeClr val="bg1"/>
              </a:solidFill>
            </a:rPr>
            <a:t>tagihan</a:t>
          </a:r>
          <a:r>
            <a:rPr lang="en-US" sz="1800" i="1" kern="1200" dirty="0" smtClean="0">
              <a:solidFill>
                <a:schemeClr val="bg1"/>
              </a:solidFill>
            </a:rPr>
            <a:t> </a:t>
          </a:r>
          <a:r>
            <a:rPr lang="en-US" sz="1800" i="1" kern="1200" dirty="0" err="1" smtClean="0">
              <a:solidFill>
                <a:schemeClr val="bg1"/>
              </a:solidFill>
            </a:rPr>
            <a:t>Kartu</a:t>
          </a:r>
          <a:r>
            <a:rPr lang="en-US" sz="1800" i="1" kern="1200" dirty="0" smtClean="0">
              <a:solidFill>
                <a:schemeClr val="bg1"/>
              </a:solidFill>
            </a:rPr>
            <a:t> </a:t>
          </a:r>
          <a:r>
            <a:rPr lang="en-US" sz="1800" i="1" kern="1200" dirty="0" err="1" smtClean="0">
              <a:solidFill>
                <a:schemeClr val="bg1"/>
              </a:solidFill>
            </a:rPr>
            <a:t>Kredit</a:t>
          </a:r>
          <a:r>
            <a:rPr lang="en-US" sz="1800" i="1" kern="1200" dirty="0" smtClean="0">
              <a:solidFill>
                <a:schemeClr val="bg1"/>
              </a:solidFill>
            </a:rPr>
            <a:t> (</a:t>
          </a:r>
          <a:r>
            <a:rPr lang="en-US" sz="1800" i="1" kern="1200" dirty="0" err="1" smtClean="0">
              <a:solidFill>
                <a:schemeClr val="bg1"/>
              </a:solidFill>
            </a:rPr>
            <a:t>tiap</a:t>
          </a:r>
          <a:r>
            <a:rPr lang="en-US" sz="1800" i="1" kern="1200" dirty="0" smtClean="0">
              <a:solidFill>
                <a:schemeClr val="bg1"/>
              </a:solidFill>
            </a:rPr>
            <a:t> </a:t>
          </a:r>
          <a:r>
            <a:rPr lang="en-US" sz="1800" i="1" kern="1200" dirty="0" err="1" smtClean="0">
              <a:solidFill>
                <a:schemeClr val="bg1"/>
              </a:solidFill>
            </a:rPr>
            <a:t>akhir</a:t>
          </a:r>
          <a:r>
            <a:rPr lang="en-US" sz="1800" i="1" kern="1200" dirty="0" smtClean="0">
              <a:solidFill>
                <a:schemeClr val="bg1"/>
              </a:solidFill>
            </a:rPr>
            <a:t> </a:t>
          </a:r>
          <a:r>
            <a:rPr lang="en-US" sz="1800" i="1" kern="1200" dirty="0" err="1" smtClean="0">
              <a:solidFill>
                <a:schemeClr val="bg1"/>
              </a:solidFill>
            </a:rPr>
            <a:t>bulan</a:t>
          </a:r>
          <a:r>
            <a:rPr lang="en-US" sz="1800" i="1" kern="1200" dirty="0" smtClean="0">
              <a:solidFill>
                <a:schemeClr val="bg1"/>
              </a:solidFill>
            </a:rPr>
            <a:t>)</a:t>
          </a:r>
          <a:endParaRPr lang="en-US" sz="1800" i="1" kern="1200" dirty="0">
            <a:solidFill>
              <a:schemeClr val="bg1"/>
            </a:solidFill>
          </a:endParaRPr>
        </a:p>
      </dsp:txBody>
      <dsp:txXfrm>
        <a:off x="0" y="598553"/>
        <a:ext cx="8915400" cy="380880"/>
      </dsp:txXfrm>
    </dsp:sp>
    <dsp:sp modelId="{FC47A219-09BE-4CCC-A108-E289B9A90A63}">
      <dsp:nvSpPr>
        <dsp:cNvPr id="0" name=""/>
        <dsp:cNvSpPr/>
      </dsp:nvSpPr>
      <dsp:spPr>
        <a:xfrm>
          <a:off x="0" y="979434"/>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Online Processing</a:t>
          </a:r>
          <a:endParaRPr lang="en-US" sz="2300" kern="1200"/>
        </a:p>
      </dsp:txBody>
      <dsp:txXfrm>
        <a:off x="0" y="979434"/>
        <a:ext cx="8915400" cy="551655"/>
      </dsp:txXfrm>
    </dsp:sp>
    <dsp:sp modelId="{77D6CA3A-C7A4-4564-B991-E9E531CF34CA}">
      <dsp:nvSpPr>
        <dsp:cNvPr id="0" name=""/>
        <dsp:cNvSpPr/>
      </dsp:nvSpPr>
      <dsp:spPr>
        <a:xfrm>
          <a:off x="0" y="1531089"/>
          <a:ext cx="8915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i="1" kern="1200" dirty="0" err="1" smtClean="0">
              <a:solidFill>
                <a:schemeClr val="bg1"/>
              </a:solidFill>
            </a:rPr>
            <a:t>Sistem</a:t>
          </a:r>
          <a:r>
            <a:rPr lang="en-US" sz="1800" i="1" kern="1200" dirty="0" smtClean="0">
              <a:solidFill>
                <a:schemeClr val="bg1"/>
              </a:solidFill>
            </a:rPr>
            <a:t> </a:t>
          </a:r>
          <a:r>
            <a:rPr lang="en-US" sz="1800" i="1" kern="1200" dirty="0" err="1" smtClean="0">
              <a:solidFill>
                <a:schemeClr val="bg1"/>
              </a:solidFill>
            </a:rPr>
            <a:t>toko</a:t>
          </a:r>
          <a:r>
            <a:rPr lang="en-US" sz="1800" i="1" kern="1200" dirty="0" smtClean="0">
              <a:solidFill>
                <a:schemeClr val="bg1"/>
              </a:solidFill>
            </a:rPr>
            <a:t> online</a:t>
          </a:r>
          <a:endParaRPr lang="en-US" sz="1800" i="1" kern="1200" dirty="0">
            <a:solidFill>
              <a:schemeClr val="bg1"/>
            </a:solidFill>
          </a:endParaRPr>
        </a:p>
      </dsp:txBody>
      <dsp:txXfrm>
        <a:off x="0" y="1531089"/>
        <a:ext cx="8915400" cy="380880"/>
      </dsp:txXfrm>
    </dsp:sp>
    <dsp:sp modelId="{44698C8F-C0CE-4E21-B843-2B935F4D02F9}">
      <dsp:nvSpPr>
        <dsp:cNvPr id="0" name=""/>
        <dsp:cNvSpPr/>
      </dsp:nvSpPr>
      <dsp:spPr>
        <a:xfrm>
          <a:off x="0" y="1911969"/>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Real-time Processing</a:t>
          </a:r>
          <a:endParaRPr lang="en-US" sz="2300" kern="1200"/>
        </a:p>
      </dsp:txBody>
      <dsp:txXfrm>
        <a:off x="0" y="1911969"/>
        <a:ext cx="8915400" cy="551655"/>
      </dsp:txXfrm>
    </dsp:sp>
    <dsp:sp modelId="{B3359ADF-82F8-4D41-8428-F2263E98E0E9}">
      <dsp:nvSpPr>
        <dsp:cNvPr id="0" name=""/>
        <dsp:cNvSpPr/>
      </dsp:nvSpPr>
      <dsp:spPr>
        <a:xfrm>
          <a:off x="0" y="2463624"/>
          <a:ext cx="8915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i="1" kern="1200" dirty="0" err="1" smtClean="0">
              <a:solidFill>
                <a:schemeClr val="bg1"/>
              </a:solidFill>
            </a:rPr>
            <a:t>Sistem</a:t>
          </a:r>
          <a:r>
            <a:rPr lang="en-US" sz="1800" i="1" kern="1200" dirty="0" smtClean="0">
              <a:solidFill>
                <a:schemeClr val="bg1"/>
              </a:solidFill>
            </a:rPr>
            <a:t> </a:t>
          </a:r>
          <a:r>
            <a:rPr lang="en-US" sz="1800" i="1" kern="1200" dirty="0" err="1" smtClean="0">
              <a:solidFill>
                <a:schemeClr val="bg1"/>
              </a:solidFill>
            </a:rPr>
            <a:t>pengendali</a:t>
          </a:r>
          <a:r>
            <a:rPr lang="en-US" sz="1800" i="1" kern="1200" dirty="0" smtClean="0">
              <a:solidFill>
                <a:schemeClr val="bg1"/>
              </a:solidFill>
            </a:rPr>
            <a:t> </a:t>
          </a:r>
          <a:r>
            <a:rPr lang="en-US" sz="1800" i="1" kern="1200" dirty="0" err="1" smtClean="0">
              <a:solidFill>
                <a:schemeClr val="bg1"/>
              </a:solidFill>
            </a:rPr>
            <a:t>pesawat</a:t>
          </a:r>
          <a:r>
            <a:rPr lang="en-US" sz="1800" i="1" kern="1200" dirty="0" smtClean="0">
              <a:solidFill>
                <a:schemeClr val="bg1"/>
              </a:solidFill>
            </a:rPr>
            <a:t> </a:t>
          </a:r>
          <a:r>
            <a:rPr lang="en-US" sz="1800" i="1" kern="1200" dirty="0" err="1" smtClean="0">
              <a:solidFill>
                <a:schemeClr val="bg1"/>
              </a:solidFill>
            </a:rPr>
            <a:t>terbang</a:t>
          </a:r>
          <a:endParaRPr lang="en-US" sz="1800" i="1" kern="1200" dirty="0">
            <a:solidFill>
              <a:schemeClr val="bg1"/>
            </a:solidFill>
          </a:endParaRPr>
        </a:p>
      </dsp:txBody>
      <dsp:txXfrm>
        <a:off x="0" y="2463624"/>
        <a:ext cx="8915400" cy="380880"/>
      </dsp:txXfrm>
    </dsp:sp>
    <dsp:sp modelId="{843E27B9-03F0-4D40-A110-04937F7B9462}">
      <dsp:nvSpPr>
        <dsp:cNvPr id="0" name=""/>
        <dsp:cNvSpPr/>
      </dsp:nvSpPr>
      <dsp:spPr>
        <a:xfrm>
          <a:off x="0" y="2844504"/>
          <a:ext cx="8915400" cy="5516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Hybrid (Inline) Processing</a:t>
          </a:r>
          <a:endParaRPr lang="en-US" sz="2300" kern="1200"/>
        </a:p>
      </dsp:txBody>
      <dsp:txXfrm>
        <a:off x="0" y="2844504"/>
        <a:ext cx="8915400" cy="551655"/>
      </dsp:txXfrm>
    </dsp:sp>
    <dsp:sp modelId="{654A7F69-2099-456C-B0DA-1B850B7378BB}">
      <dsp:nvSpPr>
        <dsp:cNvPr id="0" name=""/>
        <dsp:cNvSpPr/>
      </dsp:nvSpPr>
      <dsp:spPr>
        <a:xfrm>
          <a:off x="0" y="3396159"/>
          <a:ext cx="8915400"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i="1" kern="1200" dirty="0" err="1" smtClean="0">
              <a:solidFill>
                <a:schemeClr val="bg1"/>
              </a:solidFill>
            </a:rPr>
            <a:t>Pengolahan</a:t>
          </a:r>
          <a:r>
            <a:rPr lang="en-US" sz="1800" i="1" kern="1200" dirty="0" smtClean="0">
              <a:solidFill>
                <a:schemeClr val="bg1"/>
              </a:solidFill>
            </a:rPr>
            <a:t> </a:t>
          </a:r>
          <a:r>
            <a:rPr lang="en-US" sz="1800" i="1" kern="1200" dirty="0" err="1" smtClean="0">
              <a:solidFill>
                <a:schemeClr val="bg1"/>
              </a:solidFill>
            </a:rPr>
            <a:t>transaksi</a:t>
          </a:r>
          <a:r>
            <a:rPr lang="en-US" sz="1800" i="1" kern="1200" dirty="0" smtClean="0">
              <a:solidFill>
                <a:schemeClr val="bg1"/>
              </a:solidFill>
            </a:rPr>
            <a:t> di supermarket, </a:t>
          </a:r>
          <a:r>
            <a:rPr lang="en-US" sz="1800" i="1" kern="1200" dirty="0" err="1" smtClean="0">
              <a:solidFill>
                <a:schemeClr val="bg1"/>
              </a:solidFill>
            </a:rPr>
            <a:t>dimana</a:t>
          </a:r>
          <a:r>
            <a:rPr lang="en-US" sz="1800" i="1" kern="1200" dirty="0" smtClean="0">
              <a:solidFill>
                <a:schemeClr val="bg1"/>
              </a:solidFill>
            </a:rPr>
            <a:t> </a:t>
          </a:r>
          <a:r>
            <a:rPr lang="en-US" sz="1800" i="1" kern="1200" dirty="0" err="1" smtClean="0">
              <a:solidFill>
                <a:schemeClr val="bg1"/>
              </a:solidFill>
            </a:rPr>
            <a:t>transaksi</a:t>
          </a:r>
          <a:r>
            <a:rPr lang="en-US" sz="1800" i="1" kern="1200" dirty="0" smtClean="0">
              <a:solidFill>
                <a:schemeClr val="bg1"/>
              </a:solidFill>
            </a:rPr>
            <a:t> </a:t>
          </a:r>
          <a:r>
            <a:rPr lang="en-US" sz="1800" i="1" kern="1200" dirty="0" err="1" smtClean="0">
              <a:solidFill>
                <a:schemeClr val="bg1"/>
              </a:solidFill>
            </a:rPr>
            <a:t>penjualan</a:t>
          </a:r>
          <a:r>
            <a:rPr lang="en-US" sz="1800" i="1" kern="1200" dirty="0" smtClean="0">
              <a:solidFill>
                <a:schemeClr val="bg1"/>
              </a:solidFill>
            </a:rPr>
            <a:t> </a:t>
          </a:r>
          <a:r>
            <a:rPr lang="en-US" sz="1800" i="1" kern="1200" dirty="0" err="1" smtClean="0">
              <a:solidFill>
                <a:schemeClr val="bg1"/>
              </a:solidFill>
            </a:rPr>
            <a:t>melalui</a:t>
          </a:r>
          <a:r>
            <a:rPr lang="en-US" sz="1800" i="1" kern="1200" dirty="0" smtClean="0">
              <a:solidFill>
                <a:schemeClr val="bg1"/>
              </a:solidFill>
            </a:rPr>
            <a:t> POS (point of sale) </a:t>
          </a:r>
          <a:r>
            <a:rPr lang="en-US" sz="1800" i="1" kern="1200" dirty="0" err="1" smtClean="0">
              <a:solidFill>
                <a:schemeClr val="bg1"/>
              </a:solidFill>
            </a:rPr>
            <a:t>langsung</a:t>
          </a:r>
          <a:r>
            <a:rPr lang="en-US" sz="1800" i="1" kern="1200" dirty="0" smtClean="0">
              <a:solidFill>
                <a:schemeClr val="bg1"/>
              </a:solidFill>
            </a:rPr>
            <a:t> </a:t>
          </a:r>
          <a:r>
            <a:rPr lang="en-US" sz="1800" i="1" kern="1200" dirty="0" err="1" smtClean="0">
              <a:solidFill>
                <a:schemeClr val="bg1"/>
              </a:solidFill>
            </a:rPr>
            <a:t>dilakukan</a:t>
          </a:r>
          <a:r>
            <a:rPr lang="en-US" sz="1800" i="1" kern="1200" dirty="0" smtClean="0">
              <a:solidFill>
                <a:schemeClr val="bg1"/>
              </a:solidFill>
            </a:rPr>
            <a:t> (online), </a:t>
          </a:r>
          <a:r>
            <a:rPr lang="en-US" sz="1800" i="1" kern="1200" dirty="0" err="1" smtClean="0">
              <a:solidFill>
                <a:schemeClr val="bg1"/>
              </a:solidFill>
            </a:rPr>
            <a:t>tetapi</a:t>
          </a:r>
          <a:r>
            <a:rPr lang="en-US" sz="1800" i="1" kern="1200" dirty="0" smtClean="0">
              <a:solidFill>
                <a:schemeClr val="bg1"/>
              </a:solidFill>
            </a:rPr>
            <a:t> </a:t>
          </a:r>
          <a:r>
            <a:rPr lang="en-US" sz="1800" i="1" kern="1200" dirty="0" err="1" smtClean="0">
              <a:solidFill>
                <a:schemeClr val="bg1"/>
              </a:solidFill>
            </a:rPr>
            <a:t>pengolahan</a:t>
          </a:r>
          <a:r>
            <a:rPr lang="en-US" sz="1800" i="1" kern="1200" dirty="0" smtClean="0">
              <a:solidFill>
                <a:schemeClr val="bg1"/>
              </a:solidFill>
            </a:rPr>
            <a:t> </a:t>
          </a:r>
          <a:r>
            <a:rPr lang="en-US" sz="1800" i="1" kern="1200" dirty="0" err="1" smtClean="0">
              <a:solidFill>
                <a:schemeClr val="bg1"/>
              </a:solidFill>
            </a:rPr>
            <a:t>lebih</a:t>
          </a:r>
          <a:r>
            <a:rPr lang="en-US" sz="1800" i="1" kern="1200" dirty="0" smtClean="0">
              <a:solidFill>
                <a:schemeClr val="bg1"/>
              </a:solidFill>
            </a:rPr>
            <a:t> </a:t>
          </a:r>
          <a:r>
            <a:rPr lang="en-US" sz="1800" i="1" kern="1200" dirty="0" err="1" smtClean="0">
              <a:solidFill>
                <a:schemeClr val="bg1"/>
              </a:solidFill>
            </a:rPr>
            <a:t>lanjut</a:t>
          </a:r>
          <a:r>
            <a:rPr lang="en-US" sz="1800" i="1" kern="1200" dirty="0" smtClean="0">
              <a:solidFill>
                <a:schemeClr val="bg1"/>
              </a:solidFill>
            </a:rPr>
            <a:t> </a:t>
          </a:r>
          <a:r>
            <a:rPr lang="en-US" sz="1800" i="1" kern="1200" dirty="0" err="1" smtClean="0">
              <a:solidFill>
                <a:schemeClr val="bg1"/>
              </a:solidFill>
            </a:rPr>
            <a:t>tentang</a:t>
          </a:r>
          <a:r>
            <a:rPr lang="en-US" sz="1800" i="1" kern="1200" dirty="0" smtClean="0">
              <a:solidFill>
                <a:schemeClr val="bg1"/>
              </a:solidFill>
            </a:rPr>
            <a:t> </a:t>
          </a:r>
          <a:r>
            <a:rPr lang="en-US" sz="1800" i="1" kern="1200" dirty="0" err="1" smtClean="0">
              <a:solidFill>
                <a:schemeClr val="bg1"/>
              </a:solidFill>
            </a:rPr>
            <a:t>persediaan</a:t>
          </a:r>
          <a:r>
            <a:rPr lang="en-US" sz="1800" i="1" kern="1200" dirty="0" smtClean="0">
              <a:solidFill>
                <a:schemeClr val="bg1"/>
              </a:solidFill>
            </a:rPr>
            <a:t> </a:t>
          </a:r>
          <a:r>
            <a:rPr lang="en-US" sz="1800" i="1" kern="1200" dirty="0" err="1" smtClean="0">
              <a:solidFill>
                <a:schemeClr val="bg1"/>
              </a:solidFill>
            </a:rPr>
            <a:t>barang</a:t>
          </a:r>
          <a:r>
            <a:rPr lang="en-US" sz="1800" i="1" kern="1200" dirty="0" smtClean="0">
              <a:solidFill>
                <a:schemeClr val="bg1"/>
              </a:solidFill>
            </a:rPr>
            <a:t> </a:t>
          </a:r>
          <a:r>
            <a:rPr lang="en-US" sz="1800" i="1" kern="1200" dirty="0" err="1" smtClean="0">
              <a:solidFill>
                <a:schemeClr val="bg1"/>
              </a:solidFill>
            </a:rPr>
            <a:t>dilakukan</a:t>
          </a:r>
          <a:r>
            <a:rPr lang="en-US" sz="1800" i="1" kern="1200" dirty="0" smtClean="0">
              <a:solidFill>
                <a:schemeClr val="bg1"/>
              </a:solidFill>
            </a:rPr>
            <a:t> </a:t>
          </a:r>
          <a:r>
            <a:rPr lang="en-US" sz="1800" i="1" kern="1200" dirty="0" err="1" smtClean="0">
              <a:solidFill>
                <a:schemeClr val="bg1"/>
              </a:solidFill>
            </a:rPr>
            <a:t>setiap</a:t>
          </a:r>
          <a:r>
            <a:rPr lang="en-US" sz="1800" i="1" kern="1200" dirty="0" smtClean="0">
              <a:solidFill>
                <a:schemeClr val="bg1"/>
              </a:solidFill>
            </a:rPr>
            <a:t> jam 10:00 </a:t>
          </a:r>
          <a:r>
            <a:rPr lang="en-US" sz="1800" i="1" kern="1200" dirty="0" err="1" smtClean="0">
              <a:solidFill>
                <a:schemeClr val="bg1"/>
              </a:solidFill>
            </a:rPr>
            <a:t>malam</a:t>
          </a:r>
          <a:endParaRPr lang="en-US" sz="1800" b="0" i="1" kern="1200" dirty="0">
            <a:solidFill>
              <a:schemeClr val="bg1"/>
            </a:solidFill>
          </a:endParaRPr>
        </a:p>
      </dsp:txBody>
      <dsp:txXfrm>
        <a:off x="0" y="3396159"/>
        <a:ext cx="8915400" cy="83317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26134F-9D90-4789-8B1D-AAEBDCCD9C96}">
      <dsp:nvSpPr>
        <dsp:cNvPr id="0" name=""/>
        <dsp:cNvSpPr/>
      </dsp:nvSpPr>
      <dsp:spPr>
        <a:xfrm>
          <a:off x="-4271043" y="-655258"/>
          <a:ext cx="5088768" cy="5088768"/>
        </a:xfrm>
        <a:prstGeom prst="blockArc">
          <a:avLst>
            <a:gd name="adj1" fmla="val 18900000"/>
            <a:gd name="adj2" fmla="val 2700000"/>
            <a:gd name="adj3" fmla="val 42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54B7EE-EE00-4D57-A50E-B37B70EDBD8C}">
      <dsp:nvSpPr>
        <dsp:cNvPr id="0" name=""/>
        <dsp:cNvSpPr/>
      </dsp:nvSpPr>
      <dsp:spPr>
        <a:xfrm>
          <a:off x="305615" y="198962"/>
          <a:ext cx="8559111"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Systems Analyst</a:t>
          </a:r>
          <a:endParaRPr lang="en-US" sz="2000" kern="1200" dirty="0"/>
        </a:p>
      </dsp:txBody>
      <dsp:txXfrm>
        <a:off x="305615" y="198962"/>
        <a:ext cx="8559111" cy="397774"/>
      </dsp:txXfrm>
    </dsp:sp>
    <dsp:sp modelId="{AFD7CB8F-2B04-4506-961C-34E101428EE1}">
      <dsp:nvSpPr>
        <dsp:cNvPr id="0" name=""/>
        <dsp:cNvSpPr/>
      </dsp:nvSpPr>
      <dsp:spPr>
        <a:xfrm>
          <a:off x="57006" y="149240"/>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FC3A5-249D-4DE4-93E4-2CB2F0A96CF3}">
      <dsp:nvSpPr>
        <dsp:cNvPr id="0" name=""/>
        <dsp:cNvSpPr/>
      </dsp:nvSpPr>
      <dsp:spPr>
        <a:xfrm>
          <a:off x="632811" y="795548"/>
          <a:ext cx="8231914"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Business Analyst</a:t>
          </a:r>
          <a:endParaRPr lang="en-US" sz="2000" kern="1200" dirty="0"/>
        </a:p>
      </dsp:txBody>
      <dsp:txXfrm>
        <a:off x="632811" y="795548"/>
        <a:ext cx="8231914" cy="397774"/>
      </dsp:txXfrm>
    </dsp:sp>
    <dsp:sp modelId="{1AC37845-81E1-46EB-8A38-6B6C48DC1934}">
      <dsp:nvSpPr>
        <dsp:cNvPr id="0" name=""/>
        <dsp:cNvSpPr/>
      </dsp:nvSpPr>
      <dsp:spPr>
        <a:xfrm>
          <a:off x="384203" y="745826"/>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4E693D-4603-42D8-9B64-C16E8A21ED6B}">
      <dsp:nvSpPr>
        <dsp:cNvPr id="0" name=""/>
        <dsp:cNvSpPr/>
      </dsp:nvSpPr>
      <dsp:spPr>
        <a:xfrm>
          <a:off x="782430" y="1392133"/>
          <a:ext cx="8082295"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Requirement Analyst</a:t>
          </a:r>
          <a:endParaRPr lang="en-US" sz="2000" kern="1200" dirty="0"/>
        </a:p>
      </dsp:txBody>
      <dsp:txXfrm>
        <a:off x="782430" y="1392133"/>
        <a:ext cx="8082295" cy="397774"/>
      </dsp:txXfrm>
    </dsp:sp>
    <dsp:sp modelId="{A9F1795D-584E-4C48-AD7C-7C1CEE8416B1}">
      <dsp:nvSpPr>
        <dsp:cNvPr id="0" name=""/>
        <dsp:cNvSpPr/>
      </dsp:nvSpPr>
      <dsp:spPr>
        <a:xfrm>
          <a:off x="533821" y="1342412"/>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A8CA48-7D26-4015-ACAB-31E889E19BA0}">
      <dsp:nvSpPr>
        <dsp:cNvPr id="0" name=""/>
        <dsp:cNvSpPr/>
      </dsp:nvSpPr>
      <dsp:spPr>
        <a:xfrm>
          <a:off x="782430" y="1988341"/>
          <a:ext cx="8082295"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Infrastructure Analyst</a:t>
          </a:r>
          <a:endParaRPr lang="en-US" sz="2000" kern="1200" dirty="0"/>
        </a:p>
      </dsp:txBody>
      <dsp:txXfrm>
        <a:off x="782430" y="1988341"/>
        <a:ext cx="8082295" cy="397774"/>
      </dsp:txXfrm>
    </dsp:sp>
    <dsp:sp modelId="{C048886A-FDB0-4ED5-AA95-47C28AFDF097}">
      <dsp:nvSpPr>
        <dsp:cNvPr id="0" name=""/>
        <dsp:cNvSpPr/>
      </dsp:nvSpPr>
      <dsp:spPr>
        <a:xfrm>
          <a:off x="533821" y="1938620"/>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348945-2C57-4069-8F4C-FD71949D0A59}">
      <dsp:nvSpPr>
        <dsp:cNvPr id="0" name=""/>
        <dsp:cNvSpPr/>
      </dsp:nvSpPr>
      <dsp:spPr>
        <a:xfrm>
          <a:off x="632811" y="2584927"/>
          <a:ext cx="8231914"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Change Management Analy</a:t>
          </a:r>
          <a:r>
            <a:rPr lang="en-US" sz="2000" kern="1200" dirty="0" err="1" smtClean="0">
              <a:hlinkClick xmlns:r="http://schemas.openxmlformats.org/officeDocument/2006/relationships" r:id="" action="ppaction://hlinksldjump"/>
            </a:rPr>
            <a:t>st</a:t>
          </a:r>
          <a:endParaRPr lang="en-US" sz="2000" kern="1200" dirty="0"/>
        </a:p>
      </dsp:txBody>
      <dsp:txXfrm>
        <a:off x="632811" y="2584927"/>
        <a:ext cx="8231914" cy="397774"/>
      </dsp:txXfrm>
    </dsp:sp>
    <dsp:sp modelId="{BBDAD039-3739-42CC-8B9C-2034D607D14A}">
      <dsp:nvSpPr>
        <dsp:cNvPr id="0" name=""/>
        <dsp:cNvSpPr/>
      </dsp:nvSpPr>
      <dsp:spPr>
        <a:xfrm>
          <a:off x="384203" y="2535205"/>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91B9F3-DE55-4495-8727-B2FF05268D0F}">
      <dsp:nvSpPr>
        <dsp:cNvPr id="0" name=""/>
        <dsp:cNvSpPr/>
      </dsp:nvSpPr>
      <dsp:spPr>
        <a:xfrm>
          <a:off x="305615" y="3181513"/>
          <a:ext cx="8559111" cy="397774"/>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50800" rIns="50800" bIns="50800" numCol="1" spcCol="1270" anchor="ctr" anchorCtr="0">
          <a:noAutofit/>
        </a:bodyPr>
        <a:lstStyle/>
        <a:p>
          <a:pPr lvl="0" algn="l" defTabSz="889000">
            <a:lnSpc>
              <a:spcPct val="90000"/>
            </a:lnSpc>
            <a:spcBef>
              <a:spcPct val="0"/>
            </a:spcBef>
            <a:spcAft>
              <a:spcPct val="35000"/>
            </a:spcAft>
          </a:pPr>
          <a:r>
            <a:rPr lang="id-ID" sz="2000" kern="1200" dirty="0" smtClean="0">
              <a:hlinkClick xmlns:r="http://schemas.openxmlformats.org/officeDocument/2006/relationships" r:id="" action="ppaction://hlinksldjump"/>
            </a:rPr>
            <a:t>Project Manager</a:t>
          </a:r>
          <a:endParaRPr lang="en-US" sz="2000" kern="1200" dirty="0"/>
        </a:p>
      </dsp:txBody>
      <dsp:txXfrm>
        <a:off x="305615" y="3181513"/>
        <a:ext cx="8559111" cy="397774"/>
      </dsp:txXfrm>
    </dsp:sp>
    <dsp:sp modelId="{D1C275CA-4BD2-45B3-A025-73B5865BA12E}">
      <dsp:nvSpPr>
        <dsp:cNvPr id="0" name=""/>
        <dsp:cNvSpPr/>
      </dsp:nvSpPr>
      <dsp:spPr>
        <a:xfrm>
          <a:off x="57006" y="3131791"/>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CE228D-4398-4B7D-9ABD-54DCD63C4242}">
      <dsp:nvSpPr>
        <dsp:cNvPr id="0" name=""/>
        <dsp:cNvSpPr/>
      </dsp:nvSpPr>
      <dsp:spPr>
        <a:xfrm>
          <a:off x="2318178" y="-26387"/>
          <a:ext cx="4279043" cy="4279043"/>
        </a:xfrm>
        <a:prstGeom prst="circularArrow">
          <a:avLst>
            <a:gd name="adj1" fmla="val 5544"/>
            <a:gd name="adj2" fmla="val 330680"/>
            <a:gd name="adj3" fmla="val 13754655"/>
            <a:gd name="adj4" fmla="val 1739892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3446664" y="1617"/>
          <a:ext cx="2022071" cy="101103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Planning</a:t>
          </a:r>
          <a:endParaRPr lang="en-US" sz="1800" kern="1200"/>
        </a:p>
      </dsp:txBody>
      <dsp:txXfrm>
        <a:off x="3446664" y="1617"/>
        <a:ext cx="2022071" cy="1011035"/>
      </dsp:txXfrm>
    </dsp:sp>
    <dsp:sp modelId="{E8AABB5C-553A-4B0D-9CB5-866A502735D7}">
      <dsp:nvSpPr>
        <dsp:cNvPr id="0" name=""/>
        <dsp:cNvSpPr/>
      </dsp:nvSpPr>
      <dsp:spPr>
        <a:xfrm>
          <a:off x="5182106" y="1262490"/>
          <a:ext cx="2022071" cy="101103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Analysis</a:t>
          </a:r>
          <a:endParaRPr lang="en-US" sz="1800" kern="1200"/>
        </a:p>
      </dsp:txBody>
      <dsp:txXfrm>
        <a:off x="5182106" y="1262490"/>
        <a:ext cx="2022071" cy="1011035"/>
      </dsp:txXfrm>
    </dsp:sp>
    <dsp:sp modelId="{1AD4F187-9DD9-4E67-A0B9-FE49E4576157}">
      <dsp:nvSpPr>
        <dsp:cNvPr id="0" name=""/>
        <dsp:cNvSpPr/>
      </dsp:nvSpPr>
      <dsp:spPr>
        <a:xfrm>
          <a:off x="4519226" y="3302625"/>
          <a:ext cx="2022071" cy="1011035"/>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Design</a:t>
          </a:r>
          <a:endParaRPr lang="en-US" sz="1800" kern="1200"/>
        </a:p>
      </dsp:txBody>
      <dsp:txXfrm>
        <a:off x="4519226" y="3302625"/>
        <a:ext cx="2022071" cy="1011035"/>
      </dsp:txXfrm>
    </dsp:sp>
    <dsp:sp modelId="{881EB279-BB51-4E95-985B-603E54836977}">
      <dsp:nvSpPr>
        <dsp:cNvPr id="0" name=""/>
        <dsp:cNvSpPr/>
      </dsp:nvSpPr>
      <dsp:spPr>
        <a:xfrm>
          <a:off x="2374101" y="3302625"/>
          <a:ext cx="2022071" cy="1011035"/>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Implementation</a:t>
          </a:r>
          <a:endParaRPr lang="en-US" sz="1800" kern="1200"/>
        </a:p>
      </dsp:txBody>
      <dsp:txXfrm>
        <a:off x="2374101" y="3302625"/>
        <a:ext cx="2022071" cy="1011035"/>
      </dsp:txXfrm>
    </dsp:sp>
    <dsp:sp modelId="{D10E84E1-2E28-4F0B-9D65-0D07F7EF261D}">
      <dsp:nvSpPr>
        <dsp:cNvPr id="0" name=""/>
        <dsp:cNvSpPr/>
      </dsp:nvSpPr>
      <dsp:spPr>
        <a:xfrm>
          <a:off x="1711221" y="1262490"/>
          <a:ext cx="2022071" cy="1011035"/>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Operation and Support</a:t>
          </a:r>
          <a:endParaRPr lang="en-US" sz="1800" kern="1200" dirty="0"/>
        </a:p>
      </dsp:txBody>
      <dsp:txXfrm>
        <a:off x="1711221" y="1262490"/>
        <a:ext cx="2022071" cy="101103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CE228D-4398-4B7D-9ABD-54DCD63C4242}">
      <dsp:nvSpPr>
        <dsp:cNvPr id="0" name=""/>
        <dsp:cNvSpPr/>
      </dsp:nvSpPr>
      <dsp:spPr>
        <a:xfrm>
          <a:off x="942711" y="-21811"/>
          <a:ext cx="3874706" cy="3874706"/>
        </a:xfrm>
        <a:prstGeom prst="circularArrow">
          <a:avLst>
            <a:gd name="adj1" fmla="val 5544"/>
            <a:gd name="adj2" fmla="val 330680"/>
            <a:gd name="adj3" fmla="val 13829968"/>
            <a:gd name="adj4" fmla="val 1735316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1994107" y="134"/>
          <a:ext cx="1771914" cy="88595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Planning</a:t>
          </a:r>
          <a:endParaRPr lang="en-US" sz="1500" kern="1200"/>
        </a:p>
      </dsp:txBody>
      <dsp:txXfrm>
        <a:off x="1994107" y="134"/>
        <a:ext cx="1771914" cy="885957"/>
      </dsp:txXfrm>
    </dsp:sp>
    <dsp:sp modelId="{E8AABB5C-553A-4B0D-9CB5-866A502735D7}">
      <dsp:nvSpPr>
        <dsp:cNvPr id="0" name=""/>
        <dsp:cNvSpPr/>
      </dsp:nvSpPr>
      <dsp:spPr>
        <a:xfrm>
          <a:off x="3565563"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Analysis</a:t>
          </a:r>
          <a:endParaRPr lang="en-US" sz="1500" kern="1200"/>
        </a:p>
      </dsp:txBody>
      <dsp:txXfrm>
        <a:off x="3565563" y="1141864"/>
        <a:ext cx="1771914" cy="885957"/>
      </dsp:txXfrm>
    </dsp:sp>
    <dsp:sp modelId="{1AD4F187-9DD9-4E67-A0B9-FE49E4576157}">
      <dsp:nvSpPr>
        <dsp:cNvPr id="0" name=""/>
        <dsp:cNvSpPr/>
      </dsp:nvSpPr>
      <dsp:spPr>
        <a:xfrm>
          <a:off x="2965320"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Design</a:t>
          </a:r>
          <a:endParaRPr lang="en-US" sz="1500" kern="1200"/>
        </a:p>
      </dsp:txBody>
      <dsp:txXfrm>
        <a:off x="2965320" y="2989222"/>
        <a:ext cx="1771914" cy="885957"/>
      </dsp:txXfrm>
    </dsp:sp>
    <dsp:sp modelId="{881EB279-BB51-4E95-985B-603E54836977}">
      <dsp:nvSpPr>
        <dsp:cNvPr id="0" name=""/>
        <dsp:cNvSpPr/>
      </dsp:nvSpPr>
      <dsp:spPr>
        <a:xfrm>
          <a:off x="1022894"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dsp:txBody>
      <dsp:txXfrm>
        <a:off x="1022894" y="2989222"/>
        <a:ext cx="1771914" cy="885957"/>
      </dsp:txXfrm>
    </dsp:sp>
    <dsp:sp modelId="{D10E84E1-2E28-4F0B-9D65-0D07F7EF261D}">
      <dsp:nvSpPr>
        <dsp:cNvPr id="0" name=""/>
        <dsp:cNvSpPr/>
      </dsp:nvSpPr>
      <dsp:spPr>
        <a:xfrm>
          <a:off x="422651"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Operation and Support</a:t>
          </a:r>
          <a:endParaRPr lang="en-US" sz="1500" kern="1200"/>
        </a:p>
      </dsp:txBody>
      <dsp:txXfrm>
        <a:off x="422651" y="1141864"/>
        <a:ext cx="1771914" cy="88595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CE228D-4398-4B7D-9ABD-54DCD63C4242}">
      <dsp:nvSpPr>
        <dsp:cNvPr id="0" name=""/>
        <dsp:cNvSpPr/>
      </dsp:nvSpPr>
      <dsp:spPr>
        <a:xfrm>
          <a:off x="942711" y="-21811"/>
          <a:ext cx="3874706" cy="3874706"/>
        </a:xfrm>
        <a:prstGeom prst="circularArrow">
          <a:avLst>
            <a:gd name="adj1" fmla="val 5544"/>
            <a:gd name="adj2" fmla="val 330680"/>
            <a:gd name="adj3" fmla="val 13829968"/>
            <a:gd name="adj4" fmla="val 1735316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1994107" y="13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Planning</a:t>
          </a:r>
          <a:endParaRPr lang="en-US" sz="1500" kern="1200"/>
        </a:p>
      </dsp:txBody>
      <dsp:txXfrm>
        <a:off x="1994107" y="134"/>
        <a:ext cx="1771914" cy="885957"/>
      </dsp:txXfrm>
    </dsp:sp>
    <dsp:sp modelId="{E8AABB5C-553A-4B0D-9CB5-866A502735D7}">
      <dsp:nvSpPr>
        <dsp:cNvPr id="0" name=""/>
        <dsp:cNvSpPr/>
      </dsp:nvSpPr>
      <dsp:spPr>
        <a:xfrm>
          <a:off x="3565563" y="1141864"/>
          <a:ext cx="1771914" cy="885957"/>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Analysis</a:t>
          </a:r>
          <a:endParaRPr lang="en-US" sz="1500" kern="1200"/>
        </a:p>
      </dsp:txBody>
      <dsp:txXfrm>
        <a:off x="3565563" y="1141864"/>
        <a:ext cx="1771914" cy="885957"/>
      </dsp:txXfrm>
    </dsp:sp>
    <dsp:sp modelId="{1AD4F187-9DD9-4E67-A0B9-FE49E4576157}">
      <dsp:nvSpPr>
        <dsp:cNvPr id="0" name=""/>
        <dsp:cNvSpPr/>
      </dsp:nvSpPr>
      <dsp:spPr>
        <a:xfrm>
          <a:off x="2965320"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Design</a:t>
          </a:r>
          <a:endParaRPr lang="en-US" sz="1500" kern="1200"/>
        </a:p>
      </dsp:txBody>
      <dsp:txXfrm>
        <a:off x="2965320" y="2989222"/>
        <a:ext cx="1771914" cy="885957"/>
      </dsp:txXfrm>
    </dsp:sp>
    <dsp:sp modelId="{881EB279-BB51-4E95-985B-603E54836977}">
      <dsp:nvSpPr>
        <dsp:cNvPr id="0" name=""/>
        <dsp:cNvSpPr/>
      </dsp:nvSpPr>
      <dsp:spPr>
        <a:xfrm>
          <a:off x="1022894"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dsp:txBody>
      <dsp:txXfrm>
        <a:off x="1022894" y="2989222"/>
        <a:ext cx="1771914" cy="885957"/>
      </dsp:txXfrm>
    </dsp:sp>
    <dsp:sp modelId="{D10E84E1-2E28-4F0B-9D65-0D07F7EF261D}">
      <dsp:nvSpPr>
        <dsp:cNvPr id="0" name=""/>
        <dsp:cNvSpPr/>
      </dsp:nvSpPr>
      <dsp:spPr>
        <a:xfrm>
          <a:off x="422651"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Operation and Support</a:t>
          </a:r>
          <a:endParaRPr lang="en-US" sz="1500" kern="1200"/>
        </a:p>
      </dsp:txBody>
      <dsp:txXfrm>
        <a:off x="422651" y="1141864"/>
        <a:ext cx="1771914" cy="88595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54D72E-ACF4-46CC-BB82-B905B37E8E61}">
      <dsp:nvSpPr>
        <dsp:cNvPr id="0" name=""/>
        <dsp:cNvSpPr/>
      </dsp:nvSpPr>
      <dsp:spPr>
        <a:xfrm rot="5400000">
          <a:off x="6785743" y="-3000688"/>
          <a:ext cx="727608" cy="6728985"/>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Siapa yang akan menggunakan sistem</a:t>
          </a:r>
          <a:endParaRPr lang="en-US" sz="2400" kern="1200"/>
        </a:p>
      </dsp:txBody>
      <dsp:txXfrm rot="5400000">
        <a:off x="6785743" y="-3000688"/>
        <a:ext cx="727608" cy="6728985"/>
      </dsp:txXfrm>
    </dsp:sp>
    <dsp:sp modelId="{C1164904-0E57-4AE8-B3D6-3D839094FDFE}">
      <dsp:nvSpPr>
        <dsp:cNvPr id="0" name=""/>
        <dsp:cNvSpPr/>
      </dsp:nvSpPr>
      <dsp:spPr>
        <a:xfrm>
          <a:off x="0" y="1890"/>
          <a:ext cx="3785054" cy="90951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b="1" kern="1200" smtClean="0"/>
            <a:t>WHO</a:t>
          </a:r>
          <a:endParaRPr lang="en-US" sz="4600" b="1" kern="1200"/>
        </a:p>
      </dsp:txBody>
      <dsp:txXfrm>
        <a:off x="0" y="1890"/>
        <a:ext cx="3785054" cy="909510"/>
      </dsp:txXfrm>
    </dsp:sp>
    <dsp:sp modelId="{6304F718-D05D-4FEF-91F1-FE8E3E08E362}">
      <dsp:nvSpPr>
        <dsp:cNvPr id="0" name=""/>
        <dsp:cNvSpPr/>
      </dsp:nvSpPr>
      <dsp:spPr>
        <a:xfrm rot="5400000">
          <a:off x="6785743" y="-1952860"/>
          <a:ext cx="727608" cy="6728985"/>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Apakah yang akan dilakukan oleh sistem</a:t>
          </a:r>
          <a:endParaRPr lang="en-US" sz="2400" kern="1200"/>
        </a:p>
      </dsp:txBody>
      <dsp:txXfrm rot="5400000">
        <a:off x="6785743" y="-1952860"/>
        <a:ext cx="727608" cy="6728985"/>
      </dsp:txXfrm>
    </dsp:sp>
    <dsp:sp modelId="{F3BEC790-C8A8-4569-8AEA-00BFB890BE87}">
      <dsp:nvSpPr>
        <dsp:cNvPr id="0" name=""/>
        <dsp:cNvSpPr/>
      </dsp:nvSpPr>
      <dsp:spPr>
        <a:xfrm>
          <a:off x="0" y="956876"/>
          <a:ext cx="3785054" cy="90951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b="1" kern="1200" smtClean="0"/>
            <a:t>WHAT</a:t>
          </a:r>
          <a:endParaRPr lang="en-US" sz="4600" b="1" kern="1200"/>
        </a:p>
      </dsp:txBody>
      <dsp:txXfrm>
        <a:off x="0" y="956876"/>
        <a:ext cx="3785054" cy="909510"/>
      </dsp:txXfrm>
    </dsp:sp>
    <dsp:sp modelId="{A5E540DB-94FA-45AF-BB87-1999FCD053B3}">
      <dsp:nvSpPr>
        <dsp:cNvPr id="0" name=""/>
        <dsp:cNvSpPr/>
      </dsp:nvSpPr>
      <dsp:spPr>
        <a:xfrm rot="5400000">
          <a:off x="6785743" y="-997874"/>
          <a:ext cx="727608" cy="6728985"/>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Dimana sistem akan digunakan</a:t>
          </a:r>
          <a:endParaRPr lang="en-US" sz="2400" kern="1200"/>
        </a:p>
      </dsp:txBody>
      <dsp:txXfrm rot="5400000">
        <a:off x="6785743" y="-997874"/>
        <a:ext cx="727608" cy="6728985"/>
      </dsp:txXfrm>
    </dsp:sp>
    <dsp:sp modelId="{0938D351-8C03-4104-AA82-0EDF8D870438}">
      <dsp:nvSpPr>
        <dsp:cNvPr id="0" name=""/>
        <dsp:cNvSpPr/>
      </dsp:nvSpPr>
      <dsp:spPr>
        <a:xfrm>
          <a:off x="0" y="1911862"/>
          <a:ext cx="3785054" cy="90951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b="1" kern="1200" smtClean="0"/>
            <a:t>WHERE</a:t>
          </a:r>
          <a:endParaRPr lang="en-US" sz="4600" b="1" kern="1200"/>
        </a:p>
      </dsp:txBody>
      <dsp:txXfrm>
        <a:off x="0" y="1911862"/>
        <a:ext cx="3785054" cy="909510"/>
      </dsp:txXfrm>
    </dsp:sp>
    <dsp:sp modelId="{EA10FDCB-A49F-4AE3-890F-13D4CA2412D2}">
      <dsp:nvSpPr>
        <dsp:cNvPr id="0" name=""/>
        <dsp:cNvSpPr/>
      </dsp:nvSpPr>
      <dsp:spPr>
        <a:xfrm rot="5400000">
          <a:off x="6785743" y="-42888"/>
          <a:ext cx="727608" cy="6728985"/>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b="0" kern="1200" smtClean="0"/>
            <a:t>Kapan sistem akan digunakan</a:t>
          </a:r>
          <a:endParaRPr lang="en-US" sz="2400" b="0" kern="1200"/>
        </a:p>
      </dsp:txBody>
      <dsp:txXfrm rot="5400000">
        <a:off x="6785743" y="-42888"/>
        <a:ext cx="727608" cy="6728985"/>
      </dsp:txXfrm>
    </dsp:sp>
    <dsp:sp modelId="{E7018867-8D90-4A7B-8FBE-B85A6299DAE3}">
      <dsp:nvSpPr>
        <dsp:cNvPr id="0" name=""/>
        <dsp:cNvSpPr/>
      </dsp:nvSpPr>
      <dsp:spPr>
        <a:xfrm>
          <a:off x="0" y="2866848"/>
          <a:ext cx="3785054" cy="90951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b="1" kern="1200" smtClean="0"/>
            <a:t>WHEN</a:t>
          </a:r>
          <a:endParaRPr lang="en-US" sz="4600" b="1" kern="1200"/>
        </a:p>
      </dsp:txBody>
      <dsp:txXfrm>
        <a:off x="0" y="2866848"/>
        <a:ext cx="3785054" cy="90951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19470F-A126-4471-915F-4034F264CDD5}">
      <dsp:nvSpPr>
        <dsp:cNvPr id="0" name=""/>
        <dsp:cNvSpPr/>
      </dsp:nvSpPr>
      <dsp:spPr>
        <a:xfrm>
          <a:off x="6681" y="734354"/>
          <a:ext cx="1997150" cy="119829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i="1" kern="1200" dirty="0" smtClean="0"/>
            <a:t>Analisa strategi</a:t>
          </a:r>
          <a:endParaRPr lang="en-US" sz="2000" i="1" kern="1200" dirty="0"/>
        </a:p>
      </dsp:txBody>
      <dsp:txXfrm>
        <a:off x="6681" y="734354"/>
        <a:ext cx="1997150" cy="1198290"/>
      </dsp:txXfrm>
    </dsp:sp>
    <dsp:sp modelId="{A4DDED53-F032-4D0B-B700-48F678E85591}">
      <dsp:nvSpPr>
        <dsp:cNvPr id="0" name=""/>
        <dsp:cNvSpPr/>
      </dsp:nvSpPr>
      <dsp:spPr>
        <a:xfrm>
          <a:off x="2203547" y="1085853"/>
          <a:ext cx="423395" cy="495293"/>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203547" y="1085853"/>
        <a:ext cx="423395" cy="495293"/>
      </dsp:txXfrm>
    </dsp:sp>
    <dsp:sp modelId="{2866E22E-21DD-44F9-9716-BC1C586CD85B}">
      <dsp:nvSpPr>
        <dsp:cNvPr id="0" name=""/>
        <dsp:cNvSpPr/>
      </dsp:nvSpPr>
      <dsp:spPr>
        <a:xfrm>
          <a:off x="2802693" y="734354"/>
          <a:ext cx="1997150" cy="1198290"/>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i="1" kern="1200" dirty="0" smtClean="0"/>
            <a:t>Pengumpulan kebutuhan</a:t>
          </a:r>
          <a:endParaRPr lang="en-US" sz="2000" i="1" kern="1200" dirty="0"/>
        </a:p>
      </dsp:txBody>
      <dsp:txXfrm>
        <a:off x="2802693" y="734354"/>
        <a:ext cx="1997150" cy="1198290"/>
      </dsp:txXfrm>
    </dsp:sp>
    <dsp:sp modelId="{EEAD6356-0FB1-4B82-8647-C048A1F0A7A0}">
      <dsp:nvSpPr>
        <dsp:cNvPr id="0" name=""/>
        <dsp:cNvSpPr/>
      </dsp:nvSpPr>
      <dsp:spPr>
        <a:xfrm>
          <a:off x="4999558" y="1085853"/>
          <a:ext cx="423395" cy="495293"/>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999558" y="1085853"/>
        <a:ext cx="423395" cy="495293"/>
      </dsp:txXfrm>
    </dsp:sp>
    <dsp:sp modelId="{64DA790A-5CF2-4C2B-9C33-2D0D6BB715F4}">
      <dsp:nvSpPr>
        <dsp:cNvPr id="0" name=""/>
        <dsp:cNvSpPr/>
      </dsp:nvSpPr>
      <dsp:spPr>
        <a:xfrm>
          <a:off x="5598704" y="734354"/>
          <a:ext cx="1997150" cy="1198290"/>
        </a:xfrm>
        <a:prstGeom prst="roundRect">
          <a:avLst>
            <a:gd name="adj" fmla="val 1000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i="0" kern="1200" dirty="0" smtClean="0"/>
            <a:t>Proposal Sistem</a:t>
          </a:r>
          <a:endParaRPr lang="en-US" sz="2000" i="0" kern="1200" dirty="0"/>
        </a:p>
      </dsp:txBody>
      <dsp:txXfrm>
        <a:off x="5598704" y="734354"/>
        <a:ext cx="1997150" cy="119829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CE228D-4398-4B7D-9ABD-54DCD63C4242}">
      <dsp:nvSpPr>
        <dsp:cNvPr id="0" name=""/>
        <dsp:cNvSpPr/>
      </dsp:nvSpPr>
      <dsp:spPr>
        <a:xfrm>
          <a:off x="942711" y="-21811"/>
          <a:ext cx="3874706" cy="3874706"/>
        </a:xfrm>
        <a:prstGeom prst="circularArrow">
          <a:avLst>
            <a:gd name="adj1" fmla="val 5544"/>
            <a:gd name="adj2" fmla="val 330680"/>
            <a:gd name="adj3" fmla="val 13829968"/>
            <a:gd name="adj4" fmla="val 1735316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1994107" y="13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Planning</a:t>
          </a:r>
          <a:endParaRPr lang="en-US" sz="1500" kern="1200"/>
        </a:p>
      </dsp:txBody>
      <dsp:txXfrm>
        <a:off x="1994107" y="134"/>
        <a:ext cx="1771914" cy="885957"/>
      </dsp:txXfrm>
    </dsp:sp>
    <dsp:sp modelId="{E8AABB5C-553A-4B0D-9CB5-866A502735D7}">
      <dsp:nvSpPr>
        <dsp:cNvPr id="0" name=""/>
        <dsp:cNvSpPr/>
      </dsp:nvSpPr>
      <dsp:spPr>
        <a:xfrm>
          <a:off x="3565563"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Analysis</a:t>
          </a:r>
          <a:endParaRPr lang="en-US" sz="1500" kern="1200"/>
        </a:p>
      </dsp:txBody>
      <dsp:txXfrm>
        <a:off x="3565563" y="1141864"/>
        <a:ext cx="1771914" cy="885957"/>
      </dsp:txXfrm>
    </dsp:sp>
    <dsp:sp modelId="{1AD4F187-9DD9-4E67-A0B9-FE49E4576157}">
      <dsp:nvSpPr>
        <dsp:cNvPr id="0" name=""/>
        <dsp:cNvSpPr/>
      </dsp:nvSpPr>
      <dsp:spPr>
        <a:xfrm>
          <a:off x="2965320" y="2989222"/>
          <a:ext cx="1771914" cy="885957"/>
        </a:xfrm>
        <a:prstGeom prst="roundRec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Design</a:t>
          </a:r>
          <a:endParaRPr lang="en-US" sz="1500" kern="1200"/>
        </a:p>
      </dsp:txBody>
      <dsp:txXfrm>
        <a:off x="2965320" y="2989222"/>
        <a:ext cx="1771914" cy="885957"/>
      </dsp:txXfrm>
    </dsp:sp>
    <dsp:sp modelId="{881EB279-BB51-4E95-985B-603E54836977}">
      <dsp:nvSpPr>
        <dsp:cNvPr id="0" name=""/>
        <dsp:cNvSpPr/>
      </dsp:nvSpPr>
      <dsp:spPr>
        <a:xfrm>
          <a:off x="1022894" y="2989222"/>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dsp:txBody>
      <dsp:txXfrm>
        <a:off x="1022894" y="2989222"/>
        <a:ext cx="1771914" cy="885957"/>
      </dsp:txXfrm>
    </dsp:sp>
    <dsp:sp modelId="{D10E84E1-2E28-4F0B-9D65-0D07F7EF261D}">
      <dsp:nvSpPr>
        <dsp:cNvPr id="0" name=""/>
        <dsp:cNvSpPr/>
      </dsp:nvSpPr>
      <dsp:spPr>
        <a:xfrm>
          <a:off x="422651" y="1141864"/>
          <a:ext cx="1771914" cy="885957"/>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Operation and Support</a:t>
          </a:r>
          <a:endParaRPr lang="en-US" sz="1500" kern="1200"/>
        </a:p>
      </dsp:txBody>
      <dsp:txXfrm>
        <a:off x="422651" y="1141864"/>
        <a:ext cx="1771914" cy="88595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57045A-FCAD-4AF7-B5CA-DDC50C9461D0}">
      <dsp:nvSpPr>
        <dsp:cNvPr id="0" name=""/>
        <dsp:cNvSpPr/>
      </dsp:nvSpPr>
      <dsp:spPr>
        <a:xfrm>
          <a:off x="0" y="0"/>
          <a:ext cx="1862881" cy="879143"/>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Menentukan strategi perancangan</a:t>
          </a:r>
          <a:endParaRPr lang="en-US" sz="1600" kern="1200" dirty="0"/>
        </a:p>
      </dsp:txBody>
      <dsp:txXfrm>
        <a:off x="0" y="0"/>
        <a:ext cx="1862881" cy="879143"/>
      </dsp:txXfrm>
    </dsp:sp>
    <dsp:sp modelId="{670106F7-9693-4213-9BE4-B1FFBDD6B6E5}">
      <dsp:nvSpPr>
        <dsp:cNvPr id="0" name=""/>
        <dsp:cNvSpPr/>
      </dsp:nvSpPr>
      <dsp:spPr>
        <a:xfrm>
          <a:off x="2050234" y="208574"/>
          <a:ext cx="397189" cy="4619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050234" y="208574"/>
        <a:ext cx="397189" cy="461994"/>
      </dsp:txXfrm>
    </dsp:sp>
    <dsp:sp modelId="{73CE4A39-F1CE-4F82-9B5F-57EDFDDF3E89}">
      <dsp:nvSpPr>
        <dsp:cNvPr id="0" name=""/>
        <dsp:cNvSpPr/>
      </dsp:nvSpPr>
      <dsp:spPr>
        <a:xfrm>
          <a:off x="2612294" y="0"/>
          <a:ext cx="1862881" cy="879143"/>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Perancangan dasar arsitektur sistem</a:t>
          </a:r>
          <a:endParaRPr lang="en-US" sz="1600" kern="1200" dirty="0"/>
        </a:p>
      </dsp:txBody>
      <dsp:txXfrm>
        <a:off x="2612294" y="0"/>
        <a:ext cx="1862881" cy="879143"/>
      </dsp:txXfrm>
    </dsp:sp>
    <dsp:sp modelId="{6DBC793A-E3B3-4B57-803C-C61A2F1F2D77}">
      <dsp:nvSpPr>
        <dsp:cNvPr id="0" name=""/>
        <dsp:cNvSpPr/>
      </dsp:nvSpPr>
      <dsp:spPr>
        <a:xfrm>
          <a:off x="4661464" y="208574"/>
          <a:ext cx="394930" cy="4619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661464" y="208574"/>
        <a:ext cx="394930" cy="461994"/>
      </dsp:txXfrm>
    </dsp:sp>
    <dsp:sp modelId="{44B8F2CB-B0E6-45B6-932C-F5444A0BE5FE}">
      <dsp:nvSpPr>
        <dsp:cNvPr id="0" name=""/>
        <dsp:cNvSpPr/>
      </dsp:nvSpPr>
      <dsp:spPr>
        <a:xfrm>
          <a:off x="5220328" y="0"/>
          <a:ext cx="1862881" cy="879143"/>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Perancangan penyimpanan data</a:t>
          </a:r>
          <a:endParaRPr lang="en-US" sz="1600" kern="1200" dirty="0"/>
        </a:p>
      </dsp:txBody>
      <dsp:txXfrm>
        <a:off x="5220328" y="0"/>
        <a:ext cx="1862881" cy="879143"/>
      </dsp:txXfrm>
    </dsp:sp>
    <dsp:sp modelId="{0CB1785F-D244-49B6-8378-B1DB8167B195}">
      <dsp:nvSpPr>
        <dsp:cNvPr id="0" name=""/>
        <dsp:cNvSpPr/>
      </dsp:nvSpPr>
      <dsp:spPr>
        <a:xfrm>
          <a:off x="7269498" y="208574"/>
          <a:ext cx="394930" cy="4619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7269498" y="208574"/>
        <a:ext cx="394930" cy="461994"/>
      </dsp:txXfrm>
    </dsp:sp>
    <dsp:sp modelId="{E0BBB187-93DA-4470-8030-EA80B2E890A2}">
      <dsp:nvSpPr>
        <dsp:cNvPr id="0" name=""/>
        <dsp:cNvSpPr/>
      </dsp:nvSpPr>
      <dsp:spPr>
        <a:xfrm>
          <a:off x="7828362" y="0"/>
          <a:ext cx="1862881" cy="879143"/>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kern="1200" dirty="0" smtClean="0"/>
            <a:t>Pembuatan rancangan program</a:t>
          </a:r>
          <a:endParaRPr lang="en-US" sz="1600" kern="1200" dirty="0"/>
        </a:p>
      </dsp:txBody>
      <dsp:txXfrm>
        <a:off x="7828362" y="0"/>
        <a:ext cx="1862881" cy="879143"/>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CE228D-4398-4B7D-9ABD-54DCD63C4242}">
      <dsp:nvSpPr>
        <dsp:cNvPr id="0" name=""/>
        <dsp:cNvSpPr/>
      </dsp:nvSpPr>
      <dsp:spPr>
        <a:xfrm>
          <a:off x="589007" y="-20255"/>
          <a:ext cx="3820114" cy="3820114"/>
        </a:xfrm>
        <a:prstGeom prst="circularArrow">
          <a:avLst>
            <a:gd name="adj1" fmla="val 5544"/>
            <a:gd name="adj2" fmla="val 330680"/>
            <a:gd name="adj3" fmla="val 13854451"/>
            <a:gd name="adj4" fmla="val 17338357"/>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BFE88-B632-4EDB-BD8C-182EAA32885C}">
      <dsp:nvSpPr>
        <dsp:cNvPr id="0" name=""/>
        <dsp:cNvSpPr/>
      </dsp:nvSpPr>
      <dsp:spPr>
        <a:xfrm>
          <a:off x="1635130" y="453"/>
          <a:ext cx="1727869" cy="863934"/>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Planning</a:t>
          </a:r>
          <a:endParaRPr lang="en-US" sz="1500" kern="1200"/>
        </a:p>
      </dsp:txBody>
      <dsp:txXfrm>
        <a:off x="1635130" y="453"/>
        <a:ext cx="1727869" cy="863934"/>
      </dsp:txXfrm>
    </dsp:sp>
    <dsp:sp modelId="{E8AABB5C-553A-4B0D-9CB5-866A502735D7}">
      <dsp:nvSpPr>
        <dsp:cNvPr id="0" name=""/>
        <dsp:cNvSpPr/>
      </dsp:nvSpPr>
      <dsp:spPr>
        <a:xfrm>
          <a:off x="3184445" y="1126097"/>
          <a:ext cx="1727869" cy="863934"/>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Analysis</a:t>
          </a:r>
          <a:endParaRPr lang="en-US" sz="1500" kern="1200"/>
        </a:p>
      </dsp:txBody>
      <dsp:txXfrm>
        <a:off x="3184445" y="1126097"/>
        <a:ext cx="1727869" cy="863934"/>
      </dsp:txXfrm>
    </dsp:sp>
    <dsp:sp modelId="{1AD4F187-9DD9-4E67-A0B9-FE49E4576157}">
      <dsp:nvSpPr>
        <dsp:cNvPr id="0" name=""/>
        <dsp:cNvSpPr/>
      </dsp:nvSpPr>
      <dsp:spPr>
        <a:xfrm>
          <a:off x="2592660" y="2947426"/>
          <a:ext cx="1727869" cy="863934"/>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Design</a:t>
          </a:r>
          <a:endParaRPr lang="en-US" sz="1500" kern="1200"/>
        </a:p>
      </dsp:txBody>
      <dsp:txXfrm>
        <a:off x="2592660" y="2947426"/>
        <a:ext cx="1727869" cy="863934"/>
      </dsp:txXfrm>
    </dsp:sp>
    <dsp:sp modelId="{881EB279-BB51-4E95-985B-603E54836977}">
      <dsp:nvSpPr>
        <dsp:cNvPr id="0" name=""/>
        <dsp:cNvSpPr/>
      </dsp:nvSpPr>
      <dsp:spPr>
        <a:xfrm>
          <a:off x="677600" y="2947426"/>
          <a:ext cx="1727869" cy="863934"/>
        </a:xfrm>
        <a:prstGeom prst="round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dsp:txBody>
      <dsp:txXfrm>
        <a:off x="677600" y="2947426"/>
        <a:ext cx="1727869" cy="863934"/>
      </dsp:txXfrm>
    </dsp:sp>
    <dsp:sp modelId="{D10E84E1-2E28-4F0B-9D65-0D07F7EF261D}">
      <dsp:nvSpPr>
        <dsp:cNvPr id="0" name=""/>
        <dsp:cNvSpPr/>
      </dsp:nvSpPr>
      <dsp:spPr>
        <a:xfrm>
          <a:off x="85814" y="1126097"/>
          <a:ext cx="1727869" cy="863934"/>
        </a:xfrm>
        <a:prstGeom prst="roundRect">
          <a:avLst/>
        </a:prstGeom>
        <a:solidFill>
          <a:srgbClr val="F1F5E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Operation and Support</a:t>
          </a:r>
          <a:endParaRPr lang="en-US" sz="1500" kern="1200"/>
        </a:p>
      </dsp:txBody>
      <dsp:txXfrm>
        <a:off x="85814" y="1126097"/>
        <a:ext cx="1727869" cy="8639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9DB88-142E-440D-8261-74FF512BC897}" type="datetimeFigureOut">
              <a:rPr lang="en-US" smtClean="0"/>
              <a:pPr/>
              <a:t>9/8/2017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0DE1C-AAFD-4E96-AE2C-9AD876473F06}" type="slidenum">
              <a:rPr lang="en-US" smtClean="0"/>
              <a:pPr/>
              <a:t>‹#›</a:t>
            </a:fld>
            <a:endParaRPr lang="en-US"/>
          </a:p>
        </p:txBody>
      </p:sp>
    </p:spTree>
    <p:extLst>
      <p:ext uri="{BB962C8B-B14F-4D97-AF65-F5344CB8AC3E}">
        <p14:creationId xmlns:p14="http://schemas.microsoft.com/office/powerpoint/2010/main" xmlns="" val="64059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E0DE1C-AAFD-4E96-AE2C-9AD876473F06}" type="slidenum">
              <a:rPr lang="en-US" smtClean="0"/>
              <a:pPr/>
              <a:t>22</a:t>
            </a:fld>
            <a:endParaRPr lang="en-US"/>
          </a:p>
        </p:txBody>
      </p:sp>
    </p:spTree>
    <p:extLst>
      <p:ext uri="{BB962C8B-B14F-4D97-AF65-F5344CB8AC3E}">
        <p14:creationId xmlns:p14="http://schemas.microsoft.com/office/powerpoint/2010/main" xmlns="" val="61192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8FF9B3B-D1B9-4C60-8DCE-7590DDCC5FE4}" type="slidenum">
              <a:rPr lang="en-US">
                <a:latin typeface="Arial" panose="020B0604020202020204" pitchFamily="34" charset="0"/>
              </a:rPr>
              <a:pPr/>
              <a:t>34</a:t>
            </a:fld>
            <a:endParaRPr lang="en-US">
              <a:latin typeface="Arial" panose="020B0604020202020204" pitchFamily="34" charset="0"/>
            </a:endParaRPr>
          </a:p>
        </p:txBody>
      </p:sp>
      <p:sp>
        <p:nvSpPr>
          <p:cNvPr id="10243"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44"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sz="1200">
                <a:latin typeface="Times New Roman" panose="02020603050405020304" pitchFamily="18" charset="0"/>
              </a:rPr>
              <a:t>9</a:t>
            </a:r>
          </a:p>
        </p:txBody>
      </p:sp>
      <p:sp>
        <p:nvSpPr>
          <p:cNvPr id="10245"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46"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0247" name="Rectangle 6"/>
          <p:cNvSpPr>
            <a:spLocks noGrp="1" noRot="1" noChangeAspect="1" noChangeArrowheads="1" noTextEdit="1"/>
          </p:cNvSpPr>
          <p:nvPr>
            <p:ph type="sldImg"/>
          </p:nvPr>
        </p:nvSpPr>
        <p:spPr>
          <a:xfrm>
            <a:off x="393700" y="692150"/>
            <a:ext cx="6070600" cy="3416300"/>
          </a:xfrm>
          <a:ln w="12700" cap="flat"/>
        </p:spPr>
      </p:sp>
      <p:sp>
        <p:nvSpPr>
          <p:cNvPr id="10248" name="Rectangle 7"/>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pPr eaLnBrk="1" hangingPunct="1"/>
            <a:endParaRPr lang="en-US" smtClean="0"/>
          </a:p>
        </p:txBody>
      </p:sp>
    </p:spTree>
    <p:extLst>
      <p:ext uri="{BB962C8B-B14F-4D97-AF65-F5344CB8AC3E}">
        <p14:creationId xmlns:p14="http://schemas.microsoft.com/office/powerpoint/2010/main" xmlns="" val="263129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747BB4-1101-45A2-AEC5-E95CF317A13D}" type="datetime1">
              <a:rPr lang="en-US" smtClean="0"/>
              <a:pPr/>
              <a:t>9/8/2017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19374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CFEB9C-DDF9-41FE-9A85-E5EEFC56F090}" type="datetime1">
              <a:rPr lang="en-US" smtClean="0"/>
              <a:pPr/>
              <a:t>9/8/2017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12400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CFA92-9BF9-45C0-8469-751309F04480}" type="datetime1">
              <a:rPr lang="en-US" smtClean="0"/>
              <a:pPr/>
              <a:t>9/8/2017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F9037E-B95A-4A21-A2BC-48CED049D7B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115802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D01A942-7DC2-4609-8DC9-3CE5EDEBB08E}" type="datetime1">
              <a:rPr lang="en-US" smtClean="0"/>
              <a:pPr/>
              <a:t>9/8/2017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3084886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F76894-DE2F-4ED1-887E-06B06B16C4E9}" type="datetime1">
              <a:rPr lang="en-US" smtClean="0"/>
              <a:pPr/>
              <a:t>9/8/2017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88502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4119F38-E2FA-48BD-A61C-AC1202198E68}" type="datetime1">
              <a:rPr lang="en-US" smtClean="0"/>
              <a:pPr/>
              <a:t>9/8/2017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3960743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07A57A-2384-4CF6-8D18-A0E8F349686F}" type="datetime1">
              <a:rPr lang="en-US" smtClean="0"/>
              <a:pPr/>
              <a:t>9/8/2017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36137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88096A-C832-4D35-AEE6-F511FEB5A997}" type="datetime1">
              <a:rPr lang="en-US" smtClean="0"/>
              <a:pPr/>
              <a:t>9/8/2017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314215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95D8F-1E8B-407C-A768-F74B93586BDD}" type="datetime1">
              <a:rPr lang="en-US" smtClean="0"/>
              <a:pPr/>
              <a:t>9/8/2017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396774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AC15D1-6344-490D-8E7A-CE176D7373C7}" type="datetime1">
              <a:rPr lang="en-US" smtClean="0"/>
              <a:pPr/>
              <a:t>9/8/2017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57475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6F6159-0E69-4B56-A4C3-8FEE59A5DCEE}" type="datetime1">
              <a:rPr lang="en-US" smtClean="0"/>
              <a:pPr/>
              <a:t>9/8/2017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113089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8535E0-8EC1-4A76-8F9B-2AB070636F50}" type="datetime1">
              <a:rPr lang="en-US" smtClean="0"/>
              <a:pPr/>
              <a:t>9/8/2017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428206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CF1E8B-036D-4372-903A-1624104E7551}" type="datetime1">
              <a:rPr lang="en-US" smtClean="0"/>
              <a:pPr/>
              <a:t>9/8/2017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167803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D8D97-9544-4F20-83AA-5C8EF1622C74}" type="datetime1">
              <a:rPr lang="en-US" smtClean="0"/>
              <a:pPr/>
              <a:t>9/8/2017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308463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EADDA-E864-41E4-A6FA-71A083CB1DA2}" type="datetime1">
              <a:rPr lang="en-US" smtClean="0"/>
              <a:pPr/>
              <a:t>9/8/2017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81309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FA489-A36B-4F7C-AA2F-EF375AAC5068}" type="datetime1">
              <a:rPr lang="en-US" smtClean="0"/>
              <a:pPr/>
              <a:t>9/8/2017</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200418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D5F9450-BED1-4606-91FD-843ACA075CEA}" type="datetime1">
              <a:rPr lang="en-US" smtClean="0"/>
              <a:pPr/>
              <a:t>9/8/2017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EF9037E-B95A-4A21-A2BC-48CED049D7B5}" type="slidenum">
              <a:rPr lang="en-US" smtClean="0"/>
              <a:pPr/>
              <a:t>‹#›</a:t>
            </a:fld>
            <a:endParaRPr lang="en-US"/>
          </a:p>
        </p:txBody>
      </p:sp>
    </p:spTree>
    <p:extLst>
      <p:ext uri="{BB962C8B-B14F-4D97-AF65-F5344CB8AC3E}">
        <p14:creationId xmlns:p14="http://schemas.microsoft.com/office/powerpoint/2010/main" xmlns="" val="78573978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slide" Target="slide34.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slide" Target="slide23.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max21487.blogspot.co.id/2012/07/pengertian-sim-eis-ess-dan-tp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of Week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127267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Support Systems</a:t>
            </a:r>
            <a:endParaRPr lang="en-US" dirty="0"/>
          </a:p>
        </p:txBody>
      </p:sp>
      <p:sp>
        <p:nvSpPr>
          <p:cNvPr id="3" name="Content Placeholder 2"/>
          <p:cNvSpPr>
            <a:spLocks noGrp="1"/>
          </p:cNvSpPr>
          <p:nvPr>
            <p:ph idx="1"/>
          </p:nvPr>
        </p:nvSpPr>
        <p:spPr/>
        <p:txBody>
          <a:bodyPr/>
          <a:lstStyle/>
          <a:p>
            <a:r>
              <a:rPr lang="en-US" dirty="0" smtClean="0"/>
              <a:t>Characteristics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10</a:t>
            </a:fld>
            <a:endParaRPr lang="en-US"/>
          </a:p>
        </p:txBody>
      </p:sp>
    </p:spTree>
    <p:extLst>
      <p:ext uri="{BB962C8B-B14F-4D97-AF65-F5344CB8AC3E}">
        <p14:creationId xmlns:p14="http://schemas.microsoft.com/office/powerpoint/2010/main" xmlns="" val="3402650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Support Systems</a:t>
            </a:r>
            <a:endParaRPr lang="en-US" dirty="0"/>
          </a:p>
        </p:txBody>
      </p:sp>
      <p:sp>
        <p:nvSpPr>
          <p:cNvPr id="3" name="Content Placeholder 2"/>
          <p:cNvSpPr>
            <a:spLocks noGrp="1"/>
          </p:cNvSpPr>
          <p:nvPr>
            <p:ph idx="1"/>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393954514"/>
              </p:ext>
            </p:extLst>
          </p:nvPr>
        </p:nvGraphicFramePr>
        <p:xfrm>
          <a:off x="2895600" y="2815166"/>
          <a:ext cx="8128000" cy="1854200"/>
        </p:xfrm>
        <a:graphic>
          <a:graphicData uri="http://schemas.openxmlformats.org/drawingml/2006/table">
            <a:tbl>
              <a:tblPr bandRow="1">
                <a:tableStyleId>{93296810-A885-4BE3-A3E7-6D5BEEA58F35}</a:tableStyleId>
              </a:tblPr>
              <a:tblGrid>
                <a:gridCol w="812800"/>
                <a:gridCol w="812800"/>
                <a:gridCol w="812800"/>
                <a:gridCol w="812800"/>
                <a:gridCol w="812800"/>
                <a:gridCol w="812800"/>
                <a:gridCol w="812800"/>
                <a:gridCol w="812800"/>
                <a:gridCol w="812800"/>
                <a:gridCol w="8128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3819222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Support Systems</a:t>
            </a:r>
            <a:endParaRPr lang="en-US" dirty="0"/>
          </a:p>
        </p:txBody>
      </p:sp>
      <p:sp>
        <p:nvSpPr>
          <p:cNvPr id="3" name="Content Placeholder 2"/>
          <p:cNvSpPr>
            <a:spLocks noGrp="1"/>
          </p:cNvSpPr>
          <p:nvPr>
            <p:ph idx="1"/>
          </p:nvPr>
        </p:nvSpPr>
        <p:spPr/>
        <p:txBody>
          <a:bodyPr/>
          <a:lstStyle/>
          <a:p>
            <a:r>
              <a:rPr lang="en-US" dirty="0" smtClean="0"/>
              <a:t>Characteristics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12</a:t>
            </a:fld>
            <a:endParaRPr lang="en-US"/>
          </a:p>
        </p:txBody>
      </p:sp>
    </p:spTree>
    <p:extLst>
      <p:ext uri="{BB962C8B-B14F-4D97-AF65-F5344CB8AC3E}">
        <p14:creationId xmlns:p14="http://schemas.microsoft.com/office/powerpoint/2010/main" xmlns="" val="236532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Support Systems</a:t>
            </a:r>
            <a:endParaRPr lang="en-US" dirty="0"/>
          </a:p>
        </p:txBody>
      </p:sp>
      <p:sp>
        <p:nvSpPr>
          <p:cNvPr id="3" name="Content Placeholder 2"/>
          <p:cNvSpPr>
            <a:spLocks noGrp="1"/>
          </p:cNvSpPr>
          <p:nvPr>
            <p:ph idx="1"/>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4286493948"/>
              </p:ext>
            </p:extLst>
          </p:nvPr>
        </p:nvGraphicFramePr>
        <p:xfrm>
          <a:off x="2895600" y="2815166"/>
          <a:ext cx="8128000" cy="1854200"/>
        </p:xfrm>
        <a:graphic>
          <a:graphicData uri="http://schemas.openxmlformats.org/drawingml/2006/table">
            <a:tbl>
              <a:tblPr bandRow="1">
                <a:tableStyleId>{93296810-A885-4BE3-A3E7-6D5BEEA58F35}</a:tableStyleId>
              </a:tblPr>
              <a:tblGrid>
                <a:gridCol w="812800"/>
                <a:gridCol w="812800"/>
                <a:gridCol w="812800"/>
                <a:gridCol w="812800"/>
                <a:gridCol w="812800"/>
                <a:gridCol w="812800"/>
                <a:gridCol w="812800"/>
                <a:gridCol w="812800"/>
                <a:gridCol w="812800"/>
                <a:gridCol w="8128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3663887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8510"/>
            <a:ext cx="8911687" cy="1280890"/>
          </a:xfrm>
        </p:spPr>
        <p:txBody>
          <a:bodyPr/>
          <a:lstStyle/>
          <a:p>
            <a:r>
              <a:rPr lang="en-US" dirty="0" smtClean="0"/>
              <a:t>Explain this figure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14</a:t>
            </a:fld>
            <a:endParaRPr lang="en-US"/>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0400" t="16144" r="20351" b="18057"/>
          <a:stretch/>
        </p:blipFill>
        <p:spPr bwMode="auto">
          <a:xfrm>
            <a:off x="1981200" y="909086"/>
            <a:ext cx="9385300" cy="58600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5362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Information Systems</a:t>
            </a:r>
            <a:endParaRPr lang="en-US" dirty="0"/>
          </a:p>
        </p:txBody>
      </p:sp>
      <p:sp>
        <p:nvSpPr>
          <p:cNvPr id="3" name="Content Placeholder 2"/>
          <p:cNvSpPr>
            <a:spLocks noGrp="1"/>
          </p:cNvSpPr>
          <p:nvPr>
            <p:ph idx="1"/>
          </p:nvPr>
        </p:nvSpPr>
        <p:spPr/>
        <p:txBody>
          <a:bodyPr/>
          <a:lstStyle/>
          <a:p>
            <a:r>
              <a:rPr lang="en-US" dirty="0" smtClean="0"/>
              <a:t>Characteristics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15</a:t>
            </a:fld>
            <a:endParaRPr lang="en-US"/>
          </a:p>
        </p:txBody>
      </p:sp>
    </p:spTree>
    <p:extLst>
      <p:ext uri="{BB962C8B-B14F-4D97-AF65-F5344CB8AC3E}">
        <p14:creationId xmlns:p14="http://schemas.microsoft.com/office/powerpoint/2010/main" xmlns="" val="4077643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Information Systems</a:t>
            </a:r>
          </a:p>
        </p:txBody>
      </p:sp>
      <p:sp>
        <p:nvSpPr>
          <p:cNvPr id="3" name="Content Placeholder 2"/>
          <p:cNvSpPr>
            <a:spLocks noGrp="1"/>
          </p:cNvSpPr>
          <p:nvPr>
            <p:ph idx="1"/>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544314848"/>
              </p:ext>
            </p:extLst>
          </p:nvPr>
        </p:nvGraphicFramePr>
        <p:xfrm>
          <a:off x="2895600" y="2815166"/>
          <a:ext cx="8128000" cy="1854200"/>
        </p:xfrm>
        <a:graphic>
          <a:graphicData uri="http://schemas.openxmlformats.org/drawingml/2006/table">
            <a:tbl>
              <a:tblPr bandRow="1">
                <a:tableStyleId>{93296810-A885-4BE3-A3E7-6D5BEEA58F35}</a:tableStyleId>
              </a:tblPr>
              <a:tblGrid>
                <a:gridCol w="812800"/>
                <a:gridCol w="812800"/>
                <a:gridCol w="812800"/>
                <a:gridCol w="812800"/>
                <a:gridCol w="812800"/>
                <a:gridCol w="812800"/>
                <a:gridCol w="812800"/>
                <a:gridCol w="812800"/>
                <a:gridCol w="812800"/>
                <a:gridCol w="8128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4189411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Support Systems</a:t>
            </a:r>
            <a:endParaRPr lang="en-US" dirty="0"/>
          </a:p>
        </p:txBody>
      </p:sp>
      <p:sp>
        <p:nvSpPr>
          <p:cNvPr id="3" name="Content Placeholder 2"/>
          <p:cNvSpPr>
            <a:spLocks noGrp="1"/>
          </p:cNvSpPr>
          <p:nvPr>
            <p:ph idx="1"/>
          </p:nvPr>
        </p:nvSpPr>
        <p:spPr/>
        <p:txBody>
          <a:bodyPr/>
          <a:lstStyle/>
          <a:p>
            <a:r>
              <a:rPr lang="en-US" dirty="0" smtClean="0"/>
              <a:t>Characteristics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17</a:t>
            </a:fld>
            <a:endParaRPr lang="en-US"/>
          </a:p>
        </p:txBody>
      </p:sp>
    </p:spTree>
    <p:extLst>
      <p:ext uri="{BB962C8B-B14F-4D97-AF65-F5344CB8AC3E}">
        <p14:creationId xmlns:p14="http://schemas.microsoft.com/office/powerpoint/2010/main" xmlns="" val="1548502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Support Systems</a:t>
            </a:r>
            <a:endParaRPr lang="en-US" dirty="0"/>
          </a:p>
        </p:txBody>
      </p:sp>
      <p:sp>
        <p:nvSpPr>
          <p:cNvPr id="3" name="Content Placeholder 2"/>
          <p:cNvSpPr>
            <a:spLocks noGrp="1"/>
          </p:cNvSpPr>
          <p:nvPr>
            <p:ph idx="1"/>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610226141"/>
              </p:ext>
            </p:extLst>
          </p:nvPr>
        </p:nvGraphicFramePr>
        <p:xfrm>
          <a:off x="2895600" y="2815166"/>
          <a:ext cx="8128000" cy="1854200"/>
        </p:xfrm>
        <a:graphic>
          <a:graphicData uri="http://schemas.openxmlformats.org/drawingml/2006/table">
            <a:tbl>
              <a:tblPr bandRow="1">
                <a:tableStyleId>{21E4AEA4-8DFA-4A89-87EB-49C32662AFE0}</a:tableStyleId>
              </a:tblPr>
              <a:tblGrid>
                <a:gridCol w="812800"/>
                <a:gridCol w="812800"/>
                <a:gridCol w="812800"/>
                <a:gridCol w="812800"/>
                <a:gridCol w="812800"/>
                <a:gridCol w="812800"/>
                <a:gridCol w="812800"/>
                <a:gridCol w="812800"/>
                <a:gridCol w="812800"/>
                <a:gridCol w="8128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1880489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Systems (Knowledge-based systems)</a:t>
            </a:r>
            <a:endParaRPr lang="en-US" dirty="0"/>
          </a:p>
        </p:txBody>
      </p:sp>
      <p:sp>
        <p:nvSpPr>
          <p:cNvPr id="3" name="Content Placeholder 2"/>
          <p:cNvSpPr>
            <a:spLocks noGrp="1"/>
          </p:cNvSpPr>
          <p:nvPr>
            <p:ph idx="1"/>
          </p:nvPr>
        </p:nvSpPr>
        <p:spPr>
          <a:xfrm>
            <a:off x="2589212" y="5354414"/>
            <a:ext cx="8915400" cy="556807"/>
          </a:xfrm>
        </p:spPr>
        <p:txBody>
          <a:bodyPr/>
          <a:lstStyle/>
          <a:p>
            <a:r>
              <a:rPr lang="en-US" dirty="0" smtClean="0"/>
              <a:t>ES VS. DSS?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19</a:t>
            </a:fld>
            <a:endParaRPr lang="en-US"/>
          </a:p>
        </p:txBody>
      </p:sp>
      <p:pic>
        <p:nvPicPr>
          <p:cNvPr id="5" name="Picture 2" descr="http://2.bp.blogspot.com/-J3QkyuVF1ss/URIHOeQkjdI/AAAAAAAAAEw/DwS4iJeetjM/s1600/expert+system.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05259" y="1913194"/>
            <a:ext cx="7773627" cy="3021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09124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Level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671082161"/>
              </p:ext>
            </p:extLst>
          </p:nvPr>
        </p:nvGraphicFramePr>
        <p:xfrm>
          <a:off x="3505200" y="1270000"/>
          <a:ext cx="8202615" cy="731520"/>
        </p:xfrm>
        <a:graphic>
          <a:graphicData uri="http://schemas.openxmlformats.org/drawingml/2006/table">
            <a:tbl>
              <a:tblPr firstRow="1" bandRow="1">
                <a:tableStyleId>{85BE263C-DBD7-4A20-BB59-AAB30ACAA65A}</a:tableStyleId>
              </a:tblPr>
              <a:tblGrid>
                <a:gridCol w="1640523"/>
                <a:gridCol w="1640523"/>
                <a:gridCol w="1640523"/>
                <a:gridCol w="1640523"/>
                <a:gridCol w="1640523"/>
              </a:tblGrid>
              <a:tr h="159657">
                <a:tc gridSpan="5">
                  <a:txBody>
                    <a:bodyPr/>
                    <a:lstStyle/>
                    <a:p>
                      <a:pPr algn="ctr"/>
                      <a:r>
                        <a:rPr lang="en-US" sz="1200" dirty="0" smtClean="0"/>
                        <a:t>Strategic-level Systems</a:t>
                      </a:r>
                      <a:endParaRPr lang="en-US" sz="12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99143">
                <a:tc>
                  <a:txBody>
                    <a:bodyPr/>
                    <a:lstStyle/>
                    <a:p>
                      <a:r>
                        <a:rPr lang="en-US" sz="1200" dirty="0" smtClean="0"/>
                        <a:t>5-year sales trend forecasting</a:t>
                      </a:r>
                      <a:endParaRPr lang="en-US" sz="1200" dirty="0"/>
                    </a:p>
                  </a:txBody>
                  <a:tcPr/>
                </a:tc>
                <a:tc>
                  <a:txBody>
                    <a:bodyPr/>
                    <a:lstStyle/>
                    <a:p>
                      <a:r>
                        <a:rPr lang="en-US" sz="1200" dirty="0" smtClean="0"/>
                        <a:t>5-year operating plan</a:t>
                      </a:r>
                      <a:endParaRPr lang="en-US" sz="1200" dirty="0"/>
                    </a:p>
                  </a:txBody>
                  <a:tcPr/>
                </a:tc>
                <a:tc>
                  <a:txBody>
                    <a:bodyPr/>
                    <a:lstStyle/>
                    <a:p>
                      <a:r>
                        <a:rPr lang="en-US" sz="1200" dirty="0" smtClean="0"/>
                        <a:t>5-year budget forecasting</a:t>
                      </a:r>
                      <a:endParaRPr lang="en-US" sz="1200" dirty="0"/>
                    </a:p>
                  </a:txBody>
                  <a:tcPr/>
                </a:tc>
                <a:tc>
                  <a:txBody>
                    <a:bodyPr/>
                    <a:lstStyle/>
                    <a:p>
                      <a:r>
                        <a:rPr lang="en-US" sz="1200" dirty="0" smtClean="0"/>
                        <a:t>Profit planning</a:t>
                      </a:r>
                      <a:endParaRPr lang="en-US" sz="1200" dirty="0"/>
                    </a:p>
                  </a:txBody>
                  <a:tcPr/>
                </a:tc>
                <a:tc>
                  <a:txBody>
                    <a:bodyPr/>
                    <a:lstStyle/>
                    <a:p>
                      <a:r>
                        <a:rPr lang="en-US" sz="1200" dirty="0" smtClean="0"/>
                        <a:t>Manpower planning</a:t>
                      </a:r>
                      <a:endParaRPr lang="en-US" sz="1200" dirty="0"/>
                    </a:p>
                  </a:txBody>
                  <a:tcPr/>
                </a:tc>
              </a:tr>
            </a:tbl>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pPr/>
              <a:t>2</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xmlns="" val="1179895771"/>
              </p:ext>
            </p:extLst>
          </p:nvPr>
        </p:nvGraphicFramePr>
        <p:xfrm>
          <a:off x="3505200" y="2108200"/>
          <a:ext cx="8202615" cy="1463040"/>
        </p:xfrm>
        <a:graphic>
          <a:graphicData uri="http://schemas.openxmlformats.org/drawingml/2006/table">
            <a:tbl>
              <a:tblPr firstRow="1" bandRow="1">
                <a:tableStyleId>{2A488322-F2BA-4B5B-9748-0D474271808F}</a:tableStyleId>
              </a:tblPr>
              <a:tblGrid>
                <a:gridCol w="1640523"/>
                <a:gridCol w="1640523"/>
                <a:gridCol w="1640523"/>
                <a:gridCol w="1640523"/>
                <a:gridCol w="1640523"/>
              </a:tblGrid>
              <a:tr h="0">
                <a:tc gridSpan="5">
                  <a:txBody>
                    <a:bodyPr/>
                    <a:lstStyle/>
                    <a:p>
                      <a:pPr algn="ctr"/>
                      <a:r>
                        <a:rPr lang="en-US" sz="1200" dirty="0" smtClean="0"/>
                        <a:t>Management-level Systems</a:t>
                      </a:r>
                      <a:endParaRPr lang="en-US" sz="12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200" dirty="0" smtClean="0"/>
                        <a:t>Sales management</a:t>
                      </a:r>
                      <a:endParaRPr lang="en-US" sz="1200" dirty="0"/>
                    </a:p>
                  </a:txBody>
                  <a:tcPr/>
                </a:tc>
                <a:tc>
                  <a:txBody>
                    <a:bodyPr/>
                    <a:lstStyle/>
                    <a:p>
                      <a:r>
                        <a:rPr lang="en-US" sz="1200" dirty="0" smtClean="0"/>
                        <a:t>Inventory control</a:t>
                      </a:r>
                      <a:endParaRPr lang="en-US" sz="1200" dirty="0"/>
                    </a:p>
                  </a:txBody>
                  <a:tcPr/>
                </a:tc>
                <a:tc>
                  <a:txBody>
                    <a:bodyPr/>
                    <a:lstStyle/>
                    <a:p>
                      <a:r>
                        <a:rPr lang="en-US" sz="1200" dirty="0" smtClean="0"/>
                        <a:t>Annual Budgeting</a:t>
                      </a:r>
                      <a:endParaRPr lang="en-US" sz="1200" dirty="0"/>
                    </a:p>
                  </a:txBody>
                  <a:tcPr/>
                </a:tc>
                <a:tc>
                  <a:txBody>
                    <a:bodyPr/>
                    <a:lstStyle/>
                    <a:p>
                      <a:r>
                        <a:rPr lang="en-US" sz="1200" dirty="0" smtClean="0"/>
                        <a:t>Capital Investment analysis</a:t>
                      </a:r>
                      <a:endParaRPr lang="en-US" sz="1200" dirty="0"/>
                    </a:p>
                  </a:txBody>
                  <a:tcPr/>
                </a:tc>
                <a:tc>
                  <a:txBody>
                    <a:bodyPr/>
                    <a:lstStyle/>
                    <a:p>
                      <a:r>
                        <a:rPr lang="en-US" sz="1200" dirty="0" smtClean="0"/>
                        <a:t>Relocation analysis</a:t>
                      </a:r>
                      <a:endParaRPr lang="en-US" sz="1200" dirty="0"/>
                    </a:p>
                  </a:txBody>
                  <a:tcPr/>
                </a:tc>
              </a:tr>
              <a:tr h="15748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Sales region analysis</a:t>
                      </a:r>
                      <a:endParaRPr lang="en-US" sz="1200" dirty="0"/>
                    </a:p>
                  </a:txBody>
                  <a:tcPr/>
                </a:tc>
                <a:tc>
                  <a:txBody>
                    <a:bodyPr/>
                    <a:lstStyle/>
                    <a:p>
                      <a:r>
                        <a:rPr lang="en-US" sz="1200" dirty="0" smtClean="0"/>
                        <a:t>Production scheduling</a:t>
                      </a:r>
                      <a:endParaRPr lang="en-US" sz="1200" dirty="0"/>
                    </a:p>
                  </a:txBody>
                  <a:tcPr/>
                </a:tc>
                <a:tc>
                  <a:txBody>
                    <a:bodyPr/>
                    <a:lstStyle/>
                    <a:p>
                      <a:r>
                        <a:rPr lang="en-US" sz="1200" dirty="0" smtClean="0"/>
                        <a:t>Cost analysis</a:t>
                      </a:r>
                      <a:endParaRPr lang="en-US" sz="1200" dirty="0"/>
                    </a:p>
                  </a:txBody>
                  <a:tcPr/>
                </a:tc>
                <a:tc>
                  <a:txBody>
                    <a:bodyPr/>
                    <a:lstStyle/>
                    <a:p>
                      <a:r>
                        <a:rPr lang="en-US" sz="1200" dirty="0" smtClean="0"/>
                        <a:t>Pricing/profitability analysis</a:t>
                      </a:r>
                      <a:endParaRPr lang="en-US" sz="1200" dirty="0"/>
                    </a:p>
                  </a:txBody>
                  <a:tcPr/>
                </a:tc>
                <a:tc>
                  <a:txBody>
                    <a:bodyPr/>
                    <a:lstStyle/>
                    <a:p>
                      <a:r>
                        <a:rPr lang="en-US" sz="1200" dirty="0" smtClean="0"/>
                        <a:t>Contract cost analysis</a:t>
                      </a:r>
                      <a:endParaRPr lang="en-US" sz="1200" dirty="0"/>
                    </a:p>
                  </a:txBody>
                  <a:tcPr/>
                </a:tc>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xmlns="" val="3821327539"/>
              </p:ext>
            </p:extLst>
          </p:nvPr>
        </p:nvGraphicFramePr>
        <p:xfrm>
          <a:off x="3492055" y="3644900"/>
          <a:ext cx="8215758" cy="1290320"/>
        </p:xfrm>
        <a:graphic>
          <a:graphicData uri="http://schemas.openxmlformats.org/drawingml/2006/table">
            <a:tbl>
              <a:tblPr firstRow="1" bandRow="1">
                <a:tableStyleId>{6E25E649-3F16-4E02-A733-19D2CDBF48F0}</a:tableStyleId>
              </a:tblPr>
              <a:tblGrid>
                <a:gridCol w="2560395"/>
                <a:gridCol w="3108113"/>
                <a:gridCol w="2547250"/>
              </a:tblGrid>
              <a:tr h="0">
                <a:tc gridSpan="3">
                  <a:txBody>
                    <a:bodyPr/>
                    <a:lstStyle/>
                    <a:p>
                      <a:pPr algn="ctr"/>
                      <a:r>
                        <a:rPr lang="en-US" sz="1200" dirty="0" smtClean="0"/>
                        <a:t>Knowledge-level Systems</a:t>
                      </a:r>
                      <a:endParaRPr lang="en-US" sz="1200" dirty="0"/>
                    </a:p>
                  </a:txBody>
                  <a:tcPr/>
                </a:tc>
                <a:tc hMerge="1">
                  <a:txBody>
                    <a:bodyPr/>
                    <a:lstStyle/>
                    <a:p>
                      <a:endParaRPr lang="en-US" dirty="0"/>
                    </a:p>
                  </a:txBody>
                  <a:tcPr/>
                </a:tc>
                <a:tc hMerge="1">
                  <a:txBody>
                    <a:bodyPr/>
                    <a:lstStyle/>
                    <a:p>
                      <a:endParaRPr lang="en-US" dirty="0"/>
                    </a:p>
                  </a:txBody>
                  <a:tcPr/>
                </a:tc>
              </a:tr>
              <a:tr h="370840">
                <a:tc>
                  <a:txBody>
                    <a:bodyPr/>
                    <a:lstStyle/>
                    <a:p>
                      <a:r>
                        <a:rPr lang="en-US" sz="1200" dirty="0" smtClean="0"/>
                        <a:t>Engineering workstations</a:t>
                      </a:r>
                      <a:endParaRPr lang="en-US" sz="1200" dirty="0"/>
                    </a:p>
                  </a:txBody>
                  <a:tcPr/>
                </a:tc>
                <a:tc>
                  <a:txBody>
                    <a:bodyPr/>
                    <a:lstStyle/>
                    <a:p>
                      <a:r>
                        <a:rPr lang="en-US" sz="1200" dirty="0" smtClean="0"/>
                        <a:t>Graphic workstations</a:t>
                      </a:r>
                      <a:endParaRPr lang="en-US" sz="1200" dirty="0"/>
                    </a:p>
                  </a:txBody>
                  <a:tcPr/>
                </a:tc>
                <a:tc>
                  <a:txBody>
                    <a:bodyPr/>
                    <a:lstStyle/>
                    <a:p>
                      <a:r>
                        <a:rPr lang="en-US" sz="1200" dirty="0" smtClean="0"/>
                        <a:t>Managerial</a:t>
                      </a:r>
                      <a:r>
                        <a:rPr lang="en-US" sz="1200" baseline="0" dirty="0" smtClean="0"/>
                        <a:t> Workstations</a:t>
                      </a:r>
                      <a:endParaRPr lang="en-US" sz="1200" dirty="0"/>
                    </a:p>
                  </a:txBody>
                  <a:tcPr/>
                </a:tc>
              </a:tr>
              <a:tr h="0">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Word processing</a:t>
                      </a:r>
                      <a:endParaRPr lang="en-US" sz="1200" dirty="0"/>
                    </a:p>
                  </a:txBody>
                  <a:tcPr/>
                </a:tc>
                <a:tc>
                  <a:txBody>
                    <a:bodyPr/>
                    <a:lstStyle/>
                    <a:p>
                      <a:r>
                        <a:rPr lang="en-US" sz="1200" dirty="0" smtClean="0"/>
                        <a:t>Document imaging</a:t>
                      </a:r>
                      <a:endParaRPr lang="en-US" sz="1200" dirty="0"/>
                    </a:p>
                  </a:txBody>
                  <a:tcPr/>
                </a:tc>
                <a:tc>
                  <a:txBody>
                    <a:bodyPr/>
                    <a:lstStyle/>
                    <a:p>
                      <a:r>
                        <a:rPr lang="en-US" sz="1200" dirty="0" smtClean="0"/>
                        <a:t>Electronic Calendars</a:t>
                      </a:r>
                      <a:endParaRPr lang="en-US" sz="1200" dirty="0"/>
                    </a:p>
                  </a:txBody>
                  <a:tcPr/>
                </a:tc>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xmlns="" val="3787225783"/>
              </p:ext>
            </p:extLst>
          </p:nvPr>
        </p:nvGraphicFramePr>
        <p:xfrm>
          <a:off x="3505200" y="5029200"/>
          <a:ext cx="8202615" cy="1280160"/>
        </p:xfrm>
        <a:graphic>
          <a:graphicData uri="http://schemas.openxmlformats.org/drawingml/2006/table">
            <a:tbl>
              <a:tblPr firstRow="1" bandRow="1">
                <a:tableStyleId>{74C1A8A3-306A-4EB7-A6B1-4F7E0EB9C5D6}</a:tableStyleId>
              </a:tblPr>
              <a:tblGrid>
                <a:gridCol w="1640523"/>
                <a:gridCol w="1640523"/>
                <a:gridCol w="1640523"/>
                <a:gridCol w="1640523"/>
                <a:gridCol w="1640523"/>
              </a:tblGrid>
              <a:tr h="0">
                <a:tc gridSpan="5">
                  <a:txBody>
                    <a:bodyPr/>
                    <a:lstStyle/>
                    <a:p>
                      <a:pPr algn="ctr"/>
                      <a:r>
                        <a:rPr lang="en-US" sz="1200" dirty="0" smtClean="0"/>
                        <a:t>Operational-level Systems</a:t>
                      </a:r>
                      <a:endParaRPr lang="en-US" sz="12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200" dirty="0" smtClean="0"/>
                        <a:t>Order tracking,</a:t>
                      </a:r>
                    </a:p>
                    <a:p>
                      <a:r>
                        <a:rPr lang="en-US" sz="1200" dirty="0" smtClean="0"/>
                        <a:t>Order processing</a:t>
                      </a:r>
                      <a:endParaRPr lang="en-US" sz="1200" dirty="0"/>
                    </a:p>
                  </a:txBody>
                  <a:tcPr/>
                </a:tc>
                <a:tc>
                  <a:txBody>
                    <a:bodyPr/>
                    <a:lstStyle/>
                    <a:p>
                      <a:r>
                        <a:rPr lang="en-US" sz="1200" dirty="0" smtClean="0"/>
                        <a:t>Machine control,</a:t>
                      </a:r>
                    </a:p>
                    <a:p>
                      <a:r>
                        <a:rPr lang="en-US" sz="1200" dirty="0" smtClean="0"/>
                        <a:t>Plant Scheduling,</a:t>
                      </a:r>
                    </a:p>
                    <a:p>
                      <a:r>
                        <a:rPr lang="en-US" sz="1200" dirty="0" smtClean="0"/>
                        <a:t>Material Movement</a:t>
                      </a:r>
                      <a:r>
                        <a:rPr lang="en-US" sz="1200" baseline="0" dirty="0" smtClean="0"/>
                        <a:t> control</a:t>
                      </a:r>
                      <a:endParaRPr lang="en-US" sz="1200" dirty="0"/>
                    </a:p>
                  </a:txBody>
                  <a:tcPr/>
                </a:tc>
                <a:tc>
                  <a:txBody>
                    <a:bodyPr/>
                    <a:lstStyle/>
                    <a:p>
                      <a:r>
                        <a:rPr lang="en-US" sz="1200" dirty="0" smtClean="0"/>
                        <a:t>Securities trading,</a:t>
                      </a:r>
                    </a:p>
                    <a:p>
                      <a:r>
                        <a:rPr lang="en-US" sz="1200" dirty="0" smtClean="0"/>
                        <a:t>Cash</a:t>
                      </a:r>
                      <a:r>
                        <a:rPr lang="en-US" sz="1200" baseline="0" dirty="0" smtClean="0"/>
                        <a:t> management</a:t>
                      </a:r>
                      <a:endParaRPr lang="en-US" sz="1200" dirty="0"/>
                    </a:p>
                  </a:txBody>
                  <a:tcPr/>
                </a:tc>
                <a:tc>
                  <a:txBody>
                    <a:bodyPr/>
                    <a:lstStyle/>
                    <a:p>
                      <a:r>
                        <a:rPr lang="en-US" sz="1200" dirty="0" smtClean="0"/>
                        <a:t>Payroll,</a:t>
                      </a:r>
                    </a:p>
                    <a:p>
                      <a:r>
                        <a:rPr lang="en-US" sz="1200" dirty="0" smtClean="0"/>
                        <a:t>Account Payable,</a:t>
                      </a:r>
                    </a:p>
                    <a:p>
                      <a:r>
                        <a:rPr lang="en-US" sz="1200" dirty="0" smtClean="0"/>
                        <a:t>Account Receivable</a:t>
                      </a:r>
                      <a:endParaRPr lang="en-US" sz="1200" dirty="0"/>
                    </a:p>
                  </a:txBody>
                  <a:tcPr/>
                </a:tc>
                <a:tc>
                  <a:txBody>
                    <a:bodyPr/>
                    <a:lstStyle/>
                    <a:p>
                      <a:r>
                        <a:rPr lang="en-US" sz="1200" dirty="0" smtClean="0"/>
                        <a:t>Compensation,</a:t>
                      </a:r>
                    </a:p>
                    <a:p>
                      <a:r>
                        <a:rPr lang="en-US" sz="1200" dirty="0" smtClean="0"/>
                        <a:t>Training &amp; development,</a:t>
                      </a:r>
                    </a:p>
                    <a:p>
                      <a:r>
                        <a:rPr lang="en-US" sz="1200" dirty="0" smtClean="0"/>
                        <a:t>Employee</a:t>
                      </a:r>
                      <a:r>
                        <a:rPr lang="en-US" sz="1200" baseline="0" dirty="0" smtClean="0"/>
                        <a:t> record keeping</a:t>
                      </a:r>
                      <a:endParaRPr lang="en-US" sz="1200" dirty="0" smtClean="0"/>
                    </a:p>
                  </a:txBody>
                  <a:tcPr/>
                </a:tc>
              </a:tr>
            </a:tbl>
          </a:graphicData>
        </a:graphic>
      </p:graphicFrame>
      <p:sp>
        <p:nvSpPr>
          <p:cNvPr id="9" name="Pentagon 8"/>
          <p:cNvSpPr/>
          <p:nvPr/>
        </p:nvSpPr>
        <p:spPr>
          <a:xfrm>
            <a:off x="482600" y="1371600"/>
            <a:ext cx="2870200" cy="5334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Executive Support Systems (ESS)</a:t>
            </a:r>
            <a:endParaRPr lang="en-US" sz="1400" dirty="0"/>
          </a:p>
        </p:txBody>
      </p:sp>
      <p:sp>
        <p:nvSpPr>
          <p:cNvPr id="11" name="Pentagon 10"/>
          <p:cNvSpPr/>
          <p:nvPr/>
        </p:nvSpPr>
        <p:spPr>
          <a:xfrm>
            <a:off x="482600" y="2374900"/>
            <a:ext cx="2870200" cy="533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Management Information Systems (MIS)</a:t>
            </a:r>
            <a:endParaRPr lang="en-US" sz="1400" dirty="0"/>
          </a:p>
        </p:txBody>
      </p:sp>
      <p:sp>
        <p:nvSpPr>
          <p:cNvPr id="12" name="Pentagon 11"/>
          <p:cNvSpPr/>
          <p:nvPr/>
        </p:nvSpPr>
        <p:spPr>
          <a:xfrm>
            <a:off x="482600" y="3035300"/>
            <a:ext cx="2870200" cy="533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Decision Support Systems (DSS)</a:t>
            </a:r>
            <a:endParaRPr lang="en-US" sz="1400" dirty="0"/>
          </a:p>
        </p:txBody>
      </p:sp>
      <p:sp>
        <p:nvSpPr>
          <p:cNvPr id="13" name="Pentagon 12"/>
          <p:cNvSpPr/>
          <p:nvPr/>
        </p:nvSpPr>
        <p:spPr>
          <a:xfrm>
            <a:off x="482600" y="3835400"/>
            <a:ext cx="28702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Knowledge Work Systems (KWS)</a:t>
            </a:r>
            <a:endParaRPr lang="en-US" sz="1400" dirty="0"/>
          </a:p>
        </p:txBody>
      </p:sp>
      <p:sp>
        <p:nvSpPr>
          <p:cNvPr id="14" name="Pentagon 13"/>
          <p:cNvSpPr/>
          <p:nvPr/>
        </p:nvSpPr>
        <p:spPr>
          <a:xfrm>
            <a:off x="482600" y="4406900"/>
            <a:ext cx="28702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Office Automation Systems (OAS)</a:t>
            </a:r>
            <a:endParaRPr lang="en-US" sz="1400" dirty="0"/>
          </a:p>
        </p:txBody>
      </p:sp>
      <p:sp>
        <p:nvSpPr>
          <p:cNvPr id="15" name="Pentagon 14"/>
          <p:cNvSpPr/>
          <p:nvPr/>
        </p:nvSpPr>
        <p:spPr>
          <a:xfrm>
            <a:off x="482600" y="5499100"/>
            <a:ext cx="2870200" cy="533400"/>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smtClean="0"/>
              <a:t>Transaction Processing Systems (TPS)</a:t>
            </a:r>
            <a:endParaRPr lang="en-US" sz="1400" dirty="0"/>
          </a:p>
        </p:txBody>
      </p:sp>
      <p:sp>
        <p:nvSpPr>
          <p:cNvPr id="16" name="TextBox 15"/>
          <p:cNvSpPr txBox="1"/>
          <p:nvPr/>
        </p:nvSpPr>
        <p:spPr>
          <a:xfrm>
            <a:off x="3505199" y="6381234"/>
            <a:ext cx="1449436" cy="246221"/>
          </a:xfrm>
          <a:prstGeom prst="rect">
            <a:avLst/>
          </a:prstGeom>
          <a:noFill/>
        </p:spPr>
        <p:txBody>
          <a:bodyPr wrap="none" rtlCol="0">
            <a:spAutoFit/>
          </a:bodyPr>
          <a:lstStyle/>
          <a:p>
            <a:r>
              <a:rPr lang="en-US" sz="1000" dirty="0" smtClean="0"/>
              <a:t>Sales and marketing</a:t>
            </a:r>
            <a:endParaRPr lang="en-US" sz="1000" dirty="0"/>
          </a:p>
        </p:txBody>
      </p:sp>
      <p:sp>
        <p:nvSpPr>
          <p:cNvPr id="17" name="TextBox 16"/>
          <p:cNvSpPr txBox="1"/>
          <p:nvPr/>
        </p:nvSpPr>
        <p:spPr>
          <a:xfrm>
            <a:off x="5245099" y="6381234"/>
            <a:ext cx="1111202" cy="246221"/>
          </a:xfrm>
          <a:prstGeom prst="rect">
            <a:avLst/>
          </a:prstGeom>
          <a:noFill/>
        </p:spPr>
        <p:txBody>
          <a:bodyPr wrap="none" rtlCol="0">
            <a:spAutoFit/>
          </a:bodyPr>
          <a:lstStyle/>
          <a:p>
            <a:r>
              <a:rPr lang="en-US" sz="1000" dirty="0" smtClean="0"/>
              <a:t>Manufacturing</a:t>
            </a:r>
            <a:endParaRPr lang="en-US" sz="1000" dirty="0"/>
          </a:p>
        </p:txBody>
      </p:sp>
      <p:sp>
        <p:nvSpPr>
          <p:cNvPr id="18" name="TextBox 17"/>
          <p:cNvSpPr txBox="1"/>
          <p:nvPr/>
        </p:nvSpPr>
        <p:spPr>
          <a:xfrm>
            <a:off x="6772370" y="6381234"/>
            <a:ext cx="684803" cy="246221"/>
          </a:xfrm>
          <a:prstGeom prst="rect">
            <a:avLst/>
          </a:prstGeom>
          <a:noFill/>
        </p:spPr>
        <p:txBody>
          <a:bodyPr wrap="none" rtlCol="0">
            <a:spAutoFit/>
          </a:bodyPr>
          <a:lstStyle/>
          <a:p>
            <a:r>
              <a:rPr lang="en-US" sz="1000" dirty="0" smtClean="0"/>
              <a:t>Finance</a:t>
            </a:r>
            <a:endParaRPr lang="en-US" sz="1000" dirty="0"/>
          </a:p>
        </p:txBody>
      </p:sp>
      <p:sp>
        <p:nvSpPr>
          <p:cNvPr id="19" name="TextBox 18"/>
          <p:cNvSpPr txBox="1"/>
          <p:nvPr/>
        </p:nvSpPr>
        <p:spPr>
          <a:xfrm>
            <a:off x="8534399" y="6381234"/>
            <a:ext cx="920445" cy="246221"/>
          </a:xfrm>
          <a:prstGeom prst="rect">
            <a:avLst/>
          </a:prstGeom>
          <a:noFill/>
        </p:spPr>
        <p:txBody>
          <a:bodyPr wrap="none" rtlCol="0">
            <a:spAutoFit/>
          </a:bodyPr>
          <a:lstStyle/>
          <a:p>
            <a:r>
              <a:rPr lang="en-US" sz="1000" dirty="0" smtClean="0"/>
              <a:t>Accounting</a:t>
            </a:r>
            <a:endParaRPr lang="en-US" sz="1000" dirty="0"/>
          </a:p>
        </p:txBody>
      </p:sp>
      <p:sp>
        <p:nvSpPr>
          <p:cNvPr id="20" name="TextBox 19"/>
          <p:cNvSpPr txBox="1"/>
          <p:nvPr/>
        </p:nvSpPr>
        <p:spPr>
          <a:xfrm>
            <a:off x="10147299" y="6381234"/>
            <a:ext cx="1261884" cy="246221"/>
          </a:xfrm>
          <a:prstGeom prst="rect">
            <a:avLst/>
          </a:prstGeom>
          <a:noFill/>
        </p:spPr>
        <p:txBody>
          <a:bodyPr wrap="none" rtlCol="0">
            <a:spAutoFit/>
          </a:bodyPr>
          <a:lstStyle/>
          <a:p>
            <a:r>
              <a:rPr lang="en-US" sz="1000" dirty="0" smtClean="0"/>
              <a:t>Human resources</a:t>
            </a:r>
            <a:endParaRPr lang="en-US" sz="1000" dirty="0"/>
          </a:p>
        </p:txBody>
      </p:sp>
    </p:spTree>
    <p:extLst>
      <p:ext uri="{BB962C8B-B14F-4D97-AF65-F5344CB8AC3E}">
        <p14:creationId xmlns:p14="http://schemas.microsoft.com/office/powerpoint/2010/main" xmlns="" val="250337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Systems (Knowledge-based systems)</a:t>
            </a:r>
            <a:endParaRPr lang="en-US" dirty="0"/>
          </a:p>
        </p:txBody>
      </p:sp>
      <p:sp>
        <p:nvSpPr>
          <p:cNvPr id="3" name="Content Placeholder 2"/>
          <p:cNvSpPr>
            <a:spLocks noGrp="1"/>
          </p:cNvSpPr>
          <p:nvPr>
            <p:ph idx="1"/>
          </p:nvPr>
        </p:nvSpPr>
        <p:spPr/>
        <p:txBody>
          <a:bodyPr/>
          <a:lstStyle/>
          <a:p>
            <a:r>
              <a:rPr lang="en-US" dirty="0" smtClean="0"/>
              <a:t>Characteristics</a:t>
            </a:r>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20</a:t>
            </a:fld>
            <a:endParaRPr lang="en-US"/>
          </a:p>
        </p:txBody>
      </p:sp>
    </p:spTree>
    <p:extLst>
      <p:ext uri="{BB962C8B-B14F-4D97-AF65-F5344CB8AC3E}">
        <p14:creationId xmlns:p14="http://schemas.microsoft.com/office/powerpoint/2010/main" xmlns="" val="891365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Systems (Knowledge-based systems)</a:t>
            </a:r>
          </a:p>
        </p:txBody>
      </p:sp>
      <p:sp>
        <p:nvSpPr>
          <p:cNvPr id="3" name="Content Placeholder 2"/>
          <p:cNvSpPr>
            <a:spLocks noGrp="1"/>
          </p:cNvSpPr>
          <p:nvPr>
            <p:ph idx="1"/>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21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969583190"/>
              </p:ext>
            </p:extLst>
          </p:nvPr>
        </p:nvGraphicFramePr>
        <p:xfrm>
          <a:off x="2895600" y="2815166"/>
          <a:ext cx="8128000" cy="1854200"/>
        </p:xfrm>
        <a:graphic>
          <a:graphicData uri="http://schemas.openxmlformats.org/drawingml/2006/table">
            <a:tbl>
              <a:tblPr bandRow="1">
                <a:tableStyleId>{21E4AEA4-8DFA-4A89-87EB-49C32662AFE0}</a:tableStyleId>
              </a:tblPr>
              <a:tblGrid>
                <a:gridCol w="812800"/>
                <a:gridCol w="812800"/>
                <a:gridCol w="812800"/>
                <a:gridCol w="812800"/>
                <a:gridCol w="812800"/>
                <a:gridCol w="812800"/>
                <a:gridCol w="812800"/>
                <a:gridCol w="812800"/>
                <a:gridCol w="812800"/>
                <a:gridCol w="8128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660885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solidFill>
                  <a:srgbClr val="A02F10"/>
                </a:solidFill>
              </a:rPr>
              <a:t>Systems Development Live Cycle (SDLC)</a:t>
            </a:r>
            <a:endParaRPr lang="en-US" b="1" i="1">
              <a:solidFill>
                <a:srgbClr val="A02F10"/>
              </a:solidFill>
            </a:endParaRPr>
          </a:p>
        </p:txBody>
      </p:sp>
      <p:sp>
        <p:nvSpPr>
          <p:cNvPr id="3" name="Text Placeholder 2"/>
          <p:cNvSpPr>
            <a:spLocks noGrp="1"/>
          </p:cNvSpPr>
          <p:nvPr>
            <p:ph type="body" idx="1"/>
          </p:nvPr>
        </p:nvSpPr>
        <p:spPr/>
        <p:txBody>
          <a:bodyPr/>
          <a:lstStyle/>
          <a:p>
            <a:r>
              <a:rPr lang="en-US" smtClean="0"/>
              <a:t>Siklus Hidup Pengembangan Sistem</a:t>
            </a:r>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pPr/>
              <a:t>22</a:t>
            </a:fld>
            <a:endParaRPr lang="en-US"/>
          </a:p>
        </p:txBody>
      </p:sp>
    </p:spTree>
    <p:extLst>
      <p:ext uri="{BB962C8B-B14F-4D97-AF65-F5344CB8AC3E}">
        <p14:creationId xmlns:p14="http://schemas.microsoft.com/office/powerpoint/2010/main" xmlns="" val="242948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SDLC</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885960872"/>
              </p:ext>
            </p:extLst>
          </p:nvPr>
        </p:nvGraphicFramePr>
        <p:xfrm>
          <a:off x="1631270" y="2017485"/>
          <a:ext cx="8915400" cy="4315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pPr/>
              <a:t>23</a:t>
            </a:fld>
            <a:endParaRPr lang="en-US"/>
          </a:p>
        </p:txBody>
      </p:sp>
    </p:spTree>
    <p:extLst>
      <p:ext uri="{BB962C8B-B14F-4D97-AF65-F5344CB8AC3E}">
        <p14:creationId xmlns:p14="http://schemas.microsoft.com/office/powerpoint/2010/main" xmlns="" val="4054767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Tentang SDLC</a:t>
            </a:r>
            <a:endParaRPr lang="en-US"/>
          </a:p>
        </p:txBody>
      </p:sp>
      <p:sp>
        <p:nvSpPr>
          <p:cNvPr id="3" name="Content Placeholder 2"/>
          <p:cNvSpPr>
            <a:spLocks noGrp="1"/>
          </p:cNvSpPr>
          <p:nvPr>
            <p:ph idx="1"/>
          </p:nvPr>
        </p:nvSpPr>
        <p:spPr/>
        <p:txBody>
          <a:bodyPr/>
          <a:lstStyle/>
          <a:p>
            <a:r>
              <a:rPr lang="en-US" smtClean="0"/>
              <a:t>Tahapan-tahapan dalam pengembangan sistem</a:t>
            </a:r>
          </a:p>
          <a:p>
            <a:r>
              <a:rPr lang="en-US" smtClean="0"/>
              <a:t>SDLC bisa diakukan secara </a:t>
            </a:r>
            <a:r>
              <a:rPr lang="en-US" b="1" smtClean="0"/>
              <a:t>berurutan</a:t>
            </a:r>
            <a:r>
              <a:rPr lang="en-US" smtClean="0"/>
              <a:t>, </a:t>
            </a:r>
            <a:r>
              <a:rPr lang="en-US" b="1" smtClean="0"/>
              <a:t>secara bertahap</a:t>
            </a:r>
            <a:r>
              <a:rPr lang="en-US" smtClean="0"/>
              <a:t>, </a:t>
            </a:r>
            <a:r>
              <a:rPr lang="en-US" b="1" smtClean="0"/>
              <a:t>secara berulang</a:t>
            </a:r>
            <a:r>
              <a:rPr lang="en-US" smtClean="0"/>
              <a:t>, atau dengan </a:t>
            </a:r>
            <a:r>
              <a:rPr lang="en-US" b="1" smtClean="0"/>
              <a:t>pola yang lain</a:t>
            </a:r>
            <a:r>
              <a:rPr lang="en-US" smtClean="0"/>
              <a:t>. </a:t>
            </a:r>
          </a:p>
          <a:p>
            <a:r>
              <a:rPr lang="en-US" smtClean="0"/>
              <a:t>Tiap tahap bisa diimplementasikan dengan teknik/metode tertentu.</a:t>
            </a:r>
          </a:p>
          <a:p>
            <a:r>
              <a:rPr lang="en-US" smtClean="0"/>
              <a:t>Pada tiap tahap menghasilkan </a:t>
            </a:r>
            <a:r>
              <a:rPr lang="en-US" i="1" smtClean="0"/>
              <a:t>deliverables</a:t>
            </a:r>
            <a:r>
              <a:rPr lang="en-US" smtClean="0"/>
              <a:t>. (berupa dokumen)</a:t>
            </a:r>
          </a:p>
          <a:p>
            <a:r>
              <a:rPr lang="en-US" smtClean="0"/>
              <a:t>Bersifat </a:t>
            </a:r>
            <a:r>
              <a:rPr lang="en-US" b="1" i="1" smtClean="0">
                <a:solidFill>
                  <a:srgbClr val="0070C0"/>
                </a:solidFill>
              </a:rPr>
              <a:t>gradual refinement</a:t>
            </a:r>
            <a:r>
              <a:rPr lang="en-US" i="1" smtClean="0"/>
              <a:t>, </a:t>
            </a:r>
          </a:p>
          <a:p>
            <a:pPr marL="457200" lvl="1" indent="0">
              <a:buNone/>
            </a:pPr>
            <a:r>
              <a:rPr lang="en-US" smtClean="0"/>
              <a:t>Deliverables yang dihasilkan pada tahap analisa digunakan sebagai input di tahap desain, dimana deliverables tsb akan diperbaiki untuk menghasilkan deliverables lain yang lebih detil tentang bagaimana sistem harus dibangun (output desain). </a:t>
            </a:r>
          </a:p>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pPr/>
              <a:t>24</a:t>
            </a:fld>
            <a:endParaRPr lang="en-US"/>
          </a:p>
        </p:txBody>
      </p:sp>
    </p:spTree>
    <p:extLst>
      <p:ext uri="{BB962C8B-B14F-4D97-AF65-F5344CB8AC3E}">
        <p14:creationId xmlns:p14="http://schemas.microsoft.com/office/powerpoint/2010/main" xmlns="" val="2683991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Motivasi</a:t>
            </a:r>
            <a:endParaRPr lang="en-US" dirty="0"/>
          </a:p>
        </p:txBody>
      </p:sp>
      <p:sp>
        <p:nvSpPr>
          <p:cNvPr id="3" name="Content Placeholder 2"/>
          <p:cNvSpPr>
            <a:spLocks noGrp="1"/>
          </p:cNvSpPr>
          <p:nvPr>
            <p:ph idx="1"/>
          </p:nvPr>
        </p:nvSpPr>
        <p:spPr/>
        <p:txBody>
          <a:bodyPr/>
          <a:lstStyle/>
          <a:p>
            <a:pPr>
              <a:lnSpc>
                <a:spcPct val="150000"/>
              </a:lnSpc>
            </a:pPr>
            <a:r>
              <a:rPr lang="id-ID" sz="2200" dirty="0" smtClean="0"/>
              <a:t>Banyaknya sistem yang ditinggalkan (dibangun, tetapi tidak digunakan) karena </a:t>
            </a:r>
            <a:r>
              <a:rPr lang="id-ID" sz="2200" b="1" dirty="0" smtClean="0"/>
              <a:t>Analyst</a:t>
            </a:r>
            <a:r>
              <a:rPr lang="id-ID" sz="2200" dirty="0" smtClean="0"/>
              <a:t> mencoba membangun sistem yang hebat </a:t>
            </a:r>
            <a:r>
              <a:rPr lang="id-ID" sz="2200" dirty="0" smtClean="0">
                <a:solidFill>
                  <a:srgbClr val="FF0000"/>
                </a:solidFill>
              </a:rPr>
              <a:t>tanpa memahami kebutuhan organisasi</a:t>
            </a:r>
          </a:p>
          <a:p>
            <a:pPr>
              <a:lnSpc>
                <a:spcPct val="150000"/>
              </a:lnSpc>
            </a:pPr>
            <a:r>
              <a:rPr lang="id-ID" sz="2200" dirty="0" smtClean="0"/>
              <a:t>Tujuan utama:</a:t>
            </a:r>
          </a:p>
          <a:p>
            <a:pPr lvl="1">
              <a:lnSpc>
                <a:spcPct val="150000"/>
              </a:lnSpc>
            </a:pPr>
            <a:r>
              <a:rPr lang="id-ID" sz="1800" dirty="0" smtClean="0">
                <a:solidFill>
                  <a:srgbClr val="3366FF"/>
                </a:solidFill>
              </a:rPr>
              <a:t>Memberikan/menambahkan nilai ke organisasi</a:t>
            </a:r>
            <a:endParaRPr lang="en-US" sz="1800" dirty="0">
              <a:solidFill>
                <a:srgbClr val="3366FF"/>
              </a:solidFill>
            </a:endParaRPr>
          </a:p>
        </p:txBody>
      </p:sp>
      <p:sp>
        <p:nvSpPr>
          <p:cNvPr id="4" name="Slide Number Placeholder 3"/>
          <p:cNvSpPr>
            <a:spLocks noGrp="1"/>
          </p:cNvSpPr>
          <p:nvPr>
            <p:ph type="sldNum" sz="quarter" idx="12"/>
          </p:nvPr>
        </p:nvSpPr>
        <p:spPr/>
        <p:txBody>
          <a:bodyPr/>
          <a:lstStyle/>
          <a:p>
            <a:fld id="{3EF9037E-B95A-4A21-A2BC-48CED049D7B5}" type="slidenum">
              <a:rPr lang="en-US" smtClean="0"/>
              <a:pPr/>
              <a:t>25</a:t>
            </a:fld>
            <a:endParaRPr lang="en-US"/>
          </a:p>
        </p:txBody>
      </p:sp>
    </p:spTree>
    <p:extLst>
      <p:ext uri="{BB962C8B-B14F-4D97-AF65-F5344CB8AC3E}">
        <p14:creationId xmlns:p14="http://schemas.microsoft.com/office/powerpoint/2010/main" xmlns="" val="235782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Planning</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pPr/>
              <a:t>26</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xmlns="" val="2721250876"/>
              </p:ext>
            </p:extLst>
          </p:nvPr>
        </p:nvGraphicFramePr>
        <p:xfrm>
          <a:off x="5744481" y="1809750"/>
          <a:ext cx="5760130" cy="3875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20859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Pengertian</a:t>
            </a:r>
            <a:endParaRPr lang="en-US"/>
          </a:p>
        </p:txBody>
      </p:sp>
      <p:sp>
        <p:nvSpPr>
          <p:cNvPr id="3" name="Content Placeholder 2"/>
          <p:cNvSpPr>
            <a:spLocks noGrp="1"/>
          </p:cNvSpPr>
          <p:nvPr>
            <p:ph idx="1"/>
          </p:nvPr>
        </p:nvSpPr>
        <p:spPr/>
        <p:txBody>
          <a:bodyPr/>
          <a:lstStyle/>
          <a:p>
            <a:r>
              <a:rPr lang="en-US" b="1" smtClean="0"/>
              <a:t>MEMAHAMI </a:t>
            </a:r>
            <a:endParaRPr lang="en-US" b="1"/>
          </a:p>
        </p:txBody>
      </p:sp>
      <p:sp>
        <p:nvSpPr>
          <p:cNvPr id="4" name="Slide Number Placeholder 3"/>
          <p:cNvSpPr>
            <a:spLocks noGrp="1"/>
          </p:cNvSpPr>
          <p:nvPr>
            <p:ph type="sldNum" sz="quarter" idx="12"/>
          </p:nvPr>
        </p:nvSpPr>
        <p:spPr/>
        <p:txBody>
          <a:bodyPr/>
          <a:lstStyle/>
          <a:p>
            <a:fld id="{3EF9037E-B95A-4A21-A2BC-48CED049D7B5}" type="slidenum">
              <a:rPr lang="en-US" smtClean="0"/>
              <a:pPr/>
              <a:t>27</a:t>
            </a:fld>
            <a:endParaRPr lang="en-US"/>
          </a:p>
        </p:txBody>
      </p:sp>
      <p:grpSp>
        <p:nvGrpSpPr>
          <p:cNvPr id="9" name="Group 8"/>
          <p:cNvGrpSpPr/>
          <p:nvPr/>
        </p:nvGrpSpPr>
        <p:grpSpPr>
          <a:xfrm>
            <a:off x="9831135" y="116114"/>
            <a:ext cx="1853484" cy="671669"/>
            <a:chOff x="9831135" y="116114"/>
            <a:chExt cx="1853484" cy="671669"/>
          </a:xfrm>
        </p:grpSpPr>
        <p:grpSp>
          <p:nvGrpSpPr>
            <p:cNvPr id="5" name="Group 4"/>
            <p:cNvGrpSpPr/>
            <p:nvPr/>
          </p:nvGrpSpPr>
          <p:grpSpPr>
            <a:xfrm>
              <a:off x="9831135" y="279779"/>
              <a:ext cx="1809322" cy="508004"/>
              <a:chOff x="3446664" y="1617"/>
              <a:chExt cx="2022071" cy="1011035"/>
            </a:xfrm>
            <a:effectLst>
              <a:outerShdw blurRad="50800" dist="38100" dir="2700000" algn="tl" rotWithShape="0">
                <a:prstClr val="black">
                  <a:alpha val="40000"/>
                </a:prstClr>
              </a:outerShdw>
            </a:effectLst>
          </p:grpSpPr>
          <p:sp>
            <p:nvSpPr>
              <p:cNvPr id="6" name="Rounded Rectangle 5"/>
              <p:cNvSpPr/>
              <p:nvPr/>
            </p:nvSpPr>
            <p:spPr>
              <a:xfrm>
                <a:off x="3446664" y="1617"/>
                <a:ext cx="2022071" cy="101103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ounded Rectangle 4"/>
              <p:cNvSpPr/>
              <p:nvPr/>
            </p:nvSpPr>
            <p:spPr>
              <a:xfrm>
                <a:off x="3496019" y="50972"/>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Planning</a:t>
                </a:r>
                <a:endParaRPr lang="en-US" sz="1800" kern="1200" dirty="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grpSp>
      <p:sp>
        <p:nvSpPr>
          <p:cNvPr id="10" name="TextBox 9"/>
          <p:cNvSpPr txBox="1"/>
          <p:nvPr/>
        </p:nvSpPr>
        <p:spPr>
          <a:xfrm>
            <a:off x="2211464" y="2801962"/>
            <a:ext cx="5989107"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800" b="1" smtClean="0"/>
              <a:t>Mengapa SI harus dibangun??? </a:t>
            </a:r>
            <a:endParaRPr lang="en-US" sz="2800" b="1"/>
          </a:p>
        </p:txBody>
      </p:sp>
      <p:sp>
        <p:nvSpPr>
          <p:cNvPr id="11" name="TextBox 10"/>
          <p:cNvSpPr txBox="1"/>
          <p:nvPr/>
        </p:nvSpPr>
        <p:spPr>
          <a:xfrm>
            <a:off x="4628092" y="3905048"/>
            <a:ext cx="5989107" cy="95410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smtClean="0"/>
              <a:t>Bagaimana tim akan bekerja untuk membangun SI??</a:t>
            </a:r>
            <a:endParaRPr lang="en-US" sz="2800" b="1"/>
          </a:p>
        </p:txBody>
      </p:sp>
    </p:spTree>
    <p:extLst>
      <p:ext uri="{BB962C8B-B14F-4D97-AF65-F5344CB8AC3E}">
        <p14:creationId xmlns:p14="http://schemas.microsoft.com/office/powerpoint/2010/main" xmlns="" val="1817889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694689" y="624110"/>
            <a:ext cx="7997951" cy="1280890"/>
          </a:xfrm>
        </p:spPr>
        <p:txBody>
          <a:bodyPr/>
          <a:lstStyle/>
          <a:p>
            <a:r>
              <a:rPr lang="en-US" sz="3600" dirty="0" err="1"/>
              <a:t>Siapa</a:t>
            </a:r>
            <a:r>
              <a:rPr lang="en-US" sz="3600" dirty="0"/>
              <a:t> </a:t>
            </a:r>
            <a:r>
              <a:rPr lang="en-US" sz="3600" dirty="0" err="1"/>
              <a:t>saja</a:t>
            </a:r>
            <a:r>
              <a:rPr lang="en-US" sz="3600" dirty="0"/>
              <a:t> yang </a:t>
            </a:r>
            <a:r>
              <a:rPr lang="en-US" sz="3600" dirty="0" err="1" smtClean="0"/>
              <a:t>terlibat</a:t>
            </a:r>
            <a:r>
              <a:rPr lang="en-US" dirty="0" smtClean="0"/>
              <a:t>?</a:t>
            </a:r>
            <a:endParaRPr lang="en-US" dirty="0"/>
          </a:p>
        </p:txBody>
      </p:sp>
      <p:sp>
        <p:nvSpPr>
          <p:cNvPr id="226307" name="Rectangle 3"/>
          <p:cNvSpPr>
            <a:spLocks noGrp="1" noChangeArrowheads="1"/>
          </p:cNvSpPr>
          <p:nvPr>
            <p:ph idx="1"/>
          </p:nvPr>
        </p:nvSpPr>
        <p:spPr bwMode="auto">
          <a:xfrm>
            <a:off x="2209800" y="1981200"/>
            <a:ext cx="7772400" cy="4114800"/>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dirty="0"/>
              <a:t>Yang </a:t>
            </a:r>
            <a:r>
              <a:rPr lang="en-US" dirty="0" err="1"/>
              <a:t>terlibat</a:t>
            </a:r>
            <a:r>
              <a:rPr lang="en-US" dirty="0"/>
              <a:t> </a:t>
            </a:r>
            <a:r>
              <a:rPr lang="en-US" dirty="0" err="1"/>
              <a:t>meliputi</a:t>
            </a:r>
            <a:r>
              <a:rPr lang="en-US" dirty="0"/>
              <a:t>:</a:t>
            </a:r>
          </a:p>
          <a:p>
            <a:pPr lvl="1">
              <a:lnSpc>
                <a:spcPct val="90000"/>
              </a:lnSpc>
            </a:pPr>
            <a:r>
              <a:rPr lang="en-US" dirty="0" err="1" smtClean="0"/>
              <a:t>Pemakai</a:t>
            </a:r>
            <a:r>
              <a:rPr lang="en-US" dirty="0" smtClean="0"/>
              <a:t>.</a:t>
            </a:r>
          </a:p>
          <a:p>
            <a:pPr lvl="1">
              <a:lnSpc>
                <a:spcPct val="90000"/>
              </a:lnSpc>
            </a:pPr>
            <a:r>
              <a:rPr lang="en-US" dirty="0" err="1" smtClean="0"/>
              <a:t>Penganalis</a:t>
            </a:r>
            <a:r>
              <a:rPr lang="en-US" dirty="0" smtClean="0"/>
              <a:t>.</a:t>
            </a:r>
          </a:p>
          <a:p>
            <a:pPr lvl="1">
              <a:lnSpc>
                <a:spcPct val="90000"/>
              </a:lnSpc>
            </a:pPr>
            <a:r>
              <a:rPr lang="en-US" dirty="0" err="1" smtClean="0"/>
              <a:t>Manajer</a:t>
            </a:r>
            <a:r>
              <a:rPr lang="en-US" dirty="0" smtClean="0"/>
              <a:t> </a:t>
            </a:r>
            <a:r>
              <a:rPr lang="en-US" dirty="0" err="1" smtClean="0"/>
              <a:t>sistem</a:t>
            </a:r>
            <a:r>
              <a:rPr lang="en-US" dirty="0" smtClean="0"/>
              <a:t> yang </a:t>
            </a:r>
            <a:r>
              <a:rPr lang="en-US" dirty="0" err="1" smtClean="0"/>
              <a:t>bertugas</a:t>
            </a:r>
            <a:r>
              <a:rPr lang="en-US" dirty="0" smtClean="0"/>
              <a:t> </a:t>
            </a:r>
            <a:r>
              <a:rPr lang="en-US" dirty="0" err="1" smtClean="0"/>
              <a:t>untuk</a:t>
            </a:r>
            <a:r>
              <a:rPr lang="en-US" dirty="0" smtClean="0"/>
              <a:t> </a:t>
            </a:r>
            <a:r>
              <a:rPr lang="en-US" dirty="0" err="1" smtClean="0"/>
              <a:t>mengkoordinasikan</a:t>
            </a:r>
            <a:r>
              <a:rPr lang="en-US" dirty="0" smtClean="0"/>
              <a:t> </a:t>
            </a:r>
            <a:r>
              <a:rPr lang="en-US" dirty="0" err="1" smtClean="0"/>
              <a:t>proyek</a:t>
            </a:r>
            <a:r>
              <a:rPr lang="en-US" dirty="0" smtClean="0"/>
              <a:t>.</a:t>
            </a:r>
          </a:p>
          <a:p>
            <a:pPr>
              <a:lnSpc>
                <a:spcPct val="90000"/>
              </a:lnSpc>
            </a:pPr>
            <a:r>
              <a:rPr lang="en-US" dirty="0" err="1" smtClean="0"/>
              <a:t>Aktivitasnya</a:t>
            </a:r>
            <a:r>
              <a:rPr lang="en-US" dirty="0"/>
              <a:t>, </a:t>
            </a:r>
            <a:r>
              <a:rPr lang="en-US" dirty="0" err="1"/>
              <a:t>meliputi</a:t>
            </a:r>
            <a:r>
              <a:rPr lang="en-US" dirty="0"/>
              <a:t>:</a:t>
            </a:r>
          </a:p>
          <a:p>
            <a:pPr lvl="1">
              <a:lnSpc>
                <a:spcPct val="90000"/>
              </a:lnSpc>
            </a:pPr>
            <a:r>
              <a:rPr lang="en-US" dirty="0" err="1"/>
              <a:t>Wawancara</a:t>
            </a:r>
            <a:r>
              <a:rPr lang="en-US" dirty="0"/>
              <a:t> </a:t>
            </a:r>
            <a:r>
              <a:rPr lang="en-US" dirty="0" err="1"/>
              <a:t>terhadap</a:t>
            </a:r>
            <a:r>
              <a:rPr lang="en-US" dirty="0"/>
              <a:t> </a:t>
            </a:r>
            <a:r>
              <a:rPr lang="en-US" dirty="0" err="1"/>
              <a:t>manajemen</a:t>
            </a:r>
            <a:r>
              <a:rPr lang="en-US" dirty="0"/>
              <a:t> </a:t>
            </a:r>
            <a:r>
              <a:rPr lang="en-US" dirty="0" err="1"/>
              <a:t>pemakai</a:t>
            </a:r>
            <a:r>
              <a:rPr lang="en-US" dirty="0"/>
              <a:t>.</a:t>
            </a:r>
          </a:p>
          <a:p>
            <a:pPr lvl="1">
              <a:lnSpc>
                <a:spcPct val="90000"/>
              </a:lnSpc>
            </a:pPr>
            <a:r>
              <a:rPr lang="en-US" dirty="0" err="1"/>
              <a:t>Menyimpulkan</a:t>
            </a:r>
            <a:r>
              <a:rPr lang="en-US" dirty="0"/>
              <a:t> </a:t>
            </a:r>
            <a:r>
              <a:rPr lang="en-US" dirty="0" err="1"/>
              <a:t>pengetahuan</a:t>
            </a:r>
            <a:r>
              <a:rPr lang="en-US" dirty="0"/>
              <a:t> yang </a:t>
            </a:r>
            <a:r>
              <a:rPr lang="en-US" dirty="0" err="1"/>
              <a:t>diperoleh</a:t>
            </a:r>
            <a:r>
              <a:rPr lang="en-US" dirty="0"/>
              <a:t>.</a:t>
            </a:r>
          </a:p>
          <a:p>
            <a:pPr lvl="1">
              <a:lnSpc>
                <a:spcPct val="90000"/>
              </a:lnSpc>
            </a:pPr>
            <a:r>
              <a:rPr lang="en-US" dirty="0" err="1"/>
              <a:t>Mengestimasi</a:t>
            </a:r>
            <a:r>
              <a:rPr lang="en-US" dirty="0"/>
              <a:t> </a:t>
            </a:r>
            <a:r>
              <a:rPr lang="en-US" dirty="0" err="1"/>
              <a:t>cakupan</a:t>
            </a:r>
            <a:r>
              <a:rPr lang="en-US" dirty="0"/>
              <a:t> </a:t>
            </a:r>
            <a:r>
              <a:rPr lang="en-US" dirty="0" err="1"/>
              <a:t>proyek</a:t>
            </a:r>
            <a:r>
              <a:rPr lang="en-US" dirty="0"/>
              <a:t>.</a:t>
            </a:r>
          </a:p>
          <a:p>
            <a:pPr lvl="1">
              <a:lnSpc>
                <a:spcPct val="90000"/>
              </a:lnSpc>
            </a:pPr>
            <a:r>
              <a:rPr lang="en-US" dirty="0" err="1"/>
              <a:t>Mendokumentasikan</a:t>
            </a:r>
            <a:r>
              <a:rPr lang="en-US" dirty="0"/>
              <a:t> </a:t>
            </a:r>
            <a:r>
              <a:rPr lang="en-US" dirty="0" err="1"/>
              <a:t>hasil-hasilnya</a:t>
            </a:r>
            <a:r>
              <a:rPr lang="en-US" dirty="0"/>
              <a:t>.</a:t>
            </a:r>
          </a:p>
        </p:txBody>
      </p:sp>
      <p:sp>
        <p:nvSpPr>
          <p:cNvPr id="4" name="Slide Number Placeholder 4"/>
          <p:cNvSpPr>
            <a:spLocks noGrp="1"/>
          </p:cNvSpPr>
          <p:nvPr>
            <p:ph type="sldNum" sz="quarter" idx="12"/>
          </p:nvPr>
        </p:nvSpPr>
        <p:spPr/>
        <p:txBody>
          <a:bodyPr/>
          <a:lstStyle/>
          <a:p>
            <a:fld id="{5D0BCE87-15F8-478F-A169-8125364F67AC}" type="slidenum">
              <a:rPr lang="en-US"/>
              <a:pPr/>
              <a:t>28</a:t>
            </a:fld>
            <a:endParaRPr lang="en-US"/>
          </a:p>
        </p:txBody>
      </p:sp>
      <p:grpSp>
        <p:nvGrpSpPr>
          <p:cNvPr id="6" name="Group 5"/>
          <p:cNvGrpSpPr/>
          <p:nvPr/>
        </p:nvGrpSpPr>
        <p:grpSpPr>
          <a:xfrm>
            <a:off x="9831135" y="116114"/>
            <a:ext cx="1853484" cy="671669"/>
            <a:chOff x="9831135" y="116114"/>
            <a:chExt cx="1853484" cy="671669"/>
          </a:xfrm>
        </p:grpSpPr>
        <p:grpSp>
          <p:nvGrpSpPr>
            <p:cNvPr id="7" name="Group 6"/>
            <p:cNvGrpSpPr/>
            <p:nvPr/>
          </p:nvGrpSpPr>
          <p:grpSpPr>
            <a:xfrm>
              <a:off x="9831135" y="279779"/>
              <a:ext cx="1809322" cy="508004"/>
              <a:chOff x="3446664" y="1617"/>
              <a:chExt cx="2022071" cy="1011035"/>
            </a:xfrm>
            <a:effectLst>
              <a:outerShdw blurRad="50800" dist="38100" dir="2700000" algn="tl" rotWithShape="0">
                <a:prstClr val="black">
                  <a:alpha val="40000"/>
                </a:prstClr>
              </a:outerShdw>
            </a:effectLst>
          </p:grpSpPr>
          <p:sp>
            <p:nvSpPr>
              <p:cNvPr id="9" name="Rounded Rectangle 8"/>
              <p:cNvSpPr/>
              <p:nvPr/>
            </p:nvSpPr>
            <p:spPr>
              <a:xfrm>
                <a:off x="3446664" y="1617"/>
                <a:ext cx="2022071" cy="101103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p:cNvSpPr/>
              <p:nvPr/>
            </p:nvSpPr>
            <p:spPr>
              <a:xfrm>
                <a:off x="3496019" y="50972"/>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Planning</a:t>
                </a:r>
                <a:endParaRPr lang="en-US" sz="1800" kern="1200" dirty="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grpSp>
    </p:spTree>
    <p:extLst>
      <p:ext uri="{BB962C8B-B14F-4D97-AF65-F5344CB8AC3E}">
        <p14:creationId xmlns:p14="http://schemas.microsoft.com/office/powerpoint/2010/main" xmlns="" val="2834554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12804"/>
          </a:xfrm>
        </p:spPr>
        <p:txBody>
          <a:bodyPr/>
          <a:lstStyle/>
          <a:p>
            <a:r>
              <a:rPr lang="en-US" smtClean="0"/>
              <a:t>Terdiri dari 2 Langkah:</a:t>
            </a:r>
            <a:endParaRPr lang="en-US"/>
          </a:p>
        </p:txBody>
      </p:sp>
      <p:sp>
        <p:nvSpPr>
          <p:cNvPr id="3" name="Text Placeholder 2"/>
          <p:cNvSpPr>
            <a:spLocks noGrp="1"/>
          </p:cNvSpPr>
          <p:nvPr>
            <p:ph type="body" idx="1"/>
          </p:nvPr>
        </p:nvSpPr>
        <p:spPr>
          <a:xfrm>
            <a:off x="1994924" y="1578438"/>
            <a:ext cx="3992732" cy="576262"/>
          </a:xfrm>
        </p:spPr>
        <p:txBody>
          <a:bodyPr/>
          <a:lstStyle/>
          <a:p>
            <a:r>
              <a:rPr lang="en-US" b="1" i="1" smtClean="0"/>
              <a:t>Project Initiation</a:t>
            </a:r>
            <a:endParaRPr lang="en-US" b="1" i="1"/>
          </a:p>
        </p:txBody>
      </p:sp>
      <p:sp>
        <p:nvSpPr>
          <p:cNvPr id="4" name="Content Placeholder 3"/>
          <p:cNvSpPr>
            <a:spLocks noGrp="1"/>
          </p:cNvSpPr>
          <p:nvPr>
            <p:ph sz="half" idx="2"/>
          </p:nvPr>
        </p:nvSpPr>
        <p:spPr>
          <a:xfrm>
            <a:off x="1644763" y="2386929"/>
            <a:ext cx="4342893" cy="3354060"/>
          </a:xfrm>
        </p:spPr>
        <p:txBody>
          <a:bodyPr>
            <a:normAutofit fontScale="85000" lnSpcReduction="20000"/>
          </a:bodyPr>
          <a:lstStyle/>
          <a:p>
            <a:r>
              <a:rPr lang="en-US" smtClean="0"/>
              <a:t>Identifikasi nilai bisnis SI terhadap organisasi – bagaimana SI akan menekan </a:t>
            </a:r>
            <a:r>
              <a:rPr lang="en-US" i="1" smtClean="0"/>
              <a:t>cost </a:t>
            </a:r>
            <a:r>
              <a:rPr lang="en-US" smtClean="0"/>
              <a:t>perusahaan / meningkatkan </a:t>
            </a:r>
            <a:r>
              <a:rPr lang="en-US" i="1" smtClean="0"/>
              <a:t>revenue</a:t>
            </a:r>
            <a:r>
              <a:rPr lang="en-US" smtClean="0"/>
              <a:t>?</a:t>
            </a:r>
          </a:p>
          <a:p>
            <a:r>
              <a:rPr lang="en-US" i="1" smtClean="0">
                <a:solidFill>
                  <a:srgbClr val="0070C0"/>
                </a:solidFill>
              </a:rPr>
              <a:t>Project Sponsor </a:t>
            </a:r>
            <a:r>
              <a:rPr lang="en-US" smtClean="0"/>
              <a:t>melakukan analisa kelayakan:</a:t>
            </a:r>
          </a:p>
          <a:p>
            <a:pPr lvl="1"/>
            <a:r>
              <a:rPr lang="en-US" smtClean="0"/>
              <a:t>Kelayakan teknis</a:t>
            </a:r>
          </a:p>
          <a:p>
            <a:pPr lvl="1"/>
            <a:r>
              <a:rPr lang="en-US" smtClean="0"/>
              <a:t>Kelayakan ekonomis</a:t>
            </a:r>
          </a:p>
          <a:p>
            <a:pPr lvl="1"/>
            <a:r>
              <a:rPr lang="en-US" smtClean="0"/>
              <a:t>Kelayakan organisasional</a:t>
            </a:r>
          </a:p>
          <a:p>
            <a:r>
              <a:rPr lang="en-US" smtClean="0"/>
              <a:t>Permintaan SI dan hasil analisa kelayakan dipresentasikan ke </a:t>
            </a:r>
            <a:r>
              <a:rPr lang="en-US" i="1" smtClean="0">
                <a:solidFill>
                  <a:srgbClr val="0070C0"/>
                </a:solidFill>
              </a:rPr>
              <a:t>approval committee </a:t>
            </a:r>
            <a:r>
              <a:rPr lang="en-US" smtClean="0"/>
              <a:t>untuk disetujui/tidak</a:t>
            </a:r>
          </a:p>
          <a:p>
            <a:r>
              <a:rPr lang="en-US" smtClean="0"/>
              <a:t>Bila disetujui, …..</a:t>
            </a:r>
          </a:p>
        </p:txBody>
      </p:sp>
      <p:sp>
        <p:nvSpPr>
          <p:cNvPr id="5" name="Text Placeholder 4"/>
          <p:cNvSpPr>
            <a:spLocks noGrp="1"/>
          </p:cNvSpPr>
          <p:nvPr>
            <p:ph type="body" sz="quarter" idx="3"/>
          </p:nvPr>
        </p:nvSpPr>
        <p:spPr>
          <a:xfrm>
            <a:off x="7505609" y="1514844"/>
            <a:ext cx="3999001" cy="576262"/>
          </a:xfrm>
        </p:spPr>
        <p:txBody>
          <a:bodyPr/>
          <a:lstStyle/>
          <a:p>
            <a:r>
              <a:rPr lang="en-US" b="1" i="1" smtClean="0"/>
              <a:t>Project Management</a:t>
            </a:r>
            <a:endParaRPr lang="en-US" b="1" i="1"/>
          </a:p>
        </p:txBody>
      </p:sp>
      <p:sp>
        <p:nvSpPr>
          <p:cNvPr id="6" name="Content Placeholder 5"/>
          <p:cNvSpPr>
            <a:spLocks noGrp="1"/>
          </p:cNvSpPr>
          <p:nvPr>
            <p:ph sz="quarter" idx="4"/>
          </p:nvPr>
        </p:nvSpPr>
        <p:spPr>
          <a:xfrm>
            <a:off x="7165936" y="2326563"/>
            <a:ext cx="4338674" cy="3354060"/>
          </a:xfrm>
        </p:spPr>
        <p:txBody>
          <a:bodyPr/>
          <a:lstStyle/>
          <a:p>
            <a:r>
              <a:rPr lang="en-US" i="1" smtClean="0">
                <a:solidFill>
                  <a:srgbClr val="0070C0"/>
                </a:solidFill>
              </a:rPr>
              <a:t>Project manager </a:t>
            </a:r>
            <a:r>
              <a:rPr lang="en-US" smtClean="0"/>
              <a:t>membuat sebuah rencana kerja, menyusun </a:t>
            </a:r>
            <a:r>
              <a:rPr lang="en-US" smtClean="0">
                <a:solidFill>
                  <a:srgbClr val="0070C0"/>
                </a:solidFill>
              </a:rPr>
              <a:t>staf</a:t>
            </a:r>
            <a:r>
              <a:rPr lang="en-US" smtClean="0"/>
              <a:t>/ pekerja, dan menentukan </a:t>
            </a:r>
            <a:r>
              <a:rPr lang="en-US" smtClean="0">
                <a:solidFill>
                  <a:srgbClr val="0070C0"/>
                </a:solidFill>
              </a:rPr>
              <a:t>teknik</a:t>
            </a:r>
            <a:r>
              <a:rPr lang="en-US" smtClean="0"/>
              <a:t> untuk membantu pengontrolan tim dan megarahkan proyek melewati semua tahapan SDLC.</a:t>
            </a:r>
            <a:endParaRPr lang="en-US" i="1"/>
          </a:p>
        </p:txBody>
      </p:sp>
      <p:sp>
        <p:nvSpPr>
          <p:cNvPr id="7" name="Slide Number Placeholder 6"/>
          <p:cNvSpPr>
            <a:spLocks noGrp="1"/>
          </p:cNvSpPr>
          <p:nvPr>
            <p:ph type="sldNum" sz="quarter" idx="12"/>
          </p:nvPr>
        </p:nvSpPr>
        <p:spPr/>
        <p:txBody>
          <a:bodyPr/>
          <a:lstStyle/>
          <a:p>
            <a:fld id="{3EF9037E-B95A-4A21-A2BC-48CED049D7B5}" type="slidenum">
              <a:rPr lang="en-US" smtClean="0"/>
              <a:pPr/>
              <a:t>29</a:t>
            </a:fld>
            <a:endParaRPr lang="en-US"/>
          </a:p>
        </p:txBody>
      </p:sp>
      <p:grpSp>
        <p:nvGrpSpPr>
          <p:cNvPr id="8" name="Group 7"/>
          <p:cNvGrpSpPr/>
          <p:nvPr/>
        </p:nvGrpSpPr>
        <p:grpSpPr>
          <a:xfrm>
            <a:off x="9831135" y="116114"/>
            <a:ext cx="1853484" cy="671669"/>
            <a:chOff x="9831135" y="116114"/>
            <a:chExt cx="1853484" cy="671669"/>
          </a:xfrm>
        </p:grpSpPr>
        <p:grpSp>
          <p:nvGrpSpPr>
            <p:cNvPr id="9" name="Group 8"/>
            <p:cNvGrpSpPr/>
            <p:nvPr/>
          </p:nvGrpSpPr>
          <p:grpSpPr>
            <a:xfrm>
              <a:off x="9831135" y="279779"/>
              <a:ext cx="1809322" cy="508004"/>
              <a:chOff x="3446664" y="1617"/>
              <a:chExt cx="2022071" cy="1011035"/>
            </a:xfrm>
            <a:effectLst>
              <a:outerShdw blurRad="50800" dist="38100" dir="2700000" algn="tl" rotWithShape="0">
                <a:prstClr val="black">
                  <a:alpha val="40000"/>
                </a:prstClr>
              </a:outerShdw>
            </a:effectLst>
          </p:grpSpPr>
          <p:sp>
            <p:nvSpPr>
              <p:cNvPr id="11" name="Rounded Rectangle 10"/>
              <p:cNvSpPr/>
              <p:nvPr/>
            </p:nvSpPr>
            <p:spPr>
              <a:xfrm>
                <a:off x="3446664" y="1617"/>
                <a:ext cx="2022071" cy="101103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Rounded Rectangle 4"/>
              <p:cNvSpPr/>
              <p:nvPr/>
            </p:nvSpPr>
            <p:spPr>
              <a:xfrm>
                <a:off x="3496019" y="50972"/>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Planning</a:t>
                </a:r>
                <a:endParaRPr lang="en-US" sz="1800" kern="1200"/>
              </a:p>
            </p:txBody>
          </p:sp>
        </p:grpSp>
        <p:sp>
          <p:nvSpPr>
            <p:cNvPr id="10" name="Oval 9"/>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grpSp>
      <p:sp>
        <p:nvSpPr>
          <p:cNvPr id="13" name="Right Arrow 12"/>
          <p:cNvSpPr/>
          <p:nvPr/>
        </p:nvSpPr>
        <p:spPr>
          <a:xfrm>
            <a:off x="6117514" y="3180937"/>
            <a:ext cx="936429" cy="1681349"/>
          </a:xfrm>
          <a:prstGeom prst="rightArrow">
            <a:avLst>
              <a:gd name="adj1" fmla="val 50000"/>
              <a:gd name="adj2" fmla="val 60850"/>
            </a:avLst>
          </a:prstGeom>
          <a:solidFill>
            <a:schemeClr val="accent1">
              <a:lumMod val="60000"/>
              <a:lumOff val="4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150621" y="5680623"/>
            <a:ext cx="2445674" cy="523220"/>
          </a:xfrm>
          <a:prstGeom prst="rect">
            <a:avLst/>
          </a:prstGeom>
          <a:solidFill>
            <a:schemeClr val="accent2">
              <a:lumMod val="40000"/>
              <a:lumOff val="60000"/>
            </a:schemeClr>
          </a:solidFill>
        </p:spPr>
        <p:txBody>
          <a:bodyPr wrap="square" rtlCol="0">
            <a:spAutoFit/>
          </a:bodyPr>
          <a:lstStyle/>
          <a:p>
            <a:r>
              <a:rPr lang="en-US" sz="1400" dirty="0" smtClean="0"/>
              <a:t>Deliverables:</a:t>
            </a:r>
          </a:p>
          <a:p>
            <a:r>
              <a:rPr lang="en-US" sz="1400" dirty="0" smtClean="0"/>
              <a:t>- </a:t>
            </a:r>
            <a:r>
              <a:rPr lang="en-US" sz="1400" dirty="0" err="1" smtClean="0"/>
              <a:t>Rencana</a:t>
            </a:r>
            <a:r>
              <a:rPr lang="en-US" sz="1400" dirty="0" smtClean="0"/>
              <a:t> </a:t>
            </a:r>
            <a:r>
              <a:rPr lang="en-US" sz="1400" dirty="0" err="1" smtClean="0"/>
              <a:t>Proyek</a:t>
            </a:r>
            <a:endParaRPr lang="en-US" sz="1400" dirty="0"/>
          </a:p>
        </p:txBody>
      </p:sp>
      <p:sp>
        <p:nvSpPr>
          <p:cNvPr id="15" name="TextBox 14"/>
          <p:cNvSpPr txBox="1"/>
          <p:nvPr/>
        </p:nvSpPr>
        <p:spPr>
          <a:xfrm>
            <a:off x="5242379" y="5323951"/>
            <a:ext cx="623481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smtClean="0"/>
              <a:t>Bagaimana tim akan bekerja untuk membangun SI??</a:t>
            </a:r>
            <a:endParaRPr lang="en-US" b="1"/>
          </a:p>
        </p:txBody>
      </p:sp>
      <p:sp>
        <p:nvSpPr>
          <p:cNvPr id="16" name="TextBox 15"/>
          <p:cNvSpPr txBox="1"/>
          <p:nvPr/>
        </p:nvSpPr>
        <p:spPr>
          <a:xfrm>
            <a:off x="2796705" y="5718571"/>
            <a:ext cx="2214208" cy="738664"/>
          </a:xfrm>
          <a:prstGeom prst="rect">
            <a:avLst/>
          </a:prstGeom>
          <a:solidFill>
            <a:schemeClr val="accent2">
              <a:lumMod val="40000"/>
              <a:lumOff val="60000"/>
            </a:schemeClr>
          </a:solidFill>
        </p:spPr>
        <p:txBody>
          <a:bodyPr wrap="square" rtlCol="0">
            <a:spAutoFit/>
          </a:bodyPr>
          <a:lstStyle/>
          <a:p>
            <a:r>
              <a:rPr lang="en-US" sz="1400" dirty="0" smtClean="0"/>
              <a:t>Deliverables:</a:t>
            </a:r>
          </a:p>
          <a:p>
            <a:r>
              <a:rPr lang="en-US" sz="1400" dirty="0" smtClean="0"/>
              <a:t>- </a:t>
            </a:r>
            <a:r>
              <a:rPr lang="id-ID" sz="1400" dirty="0" smtClean="0"/>
              <a:t>Hasil studi kelayakan permintaan sistem</a:t>
            </a:r>
            <a:endParaRPr lang="en-US" sz="1400" dirty="0"/>
          </a:p>
        </p:txBody>
      </p:sp>
    </p:spTree>
    <p:extLst>
      <p:ext uri="{BB962C8B-B14F-4D97-AF65-F5344CB8AC3E}">
        <p14:creationId xmlns:p14="http://schemas.microsoft.com/office/powerpoint/2010/main" xmlns="" val="3718935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Processing Systems</a:t>
            </a:r>
            <a:endParaRPr lang="en-US" dirty="0"/>
          </a:p>
        </p:txBody>
      </p:sp>
      <p:sp>
        <p:nvSpPr>
          <p:cNvPr id="3" name="Content Placeholder 2"/>
          <p:cNvSpPr>
            <a:spLocks noGrp="1"/>
          </p:cNvSpPr>
          <p:nvPr>
            <p:ph idx="1"/>
          </p:nvPr>
        </p:nvSpPr>
        <p:spPr/>
        <p:txBody>
          <a:bodyPr/>
          <a:lstStyle/>
          <a:p>
            <a:r>
              <a:rPr lang="en-US" dirty="0" smtClean="0"/>
              <a:t>Characteristics:</a:t>
            </a:r>
          </a:p>
          <a:p>
            <a:pPr lvl="1"/>
            <a:r>
              <a:rPr lang="en-US" dirty="0" smtClean="0"/>
              <a:t>Used in daily activities of business</a:t>
            </a:r>
          </a:p>
          <a:p>
            <a:pPr lvl="1"/>
            <a:r>
              <a:rPr lang="en-US" dirty="0" smtClean="0"/>
              <a:t>Collect, and store data</a:t>
            </a:r>
          </a:p>
          <a:p>
            <a:pPr lvl="1"/>
            <a:r>
              <a:rPr lang="en-US" dirty="0" smtClean="0"/>
              <a:t>May provide decision control related to what aspect it used for</a:t>
            </a:r>
            <a:br>
              <a:rPr lang="en-US" dirty="0" smtClean="0"/>
            </a:br>
            <a:r>
              <a:rPr lang="en-US" dirty="0" smtClean="0"/>
              <a:t/>
            </a:r>
            <a:br>
              <a:rPr lang="en-US" dirty="0" smtClean="0"/>
            </a:br>
            <a:r>
              <a:rPr lang="en-US" dirty="0" smtClean="0"/>
              <a:t>(Muhammad </a:t>
            </a:r>
            <a:r>
              <a:rPr lang="en-US" dirty="0" err="1" smtClean="0"/>
              <a:t>Ghazian</a:t>
            </a:r>
            <a:r>
              <a:rPr lang="en-US" dirty="0" smtClean="0"/>
              <a:t> – 5114100158)</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3</a:t>
            </a:fld>
            <a:endParaRPr lang="en-US"/>
          </a:p>
        </p:txBody>
      </p:sp>
    </p:spTree>
    <p:extLst>
      <p:ext uri="{BB962C8B-B14F-4D97-AF65-F5344CB8AC3E}">
        <p14:creationId xmlns:p14="http://schemas.microsoft.com/office/powerpoint/2010/main" xmlns="" val="26476799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pPr/>
              <a:t>30</a:t>
            </a:fld>
            <a:endParaRPr lang="en-US"/>
          </a:p>
        </p:txBody>
      </p:sp>
      <p:grpSp>
        <p:nvGrpSpPr>
          <p:cNvPr id="9" name="Group 8"/>
          <p:cNvGrpSpPr/>
          <p:nvPr/>
        </p:nvGrpSpPr>
        <p:grpSpPr>
          <a:xfrm>
            <a:off x="9831135" y="116114"/>
            <a:ext cx="1853484" cy="671669"/>
            <a:chOff x="9831135" y="116114"/>
            <a:chExt cx="1853484" cy="671669"/>
          </a:xfrm>
        </p:grpSpPr>
        <p:grpSp>
          <p:nvGrpSpPr>
            <p:cNvPr id="5" name="Group 4"/>
            <p:cNvGrpSpPr/>
            <p:nvPr/>
          </p:nvGrpSpPr>
          <p:grpSpPr>
            <a:xfrm>
              <a:off x="9831135" y="279779"/>
              <a:ext cx="1809322" cy="508004"/>
              <a:chOff x="3446664" y="1617"/>
              <a:chExt cx="2022071" cy="1011035"/>
            </a:xfrm>
            <a:effectLst>
              <a:outerShdw blurRad="50800" dist="38100" dir="2700000" algn="tl" rotWithShape="0">
                <a:prstClr val="black">
                  <a:alpha val="40000"/>
                </a:prstClr>
              </a:outerShdw>
            </a:effectLst>
          </p:grpSpPr>
          <p:sp>
            <p:nvSpPr>
              <p:cNvPr id="6" name="Rounded Rectangle 5"/>
              <p:cNvSpPr/>
              <p:nvPr/>
            </p:nvSpPr>
            <p:spPr>
              <a:xfrm>
                <a:off x="3446664" y="1617"/>
                <a:ext cx="2022071" cy="101103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ounded Rectangle 4"/>
              <p:cNvSpPr/>
              <p:nvPr/>
            </p:nvSpPr>
            <p:spPr>
              <a:xfrm>
                <a:off x="3496019" y="50972"/>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Planning</a:t>
                </a:r>
                <a:endParaRPr lang="en-US" sz="1800" kern="120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grpSp>
      <p:pic>
        <p:nvPicPr>
          <p:cNvPr id="11" name="Picture 10"/>
          <p:cNvPicPr>
            <a:picLocks noChangeAspect="1"/>
          </p:cNvPicPr>
          <p:nvPr/>
        </p:nvPicPr>
        <p:blipFill>
          <a:blip r:embed="rId2" cstate="print"/>
          <a:stretch>
            <a:fillRect/>
          </a:stretch>
        </p:blipFill>
        <p:spPr>
          <a:xfrm>
            <a:off x="1476375" y="1357312"/>
            <a:ext cx="9239250" cy="4143375"/>
          </a:xfrm>
          <a:prstGeom prst="rect">
            <a:avLst/>
          </a:prstGeom>
        </p:spPr>
      </p:pic>
    </p:spTree>
    <p:extLst>
      <p:ext uri="{BB962C8B-B14F-4D97-AF65-F5344CB8AC3E}">
        <p14:creationId xmlns:p14="http://schemas.microsoft.com/office/powerpoint/2010/main" xmlns="" val="5957262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Analysis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pPr/>
              <a:t>31</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xmlns="" val="169839937"/>
              </p:ext>
            </p:extLst>
          </p:nvPr>
        </p:nvGraphicFramePr>
        <p:xfrm>
          <a:off x="5744481" y="1809750"/>
          <a:ext cx="5760130" cy="3875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5786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Fokus</a:t>
            </a:r>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873489690"/>
              </p:ext>
            </p:extLst>
          </p:nvPr>
        </p:nvGraphicFramePr>
        <p:xfrm>
          <a:off x="990572" y="1905000"/>
          <a:ext cx="1051404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pPr/>
              <a:t>32</a:t>
            </a:fld>
            <a:endParaRPr lang="en-US"/>
          </a:p>
        </p:txBody>
      </p:sp>
      <p:grpSp>
        <p:nvGrpSpPr>
          <p:cNvPr id="5" name="Group 4"/>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6" name="Rounded Rectangle 5"/>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Analysis</a:t>
              </a:r>
              <a:endParaRPr lang="en-US" sz="1800" kern="120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Tree>
    <p:extLst>
      <p:ext uri="{BB962C8B-B14F-4D97-AF65-F5344CB8AC3E}">
        <p14:creationId xmlns:p14="http://schemas.microsoft.com/office/powerpoint/2010/main" xmlns="" val="1375650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046720" y="1712976"/>
            <a:ext cx="2487168" cy="2211324"/>
          </a:xfrm>
          <a:prstGeom prst="rect">
            <a:avLst/>
          </a:prstGeom>
          <a:gradFill flip="none" rotWithShape="1">
            <a:gsLst>
              <a:gs pos="0">
                <a:schemeClr val="accent5">
                  <a:tint val="70000"/>
                  <a:lumMod val="104000"/>
                  <a:tint val="66000"/>
                  <a:satMod val="160000"/>
                </a:schemeClr>
              </a:gs>
              <a:gs pos="50000">
                <a:schemeClr val="accent5">
                  <a:tint val="70000"/>
                  <a:lumMod val="104000"/>
                  <a:tint val="44500"/>
                  <a:satMod val="160000"/>
                </a:schemeClr>
              </a:gs>
              <a:gs pos="100000">
                <a:schemeClr val="accent5">
                  <a:tint val="70000"/>
                  <a:lumMod val="104000"/>
                  <a:tint val="23500"/>
                  <a:satMod val="160000"/>
                </a:schemeClr>
              </a:gs>
            </a:gsLst>
            <a:lin ang="8100000" scaled="1"/>
            <a:tileRect/>
          </a:gradFill>
          <a:ln>
            <a:prstDash val="dash"/>
          </a:ln>
        </p:spPr>
        <p:style>
          <a:lnRef idx="1">
            <a:schemeClr val="accent5"/>
          </a:lnRef>
          <a:fillRef idx="2">
            <a:schemeClr val="accent5"/>
          </a:fillRef>
          <a:effectRef idx="1">
            <a:schemeClr val="accent5"/>
          </a:effectRef>
          <a:fontRef idx="minor">
            <a:schemeClr val="dk1"/>
          </a:fontRef>
        </p:style>
        <p:txBody>
          <a:bodyPr rtlCol="0" anchor="t"/>
          <a:lstStyle/>
          <a:p>
            <a:r>
              <a:rPr lang="id-ID" sz="1400" dirty="0" smtClean="0"/>
              <a:t>deliverables</a:t>
            </a:r>
            <a:endParaRPr lang="en-US" sz="1400" dirty="0"/>
          </a:p>
        </p:txBody>
      </p:sp>
      <p:sp>
        <p:nvSpPr>
          <p:cNvPr id="2" name="Title 1"/>
          <p:cNvSpPr>
            <a:spLocks noGrp="1"/>
          </p:cNvSpPr>
          <p:nvPr>
            <p:ph type="title"/>
          </p:nvPr>
        </p:nvSpPr>
        <p:spPr/>
        <p:txBody>
          <a:bodyPr/>
          <a:lstStyle/>
          <a:p>
            <a:r>
              <a:rPr lang="en-US" dirty="0" smtClean="0"/>
              <a:t>3</a:t>
            </a:r>
            <a:r>
              <a:rPr lang="id-ID" dirty="0" smtClean="0"/>
              <a:t> Langkah Analisa</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47141864"/>
              </p:ext>
            </p:extLst>
          </p:nvPr>
        </p:nvGraphicFramePr>
        <p:xfrm>
          <a:off x="2592925" y="1647444"/>
          <a:ext cx="7602537"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pPr/>
              <a:t>33</a:t>
            </a:fld>
            <a:endParaRPr lang="en-US"/>
          </a:p>
        </p:txBody>
      </p:sp>
      <p:grpSp>
        <p:nvGrpSpPr>
          <p:cNvPr id="5" name="Group 4"/>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6" name="Rounded Rectangle 5"/>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Analysis</a:t>
              </a:r>
              <a:endParaRPr lang="en-US" sz="1800" kern="120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12" name="Line Callout 2 (No Border) 11"/>
          <p:cNvSpPr/>
          <p:nvPr/>
        </p:nvSpPr>
        <p:spPr>
          <a:xfrm>
            <a:off x="2592924" y="4314444"/>
            <a:ext cx="1991267" cy="1429512"/>
          </a:xfrm>
          <a:prstGeom prst="callout2">
            <a:avLst>
              <a:gd name="adj1" fmla="val 18750"/>
              <a:gd name="adj2" fmla="val -8333"/>
              <a:gd name="adj3" fmla="val 18750"/>
              <a:gd name="adj4" fmla="val -16667"/>
              <a:gd name="adj5" fmla="val -50400"/>
              <a:gd name="adj6" fmla="val 2611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id-ID" sz="1400" dirty="0" smtClean="0">
                <a:solidFill>
                  <a:schemeClr val="accent1">
                    <a:lumMod val="75000"/>
                  </a:schemeClr>
                </a:solidFill>
                <a:latin typeface="Calibri" panose="020F0502020204030204" pitchFamily="34" charset="0"/>
              </a:rPr>
              <a:t>Investigasi sistem-sistem yang ada</a:t>
            </a:r>
          </a:p>
          <a:p>
            <a:pPr marL="285750" indent="-285750">
              <a:buFont typeface="Arial" panose="020B0604020202020204" pitchFamily="34" charset="0"/>
              <a:buChar char="•"/>
            </a:pPr>
            <a:r>
              <a:rPr lang="id-ID" sz="1400" dirty="0" smtClean="0">
                <a:solidFill>
                  <a:schemeClr val="accent1">
                    <a:lumMod val="75000"/>
                  </a:schemeClr>
                </a:solidFill>
                <a:latin typeface="Calibri" panose="020F0502020204030204" pitchFamily="34" charset="0"/>
              </a:rPr>
              <a:t>Mencari cara untuk mendesain sistem baru</a:t>
            </a:r>
            <a:endParaRPr lang="en-US" sz="1400" dirty="0">
              <a:solidFill>
                <a:schemeClr val="accent1">
                  <a:lumMod val="75000"/>
                </a:schemeClr>
              </a:solidFill>
              <a:latin typeface="Calibri" panose="020F0502020204030204" pitchFamily="34" charset="0"/>
            </a:endParaRPr>
          </a:p>
        </p:txBody>
      </p:sp>
      <p:sp>
        <p:nvSpPr>
          <p:cNvPr id="13" name="Line Callout 2 (No Border) 12"/>
          <p:cNvSpPr/>
          <p:nvPr/>
        </p:nvSpPr>
        <p:spPr>
          <a:xfrm>
            <a:off x="5398559" y="4314444"/>
            <a:ext cx="1991267" cy="1429512"/>
          </a:xfrm>
          <a:prstGeom prst="callout2">
            <a:avLst>
              <a:gd name="adj1" fmla="val 18750"/>
              <a:gd name="adj2" fmla="val -8333"/>
              <a:gd name="adj3" fmla="val 18750"/>
              <a:gd name="adj4" fmla="val -16667"/>
              <a:gd name="adj5" fmla="val -50400"/>
              <a:gd name="adj6" fmla="val 2611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id-ID" sz="1400" dirty="0" smtClean="0">
                <a:solidFill>
                  <a:schemeClr val="accent1">
                    <a:lumMod val="75000"/>
                  </a:schemeClr>
                </a:solidFill>
                <a:latin typeface="Calibri" panose="020F0502020204030204" pitchFamily="34" charset="0"/>
              </a:rPr>
              <a:t>Wawancara, kuisioner, group work</a:t>
            </a:r>
          </a:p>
        </p:txBody>
      </p:sp>
      <p:sp>
        <p:nvSpPr>
          <p:cNvPr id="14" name="Line Callout 2 (No Border) 13"/>
          <p:cNvSpPr/>
          <p:nvPr/>
        </p:nvSpPr>
        <p:spPr>
          <a:xfrm>
            <a:off x="8542621" y="4314444"/>
            <a:ext cx="1991267" cy="1429512"/>
          </a:xfrm>
          <a:prstGeom prst="callout2">
            <a:avLst>
              <a:gd name="adj1" fmla="val 18750"/>
              <a:gd name="adj2" fmla="val -8333"/>
              <a:gd name="adj3" fmla="val 18750"/>
              <a:gd name="adj4" fmla="val -16667"/>
              <a:gd name="adj5" fmla="val -50400"/>
              <a:gd name="adj6" fmla="val 26110"/>
            </a:avLst>
          </a:prstGeom>
          <a:solidFill>
            <a:srgbClr val="C9D6FF"/>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id-ID" sz="1400" dirty="0" smtClean="0">
                <a:solidFill>
                  <a:srgbClr val="0070C0"/>
                </a:solidFill>
                <a:latin typeface="Calibri" panose="020F0502020204030204" pitchFamily="34" charset="0"/>
              </a:rPr>
              <a:t>Menjelaskan kebutuhan </a:t>
            </a:r>
            <a:r>
              <a:rPr lang="id-ID" sz="1400" b="1" dirty="0" smtClean="0">
                <a:solidFill>
                  <a:srgbClr val="FF0000"/>
                </a:solidFill>
                <a:latin typeface="Calibri" panose="020F0502020204030204" pitchFamily="34" charset="0"/>
                <a:hlinkClick r:id="rId7" action="ppaction://hlinksldjump"/>
              </a:rPr>
              <a:t>bisnis</a:t>
            </a:r>
            <a:r>
              <a:rPr lang="id-ID" sz="1400" dirty="0" smtClean="0">
                <a:solidFill>
                  <a:srgbClr val="0070C0"/>
                </a:solidFill>
                <a:latin typeface="Calibri" panose="020F0502020204030204" pitchFamily="34" charset="0"/>
                <a:hlinkClick r:id="rId7" action="ppaction://hlinksldjump"/>
              </a:rPr>
              <a:t> </a:t>
            </a:r>
            <a:r>
              <a:rPr lang="id-ID" sz="1400" dirty="0" smtClean="0">
                <a:solidFill>
                  <a:srgbClr val="0070C0"/>
                </a:solidFill>
                <a:latin typeface="Calibri" panose="020F0502020204030204" pitchFamily="34" charset="0"/>
              </a:rPr>
              <a:t>yang harus dipenuhi oleh sistem baru</a:t>
            </a:r>
          </a:p>
        </p:txBody>
      </p:sp>
    </p:spTree>
    <p:extLst>
      <p:ext uri="{BB962C8B-B14F-4D97-AF65-F5344CB8AC3E}">
        <p14:creationId xmlns:p14="http://schemas.microsoft.com/office/powerpoint/2010/main" xmlns="" val="1039828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76372" y="305544"/>
            <a:ext cx="8229600" cy="762000"/>
          </a:xfrm>
        </p:spPr>
        <p:txBody>
          <a:bodyPr/>
          <a:lstStyle/>
          <a:p>
            <a:pPr eaLnBrk="1" hangingPunct="1"/>
            <a:r>
              <a:rPr lang="en-US" dirty="0" err="1" smtClean="0"/>
              <a:t>Memahami</a:t>
            </a:r>
            <a:r>
              <a:rPr lang="en-US" dirty="0" smtClean="0"/>
              <a:t> </a:t>
            </a:r>
            <a:r>
              <a:rPr lang="en-US" b="1" dirty="0" err="1" smtClean="0">
                <a:solidFill>
                  <a:srgbClr val="FF0000"/>
                </a:solidFill>
              </a:rPr>
              <a:t>Bisnis</a:t>
            </a:r>
            <a:endParaRPr lang="en-US" sz="3600" b="1" dirty="0">
              <a:solidFill>
                <a:srgbClr val="FF0000"/>
              </a:solidFill>
            </a:endParaRPr>
          </a:p>
        </p:txBody>
      </p:sp>
      <p:sp>
        <p:nvSpPr>
          <p:cNvPr id="9220" name="Rectangle 3"/>
          <p:cNvSpPr>
            <a:spLocks noGrp="1" noChangeArrowheads="1"/>
          </p:cNvSpPr>
          <p:nvPr>
            <p:ph idx="1"/>
          </p:nvPr>
        </p:nvSpPr>
        <p:spPr>
          <a:xfrm>
            <a:off x="1981200" y="1143001"/>
            <a:ext cx="8229600" cy="4983163"/>
          </a:xfrm>
        </p:spPr>
        <p:txBody>
          <a:bodyPr>
            <a:normAutofit/>
          </a:bodyPr>
          <a:lstStyle/>
          <a:p>
            <a:pPr eaLnBrk="1" hangingPunct="1"/>
            <a:r>
              <a:rPr lang="en-US" sz="2000" b="1" dirty="0" err="1" smtClean="0"/>
              <a:t>Gambaran</a:t>
            </a:r>
            <a:r>
              <a:rPr lang="en-US" sz="2000" b="1" dirty="0" smtClean="0"/>
              <a:t> </a:t>
            </a:r>
            <a:r>
              <a:rPr lang="en-US" sz="2000" b="1" dirty="0" err="1" smtClean="0"/>
              <a:t>Bisnis</a:t>
            </a:r>
            <a:endParaRPr lang="en-US" sz="2000" b="1" dirty="0" smtClean="0"/>
          </a:p>
          <a:p>
            <a:pPr lvl="1" eaLnBrk="1" hangingPunct="1"/>
            <a:r>
              <a:rPr lang="en-US" sz="2000" dirty="0" err="1" smtClean="0"/>
              <a:t>Deskripsi</a:t>
            </a:r>
            <a:r>
              <a:rPr lang="en-US" sz="2000" dirty="0" smtClean="0"/>
              <a:t> Perusahaan</a:t>
            </a:r>
          </a:p>
          <a:p>
            <a:pPr eaLnBrk="1" hangingPunct="1"/>
            <a:r>
              <a:rPr lang="en-US" sz="2000" b="1" dirty="0" err="1" smtClean="0"/>
              <a:t>Memodelkan</a:t>
            </a:r>
            <a:r>
              <a:rPr lang="en-US" sz="2000" b="1" dirty="0" smtClean="0"/>
              <a:t> </a:t>
            </a:r>
            <a:r>
              <a:rPr lang="en-US" sz="2000" b="1" dirty="0" err="1" smtClean="0"/>
              <a:t>Bisnis</a:t>
            </a:r>
            <a:endParaRPr lang="en-US" sz="2000" b="1" dirty="0" smtClean="0"/>
          </a:p>
          <a:p>
            <a:pPr lvl="1" eaLnBrk="1" hangingPunct="1"/>
            <a:r>
              <a:rPr lang="en-US" sz="2000" dirty="0" err="1" smtClean="0"/>
              <a:t>Penggambaran</a:t>
            </a:r>
            <a:r>
              <a:rPr lang="en-US" sz="2000" dirty="0" smtClean="0"/>
              <a:t> </a:t>
            </a:r>
            <a:r>
              <a:rPr lang="en-US" sz="2000" dirty="0" err="1" smtClean="0"/>
              <a:t>secara</a:t>
            </a:r>
            <a:r>
              <a:rPr lang="en-US" sz="2000" dirty="0" smtClean="0"/>
              <a:t> </a:t>
            </a:r>
            <a:r>
              <a:rPr lang="en-US" sz="2000" dirty="0" err="1" smtClean="0"/>
              <a:t>grafis</a:t>
            </a:r>
            <a:r>
              <a:rPr lang="en-US" sz="2000" dirty="0" smtClean="0"/>
              <a:t> yang </a:t>
            </a:r>
            <a:r>
              <a:rPr lang="en-US" sz="2000" dirty="0" err="1" smtClean="0"/>
              <a:t>mewakili</a:t>
            </a:r>
            <a:r>
              <a:rPr lang="en-US" sz="2000" dirty="0" smtClean="0"/>
              <a:t> </a:t>
            </a:r>
            <a:r>
              <a:rPr lang="en-US" sz="2000" dirty="0" err="1" smtClean="0"/>
              <a:t>satu</a:t>
            </a:r>
            <a:r>
              <a:rPr lang="en-US" sz="2000" dirty="0" smtClean="0"/>
              <a:t> </a:t>
            </a:r>
            <a:r>
              <a:rPr lang="en-US" sz="2000" dirty="0" err="1" smtClean="0"/>
              <a:t>atau</a:t>
            </a:r>
            <a:r>
              <a:rPr lang="en-US" sz="2000" dirty="0" smtClean="0"/>
              <a:t> </a:t>
            </a:r>
            <a:r>
              <a:rPr lang="en-US" sz="2000" dirty="0" err="1" smtClean="0"/>
              <a:t>lebih</a:t>
            </a:r>
            <a:r>
              <a:rPr lang="en-US" sz="2000" dirty="0" smtClean="0"/>
              <a:t> proses </a:t>
            </a:r>
            <a:r>
              <a:rPr lang="en-US" sz="2000" dirty="0" err="1" smtClean="0"/>
              <a:t>Bisnis</a:t>
            </a:r>
            <a:endParaRPr lang="en-US" sz="2000" dirty="0" smtClean="0"/>
          </a:p>
        </p:txBody>
      </p:sp>
      <p:sp>
        <p:nvSpPr>
          <p:cNvPr id="9218"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4B7FA04-6ED0-4302-A801-77656950830A}" type="slidenum">
              <a:rPr lang="en-US"/>
              <a:pPr/>
              <a:t>34</a:t>
            </a:fld>
            <a:endParaRPr lang="en-US"/>
          </a:p>
        </p:txBody>
      </p:sp>
      <p:pic>
        <p:nvPicPr>
          <p:cNvPr id="9221" name="Picture 4" descr="243F1-1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05200" y="3886200"/>
            <a:ext cx="5334000" cy="25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10" name="Rounded Rectangle 9"/>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Analysis</a:t>
              </a:r>
              <a:endParaRPr lang="en-US" sz="1800" kern="1200" dirty="0"/>
            </a:p>
          </p:txBody>
        </p:sp>
      </p:grpSp>
      <p:sp>
        <p:nvSpPr>
          <p:cNvPr id="12" name="Oval 11"/>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Tree>
    <p:extLst>
      <p:ext uri="{BB962C8B-B14F-4D97-AF65-F5344CB8AC3E}">
        <p14:creationId xmlns:p14="http://schemas.microsoft.com/office/powerpoint/2010/main" xmlns="" val="29176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7" y="624110"/>
            <a:ext cx="7229855" cy="1280890"/>
          </a:xfrm>
        </p:spPr>
        <p:txBody>
          <a:bodyPr/>
          <a:lstStyle/>
          <a:p>
            <a:r>
              <a:rPr lang="en-US" dirty="0" err="1"/>
              <a:t>Apa</a:t>
            </a:r>
            <a:r>
              <a:rPr lang="en-US" dirty="0"/>
              <a:t> </a:t>
            </a:r>
            <a:r>
              <a:rPr lang="en-US" dirty="0" err="1"/>
              <a:t>saja</a:t>
            </a:r>
            <a:r>
              <a:rPr lang="en-US" dirty="0"/>
              <a:t> yang </a:t>
            </a:r>
            <a:r>
              <a:rPr lang="id-ID" dirty="0" smtClean="0"/>
              <a:t>dianalisa</a:t>
            </a:r>
            <a:r>
              <a:rPr lang="en-US" dirty="0" smtClean="0"/>
              <a:t>?</a:t>
            </a:r>
            <a:endParaRPr lang="en-US" dirty="0"/>
          </a:p>
        </p:txBody>
      </p:sp>
      <p:sp>
        <p:nvSpPr>
          <p:cNvPr id="3" name="Content Placeholder 2"/>
          <p:cNvSpPr>
            <a:spLocks noGrp="1"/>
          </p:cNvSpPr>
          <p:nvPr>
            <p:ph idx="1"/>
          </p:nvPr>
        </p:nvSpPr>
        <p:spPr/>
        <p:txBody>
          <a:bodyPr/>
          <a:lstStyle/>
          <a:p>
            <a:r>
              <a:rPr lang="en-US" dirty="0" err="1"/>
              <a:t>Menganalisis</a:t>
            </a:r>
            <a:r>
              <a:rPr lang="en-US" dirty="0"/>
              <a:t> </a:t>
            </a:r>
            <a:r>
              <a:rPr lang="en-US" dirty="0" err="1"/>
              <a:t>kebutuhan</a:t>
            </a:r>
            <a:r>
              <a:rPr lang="en-US" dirty="0"/>
              <a:t> </a:t>
            </a:r>
            <a:r>
              <a:rPr lang="en-US" dirty="0" err="1"/>
              <a:t>aplikasi</a:t>
            </a:r>
            <a:r>
              <a:rPr lang="en-US" dirty="0"/>
              <a:t> </a:t>
            </a:r>
            <a:r>
              <a:rPr lang="en-US" dirty="0" err="1"/>
              <a:t>dan</a:t>
            </a:r>
            <a:r>
              <a:rPr lang="en-US" dirty="0"/>
              <a:t> </a:t>
            </a:r>
            <a:r>
              <a:rPr lang="en-US" dirty="0" err="1"/>
              <a:t>teknologinya</a:t>
            </a:r>
            <a:r>
              <a:rPr lang="en-US" dirty="0"/>
              <a:t>.</a:t>
            </a:r>
          </a:p>
          <a:p>
            <a:r>
              <a:rPr lang="en-US" dirty="0" err="1" smtClean="0"/>
              <a:t>Menganalisis</a:t>
            </a:r>
            <a:r>
              <a:rPr lang="en-US" dirty="0" smtClean="0"/>
              <a:t> </a:t>
            </a:r>
            <a:r>
              <a:rPr lang="en-US" dirty="0"/>
              <a:t>input data.</a:t>
            </a:r>
          </a:p>
          <a:p>
            <a:r>
              <a:rPr lang="en-US" dirty="0" err="1"/>
              <a:t>Menganalisis</a:t>
            </a:r>
            <a:r>
              <a:rPr lang="en-US" dirty="0"/>
              <a:t> </a:t>
            </a:r>
            <a:r>
              <a:rPr lang="en-US" dirty="0" err="1"/>
              <a:t>aliran</a:t>
            </a:r>
            <a:r>
              <a:rPr lang="en-US" dirty="0"/>
              <a:t> data.</a:t>
            </a:r>
          </a:p>
          <a:p>
            <a:r>
              <a:rPr lang="en-US" dirty="0" err="1"/>
              <a:t>Menganalisis</a:t>
            </a:r>
            <a:r>
              <a:rPr lang="en-US" dirty="0"/>
              <a:t> proses </a:t>
            </a:r>
            <a:r>
              <a:rPr lang="en-US" dirty="0" err="1"/>
              <a:t>atau</a:t>
            </a:r>
            <a:r>
              <a:rPr lang="en-US" dirty="0"/>
              <a:t> </a:t>
            </a:r>
            <a:r>
              <a:rPr lang="en-US" dirty="0" err="1"/>
              <a:t>transformasi</a:t>
            </a:r>
            <a:r>
              <a:rPr lang="en-US" dirty="0"/>
              <a:t> </a:t>
            </a:r>
            <a:r>
              <a:rPr lang="en-US" dirty="0" err="1"/>
              <a:t>terhadap</a:t>
            </a:r>
            <a:r>
              <a:rPr lang="en-US" dirty="0"/>
              <a:t> data.</a:t>
            </a:r>
          </a:p>
          <a:p>
            <a:r>
              <a:rPr lang="en-US" dirty="0" err="1"/>
              <a:t>Menganalisis</a:t>
            </a:r>
            <a:r>
              <a:rPr lang="en-US" dirty="0"/>
              <a:t> </a:t>
            </a:r>
            <a:r>
              <a:rPr lang="en-US" dirty="0" err="1"/>
              <a:t>penyimpanan</a:t>
            </a:r>
            <a:r>
              <a:rPr lang="en-US" dirty="0"/>
              <a:t> data.</a:t>
            </a:r>
          </a:p>
          <a:p>
            <a:r>
              <a:rPr lang="en-US" dirty="0" err="1"/>
              <a:t>Menganalisis</a:t>
            </a:r>
            <a:r>
              <a:rPr lang="en-US" dirty="0"/>
              <a:t> output </a:t>
            </a:r>
            <a:r>
              <a:rPr lang="en-US" dirty="0" err="1"/>
              <a:t>informasi</a:t>
            </a:r>
            <a:r>
              <a:rPr lang="en-US" dirty="0"/>
              <a:t> </a:t>
            </a:r>
            <a:r>
              <a:rPr lang="en-US" dirty="0" err="1"/>
              <a:t>dalam</a:t>
            </a:r>
            <a:r>
              <a:rPr lang="en-US" dirty="0"/>
              <a:t> </a:t>
            </a:r>
            <a:r>
              <a:rPr lang="en-US" dirty="0" err="1"/>
              <a:t>konteks</a:t>
            </a:r>
            <a:r>
              <a:rPr lang="en-US" dirty="0"/>
              <a:t> </a:t>
            </a:r>
            <a:r>
              <a:rPr lang="en-US" dirty="0" err="1"/>
              <a:t>bisnis</a:t>
            </a:r>
            <a:r>
              <a:rPr lang="en-US" dirty="0"/>
              <a:t>.</a:t>
            </a:r>
          </a:p>
          <a:p>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35</a:t>
            </a:fld>
            <a:endParaRPr lang="en-US"/>
          </a:p>
        </p:txBody>
      </p:sp>
      <p:grpSp>
        <p:nvGrpSpPr>
          <p:cNvPr id="5" name="Group 4"/>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6" name="Rounded Rectangle 5"/>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Analysis</a:t>
              </a:r>
              <a:endParaRPr lang="en-US" sz="1800" kern="1200" dirty="0"/>
            </a:p>
          </p:txBody>
        </p:sp>
      </p:grpSp>
      <p:sp>
        <p:nvSpPr>
          <p:cNvPr id="8" name="Oval 7"/>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Tree>
    <p:extLst>
      <p:ext uri="{BB962C8B-B14F-4D97-AF65-F5344CB8AC3E}">
        <p14:creationId xmlns:p14="http://schemas.microsoft.com/office/powerpoint/2010/main" xmlns="" val="952499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en-US" sz="3600" dirty="0" err="1"/>
              <a:t>Siapa</a:t>
            </a:r>
            <a:r>
              <a:rPr lang="en-US" sz="3600" dirty="0"/>
              <a:t> </a:t>
            </a:r>
            <a:r>
              <a:rPr lang="en-US" sz="3600" dirty="0" err="1"/>
              <a:t>saja</a:t>
            </a:r>
            <a:r>
              <a:rPr lang="en-US" sz="3600" dirty="0"/>
              <a:t> yang </a:t>
            </a:r>
            <a:r>
              <a:rPr lang="id-ID" sz="3600" dirty="0" smtClean="0"/>
              <a:t>terlibat</a:t>
            </a:r>
            <a:r>
              <a:rPr lang="en-US" dirty="0" smtClean="0"/>
              <a:t>?</a:t>
            </a:r>
            <a:endParaRPr lang="en-US" dirty="0"/>
          </a:p>
        </p:txBody>
      </p:sp>
      <p:sp>
        <p:nvSpPr>
          <p:cNvPr id="230403" name="Rectangle 3"/>
          <p:cNvSpPr>
            <a:spLocks noGrp="1" noChangeArrowheads="1"/>
          </p:cNvSpPr>
          <p:nvPr>
            <p:ph idx="1"/>
          </p:nvPr>
        </p:nvSpPr>
        <p:spPr bwMode="auto">
          <a:xfrm>
            <a:off x="2209800" y="1981200"/>
            <a:ext cx="7772400" cy="4114800"/>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t>Yang terlibat meliputi:</a:t>
            </a:r>
          </a:p>
          <a:p>
            <a:pPr lvl="1"/>
            <a:r>
              <a:rPr lang="en-US"/>
              <a:t>Penganalis.</a:t>
            </a:r>
          </a:p>
          <a:p>
            <a:pPr lvl="1"/>
            <a:r>
              <a:rPr lang="en-US"/>
              <a:t>Pemakai.</a:t>
            </a:r>
          </a:p>
          <a:p>
            <a:pPr lvl="1"/>
            <a:r>
              <a:rPr lang="en-US"/>
              <a:t>Manajer operasi.</a:t>
            </a:r>
          </a:p>
          <a:p>
            <a:pPr lvl="1"/>
            <a:r>
              <a:rPr lang="en-US"/>
              <a:t>Pegawai operasional.</a:t>
            </a:r>
          </a:p>
          <a:p>
            <a:r>
              <a:rPr lang="en-US"/>
              <a:t>Aktivitasnya:</a:t>
            </a:r>
          </a:p>
          <a:p>
            <a:pPr lvl="1"/>
            <a:r>
              <a:rPr lang="en-US">
                <a:cs typeface="Times New Roman" panose="02020603050405020304" pitchFamily="18" charset="0"/>
              </a:rPr>
              <a:t>Mempelajari informasi yang dibutuhkan pemakai agar bisa ditampilkan dalam pekerjaan mereka.</a:t>
            </a:r>
          </a:p>
          <a:p>
            <a:pPr lvl="1"/>
            <a:endParaRPr lang="en-US"/>
          </a:p>
        </p:txBody>
      </p:sp>
      <p:sp>
        <p:nvSpPr>
          <p:cNvPr id="4" name="Slide Number Placeholder 4"/>
          <p:cNvSpPr>
            <a:spLocks noGrp="1"/>
          </p:cNvSpPr>
          <p:nvPr>
            <p:ph type="sldNum" sz="quarter" idx="12"/>
          </p:nvPr>
        </p:nvSpPr>
        <p:spPr/>
        <p:txBody>
          <a:bodyPr/>
          <a:lstStyle/>
          <a:p>
            <a:fld id="{3391CE24-8FD5-4036-823B-4E0BE2BD623F}" type="slidenum">
              <a:rPr lang="en-US"/>
              <a:pPr/>
              <a:t>36</a:t>
            </a:fld>
            <a:endParaRPr lang="en-US"/>
          </a:p>
        </p:txBody>
      </p:sp>
      <p:grpSp>
        <p:nvGrpSpPr>
          <p:cNvPr id="9" name="Group 8"/>
          <p:cNvGrpSpPr/>
          <p:nvPr/>
        </p:nvGrpSpPr>
        <p:grpSpPr>
          <a:xfrm>
            <a:off x="9860166" y="305544"/>
            <a:ext cx="1876676" cy="482238"/>
            <a:chOff x="5182106" y="1262490"/>
            <a:chExt cx="2022071" cy="1011035"/>
          </a:xfrm>
          <a:effectLst>
            <a:outerShdw blurRad="50800" dist="38100" dir="2700000" algn="tl" rotWithShape="0">
              <a:prstClr val="black">
                <a:alpha val="40000"/>
              </a:prstClr>
            </a:outerShdw>
          </a:effectLst>
        </p:grpSpPr>
        <p:sp>
          <p:nvSpPr>
            <p:cNvPr id="10" name="Rounded Rectangle 9"/>
            <p:cNvSpPr/>
            <p:nvPr/>
          </p:nvSpPr>
          <p:spPr>
            <a:xfrm>
              <a:off x="5182106" y="1262490"/>
              <a:ext cx="2022071" cy="101103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Rounded Rectangle 4"/>
            <p:cNvSpPr/>
            <p:nvPr/>
          </p:nvSpPr>
          <p:spPr>
            <a:xfrm>
              <a:off x="5231461" y="1311845"/>
              <a:ext cx="1923361" cy="9123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Analysis</a:t>
              </a:r>
              <a:endParaRPr lang="en-US" sz="1800" kern="1200" dirty="0"/>
            </a:p>
          </p:txBody>
        </p:sp>
      </p:grpSp>
      <p:sp>
        <p:nvSpPr>
          <p:cNvPr id="12" name="Oval 11"/>
          <p:cNvSpPr/>
          <p:nvPr/>
        </p:nvSpPr>
        <p:spPr>
          <a:xfrm>
            <a:off x="11269775" y="11611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Tree>
    <p:extLst>
      <p:ext uri="{BB962C8B-B14F-4D97-AF65-F5344CB8AC3E}">
        <p14:creationId xmlns:p14="http://schemas.microsoft.com/office/powerpoint/2010/main" xmlns="" val="28038326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Design</a:t>
            </a:r>
            <a:endParaRPr lang="en-US" dirty="0"/>
          </a:p>
        </p:txBody>
      </p:sp>
      <p:sp>
        <p:nvSpPr>
          <p:cNvPr id="3" name="Text Placeholder 2"/>
          <p:cNvSpPr>
            <a:spLocks noGrp="1"/>
          </p:cNvSpPr>
          <p:nvPr>
            <p:ph type="body" idx="1"/>
          </p:nvPr>
        </p:nvSpPr>
        <p:spPr>
          <a:xfrm>
            <a:off x="2589213" y="3530129"/>
            <a:ext cx="3430588" cy="860400"/>
          </a:xfrm>
        </p:spPr>
        <p:txBody>
          <a:bodyPr>
            <a:normAutofit fontScale="92500" lnSpcReduction="20000"/>
          </a:bodyPr>
          <a:lstStyle/>
          <a:p>
            <a:r>
              <a:rPr lang="id-ID" dirty="0" smtClean="0"/>
              <a:t>Menentukan bagaimana (</a:t>
            </a:r>
            <a:r>
              <a:rPr lang="id-ID" b="1" dirty="0" smtClean="0">
                <a:solidFill>
                  <a:srgbClr val="0070C0"/>
                </a:solidFill>
              </a:rPr>
              <a:t>how</a:t>
            </a:r>
            <a:r>
              <a:rPr lang="id-ID" dirty="0" smtClean="0"/>
              <a:t>) sistem akan beroperasi.</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37</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xmlns="" val="2088296515"/>
              </p:ext>
            </p:extLst>
          </p:nvPr>
        </p:nvGraphicFramePr>
        <p:xfrm>
          <a:off x="5744481" y="1809750"/>
          <a:ext cx="5760130" cy="3875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24888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762000" y="5029200"/>
            <a:ext cx="110236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592926" y="624110"/>
            <a:ext cx="5784956" cy="1280890"/>
          </a:xfrm>
        </p:spPr>
        <p:txBody>
          <a:bodyPr/>
          <a:lstStyle/>
          <a:p>
            <a:r>
              <a:rPr lang="id-ID" dirty="0" smtClean="0"/>
              <a:t>Langkah-langkah tahap Perancangan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4201356746"/>
              </p:ext>
            </p:extLst>
          </p:nvPr>
        </p:nvGraphicFramePr>
        <p:xfrm>
          <a:off x="921695" y="2350315"/>
          <a:ext cx="9695505" cy="879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pPr/>
              <a:t>38</a:t>
            </a:fld>
            <a:endParaRPr lang="en-US"/>
          </a:p>
        </p:txBody>
      </p:sp>
      <p:grpSp>
        <p:nvGrpSpPr>
          <p:cNvPr id="9" name="Group 8"/>
          <p:cNvGrpSpPr/>
          <p:nvPr/>
        </p:nvGrpSpPr>
        <p:grpSpPr>
          <a:xfrm>
            <a:off x="9780780" y="335953"/>
            <a:ext cx="1855446" cy="450203"/>
            <a:chOff x="5621484" y="3064162"/>
            <a:chExt cx="2073254" cy="1011034"/>
          </a:xfrm>
        </p:grpSpPr>
        <p:sp>
          <p:nvSpPr>
            <p:cNvPr id="10" name="Rounded Rectangle 9"/>
            <p:cNvSpPr/>
            <p:nvPr/>
          </p:nvSpPr>
          <p:spPr>
            <a:xfrm>
              <a:off x="5621484" y="3064162"/>
              <a:ext cx="2022071" cy="1011034"/>
            </a:xfrm>
            <a:prstGeom prst="roundRect">
              <a:avLst/>
            </a:prstGeom>
            <a:solidFill>
              <a:srgbClr val="FFC00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1" name="Rounded Rectangle 4"/>
            <p:cNvSpPr/>
            <p:nvPr/>
          </p:nvSpPr>
          <p:spPr>
            <a:xfrm>
              <a:off x="5771377" y="3160470"/>
              <a:ext cx="1923361" cy="9123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Design</a:t>
              </a:r>
              <a:endParaRPr lang="en-US" sz="1800" kern="1200" dirty="0"/>
            </a:p>
          </p:txBody>
        </p:sp>
      </p:grpSp>
      <p:sp>
        <p:nvSpPr>
          <p:cNvPr id="8" name="Oval 7"/>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en-US" dirty="0"/>
          </a:p>
        </p:txBody>
      </p:sp>
      <p:sp>
        <p:nvSpPr>
          <p:cNvPr id="6" name="Rectangle 5"/>
          <p:cNvSpPr/>
          <p:nvPr/>
        </p:nvSpPr>
        <p:spPr>
          <a:xfrm>
            <a:off x="921695" y="3506751"/>
            <a:ext cx="2101921" cy="110947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r>
              <a:rPr lang="id-ID" sz="1400" dirty="0" smtClean="0"/>
              <a:t>Apakah sistem dibangun tim / outsource / membeli </a:t>
            </a:r>
            <a:r>
              <a:rPr lang="id-ID" sz="1400" i="1" dirty="0" smtClean="0"/>
              <a:t>software package</a:t>
            </a:r>
            <a:r>
              <a:rPr lang="id-ID" sz="1400" dirty="0" smtClean="0"/>
              <a:t>?</a:t>
            </a:r>
            <a:endParaRPr lang="en-US" sz="1400" dirty="0"/>
          </a:p>
        </p:txBody>
      </p:sp>
      <p:sp>
        <p:nvSpPr>
          <p:cNvPr id="13" name="Line Callout 1 (No Border) 12"/>
          <p:cNvSpPr/>
          <p:nvPr/>
        </p:nvSpPr>
        <p:spPr>
          <a:xfrm>
            <a:off x="4123942" y="5204460"/>
            <a:ext cx="2276857" cy="1437640"/>
          </a:xfrm>
          <a:prstGeom prst="callout1">
            <a:avLst>
              <a:gd name="adj1" fmla="val 18750"/>
              <a:gd name="adj2" fmla="val -8333"/>
              <a:gd name="adj3" fmla="val -56171"/>
              <a:gd name="adj4" fmla="val -18818"/>
            </a:avLst>
          </a:prstGeom>
          <a:solidFill>
            <a:srgbClr val="C9D6FF"/>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id-ID" sz="1200" dirty="0">
                <a:solidFill>
                  <a:schemeClr val="tx1"/>
                </a:solidFill>
              </a:rPr>
              <a:t>D</a:t>
            </a:r>
            <a:r>
              <a:rPr lang="id-ID" sz="1200" dirty="0" smtClean="0">
                <a:solidFill>
                  <a:schemeClr val="tx1"/>
                </a:solidFill>
              </a:rPr>
              <a:t>esain artistektur</a:t>
            </a:r>
          </a:p>
          <a:p>
            <a:pPr marL="285750" indent="-285750">
              <a:buFont typeface="Arial" panose="020B0604020202020204" pitchFamily="34" charset="0"/>
              <a:buChar char="•"/>
            </a:pPr>
            <a:r>
              <a:rPr lang="id-ID" sz="1200" dirty="0" smtClean="0">
                <a:solidFill>
                  <a:schemeClr val="tx1"/>
                </a:solidFill>
              </a:rPr>
              <a:t>Desain antarmuka (sistem &amp; user)</a:t>
            </a:r>
          </a:p>
          <a:p>
            <a:pPr marL="742950" lvl="1" indent="-285750">
              <a:buFont typeface="Arial" panose="020B0604020202020204" pitchFamily="34" charset="0"/>
              <a:buChar char="•"/>
            </a:pPr>
            <a:r>
              <a:rPr lang="id-ID" sz="1200" dirty="0" smtClean="0">
                <a:solidFill>
                  <a:schemeClr val="tx1"/>
                </a:solidFill>
              </a:rPr>
              <a:t>Menu navigasi, laporan, form</a:t>
            </a:r>
          </a:p>
          <a:p>
            <a:pPr marL="742950" lvl="1" indent="-285750">
              <a:buFont typeface="Arial" panose="020B0604020202020204" pitchFamily="34" charset="0"/>
              <a:buChar char="•"/>
            </a:pPr>
            <a:r>
              <a:rPr lang="id-ID" sz="1200" dirty="0" smtClean="0">
                <a:solidFill>
                  <a:schemeClr val="tx1"/>
                </a:solidFill>
              </a:rPr>
              <a:t>Komunikasi antar subsistem/modul</a:t>
            </a:r>
          </a:p>
          <a:p>
            <a:pPr marL="285750" indent="-285750">
              <a:buFont typeface="Arial" panose="020B0604020202020204" pitchFamily="34" charset="0"/>
              <a:buChar char="•"/>
            </a:pPr>
            <a:endParaRPr lang="en-US" sz="1200" dirty="0">
              <a:solidFill>
                <a:schemeClr val="tx1"/>
              </a:solidFill>
            </a:endParaRPr>
          </a:p>
        </p:txBody>
      </p:sp>
      <p:sp>
        <p:nvSpPr>
          <p:cNvPr id="15" name="Line Callout 1 (No Border) 14"/>
          <p:cNvSpPr/>
          <p:nvPr/>
        </p:nvSpPr>
        <p:spPr>
          <a:xfrm>
            <a:off x="7033260" y="5204460"/>
            <a:ext cx="2011680" cy="675618"/>
          </a:xfrm>
          <a:prstGeom prst="callout1">
            <a:avLst>
              <a:gd name="adj1" fmla="val 18750"/>
              <a:gd name="adj2" fmla="val -8333"/>
              <a:gd name="adj3" fmla="val -108549"/>
              <a:gd name="adj4" fmla="val -22796"/>
            </a:avLst>
          </a:prstGeom>
          <a:solidFill>
            <a:srgbClr val="C9D6FF"/>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id-ID" sz="1200" dirty="0" smtClean="0">
                <a:solidFill>
                  <a:schemeClr val="tx1"/>
                </a:solidFill>
              </a:rPr>
              <a:t>Desain database</a:t>
            </a:r>
          </a:p>
          <a:p>
            <a:pPr marL="285750" indent="-285750">
              <a:buFont typeface="Arial" panose="020B0604020202020204" pitchFamily="34" charset="0"/>
              <a:buChar char="•"/>
            </a:pPr>
            <a:r>
              <a:rPr lang="id-ID" sz="1200" dirty="0" smtClean="0">
                <a:solidFill>
                  <a:schemeClr val="tx1"/>
                </a:solidFill>
              </a:rPr>
              <a:t>Spesifikasi file-file</a:t>
            </a:r>
            <a:endParaRPr lang="en-US" sz="1200" dirty="0">
              <a:solidFill>
                <a:schemeClr val="tx1"/>
              </a:solidFill>
            </a:endParaRPr>
          </a:p>
        </p:txBody>
      </p:sp>
      <p:sp>
        <p:nvSpPr>
          <p:cNvPr id="16" name="Rectangle 15"/>
          <p:cNvSpPr/>
          <p:nvPr/>
        </p:nvSpPr>
        <p:spPr>
          <a:xfrm>
            <a:off x="8747315" y="3436776"/>
            <a:ext cx="2200085" cy="110947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r>
              <a:rPr lang="id-ID" sz="1400" dirty="0" smtClean="0"/>
              <a:t>Menentukan apa yg akan dilakukan tiap program dan algoritmanya</a:t>
            </a:r>
            <a:endParaRPr lang="en-US" sz="1400" dirty="0"/>
          </a:p>
        </p:txBody>
      </p:sp>
      <p:sp>
        <p:nvSpPr>
          <p:cNvPr id="17" name="Line Callout 1 (No Border) 16"/>
          <p:cNvSpPr/>
          <p:nvPr/>
        </p:nvSpPr>
        <p:spPr>
          <a:xfrm>
            <a:off x="10005060" y="5204460"/>
            <a:ext cx="2011680" cy="675618"/>
          </a:xfrm>
          <a:prstGeom prst="callout1">
            <a:avLst>
              <a:gd name="adj1" fmla="val 18750"/>
              <a:gd name="adj2" fmla="val -8333"/>
              <a:gd name="adj3" fmla="val -97270"/>
              <a:gd name="adj4" fmla="val -24690"/>
            </a:avLst>
          </a:prstGeom>
          <a:solidFill>
            <a:srgbClr val="C9D6FF"/>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id-ID" sz="1200" dirty="0" smtClean="0">
                <a:solidFill>
                  <a:schemeClr val="tx1"/>
                </a:solidFill>
              </a:rPr>
              <a:t>Desain program (pseudocode)</a:t>
            </a:r>
            <a:endParaRPr lang="en-US" sz="1200" dirty="0">
              <a:solidFill>
                <a:schemeClr val="tx1"/>
              </a:solidFill>
            </a:endParaRPr>
          </a:p>
        </p:txBody>
      </p:sp>
      <p:sp>
        <p:nvSpPr>
          <p:cNvPr id="20" name="TextBox 19"/>
          <p:cNvSpPr txBox="1"/>
          <p:nvPr/>
        </p:nvSpPr>
        <p:spPr>
          <a:xfrm>
            <a:off x="1450628" y="4825595"/>
            <a:ext cx="1407758" cy="338554"/>
          </a:xfrm>
          <a:prstGeom prst="rect">
            <a:avLst/>
          </a:prstGeom>
          <a:solidFill>
            <a:srgbClr val="F1F5E5"/>
          </a:solidFill>
        </p:spPr>
        <p:txBody>
          <a:bodyPr wrap="none" rtlCol="0">
            <a:spAutoFit/>
          </a:bodyPr>
          <a:lstStyle/>
          <a:p>
            <a:r>
              <a:rPr lang="id-ID" sz="1600" b="1" i="1" dirty="0" smtClean="0">
                <a:solidFill>
                  <a:srgbClr val="0070C0"/>
                </a:solidFill>
              </a:rPr>
              <a:t>deliverables</a:t>
            </a:r>
            <a:endParaRPr lang="en-US" sz="1600" b="1" i="1" dirty="0">
              <a:solidFill>
                <a:srgbClr val="0070C0"/>
              </a:solidFill>
            </a:endParaRPr>
          </a:p>
        </p:txBody>
      </p:sp>
      <p:sp>
        <p:nvSpPr>
          <p:cNvPr id="12" name="Rectangle 11"/>
          <p:cNvSpPr/>
          <p:nvPr/>
        </p:nvSpPr>
        <p:spPr>
          <a:xfrm>
            <a:off x="3528659" y="3506751"/>
            <a:ext cx="2101921" cy="110947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r>
              <a:rPr lang="id-ID" sz="1400" dirty="0" smtClean="0"/>
              <a:t>Menjelaskan hardware, software, maupun infrastruktur jaringan yg akan digunakan</a:t>
            </a:r>
            <a:endParaRPr lang="en-US" sz="1400" dirty="0"/>
          </a:p>
        </p:txBody>
      </p:sp>
      <p:sp>
        <p:nvSpPr>
          <p:cNvPr id="14" name="Rectangle 13"/>
          <p:cNvSpPr/>
          <p:nvPr/>
        </p:nvSpPr>
        <p:spPr>
          <a:xfrm>
            <a:off x="6135623" y="3436776"/>
            <a:ext cx="2101921" cy="110947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r>
              <a:rPr lang="id-ID" sz="1400" dirty="0" smtClean="0"/>
              <a:t>Data apa yg akan disimpan, dan disimpan dimana?</a:t>
            </a:r>
            <a:endParaRPr lang="en-US" sz="1400" dirty="0"/>
          </a:p>
        </p:txBody>
      </p:sp>
    </p:spTree>
    <p:extLst>
      <p:ext uri="{BB962C8B-B14F-4D97-AF65-F5344CB8AC3E}">
        <p14:creationId xmlns:p14="http://schemas.microsoft.com/office/powerpoint/2010/main" xmlns="" val="577459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en-US" sz="3600" dirty="0" err="1"/>
              <a:t>Siapa</a:t>
            </a:r>
            <a:r>
              <a:rPr lang="en-US" sz="3600" dirty="0"/>
              <a:t> </a:t>
            </a:r>
            <a:r>
              <a:rPr lang="en-US" sz="3600" dirty="0" err="1"/>
              <a:t>saja</a:t>
            </a:r>
            <a:r>
              <a:rPr lang="en-US" sz="3600" dirty="0"/>
              <a:t> yang </a:t>
            </a:r>
            <a:r>
              <a:rPr lang="id-ID" sz="3600" dirty="0" smtClean="0"/>
              <a:t>terlibat</a:t>
            </a:r>
            <a:r>
              <a:rPr lang="en-US" dirty="0" smtClean="0"/>
              <a:t>?</a:t>
            </a:r>
            <a:endParaRPr lang="en-US" dirty="0"/>
          </a:p>
        </p:txBody>
      </p:sp>
      <p:sp>
        <p:nvSpPr>
          <p:cNvPr id="230403" name="Rectangle 3"/>
          <p:cNvSpPr>
            <a:spLocks noGrp="1" noChangeArrowheads="1"/>
          </p:cNvSpPr>
          <p:nvPr>
            <p:ph idx="1"/>
          </p:nvPr>
        </p:nvSpPr>
        <p:spPr bwMode="auto">
          <a:xfrm>
            <a:off x="2209800" y="1981200"/>
            <a:ext cx="7772400" cy="4114800"/>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dirty="0"/>
              <a:t>Yang </a:t>
            </a:r>
            <a:r>
              <a:rPr lang="en-US" dirty="0" err="1"/>
              <a:t>terlibat</a:t>
            </a:r>
            <a:r>
              <a:rPr lang="en-US" dirty="0"/>
              <a:t> </a:t>
            </a:r>
            <a:r>
              <a:rPr lang="en-US" dirty="0" err="1"/>
              <a:t>meliputi</a:t>
            </a:r>
            <a:r>
              <a:rPr lang="en-US" dirty="0"/>
              <a:t>:</a:t>
            </a:r>
          </a:p>
          <a:p>
            <a:pPr lvl="1"/>
            <a:r>
              <a:rPr lang="en-US" dirty="0" err="1" smtClean="0"/>
              <a:t>Penganalis</a:t>
            </a:r>
            <a:endParaRPr lang="en-US" dirty="0"/>
          </a:p>
          <a:p>
            <a:pPr lvl="1"/>
            <a:r>
              <a:rPr lang="id-ID" dirty="0" smtClean="0"/>
              <a:t>Manajemen user</a:t>
            </a:r>
          </a:p>
          <a:p>
            <a:pPr lvl="1"/>
            <a:r>
              <a:rPr lang="id-ID" dirty="0" smtClean="0"/>
              <a:t>Manajemen sistem</a:t>
            </a:r>
            <a:endParaRPr lang="en-US" dirty="0"/>
          </a:p>
          <a:p>
            <a:r>
              <a:rPr lang="en-US" dirty="0" err="1"/>
              <a:t>Aktivitasnya</a:t>
            </a:r>
            <a:r>
              <a:rPr lang="en-US" dirty="0"/>
              <a:t>:</a:t>
            </a:r>
          </a:p>
          <a:p>
            <a:pPr lvl="1"/>
            <a:r>
              <a:rPr lang="en-US" dirty="0" err="1">
                <a:cs typeface="Times New Roman" panose="02020603050405020304" pitchFamily="18" charset="0"/>
              </a:rPr>
              <a:t>Mempelajari</a:t>
            </a:r>
            <a:r>
              <a:rPr lang="en-US" dirty="0">
                <a:cs typeface="Times New Roman" panose="02020603050405020304" pitchFamily="18" charset="0"/>
              </a:rPr>
              <a:t> </a:t>
            </a:r>
            <a:r>
              <a:rPr lang="en-US" dirty="0" err="1">
                <a:cs typeface="Times New Roman" panose="02020603050405020304" pitchFamily="18" charset="0"/>
              </a:rPr>
              <a:t>informasi</a:t>
            </a:r>
            <a:r>
              <a:rPr lang="en-US" dirty="0">
                <a:cs typeface="Times New Roman" panose="02020603050405020304" pitchFamily="18" charset="0"/>
              </a:rPr>
              <a:t> yang </a:t>
            </a:r>
            <a:r>
              <a:rPr lang="en-US" dirty="0" err="1">
                <a:cs typeface="Times New Roman" panose="02020603050405020304" pitchFamily="18" charset="0"/>
              </a:rPr>
              <a:t>dibutuhkan</a:t>
            </a:r>
            <a:r>
              <a:rPr lang="en-US" dirty="0">
                <a:cs typeface="Times New Roman" panose="02020603050405020304" pitchFamily="18" charset="0"/>
              </a:rPr>
              <a:t> </a:t>
            </a:r>
            <a:r>
              <a:rPr lang="en-US" dirty="0" err="1">
                <a:cs typeface="Times New Roman" panose="02020603050405020304" pitchFamily="18" charset="0"/>
              </a:rPr>
              <a:t>pemakai</a:t>
            </a:r>
            <a:r>
              <a:rPr lang="en-US" dirty="0">
                <a:cs typeface="Times New Roman" panose="02020603050405020304" pitchFamily="18" charset="0"/>
              </a:rPr>
              <a:t> agar </a:t>
            </a:r>
            <a:r>
              <a:rPr lang="en-US" dirty="0" err="1">
                <a:cs typeface="Times New Roman" panose="02020603050405020304" pitchFamily="18" charset="0"/>
              </a:rPr>
              <a:t>bisa</a:t>
            </a:r>
            <a:r>
              <a:rPr lang="en-US" dirty="0">
                <a:cs typeface="Times New Roman" panose="02020603050405020304" pitchFamily="18" charset="0"/>
              </a:rPr>
              <a:t> </a:t>
            </a:r>
            <a:r>
              <a:rPr lang="en-US" dirty="0" err="1">
                <a:cs typeface="Times New Roman" panose="02020603050405020304" pitchFamily="18" charset="0"/>
              </a:rPr>
              <a:t>ditampilkan</a:t>
            </a:r>
            <a:r>
              <a:rPr lang="en-US" dirty="0">
                <a:cs typeface="Times New Roman" panose="02020603050405020304" pitchFamily="18" charset="0"/>
              </a:rPr>
              <a:t> </a:t>
            </a:r>
            <a:r>
              <a:rPr lang="en-US" dirty="0" err="1">
                <a:cs typeface="Times New Roman" panose="02020603050405020304" pitchFamily="18" charset="0"/>
              </a:rPr>
              <a:t>dalam</a:t>
            </a:r>
            <a:r>
              <a:rPr lang="en-US" dirty="0">
                <a:cs typeface="Times New Roman" panose="02020603050405020304" pitchFamily="18" charset="0"/>
              </a:rPr>
              <a:t> </a:t>
            </a:r>
            <a:r>
              <a:rPr lang="en-US" dirty="0" err="1">
                <a:cs typeface="Times New Roman" panose="02020603050405020304" pitchFamily="18" charset="0"/>
              </a:rPr>
              <a:t>pekerjaan</a:t>
            </a:r>
            <a:r>
              <a:rPr lang="en-US" dirty="0">
                <a:cs typeface="Times New Roman" panose="02020603050405020304" pitchFamily="18" charset="0"/>
              </a:rPr>
              <a:t> </a:t>
            </a:r>
            <a:r>
              <a:rPr lang="en-US" dirty="0" err="1">
                <a:cs typeface="Times New Roman" panose="02020603050405020304" pitchFamily="18" charset="0"/>
              </a:rPr>
              <a:t>mereka</a:t>
            </a:r>
            <a:r>
              <a:rPr lang="en-US" dirty="0">
                <a:cs typeface="Times New Roman" panose="02020603050405020304" pitchFamily="18" charset="0"/>
              </a:rPr>
              <a:t>.</a:t>
            </a:r>
          </a:p>
          <a:p>
            <a:pPr lvl="1"/>
            <a:endParaRPr lang="en-US" dirty="0"/>
          </a:p>
        </p:txBody>
      </p:sp>
      <p:sp>
        <p:nvSpPr>
          <p:cNvPr id="4" name="Slide Number Placeholder 4"/>
          <p:cNvSpPr>
            <a:spLocks noGrp="1"/>
          </p:cNvSpPr>
          <p:nvPr>
            <p:ph type="sldNum" sz="quarter" idx="12"/>
          </p:nvPr>
        </p:nvSpPr>
        <p:spPr/>
        <p:txBody>
          <a:bodyPr/>
          <a:lstStyle/>
          <a:p>
            <a:fld id="{3391CE24-8FD5-4036-823B-4E0BE2BD623F}" type="slidenum">
              <a:rPr lang="en-US"/>
              <a:pPr/>
              <a:t>39</a:t>
            </a:fld>
            <a:endParaRPr lang="en-US"/>
          </a:p>
        </p:txBody>
      </p:sp>
      <p:grpSp>
        <p:nvGrpSpPr>
          <p:cNvPr id="13" name="Group 12"/>
          <p:cNvGrpSpPr/>
          <p:nvPr/>
        </p:nvGrpSpPr>
        <p:grpSpPr>
          <a:xfrm>
            <a:off x="9780780" y="335953"/>
            <a:ext cx="1855446" cy="450203"/>
            <a:chOff x="5621484" y="3064162"/>
            <a:chExt cx="2073254" cy="1011034"/>
          </a:xfrm>
        </p:grpSpPr>
        <p:sp>
          <p:nvSpPr>
            <p:cNvPr id="14" name="Rounded Rectangle 13"/>
            <p:cNvSpPr/>
            <p:nvPr/>
          </p:nvSpPr>
          <p:spPr>
            <a:xfrm>
              <a:off x="5621484" y="3064162"/>
              <a:ext cx="2022071" cy="1011034"/>
            </a:xfrm>
            <a:prstGeom prst="roundRect">
              <a:avLst/>
            </a:prstGeom>
            <a:solidFill>
              <a:srgbClr val="FFC00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5" name="Rounded Rectangle 4"/>
            <p:cNvSpPr/>
            <p:nvPr/>
          </p:nvSpPr>
          <p:spPr>
            <a:xfrm>
              <a:off x="5771377" y="3160470"/>
              <a:ext cx="1923361" cy="9123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Design</a:t>
              </a:r>
              <a:endParaRPr lang="en-US" sz="1800" kern="1200" dirty="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en-US" dirty="0"/>
          </a:p>
        </p:txBody>
      </p:sp>
    </p:spTree>
    <p:extLst>
      <p:ext uri="{BB962C8B-B14F-4D97-AF65-F5344CB8AC3E}">
        <p14:creationId xmlns:p14="http://schemas.microsoft.com/office/powerpoint/2010/main" xmlns="" val="4286498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Processing Systems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pPr/>
              <a:t>4</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xmlns="" val="2261912744"/>
              </p:ext>
            </p:extLst>
          </p:nvPr>
        </p:nvGraphicFramePr>
        <p:xfrm>
          <a:off x="2589212" y="1905000"/>
          <a:ext cx="8915400" cy="4276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850011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pPr/>
              <a:t>40</a:t>
            </a:fld>
            <a:endParaRPr lang="en-US"/>
          </a:p>
        </p:txBody>
      </p:sp>
      <p:pic>
        <p:nvPicPr>
          <p:cNvPr id="8" name="Picture 7"/>
          <p:cNvPicPr>
            <a:picLocks noChangeAspect="1"/>
          </p:cNvPicPr>
          <p:nvPr/>
        </p:nvPicPr>
        <p:blipFill>
          <a:blip r:embed="rId2" cstate="print"/>
          <a:stretch>
            <a:fillRect/>
          </a:stretch>
        </p:blipFill>
        <p:spPr>
          <a:xfrm>
            <a:off x="1707071" y="73152"/>
            <a:ext cx="9668066" cy="6740867"/>
          </a:xfrm>
          <a:prstGeom prst="rect">
            <a:avLst/>
          </a:prstGeom>
        </p:spPr>
      </p:pic>
    </p:spTree>
    <p:extLst>
      <p:ext uri="{BB962C8B-B14F-4D97-AF65-F5344CB8AC3E}">
        <p14:creationId xmlns:p14="http://schemas.microsoft.com/office/powerpoint/2010/main" xmlns="" val="3911426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400" y="2058750"/>
            <a:ext cx="9701211" cy="1468800"/>
          </a:xfrm>
        </p:spPr>
        <p:txBody>
          <a:bodyPr/>
          <a:lstStyle/>
          <a:p>
            <a:r>
              <a:rPr lang="id-ID" dirty="0" smtClean="0"/>
              <a:t>Implementataion</a:t>
            </a:r>
            <a:endParaRPr lang="en-US" dirty="0"/>
          </a:p>
        </p:txBody>
      </p:sp>
      <p:sp>
        <p:nvSpPr>
          <p:cNvPr id="3" name="Text Placeholder 2"/>
          <p:cNvSpPr>
            <a:spLocks noGrp="1"/>
          </p:cNvSpPr>
          <p:nvPr>
            <p:ph type="body" idx="1"/>
          </p:nvPr>
        </p:nvSpPr>
        <p:spPr>
          <a:xfrm>
            <a:off x="1803400" y="3530129"/>
            <a:ext cx="4216401" cy="860400"/>
          </a:xfrm>
        </p:spPr>
        <p:txBody>
          <a:bodyPr>
            <a:normAutofit fontScale="85000" lnSpcReduction="10000"/>
          </a:bodyPr>
          <a:lstStyle/>
          <a:p>
            <a:r>
              <a:rPr lang="id-ID" dirty="0" smtClean="0"/>
              <a:t>Tahapan dimana sistem benar-benar dibangun / dibeli &amp; diinstall (bila menggunakan software package)</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41</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xmlns="" val="596882920"/>
              </p:ext>
            </p:extLst>
          </p:nvPr>
        </p:nvGraphicFramePr>
        <p:xfrm>
          <a:off x="6357295" y="1809750"/>
          <a:ext cx="4998130" cy="3811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651522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id-ID" dirty="0" smtClean="0"/>
              <a:t>Implementasi</a:t>
            </a:r>
            <a:endParaRPr lang="en-US" dirty="0"/>
          </a:p>
        </p:txBody>
      </p:sp>
      <p:sp>
        <p:nvSpPr>
          <p:cNvPr id="230403" name="Rectangle 3"/>
          <p:cNvSpPr>
            <a:spLocks noGrp="1" noChangeArrowheads="1"/>
          </p:cNvSpPr>
          <p:nvPr>
            <p:ph idx="1"/>
          </p:nvPr>
        </p:nvSpPr>
        <p:spPr bwMode="auto">
          <a:xfrm>
            <a:off x="2209799" y="1981200"/>
            <a:ext cx="9294813" cy="4114800"/>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150000"/>
              </a:lnSpc>
            </a:pPr>
            <a:r>
              <a:rPr lang="id-ID" dirty="0" smtClean="0"/>
              <a:t>Tahapan yang membutuhkan perhatian ekstra, karena :</a:t>
            </a:r>
          </a:p>
          <a:p>
            <a:pPr lvl="1">
              <a:lnSpc>
                <a:spcPct val="150000"/>
              </a:lnSpc>
            </a:pPr>
            <a:r>
              <a:rPr lang="id-ID" dirty="0" smtClean="0"/>
              <a:t>Biasanya merupakan tahapan SDLC yang paling panjang dan paling mahal bila dibandingkan dengan proses tahapan yang lain</a:t>
            </a:r>
            <a:endParaRPr lang="en-US" dirty="0" smtClean="0"/>
          </a:p>
        </p:txBody>
      </p:sp>
      <p:sp>
        <p:nvSpPr>
          <p:cNvPr id="4" name="Slide Number Placeholder 4"/>
          <p:cNvSpPr>
            <a:spLocks noGrp="1"/>
          </p:cNvSpPr>
          <p:nvPr>
            <p:ph type="sldNum" sz="quarter" idx="12"/>
          </p:nvPr>
        </p:nvSpPr>
        <p:spPr/>
        <p:txBody>
          <a:bodyPr/>
          <a:lstStyle/>
          <a:p>
            <a:fld id="{3391CE24-8FD5-4036-823B-4E0BE2BD623F}" type="slidenum">
              <a:rPr lang="en-US"/>
              <a:pPr/>
              <a:t>42</a:t>
            </a:fld>
            <a:endParaRPr lang="en-US"/>
          </a:p>
        </p:txBody>
      </p:sp>
      <p:grpSp>
        <p:nvGrpSpPr>
          <p:cNvPr id="9" name="Group 8"/>
          <p:cNvGrpSpPr/>
          <p:nvPr/>
        </p:nvGrpSpPr>
        <p:grpSpPr>
          <a:xfrm>
            <a:off x="9827544" y="378588"/>
            <a:ext cx="1859482" cy="591756"/>
            <a:chOff x="677600" y="2947426"/>
            <a:chExt cx="1727869" cy="863934"/>
          </a:xfrm>
          <a:effectLst>
            <a:outerShdw blurRad="50800" dist="38100" dir="2700000" algn="tl" rotWithShape="0">
              <a:prstClr val="black">
                <a:alpha val="40000"/>
              </a:prstClr>
            </a:outerShdw>
          </a:effectLst>
        </p:grpSpPr>
        <p:sp>
          <p:nvSpPr>
            <p:cNvPr id="10" name="Rounded Rectangle 9"/>
            <p:cNvSpPr/>
            <p:nvPr/>
          </p:nvSpPr>
          <p:spPr>
            <a:xfrm>
              <a:off x="677600" y="2947426"/>
              <a:ext cx="1727869" cy="863934"/>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ounded Rectangle 4"/>
            <p:cNvSpPr/>
            <p:nvPr/>
          </p:nvSpPr>
          <p:spPr>
            <a:xfrm>
              <a:off x="719774" y="2989600"/>
              <a:ext cx="1643521" cy="779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a:t>
            </a:r>
            <a:endParaRPr lang="en-US" dirty="0"/>
          </a:p>
        </p:txBody>
      </p:sp>
    </p:spTree>
    <p:extLst>
      <p:ext uri="{BB962C8B-B14F-4D97-AF65-F5344CB8AC3E}">
        <p14:creationId xmlns:p14="http://schemas.microsoft.com/office/powerpoint/2010/main" xmlns="" val="25324159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id-ID" dirty="0" smtClean="0"/>
              <a:t>Siapa saja yang terlibat</a:t>
            </a:r>
            <a:endParaRPr lang="en-US" dirty="0"/>
          </a:p>
        </p:txBody>
      </p:sp>
      <p:sp>
        <p:nvSpPr>
          <p:cNvPr id="230403" name="Rectangle 3"/>
          <p:cNvSpPr>
            <a:spLocks noGrp="1" noChangeArrowheads="1"/>
          </p:cNvSpPr>
          <p:nvPr>
            <p:ph idx="1"/>
          </p:nvPr>
        </p:nvSpPr>
        <p:spPr bwMode="auto">
          <a:xfrm>
            <a:off x="2209799" y="1981200"/>
            <a:ext cx="9294813" cy="4114800"/>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id-ID" dirty="0" smtClean="0"/>
              <a:t>System Analyst</a:t>
            </a:r>
          </a:p>
          <a:p>
            <a:r>
              <a:rPr lang="id-ID" dirty="0" smtClean="0"/>
              <a:t>Programmer</a:t>
            </a:r>
          </a:p>
          <a:p>
            <a:r>
              <a:rPr lang="id-ID" dirty="0" smtClean="0"/>
              <a:t>Pemakai</a:t>
            </a:r>
            <a:endParaRPr lang="en-US" dirty="0" smtClean="0"/>
          </a:p>
          <a:p>
            <a:pPr lvl="1"/>
            <a:endParaRPr lang="en-US" dirty="0"/>
          </a:p>
        </p:txBody>
      </p:sp>
      <p:sp>
        <p:nvSpPr>
          <p:cNvPr id="4" name="Slide Number Placeholder 4"/>
          <p:cNvSpPr>
            <a:spLocks noGrp="1"/>
          </p:cNvSpPr>
          <p:nvPr>
            <p:ph type="sldNum" sz="quarter" idx="12"/>
          </p:nvPr>
        </p:nvSpPr>
        <p:spPr/>
        <p:txBody>
          <a:bodyPr/>
          <a:lstStyle/>
          <a:p>
            <a:fld id="{3391CE24-8FD5-4036-823B-4E0BE2BD623F}" type="slidenum">
              <a:rPr lang="en-US"/>
              <a:pPr/>
              <a:t>43</a:t>
            </a:fld>
            <a:endParaRPr lang="en-US"/>
          </a:p>
        </p:txBody>
      </p:sp>
      <p:grpSp>
        <p:nvGrpSpPr>
          <p:cNvPr id="9" name="Group 8"/>
          <p:cNvGrpSpPr/>
          <p:nvPr/>
        </p:nvGrpSpPr>
        <p:grpSpPr>
          <a:xfrm>
            <a:off x="9827544" y="378588"/>
            <a:ext cx="1859482" cy="591756"/>
            <a:chOff x="677600" y="2947426"/>
            <a:chExt cx="1727869" cy="863934"/>
          </a:xfrm>
          <a:effectLst>
            <a:outerShdw blurRad="50800" dist="38100" dir="2700000" algn="tl" rotWithShape="0">
              <a:prstClr val="black">
                <a:alpha val="40000"/>
              </a:prstClr>
            </a:outerShdw>
          </a:effectLst>
        </p:grpSpPr>
        <p:sp>
          <p:nvSpPr>
            <p:cNvPr id="10" name="Rounded Rectangle 9"/>
            <p:cNvSpPr/>
            <p:nvPr/>
          </p:nvSpPr>
          <p:spPr>
            <a:xfrm>
              <a:off x="677600" y="2947426"/>
              <a:ext cx="1727869" cy="863934"/>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ounded Rectangle 4"/>
            <p:cNvSpPr/>
            <p:nvPr/>
          </p:nvSpPr>
          <p:spPr>
            <a:xfrm>
              <a:off x="719774" y="2989600"/>
              <a:ext cx="1643521" cy="779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a:t>
            </a:r>
            <a:endParaRPr lang="en-US" dirty="0"/>
          </a:p>
        </p:txBody>
      </p:sp>
    </p:spTree>
    <p:extLst>
      <p:ext uri="{BB962C8B-B14F-4D97-AF65-F5344CB8AC3E}">
        <p14:creationId xmlns:p14="http://schemas.microsoft.com/office/powerpoint/2010/main" xmlns="" val="3123105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r>
              <a:rPr lang="id-ID" dirty="0" smtClean="0"/>
              <a:t>Aktivitas yang dilakukan</a:t>
            </a:r>
            <a:endParaRPr lang="en-US" dirty="0"/>
          </a:p>
        </p:txBody>
      </p:sp>
      <p:sp>
        <p:nvSpPr>
          <p:cNvPr id="230403" name="Rectangle 3"/>
          <p:cNvSpPr>
            <a:spLocks noGrp="1" noChangeArrowheads="1"/>
          </p:cNvSpPr>
          <p:nvPr>
            <p:ph idx="1"/>
          </p:nvPr>
        </p:nvSpPr>
        <p:spPr bwMode="auto">
          <a:xfrm>
            <a:off x="2209799" y="1981200"/>
            <a:ext cx="9294813" cy="4114800"/>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id-ID" dirty="0" smtClean="0"/>
              <a:t>System Analyst dan Programmer bekerja untuk membangun software</a:t>
            </a:r>
          </a:p>
          <a:p>
            <a:r>
              <a:rPr lang="id-ID" dirty="0" smtClean="0"/>
              <a:t>Sistem Analyst bekerja dengan user untuk membangun dokumentasi yang efektif</a:t>
            </a:r>
          </a:p>
          <a:p>
            <a:r>
              <a:rPr lang="id-ID" dirty="0" smtClean="0"/>
              <a:t>Programmer membuat kode, dan menghilangkan kesalahan sintaks dari program</a:t>
            </a:r>
          </a:p>
          <a:p>
            <a:r>
              <a:rPr lang="id-ID" dirty="0" smtClean="0"/>
              <a:t>Memastikan performa program sesuai dengan desain</a:t>
            </a:r>
          </a:p>
          <a:p>
            <a:r>
              <a:rPr lang="id-ID" dirty="0" smtClean="0"/>
              <a:t>Mendokumentasikan software </a:t>
            </a:r>
          </a:p>
          <a:p>
            <a:pPr lvl="1"/>
            <a:r>
              <a:rPr lang="id-ID" dirty="0" smtClean="0"/>
              <a:t>Desktop app</a:t>
            </a:r>
          </a:p>
          <a:p>
            <a:pPr lvl="2"/>
            <a:r>
              <a:rPr lang="id-ID" dirty="0" smtClean="0"/>
              <a:t>Help files, procedure manual</a:t>
            </a:r>
          </a:p>
          <a:p>
            <a:pPr lvl="1"/>
            <a:r>
              <a:rPr lang="id-ID" dirty="0" smtClean="0"/>
              <a:t>Web app</a:t>
            </a:r>
          </a:p>
          <a:p>
            <a:pPr lvl="2"/>
            <a:r>
              <a:rPr lang="id-ID" i="1" dirty="0" smtClean="0"/>
              <a:t>Frequently Asked Questions (FAQ)</a:t>
            </a:r>
            <a:endParaRPr lang="en-US" i="1" dirty="0" smtClean="0"/>
          </a:p>
          <a:p>
            <a:pPr lvl="1"/>
            <a:endParaRPr lang="en-US" dirty="0"/>
          </a:p>
        </p:txBody>
      </p:sp>
      <p:sp>
        <p:nvSpPr>
          <p:cNvPr id="4" name="Slide Number Placeholder 4"/>
          <p:cNvSpPr>
            <a:spLocks noGrp="1"/>
          </p:cNvSpPr>
          <p:nvPr>
            <p:ph type="sldNum" sz="quarter" idx="12"/>
          </p:nvPr>
        </p:nvSpPr>
        <p:spPr/>
        <p:txBody>
          <a:bodyPr/>
          <a:lstStyle/>
          <a:p>
            <a:fld id="{3391CE24-8FD5-4036-823B-4E0BE2BD623F}" type="slidenum">
              <a:rPr lang="en-US"/>
              <a:pPr/>
              <a:t>44</a:t>
            </a:fld>
            <a:endParaRPr lang="en-US"/>
          </a:p>
        </p:txBody>
      </p:sp>
      <p:grpSp>
        <p:nvGrpSpPr>
          <p:cNvPr id="9" name="Group 8"/>
          <p:cNvGrpSpPr/>
          <p:nvPr/>
        </p:nvGrpSpPr>
        <p:grpSpPr>
          <a:xfrm>
            <a:off x="9827544" y="378588"/>
            <a:ext cx="1859482" cy="591756"/>
            <a:chOff x="677600" y="2947426"/>
            <a:chExt cx="1727869" cy="863934"/>
          </a:xfrm>
          <a:effectLst>
            <a:outerShdw blurRad="50800" dist="38100" dir="2700000" algn="tl" rotWithShape="0">
              <a:prstClr val="black">
                <a:alpha val="40000"/>
              </a:prstClr>
            </a:outerShdw>
          </a:effectLst>
        </p:grpSpPr>
        <p:sp>
          <p:nvSpPr>
            <p:cNvPr id="10" name="Rounded Rectangle 9"/>
            <p:cNvSpPr/>
            <p:nvPr/>
          </p:nvSpPr>
          <p:spPr>
            <a:xfrm>
              <a:off x="677600" y="2947426"/>
              <a:ext cx="1727869" cy="863934"/>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ounded Rectangle 4"/>
            <p:cNvSpPr/>
            <p:nvPr/>
          </p:nvSpPr>
          <p:spPr>
            <a:xfrm>
              <a:off x="719774" y="2989600"/>
              <a:ext cx="1643521" cy="779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a:t>
            </a:r>
            <a:endParaRPr lang="en-US" dirty="0"/>
          </a:p>
        </p:txBody>
      </p:sp>
    </p:spTree>
    <p:extLst>
      <p:ext uri="{BB962C8B-B14F-4D97-AF65-F5344CB8AC3E}">
        <p14:creationId xmlns:p14="http://schemas.microsoft.com/office/powerpoint/2010/main" xmlns="" val="7108083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38529" y="624110"/>
            <a:ext cx="9566084" cy="1280890"/>
          </a:xfrm>
        </p:spPr>
        <p:txBody>
          <a:bodyPr/>
          <a:lstStyle/>
          <a:p>
            <a:endParaRPr lang="en-US" dirty="0"/>
          </a:p>
        </p:txBody>
      </p:sp>
      <p:sp>
        <p:nvSpPr>
          <p:cNvPr id="230403" name="Rectangle 3"/>
          <p:cNvSpPr>
            <a:spLocks noGrp="1" noChangeArrowheads="1"/>
          </p:cNvSpPr>
          <p:nvPr>
            <p:ph idx="1"/>
          </p:nvPr>
        </p:nvSpPr>
        <p:spPr bwMode="auto">
          <a:xfrm>
            <a:off x="2209799" y="1981200"/>
            <a:ext cx="9294813" cy="4114800"/>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1"/>
            <a:endParaRPr lang="en-US" dirty="0"/>
          </a:p>
        </p:txBody>
      </p:sp>
      <p:sp>
        <p:nvSpPr>
          <p:cNvPr id="4" name="Slide Number Placeholder 4"/>
          <p:cNvSpPr>
            <a:spLocks noGrp="1"/>
          </p:cNvSpPr>
          <p:nvPr>
            <p:ph type="sldNum" sz="quarter" idx="12"/>
          </p:nvPr>
        </p:nvSpPr>
        <p:spPr/>
        <p:txBody>
          <a:bodyPr/>
          <a:lstStyle/>
          <a:p>
            <a:fld id="{3391CE24-8FD5-4036-823B-4E0BE2BD623F}" type="slidenum">
              <a:rPr lang="en-US"/>
              <a:pPr/>
              <a:t>45</a:t>
            </a:fld>
            <a:endParaRPr lang="en-US"/>
          </a:p>
        </p:txBody>
      </p:sp>
      <p:grpSp>
        <p:nvGrpSpPr>
          <p:cNvPr id="9" name="Group 8"/>
          <p:cNvGrpSpPr/>
          <p:nvPr/>
        </p:nvGrpSpPr>
        <p:grpSpPr>
          <a:xfrm>
            <a:off x="9827544" y="378588"/>
            <a:ext cx="1859482" cy="591756"/>
            <a:chOff x="677600" y="2947426"/>
            <a:chExt cx="1727869" cy="863934"/>
          </a:xfrm>
          <a:effectLst>
            <a:outerShdw blurRad="50800" dist="38100" dir="2700000" algn="tl" rotWithShape="0">
              <a:prstClr val="black">
                <a:alpha val="40000"/>
              </a:prstClr>
            </a:outerShdw>
          </a:effectLst>
        </p:grpSpPr>
        <p:sp>
          <p:nvSpPr>
            <p:cNvPr id="10" name="Rounded Rectangle 9"/>
            <p:cNvSpPr/>
            <p:nvPr/>
          </p:nvSpPr>
          <p:spPr>
            <a:xfrm>
              <a:off x="677600" y="2947426"/>
              <a:ext cx="1727869" cy="863934"/>
            </a:xfrm>
            <a:prstGeom prst="roundRect">
              <a:avLst/>
            </a:prstGeom>
            <a:solidFill>
              <a:srgbClr val="0070C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ounded Rectangle 4"/>
            <p:cNvSpPr/>
            <p:nvPr/>
          </p:nvSpPr>
          <p:spPr>
            <a:xfrm>
              <a:off x="719774" y="2989600"/>
              <a:ext cx="1643521" cy="779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Implementation</a:t>
              </a:r>
              <a:endParaRPr lang="en-US" sz="1500" kern="1200"/>
            </a:p>
          </p:txBody>
        </p:sp>
      </p:grpSp>
      <p:sp>
        <p:nvSpPr>
          <p:cNvPr id="16" name="Oval 15"/>
          <p:cNvSpPr/>
          <p:nvPr/>
        </p:nvSpPr>
        <p:spPr>
          <a:xfrm>
            <a:off x="11137519" y="150544"/>
            <a:ext cx="414844" cy="430066"/>
          </a:xfrm>
          <a:prstGeom prst="ellipse">
            <a:avLst/>
          </a:prstGeom>
          <a:solidFill>
            <a:srgbClr val="B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a:t>
            </a:r>
            <a:endParaRPr lang="en-US" dirty="0"/>
          </a:p>
        </p:txBody>
      </p:sp>
      <p:pic>
        <p:nvPicPr>
          <p:cNvPr id="2" name="Picture 1"/>
          <p:cNvPicPr>
            <a:picLocks noChangeAspect="1"/>
          </p:cNvPicPr>
          <p:nvPr/>
        </p:nvPicPr>
        <p:blipFill>
          <a:blip r:embed="rId2" cstate="print"/>
          <a:stretch>
            <a:fillRect/>
          </a:stretch>
        </p:blipFill>
        <p:spPr>
          <a:xfrm>
            <a:off x="1314450" y="1995487"/>
            <a:ext cx="9563100" cy="2867025"/>
          </a:xfrm>
          <a:prstGeom prst="rect">
            <a:avLst/>
          </a:prstGeom>
        </p:spPr>
      </p:pic>
    </p:spTree>
    <p:extLst>
      <p:ext uri="{BB962C8B-B14F-4D97-AF65-F5344CB8AC3E}">
        <p14:creationId xmlns:p14="http://schemas.microsoft.com/office/powerpoint/2010/main" xmlns="" val="569709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509" y="821635"/>
            <a:ext cx="8915399" cy="1994424"/>
          </a:xfrm>
        </p:spPr>
        <p:txBody>
          <a:bodyPr>
            <a:normAutofit/>
          </a:bodyPr>
          <a:lstStyle/>
          <a:p>
            <a:r>
              <a:rPr lang="en-US" dirty="0" smtClean="0"/>
              <a:t/>
            </a:r>
            <a:br>
              <a:rPr lang="en-US" dirty="0" smtClean="0"/>
            </a:br>
            <a:endParaRPr lang="en-US" dirty="0"/>
          </a:p>
        </p:txBody>
      </p:sp>
      <p:sp>
        <p:nvSpPr>
          <p:cNvPr id="3" name="Subtitle 2"/>
          <p:cNvSpPr>
            <a:spLocks noGrp="1"/>
          </p:cNvSpPr>
          <p:nvPr>
            <p:ph type="subTitle" idx="1"/>
          </p:nvPr>
        </p:nvSpPr>
        <p:spPr>
          <a:xfrm>
            <a:off x="2589213" y="4333461"/>
            <a:ext cx="8915399" cy="1570201"/>
          </a:xfrm>
        </p:spPr>
        <p:txBody>
          <a:bodyPr>
            <a:normAutofit/>
          </a:bodyPr>
          <a:lstStyle/>
          <a:p>
            <a:r>
              <a:rPr lang="en-US" sz="6500" b="1" dirty="0" smtClean="0"/>
              <a:t>System Analysis</a:t>
            </a:r>
            <a:endParaRPr lang="en-US" sz="3200" dirty="0"/>
          </a:p>
        </p:txBody>
      </p:sp>
    </p:spTree>
    <p:extLst>
      <p:ext uri="{BB962C8B-B14F-4D97-AF65-F5344CB8AC3E}">
        <p14:creationId xmlns:p14="http://schemas.microsoft.com/office/powerpoint/2010/main" xmlns="" val="27912809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a:t>
            </a:r>
            <a:r>
              <a:rPr lang="id-ID" dirty="0" smtClean="0"/>
              <a:t> Analyst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70161264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pPr/>
              <a:t>47</a:t>
            </a:fld>
            <a:endParaRPr lang="en-US"/>
          </a:p>
        </p:txBody>
      </p:sp>
      <p:sp>
        <p:nvSpPr>
          <p:cNvPr id="8" name="Pentagon 7">
            <a:hlinkClick r:id="rId7" action="ppaction://hlinksldjump"/>
          </p:cNvPr>
          <p:cNvSpPr/>
          <p:nvPr/>
        </p:nvSpPr>
        <p:spPr>
          <a:xfrm>
            <a:off x="9924288" y="6291072"/>
            <a:ext cx="1341120" cy="36576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id-ID" dirty="0" smtClean="0"/>
              <a:t>SDLC</a:t>
            </a:r>
            <a:endParaRPr lang="en-US" dirty="0"/>
          </a:p>
        </p:txBody>
      </p:sp>
    </p:spTree>
    <p:extLst>
      <p:ext uri="{BB962C8B-B14F-4D97-AF65-F5344CB8AC3E}">
        <p14:creationId xmlns:p14="http://schemas.microsoft.com/office/powerpoint/2010/main" xmlns="" val="39797765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System Analyst</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id-ID" sz="2200" b="1" dirty="0" smtClean="0">
                <a:solidFill>
                  <a:srgbClr val="FF0000"/>
                </a:solidFill>
              </a:rPr>
              <a:t>System Analyst </a:t>
            </a:r>
            <a:r>
              <a:rPr lang="id-ID" sz="2200" dirty="0" smtClean="0"/>
              <a:t>adalah sosok penting yang </a:t>
            </a:r>
            <a:r>
              <a:rPr lang="id-ID" sz="2200" dirty="0" smtClean="0">
                <a:solidFill>
                  <a:srgbClr val="0070C0"/>
                </a:solidFill>
              </a:rPr>
              <a:t>menganalisa bisnis</a:t>
            </a:r>
            <a:r>
              <a:rPr lang="id-ID" sz="2200" dirty="0" smtClean="0"/>
              <a:t>, </a:t>
            </a:r>
            <a:r>
              <a:rPr lang="id-ID" sz="2200" dirty="0" smtClean="0">
                <a:solidFill>
                  <a:srgbClr val="0070C0"/>
                </a:solidFill>
              </a:rPr>
              <a:t>mengidentifikasi peluang penegmbangan </a:t>
            </a:r>
            <a:r>
              <a:rPr lang="id-ID" sz="2200" dirty="0" smtClean="0"/>
              <a:t>sistem, dan </a:t>
            </a:r>
            <a:r>
              <a:rPr lang="id-ID" sz="2200" dirty="0" smtClean="0">
                <a:solidFill>
                  <a:srgbClr val="0070C0"/>
                </a:solidFill>
              </a:rPr>
              <a:t>merancang SI </a:t>
            </a:r>
            <a:r>
              <a:rPr lang="id-ID" sz="2200" dirty="0" smtClean="0"/>
              <a:t>untuk mengimplementasikan idenya.</a:t>
            </a:r>
          </a:p>
          <a:p>
            <a:pPr>
              <a:lnSpc>
                <a:spcPct val="150000"/>
              </a:lnSpc>
            </a:pPr>
            <a:r>
              <a:rPr lang="id-ID" sz="2200" dirty="0" smtClean="0">
                <a:solidFill>
                  <a:schemeClr val="tx1"/>
                </a:solidFill>
              </a:rPr>
              <a:t>Penting untuk membangun skill dan pemahaman yang dibutuhkan untuk merancang dan mengimplementasikan SI baru, melalui praktik/pengalaman.</a:t>
            </a:r>
          </a:p>
          <a:p>
            <a:pPr>
              <a:lnSpc>
                <a:spcPct val="150000"/>
              </a:lnSpc>
            </a:pPr>
            <a:r>
              <a:rPr lang="id-ID" sz="2400" dirty="0"/>
              <a:t>Analis harus bisa bekerja dengan orang-orang yg terlibat dalam proyek SI dan berpengalaman bekerja dengan komputer</a:t>
            </a:r>
          </a:p>
          <a:p>
            <a:pPr>
              <a:lnSpc>
                <a:spcPct val="150000"/>
              </a:lnSpc>
            </a:pPr>
            <a:endParaRPr lang="id-ID" sz="2200" dirty="0" smtClean="0">
              <a:solidFill>
                <a:schemeClr val="tx1"/>
              </a:solidFill>
            </a:endParaRPr>
          </a:p>
        </p:txBody>
      </p:sp>
      <p:sp>
        <p:nvSpPr>
          <p:cNvPr id="4" name="Slide Number Placeholder 3"/>
          <p:cNvSpPr>
            <a:spLocks noGrp="1"/>
          </p:cNvSpPr>
          <p:nvPr>
            <p:ph type="sldNum" sz="quarter" idx="12"/>
          </p:nvPr>
        </p:nvSpPr>
        <p:spPr/>
        <p:txBody>
          <a:bodyPr/>
          <a:lstStyle/>
          <a:p>
            <a:fld id="{3EF9037E-B95A-4A21-A2BC-48CED049D7B5}" type="slidenum">
              <a:rPr lang="en-US" smtClean="0"/>
              <a:pPr/>
              <a:t>48</a:t>
            </a:fld>
            <a:endParaRPr lang="en-US"/>
          </a:p>
        </p:txBody>
      </p:sp>
    </p:spTree>
    <p:extLst>
      <p:ext uri="{BB962C8B-B14F-4D97-AF65-F5344CB8AC3E}">
        <p14:creationId xmlns:p14="http://schemas.microsoft.com/office/powerpoint/2010/main" xmlns="" val="27464267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Peran </a:t>
            </a:r>
            <a:r>
              <a:rPr lang="id-ID" b="1" dirty="0" smtClean="0"/>
              <a:t>System Analyst</a:t>
            </a:r>
            <a:endParaRPr lang="en-US" b="1" dirty="0"/>
          </a:p>
        </p:txBody>
      </p:sp>
      <p:sp>
        <p:nvSpPr>
          <p:cNvPr id="3" name="Content Placeholder 2"/>
          <p:cNvSpPr>
            <a:spLocks noGrp="1"/>
          </p:cNvSpPr>
          <p:nvPr>
            <p:ph idx="1"/>
          </p:nvPr>
        </p:nvSpPr>
        <p:spPr/>
        <p:txBody>
          <a:bodyPr/>
          <a:lstStyle/>
          <a:p>
            <a:r>
              <a:rPr lang="id-ID" dirty="0" smtClean="0"/>
              <a:t>Sebagai Konsultan</a:t>
            </a:r>
          </a:p>
          <a:p>
            <a:r>
              <a:rPr lang="id-ID" dirty="0" smtClean="0"/>
              <a:t>Sebagai Pakar Pendukung</a:t>
            </a:r>
          </a:p>
          <a:p>
            <a:r>
              <a:rPr lang="id-ID" i="1" dirty="0" smtClean="0"/>
              <a:t>Agent of change</a:t>
            </a:r>
          </a:p>
          <a:p>
            <a:pPr lvl="1"/>
            <a:r>
              <a:rPr lang="id-ID" dirty="0" smtClean="0"/>
              <a:t>Menentukan kapan berpindah tahapan di SDLC</a:t>
            </a:r>
          </a:p>
          <a:p>
            <a:pPr lvl="1"/>
            <a:r>
              <a:rPr lang="id-ID" dirty="0" smtClean="0"/>
              <a:t>Sebagai pencetus perubahan, menyusun rancangan perubahan, memfasilitasi perubahan</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49</a:t>
            </a:fld>
            <a:endParaRPr lang="en-US"/>
          </a:p>
        </p:txBody>
      </p:sp>
    </p:spTree>
    <p:extLst>
      <p:ext uri="{BB962C8B-B14F-4D97-AF65-F5344CB8AC3E}">
        <p14:creationId xmlns:p14="http://schemas.microsoft.com/office/powerpoint/2010/main" xmlns="" val="2718291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Processing Systems</a:t>
            </a:r>
            <a:endParaRPr lang="en-US" dirty="0"/>
          </a:p>
        </p:txBody>
      </p:sp>
      <p:sp>
        <p:nvSpPr>
          <p:cNvPr id="3" name="Content Placeholder 2"/>
          <p:cNvSpPr>
            <a:spLocks noGrp="1"/>
          </p:cNvSpPr>
          <p:nvPr>
            <p:ph idx="1"/>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44176772"/>
              </p:ext>
            </p:extLst>
          </p:nvPr>
        </p:nvGraphicFramePr>
        <p:xfrm>
          <a:off x="1676399" y="3467102"/>
          <a:ext cx="8618963" cy="3233382"/>
        </p:xfrm>
        <a:graphic>
          <a:graphicData uri="http://schemas.openxmlformats.org/drawingml/2006/table">
            <a:tbl>
              <a:tblPr bandRow="1">
                <a:tableStyleId>{7DF18680-E054-41AD-8BC1-D1AEF772440D}</a:tableStyleId>
              </a:tblPr>
              <a:tblGrid>
                <a:gridCol w="2181332"/>
                <a:gridCol w="2207169"/>
                <a:gridCol w="1410154"/>
                <a:gridCol w="1410154"/>
                <a:gridCol w="1410154"/>
              </a:tblGrid>
              <a:tr h="650288">
                <a:tc>
                  <a:txBody>
                    <a:bodyPr/>
                    <a:lstStyle/>
                    <a:p>
                      <a:r>
                        <a:rPr lang="en-US" dirty="0" smtClean="0"/>
                        <a:t>Cashier</a:t>
                      </a:r>
                      <a:r>
                        <a:rPr lang="en-US" baseline="0" dirty="0" smtClean="0"/>
                        <a:t> (POS – point of sale)</a:t>
                      </a:r>
                      <a:endParaRPr lang="en-US" dirty="0"/>
                    </a:p>
                  </a:txBody>
                  <a:tcPr>
                    <a:solidFill>
                      <a:schemeClr val="accent1"/>
                    </a:solidFill>
                  </a:tcPr>
                </a:tc>
                <a:tc>
                  <a:txBody>
                    <a:bodyPr/>
                    <a:lstStyle/>
                    <a:p>
                      <a:r>
                        <a:rPr lang="en-US" dirty="0" smtClean="0"/>
                        <a:t>Flight</a:t>
                      </a:r>
                      <a:r>
                        <a:rPr lang="en-US" baseline="0" dirty="0" smtClean="0"/>
                        <a:t> reservation</a:t>
                      </a:r>
                    </a:p>
                    <a:p>
                      <a:r>
                        <a:rPr lang="en-US" sz="1200" baseline="0" dirty="0" smtClean="0"/>
                        <a:t>(online and </a:t>
                      </a:r>
                      <a:r>
                        <a:rPr lang="en-US" sz="1200" baseline="0" dirty="0" err="1" smtClean="0"/>
                        <a:t>realtime</a:t>
                      </a:r>
                      <a:r>
                        <a:rPr lang="en-US" sz="1200" baseline="0" dirty="0" smtClean="0"/>
                        <a:t>)</a:t>
                      </a:r>
                      <a:endParaRPr lang="en-US" sz="1200" dirty="0"/>
                    </a:p>
                  </a:txBody>
                  <a:tcPr>
                    <a:solidFill>
                      <a:schemeClr val="bg1"/>
                    </a:solidFill>
                  </a:tcPr>
                </a:tc>
                <a:tc>
                  <a:txBody>
                    <a:bodyPr/>
                    <a:lstStyle/>
                    <a:p>
                      <a:r>
                        <a:rPr lang="en-US" dirty="0" smtClean="0"/>
                        <a:t>ATM (Automatic Teller Machine)</a:t>
                      </a:r>
                      <a:endParaRPr lang="en-US" dirty="0"/>
                    </a:p>
                  </a:txBody>
                  <a:tcPr>
                    <a:solidFill>
                      <a:srgbClr val="FFFF00"/>
                    </a:solidFill>
                  </a:tcPr>
                </a:tc>
                <a:tc>
                  <a:txBody>
                    <a:bodyPr/>
                    <a:lstStyle/>
                    <a:p>
                      <a:r>
                        <a:rPr lang="en-US" dirty="0" smtClean="0"/>
                        <a:t>Census</a:t>
                      </a:r>
                      <a:endParaRPr lang="en-US" dirty="0"/>
                    </a:p>
                  </a:txBody>
                  <a:tcPr>
                    <a:solidFill>
                      <a:schemeClr val="accent6"/>
                    </a:solidFill>
                  </a:tcPr>
                </a:tc>
                <a:tc>
                  <a:txBody>
                    <a:bodyPr/>
                    <a:lstStyle/>
                    <a:p>
                      <a:r>
                        <a:rPr lang="en-US" dirty="0" smtClean="0"/>
                        <a:t>Air traffic control</a:t>
                      </a:r>
                      <a:r>
                        <a:rPr lang="en-US" baseline="0" dirty="0" smtClean="0"/>
                        <a:t> system</a:t>
                      </a:r>
                      <a:endParaRPr lang="en-US" dirty="0"/>
                    </a:p>
                  </a:txBody>
                  <a:tcPr>
                    <a:solidFill>
                      <a:srgbClr val="FFFF00"/>
                    </a:solidFill>
                  </a:tcPr>
                </a:tc>
              </a:tr>
              <a:tr h="376754">
                <a:tc>
                  <a:txBody>
                    <a:bodyPr/>
                    <a:lstStyle/>
                    <a:p>
                      <a:r>
                        <a:rPr lang="en-US" dirty="0" smtClean="0"/>
                        <a:t>Fingerprint system</a:t>
                      </a:r>
                      <a:endParaRPr lang="en-US" dirty="0"/>
                    </a:p>
                  </a:txBody>
                  <a:tcPr/>
                </a:tc>
                <a:tc>
                  <a:txBody>
                    <a:bodyPr/>
                    <a:lstStyle/>
                    <a:p>
                      <a:r>
                        <a:rPr lang="en-US" dirty="0" err="1" smtClean="0"/>
                        <a:t>Simpenasdos</a:t>
                      </a:r>
                      <a:r>
                        <a:rPr lang="en-US" dirty="0" smtClean="0"/>
                        <a:t> (Teaching assistant system)</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376754">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67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67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4170246476"/>
              </p:ext>
            </p:extLst>
          </p:nvPr>
        </p:nvGraphicFramePr>
        <p:xfrm>
          <a:off x="3046411" y="2603500"/>
          <a:ext cx="7862888" cy="370840"/>
        </p:xfrm>
        <a:graphic>
          <a:graphicData uri="http://schemas.openxmlformats.org/drawingml/2006/table">
            <a:tbl>
              <a:tblPr bandRow="1">
                <a:tableStyleId>{7DF18680-E054-41AD-8BC1-D1AEF772440D}</a:tableStyleId>
              </a:tblPr>
              <a:tblGrid>
                <a:gridCol w="1965722"/>
                <a:gridCol w="1965722"/>
                <a:gridCol w="1965722"/>
                <a:gridCol w="1965722"/>
              </a:tblGrid>
              <a:tr h="370840">
                <a:tc>
                  <a:txBody>
                    <a:bodyPr/>
                    <a:lstStyle/>
                    <a:p>
                      <a:r>
                        <a:rPr lang="en-US" dirty="0" smtClean="0"/>
                        <a:t>Batch</a:t>
                      </a:r>
                      <a:endParaRPr lang="en-US" dirty="0"/>
                    </a:p>
                  </a:txBody>
                  <a:tcPr>
                    <a:solidFill>
                      <a:schemeClr val="accent6"/>
                    </a:solidFill>
                  </a:tcPr>
                </a:tc>
                <a:tc>
                  <a:txBody>
                    <a:bodyPr/>
                    <a:lstStyle/>
                    <a:p>
                      <a:r>
                        <a:rPr lang="en-US" dirty="0" smtClean="0"/>
                        <a:t>Online</a:t>
                      </a:r>
                      <a:endParaRPr lang="en-US" dirty="0"/>
                    </a:p>
                  </a:txBody>
                  <a:tcPr>
                    <a:solidFill>
                      <a:srgbClr val="C9D6FF"/>
                    </a:solidFill>
                  </a:tcPr>
                </a:tc>
                <a:tc>
                  <a:txBody>
                    <a:bodyPr/>
                    <a:lstStyle/>
                    <a:p>
                      <a:r>
                        <a:rPr lang="en-US" dirty="0" smtClean="0"/>
                        <a:t>Real time</a:t>
                      </a:r>
                      <a:endParaRPr lang="en-US" dirty="0"/>
                    </a:p>
                  </a:txBody>
                  <a:tcPr>
                    <a:solidFill>
                      <a:srgbClr val="FFFF00"/>
                    </a:solidFill>
                  </a:tcPr>
                </a:tc>
                <a:tc>
                  <a:txBody>
                    <a:bodyPr/>
                    <a:lstStyle/>
                    <a:p>
                      <a:r>
                        <a:rPr lang="en-US" dirty="0" smtClean="0"/>
                        <a:t>Hybrid</a:t>
                      </a:r>
                      <a:endParaRPr lang="en-US" dirty="0"/>
                    </a:p>
                  </a:txBody>
                  <a:tcPr>
                    <a:solidFill>
                      <a:schemeClr val="bg1"/>
                    </a:solidFill>
                  </a:tcPr>
                </a:tc>
              </a:tr>
            </a:tbl>
          </a:graphicData>
        </a:graphic>
      </p:graphicFrame>
    </p:spTree>
    <p:extLst>
      <p:ext uri="{BB962C8B-B14F-4D97-AF65-F5344CB8AC3E}">
        <p14:creationId xmlns:p14="http://schemas.microsoft.com/office/powerpoint/2010/main" xmlns="" val="7188397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Kualifikasi System Analyst</a:t>
            </a:r>
            <a:endParaRPr lang="en-US" dirty="0"/>
          </a:p>
        </p:txBody>
      </p:sp>
      <p:sp>
        <p:nvSpPr>
          <p:cNvPr id="3" name="Content Placeholder 2"/>
          <p:cNvSpPr>
            <a:spLocks noGrp="1"/>
          </p:cNvSpPr>
          <p:nvPr>
            <p:ph idx="1"/>
          </p:nvPr>
        </p:nvSpPr>
        <p:spPr/>
        <p:txBody>
          <a:bodyPr/>
          <a:lstStyle/>
          <a:p>
            <a:r>
              <a:rPr lang="id-ID" dirty="0" smtClean="0"/>
              <a:t>Pemecah permasalahan</a:t>
            </a:r>
          </a:p>
          <a:p>
            <a:r>
              <a:rPr lang="id-ID" dirty="0" smtClean="0"/>
              <a:t>Komunikator</a:t>
            </a:r>
          </a:p>
          <a:p>
            <a:r>
              <a:rPr lang="id-ID" dirty="0" smtClean="0"/>
              <a:t>Memiliki etika profesional dan personal yang kuat</a:t>
            </a:r>
          </a:p>
          <a:p>
            <a:r>
              <a:rPr lang="id-ID" dirty="0" smtClean="0"/>
              <a:t>Disiplin</a:t>
            </a:r>
          </a:p>
          <a:p>
            <a:r>
              <a:rPr lang="id-ID" dirty="0" smtClean="0"/>
              <a:t>memiliki </a:t>
            </a:r>
          </a:p>
          <a:p>
            <a:r>
              <a:rPr lang="id-ID" dirty="0" smtClean="0"/>
              <a:t>Memiliki pengalaman di bidang analisa, desain, dan pemrograman</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50</a:t>
            </a:fld>
            <a:endParaRPr lang="en-US"/>
          </a:p>
        </p:txBody>
      </p:sp>
      <p:sp>
        <p:nvSpPr>
          <p:cNvPr id="5" name="Action Button: Return 4">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05765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Business Analyst</a:t>
            </a:r>
            <a:endParaRPr lang="en-US" i="1" dirty="0"/>
          </a:p>
        </p:txBody>
      </p:sp>
      <p:sp>
        <p:nvSpPr>
          <p:cNvPr id="3" name="Content Placeholder 2"/>
          <p:cNvSpPr>
            <a:spLocks noGrp="1"/>
          </p:cNvSpPr>
          <p:nvPr>
            <p:ph idx="1"/>
          </p:nvPr>
        </p:nvSpPr>
        <p:spPr/>
        <p:txBody>
          <a:bodyPr/>
          <a:lstStyle/>
          <a:p>
            <a:r>
              <a:rPr lang="id-ID" dirty="0" smtClean="0"/>
              <a:t>Fokus pada isu bisnis yg melingkupi sistem</a:t>
            </a:r>
          </a:p>
          <a:p>
            <a:r>
              <a:rPr lang="id-ID" dirty="0" smtClean="0"/>
              <a:t>Membantu identifikasi nilai dari sistem yg akan dibangun</a:t>
            </a:r>
          </a:p>
          <a:p>
            <a:r>
              <a:rPr lang="id-ID" dirty="0" smtClean="0"/>
              <a:t>Membangun ide untuk memperbaiki proses bisnis</a:t>
            </a:r>
          </a:p>
          <a:p>
            <a:r>
              <a:rPr lang="id-ID" dirty="0" smtClean="0"/>
              <a:t>Membantu merancang proses bisnis dan kebijakan yang baru</a:t>
            </a:r>
          </a:p>
          <a:p>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51</a:t>
            </a:fld>
            <a:endParaRPr lang="en-US"/>
          </a:p>
        </p:txBody>
      </p:sp>
      <p:sp>
        <p:nvSpPr>
          <p:cNvPr id="6" name="Action Button: Return 5">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067689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Requirement Analyst</a:t>
            </a:r>
            <a:endParaRPr lang="en-US" i="1" dirty="0"/>
          </a:p>
        </p:txBody>
      </p:sp>
      <p:sp>
        <p:nvSpPr>
          <p:cNvPr id="3" name="Content Placeholder 2"/>
          <p:cNvSpPr>
            <a:spLocks noGrp="1"/>
          </p:cNvSpPr>
          <p:nvPr>
            <p:ph idx="1"/>
          </p:nvPr>
        </p:nvSpPr>
        <p:spPr/>
        <p:txBody>
          <a:bodyPr/>
          <a:lstStyle/>
          <a:p>
            <a:r>
              <a:rPr lang="id-ID" dirty="0" smtClean="0"/>
              <a:t>Mengelisitasi kebutuhan dari stakeholder yang berhubungan dengan sistem</a:t>
            </a:r>
          </a:p>
          <a:p>
            <a:r>
              <a:rPr lang="id-ID" dirty="0" smtClean="0"/>
              <a:t>Semakin pahamnya organisasi akan pentingnya elisitasi kebutuhan, membuat banyak RA semakin paham dengan bisnis seperti analis bisnis</a:t>
            </a:r>
          </a:p>
          <a:p>
            <a:r>
              <a:rPr lang="id-ID" dirty="0" smtClean="0"/>
              <a:t>Skill:</a:t>
            </a:r>
          </a:p>
          <a:p>
            <a:pPr lvl="1"/>
            <a:r>
              <a:rPr lang="id-ID" dirty="0" smtClean="0"/>
              <a:t>Komunikator yg handal</a:t>
            </a:r>
          </a:p>
          <a:p>
            <a:pPr lvl="1"/>
            <a:r>
              <a:rPr lang="id-ID" dirty="0" smtClean="0"/>
              <a:t>Memiliki kemampuan tinggi dalam menggali kebutuhan menggunakan berbagai teknik</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52</a:t>
            </a:fld>
            <a:endParaRPr lang="en-US"/>
          </a:p>
        </p:txBody>
      </p:sp>
      <p:sp>
        <p:nvSpPr>
          <p:cNvPr id="6" name="Action Button: Return 5">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714848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Infrastructure Analyst</a:t>
            </a:r>
            <a:endParaRPr lang="en-US" i="1" dirty="0"/>
          </a:p>
        </p:txBody>
      </p:sp>
      <p:sp>
        <p:nvSpPr>
          <p:cNvPr id="3" name="Content Placeholder 2"/>
          <p:cNvSpPr>
            <a:spLocks noGrp="1"/>
          </p:cNvSpPr>
          <p:nvPr>
            <p:ph idx="1"/>
          </p:nvPr>
        </p:nvSpPr>
        <p:spPr/>
        <p:txBody>
          <a:bodyPr/>
          <a:lstStyle/>
          <a:p>
            <a:r>
              <a:rPr lang="id-ID" dirty="0" smtClean="0"/>
              <a:t>Bisa juga disebut tengan </a:t>
            </a:r>
            <a:r>
              <a:rPr lang="id-ID" b="1" i="1" dirty="0" smtClean="0"/>
              <a:t>Software Architect</a:t>
            </a:r>
            <a:endParaRPr lang="id-ID" dirty="0" smtClean="0"/>
          </a:p>
          <a:p>
            <a:r>
              <a:rPr lang="id-ID" dirty="0" smtClean="0"/>
              <a:t>Fokus pada isu teknis terkait bagaimana sistem akan berinteraksi dengan infrastruktur teknis organisasi (hardware, software, jaringan, dan database)</a:t>
            </a:r>
          </a:p>
          <a:p>
            <a:r>
              <a:rPr lang="id-ID" dirty="0" smtClean="0"/>
              <a:t>Memastikan SI yang baru sesuai dengan standar perusahaan</a:t>
            </a:r>
          </a:p>
          <a:p>
            <a:r>
              <a:rPr lang="id-ID" dirty="0" smtClean="0"/>
              <a:t>Membantu mengidentifikasi perubahan infrastruktur yang dibutuhkan untuk mendukung sistem</a:t>
            </a:r>
          </a:p>
          <a:p>
            <a:r>
              <a:rPr lang="id-ID" dirty="0" smtClean="0"/>
              <a:t>Skill:</a:t>
            </a:r>
          </a:p>
          <a:p>
            <a:pPr lvl="1"/>
            <a:r>
              <a:rPr lang="id-ID" dirty="0" smtClean="0"/>
              <a:t>Pengalaman di bidang jaringan</a:t>
            </a:r>
          </a:p>
          <a:p>
            <a:pPr lvl="1"/>
            <a:r>
              <a:rPr lang="id-ID" dirty="0" smtClean="0"/>
              <a:t>Database administration</a:t>
            </a:r>
          </a:p>
          <a:p>
            <a:pPr lvl="1"/>
            <a:r>
              <a:rPr lang="id-ID" dirty="0" smtClean="0"/>
              <a:t>Mengenal banyak macam software dan hardware</a:t>
            </a:r>
          </a:p>
        </p:txBody>
      </p:sp>
      <p:sp>
        <p:nvSpPr>
          <p:cNvPr id="4" name="Slide Number Placeholder 3"/>
          <p:cNvSpPr>
            <a:spLocks noGrp="1"/>
          </p:cNvSpPr>
          <p:nvPr>
            <p:ph type="sldNum" sz="quarter" idx="12"/>
          </p:nvPr>
        </p:nvSpPr>
        <p:spPr/>
        <p:txBody>
          <a:bodyPr/>
          <a:lstStyle/>
          <a:p>
            <a:fld id="{3EF9037E-B95A-4A21-A2BC-48CED049D7B5}" type="slidenum">
              <a:rPr lang="en-US" smtClean="0"/>
              <a:pPr/>
              <a:t>53</a:t>
            </a:fld>
            <a:endParaRPr lang="en-US"/>
          </a:p>
        </p:txBody>
      </p:sp>
      <p:sp>
        <p:nvSpPr>
          <p:cNvPr id="6" name="Action Button: Return 5">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32080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Change Management Analyst</a:t>
            </a:r>
            <a:endParaRPr lang="en-US" i="1" dirty="0"/>
          </a:p>
        </p:txBody>
      </p:sp>
      <p:sp>
        <p:nvSpPr>
          <p:cNvPr id="3" name="Content Placeholder 2"/>
          <p:cNvSpPr>
            <a:spLocks noGrp="1"/>
          </p:cNvSpPr>
          <p:nvPr>
            <p:ph idx="1"/>
          </p:nvPr>
        </p:nvSpPr>
        <p:spPr/>
        <p:txBody>
          <a:bodyPr/>
          <a:lstStyle/>
          <a:p>
            <a:r>
              <a:rPr lang="id-ID" dirty="0" smtClean="0"/>
              <a:t>Fokus pada orang-orang dan isu manajemen yang melingkupi instalasi sistem</a:t>
            </a:r>
          </a:p>
          <a:p>
            <a:r>
              <a:rPr lang="id-ID" dirty="0" smtClean="0"/>
              <a:t>Memastikan dokum</a:t>
            </a:r>
            <a:r>
              <a:rPr lang="en-US" dirty="0" smtClean="0"/>
              <a:t>e</a:t>
            </a:r>
            <a:r>
              <a:rPr lang="id-ID" dirty="0" smtClean="0"/>
              <a:t>ntasi dan pendukung SI tersedia untuk user</a:t>
            </a:r>
          </a:p>
          <a:p>
            <a:r>
              <a:rPr lang="id-ID" dirty="0" smtClean="0"/>
              <a:t>Memberikan pelatihan untuk user (apabila SI yang digunakan baru)</a:t>
            </a:r>
          </a:p>
          <a:p>
            <a:r>
              <a:rPr lang="id-ID" dirty="0" smtClean="0"/>
              <a:t>Menyusun strategi menghadapi perubahan</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54</a:t>
            </a:fld>
            <a:endParaRPr lang="en-US"/>
          </a:p>
        </p:txBody>
      </p:sp>
      <p:sp>
        <p:nvSpPr>
          <p:cNvPr id="9" name="Action Button: Return 8">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8254562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Project Manager</a:t>
            </a:r>
            <a:endParaRPr lang="en-US" i="1" dirty="0"/>
          </a:p>
        </p:txBody>
      </p:sp>
      <p:sp>
        <p:nvSpPr>
          <p:cNvPr id="3" name="Content Placeholder 2"/>
          <p:cNvSpPr>
            <a:spLocks noGrp="1"/>
          </p:cNvSpPr>
          <p:nvPr>
            <p:ph idx="1"/>
          </p:nvPr>
        </p:nvSpPr>
        <p:spPr/>
        <p:txBody>
          <a:bodyPr/>
          <a:lstStyle/>
          <a:p>
            <a:r>
              <a:rPr lang="id-ID" dirty="0" smtClean="0"/>
              <a:t>Memastikan proyek diselesaikan tepat waktu dan sesui dengan anggaran</a:t>
            </a:r>
          </a:p>
          <a:p>
            <a:r>
              <a:rPr lang="id-ID" dirty="0" smtClean="0"/>
              <a:t>Memastikan sistem memnuhi harapan organisasi</a:t>
            </a:r>
          </a:p>
          <a:p>
            <a:r>
              <a:rPr lang="id-ID" dirty="0" smtClean="0"/>
              <a:t>PM bisa juga bertindak sebagai </a:t>
            </a:r>
            <a:r>
              <a:rPr lang="id-ID" i="1" dirty="0" smtClean="0"/>
              <a:t>System Analyst, </a:t>
            </a:r>
            <a:r>
              <a:rPr lang="en-US" dirty="0"/>
              <a:t>m</a:t>
            </a:r>
            <a:r>
              <a:rPr lang="id-ID" dirty="0" smtClean="0"/>
              <a:t>elalui pelatihan dan pengalaman</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55</a:t>
            </a:fld>
            <a:endParaRPr lang="en-US"/>
          </a:p>
        </p:txBody>
      </p:sp>
      <p:sp>
        <p:nvSpPr>
          <p:cNvPr id="6" name="Action Button: Return 5">
            <a:hlinkClick r:id="rId2"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685726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pPr/>
              <a:t>56</a:t>
            </a:fld>
            <a:endParaRPr lang="en-US"/>
          </a:p>
        </p:txBody>
      </p:sp>
      <p:pic>
        <p:nvPicPr>
          <p:cNvPr id="5" name="Picture 4"/>
          <p:cNvPicPr>
            <a:picLocks noChangeAspect="1"/>
          </p:cNvPicPr>
          <p:nvPr/>
        </p:nvPicPr>
        <p:blipFill>
          <a:blip r:embed="rId2" cstate="print"/>
          <a:stretch>
            <a:fillRect/>
          </a:stretch>
        </p:blipFill>
        <p:spPr>
          <a:xfrm>
            <a:off x="1951725" y="180359"/>
            <a:ext cx="8288550" cy="6497281"/>
          </a:xfrm>
          <a:prstGeom prst="rect">
            <a:avLst/>
          </a:prstGeom>
        </p:spPr>
      </p:pic>
      <p:sp>
        <p:nvSpPr>
          <p:cNvPr id="6" name="Action Button: Return 5">
            <a:hlinkClick r:id="rId3" action="ppaction://hlinksldjump" highlightClick="1"/>
          </p:cNvPr>
          <p:cNvSpPr/>
          <p:nvPr/>
        </p:nvSpPr>
        <p:spPr>
          <a:xfrm>
            <a:off x="11311858" y="5926462"/>
            <a:ext cx="331502" cy="376802"/>
          </a:xfrm>
          <a:prstGeom prst="actionButtonRetur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7988137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Daftar</a:t>
            </a:r>
            <a:r>
              <a:rPr lang="en-US" dirty="0" smtClean="0"/>
              <a:t> </a:t>
            </a:r>
            <a:r>
              <a:rPr lang="en-US" dirty="0" err="1" smtClean="0"/>
              <a:t>Pustaka</a:t>
            </a:r>
            <a:endParaRPr lang="en-US" dirty="0"/>
          </a:p>
        </p:txBody>
      </p:sp>
      <p:sp>
        <p:nvSpPr>
          <p:cNvPr id="3" name="Content Placeholder 2"/>
          <p:cNvSpPr>
            <a:spLocks noGrp="1"/>
          </p:cNvSpPr>
          <p:nvPr>
            <p:ph idx="1"/>
          </p:nvPr>
        </p:nvSpPr>
        <p:spPr/>
        <p:txBody>
          <a:bodyPr/>
          <a:lstStyle/>
          <a:p>
            <a:pPr algn="just"/>
            <a:r>
              <a:rPr lang="id-ID" i="1" dirty="0" smtClean="0"/>
              <a:t>System Analysis and Design 5th edition Alan Dennis, Barbara H., Roberta M., 2011</a:t>
            </a:r>
          </a:p>
          <a:p>
            <a:pPr algn="just"/>
            <a:r>
              <a:rPr lang="en-US" i="1" dirty="0" smtClean="0"/>
              <a:t>Systems Analysis and Design 5</a:t>
            </a:r>
            <a:r>
              <a:rPr lang="en-US" i="1" baseline="30000" dirty="0" smtClean="0"/>
              <a:t>th</a:t>
            </a:r>
            <a:r>
              <a:rPr lang="en-US" i="1" dirty="0" smtClean="0"/>
              <a:t> edition Gary B. Shelly, Thomas J. Cashman, Harry J. Rosenblatt 2003</a:t>
            </a:r>
            <a:endParaRPr lang="en-US" dirty="0" smtClean="0"/>
          </a:p>
          <a:p>
            <a:r>
              <a:rPr lang="en-US" dirty="0" smtClean="0"/>
              <a:t>Kendal</a:t>
            </a:r>
            <a:r>
              <a:rPr lang="en-US" dirty="0"/>
              <a:t>, 2002, </a:t>
            </a:r>
            <a:r>
              <a:rPr lang="en-US" i="1" dirty="0" err="1"/>
              <a:t>Sistem</a:t>
            </a:r>
            <a:r>
              <a:rPr lang="en-US" i="1" dirty="0"/>
              <a:t> </a:t>
            </a:r>
            <a:r>
              <a:rPr lang="en-US" i="1" dirty="0" err="1"/>
              <a:t>Analis</a:t>
            </a:r>
            <a:r>
              <a:rPr lang="en-US" i="1" dirty="0"/>
              <a:t> </a:t>
            </a:r>
            <a:r>
              <a:rPr lang="en-US" i="1" dirty="0" err="1"/>
              <a:t>dan</a:t>
            </a:r>
            <a:r>
              <a:rPr lang="en-US" i="1" dirty="0"/>
              <a:t> </a:t>
            </a:r>
            <a:r>
              <a:rPr lang="en-US" i="1" dirty="0" err="1"/>
              <a:t>Desain</a:t>
            </a:r>
            <a:r>
              <a:rPr lang="en-US" i="1" dirty="0"/>
              <a:t> fifth edition, </a:t>
            </a:r>
            <a:r>
              <a:rPr lang="en-US" dirty="0"/>
              <a:t>new jersey: Prentice Hall.</a:t>
            </a:r>
          </a:p>
          <a:p>
            <a:r>
              <a:rPr lang="en-US" dirty="0"/>
              <a:t>Hoffer, 2000, </a:t>
            </a:r>
            <a:r>
              <a:rPr lang="en-US" i="1" dirty="0"/>
              <a:t>Modern System </a:t>
            </a:r>
            <a:r>
              <a:rPr lang="en-US" i="1" dirty="0" err="1"/>
              <a:t>Analys</a:t>
            </a:r>
            <a:r>
              <a:rPr lang="en-US" i="1" dirty="0"/>
              <a:t> and Design</a:t>
            </a:r>
            <a:r>
              <a:rPr lang="en-US" i="1" dirty="0" smtClean="0"/>
              <a:t>,</a:t>
            </a:r>
          </a:p>
          <a:p>
            <a:r>
              <a:rPr lang="en-US" dirty="0">
                <a:hlinkClick r:id="rId2"/>
              </a:rPr>
              <a:t>http://</a:t>
            </a:r>
            <a:r>
              <a:rPr lang="en-US" dirty="0" smtClean="0">
                <a:hlinkClick r:id="rId2"/>
              </a:rPr>
              <a:t>max21487.blogspot.co.id/2012/07/pengertian-sim-eis-ess-dan-tps.html</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57</a:t>
            </a:fld>
            <a:endParaRPr lang="en-US"/>
          </a:p>
        </p:txBody>
      </p:sp>
    </p:spTree>
    <p:extLst>
      <p:ext uri="{BB962C8B-B14F-4D97-AF65-F5344CB8AC3E}">
        <p14:creationId xmlns:p14="http://schemas.microsoft.com/office/powerpoint/2010/main" xmlns="" val="3298547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Automation Systems</a:t>
            </a:r>
            <a:endParaRPr lang="en-US" dirty="0"/>
          </a:p>
        </p:txBody>
      </p:sp>
      <p:sp>
        <p:nvSpPr>
          <p:cNvPr id="3" name="Content Placeholder 2"/>
          <p:cNvSpPr>
            <a:spLocks noGrp="1"/>
          </p:cNvSpPr>
          <p:nvPr>
            <p:ph idx="1"/>
          </p:nvPr>
        </p:nvSpPr>
        <p:spPr/>
        <p:txBody>
          <a:bodyPr/>
          <a:lstStyle/>
          <a:p>
            <a:r>
              <a:rPr lang="en-US" dirty="0" smtClean="0"/>
              <a:t>Characteristics:</a:t>
            </a:r>
          </a:p>
          <a:p>
            <a:pPr>
              <a:buFontTx/>
              <a:buChar char="-"/>
            </a:pPr>
            <a:r>
              <a:rPr lang="en-US" dirty="0" smtClean="0"/>
              <a:t>Computer based system that needs to reduce the work of people</a:t>
            </a:r>
          </a:p>
          <a:p>
            <a:pPr>
              <a:buFontTx/>
              <a:buChar char="-"/>
            </a:pPr>
            <a:r>
              <a:rPr lang="en-US" dirty="0" smtClean="0"/>
              <a:t>Allow to multiple, calculate data to update simultaneously</a:t>
            </a:r>
          </a:p>
          <a:p>
            <a:pPr>
              <a:buNone/>
            </a:pPr>
            <a:r>
              <a:rPr lang="en-US" dirty="0" smtClean="0"/>
              <a:t>(Muhammad </a:t>
            </a:r>
            <a:r>
              <a:rPr lang="en-US" dirty="0" err="1" smtClean="0"/>
              <a:t>Hanif</a:t>
            </a:r>
            <a:r>
              <a:rPr lang="en-US" dirty="0" smtClean="0"/>
              <a:t> – 5114100013)</a:t>
            </a:r>
          </a:p>
          <a:p>
            <a:pPr>
              <a:buNone/>
            </a:pP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6</a:t>
            </a:fld>
            <a:endParaRPr lang="en-US"/>
          </a:p>
        </p:txBody>
      </p:sp>
    </p:spTree>
    <p:extLst>
      <p:ext uri="{BB962C8B-B14F-4D97-AF65-F5344CB8AC3E}">
        <p14:creationId xmlns:p14="http://schemas.microsoft.com/office/powerpoint/2010/main" xmlns="" val="988533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Automation Systems</a:t>
            </a:r>
            <a:endParaRPr lang="en-US" dirty="0"/>
          </a:p>
        </p:txBody>
      </p:sp>
      <p:sp>
        <p:nvSpPr>
          <p:cNvPr id="3" name="Content Placeholder 2"/>
          <p:cNvSpPr>
            <a:spLocks noGrp="1"/>
          </p:cNvSpPr>
          <p:nvPr>
            <p:ph idx="1"/>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126167862"/>
              </p:ext>
            </p:extLst>
          </p:nvPr>
        </p:nvGraphicFramePr>
        <p:xfrm>
          <a:off x="2895600" y="2815166"/>
          <a:ext cx="8128000" cy="2123440"/>
        </p:xfrm>
        <a:graphic>
          <a:graphicData uri="http://schemas.openxmlformats.org/drawingml/2006/table">
            <a:tbl>
              <a:tblPr bandRow="1">
                <a:tableStyleId>{5C22544A-7EE6-4342-B048-85BDC9FD1C3A}</a:tableStyleId>
              </a:tblPr>
              <a:tblGrid>
                <a:gridCol w="1028700"/>
                <a:gridCol w="596900"/>
                <a:gridCol w="812800"/>
                <a:gridCol w="812800"/>
                <a:gridCol w="812800"/>
                <a:gridCol w="812800"/>
                <a:gridCol w="812800"/>
                <a:gridCol w="812800"/>
                <a:gridCol w="812800"/>
                <a:gridCol w="812800"/>
              </a:tblGrid>
              <a:tr h="370840">
                <a:tc>
                  <a:txBody>
                    <a:bodyPr/>
                    <a:lstStyle/>
                    <a:p>
                      <a:r>
                        <a:rPr lang="en-US" dirty="0" smtClean="0"/>
                        <a:t>Smart office</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1032832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Work Systems</a:t>
            </a:r>
            <a:endParaRPr lang="en-US" dirty="0"/>
          </a:p>
        </p:txBody>
      </p:sp>
      <p:sp>
        <p:nvSpPr>
          <p:cNvPr id="3" name="Content Placeholder 2"/>
          <p:cNvSpPr>
            <a:spLocks noGrp="1"/>
          </p:cNvSpPr>
          <p:nvPr>
            <p:ph idx="1"/>
          </p:nvPr>
        </p:nvSpPr>
        <p:spPr/>
        <p:txBody>
          <a:bodyPr/>
          <a:lstStyle/>
          <a:p>
            <a:r>
              <a:rPr lang="en-US" dirty="0" smtClean="0"/>
              <a:t>Characteristics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8</a:t>
            </a:fld>
            <a:endParaRPr lang="en-US"/>
          </a:p>
        </p:txBody>
      </p:sp>
    </p:spTree>
    <p:extLst>
      <p:ext uri="{BB962C8B-B14F-4D97-AF65-F5344CB8AC3E}">
        <p14:creationId xmlns:p14="http://schemas.microsoft.com/office/powerpoint/2010/main" xmlns="" val="1069851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Work Systems</a:t>
            </a:r>
            <a:endParaRPr lang="en-US" dirty="0"/>
          </a:p>
        </p:txBody>
      </p:sp>
      <p:sp>
        <p:nvSpPr>
          <p:cNvPr id="3" name="Content Placeholder 2"/>
          <p:cNvSpPr>
            <a:spLocks noGrp="1"/>
          </p:cNvSpPr>
          <p:nvPr>
            <p:ph idx="1"/>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fld id="{3EF9037E-B95A-4A21-A2BC-48CED049D7B5}" type="slidenum">
              <a:rPr lang="en-US" smtClean="0"/>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460992864"/>
              </p:ext>
            </p:extLst>
          </p:nvPr>
        </p:nvGraphicFramePr>
        <p:xfrm>
          <a:off x="2895600" y="2815166"/>
          <a:ext cx="8128000" cy="1854200"/>
        </p:xfrm>
        <a:graphic>
          <a:graphicData uri="http://schemas.openxmlformats.org/drawingml/2006/table">
            <a:tbl>
              <a:tblPr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805467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ITS_grey</Template>
  <TotalTime>892</TotalTime>
  <Words>1531</Words>
  <Application>Microsoft Office PowerPoint</Application>
  <PresentationFormat>Custom</PresentationFormat>
  <Paragraphs>421</Paragraphs>
  <Slides>57</Slides>
  <Notes>2</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Wisp</vt:lpstr>
      <vt:lpstr>Review of Week 1</vt:lpstr>
      <vt:lpstr>Organization Level</vt:lpstr>
      <vt:lpstr>Transaction Processing Systems</vt:lpstr>
      <vt:lpstr>Transaction Processing Systems</vt:lpstr>
      <vt:lpstr>Transaction Processing Systems</vt:lpstr>
      <vt:lpstr>Office Automation Systems</vt:lpstr>
      <vt:lpstr>Office Automation Systems</vt:lpstr>
      <vt:lpstr>Knowledge Work Systems</vt:lpstr>
      <vt:lpstr>Knowledge Work Systems</vt:lpstr>
      <vt:lpstr>Decision Support Systems</vt:lpstr>
      <vt:lpstr>Decision Support Systems</vt:lpstr>
      <vt:lpstr>Decision Support Systems</vt:lpstr>
      <vt:lpstr>Decision Support Systems</vt:lpstr>
      <vt:lpstr>Explain this figure</vt:lpstr>
      <vt:lpstr>Management Information Systems</vt:lpstr>
      <vt:lpstr>Management Information Systems</vt:lpstr>
      <vt:lpstr>Executive Support Systems</vt:lpstr>
      <vt:lpstr>Executive Support Systems</vt:lpstr>
      <vt:lpstr>Expert Systems (Knowledge-based systems)</vt:lpstr>
      <vt:lpstr>Expert Systems (Knowledge-based systems)</vt:lpstr>
      <vt:lpstr>Expert Systems (Knowledge-based systems)</vt:lpstr>
      <vt:lpstr>Systems Development Live Cycle (SDLC)</vt:lpstr>
      <vt:lpstr>SDLC</vt:lpstr>
      <vt:lpstr>Tentang SDLC</vt:lpstr>
      <vt:lpstr>Motivasi</vt:lpstr>
      <vt:lpstr>Planning</vt:lpstr>
      <vt:lpstr>Pengertian</vt:lpstr>
      <vt:lpstr>Siapa saja yang terlibat?</vt:lpstr>
      <vt:lpstr>Terdiri dari 2 Langkah:</vt:lpstr>
      <vt:lpstr>Slide 30</vt:lpstr>
      <vt:lpstr>Analysis</vt:lpstr>
      <vt:lpstr>Fokus</vt:lpstr>
      <vt:lpstr>3 Langkah Analisa</vt:lpstr>
      <vt:lpstr>Memahami Bisnis</vt:lpstr>
      <vt:lpstr>Apa saja yang dianalisa?</vt:lpstr>
      <vt:lpstr>Siapa saja yang terlibat?</vt:lpstr>
      <vt:lpstr>Design</vt:lpstr>
      <vt:lpstr>Langkah-langkah tahap Perancangan</vt:lpstr>
      <vt:lpstr>Siapa saja yang terlibat?</vt:lpstr>
      <vt:lpstr>Slide 40</vt:lpstr>
      <vt:lpstr>Implementataion</vt:lpstr>
      <vt:lpstr>Implementasi</vt:lpstr>
      <vt:lpstr>Siapa saja yang terlibat</vt:lpstr>
      <vt:lpstr>Aktivitas yang dilakukan</vt:lpstr>
      <vt:lpstr>Slide 45</vt:lpstr>
      <vt:lpstr> </vt:lpstr>
      <vt:lpstr>Role of Analyst</vt:lpstr>
      <vt:lpstr>System Analyst</vt:lpstr>
      <vt:lpstr>Peran System Analyst</vt:lpstr>
      <vt:lpstr>Kualifikasi System Analyst</vt:lpstr>
      <vt:lpstr>Business Analyst</vt:lpstr>
      <vt:lpstr>Requirement Analyst</vt:lpstr>
      <vt:lpstr>Infrastructure Analyst</vt:lpstr>
      <vt:lpstr>Change Management Analyst</vt:lpstr>
      <vt:lpstr>Project Manager</vt:lpstr>
      <vt:lpstr>Slide 56</vt:lpstr>
      <vt:lpstr>Daftar Pustaka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Kuliah-IF</cp:lastModifiedBy>
  <cp:revision>131</cp:revision>
  <dcterms:created xsi:type="dcterms:W3CDTF">2015-09-06T05:57:40Z</dcterms:created>
  <dcterms:modified xsi:type="dcterms:W3CDTF">2017-09-08T02:14:47Z</dcterms:modified>
</cp:coreProperties>
</file>