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314" r:id="rId3"/>
    <p:sldId id="317" r:id="rId4"/>
    <p:sldId id="318" r:id="rId5"/>
    <p:sldId id="275" r:id="rId6"/>
    <p:sldId id="320" r:id="rId7"/>
    <p:sldId id="386" r:id="rId8"/>
    <p:sldId id="382" r:id="rId9"/>
    <p:sldId id="360" r:id="rId10"/>
    <p:sldId id="387" r:id="rId11"/>
    <p:sldId id="362" r:id="rId12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B05C"/>
    <a:srgbClr val="47B289"/>
    <a:srgbClr val="384849"/>
    <a:srgbClr val="5BA2B2"/>
    <a:srgbClr val="4FA0B9"/>
    <a:srgbClr val="D15656"/>
    <a:srgbClr val="5ABFEC"/>
    <a:srgbClr val="F6E78E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6" autoAdjust="0"/>
    <p:restoredTop sz="88330" autoAdjust="0"/>
  </p:normalViewPr>
  <p:slideViewPr>
    <p:cSldViewPr snapToGrid="0">
      <p:cViewPr varScale="1">
        <p:scale>
          <a:sx n="31" d="100"/>
          <a:sy n="31" d="100"/>
        </p:scale>
        <p:origin x="930" y="9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EF04BC-79E7-4031-BC33-101FC45002E5}" type="doc">
      <dgm:prSet loTypeId="urn:microsoft.com/office/officeart/2005/8/layout/hProcess7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EC7860C7-9161-483C-80D8-02600427E350}">
      <dgm:prSet phldrT="[Text]" phldr="1"/>
      <dgm:spPr/>
      <dgm:t>
        <a:bodyPr/>
        <a:lstStyle/>
        <a:p>
          <a:endParaRPr lang="id-ID" dirty="0"/>
        </a:p>
      </dgm:t>
    </dgm:pt>
    <dgm:pt modelId="{26557BE1-2B8A-4504-AD1B-2ADC661C218B}" type="parTrans" cxnId="{722E902B-A5AC-4356-9DC9-1CFAFCB21F89}">
      <dgm:prSet/>
      <dgm:spPr/>
      <dgm:t>
        <a:bodyPr/>
        <a:lstStyle/>
        <a:p>
          <a:endParaRPr lang="id-ID"/>
        </a:p>
      </dgm:t>
    </dgm:pt>
    <dgm:pt modelId="{3F12B114-9AB3-4E84-AE35-7393D7F5751E}" type="sibTrans" cxnId="{722E902B-A5AC-4356-9DC9-1CFAFCB21F89}">
      <dgm:prSet/>
      <dgm:spPr/>
      <dgm:t>
        <a:bodyPr/>
        <a:lstStyle/>
        <a:p>
          <a:endParaRPr lang="id-ID"/>
        </a:p>
      </dgm:t>
    </dgm:pt>
    <dgm:pt modelId="{82FA988C-6044-4FAB-B38E-915F37CA7EDA}">
      <dgm:prSet phldrT="[Text]"/>
      <dgm:spPr/>
      <dgm:t>
        <a:bodyPr/>
        <a:lstStyle/>
        <a:p>
          <a:r>
            <a:rPr lang="id-ID" dirty="0" smtClean="0"/>
            <a:t>Perkenalan</a:t>
          </a:r>
          <a:endParaRPr lang="id-ID" dirty="0"/>
        </a:p>
      </dgm:t>
    </dgm:pt>
    <dgm:pt modelId="{E3788200-48D3-47D5-AC53-966C76890C98}" type="parTrans" cxnId="{0C1C89A0-F74D-4BA2-BFAC-67464C5A25C5}">
      <dgm:prSet/>
      <dgm:spPr/>
      <dgm:t>
        <a:bodyPr/>
        <a:lstStyle/>
        <a:p>
          <a:endParaRPr lang="id-ID"/>
        </a:p>
      </dgm:t>
    </dgm:pt>
    <dgm:pt modelId="{9C910C17-C7E4-49D8-87F8-D0F06E0C3F5C}" type="sibTrans" cxnId="{0C1C89A0-F74D-4BA2-BFAC-67464C5A25C5}">
      <dgm:prSet/>
      <dgm:spPr/>
      <dgm:t>
        <a:bodyPr/>
        <a:lstStyle/>
        <a:p>
          <a:endParaRPr lang="id-ID"/>
        </a:p>
      </dgm:t>
    </dgm:pt>
    <dgm:pt modelId="{419822EE-7F90-4684-91C6-CB8AD1EF1756}">
      <dgm:prSet phldrT="[Text]" phldr="1"/>
      <dgm:spPr/>
      <dgm:t>
        <a:bodyPr/>
        <a:lstStyle/>
        <a:p>
          <a:endParaRPr lang="id-ID" dirty="0"/>
        </a:p>
      </dgm:t>
    </dgm:pt>
    <dgm:pt modelId="{31323EEC-E25E-4DCA-875A-CEE7B6E64B85}" type="parTrans" cxnId="{412D2492-4BA7-4194-BE93-049A209287F3}">
      <dgm:prSet/>
      <dgm:spPr/>
      <dgm:t>
        <a:bodyPr/>
        <a:lstStyle/>
        <a:p>
          <a:endParaRPr lang="id-ID"/>
        </a:p>
      </dgm:t>
    </dgm:pt>
    <dgm:pt modelId="{405B96CA-DF83-463D-B798-FD3AD2D3C32C}" type="sibTrans" cxnId="{412D2492-4BA7-4194-BE93-049A209287F3}">
      <dgm:prSet/>
      <dgm:spPr/>
      <dgm:t>
        <a:bodyPr/>
        <a:lstStyle/>
        <a:p>
          <a:endParaRPr lang="id-ID"/>
        </a:p>
      </dgm:t>
    </dgm:pt>
    <dgm:pt modelId="{1DA9247B-5060-439D-8CC7-94FA50A922FD}">
      <dgm:prSet phldrT="[Text]"/>
      <dgm:spPr/>
      <dgm:t>
        <a:bodyPr/>
        <a:lstStyle/>
        <a:p>
          <a:r>
            <a:rPr lang="id-ID" dirty="0" smtClean="0"/>
            <a:t>Deskripsi</a:t>
          </a:r>
          <a:endParaRPr lang="id-ID" dirty="0"/>
        </a:p>
      </dgm:t>
    </dgm:pt>
    <dgm:pt modelId="{E93D68BE-04AC-4710-B6C7-EA772A65824B}" type="parTrans" cxnId="{3245CD0B-C44B-4575-A407-F345E6F651D6}">
      <dgm:prSet/>
      <dgm:spPr/>
      <dgm:t>
        <a:bodyPr/>
        <a:lstStyle/>
        <a:p>
          <a:endParaRPr lang="id-ID"/>
        </a:p>
      </dgm:t>
    </dgm:pt>
    <dgm:pt modelId="{C4680258-77D6-4D2B-9D49-1FE8A4B24F1F}" type="sibTrans" cxnId="{3245CD0B-C44B-4575-A407-F345E6F651D6}">
      <dgm:prSet/>
      <dgm:spPr/>
      <dgm:t>
        <a:bodyPr/>
        <a:lstStyle/>
        <a:p>
          <a:endParaRPr lang="id-ID"/>
        </a:p>
      </dgm:t>
    </dgm:pt>
    <dgm:pt modelId="{9E85F6EE-7232-4539-8B1B-6BD93A0D9F6C}">
      <dgm:prSet phldrT="[Text]" phldr="1"/>
      <dgm:spPr/>
      <dgm:t>
        <a:bodyPr/>
        <a:lstStyle/>
        <a:p>
          <a:endParaRPr lang="id-ID" dirty="0"/>
        </a:p>
      </dgm:t>
    </dgm:pt>
    <dgm:pt modelId="{ED5ECEFB-5B19-4132-A715-9E7F53BD56C0}" type="parTrans" cxnId="{1AE6C63C-50FE-45C9-9AAF-F927F737B1F4}">
      <dgm:prSet/>
      <dgm:spPr/>
      <dgm:t>
        <a:bodyPr/>
        <a:lstStyle/>
        <a:p>
          <a:endParaRPr lang="id-ID"/>
        </a:p>
      </dgm:t>
    </dgm:pt>
    <dgm:pt modelId="{F0A3CE33-020B-49DD-B3BC-5E7CE4B3CED1}" type="sibTrans" cxnId="{1AE6C63C-50FE-45C9-9AAF-F927F737B1F4}">
      <dgm:prSet/>
      <dgm:spPr/>
      <dgm:t>
        <a:bodyPr/>
        <a:lstStyle/>
        <a:p>
          <a:endParaRPr lang="id-ID"/>
        </a:p>
      </dgm:t>
    </dgm:pt>
    <dgm:pt modelId="{8F38420D-95D8-4C26-82B3-2D0D8B666186}">
      <dgm:prSet phldrT="[Text]"/>
      <dgm:spPr/>
      <dgm:t>
        <a:bodyPr/>
        <a:lstStyle/>
        <a:p>
          <a:r>
            <a:rPr lang="id-ID" dirty="0" smtClean="0"/>
            <a:t>Tujuan Perkuliahan</a:t>
          </a:r>
          <a:endParaRPr lang="id-ID" dirty="0"/>
        </a:p>
      </dgm:t>
    </dgm:pt>
    <dgm:pt modelId="{AB9B2EA3-91E2-4C87-B9DE-51C52A9E2019}" type="parTrans" cxnId="{F3EC1083-2D72-4935-86A2-5A558240BFCF}">
      <dgm:prSet/>
      <dgm:spPr/>
      <dgm:t>
        <a:bodyPr/>
        <a:lstStyle/>
        <a:p>
          <a:endParaRPr lang="id-ID"/>
        </a:p>
      </dgm:t>
    </dgm:pt>
    <dgm:pt modelId="{F244BAC1-D232-4C1F-BF7D-3111A57851B7}" type="sibTrans" cxnId="{F3EC1083-2D72-4935-86A2-5A558240BFCF}">
      <dgm:prSet/>
      <dgm:spPr/>
      <dgm:t>
        <a:bodyPr/>
        <a:lstStyle/>
        <a:p>
          <a:endParaRPr lang="id-ID"/>
        </a:p>
      </dgm:t>
    </dgm:pt>
    <dgm:pt modelId="{0A61F816-6EE1-477D-B432-9181F409B39A}">
      <dgm:prSet phldrT="[Text]"/>
      <dgm:spPr/>
      <dgm:t>
        <a:bodyPr/>
        <a:lstStyle/>
        <a:p>
          <a:r>
            <a:rPr lang="id-ID" dirty="0" smtClean="0"/>
            <a:t>Pustaka</a:t>
          </a:r>
        </a:p>
      </dgm:t>
    </dgm:pt>
    <dgm:pt modelId="{C336BE5F-43CC-4108-92FB-762E37E43549}" type="parTrans" cxnId="{F5C8937A-E87E-4F28-906F-A7729EFBFC89}">
      <dgm:prSet/>
      <dgm:spPr/>
      <dgm:t>
        <a:bodyPr/>
        <a:lstStyle/>
        <a:p>
          <a:endParaRPr lang="id-ID"/>
        </a:p>
      </dgm:t>
    </dgm:pt>
    <dgm:pt modelId="{634911D6-C946-4092-9CC5-83B3974D6770}" type="sibTrans" cxnId="{F5C8937A-E87E-4F28-906F-A7729EFBFC89}">
      <dgm:prSet/>
      <dgm:spPr/>
      <dgm:t>
        <a:bodyPr/>
        <a:lstStyle/>
        <a:p>
          <a:endParaRPr lang="id-ID"/>
        </a:p>
      </dgm:t>
    </dgm:pt>
    <dgm:pt modelId="{0BDFBAF9-A938-4921-BD50-5F6FEE094227}">
      <dgm:prSet phldrT="[Text]"/>
      <dgm:spPr/>
      <dgm:t>
        <a:bodyPr/>
        <a:lstStyle/>
        <a:p>
          <a:endParaRPr lang="id-ID" dirty="0"/>
        </a:p>
      </dgm:t>
    </dgm:pt>
    <dgm:pt modelId="{B1B31BBF-0EA1-41BD-8B1C-555C718D9AB6}" type="parTrans" cxnId="{A763ED06-FCF5-4B47-A259-999AFD6B6F0F}">
      <dgm:prSet/>
      <dgm:spPr/>
      <dgm:t>
        <a:bodyPr/>
        <a:lstStyle/>
        <a:p>
          <a:endParaRPr lang="id-ID"/>
        </a:p>
      </dgm:t>
    </dgm:pt>
    <dgm:pt modelId="{EB65F96F-D11E-46DC-912D-1757F536B4AE}" type="sibTrans" cxnId="{A763ED06-FCF5-4B47-A259-999AFD6B6F0F}">
      <dgm:prSet/>
      <dgm:spPr/>
      <dgm:t>
        <a:bodyPr/>
        <a:lstStyle/>
        <a:p>
          <a:endParaRPr lang="id-ID"/>
        </a:p>
      </dgm:t>
    </dgm:pt>
    <dgm:pt modelId="{1A23D386-7F35-4608-B473-2F9E247E5AC7}">
      <dgm:prSet phldrT="[Text]"/>
      <dgm:spPr/>
      <dgm:t>
        <a:bodyPr/>
        <a:lstStyle/>
        <a:p>
          <a:r>
            <a:rPr lang="id-ID" dirty="0" smtClean="0"/>
            <a:t>Silabus &amp; RP</a:t>
          </a:r>
        </a:p>
      </dgm:t>
    </dgm:pt>
    <dgm:pt modelId="{55E4088B-36EE-4D18-82FB-4B79C8152C16}" type="parTrans" cxnId="{08867093-CF5B-4614-9F53-A66F19A129E7}">
      <dgm:prSet/>
      <dgm:spPr/>
      <dgm:t>
        <a:bodyPr/>
        <a:lstStyle/>
        <a:p>
          <a:endParaRPr lang="id-ID"/>
        </a:p>
      </dgm:t>
    </dgm:pt>
    <dgm:pt modelId="{E41E88C4-B193-4CD7-AC96-C585BEDE33C1}" type="sibTrans" cxnId="{08867093-CF5B-4614-9F53-A66F19A129E7}">
      <dgm:prSet/>
      <dgm:spPr/>
      <dgm:t>
        <a:bodyPr/>
        <a:lstStyle/>
        <a:p>
          <a:endParaRPr lang="id-ID"/>
        </a:p>
      </dgm:t>
    </dgm:pt>
    <dgm:pt modelId="{16213B84-6806-4C42-B2A8-944051667177}">
      <dgm:prSet phldrT="[Text]"/>
      <dgm:spPr/>
      <dgm:t>
        <a:bodyPr/>
        <a:lstStyle/>
        <a:p>
          <a:endParaRPr lang="id-ID" dirty="0" smtClean="0"/>
        </a:p>
      </dgm:t>
    </dgm:pt>
    <dgm:pt modelId="{EAEA5DAE-8533-4CB1-9561-5EE861CFBB09}" type="parTrans" cxnId="{EC503DBC-71F5-4A1F-9B87-6AF0C31CC417}">
      <dgm:prSet/>
      <dgm:spPr/>
      <dgm:t>
        <a:bodyPr/>
        <a:lstStyle/>
        <a:p>
          <a:endParaRPr lang="id-ID"/>
        </a:p>
      </dgm:t>
    </dgm:pt>
    <dgm:pt modelId="{9E79BABF-A463-4F09-A5A0-B56829C04671}" type="sibTrans" cxnId="{EC503DBC-71F5-4A1F-9B87-6AF0C31CC417}">
      <dgm:prSet/>
      <dgm:spPr/>
      <dgm:t>
        <a:bodyPr/>
        <a:lstStyle/>
        <a:p>
          <a:endParaRPr lang="id-ID"/>
        </a:p>
      </dgm:t>
    </dgm:pt>
    <dgm:pt modelId="{B0F21C4F-3132-4FF3-BB0B-A8703BF6C64E}">
      <dgm:prSet phldrT="[Text]"/>
      <dgm:spPr/>
      <dgm:t>
        <a:bodyPr/>
        <a:lstStyle/>
        <a:p>
          <a:r>
            <a:rPr lang="id-ID" dirty="0" smtClean="0"/>
            <a:t>Komponen Penilaian</a:t>
          </a:r>
        </a:p>
      </dgm:t>
    </dgm:pt>
    <dgm:pt modelId="{C2E1A45A-029D-4F31-9EDE-F97FF2874842}" type="parTrans" cxnId="{E5DCF59E-820D-4D02-ACE2-F7303AE5BF7E}">
      <dgm:prSet/>
      <dgm:spPr/>
      <dgm:t>
        <a:bodyPr/>
        <a:lstStyle/>
        <a:p>
          <a:endParaRPr lang="id-ID"/>
        </a:p>
      </dgm:t>
    </dgm:pt>
    <dgm:pt modelId="{ECE51881-F377-48D5-B913-8B46189F960B}" type="sibTrans" cxnId="{E5DCF59E-820D-4D02-ACE2-F7303AE5BF7E}">
      <dgm:prSet/>
      <dgm:spPr/>
      <dgm:t>
        <a:bodyPr/>
        <a:lstStyle/>
        <a:p>
          <a:endParaRPr lang="id-ID"/>
        </a:p>
      </dgm:t>
    </dgm:pt>
    <dgm:pt modelId="{0A588FF2-05F9-4DC7-89E6-198DDA7F3653}">
      <dgm:prSet phldrT="[Text]"/>
      <dgm:spPr/>
      <dgm:t>
        <a:bodyPr/>
        <a:lstStyle/>
        <a:p>
          <a:endParaRPr lang="id-ID" dirty="0" smtClean="0"/>
        </a:p>
      </dgm:t>
    </dgm:pt>
    <dgm:pt modelId="{40BE4156-52E9-46B5-A4C2-93DD808C9D2B}" type="parTrans" cxnId="{1EAE3D3E-DA7B-47BD-8995-8964C29B0244}">
      <dgm:prSet/>
      <dgm:spPr/>
      <dgm:t>
        <a:bodyPr/>
        <a:lstStyle/>
        <a:p>
          <a:endParaRPr lang="id-ID"/>
        </a:p>
      </dgm:t>
    </dgm:pt>
    <dgm:pt modelId="{5D9BAA3F-D0FF-401E-9820-858DA857E10E}" type="sibTrans" cxnId="{1EAE3D3E-DA7B-47BD-8995-8964C29B0244}">
      <dgm:prSet/>
      <dgm:spPr/>
      <dgm:t>
        <a:bodyPr/>
        <a:lstStyle/>
        <a:p>
          <a:endParaRPr lang="id-ID"/>
        </a:p>
      </dgm:t>
    </dgm:pt>
    <dgm:pt modelId="{C4D52C89-1180-429A-AA30-499F319B59E9}">
      <dgm:prSet phldrT="[Text]"/>
      <dgm:spPr/>
      <dgm:t>
        <a:bodyPr/>
        <a:lstStyle/>
        <a:p>
          <a:r>
            <a:rPr lang="id-ID" dirty="0" smtClean="0"/>
            <a:t>Kontrak Kuliah</a:t>
          </a:r>
        </a:p>
      </dgm:t>
    </dgm:pt>
    <dgm:pt modelId="{C622EEAB-2479-496C-B087-390E0606A60E}" type="parTrans" cxnId="{FAC89DF7-D33A-4537-98E1-1AC353DB90A9}">
      <dgm:prSet/>
      <dgm:spPr/>
      <dgm:t>
        <a:bodyPr/>
        <a:lstStyle/>
        <a:p>
          <a:endParaRPr lang="id-ID"/>
        </a:p>
      </dgm:t>
    </dgm:pt>
    <dgm:pt modelId="{A7F894DC-2910-4758-ACB9-7F999B74156A}" type="sibTrans" cxnId="{FAC89DF7-D33A-4537-98E1-1AC353DB90A9}">
      <dgm:prSet/>
      <dgm:spPr/>
      <dgm:t>
        <a:bodyPr/>
        <a:lstStyle/>
        <a:p>
          <a:endParaRPr lang="id-ID"/>
        </a:p>
      </dgm:t>
    </dgm:pt>
    <dgm:pt modelId="{40B4A8DF-AE93-4B23-9795-12E51234836B}">
      <dgm:prSet phldrT="[Text]"/>
      <dgm:spPr/>
      <dgm:t>
        <a:bodyPr/>
        <a:lstStyle/>
        <a:p>
          <a:endParaRPr lang="id-ID" dirty="0" smtClean="0"/>
        </a:p>
      </dgm:t>
    </dgm:pt>
    <dgm:pt modelId="{9099818A-F762-4271-8A19-B3E72183ADDB}" type="parTrans" cxnId="{8987C1BD-637B-4BC9-8081-D20645A59487}">
      <dgm:prSet/>
      <dgm:spPr/>
      <dgm:t>
        <a:bodyPr/>
        <a:lstStyle/>
        <a:p>
          <a:endParaRPr lang="id-ID"/>
        </a:p>
      </dgm:t>
    </dgm:pt>
    <dgm:pt modelId="{2B498080-01CD-4A76-962B-59EF08A850CC}" type="sibTrans" cxnId="{8987C1BD-637B-4BC9-8081-D20645A59487}">
      <dgm:prSet/>
      <dgm:spPr/>
      <dgm:t>
        <a:bodyPr/>
        <a:lstStyle/>
        <a:p>
          <a:endParaRPr lang="id-ID"/>
        </a:p>
      </dgm:t>
    </dgm:pt>
    <dgm:pt modelId="{EF8A788C-2F72-4F81-8FEA-07A08A99484A}" type="pres">
      <dgm:prSet presAssocID="{DBEF04BC-79E7-4031-BC33-101FC45002E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602B226-CA61-4C06-92EA-9F229FAFC054}" type="pres">
      <dgm:prSet presAssocID="{EC7860C7-9161-483C-80D8-02600427E350}" presName="compositeNode" presStyleCnt="0">
        <dgm:presLayoutVars>
          <dgm:bulletEnabled val="1"/>
        </dgm:presLayoutVars>
      </dgm:prSet>
      <dgm:spPr/>
    </dgm:pt>
    <dgm:pt modelId="{D0CF9D41-D902-4B8A-88F4-24487C480F98}" type="pres">
      <dgm:prSet presAssocID="{EC7860C7-9161-483C-80D8-02600427E350}" presName="bgRect" presStyleLbl="node1" presStyleIdx="0" presStyleCnt="7"/>
      <dgm:spPr/>
      <dgm:t>
        <a:bodyPr/>
        <a:lstStyle/>
        <a:p>
          <a:endParaRPr lang="id-ID"/>
        </a:p>
      </dgm:t>
    </dgm:pt>
    <dgm:pt modelId="{72C853DB-C247-4431-81E9-0822EF534397}" type="pres">
      <dgm:prSet presAssocID="{EC7860C7-9161-483C-80D8-02600427E350}" presName="parentNode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6CF9148-5852-4475-A6FA-83088E9D767D}" type="pres">
      <dgm:prSet presAssocID="{EC7860C7-9161-483C-80D8-02600427E350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B3C32C8-6B7A-4642-A2D5-8766652FF294}" type="pres">
      <dgm:prSet presAssocID="{3F12B114-9AB3-4E84-AE35-7393D7F5751E}" presName="hSp" presStyleCnt="0"/>
      <dgm:spPr/>
    </dgm:pt>
    <dgm:pt modelId="{9D8BA846-EF8B-44AA-BD35-917F96C8C3E9}" type="pres">
      <dgm:prSet presAssocID="{3F12B114-9AB3-4E84-AE35-7393D7F5751E}" presName="vProcSp" presStyleCnt="0"/>
      <dgm:spPr/>
    </dgm:pt>
    <dgm:pt modelId="{567535E9-9103-442F-A15F-D7C91F8E90BD}" type="pres">
      <dgm:prSet presAssocID="{3F12B114-9AB3-4E84-AE35-7393D7F5751E}" presName="vSp1" presStyleCnt="0"/>
      <dgm:spPr/>
    </dgm:pt>
    <dgm:pt modelId="{83169B8B-0E1B-4D75-837F-5761AAD881A0}" type="pres">
      <dgm:prSet presAssocID="{3F12B114-9AB3-4E84-AE35-7393D7F5751E}" presName="simulatedConn" presStyleLbl="solidFgAcc1" presStyleIdx="0" presStyleCnt="6"/>
      <dgm:spPr/>
    </dgm:pt>
    <dgm:pt modelId="{8D752E32-B8A5-4B72-84C2-28BD0789B06B}" type="pres">
      <dgm:prSet presAssocID="{3F12B114-9AB3-4E84-AE35-7393D7F5751E}" presName="vSp2" presStyleCnt="0"/>
      <dgm:spPr/>
    </dgm:pt>
    <dgm:pt modelId="{7796250A-7076-49A9-9E90-8BD2A3FEE915}" type="pres">
      <dgm:prSet presAssocID="{3F12B114-9AB3-4E84-AE35-7393D7F5751E}" presName="sibTrans" presStyleCnt="0"/>
      <dgm:spPr/>
    </dgm:pt>
    <dgm:pt modelId="{D9CB7F8F-31E2-4003-B04F-0BC522C349AF}" type="pres">
      <dgm:prSet presAssocID="{419822EE-7F90-4684-91C6-CB8AD1EF1756}" presName="compositeNode" presStyleCnt="0">
        <dgm:presLayoutVars>
          <dgm:bulletEnabled val="1"/>
        </dgm:presLayoutVars>
      </dgm:prSet>
      <dgm:spPr/>
    </dgm:pt>
    <dgm:pt modelId="{461334DE-6068-4671-A8B3-2138837D00ED}" type="pres">
      <dgm:prSet presAssocID="{419822EE-7F90-4684-91C6-CB8AD1EF1756}" presName="bgRect" presStyleLbl="node1" presStyleIdx="1" presStyleCnt="7"/>
      <dgm:spPr/>
      <dgm:t>
        <a:bodyPr/>
        <a:lstStyle/>
        <a:p>
          <a:endParaRPr lang="id-ID"/>
        </a:p>
      </dgm:t>
    </dgm:pt>
    <dgm:pt modelId="{A368F18F-CB39-45BA-8351-FBE59A786D6E}" type="pres">
      <dgm:prSet presAssocID="{419822EE-7F90-4684-91C6-CB8AD1EF1756}" presName="parentNode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5D433F0-3A54-4E08-856E-FC7B06337665}" type="pres">
      <dgm:prSet presAssocID="{419822EE-7F90-4684-91C6-CB8AD1EF1756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9E95D01-8237-4ACD-8F25-2009ABB4ABF6}" type="pres">
      <dgm:prSet presAssocID="{405B96CA-DF83-463D-B798-FD3AD2D3C32C}" presName="hSp" presStyleCnt="0"/>
      <dgm:spPr/>
    </dgm:pt>
    <dgm:pt modelId="{27EAB466-BA82-4242-B0FF-511ABC4F98B8}" type="pres">
      <dgm:prSet presAssocID="{405B96CA-DF83-463D-B798-FD3AD2D3C32C}" presName="vProcSp" presStyleCnt="0"/>
      <dgm:spPr/>
    </dgm:pt>
    <dgm:pt modelId="{0F546FAB-D67F-4244-B947-2E3EE314BC5A}" type="pres">
      <dgm:prSet presAssocID="{405B96CA-DF83-463D-B798-FD3AD2D3C32C}" presName="vSp1" presStyleCnt="0"/>
      <dgm:spPr/>
    </dgm:pt>
    <dgm:pt modelId="{92D00D37-3042-4EF5-917E-E26E975607A7}" type="pres">
      <dgm:prSet presAssocID="{405B96CA-DF83-463D-B798-FD3AD2D3C32C}" presName="simulatedConn" presStyleLbl="solidFgAcc1" presStyleIdx="1" presStyleCnt="6"/>
      <dgm:spPr/>
    </dgm:pt>
    <dgm:pt modelId="{B9229141-6F12-47D6-B13F-BA66C0427734}" type="pres">
      <dgm:prSet presAssocID="{405B96CA-DF83-463D-B798-FD3AD2D3C32C}" presName="vSp2" presStyleCnt="0"/>
      <dgm:spPr/>
    </dgm:pt>
    <dgm:pt modelId="{FC41A609-E671-452E-B852-8F02A0CC8DE8}" type="pres">
      <dgm:prSet presAssocID="{405B96CA-DF83-463D-B798-FD3AD2D3C32C}" presName="sibTrans" presStyleCnt="0"/>
      <dgm:spPr/>
    </dgm:pt>
    <dgm:pt modelId="{DACD42A5-2346-4EDB-818A-EAD46F507268}" type="pres">
      <dgm:prSet presAssocID="{9E85F6EE-7232-4539-8B1B-6BD93A0D9F6C}" presName="compositeNode" presStyleCnt="0">
        <dgm:presLayoutVars>
          <dgm:bulletEnabled val="1"/>
        </dgm:presLayoutVars>
      </dgm:prSet>
      <dgm:spPr/>
    </dgm:pt>
    <dgm:pt modelId="{0964ED4F-37A8-446E-84B3-EEEDBDE5E057}" type="pres">
      <dgm:prSet presAssocID="{9E85F6EE-7232-4539-8B1B-6BD93A0D9F6C}" presName="bgRect" presStyleLbl="node1" presStyleIdx="2" presStyleCnt="7"/>
      <dgm:spPr/>
      <dgm:t>
        <a:bodyPr/>
        <a:lstStyle/>
        <a:p>
          <a:endParaRPr lang="id-ID"/>
        </a:p>
      </dgm:t>
    </dgm:pt>
    <dgm:pt modelId="{308AF26C-7471-428E-8E90-57C9F47535F2}" type="pres">
      <dgm:prSet presAssocID="{9E85F6EE-7232-4539-8B1B-6BD93A0D9F6C}" presName="parentNode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0193BF0-C45B-442C-AA0A-750D27A62E72}" type="pres">
      <dgm:prSet presAssocID="{9E85F6EE-7232-4539-8B1B-6BD93A0D9F6C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4964B07-BC76-40A1-AE01-A7B452C1742D}" type="pres">
      <dgm:prSet presAssocID="{F0A3CE33-020B-49DD-B3BC-5E7CE4B3CED1}" presName="hSp" presStyleCnt="0"/>
      <dgm:spPr/>
    </dgm:pt>
    <dgm:pt modelId="{35FE4B31-2B9A-4F98-8132-D3DB56957942}" type="pres">
      <dgm:prSet presAssocID="{F0A3CE33-020B-49DD-B3BC-5E7CE4B3CED1}" presName="vProcSp" presStyleCnt="0"/>
      <dgm:spPr/>
    </dgm:pt>
    <dgm:pt modelId="{125BA0F1-616C-4B02-B97F-658E561EA2DD}" type="pres">
      <dgm:prSet presAssocID="{F0A3CE33-020B-49DD-B3BC-5E7CE4B3CED1}" presName="vSp1" presStyleCnt="0"/>
      <dgm:spPr/>
    </dgm:pt>
    <dgm:pt modelId="{36ED9ED9-A360-4D3E-8F3F-EFB6FAC90AA2}" type="pres">
      <dgm:prSet presAssocID="{F0A3CE33-020B-49DD-B3BC-5E7CE4B3CED1}" presName="simulatedConn" presStyleLbl="solidFgAcc1" presStyleIdx="2" presStyleCnt="6"/>
      <dgm:spPr/>
    </dgm:pt>
    <dgm:pt modelId="{9FBEBBC2-4325-442F-A814-BDBF0548EE66}" type="pres">
      <dgm:prSet presAssocID="{F0A3CE33-020B-49DD-B3BC-5E7CE4B3CED1}" presName="vSp2" presStyleCnt="0"/>
      <dgm:spPr/>
    </dgm:pt>
    <dgm:pt modelId="{70A7DEA1-D676-424D-A2B5-E39AF7D3037A}" type="pres">
      <dgm:prSet presAssocID="{F0A3CE33-020B-49DD-B3BC-5E7CE4B3CED1}" presName="sibTrans" presStyleCnt="0"/>
      <dgm:spPr/>
    </dgm:pt>
    <dgm:pt modelId="{1BFE0886-0B8C-455A-920F-C8C8C962AAA4}" type="pres">
      <dgm:prSet presAssocID="{0BDFBAF9-A938-4921-BD50-5F6FEE094227}" presName="compositeNode" presStyleCnt="0">
        <dgm:presLayoutVars>
          <dgm:bulletEnabled val="1"/>
        </dgm:presLayoutVars>
      </dgm:prSet>
      <dgm:spPr/>
    </dgm:pt>
    <dgm:pt modelId="{3757C80F-9792-44B3-A5E9-8AF7D8D9516E}" type="pres">
      <dgm:prSet presAssocID="{0BDFBAF9-A938-4921-BD50-5F6FEE094227}" presName="bgRect" presStyleLbl="node1" presStyleIdx="3" presStyleCnt="7"/>
      <dgm:spPr/>
      <dgm:t>
        <a:bodyPr/>
        <a:lstStyle/>
        <a:p>
          <a:endParaRPr lang="id-ID"/>
        </a:p>
      </dgm:t>
    </dgm:pt>
    <dgm:pt modelId="{CAC9F8D6-ED23-488A-8719-82C747B7B55E}" type="pres">
      <dgm:prSet presAssocID="{0BDFBAF9-A938-4921-BD50-5F6FEE094227}" presName="parentNode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1D48F96-9E5D-4B28-BFD7-83F65521B67F}" type="pres">
      <dgm:prSet presAssocID="{0BDFBAF9-A938-4921-BD50-5F6FEE094227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0A03481-A5A9-4CAD-B08F-61AF6506DB4E}" type="pres">
      <dgm:prSet presAssocID="{EB65F96F-D11E-46DC-912D-1757F536B4AE}" presName="hSp" presStyleCnt="0"/>
      <dgm:spPr/>
    </dgm:pt>
    <dgm:pt modelId="{09A158E5-3D41-4F2D-AF2C-81361F55FD05}" type="pres">
      <dgm:prSet presAssocID="{EB65F96F-D11E-46DC-912D-1757F536B4AE}" presName="vProcSp" presStyleCnt="0"/>
      <dgm:spPr/>
    </dgm:pt>
    <dgm:pt modelId="{066ACE24-A99F-4EE8-AED5-13506029E533}" type="pres">
      <dgm:prSet presAssocID="{EB65F96F-D11E-46DC-912D-1757F536B4AE}" presName="vSp1" presStyleCnt="0"/>
      <dgm:spPr/>
    </dgm:pt>
    <dgm:pt modelId="{799F8C69-F44F-4ACF-A508-49BE74202722}" type="pres">
      <dgm:prSet presAssocID="{EB65F96F-D11E-46DC-912D-1757F536B4AE}" presName="simulatedConn" presStyleLbl="solidFgAcc1" presStyleIdx="3" presStyleCnt="6"/>
      <dgm:spPr/>
    </dgm:pt>
    <dgm:pt modelId="{668A8678-37D7-47A5-BC14-EBA507B13EE7}" type="pres">
      <dgm:prSet presAssocID="{EB65F96F-D11E-46DC-912D-1757F536B4AE}" presName="vSp2" presStyleCnt="0"/>
      <dgm:spPr/>
    </dgm:pt>
    <dgm:pt modelId="{F625A06E-D2C3-4602-94B4-509502BA0B0B}" type="pres">
      <dgm:prSet presAssocID="{EB65F96F-D11E-46DC-912D-1757F536B4AE}" presName="sibTrans" presStyleCnt="0"/>
      <dgm:spPr/>
    </dgm:pt>
    <dgm:pt modelId="{C9423DDF-61FA-496C-A647-1750EA5A7CFC}" type="pres">
      <dgm:prSet presAssocID="{16213B84-6806-4C42-B2A8-944051667177}" presName="compositeNode" presStyleCnt="0">
        <dgm:presLayoutVars>
          <dgm:bulletEnabled val="1"/>
        </dgm:presLayoutVars>
      </dgm:prSet>
      <dgm:spPr/>
    </dgm:pt>
    <dgm:pt modelId="{7264CC23-22C3-4130-8478-C933C28A7E08}" type="pres">
      <dgm:prSet presAssocID="{16213B84-6806-4C42-B2A8-944051667177}" presName="bgRect" presStyleLbl="node1" presStyleIdx="4" presStyleCnt="7"/>
      <dgm:spPr/>
      <dgm:t>
        <a:bodyPr/>
        <a:lstStyle/>
        <a:p>
          <a:endParaRPr lang="id-ID"/>
        </a:p>
      </dgm:t>
    </dgm:pt>
    <dgm:pt modelId="{43842B97-FF03-4ED5-945E-D45F3613FB40}" type="pres">
      <dgm:prSet presAssocID="{16213B84-6806-4C42-B2A8-944051667177}" presName="parentNode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2379CDE-9BB8-4F71-AACF-CCD528FBCDB7}" type="pres">
      <dgm:prSet presAssocID="{16213B84-6806-4C42-B2A8-944051667177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E5DFF20-1AB3-4C21-AF6D-F13CF6DD1C2D}" type="pres">
      <dgm:prSet presAssocID="{9E79BABF-A463-4F09-A5A0-B56829C04671}" presName="hSp" presStyleCnt="0"/>
      <dgm:spPr/>
    </dgm:pt>
    <dgm:pt modelId="{CF50F8EF-431C-4C6B-8E15-C990E723C647}" type="pres">
      <dgm:prSet presAssocID="{9E79BABF-A463-4F09-A5A0-B56829C04671}" presName="vProcSp" presStyleCnt="0"/>
      <dgm:spPr/>
    </dgm:pt>
    <dgm:pt modelId="{E59C0DC6-1EE7-4D72-A87E-5826097965D5}" type="pres">
      <dgm:prSet presAssocID="{9E79BABF-A463-4F09-A5A0-B56829C04671}" presName="vSp1" presStyleCnt="0"/>
      <dgm:spPr/>
    </dgm:pt>
    <dgm:pt modelId="{7747B8C0-4176-4B10-9270-F2E5625C06E4}" type="pres">
      <dgm:prSet presAssocID="{9E79BABF-A463-4F09-A5A0-B56829C04671}" presName="simulatedConn" presStyleLbl="solidFgAcc1" presStyleIdx="4" presStyleCnt="6"/>
      <dgm:spPr/>
    </dgm:pt>
    <dgm:pt modelId="{22E62C03-87FE-4CE6-93EF-0EBA1077D499}" type="pres">
      <dgm:prSet presAssocID="{9E79BABF-A463-4F09-A5A0-B56829C04671}" presName="vSp2" presStyleCnt="0"/>
      <dgm:spPr/>
    </dgm:pt>
    <dgm:pt modelId="{14CBCCAC-43C7-4D4C-8465-AB4E0C7EB8FF}" type="pres">
      <dgm:prSet presAssocID="{9E79BABF-A463-4F09-A5A0-B56829C04671}" presName="sibTrans" presStyleCnt="0"/>
      <dgm:spPr/>
    </dgm:pt>
    <dgm:pt modelId="{5EFFB041-0D3C-4603-9280-89FDAA127C58}" type="pres">
      <dgm:prSet presAssocID="{0A588FF2-05F9-4DC7-89E6-198DDA7F3653}" presName="compositeNode" presStyleCnt="0">
        <dgm:presLayoutVars>
          <dgm:bulletEnabled val="1"/>
        </dgm:presLayoutVars>
      </dgm:prSet>
      <dgm:spPr/>
    </dgm:pt>
    <dgm:pt modelId="{B7DF32CF-342A-4514-A875-79D9701F1381}" type="pres">
      <dgm:prSet presAssocID="{0A588FF2-05F9-4DC7-89E6-198DDA7F3653}" presName="bgRect" presStyleLbl="node1" presStyleIdx="5" presStyleCnt="7"/>
      <dgm:spPr/>
      <dgm:t>
        <a:bodyPr/>
        <a:lstStyle/>
        <a:p>
          <a:endParaRPr lang="id-ID"/>
        </a:p>
      </dgm:t>
    </dgm:pt>
    <dgm:pt modelId="{34343AA7-5AF6-4221-A6E9-6417BACB0561}" type="pres">
      <dgm:prSet presAssocID="{0A588FF2-05F9-4DC7-89E6-198DDA7F3653}" presName="parentNode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B322FDF-642B-47DB-B3D1-800680173C7D}" type="pres">
      <dgm:prSet presAssocID="{0A588FF2-05F9-4DC7-89E6-198DDA7F3653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62AB376-BF60-4557-B16F-1405F88CD295}" type="pres">
      <dgm:prSet presAssocID="{5D9BAA3F-D0FF-401E-9820-858DA857E10E}" presName="hSp" presStyleCnt="0"/>
      <dgm:spPr/>
    </dgm:pt>
    <dgm:pt modelId="{0982EDF7-2D46-4D31-AE29-B73EEDCDA18E}" type="pres">
      <dgm:prSet presAssocID="{5D9BAA3F-D0FF-401E-9820-858DA857E10E}" presName="vProcSp" presStyleCnt="0"/>
      <dgm:spPr/>
    </dgm:pt>
    <dgm:pt modelId="{DA49CEE2-53E8-4366-9DAF-F516E9E0E4E1}" type="pres">
      <dgm:prSet presAssocID="{5D9BAA3F-D0FF-401E-9820-858DA857E10E}" presName="vSp1" presStyleCnt="0"/>
      <dgm:spPr/>
    </dgm:pt>
    <dgm:pt modelId="{C5933F7E-0FBF-42DF-A79D-345713799DA7}" type="pres">
      <dgm:prSet presAssocID="{5D9BAA3F-D0FF-401E-9820-858DA857E10E}" presName="simulatedConn" presStyleLbl="solidFgAcc1" presStyleIdx="5" presStyleCnt="6"/>
      <dgm:spPr/>
    </dgm:pt>
    <dgm:pt modelId="{12C826B2-3CA2-4F47-A489-0745B88672EF}" type="pres">
      <dgm:prSet presAssocID="{5D9BAA3F-D0FF-401E-9820-858DA857E10E}" presName="vSp2" presStyleCnt="0"/>
      <dgm:spPr/>
    </dgm:pt>
    <dgm:pt modelId="{CA2421BB-A9ED-4F57-82DA-19C75B1A31A3}" type="pres">
      <dgm:prSet presAssocID="{5D9BAA3F-D0FF-401E-9820-858DA857E10E}" presName="sibTrans" presStyleCnt="0"/>
      <dgm:spPr/>
    </dgm:pt>
    <dgm:pt modelId="{1BB50915-7C4D-46E8-87AE-0ADC057729EF}" type="pres">
      <dgm:prSet presAssocID="{40B4A8DF-AE93-4B23-9795-12E51234836B}" presName="compositeNode" presStyleCnt="0">
        <dgm:presLayoutVars>
          <dgm:bulletEnabled val="1"/>
        </dgm:presLayoutVars>
      </dgm:prSet>
      <dgm:spPr/>
    </dgm:pt>
    <dgm:pt modelId="{2386FF97-5D55-481F-B48C-8C87EBB140D3}" type="pres">
      <dgm:prSet presAssocID="{40B4A8DF-AE93-4B23-9795-12E51234836B}" presName="bgRect" presStyleLbl="node1" presStyleIdx="6" presStyleCnt="7"/>
      <dgm:spPr/>
      <dgm:t>
        <a:bodyPr/>
        <a:lstStyle/>
        <a:p>
          <a:endParaRPr lang="id-ID"/>
        </a:p>
      </dgm:t>
    </dgm:pt>
    <dgm:pt modelId="{DEB2E0DC-0F91-4C11-B3AB-067D175175EB}" type="pres">
      <dgm:prSet presAssocID="{40B4A8DF-AE93-4B23-9795-12E51234836B}" presName="parentNode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9746AB8-CF18-4B50-92E5-707746CF6DB9}" type="pres">
      <dgm:prSet presAssocID="{40B4A8DF-AE93-4B23-9795-12E51234836B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E14AC80B-8FB4-48B7-8291-050DC29D5293}" type="presOf" srcId="{419822EE-7F90-4684-91C6-CB8AD1EF1756}" destId="{A368F18F-CB39-45BA-8351-FBE59A786D6E}" srcOrd="1" destOrd="0" presId="urn:microsoft.com/office/officeart/2005/8/layout/hProcess7"/>
    <dgm:cxn modelId="{F3EC1083-2D72-4935-86A2-5A558240BFCF}" srcId="{9E85F6EE-7232-4539-8B1B-6BD93A0D9F6C}" destId="{8F38420D-95D8-4C26-82B3-2D0D8B666186}" srcOrd="0" destOrd="0" parTransId="{AB9B2EA3-91E2-4C87-B9DE-51C52A9E2019}" sibTransId="{F244BAC1-D232-4C1F-BF7D-3111A57851B7}"/>
    <dgm:cxn modelId="{3245CD0B-C44B-4575-A407-F345E6F651D6}" srcId="{419822EE-7F90-4684-91C6-CB8AD1EF1756}" destId="{1DA9247B-5060-439D-8CC7-94FA50A922FD}" srcOrd="0" destOrd="0" parTransId="{E93D68BE-04AC-4710-B6C7-EA772A65824B}" sibTransId="{C4680258-77D6-4D2B-9D49-1FE8A4B24F1F}"/>
    <dgm:cxn modelId="{F927DE88-EEA7-4F96-8716-282AA0850295}" type="presOf" srcId="{8F38420D-95D8-4C26-82B3-2D0D8B666186}" destId="{70193BF0-C45B-442C-AA0A-750D27A62E72}" srcOrd="0" destOrd="0" presId="urn:microsoft.com/office/officeart/2005/8/layout/hProcess7"/>
    <dgm:cxn modelId="{FAC89DF7-D33A-4537-98E1-1AC353DB90A9}" srcId="{40B4A8DF-AE93-4B23-9795-12E51234836B}" destId="{C4D52C89-1180-429A-AA30-499F319B59E9}" srcOrd="0" destOrd="0" parTransId="{C622EEAB-2479-496C-B087-390E0606A60E}" sibTransId="{A7F894DC-2910-4758-ACB9-7F999B74156A}"/>
    <dgm:cxn modelId="{9C661E96-D215-4AF2-907D-51FEC143BD6E}" type="presOf" srcId="{9E85F6EE-7232-4539-8B1B-6BD93A0D9F6C}" destId="{308AF26C-7471-428E-8E90-57C9F47535F2}" srcOrd="1" destOrd="0" presId="urn:microsoft.com/office/officeart/2005/8/layout/hProcess7"/>
    <dgm:cxn modelId="{003819AB-0075-4894-A86B-2DCC379C32B6}" type="presOf" srcId="{0A588FF2-05F9-4DC7-89E6-198DDA7F3653}" destId="{B7DF32CF-342A-4514-A875-79D9701F1381}" srcOrd="0" destOrd="0" presId="urn:microsoft.com/office/officeart/2005/8/layout/hProcess7"/>
    <dgm:cxn modelId="{97F72C3C-4FF3-4532-A0D1-21076E517E14}" type="presOf" srcId="{B0F21C4F-3132-4FF3-BB0B-A8703BF6C64E}" destId="{2B322FDF-642B-47DB-B3D1-800680173C7D}" srcOrd="0" destOrd="0" presId="urn:microsoft.com/office/officeart/2005/8/layout/hProcess7"/>
    <dgm:cxn modelId="{1AE6C63C-50FE-45C9-9AAF-F927F737B1F4}" srcId="{DBEF04BC-79E7-4031-BC33-101FC45002E5}" destId="{9E85F6EE-7232-4539-8B1B-6BD93A0D9F6C}" srcOrd="2" destOrd="0" parTransId="{ED5ECEFB-5B19-4132-A715-9E7F53BD56C0}" sibTransId="{F0A3CE33-020B-49DD-B3BC-5E7CE4B3CED1}"/>
    <dgm:cxn modelId="{A5A4A03B-76BF-4F7C-B19C-150F091D4C38}" type="presOf" srcId="{0A61F816-6EE1-477D-B432-9181F409B39A}" destId="{11D48F96-9E5D-4B28-BFD7-83F65521B67F}" srcOrd="0" destOrd="0" presId="urn:microsoft.com/office/officeart/2005/8/layout/hProcess7"/>
    <dgm:cxn modelId="{836FB15D-AA11-4A31-96E0-BFE0D2906F59}" type="presOf" srcId="{DBEF04BC-79E7-4031-BC33-101FC45002E5}" destId="{EF8A788C-2F72-4F81-8FEA-07A08A99484A}" srcOrd="0" destOrd="0" presId="urn:microsoft.com/office/officeart/2005/8/layout/hProcess7"/>
    <dgm:cxn modelId="{0C1C89A0-F74D-4BA2-BFAC-67464C5A25C5}" srcId="{EC7860C7-9161-483C-80D8-02600427E350}" destId="{82FA988C-6044-4FAB-B38E-915F37CA7EDA}" srcOrd="0" destOrd="0" parTransId="{E3788200-48D3-47D5-AC53-966C76890C98}" sibTransId="{9C910C17-C7E4-49D8-87F8-D0F06E0C3F5C}"/>
    <dgm:cxn modelId="{F0AE5068-B5FC-4BC4-85F6-E3B9D3B16607}" type="presOf" srcId="{419822EE-7F90-4684-91C6-CB8AD1EF1756}" destId="{461334DE-6068-4671-A8B3-2138837D00ED}" srcOrd="0" destOrd="0" presId="urn:microsoft.com/office/officeart/2005/8/layout/hProcess7"/>
    <dgm:cxn modelId="{F5C8937A-E87E-4F28-906F-A7729EFBFC89}" srcId="{0BDFBAF9-A938-4921-BD50-5F6FEE094227}" destId="{0A61F816-6EE1-477D-B432-9181F409B39A}" srcOrd="0" destOrd="0" parTransId="{C336BE5F-43CC-4108-92FB-762E37E43549}" sibTransId="{634911D6-C946-4092-9CC5-83B3974D6770}"/>
    <dgm:cxn modelId="{A763ED06-FCF5-4B47-A259-999AFD6B6F0F}" srcId="{DBEF04BC-79E7-4031-BC33-101FC45002E5}" destId="{0BDFBAF9-A938-4921-BD50-5F6FEE094227}" srcOrd="3" destOrd="0" parTransId="{B1B31BBF-0EA1-41BD-8B1C-555C718D9AB6}" sibTransId="{EB65F96F-D11E-46DC-912D-1757F536B4AE}"/>
    <dgm:cxn modelId="{FA4DC56E-CFFA-4731-8D47-60E37905EE17}" type="presOf" srcId="{16213B84-6806-4C42-B2A8-944051667177}" destId="{7264CC23-22C3-4130-8478-C933C28A7E08}" srcOrd="0" destOrd="0" presId="urn:microsoft.com/office/officeart/2005/8/layout/hProcess7"/>
    <dgm:cxn modelId="{B14D4CD4-771D-4FD2-9CA9-83337349EA26}" type="presOf" srcId="{40B4A8DF-AE93-4B23-9795-12E51234836B}" destId="{2386FF97-5D55-481F-B48C-8C87EBB140D3}" srcOrd="0" destOrd="0" presId="urn:microsoft.com/office/officeart/2005/8/layout/hProcess7"/>
    <dgm:cxn modelId="{8446178F-7DD9-4D78-B715-C5E896A11DE4}" type="presOf" srcId="{1DA9247B-5060-439D-8CC7-94FA50A922FD}" destId="{A5D433F0-3A54-4E08-856E-FC7B06337665}" srcOrd="0" destOrd="0" presId="urn:microsoft.com/office/officeart/2005/8/layout/hProcess7"/>
    <dgm:cxn modelId="{06AF25A0-C64B-4CA3-AEA2-492DB1E6580C}" type="presOf" srcId="{0BDFBAF9-A938-4921-BD50-5F6FEE094227}" destId="{3757C80F-9792-44B3-A5E9-8AF7D8D9516E}" srcOrd="0" destOrd="0" presId="urn:microsoft.com/office/officeart/2005/8/layout/hProcess7"/>
    <dgm:cxn modelId="{2840B220-29FB-4D63-9792-83C5C2A79A83}" type="presOf" srcId="{EC7860C7-9161-483C-80D8-02600427E350}" destId="{D0CF9D41-D902-4B8A-88F4-24487C480F98}" srcOrd="0" destOrd="0" presId="urn:microsoft.com/office/officeart/2005/8/layout/hProcess7"/>
    <dgm:cxn modelId="{9E2BEA4A-80BE-4573-9CD3-75BB2CA5300D}" type="presOf" srcId="{C4D52C89-1180-429A-AA30-499F319B59E9}" destId="{89746AB8-CF18-4B50-92E5-707746CF6DB9}" srcOrd="0" destOrd="0" presId="urn:microsoft.com/office/officeart/2005/8/layout/hProcess7"/>
    <dgm:cxn modelId="{1B1E751F-82E9-44C2-ACAD-00F9AAC93257}" type="presOf" srcId="{82FA988C-6044-4FAB-B38E-915F37CA7EDA}" destId="{46CF9148-5852-4475-A6FA-83088E9D767D}" srcOrd="0" destOrd="0" presId="urn:microsoft.com/office/officeart/2005/8/layout/hProcess7"/>
    <dgm:cxn modelId="{722E902B-A5AC-4356-9DC9-1CFAFCB21F89}" srcId="{DBEF04BC-79E7-4031-BC33-101FC45002E5}" destId="{EC7860C7-9161-483C-80D8-02600427E350}" srcOrd="0" destOrd="0" parTransId="{26557BE1-2B8A-4504-AD1B-2ADC661C218B}" sibTransId="{3F12B114-9AB3-4E84-AE35-7393D7F5751E}"/>
    <dgm:cxn modelId="{02399BC2-D8AD-455F-A89E-1B4E55485707}" type="presOf" srcId="{0BDFBAF9-A938-4921-BD50-5F6FEE094227}" destId="{CAC9F8D6-ED23-488A-8719-82C747B7B55E}" srcOrd="1" destOrd="0" presId="urn:microsoft.com/office/officeart/2005/8/layout/hProcess7"/>
    <dgm:cxn modelId="{90EADF1E-D1B8-4385-A33D-2FC88827E399}" type="presOf" srcId="{1A23D386-7F35-4608-B473-2F9E247E5AC7}" destId="{B2379CDE-9BB8-4F71-AACF-CCD528FBCDB7}" srcOrd="0" destOrd="0" presId="urn:microsoft.com/office/officeart/2005/8/layout/hProcess7"/>
    <dgm:cxn modelId="{08867093-CF5B-4614-9F53-A66F19A129E7}" srcId="{16213B84-6806-4C42-B2A8-944051667177}" destId="{1A23D386-7F35-4608-B473-2F9E247E5AC7}" srcOrd="0" destOrd="0" parTransId="{55E4088B-36EE-4D18-82FB-4B79C8152C16}" sibTransId="{E41E88C4-B193-4CD7-AC96-C585BEDE33C1}"/>
    <dgm:cxn modelId="{F541FF81-9C7F-4792-B143-63FBA05A3755}" type="presOf" srcId="{0A588FF2-05F9-4DC7-89E6-198DDA7F3653}" destId="{34343AA7-5AF6-4221-A6E9-6417BACB0561}" srcOrd="1" destOrd="0" presId="urn:microsoft.com/office/officeart/2005/8/layout/hProcess7"/>
    <dgm:cxn modelId="{8987C1BD-637B-4BC9-8081-D20645A59487}" srcId="{DBEF04BC-79E7-4031-BC33-101FC45002E5}" destId="{40B4A8DF-AE93-4B23-9795-12E51234836B}" srcOrd="6" destOrd="0" parTransId="{9099818A-F762-4271-8A19-B3E72183ADDB}" sibTransId="{2B498080-01CD-4A76-962B-59EF08A850CC}"/>
    <dgm:cxn modelId="{0512A6AF-CC56-4E83-B4E9-A593B224EDCD}" type="presOf" srcId="{16213B84-6806-4C42-B2A8-944051667177}" destId="{43842B97-FF03-4ED5-945E-D45F3613FB40}" srcOrd="1" destOrd="0" presId="urn:microsoft.com/office/officeart/2005/8/layout/hProcess7"/>
    <dgm:cxn modelId="{E5DCF59E-820D-4D02-ACE2-F7303AE5BF7E}" srcId="{0A588FF2-05F9-4DC7-89E6-198DDA7F3653}" destId="{B0F21C4F-3132-4FF3-BB0B-A8703BF6C64E}" srcOrd="0" destOrd="0" parTransId="{C2E1A45A-029D-4F31-9EDE-F97FF2874842}" sibTransId="{ECE51881-F377-48D5-B913-8B46189F960B}"/>
    <dgm:cxn modelId="{1EAE3D3E-DA7B-47BD-8995-8964C29B0244}" srcId="{DBEF04BC-79E7-4031-BC33-101FC45002E5}" destId="{0A588FF2-05F9-4DC7-89E6-198DDA7F3653}" srcOrd="5" destOrd="0" parTransId="{40BE4156-52E9-46B5-A4C2-93DD808C9D2B}" sibTransId="{5D9BAA3F-D0FF-401E-9820-858DA857E10E}"/>
    <dgm:cxn modelId="{6B907158-AC80-4222-83BD-D5121D3F8A79}" type="presOf" srcId="{9E85F6EE-7232-4539-8B1B-6BD93A0D9F6C}" destId="{0964ED4F-37A8-446E-84B3-EEEDBDE5E057}" srcOrd="0" destOrd="0" presId="urn:microsoft.com/office/officeart/2005/8/layout/hProcess7"/>
    <dgm:cxn modelId="{AB8DCB0B-2B5A-4711-BABE-F3781D811234}" type="presOf" srcId="{40B4A8DF-AE93-4B23-9795-12E51234836B}" destId="{DEB2E0DC-0F91-4C11-B3AB-067D175175EB}" srcOrd="1" destOrd="0" presId="urn:microsoft.com/office/officeart/2005/8/layout/hProcess7"/>
    <dgm:cxn modelId="{8156BD90-2C63-4BCE-80AD-F7AF75CA6A1B}" type="presOf" srcId="{EC7860C7-9161-483C-80D8-02600427E350}" destId="{72C853DB-C247-4431-81E9-0822EF534397}" srcOrd="1" destOrd="0" presId="urn:microsoft.com/office/officeart/2005/8/layout/hProcess7"/>
    <dgm:cxn modelId="{EC503DBC-71F5-4A1F-9B87-6AF0C31CC417}" srcId="{DBEF04BC-79E7-4031-BC33-101FC45002E5}" destId="{16213B84-6806-4C42-B2A8-944051667177}" srcOrd="4" destOrd="0" parTransId="{EAEA5DAE-8533-4CB1-9561-5EE861CFBB09}" sibTransId="{9E79BABF-A463-4F09-A5A0-B56829C04671}"/>
    <dgm:cxn modelId="{412D2492-4BA7-4194-BE93-049A209287F3}" srcId="{DBEF04BC-79E7-4031-BC33-101FC45002E5}" destId="{419822EE-7F90-4684-91C6-CB8AD1EF1756}" srcOrd="1" destOrd="0" parTransId="{31323EEC-E25E-4DCA-875A-CEE7B6E64B85}" sibTransId="{405B96CA-DF83-463D-B798-FD3AD2D3C32C}"/>
    <dgm:cxn modelId="{4CF526AD-A58F-4EB2-81FD-624532E0BB78}" type="presParOf" srcId="{EF8A788C-2F72-4F81-8FEA-07A08A99484A}" destId="{0602B226-CA61-4C06-92EA-9F229FAFC054}" srcOrd="0" destOrd="0" presId="urn:microsoft.com/office/officeart/2005/8/layout/hProcess7"/>
    <dgm:cxn modelId="{66715681-8070-4116-A436-DF0668C07FC6}" type="presParOf" srcId="{0602B226-CA61-4C06-92EA-9F229FAFC054}" destId="{D0CF9D41-D902-4B8A-88F4-24487C480F98}" srcOrd="0" destOrd="0" presId="urn:microsoft.com/office/officeart/2005/8/layout/hProcess7"/>
    <dgm:cxn modelId="{1D053152-D351-4C88-A38B-1BA07DB95CD1}" type="presParOf" srcId="{0602B226-CA61-4C06-92EA-9F229FAFC054}" destId="{72C853DB-C247-4431-81E9-0822EF534397}" srcOrd="1" destOrd="0" presId="urn:microsoft.com/office/officeart/2005/8/layout/hProcess7"/>
    <dgm:cxn modelId="{0B2E6611-5C0A-44D9-A637-DDB5F2659685}" type="presParOf" srcId="{0602B226-CA61-4C06-92EA-9F229FAFC054}" destId="{46CF9148-5852-4475-A6FA-83088E9D767D}" srcOrd="2" destOrd="0" presId="urn:microsoft.com/office/officeart/2005/8/layout/hProcess7"/>
    <dgm:cxn modelId="{F49E54B2-6489-43FA-A909-8058CCE10738}" type="presParOf" srcId="{EF8A788C-2F72-4F81-8FEA-07A08A99484A}" destId="{EB3C32C8-6B7A-4642-A2D5-8766652FF294}" srcOrd="1" destOrd="0" presId="urn:microsoft.com/office/officeart/2005/8/layout/hProcess7"/>
    <dgm:cxn modelId="{B7D8FAF0-81E1-4480-9AE1-DAB33D1D5809}" type="presParOf" srcId="{EF8A788C-2F72-4F81-8FEA-07A08A99484A}" destId="{9D8BA846-EF8B-44AA-BD35-917F96C8C3E9}" srcOrd="2" destOrd="0" presId="urn:microsoft.com/office/officeart/2005/8/layout/hProcess7"/>
    <dgm:cxn modelId="{C24E4F47-1F4C-46C6-9D10-E1681205E471}" type="presParOf" srcId="{9D8BA846-EF8B-44AA-BD35-917F96C8C3E9}" destId="{567535E9-9103-442F-A15F-D7C91F8E90BD}" srcOrd="0" destOrd="0" presId="urn:microsoft.com/office/officeart/2005/8/layout/hProcess7"/>
    <dgm:cxn modelId="{C8C5B8CC-CB07-44CB-A772-132A1CCF798A}" type="presParOf" srcId="{9D8BA846-EF8B-44AA-BD35-917F96C8C3E9}" destId="{83169B8B-0E1B-4D75-837F-5761AAD881A0}" srcOrd="1" destOrd="0" presId="urn:microsoft.com/office/officeart/2005/8/layout/hProcess7"/>
    <dgm:cxn modelId="{D819301E-31FB-4635-8017-1B923B6EBA52}" type="presParOf" srcId="{9D8BA846-EF8B-44AA-BD35-917F96C8C3E9}" destId="{8D752E32-B8A5-4B72-84C2-28BD0789B06B}" srcOrd="2" destOrd="0" presId="urn:microsoft.com/office/officeart/2005/8/layout/hProcess7"/>
    <dgm:cxn modelId="{3FB7C76A-7C11-4AC9-BDBA-D50BDB05B2DD}" type="presParOf" srcId="{EF8A788C-2F72-4F81-8FEA-07A08A99484A}" destId="{7796250A-7076-49A9-9E90-8BD2A3FEE915}" srcOrd="3" destOrd="0" presId="urn:microsoft.com/office/officeart/2005/8/layout/hProcess7"/>
    <dgm:cxn modelId="{8BBE7BC7-9149-45E7-9304-14221D0B494F}" type="presParOf" srcId="{EF8A788C-2F72-4F81-8FEA-07A08A99484A}" destId="{D9CB7F8F-31E2-4003-B04F-0BC522C349AF}" srcOrd="4" destOrd="0" presId="urn:microsoft.com/office/officeart/2005/8/layout/hProcess7"/>
    <dgm:cxn modelId="{342C21C9-A4F2-4033-ABFC-6BE120ADF0FE}" type="presParOf" srcId="{D9CB7F8F-31E2-4003-B04F-0BC522C349AF}" destId="{461334DE-6068-4671-A8B3-2138837D00ED}" srcOrd="0" destOrd="0" presId="urn:microsoft.com/office/officeart/2005/8/layout/hProcess7"/>
    <dgm:cxn modelId="{0C8B091E-6012-4556-BCC6-2900BCFC30B1}" type="presParOf" srcId="{D9CB7F8F-31E2-4003-B04F-0BC522C349AF}" destId="{A368F18F-CB39-45BA-8351-FBE59A786D6E}" srcOrd="1" destOrd="0" presId="urn:microsoft.com/office/officeart/2005/8/layout/hProcess7"/>
    <dgm:cxn modelId="{C7861375-0BE2-49DE-A7FB-7130A3E5F10F}" type="presParOf" srcId="{D9CB7F8F-31E2-4003-B04F-0BC522C349AF}" destId="{A5D433F0-3A54-4E08-856E-FC7B06337665}" srcOrd="2" destOrd="0" presId="urn:microsoft.com/office/officeart/2005/8/layout/hProcess7"/>
    <dgm:cxn modelId="{C3173625-6BE9-4B8A-8FF8-FFC6E548F6D5}" type="presParOf" srcId="{EF8A788C-2F72-4F81-8FEA-07A08A99484A}" destId="{D9E95D01-8237-4ACD-8F25-2009ABB4ABF6}" srcOrd="5" destOrd="0" presId="urn:microsoft.com/office/officeart/2005/8/layout/hProcess7"/>
    <dgm:cxn modelId="{E2397DC0-99AF-430E-9698-A3C2700F3F3F}" type="presParOf" srcId="{EF8A788C-2F72-4F81-8FEA-07A08A99484A}" destId="{27EAB466-BA82-4242-B0FF-511ABC4F98B8}" srcOrd="6" destOrd="0" presId="urn:microsoft.com/office/officeart/2005/8/layout/hProcess7"/>
    <dgm:cxn modelId="{895EDE76-CA08-48D9-B3D9-EE40839CEA52}" type="presParOf" srcId="{27EAB466-BA82-4242-B0FF-511ABC4F98B8}" destId="{0F546FAB-D67F-4244-B947-2E3EE314BC5A}" srcOrd="0" destOrd="0" presId="urn:microsoft.com/office/officeart/2005/8/layout/hProcess7"/>
    <dgm:cxn modelId="{07766E86-851A-460A-89CE-45DCC8D54F06}" type="presParOf" srcId="{27EAB466-BA82-4242-B0FF-511ABC4F98B8}" destId="{92D00D37-3042-4EF5-917E-E26E975607A7}" srcOrd="1" destOrd="0" presId="urn:microsoft.com/office/officeart/2005/8/layout/hProcess7"/>
    <dgm:cxn modelId="{0DA7E9ED-97D5-4292-BFAE-11264FB50DDE}" type="presParOf" srcId="{27EAB466-BA82-4242-B0FF-511ABC4F98B8}" destId="{B9229141-6F12-47D6-B13F-BA66C0427734}" srcOrd="2" destOrd="0" presId="urn:microsoft.com/office/officeart/2005/8/layout/hProcess7"/>
    <dgm:cxn modelId="{5DC5D343-2BFF-485F-8A39-C585322D3EB9}" type="presParOf" srcId="{EF8A788C-2F72-4F81-8FEA-07A08A99484A}" destId="{FC41A609-E671-452E-B852-8F02A0CC8DE8}" srcOrd="7" destOrd="0" presId="urn:microsoft.com/office/officeart/2005/8/layout/hProcess7"/>
    <dgm:cxn modelId="{00EE2721-13BE-4284-9258-4F6072537DD8}" type="presParOf" srcId="{EF8A788C-2F72-4F81-8FEA-07A08A99484A}" destId="{DACD42A5-2346-4EDB-818A-EAD46F507268}" srcOrd="8" destOrd="0" presId="urn:microsoft.com/office/officeart/2005/8/layout/hProcess7"/>
    <dgm:cxn modelId="{32B50363-B714-463E-974A-BA5C8D15A836}" type="presParOf" srcId="{DACD42A5-2346-4EDB-818A-EAD46F507268}" destId="{0964ED4F-37A8-446E-84B3-EEEDBDE5E057}" srcOrd="0" destOrd="0" presId="urn:microsoft.com/office/officeart/2005/8/layout/hProcess7"/>
    <dgm:cxn modelId="{40DA495C-B615-4D10-8E41-3213BFC12F92}" type="presParOf" srcId="{DACD42A5-2346-4EDB-818A-EAD46F507268}" destId="{308AF26C-7471-428E-8E90-57C9F47535F2}" srcOrd="1" destOrd="0" presId="urn:microsoft.com/office/officeart/2005/8/layout/hProcess7"/>
    <dgm:cxn modelId="{9EB234CC-DA52-46B9-ACE6-6EDA40434CA7}" type="presParOf" srcId="{DACD42A5-2346-4EDB-818A-EAD46F507268}" destId="{70193BF0-C45B-442C-AA0A-750D27A62E72}" srcOrd="2" destOrd="0" presId="urn:microsoft.com/office/officeart/2005/8/layout/hProcess7"/>
    <dgm:cxn modelId="{D336CF1F-90D0-4624-B626-645536CCBC5B}" type="presParOf" srcId="{EF8A788C-2F72-4F81-8FEA-07A08A99484A}" destId="{04964B07-BC76-40A1-AE01-A7B452C1742D}" srcOrd="9" destOrd="0" presId="urn:microsoft.com/office/officeart/2005/8/layout/hProcess7"/>
    <dgm:cxn modelId="{2911CA9A-0CDA-4770-8A7C-1749B3F59BBD}" type="presParOf" srcId="{EF8A788C-2F72-4F81-8FEA-07A08A99484A}" destId="{35FE4B31-2B9A-4F98-8132-D3DB56957942}" srcOrd="10" destOrd="0" presId="urn:microsoft.com/office/officeart/2005/8/layout/hProcess7"/>
    <dgm:cxn modelId="{88F3DE38-E5C5-4D9B-9D4F-A5B2972A4278}" type="presParOf" srcId="{35FE4B31-2B9A-4F98-8132-D3DB56957942}" destId="{125BA0F1-616C-4B02-B97F-658E561EA2DD}" srcOrd="0" destOrd="0" presId="urn:microsoft.com/office/officeart/2005/8/layout/hProcess7"/>
    <dgm:cxn modelId="{60DCB9F2-A2C4-4B5B-8BD2-8541142B8ADA}" type="presParOf" srcId="{35FE4B31-2B9A-4F98-8132-D3DB56957942}" destId="{36ED9ED9-A360-4D3E-8F3F-EFB6FAC90AA2}" srcOrd="1" destOrd="0" presId="urn:microsoft.com/office/officeart/2005/8/layout/hProcess7"/>
    <dgm:cxn modelId="{F739C9C4-1341-4451-8FB1-2C9FEA329CF5}" type="presParOf" srcId="{35FE4B31-2B9A-4F98-8132-D3DB56957942}" destId="{9FBEBBC2-4325-442F-A814-BDBF0548EE66}" srcOrd="2" destOrd="0" presId="urn:microsoft.com/office/officeart/2005/8/layout/hProcess7"/>
    <dgm:cxn modelId="{A04AA25E-7228-4296-8E73-3B79D5540E47}" type="presParOf" srcId="{EF8A788C-2F72-4F81-8FEA-07A08A99484A}" destId="{70A7DEA1-D676-424D-A2B5-E39AF7D3037A}" srcOrd="11" destOrd="0" presId="urn:microsoft.com/office/officeart/2005/8/layout/hProcess7"/>
    <dgm:cxn modelId="{E2DA7D79-869A-4E01-B3A9-FC0DC76E0B77}" type="presParOf" srcId="{EF8A788C-2F72-4F81-8FEA-07A08A99484A}" destId="{1BFE0886-0B8C-455A-920F-C8C8C962AAA4}" srcOrd="12" destOrd="0" presId="urn:microsoft.com/office/officeart/2005/8/layout/hProcess7"/>
    <dgm:cxn modelId="{22C30FB9-1363-4BB2-9F48-FD0018B4A429}" type="presParOf" srcId="{1BFE0886-0B8C-455A-920F-C8C8C962AAA4}" destId="{3757C80F-9792-44B3-A5E9-8AF7D8D9516E}" srcOrd="0" destOrd="0" presId="urn:microsoft.com/office/officeart/2005/8/layout/hProcess7"/>
    <dgm:cxn modelId="{4A163687-40A7-4C94-A488-795C922CF3C4}" type="presParOf" srcId="{1BFE0886-0B8C-455A-920F-C8C8C962AAA4}" destId="{CAC9F8D6-ED23-488A-8719-82C747B7B55E}" srcOrd="1" destOrd="0" presId="urn:microsoft.com/office/officeart/2005/8/layout/hProcess7"/>
    <dgm:cxn modelId="{BDBE96BF-CFB4-4925-85F5-6F1BC3D573C0}" type="presParOf" srcId="{1BFE0886-0B8C-455A-920F-C8C8C962AAA4}" destId="{11D48F96-9E5D-4B28-BFD7-83F65521B67F}" srcOrd="2" destOrd="0" presId="urn:microsoft.com/office/officeart/2005/8/layout/hProcess7"/>
    <dgm:cxn modelId="{07CDF408-7C94-4CDC-A2B6-EB2739D1B859}" type="presParOf" srcId="{EF8A788C-2F72-4F81-8FEA-07A08A99484A}" destId="{D0A03481-A5A9-4CAD-B08F-61AF6506DB4E}" srcOrd="13" destOrd="0" presId="urn:microsoft.com/office/officeart/2005/8/layout/hProcess7"/>
    <dgm:cxn modelId="{FC33836A-479F-4E22-87DE-9821D96EDA1B}" type="presParOf" srcId="{EF8A788C-2F72-4F81-8FEA-07A08A99484A}" destId="{09A158E5-3D41-4F2D-AF2C-81361F55FD05}" srcOrd="14" destOrd="0" presId="urn:microsoft.com/office/officeart/2005/8/layout/hProcess7"/>
    <dgm:cxn modelId="{C40246A1-BD2C-4BD7-963C-2B3767AA019D}" type="presParOf" srcId="{09A158E5-3D41-4F2D-AF2C-81361F55FD05}" destId="{066ACE24-A99F-4EE8-AED5-13506029E533}" srcOrd="0" destOrd="0" presId="urn:microsoft.com/office/officeart/2005/8/layout/hProcess7"/>
    <dgm:cxn modelId="{39BF8401-8DE5-4118-B6BE-8514FFC3E886}" type="presParOf" srcId="{09A158E5-3D41-4F2D-AF2C-81361F55FD05}" destId="{799F8C69-F44F-4ACF-A508-49BE74202722}" srcOrd="1" destOrd="0" presId="urn:microsoft.com/office/officeart/2005/8/layout/hProcess7"/>
    <dgm:cxn modelId="{399E4DEB-C68F-4350-8864-3709AEFA9FE4}" type="presParOf" srcId="{09A158E5-3D41-4F2D-AF2C-81361F55FD05}" destId="{668A8678-37D7-47A5-BC14-EBA507B13EE7}" srcOrd="2" destOrd="0" presId="urn:microsoft.com/office/officeart/2005/8/layout/hProcess7"/>
    <dgm:cxn modelId="{E9DD3C18-8FB6-4C6C-B4CB-4305295C1369}" type="presParOf" srcId="{EF8A788C-2F72-4F81-8FEA-07A08A99484A}" destId="{F625A06E-D2C3-4602-94B4-509502BA0B0B}" srcOrd="15" destOrd="0" presId="urn:microsoft.com/office/officeart/2005/8/layout/hProcess7"/>
    <dgm:cxn modelId="{A7626C40-7B5A-4EB0-9D83-E52BECE604B2}" type="presParOf" srcId="{EF8A788C-2F72-4F81-8FEA-07A08A99484A}" destId="{C9423DDF-61FA-496C-A647-1750EA5A7CFC}" srcOrd="16" destOrd="0" presId="urn:microsoft.com/office/officeart/2005/8/layout/hProcess7"/>
    <dgm:cxn modelId="{A6430629-05C5-4A45-AD5D-E0F67EB7B765}" type="presParOf" srcId="{C9423DDF-61FA-496C-A647-1750EA5A7CFC}" destId="{7264CC23-22C3-4130-8478-C933C28A7E08}" srcOrd="0" destOrd="0" presId="urn:microsoft.com/office/officeart/2005/8/layout/hProcess7"/>
    <dgm:cxn modelId="{C62BD0F7-1441-48C0-9C14-A4DE0F9C160B}" type="presParOf" srcId="{C9423DDF-61FA-496C-A647-1750EA5A7CFC}" destId="{43842B97-FF03-4ED5-945E-D45F3613FB40}" srcOrd="1" destOrd="0" presId="urn:microsoft.com/office/officeart/2005/8/layout/hProcess7"/>
    <dgm:cxn modelId="{0FA136E5-4434-4809-944D-1C1A5815FF65}" type="presParOf" srcId="{C9423DDF-61FA-496C-A647-1750EA5A7CFC}" destId="{B2379CDE-9BB8-4F71-AACF-CCD528FBCDB7}" srcOrd="2" destOrd="0" presId="urn:microsoft.com/office/officeart/2005/8/layout/hProcess7"/>
    <dgm:cxn modelId="{EF8FC290-17A6-4D55-84C5-A7905737C126}" type="presParOf" srcId="{EF8A788C-2F72-4F81-8FEA-07A08A99484A}" destId="{8E5DFF20-1AB3-4C21-AF6D-F13CF6DD1C2D}" srcOrd="17" destOrd="0" presId="urn:microsoft.com/office/officeart/2005/8/layout/hProcess7"/>
    <dgm:cxn modelId="{94765F08-857B-4BCC-BB4E-EAD2D50CBCBF}" type="presParOf" srcId="{EF8A788C-2F72-4F81-8FEA-07A08A99484A}" destId="{CF50F8EF-431C-4C6B-8E15-C990E723C647}" srcOrd="18" destOrd="0" presId="urn:microsoft.com/office/officeart/2005/8/layout/hProcess7"/>
    <dgm:cxn modelId="{402F642F-161E-4903-A0E7-650A79B22EF7}" type="presParOf" srcId="{CF50F8EF-431C-4C6B-8E15-C990E723C647}" destId="{E59C0DC6-1EE7-4D72-A87E-5826097965D5}" srcOrd="0" destOrd="0" presId="urn:microsoft.com/office/officeart/2005/8/layout/hProcess7"/>
    <dgm:cxn modelId="{86F000B3-97C4-4F0D-905D-96F08CE624BE}" type="presParOf" srcId="{CF50F8EF-431C-4C6B-8E15-C990E723C647}" destId="{7747B8C0-4176-4B10-9270-F2E5625C06E4}" srcOrd="1" destOrd="0" presId="urn:microsoft.com/office/officeart/2005/8/layout/hProcess7"/>
    <dgm:cxn modelId="{67925021-D65E-40C7-A1CB-5FDB409B56D2}" type="presParOf" srcId="{CF50F8EF-431C-4C6B-8E15-C990E723C647}" destId="{22E62C03-87FE-4CE6-93EF-0EBA1077D499}" srcOrd="2" destOrd="0" presId="urn:microsoft.com/office/officeart/2005/8/layout/hProcess7"/>
    <dgm:cxn modelId="{5C2ED2B9-BC73-4E8F-8ABA-F20A80D7160F}" type="presParOf" srcId="{EF8A788C-2F72-4F81-8FEA-07A08A99484A}" destId="{14CBCCAC-43C7-4D4C-8465-AB4E0C7EB8FF}" srcOrd="19" destOrd="0" presId="urn:microsoft.com/office/officeart/2005/8/layout/hProcess7"/>
    <dgm:cxn modelId="{5824B1EE-D427-4B69-BF97-11D50682AF16}" type="presParOf" srcId="{EF8A788C-2F72-4F81-8FEA-07A08A99484A}" destId="{5EFFB041-0D3C-4603-9280-89FDAA127C58}" srcOrd="20" destOrd="0" presId="urn:microsoft.com/office/officeart/2005/8/layout/hProcess7"/>
    <dgm:cxn modelId="{44D2DBA7-A44D-4172-B010-8D7DE454F892}" type="presParOf" srcId="{5EFFB041-0D3C-4603-9280-89FDAA127C58}" destId="{B7DF32CF-342A-4514-A875-79D9701F1381}" srcOrd="0" destOrd="0" presId="urn:microsoft.com/office/officeart/2005/8/layout/hProcess7"/>
    <dgm:cxn modelId="{8776ACBE-7898-4587-87F9-D9CBC91289EF}" type="presParOf" srcId="{5EFFB041-0D3C-4603-9280-89FDAA127C58}" destId="{34343AA7-5AF6-4221-A6E9-6417BACB0561}" srcOrd="1" destOrd="0" presId="urn:microsoft.com/office/officeart/2005/8/layout/hProcess7"/>
    <dgm:cxn modelId="{9A0AE077-2EF7-43EF-A43B-0504A5E699A5}" type="presParOf" srcId="{5EFFB041-0D3C-4603-9280-89FDAA127C58}" destId="{2B322FDF-642B-47DB-B3D1-800680173C7D}" srcOrd="2" destOrd="0" presId="urn:microsoft.com/office/officeart/2005/8/layout/hProcess7"/>
    <dgm:cxn modelId="{AF3D26A3-4646-451D-98A3-594BE04680F2}" type="presParOf" srcId="{EF8A788C-2F72-4F81-8FEA-07A08A99484A}" destId="{562AB376-BF60-4557-B16F-1405F88CD295}" srcOrd="21" destOrd="0" presId="urn:microsoft.com/office/officeart/2005/8/layout/hProcess7"/>
    <dgm:cxn modelId="{BA475512-5561-49D5-AE29-8D76CABC8852}" type="presParOf" srcId="{EF8A788C-2F72-4F81-8FEA-07A08A99484A}" destId="{0982EDF7-2D46-4D31-AE29-B73EEDCDA18E}" srcOrd="22" destOrd="0" presId="urn:microsoft.com/office/officeart/2005/8/layout/hProcess7"/>
    <dgm:cxn modelId="{EE987C32-A709-4888-B542-E3617FA57F74}" type="presParOf" srcId="{0982EDF7-2D46-4D31-AE29-B73EEDCDA18E}" destId="{DA49CEE2-53E8-4366-9DAF-F516E9E0E4E1}" srcOrd="0" destOrd="0" presId="urn:microsoft.com/office/officeart/2005/8/layout/hProcess7"/>
    <dgm:cxn modelId="{2DABDDD0-74E9-45C8-BE6F-C50ADB30B168}" type="presParOf" srcId="{0982EDF7-2D46-4D31-AE29-B73EEDCDA18E}" destId="{C5933F7E-0FBF-42DF-A79D-345713799DA7}" srcOrd="1" destOrd="0" presId="urn:microsoft.com/office/officeart/2005/8/layout/hProcess7"/>
    <dgm:cxn modelId="{D6809B9F-600D-49CB-95E5-979DD222CBFC}" type="presParOf" srcId="{0982EDF7-2D46-4D31-AE29-B73EEDCDA18E}" destId="{12C826B2-3CA2-4F47-A489-0745B88672EF}" srcOrd="2" destOrd="0" presId="urn:microsoft.com/office/officeart/2005/8/layout/hProcess7"/>
    <dgm:cxn modelId="{223F1C80-DBBF-4193-A4E6-FE3645E92F5A}" type="presParOf" srcId="{EF8A788C-2F72-4F81-8FEA-07A08A99484A}" destId="{CA2421BB-A9ED-4F57-82DA-19C75B1A31A3}" srcOrd="23" destOrd="0" presId="urn:microsoft.com/office/officeart/2005/8/layout/hProcess7"/>
    <dgm:cxn modelId="{74C70415-9EB9-4C73-BDCD-E51BDAC6F2BF}" type="presParOf" srcId="{EF8A788C-2F72-4F81-8FEA-07A08A99484A}" destId="{1BB50915-7C4D-46E8-87AE-0ADC057729EF}" srcOrd="24" destOrd="0" presId="urn:microsoft.com/office/officeart/2005/8/layout/hProcess7"/>
    <dgm:cxn modelId="{0B5E37D8-806D-4C53-BE66-CB23FB99FDED}" type="presParOf" srcId="{1BB50915-7C4D-46E8-87AE-0ADC057729EF}" destId="{2386FF97-5D55-481F-B48C-8C87EBB140D3}" srcOrd="0" destOrd="0" presId="urn:microsoft.com/office/officeart/2005/8/layout/hProcess7"/>
    <dgm:cxn modelId="{AFB25B94-CF1F-453F-830C-E3A4E5F4024F}" type="presParOf" srcId="{1BB50915-7C4D-46E8-87AE-0ADC057729EF}" destId="{DEB2E0DC-0F91-4C11-B3AB-067D175175EB}" srcOrd="1" destOrd="0" presId="urn:microsoft.com/office/officeart/2005/8/layout/hProcess7"/>
    <dgm:cxn modelId="{FEF6E77B-2FF6-4206-A0BD-6A2872FB27DC}" type="presParOf" srcId="{1BB50915-7C4D-46E8-87AE-0ADC057729EF}" destId="{89746AB8-CF18-4B50-92E5-707746CF6DB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F9D41-D902-4B8A-88F4-24487C480F98}">
      <dsp:nvSpPr>
        <dsp:cNvPr id="0" name=""/>
        <dsp:cNvSpPr/>
      </dsp:nvSpPr>
      <dsp:spPr>
        <a:xfrm>
          <a:off x="1921" y="1239013"/>
          <a:ext cx="3032181" cy="3638618"/>
        </a:xfrm>
        <a:prstGeom prst="roundRect">
          <a:avLst>
            <a:gd name="adj" fmla="val 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6586" rIns="151130" bIns="0" numCol="1" spcCol="1270" anchor="t" anchorCtr="0">
          <a:noAutofit/>
        </a:bodyPr>
        <a:lstStyle/>
        <a:p>
          <a:pPr lvl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3400" kern="1200" dirty="0"/>
        </a:p>
      </dsp:txBody>
      <dsp:txXfrm rot="16200000">
        <a:off x="-1186693" y="2427628"/>
        <a:ext cx="2983666" cy="606436"/>
      </dsp:txXfrm>
    </dsp:sp>
    <dsp:sp modelId="{46CF9148-5852-4475-A6FA-83088E9D767D}">
      <dsp:nvSpPr>
        <dsp:cNvPr id="0" name=""/>
        <dsp:cNvSpPr/>
      </dsp:nvSpPr>
      <dsp:spPr>
        <a:xfrm>
          <a:off x="608358" y="1239013"/>
          <a:ext cx="2258975" cy="363861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6873" rIns="0" bIns="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700" kern="1200" dirty="0" smtClean="0"/>
            <a:t>Perkenalan</a:t>
          </a:r>
          <a:endParaRPr lang="id-ID" sz="3700" kern="1200" dirty="0"/>
        </a:p>
      </dsp:txBody>
      <dsp:txXfrm>
        <a:off x="608358" y="1239013"/>
        <a:ext cx="2258975" cy="3638618"/>
      </dsp:txXfrm>
    </dsp:sp>
    <dsp:sp modelId="{461334DE-6068-4671-A8B3-2138837D00ED}">
      <dsp:nvSpPr>
        <dsp:cNvPr id="0" name=""/>
        <dsp:cNvSpPr/>
      </dsp:nvSpPr>
      <dsp:spPr>
        <a:xfrm>
          <a:off x="3140229" y="1239013"/>
          <a:ext cx="3032181" cy="3638618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6586" rIns="151130" bIns="0" numCol="1" spcCol="1270" anchor="t" anchorCtr="0">
          <a:noAutofit/>
        </a:bodyPr>
        <a:lstStyle/>
        <a:p>
          <a:pPr lvl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3400" kern="1200" dirty="0"/>
        </a:p>
      </dsp:txBody>
      <dsp:txXfrm rot="16200000">
        <a:off x="1951614" y="2427628"/>
        <a:ext cx="2983666" cy="606436"/>
      </dsp:txXfrm>
    </dsp:sp>
    <dsp:sp modelId="{83169B8B-0E1B-4D75-837F-5761AAD881A0}">
      <dsp:nvSpPr>
        <dsp:cNvPr id="0" name=""/>
        <dsp:cNvSpPr/>
      </dsp:nvSpPr>
      <dsp:spPr>
        <a:xfrm rot="5400000">
          <a:off x="2888226" y="4128516"/>
          <a:ext cx="534328" cy="45482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D433F0-3A54-4E08-856E-FC7B06337665}">
      <dsp:nvSpPr>
        <dsp:cNvPr id="0" name=""/>
        <dsp:cNvSpPr/>
      </dsp:nvSpPr>
      <dsp:spPr>
        <a:xfrm>
          <a:off x="3746666" y="1239013"/>
          <a:ext cx="2258975" cy="363861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6873" rIns="0" bIns="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700" kern="1200" dirty="0" smtClean="0"/>
            <a:t>Deskripsi</a:t>
          </a:r>
          <a:endParaRPr lang="id-ID" sz="3700" kern="1200" dirty="0"/>
        </a:p>
      </dsp:txBody>
      <dsp:txXfrm>
        <a:off x="3746666" y="1239013"/>
        <a:ext cx="2258975" cy="3638618"/>
      </dsp:txXfrm>
    </dsp:sp>
    <dsp:sp modelId="{0964ED4F-37A8-446E-84B3-EEEDBDE5E057}">
      <dsp:nvSpPr>
        <dsp:cNvPr id="0" name=""/>
        <dsp:cNvSpPr/>
      </dsp:nvSpPr>
      <dsp:spPr>
        <a:xfrm>
          <a:off x="6278538" y="1239013"/>
          <a:ext cx="3032181" cy="3638618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6586" rIns="151130" bIns="0" numCol="1" spcCol="1270" anchor="t" anchorCtr="0">
          <a:noAutofit/>
        </a:bodyPr>
        <a:lstStyle/>
        <a:p>
          <a:pPr lvl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3400" kern="1200" dirty="0"/>
        </a:p>
      </dsp:txBody>
      <dsp:txXfrm rot="16200000">
        <a:off x="5089922" y="2427628"/>
        <a:ext cx="2983666" cy="606436"/>
      </dsp:txXfrm>
    </dsp:sp>
    <dsp:sp modelId="{92D00D37-3042-4EF5-917E-E26E975607A7}">
      <dsp:nvSpPr>
        <dsp:cNvPr id="0" name=""/>
        <dsp:cNvSpPr/>
      </dsp:nvSpPr>
      <dsp:spPr>
        <a:xfrm rot="5400000">
          <a:off x="6026534" y="4128516"/>
          <a:ext cx="534328" cy="45482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193BF0-C45B-442C-AA0A-750D27A62E72}">
      <dsp:nvSpPr>
        <dsp:cNvPr id="0" name=""/>
        <dsp:cNvSpPr/>
      </dsp:nvSpPr>
      <dsp:spPr>
        <a:xfrm>
          <a:off x="6884974" y="1239013"/>
          <a:ext cx="2258975" cy="363861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6873" rIns="0" bIns="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700" kern="1200" dirty="0" smtClean="0"/>
            <a:t>Tujuan Perkuliahan</a:t>
          </a:r>
          <a:endParaRPr lang="id-ID" sz="3700" kern="1200" dirty="0"/>
        </a:p>
      </dsp:txBody>
      <dsp:txXfrm>
        <a:off x="6884974" y="1239013"/>
        <a:ext cx="2258975" cy="3638618"/>
      </dsp:txXfrm>
    </dsp:sp>
    <dsp:sp modelId="{3757C80F-9792-44B3-A5E9-8AF7D8D9516E}">
      <dsp:nvSpPr>
        <dsp:cNvPr id="0" name=""/>
        <dsp:cNvSpPr/>
      </dsp:nvSpPr>
      <dsp:spPr>
        <a:xfrm>
          <a:off x="9416846" y="1239013"/>
          <a:ext cx="3032181" cy="3638618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6586" rIns="151130" bIns="0" numCol="1" spcCol="1270" anchor="t" anchorCtr="0">
          <a:noAutofit/>
        </a:bodyPr>
        <a:lstStyle/>
        <a:p>
          <a:pPr lvl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3400" kern="1200" dirty="0"/>
        </a:p>
      </dsp:txBody>
      <dsp:txXfrm rot="16200000">
        <a:off x="8228230" y="2427628"/>
        <a:ext cx="2983666" cy="606436"/>
      </dsp:txXfrm>
    </dsp:sp>
    <dsp:sp modelId="{36ED9ED9-A360-4D3E-8F3F-EFB6FAC90AA2}">
      <dsp:nvSpPr>
        <dsp:cNvPr id="0" name=""/>
        <dsp:cNvSpPr/>
      </dsp:nvSpPr>
      <dsp:spPr>
        <a:xfrm rot="5400000">
          <a:off x="9164842" y="4128516"/>
          <a:ext cx="534328" cy="45482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D48F96-9E5D-4B28-BFD7-83F65521B67F}">
      <dsp:nvSpPr>
        <dsp:cNvPr id="0" name=""/>
        <dsp:cNvSpPr/>
      </dsp:nvSpPr>
      <dsp:spPr>
        <a:xfrm>
          <a:off x="10023282" y="1239013"/>
          <a:ext cx="2258975" cy="363861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6873" rIns="0" bIns="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700" kern="1200" dirty="0" smtClean="0"/>
            <a:t>Pustaka</a:t>
          </a:r>
        </a:p>
      </dsp:txBody>
      <dsp:txXfrm>
        <a:off x="10023282" y="1239013"/>
        <a:ext cx="2258975" cy="3638618"/>
      </dsp:txXfrm>
    </dsp:sp>
    <dsp:sp modelId="{7264CC23-22C3-4130-8478-C933C28A7E08}">
      <dsp:nvSpPr>
        <dsp:cNvPr id="0" name=""/>
        <dsp:cNvSpPr/>
      </dsp:nvSpPr>
      <dsp:spPr>
        <a:xfrm>
          <a:off x="12555154" y="1239013"/>
          <a:ext cx="3032181" cy="3638618"/>
        </a:xfrm>
        <a:prstGeom prst="roundRect">
          <a:avLst>
            <a:gd name="adj" fmla="val 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6586" rIns="151130" bIns="0" numCol="1" spcCol="1270" anchor="t" anchorCtr="0">
          <a:noAutofit/>
        </a:bodyPr>
        <a:lstStyle/>
        <a:p>
          <a:pPr lvl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3400" kern="1200" dirty="0" smtClean="0"/>
        </a:p>
      </dsp:txBody>
      <dsp:txXfrm rot="16200000">
        <a:off x="11366538" y="2427628"/>
        <a:ext cx="2983666" cy="606436"/>
      </dsp:txXfrm>
    </dsp:sp>
    <dsp:sp modelId="{799F8C69-F44F-4ACF-A508-49BE74202722}">
      <dsp:nvSpPr>
        <dsp:cNvPr id="0" name=""/>
        <dsp:cNvSpPr/>
      </dsp:nvSpPr>
      <dsp:spPr>
        <a:xfrm rot="5400000">
          <a:off x="12303150" y="4128516"/>
          <a:ext cx="534328" cy="45482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79CDE-9BB8-4F71-AACF-CCD528FBCDB7}">
      <dsp:nvSpPr>
        <dsp:cNvPr id="0" name=""/>
        <dsp:cNvSpPr/>
      </dsp:nvSpPr>
      <dsp:spPr>
        <a:xfrm>
          <a:off x="13161590" y="1239013"/>
          <a:ext cx="2258975" cy="363861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6873" rIns="0" bIns="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700" kern="1200" dirty="0" smtClean="0"/>
            <a:t>Silabus &amp; RP</a:t>
          </a:r>
        </a:p>
      </dsp:txBody>
      <dsp:txXfrm>
        <a:off x="13161590" y="1239013"/>
        <a:ext cx="2258975" cy="3638618"/>
      </dsp:txXfrm>
    </dsp:sp>
    <dsp:sp modelId="{B7DF32CF-342A-4514-A875-79D9701F1381}">
      <dsp:nvSpPr>
        <dsp:cNvPr id="0" name=""/>
        <dsp:cNvSpPr/>
      </dsp:nvSpPr>
      <dsp:spPr>
        <a:xfrm>
          <a:off x="15693462" y="1239013"/>
          <a:ext cx="3032181" cy="3638618"/>
        </a:xfrm>
        <a:prstGeom prst="roundRect">
          <a:avLst>
            <a:gd name="adj" fmla="val 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6586" rIns="151130" bIns="0" numCol="1" spcCol="1270" anchor="t" anchorCtr="0">
          <a:noAutofit/>
        </a:bodyPr>
        <a:lstStyle/>
        <a:p>
          <a:pPr lvl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3400" kern="1200" dirty="0" smtClean="0"/>
        </a:p>
      </dsp:txBody>
      <dsp:txXfrm rot="16200000">
        <a:off x="14504847" y="2427628"/>
        <a:ext cx="2983666" cy="606436"/>
      </dsp:txXfrm>
    </dsp:sp>
    <dsp:sp modelId="{7747B8C0-4176-4B10-9270-F2E5625C06E4}">
      <dsp:nvSpPr>
        <dsp:cNvPr id="0" name=""/>
        <dsp:cNvSpPr/>
      </dsp:nvSpPr>
      <dsp:spPr>
        <a:xfrm rot="5400000">
          <a:off x="15441458" y="4128516"/>
          <a:ext cx="534328" cy="45482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322FDF-642B-47DB-B3D1-800680173C7D}">
      <dsp:nvSpPr>
        <dsp:cNvPr id="0" name=""/>
        <dsp:cNvSpPr/>
      </dsp:nvSpPr>
      <dsp:spPr>
        <a:xfrm>
          <a:off x="16299898" y="1239013"/>
          <a:ext cx="2258975" cy="363861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6873" rIns="0" bIns="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700" kern="1200" dirty="0" smtClean="0"/>
            <a:t>Komponen Penilaian</a:t>
          </a:r>
        </a:p>
      </dsp:txBody>
      <dsp:txXfrm>
        <a:off x="16299898" y="1239013"/>
        <a:ext cx="2258975" cy="3638618"/>
      </dsp:txXfrm>
    </dsp:sp>
    <dsp:sp modelId="{2386FF97-5D55-481F-B48C-8C87EBB140D3}">
      <dsp:nvSpPr>
        <dsp:cNvPr id="0" name=""/>
        <dsp:cNvSpPr/>
      </dsp:nvSpPr>
      <dsp:spPr>
        <a:xfrm>
          <a:off x="18831770" y="1239013"/>
          <a:ext cx="3032181" cy="3638618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6586" rIns="151130" bIns="0" numCol="1" spcCol="1270" anchor="t" anchorCtr="0">
          <a:noAutofit/>
        </a:bodyPr>
        <a:lstStyle/>
        <a:p>
          <a:pPr lvl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3400" kern="1200" dirty="0" smtClean="0"/>
        </a:p>
      </dsp:txBody>
      <dsp:txXfrm rot="16200000">
        <a:off x="17643155" y="2427628"/>
        <a:ext cx="2983666" cy="606436"/>
      </dsp:txXfrm>
    </dsp:sp>
    <dsp:sp modelId="{C5933F7E-0FBF-42DF-A79D-345713799DA7}">
      <dsp:nvSpPr>
        <dsp:cNvPr id="0" name=""/>
        <dsp:cNvSpPr/>
      </dsp:nvSpPr>
      <dsp:spPr>
        <a:xfrm rot="5400000">
          <a:off x="18579767" y="4128516"/>
          <a:ext cx="534328" cy="45482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746AB8-CF18-4B50-92E5-707746CF6DB9}">
      <dsp:nvSpPr>
        <dsp:cNvPr id="0" name=""/>
        <dsp:cNvSpPr/>
      </dsp:nvSpPr>
      <dsp:spPr>
        <a:xfrm>
          <a:off x="19438206" y="1239013"/>
          <a:ext cx="2258975" cy="363861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6873" rIns="0" bIns="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700" kern="1200" dirty="0" smtClean="0"/>
            <a:t>Kontrak Kuliah</a:t>
          </a:r>
        </a:p>
      </dsp:txBody>
      <dsp:txXfrm>
        <a:off x="19438206" y="1239013"/>
        <a:ext cx="2258975" cy="3638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78551-7F53-7144-A192-F93E80B8B755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FBB4E-518E-FD4E-B554-908967C67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03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FBB4E-518E-FD4E-B554-908967C670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90AD-0FF8-F046-AE53-2CCBF2D8F56F}" type="datetime1">
              <a:rPr lang="en-ID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21200" y="12323991"/>
            <a:ext cx="5486400" cy="730250"/>
          </a:xfrm>
        </p:spPr>
        <p:txBody>
          <a:bodyPr/>
          <a:lstStyle>
            <a:lvl1pPr algn="r">
              <a:defRPr sz="4800" b="1"/>
            </a:lvl1pPr>
          </a:lstStyle>
          <a:p>
            <a:fld id="{C7575539-BFBE-477A-BDB6-9CA7B44D81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08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13DDA-9C4C-EC44-8134-CEE1B9EECF14}" type="datetime1">
              <a:rPr lang="en-ID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2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A73F5-F42A-F14E-A3FD-169A7220AF92}" type="datetime1">
              <a:rPr lang="en-ID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5030-7E53-EE4E-AFA9-FA188FEEFA34}" type="datetime1">
              <a:rPr lang="en-ID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21200" y="11623676"/>
            <a:ext cx="5486400" cy="730250"/>
          </a:xfrm>
        </p:spPr>
        <p:txBody>
          <a:bodyPr/>
          <a:lstStyle>
            <a:lvl1pPr>
              <a:defRPr sz="4800"/>
            </a:lvl1pPr>
          </a:lstStyle>
          <a:p>
            <a:fld id="{C7575539-BFBE-477A-BDB6-9CA7B44D81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80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2778-898D-2C41-8FB5-7A7A75F49B62}" type="datetime1">
              <a:rPr lang="en-ID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34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F046-1296-3D46-B2E2-590DD3E59190}" type="datetime1">
              <a:rPr lang="en-ID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9C37-0654-4342-95BA-86A8E129F333}" type="datetime1">
              <a:rPr lang="en-ID" smtClean="0"/>
              <a:t>8/30/2017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0B95-A910-2741-9323-9136EE505740}" type="datetime1">
              <a:rPr lang="en-ID" smtClean="0"/>
              <a:t>8/30/2017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0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E19A-BCE5-9C49-872C-E5C0A8B99E36}" type="datetime1">
              <a:rPr lang="en-ID" smtClean="0"/>
              <a:t>8/30/2017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8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EBB6-A00E-4046-B3CF-89670003131D}" type="datetime1">
              <a:rPr lang="en-ID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0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7C95-F3AD-1545-B528-0D684E39EB9D}" type="datetime1">
              <a:rPr lang="en-ID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B1A22-47C3-594D-8546-DB1F7DC1FEF5}" type="datetime1">
              <a:rPr lang="en-ID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wijayanti@if.its.ac.id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47979" y="4367385"/>
            <a:ext cx="21494102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9600" dirty="0"/>
              <a:t>Deskripsi Perkuliahan dan Kotrak </a:t>
            </a:r>
            <a:r>
              <a:rPr lang="id-ID" sz="9600" dirty="0" smtClean="0"/>
              <a:t>Belajar</a:t>
            </a:r>
            <a:endParaRPr lang="id-ID" sz="8000" dirty="0"/>
          </a:p>
          <a:p>
            <a:pPr algn="ctr"/>
            <a:endParaRPr lang="en-US" sz="7700" b="1" dirty="0">
              <a:solidFill>
                <a:schemeClr val="tx1">
                  <a:lumMod val="65000"/>
                  <a:lumOff val="3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47979" y="11200389"/>
            <a:ext cx="93995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Oleh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Wijayanti 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Nurul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Khotimah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S.Kom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., M.Sc.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1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" y="921026"/>
            <a:ext cx="3466168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66169" y="921026"/>
            <a:ext cx="303861" cy="96492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06057" y="1065306"/>
            <a:ext cx="2386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PAA2</a:t>
            </a:r>
            <a:endParaRPr lang="en-US" sz="4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3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Komting Kelas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24384000" cy="13417826"/>
          </a:xfrm>
          <a:prstGeom prst="rect">
            <a:avLst/>
          </a:prstGeom>
          <a:solidFill>
            <a:srgbClr val="384849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744948" y="2991453"/>
            <a:ext cx="7112052" cy="7112052"/>
          </a:xfrm>
          <a:prstGeom prst="ellipse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8484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18747" y="5165124"/>
            <a:ext cx="65644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SEKIAN, TERIMAKASIH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4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" y="921026"/>
            <a:ext cx="3466168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66169" y="921026"/>
            <a:ext cx="303861" cy="96492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6057" y="1065306"/>
            <a:ext cx="2386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AGENDA</a:t>
            </a:r>
            <a:endParaRPr lang="en-US" sz="4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202851" y="6699428"/>
            <a:ext cx="6955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HASIL</a:t>
            </a:r>
            <a:r>
              <a:rPr lang="en-US" sz="44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&amp; </a:t>
            </a:r>
            <a:r>
              <a:rPr lang="id-ID" sz="44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LUARAN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6980326" y="12397071"/>
            <a:ext cx="5486400" cy="730250"/>
          </a:xfrm>
        </p:spPr>
        <p:txBody>
          <a:bodyPr/>
          <a:lstStyle/>
          <a:p>
            <a:fld id="{C7575539-BFBE-477A-BDB6-9CA7B44D81A5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7304059"/>
              </p:ext>
            </p:extLst>
          </p:nvPr>
        </p:nvGraphicFramePr>
        <p:xfrm>
          <a:off x="1292772" y="4383189"/>
          <a:ext cx="21865874" cy="611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231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90270" y="862032"/>
            <a:ext cx="406056" cy="1464518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862031"/>
            <a:ext cx="5790269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057" y="1446243"/>
            <a:ext cx="4699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PERKENALAN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1921141" y="3345863"/>
            <a:ext cx="35818" cy="8978128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247697" y="4099034"/>
            <a:ext cx="1504030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/>
              <a:t>Nama		:Wijayanti </a:t>
            </a:r>
            <a:r>
              <a:rPr lang="en-US" sz="4400" dirty="0" err="1"/>
              <a:t>Nurul</a:t>
            </a:r>
            <a:r>
              <a:rPr lang="en-US" sz="4400" dirty="0"/>
              <a:t> </a:t>
            </a:r>
            <a:r>
              <a:rPr lang="en-US" sz="4400" dirty="0" err="1"/>
              <a:t>Khotimah</a:t>
            </a:r>
            <a:r>
              <a:rPr lang="en-US" sz="4400" dirty="0"/>
              <a:t>, </a:t>
            </a:r>
            <a:r>
              <a:rPr lang="en-US" sz="4400" dirty="0" err="1"/>
              <a:t>S.Kom</a:t>
            </a:r>
            <a:r>
              <a:rPr lang="en-US" sz="4400" dirty="0"/>
              <a:t>, M.Sc.</a:t>
            </a:r>
          </a:p>
          <a:p>
            <a:pPr>
              <a:buNone/>
            </a:pPr>
            <a:r>
              <a:rPr lang="en-US" sz="4400" dirty="0" err="1"/>
              <a:t>Panggilan</a:t>
            </a:r>
            <a:r>
              <a:rPr lang="en-US" sz="4400" dirty="0"/>
              <a:t>	</a:t>
            </a:r>
            <a:r>
              <a:rPr lang="en-US" sz="4400" dirty="0" smtClean="0"/>
              <a:t>:Wijayanti/</a:t>
            </a:r>
            <a:r>
              <a:rPr lang="en-US" sz="4400" dirty="0" err="1" smtClean="0"/>
              <a:t>Wija</a:t>
            </a:r>
            <a:endParaRPr lang="en-US" sz="4400" dirty="0"/>
          </a:p>
          <a:p>
            <a:pPr>
              <a:buNone/>
            </a:pPr>
            <a:r>
              <a:rPr lang="en-US" sz="4400" dirty="0"/>
              <a:t>Kantor		:IF320</a:t>
            </a:r>
          </a:p>
          <a:p>
            <a:pPr>
              <a:buNone/>
            </a:pPr>
            <a:r>
              <a:rPr lang="en-US" sz="4400" dirty="0" err="1"/>
              <a:t>Telp</a:t>
            </a:r>
            <a:r>
              <a:rPr lang="en-US" sz="4400" dirty="0"/>
              <a:t>		:</a:t>
            </a:r>
          </a:p>
          <a:p>
            <a:pPr>
              <a:buNone/>
            </a:pPr>
            <a:r>
              <a:rPr lang="en-US" sz="4400" dirty="0"/>
              <a:t>Email		: </a:t>
            </a:r>
            <a:r>
              <a:rPr lang="en-US" sz="4400" dirty="0" err="1" smtClean="0">
                <a:hlinkClick r:id="rId2"/>
              </a:rPr>
              <a:t>wijay</a:t>
            </a:r>
            <a:r>
              <a:rPr lang="id-ID" sz="4400" dirty="0" smtClean="0"/>
              <a:t>.cs@gmail.com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7774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790270" y="862032"/>
            <a:ext cx="406056" cy="1464518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0" y="862031"/>
            <a:ext cx="5790269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06057" y="1446243"/>
            <a:ext cx="4699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DESKRIPSI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11"/>
          <a:stretch/>
        </p:blipFill>
        <p:spPr>
          <a:xfrm>
            <a:off x="1147093" y="3876017"/>
            <a:ext cx="4299534" cy="501573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6160508" y="3383124"/>
            <a:ext cx="35818" cy="8978128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7545591" y="2296808"/>
            <a:ext cx="15162009" cy="29608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2654" indent="-272654" algn="l">
              <a:buFont typeface="Wingdings" panose="05000000000000000000" pitchFamily="2" charset="2"/>
              <a:buChar char="§"/>
            </a:pPr>
            <a:r>
              <a:rPr lang="en-US" sz="5400" dirty="0" smtClean="0"/>
              <a:t>Nama Mata </a:t>
            </a:r>
            <a:r>
              <a:rPr lang="en-US" sz="5400" dirty="0" err="1" smtClean="0"/>
              <a:t>Kuliah</a:t>
            </a:r>
            <a:r>
              <a:rPr lang="en-US" sz="5400" dirty="0" smtClean="0"/>
              <a:t> : </a:t>
            </a:r>
            <a:r>
              <a:rPr lang="id-ID" sz="5400" dirty="0" smtClean="0"/>
              <a:t>Perancangan dan Analisis Algoritma 2</a:t>
            </a:r>
            <a:endParaRPr lang="en-US" sz="5400" dirty="0" smtClean="0"/>
          </a:p>
          <a:p>
            <a:pPr marL="272654" indent="-272654" algn="l">
              <a:buFont typeface="Wingdings" panose="05000000000000000000" pitchFamily="2" charset="2"/>
              <a:buChar char="§"/>
            </a:pPr>
            <a:r>
              <a:rPr lang="en-US" sz="5400" dirty="0" smtClean="0"/>
              <a:t>SKS : 3</a:t>
            </a:r>
            <a:endParaRPr lang="id-ID" sz="5400" dirty="0" smtClean="0"/>
          </a:p>
          <a:p>
            <a:pPr lvl="1" algn="l"/>
            <a:r>
              <a:rPr lang="id-ID" sz="5400" dirty="0" smtClean="0"/>
              <a:t>3 SKS Perkuliahan </a:t>
            </a:r>
            <a:r>
              <a:rPr lang="en-US" sz="5400" dirty="0" smtClean="0"/>
              <a:t>(</a:t>
            </a:r>
            <a:r>
              <a:rPr lang="id-ID" sz="5400" dirty="0" smtClean="0"/>
              <a:t>di Kelas</a:t>
            </a:r>
            <a:r>
              <a:rPr lang="en-US" sz="5400" dirty="0" smtClean="0"/>
              <a:t>) </a:t>
            </a:r>
            <a:r>
              <a:rPr lang="en-US" sz="5400" dirty="0" smtClean="0">
                <a:sym typeface="Wingdings" pitchFamily="2" charset="2"/>
              </a:rPr>
              <a:t> </a:t>
            </a:r>
            <a:r>
              <a:rPr lang="en-US" sz="5400" dirty="0" err="1" smtClean="0">
                <a:sym typeface="Wingdings" pitchFamily="2" charset="2"/>
              </a:rPr>
              <a:t>setiap</a:t>
            </a:r>
            <a:r>
              <a:rPr lang="en-US" sz="5400" dirty="0" smtClean="0">
                <a:sym typeface="Wingdings" pitchFamily="2" charset="2"/>
              </a:rPr>
              <a:t> </a:t>
            </a:r>
            <a:r>
              <a:rPr lang="en-US" sz="5400" dirty="0" err="1" smtClean="0">
                <a:sym typeface="Wingdings" pitchFamily="2" charset="2"/>
              </a:rPr>
              <a:t>mahasiswa</a:t>
            </a:r>
            <a:r>
              <a:rPr lang="en-US" sz="5400" dirty="0" smtClean="0">
                <a:sym typeface="Wingdings" pitchFamily="2" charset="2"/>
              </a:rPr>
              <a:t> </a:t>
            </a:r>
            <a:r>
              <a:rPr lang="en-US" sz="5400" dirty="0" err="1" smtClean="0">
                <a:sym typeface="Wingdings" pitchFamily="2" charset="2"/>
              </a:rPr>
              <a:t>bawa</a:t>
            </a:r>
            <a:r>
              <a:rPr lang="en-US" sz="5400" dirty="0" smtClean="0">
                <a:sym typeface="Wingdings" pitchFamily="2" charset="2"/>
              </a:rPr>
              <a:t> laptop</a:t>
            </a:r>
            <a:endParaRPr lang="id-ID" sz="5400" dirty="0" smtClean="0">
              <a:sym typeface="Wingdings" pitchFamily="2" charset="2"/>
            </a:endParaRPr>
          </a:p>
          <a:p>
            <a:pPr lvl="1" algn="l"/>
            <a:endParaRPr lang="id-ID" sz="5400" dirty="0" smtClean="0">
              <a:sym typeface="Wingdings" pitchFamily="2" charset="2"/>
            </a:endParaRPr>
          </a:p>
          <a:p>
            <a:pPr lvl="1" algn="l"/>
            <a:endParaRPr lang="id-ID" sz="5400" dirty="0" smtClean="0"/>
          </a:p>
          <a:p>
            <a:pPr algn="l"/>
            <a:endParaRPr lang="id-ID" sz="5400" dirty="0"/>
          </a:p>
        </p:txBody>
      </p:sp>
      <p:sp>
        <p:nvSpPr>
          <p:cNvPr id="17" name="TextBox 16"/>
          <p:cNvSpPr txBox="1"/>
          <p:nvPr/>
        </p:nvSpPr>
        <p:spPr>
          <a:xfrm>
            <a:off x="7545590" y="7163928"/>
            <a:ext cx="15162009" cy="6585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90000"/>
              </a:lnSpc>
              <a:buClr>
                <a:schemeClr val="accent1"/>
              </a:buClr>
              <a:buSzPct val="100000"/>
              <a:buFont typeface="Calibri"/>
              <a:buChar char="▪"/>
            </a:pPr>
            <a:r>
              <a:rPr lang="en-US" sz="4800" dirty="0" err="1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Perancangan</a:t>
            </a:r>
            <a:r>
              <a:rPr lang="en-US" sz="4800" dirty="0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4800" dirty="0" err="1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algoritma</a:t>
            </a:r>
            <a:r>
              <a:rPr lang="en-US" sz="4800" dirty="0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 (</a:t>
            </a:r>
            <a:r>
              <a:rPr lang="en-US" sz="4800" dirty="0" err="1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fokus</a:t>
            </a:r>
            <a:r>
              <a:rPr lang="en-US" sz="4800" dirty="0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4800" dirty="0" err="1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dari</a:t>
            </a:r>
            <a:r>
              <a:rPr lang="en-US" sz="4800" dirty="0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 PAA2, semester 4)</a:t>
            </a:r>
          </a:p>
          <a:p>
            <a:pPr marL="475487" lvl="2" indent="-5587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25000"/>
            </a:pPr>
            <a:r>
              <a:rPr lang="en-US" sz="4800" dirty="0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	</a:t>
            </a:r>
            <a:r>
              <a:rPr lang="en-US" sz="4800" dirty="0" err="1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Awal</a:t>
            </a:r>
            <a:r>
              <a:rPr lang="en-US" sz="4800" dirty="0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4800" dirty="0" err="1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dari</a:t>
            </a:r>
            <a:r>
              <a:rPr lang="en-US" sz="4800" dirty="0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4800" dirty="0" err="1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permasalahan</a:t>
            </a:r>
            <a:r>
              <a:rPr lang="en-US" sz="4800" dirty="0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, </a:t>
            </a:r>
            <a:r>
              <a:rPr lang="en-US" sz="4800" dirty="0" err="1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dicari</a:t>
            </a:r>
            <a:r>
              <a:rPr lang="en-US" sz="4800" dirty="0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4800" dirty="0" err="1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solusi</a:t>
            </a:r>
            <a:r>
              <a:rPr lang="en-US" sz="4800" dirty="0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4800" dirty="0" err="1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pendekatan</a:t>
            </a:r>
            <a:r>
              <a:rPr lang="en-US" sz="4800" dirty="0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 paling </a:t>
            </a:r>
            <a:r>
              <a:rPr lang="en-US" sz="4800" dirty="0" err="1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sesuai</a:t>
            </a:r>
            <a:endParaRPr lang="en-US" sz="4800" dirty="0">
              <a:solidFill>
                <a:srgbClr val="3F3F3F"/>
              </a:solidFill>
              <a:ea typeface="Calibri"/>
              <a:cs typeface="Calibri"/>
              <a:sym typeface="Calibri"/>
            </a:endParaRPr>
          </a:p>
          <a:p>
            <a:pPr marL="475487" lvl="2" indent="-5587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25000"/>
            </a:pPr>
            <a:r>
              <a:rPr lang="en-US" sz="4800" dirty="0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	</a:t>
            </a:r>
            <a:r>
              <a:rPr lang="en-US" sz="4800" dirty="0" err="1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Pemilihan</a:t>
            </a:r>
            <a:r>
              <a:rPr lang="en-US" sz="4800" dirty="0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4800" dirty="0" err="1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solusi</a:t>
            </a:r>
            <a:r>
              <a:rPr lang="en-US" sz="4800" dirty="0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4800" dirty="0" err="1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sudah</a:t>
            </a:r>
            <a:r>
              <a:rPr lang="en-US" sz="4800" dirty="0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4800" dirty="0" err="1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berdasarkan</a:t>
            </a:r>
            <a:r>
              <a:rPr lang="en-US" sz="4800" dirty="0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 time-space complexity</a:t>
            </a:r>
          </a:p>
          <a:p>
            <a:pPr marL="457200" lvl="0" indent="-457200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Calibri"/>
              <a:buChar char="▪"/>
            </a:pPr>
            <a:r>
              <a:rPr lang="en-US" sz="4800" dirty="0" err="1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Analisa</a:t>
            </a:r>
            <a:r>
              <a:rPr lang="en-US" sz="4800" dirty="0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4800" dirty="0" err="1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algoritma</a:t>
            </a:r>
            <a:r>
              <a:rPr lang="en-US" sz="4800" dirty="0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 (</a:t>
            </a:r>
            <a:r>
              <a:rPr lang="en-US" sz="4800" dirty="0" err="1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fokus</a:t>
            </a:r>
            <a:r>
              <a:rPr lang="en-US" sz="4800" dirty="0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4800" dirty="0" err="1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dari</a:t>
            </a:r>
            <a:r>
              <a:rPr lang="en-US" sz="4800" dirty="0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 PAA1, semester 3)</a:t>
            </a:r>
          </a:p>
          <a:p>
            <a:pPr marL="475487" lvl="2" indent="-5587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25000"/>
            </a:pPr>
            <a:r>
              <a:rPr lang="en-US" sz="4800" dirty="0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	</a:t>
            </a:r>
            <a:r>
              <a:rPr lang="en-US" sz="4800" dirty="0" err="1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Menentukan</a:t>
            </a:r>
            <a:r>
              <a:rPr lang="en-US" sz="4800" dirty="0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4800" dirty="0" err="1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algoritma</a:t>
            </a:r>
            <a:r>
              <a:rPr lang="en-US" sz="4800" dirty="0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 yang paling </a:t>
            </a:r>
            <a:r>
              <a:rPr lang="en-US" sz="4800" dirty="0" err="1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efisien</a:t>
            </a:r>
            <a:r>
              <a:rPr lang="en-US" sz="4800" dirty="0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 (time-space complexity)</a:t>
            </a:r>
          </a:p>
          <a:p>
            <a:endParaRPr lang="id-ID" sz="4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315200" y="6684579"/>
            <a:ext cx="15392400" cy="31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2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590402" y="3635728"/>
            <a:ext cx="125459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800" dirty="0"/>
              <a:t>Mahasiswa mampu </a:t>
            </a:r>
            <a:r>
              <a:rPr lang="id-ID" sz="4800" b="1" dirty="0">
                <a:solidFill>
                  <a:srgbClr val="FF0000"/>
                </a:solidFill>
              </a:rPr>
              <a:t>merancang </a:t>
            </a:r>
            <a:r>
              <a:rPr lang="id-ID" sz="4800" dirty="0" smtClean="0"/>
              <a:t>suatu </a:t>
            </a:r>
            <a:r>
              <a:rPr lang="id-ID" sz="4800" dirty="0"/>
              <a:t>algoritma untuk menyelesaikan problem kompleks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659756" y="7842738"/>
            <a:ext cx="12917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800" dirty="0"/>
              <a:t>Mahasiswa mampu </a:t>
            </a:r>
            <a:r>
              <a:rPr lang="id-ID" sz="4800" b="1" dirty="0" smtClean="0">
                <a:solidFill>
                  <a:srgbClr val="FF0000"/>
                </a:solidFill>
              </a:rPr>
              <a:t>menganalisis </a:t>
            </a:r>
            <a:r>
              <a:rPr lang="id-ID" sz="4800" dirty="0"/>
              <a:t>suatu algoritma untuk menyelesaikan problem kompleks</a:t>
            </a:r>
          </a:p>
        </p:txBody>
      </p:sp>
      <p:sp>
        <p:nvSpPr>
          <p:cNvPr id="2" name="Oval 1"/>
          <p:cNvSpPr/>
          <p:nvPr/>
        </p:nvSpPr>
        <p:spPr>
          <a:xfrm>
            <a:off x="6407997" y="3669292"/>
            <a:ext cx="1737206" cy="1737206"/>
          </a:xfrm>
          <a:prstGeom prst="ellipse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036029" y="4039711"/>
            <a:ext cx="1036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1</a:t>
            </a:r>
            <a:endParaRPr lang="en-US" sz="4000" dirty="0">
              <a:solidFill>
                <a:schemeClr val="bg1"/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90270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0" y="862031"/>
            <a:ext cx="5790269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06057" y="1446243"/>
            <a:ext cx="51688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TUJUAN PERKULIAHAN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477351" y="7826573"/>
            <a:ext cx="1737206" cy="1737206"/>
          </a:xfrm>
          <a:prstGeom prst="ellipse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035252" y="8187344"/>
            <a:ext cx="1036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2</a:t>
            </a:r>
            <a:endParaRPr lang="en-US" sz="4000" dirty="0">
              <a:solidFill>
                <a:schemeClr val="bg1"/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5648692" y="3540391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ular Callout 2"/>
          <p:cNvSpPr/>
          <p:nvPr/>
        </p:nvSpPr>
        <p:spPr>
          <a:xfrm>
            <a:off x="1117955" y="5660382"/>
            <a:ext cx="3702079" cy="3288820"/>
          </a:xfrm>
          <a:prstGeom prst="wedgeRoundRectCallout">
            <a:avLst>
              <a:gd name="adj1" fmla="val 44234"/>
              <a:gd name="adj2" fmla="val 7495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8" name="TextBox 47"/>
          <p:cNvSpPr txBox="1"/>
          <p:nvPr/>
        </p:nvSpPr>
        <p:spPr>
          <a:xfrm>
            <a:off x="2172800" y="5326596"/>
            <a:ext cx="19978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?</a:t>
            </a:r>
            <a:endParaRPr lang="en-US" sz="11500" dirty="0">
              <a:solidFill>
                <a:schemeClr val="bg1"/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/>
          <p:cNvCxnSpPr/>
          <p:nvPr/>
        </p:nvCxnSpPr>
        <p:spPr>
          <a:xfrm flipV="1">
            <a:off x="11546616" y="4467537"/>
            <a:ext cx="2058163" cy="3065131"/>
          </a:xfrm>
          <a:prstGeom prst="line">
            <a:avLst/>
          </a:prstGeom>
          <a:ln w="73025">
            <a:solidFill>
              <a:srgbClr val="47B28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790270" y="862032"/>
            <a:ext cx="406056" cy="1464518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0" y="862031"/>
            <a:ext cx="5790269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06057" y="1446243"/>
            <a:ext cx="5168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PUSTAKA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8338" y="3794753"/>
            <a:ext cx="62458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800" b="1" u="sng" dirty="0"/>
              <a:t>Pustaka Utama:</a:t>
            </a:r>
          </a:p>
          <a:p>
            <a:pPr lvl="0"/>
            <a:r>
              <a:rPr lang="da-DK" sz="4800" dirty="0"/>
              <a:t>Cormen, Leiserson, Rivest, and Stein, </a:t>
            </a:r>
            <a:r>
              <a:rPr lang="da-DK" sz="4800" b="1" dirty="0"/>
              <a:t>Introduction To Algorithms</a:t>
            </a:r>
            <a:r>
              <a:rPr lang="da-DK" sz="4800" dirty="0"/>
              <a:t>, 3rd Edition, MIT Press, 2009.</a:t>
            </a:r>
            <a:endParaRPr lang="id-ID" sz="4800" dirty="0"/>
          </a:p>
        </p:txBody>
      </p:sp>
      <p:cxnSp>
        <p:nvCxnSpPr>
          <p:cNvPr id="53" name="Straight Connector 52"/>
          <p:cNvCxnSpPr/>
          <p:nvPr/>
        </p:nvCxnSpPr>
        <p:spPr>
          <a:xfrm flipH="1" flipV="1">
            <a:off x="8483669" y="5203615"/>
            <a:ext cx="2020139" cy="1558945"/>
          </a:xfrm>
          <a:prstGeom prst="line">
            <a:avLst/>
          </a:prstGeom>
          <a:ln w="73025">
            <a:solidFill>
              <a:srgbClr val="47B28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8578156" y="8713007"/>
            <a:ext cx="1848169" cy="1549578"/>
          </a:xfrm>
          <a:prstGeom prst="line">
            <a:avLst/>
          </a:prstGeom>
          <a:ln w="73025">
            <a:solidFill>
              <a:srgbClr val="47B28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7346280" y="4278973"/>
            <a:ext cx="1410909" cy="1410909"/>
          </a:xfrm>
          <a:prstGeom prst="ellipse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732755" y="4441084"/>
            <a:ext cx="1036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1</a:t>
            </a:r>
            <a:endParaRPr lang="en-US" sz="4000" dirty="0">
              <a:solidFill>
                <a:schemeClr val="bg1"/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13356877" y="3479614"/>
            <a:ext cx="1410909" cy="1410909"/>
          </a:xfrm>
          <a:prstGeom prst="ellipse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13743352" y="3641725"/>
            <a:ext cx="1036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6000" dirty="0" smtClean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2</a:t>
            </a:r>
            <a:endParaRPr lang="en-US" sz="4000" dirty="0">
              <a:solidFill>
                <a:schemeClr val="bg1"/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5032248" y="3384991"/>
            <a:ext cx="9351752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d-ID" sz="4800" b="1" u="sng" dirty="0"/>
              <a:t>Pustaka Pendukung</a:t>
            </a:r>
          </a:p>
          <a:p>
            <a:pPr marL="457200" lvl="0" indent="-457200">
              <a:buFont typeface="+mj-lt"/>
              <a:buAutoNum type="arabicPeriod"/>
            </a:pPr>
            <a:r>
              <a:rPr lang="da-DK" sz="4800" dirty="0"/>
              <a:t>Anany </a:t>
            </a:r>
            <a:r>
              <a:rPr lang="en-US" sz="4800" dirty="0"/>
              <a:t>Levitin</a:t>
            </a:r>
            <a:r>
              <a:rPr lang="da-DK" sz="4800" dirty="0"/>
              <a:t>, </a:t>
            </a:r>
            <a:r>
              <a:rPr lang="da-DK" sz="4800" b="1" dirty="0"/>
              <a:t>Introduction To The Design &amp; Analysis of Algorithms</a:t>
            </a:r>
            <a:r>
              <a:rPr lang="da-DK" sz="4800" dirty="0"/>
              <a:t>, 3rd Edition, Addison Wesley, 2012.</a:t>
            </a:r>
            <a:r>
              <a:rPr lang="id-ID" sz="4800" dirty="0"/>
              <a:t>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4800" dirty="0"/>
              <a:t>Robert Sedgewick, Kevin Wayne, Algorithms,  4th Edition, Addison Wesley, 2011</a:t>
            </a:r>
            <a:r>
              <a:rPr lang="id-ID" sz="4800" dirty="0"/>
              <a:t>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4800" dirty="0"/>
              <a:t>Stephen Halim, Felix Halim, Competitive Programming, 3rd Edition, NUS School of Computing, 2013</a:t>
            </a:r>
            <a:endParaRPr lang="id-ID" sz="4800" dirty="0"/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12627268" y="7239490"/>
            <a:ext cx="2024444" cy="145694"/>
          </a:xfrm>
          <a:prstGeom prst="line">
            <a:avLst/>
          </a:prstGeom>
          <a:ln w="73025">
            <a:solidFill>
              <a:srgbClr val="47B28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8708904" y="6154493"/>
            <a:ext cx="1539766" cy="863771"/>
          </a:xfrm>
          <a:prstGeom prst="line">
            <a:avLst/>
          </a:prstGeom>
          <a:ln w="73025">
            <a:solidFill>
              <a:srgbClr val="47B28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8949293" y="6810384"/>
            <a:ext cx="1451777" cy="360281"/>
          </a:xfrm>
          <a:prstGeom prst="line">
            <a:avLst/>
          </a:prstGeom>
          <a:ln w="73025">
            <a:solidFill>
              <a:srgbClr val="47B28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 flipV="1">
            <a:off x="9180308" y="7229789"/>
            <a:ext cx="1373163" cy="93277"/>
          </a:xfrm>
          <a:prstGeom prst="line">
            <a:avLst/>
          </a:prstGeom>
          <a:ln w="73025">
            <a:solidFill>
              <a:srgbClr val="47B28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8949293" y="7475467"/>
            <a:ext cx="1756579" cy="267329"/>
          </a:xfrm>
          <a:prstGeom prst="line">
            <a:avLst/>
          </a:prstGeom>
          <a:ln w="73025">
            <a:solidFill>
              <a:srgbClr val="47B28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9268616" y="7627867"/>
            <a:ext cx="1589657" cy="456856"/>
          </a:xfrm>
          <a:prstGeom prst="line">
            <a:avLst/>
          </a:prstGeom>
          <a:ln w="73025">
            <a:solidFill>
              <a:srgbClr val="47B28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8798592" y="7780267"/>
            <a:ext cx="2212082" cy="851518"/>
          </a:xfrm>
          <a:prstGeom prst="line">
            <a:avLst/>
          </a:prstGeom>
          <a:ln w="73025">
            <a:solidFill>
              <a:srgbClr val="47B28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9198860" y="7932667"/>
            <a:ext cx="1964214" cy="974302"/>
          </a:xfrm>
          <a:prstGeom prst="line">
            <a:avLst/>
          </a:prstGeom>
          <a:ln w="73025">
            <a:solidFill>
              <a:srgbClr val="47B28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 flipV="1">
            <a:off x="9231496" y="6134083"/>
            <a:ext cx="1298102" cy="921025"/>
          </a:xfrm>
          <a:prstGeom prst="line">
            <a:avLst/>
          </a:prstGeom>
          <a:ln w="73025">
            <a:solidFill>
              <a:srgbClr val="47B28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 flipV="1">
            <a:off x="9402870" y="5343762"/>
            <a:ext cx="1253339" cy="1571199"/>
          </a:xfrm>
          <a:prstGeom prst="line">
            <a:avLst/>
          </a:prstGeom>
          <a:ln w="73025">
            <a:solidFill>
              <a:srgbClr val="47B28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/>
          <p:cNvGrpSpPr/>
          <p:nvPr/>
        </p:nvGrpSpPr>
        <p:grpSpPr>
          <a:xfrm flipH="1">
            <a:off x="11433461" y="5260186"/>
            <a:ext cx="2817042" cy="3563207"/>
            <a:chOff x="8950992" y="5496162"/>
            <a:chExt cx="2364482" cy="3563207"/>
          </a:xfrm>
        </p:grpSpPr>
        <p:cxnSp>
          <p:nvCxnSpPr>
            <p:cNvPr id="175" name="Straight Connector 174"/>
            <p:cNvCxnSpPr/>
            <p:nvPr/>
          </p:nvCxnSpPr>
          <p:spPr>
            <a:xfrm flipH="1" flipV="1">
              <a:off x="9325394" y="6697270"/>
              <a:ext cx="1075676" cy="473395"/>
            </a:xfrm>
            <a:prstGeom prst="line">
              <a:avLst/>
            </a:prstGeom>
            <a:ln w="73025">
              <a:solidFill>
                <a:srgbClr val="47B28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 flipV="1">
              <a:off x="9101693" y="6962784"/>
              <a:ext cx="1451777" cy="360281"/>
            </a:xfrm>
            <a:prstGeom prst="line">
              <a:avLst/>
            </a:prstGeom>
            <a:ln w="73025">
              <a:solidFill>
                <a:srgbClr val="47B28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H="1" flipV="1">
              <a:off x="9332708" y="7382189"/>
              <a:ext cx="1373163" cy="93277"/>
            </a:xfrm>
            <a:prstGeom prst="line">
              <a:avLst/>
            </a:prstGeom>
            <a:ln w="73025">
              <a:solidFill>
                <a:srgbClr val="47B28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9101693" y="7627867"/>
              <a:ext cx="1756579" cy="267329"/>
            </a:xfrm>
            <a:prstGeom prst="line">
              <a:avLst/>
            </a:prstGeom>
            <a:ln w="73025">
              <a:solidFill>
                <a:srgbClr val="47B28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H="1">
              <a:off x="9421016" y="7780267"/>
              <a:ext cx="1589657" cy="456856"/>
            </a:xfrm>
            <a:prstGeom prst="line">
              <a:avLst/>
            </a:prstGeom>
            <a:ln w="73025">
              <a:solidFill>
                <a:srgbClr val="47B28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>
              <a:off x="8950992" y="7932667"/>
              <a:ext cx="2212082" cy="851518"/>
            </a:xfrm>
            <a:prstGeom prst="line">
              <a:avLst/>
            </a:prstGeom>
            <a:ln w="73025">
              <a:solidFill>
                <a:srgbClr val="47B28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>
              <a:off x="9351260" y="8085067"/>
              <a:ext cx="1964214" cy="974302"/>
            </a:xfrm>
            <a:prstGeom prst="line">
              <a:avLst/>
            </a:prstGeom>
            <a:ln w="73025">
              <a:solidFill>
                <a:srgbClr val="47B28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 flipV="1">
              <a:off x="9383896" y="6286483"/>
              <a:ext cx="1298102" cy="921025"/>
            </a:xfrm>
            <a:prstGeom prst="line">
              <a:avLst/>
            </a:prstGeom>
            <a:ln w="73025">
              <a:solidFill>
                <a:srgbClr val="47B28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H="1" flipV="1">
              <a:off x="9555270" y="5496162"/>
              <a:ext cx="1253339" cy="1571199"/>
            </a:xfrm>
            <a:prstGeom prst="line">
              <a:avLst/>
            </a:prstGeom>
            <a:ln w="73025">
              <a:solidFill>
                <a:srgbClr val="47B28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/>
          <p:cNvGrpSpPr/>
          <p:nvPr/>
        </p:nvGrpSpPr>
        <p:grpSpPr>
          <a:xfrm rot="15940549" flipH="1" flipV="1">
            <a:off x="10664643" y="4737357"/>
            <a:ext cx="2374191" cy="3176057"/>
            <a:chOff x="8861304" y="5297675"/>
            <a:chExt cx="2454170" cy="3761694"/>
          </a:xfrm>
        </p:grpSpPr>
        <p:cxnSp>
          <p:nvCxnSpPr>
            <p:cNvPr id="190" name="Straight Connector 189"/>
            <p:cNvCxnSpPr/>
            <p:nvPr/>
          </p:nvCxnSpPr>
          <p:spPr>
            <a:xfrm flipH="1" flipV="1">
              <a:off x="8861304" y="6306893"/>
              <a:ext cx="1539766" cy="863771"/>
            </a:xfrm>
            <a:prstGeom prst="line">
              <a:avLst/>
            </a:prstGeom>
            <a:ln w="73025">
              <a:solidFill>
                <a:srgbClr val="47B28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H="1" flipV="1">
              <a:off x="9101693" y="6962784"/>
              <a:ext cx="1451777" cy="360281"/>
            </a:xfrm>
            <a:prstGeom prst="line">
              <a:avLst/>
            </a:prstGeom>
            <a:ln w="73025">
              <a:solidFill>
                <a:srgbClr val="47B28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 flipV="1">
              <a:off x="9332708" y="7382189"/>
              <a:ext cx="1373163" cy="93277"/>
            </a:xfrm>
            <a:prstGeom prst="line">
              <a:avLst/>
            </a:prstGeom>
            <a:ln w="73025">
              <a:solidFill>
                <a:srgbClr val="47B28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9101693" y="7627867"/>
              <a:ext cx="1756579" cy="267329"/>
            </a:xfrm>
            <a:prstGeom prst="line">
              <a:avLst/>
            </a:prstGeom>
            <a:ln w="73025">
              <a:solidFill>
                <a:srgbClr val="47B28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flipH="1">
              <a:off x="9421016" y="7780267"/>
              <a:ext cx="1589657" cy="456856"/>
            </a:xfrm>
            <a:prstGeom prst="line">
              <a:avLst/>
            </a:prstGeom>
            <a:ln w="73025">
              <a:solidFill>
                <a:srgbClr val="47B28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flipH="1">
              <a:off x="8950992" y="7932667"/>
              <a:ext cx="2212082" cy="851518"/>
            </a:xfrm>
            <a:prstGeom prst="line">
              <a:avLst/>
            </a:prstGeom>
            <a:ln w="73025">
              <a:solidFill>
                <a:srgbClr val="47B28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H="1">
              <a:off x="9351260" y="8085067"/>
              <a:ext cx="1964214" cy="974302"/>
            </a:xfrm>
            <a:prstGeom prst="line">
              <a:avLst/>
            </a:prstGeom>
            <a:ln w="73025">
              <a:solidFill>
                <a:srgbClr val="47B28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flipH="1" flipV="1">
              <a:off x="9383896" y="6286483"/>
              <a:ext cx="1298102" cy="921025"/>
            </a:xfrm>
            <a:prstGeom prst="line">
              <a:avLst/>
            </a:prstGeom>
            <a:ln w="73025">
              <a:solidFill>
                <a:srgbClr val="47B28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rot="5659451" flipH="1">
              <a:off x="9364841" y="5512105"/>
              <a:ext cx="1716508" cy="1287648"/>
            </a:xfrm>
            <a:prstGeom prst="line">
              <a:avLst/>
            </a:prstGeom>
            <a:ln w="73025">
              <a:solidFill>
                <a:srgbClr val="47B28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Straight Connector 202"/>
          <p:cNvCxnSpPr/>
          <p:nvPr/>
        </p:nvCxnSpPr>
        <p:spPr>
          <a:xfrm flipH="1">
            <a:off x="9402870" y="8085067"/>
            <a:ext cx="1912606" cy="1188774"/>
          </a:xfrm>
          <a:prstGeom prst="line">
            <a:avLst/>
          </a:prstGeom>
          <a:ln w="73025">
            <a:solidFill>
              <a:srgbClr val="47B28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>
            <a:off x="9959562" y="5557368"/>
            <a:ext cx="3702079" cy="3770263"/>
            <a:chOff x="9701519" y="5562572"/>
            <a:chExt cx="3702079" cy="3770263"/>
          </a:xfrm>
        </p:grpSpPr>
        <p:sp>
          <p:nvSpPr>
            <p:cNvPr id="208" name="Rounded Rectangular Callout 207"/>
            <p:cNvSpPr/>
            <p:nvPr/>
          </p:nvSpPr>
          <p:spPr>
            <a:xfrm>
              <a:off x="9701519" y="6014346"/>
              <a:ext cx="3702079" cy="3288820"/>
            </a:xfrm>
            <a:prstGeom prst="wedgeRoundRectCallout">
              <a:avLst>
                <a:gd name="adj1" fmla="val 21925"/>
                <a:gd name="adj2" fmla="val 83920"/>
                <a:gd name="adj3" fmla="val 16667"/>
              </a:avLst>
            </a:prstGeom>
            <a:solidFill>
              <a:srgbClr val="47B28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10608879" y="5562572"/>
              <a:ext cx="1997872" cy="377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900" dirty="0">
                  <a:solidFill>
                    <a:schemeClr val="bg1"/>
                  </a:solidFill>
                  <a:ea typeface="Open Sans BOLD" panose="020B0806030504020204" pitchFamily="34" charset="0"/>
                  <a:cs typeface="Open Sans BOLD" panose="020B0806030504020204" pitchFamily="34" charset="0"/>
                </a:rPr>
                <a:t>#</a:t>
              </a:r>
              <a:endParaRPr lang="en-US" sz="11500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3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90270" y="862032"/>
            <a:ext cx="406056" cy="1464518"/>
          </a:xfrm>
          <a:prstGeom prst="rect">
            <a:avLst/>
          </a:prstGeom>
          <a:solidFill>
            <a:srgbClr val="4FA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862031"/>
            <a:ext cx="5790269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6057" y="1446243"/>
            <a:ext cx="50508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SILABUS </a:t>
            </a:r>
            <a:r>
              <a:rPr lang="en-US" sz="44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&amp; </a:t>
            </a:r>
            <a:r>
              <a:rPr lang="id-ID" sz="44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RP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Slide Number Placeholder 8"/>
          <p:cNvSpPr txBox="1">
            <a:spLocks/>
          </p:cNvSpPr>
          <p:nvPr/>
        </p:nvSpPr>
        <p:spPr>
          <a:xfrm>
            <a:off x="17221200" y="1232399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828800" rtl="0" eaLnBrk="1" latinLnBrk="0" hangingPunct="1"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575539-BFBE-477A-BDB6-9CA7B44D81A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537435" y="4322292"/>
            <a:ext cx="1219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5763" indent="-385763" algn="ctr">
              <a:buNone/>
            </a:pPr>
            <a:r>
              <a:rPr lang="en-US" sz="5400" dirty="0"/>
              <a:t>L</a:t>
            </a:r>
            <a:r>
              <a:rPr lang="id-ID" sz="5400" dirty="0"/>
              <a:t>ihat di File Silabus dan Rencana Pembelajaran (RP)</a:t>
            </a:r>
          </a:p>
          <a:p>
            <a:pPr marL="385763" indent="-385763" algn="ctr">
              <a:buNone/>
            </a:pPr>
            <a:r>
              <a:rPr lang="id-ID" sz="5400" dirty="0"/>
              <a:t>Anda dapat mencetak untuk pedoman perkuliahan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5828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flipH="1">
            <a:off x="6695768" y="862032"/>
            <a:ext cx="406057" cy="1464518"/>
          </a:xfrm>
          <a:prstGeom prst="rect">
            <a:avLst/>
          </a:prstGeom>
          <a:solidFill>
            <a:srgbClr val="4FA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0" y="862031"/>
            <a:ext cx="6695768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06057" y="1446243"/>
            <a:ext cx="6289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KOMPONEN PENILAIAN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695768" y="4222083"/>
            <a:ext cx="1219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dirty="0"/>
              <a:t>- </a:t>
            </a:r>
            <a:r>
              <a:rPr lang="id-ID" sz="4800" dirty="0"/>
              <a:t>Kehadiran tepat waktu</a:t>
            </a:r>
          </a:p>
          <a:p>
            <a:r>
              <a:rPr lang="id-ID" sz="4800" dirty="0"/>
              <a:t>- Keaktifan di kelas</a:t>
            </a:r>
          </a:p>
          <a:p>
            <a:r>
              <a:rPr lang="id-ID" sz="4800" dirty="0" smtClean="0"/>
              <a:t>- Review</a:t>
            </a:r>
          </a:p>
          <a:p>
            <a:r>
              <a:rPr lang="id-ID" sz="4800" dirty="0" smtClean="0"/>
              <a:t>- Tugas </a:t>
            </a:r>
            <a:endParaRPr lang="id-ID" sz="4800" dirty="0"/>
          </a:p>
          <a:p>
            <a:r>
              <a:rPr lang="id-ID" sz="4800" dirty="0"/>
              <a:t>- Evaluasi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648692" y="3540391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34" y="4506673"/>
            <a:ext cx="37719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9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90270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862031"/>
            <a:ext cx="5790269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277953" y="2663190"/>
            <a:ext cx="15753883" cy="1029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sz="5400" dirty="0"/>
              <a:t>M</a:t>
            </a:r>
            <a:r>
              <a:rPr lang="id-ID" sz="5400" dirty="0"/>
              <a:t>ahasiswa di</a:t>
            </a:r>
            <a:r>
              <a:rPr lang="id-ID" sz="5400" b="1" dirty="0"/>
              <a:t>wajib</a:t>
            </a:r>
            <a:r>
              <a:rPr lang="id-ID" sz="5400" dirty="0"/>
              <a:t>kan membaca materi terkait sebelum perkuliahan</a:t>
            </a:r>
          </a:p>
          <a:p>
            <a:pPr marL="571500" indent="-57150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id-ID" sz="5400" dirty="0"/>
              <a:t>30 menit di awal perkuliahan akan ada </a:t>
            </a:r>
            <a:r>
              <a:rPr lang="id-ID" sz="5400" b="1" dirty="0"/>
              <a:t>small quiz </a:t>
            </a:r>
            <a:r>
              <a:rPr lang="id-ID" sz="5400" dirty="0"/>
              <a:t>mengenai materi terkait dan review materi sebelumnya, pengaruhnya ke </a:t>
            </a:r>
            <a:r>
              <a:rPr lang="id-ID" sz="5400" b="1" dirty="0"/>
              <a:t>nilai </a:t>
            </a:r>
            <a:r>
              <a:rPr lang="id-ID" sz="5400" b="1" dirty="0" smtClean="0"/>
              <a:t>review</a:t>
            </a:r>
            <a:endParaRPr lang="en-US" sz="5400" b="1" dirty="0"/>
          </a:p>
          <a:p>
            <a:pPr marL="571500" indent="-57150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sz="5400" dirty="0" err="1">
                <a:solidFill>
                  <a:srgbClr val="FF0000"/>
                </a:solidFill>
              </a:rPr>
              <a:t>Mahasiswa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r>
              <a:rPr lang="en-US" sz="5400" dirty="0" err="1">
                <a:solidFill>
                  <a:srgbClr val="FF0000"/>
                </a:solidFill>
              </a:rPr>
              <a:t>wajib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r>
              <a:rPr lang="en-US" sz="5400" dirty="0" err="1">
                <a:solidFill>
                  <a:srgbClr val="FF0000"/>
                </a:solidFill>
              </a:rPr>
              <a:t>membawa</a:t>
            </a:r>
            <a:r>
              <a:rPr lang="en-US" sz="5400" dirty="0">
                <a:solidFill>
                  <a:srgbClr val="FF0000"/>
                </a:solidFill>
              </a:rPr>
              <a:t> laptop?</a:t>
            </a:r>
          </a:p>
          <a:p>
            <a:pPr marL="571500" indent="-57150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sz="5400" dirty="0" err="1"/>
              <a:t>Jika</a:t>
            </a:r>
            <a:r>
              <a:rPr lang="en-US" sz="5400" dirty="0"/>
              <a:t> </a:t>
            </a:r>
            <a:r>
              <a:rPr lang="en-US" sz="5400" dirty="0" err="1"/>
              <a:t>dosen</a:t>
            </a:r>
            <a:r>
              <a:rPr lang="en-US" sz="5400" dirty="0"/>
              <a:t> </a:t>
            </a:r>
            <a:r>
              <a:rPr lang="en-US" sz="5400" dirty="0" err="1"/>
              <a:t>terlambat</a:t>
            </a:r>
            <a:r>
              <a:rPr lang="en-US" sz="5400" dirty="0"/>
              <a:t> </a:t>
            </a:r>
            <a:r>
              <a:rPr lang="en-US" sz="5400" dirty="0" err="1"/>
              <a:t>lebih</a:t>
            </a:r>
            <a:r>
              <a:rPr lang="en-US" sz="5400" dirty="0"/>
              <a:t> </a:t>
            </a:r>
            <a:r>
              <a:rPr lang="en-US" sz="5400" dirty="0" err="1"/>
              <a:t>dari</a:t>
            </a:r>
            <a:r>
              <a:rPr lang="en-US" sz="5400" dirty="0"/>
              <a:t> 40 </a:t>
            </a:r>
            <a:r>
              <a:rPr lang="en-US" sz="5400" dirty="0" err="1"/>
              <a:t>menit</a:t>
            </a:r>
            <a:r>
              <a:rPr lang="en-US" sz="5400" dirty="0"/>
              <a:t> </a:t>
            </a:r>
            <a:r>
              <a:rPr lang="en-US" sz="5400" dirty="0" err="1"/>
              <a:t>dan</a:t>
            </a:r>
            <a:r>
              <a:rPr lang="en-US" sz="5400" dirty="0"/>
              <a:t> </a:t>
            </a:r>
            <a:r>
              <a:rPr lang="en-US" sz="5400" dirty="0" err="1"/>
              <a:t>tidak</a:t>
            </a:r>
            <a:r>
              <a:rPr lang="en-US" sz="5400" dirty="0"/>
              <a:t> </a:t>
            </a:r>
            <a:r>
              <a:rPr lang="en-US" sz="5400" dirty="0" err="1"/>
              <a:t>ada</a:t>
            </a:r>
            <a:r>
              <a:rPr lang="en-US" sz="5400" dirty="0"/>
              <a:t> </a:t>
            </a:r>
            <a:r>
              <a:rPr lang="en-US" sz="5400" dirty="0" err="1"/>
              <a:t>konfirmasi</a:t>
            </a:r>
            <a:r>
              <a:rPr lang="en-US" sz="5400" dirty="0"/>
              <a:t>, </a:t>
            </a:r>
            <a:r>
              <a:rPr lang="en-US" sz="5400" dirty="0" err="1"/>
              <a:t>mahasiswa</a:t>
            </a:r>
            <a:r>
              <a:rPr lang="en-US" sz="5400" dirty="0"/>
              <a:t> </a:t>
            </a:r>
            <a:r>
              <a:rPr lang="en-US" sz="5400" dirty="0" err="1"/>
              <a:t>bisa</a:t>
            </a:r>
            <a:r>
              <a:rPr lang="en-US" sz="5400" dirty="0"/>
              <a:t> </a:t>
            </a:r>
            <a:r>
              <a:rPr lang="en-US" sz="5400" dirty="0" err="1"/>
              <a:t>meninggalkan</a:t>
            </a:r>
            <a:r>
              <a:rPr lang="en-US" sz="5400" dirty="0"/>
              <a:t> </a:t>
            </a:r>
            <a:r>
              <a:rPr lang="en-US" sz="5400" dirty="0" err="1"/>
              <a:t>kelas</a:t>
            </a:r>
            <a:endParaRPr lang="id-ID" sz="5400" dirty="0"/>
          </a:p>
          <a:p>
            <a:pPr marL="571500" indent="-57150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sz="5400" dirty="0" err="1"/>
              <a:t>Tugas</a:t>
            </a:r>
            <a:r>
              <a:rPr lang="en-US" sz="5400" dirty="0"/>
              <a:t> yang </a:t>
            </a:r>
            <a:r>
              <a:rPr lang="en-US" sz="5400" dirty="0" err="1"/>
              <a:t>terlambat</a:t>
            </a:r>
            <a:r>
              <a:rPr lang="en-US" sz="5400" dirty="0"/>
              <a:t> </a:t>
            </a:r>
            <a:r>
              <a:rPr lang="en-US" sz="5400" dirty="0" err="1"/>
              <a:t>pengumpulannya</a:t>
            </a:r>
            <a:r>
              <a:rPr lang="en-US" sz="5400" dirty="0"/>
              <a:t> </a:t>
            </a:r>
            <a:r>
              <a:rPr lang="en-US" sz="5400" dirty="0" err="1"/>
              <a:t>akan</a:t>
            </a:r>
            <a:r>
              <a:rPr lang="en-US" sz="5400" dirty="0"/>
              <a:t> </a:t>
            </a:r>
            <a:r>
              <a:rPr lang="en-US" sz="5400" dirty="0" err="1"/>
              <a:t>dikenakan</a:t>
            </a:r>
            <a:r>
              <a:rPr lang="en-US" sz="5400" dirty="0"/>
              <a:t> </a:t>
            </a:r>
            <a:r>
              <a:rPr lang="en-US" sz="5400" dirty="0" err="1"/>
              <a:t>potongan</a:t>
            </a:r>
            <a:r>
              <a:rPr lang="en-US" sz="5400" dirty="0"/>
              <a:t> 20 % per </a:t>
            </a:r>
            <a:r>
              <a:rPr lang="en-US" sz="5400" dirty="0" err="1"/>
              <a:t>hari</a:t>
            </a:r>
            <a:r>
              <a:rPr lang="en-US" sz="5400" dirty="0"/>
              <a:t> </a:t>
            </a:r>
            <a:r>
              <a:rPr lang="en-US" sz="5400" dirty="0">
                <a:sym typeface="Wingdings" pitchFamily="2" charset="2"/>
              </a:rPr>
              <a:t></a:t>
            </a:r>
            <a:endParaRPr lang="id-ID" sz="5400" dirty="0">
              <a:sym typeface="Wingdings" pitchFamily="2" charset="2"/>
            </a:endParaRPr>
          </a:p>
          <a:p>
            <a:pPr marL="571500" indent="-57150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id-ID" sz="5400" dirty="0">
                <a:sym typeface="Wingdings" pitchFamily="2" charset="2"/>
              </a:rPr>
              <a:t>Plagiatisme menyebabkan nilai anda dibatalkan (E)</a:t>
            </a:r>
            <a:endParaRPr lang="en-US" sz="5400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id-ID" sz="5400" dirty="0" smtClean="0">
                <a:sym typeface="Wingdings" pitchFamily="2" charset="2"/>
              </a:rPr>
              <a:t>Selama </a:t>
            </a:r>
            <a:r>
              <a:rPr lang="id-ID" sz="5400" dirty="0">
                <a:sym typeface="Wingdings" pitchFamily="2" charset="2"/>
              </a:rPr>
              <a:t>mengerjakan </a:t>
            </a:r>
            <a:r>
              <a:rPr lang="id-ID" sz="5400" dirty="0" smtClean="0">
                <a:sym typeface="Wingdings" pitchFamily="2" charset="2"/>
              </a:rPr>
              <a:t>dan tidak plagiat, nilai tugasnya minimal (C)</a:t>
            </a:r>
            <a:r>
              <a:rPr lang="en-AU" sz="5400" dirty="0" smtClean="0"/>
              <a:t>.</a:t>
            </a:r>
            <a:endParaRPr lang="id-ID" sz="5400" dirty="0"/>
          </a:p>
          <a:p>
            <a:r>
              <a:rPr lang="en-AU" sz="4000" dirty="0"/>
              <a:t/>
            </a:r>
            <a:br>
              <a:rPr lang="en-AU" sz="4000" dirty="0"/>
            </a:br>
            <a:r>
              <a:rPr lang="en-AU" sz="4000" dirty="0"/>
              <a:t> </a:t>
            </a:r>
            <a:endParaRPr lang="id-ID" sz="4000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5660990" y="3327111"/>
            <a:ext cx="0" cy="8128798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ular Callout 26"/>
          <p:cNvSpPr/>
          <p:nvPr/>
        </p:nvSpPr>
        <p:spPr>
          <a:xfrm>
            <a:off x="1117955" y="4630271"/>
            <a:ext cx="3702079" cy="5080855"/>
          </a:xfrm>
          <a:prstGeom prst="wedgeRoundRectCallout">
            <a:avLst>
              <a:gd name="adj1" fmla="val 43205"/>
              <a:gd name="adj2" fmla="val 7020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 27"/>
          <p:cNvSpPr/>
          <p:nvPr/>
        </p:nvSpPr>
        <p:spPr>
          <a:xfrm>
            <a:off x="1752600" y="5406498"/>
            <a:ext cx="2514600" cy="3585860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ectangle 28"/>
          <p:cNvSpPr/>
          <p:nvPr/>
        </p:nvSpPr>
        <p:spPr>
          <a:xfrm>
            <a:off x="2127988" y="5531236"/>
            <a:ext cx="1758212" cy="2898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2229589" y="6056075"/>
            <a:ext cx="1515098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236846" y="6208475"/>
            <a:ext cx="1515098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721066" y="6360875"/>
            <a:ext cx="1045032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721431" y="6484247"/>
            <a:ext cx="1045032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 flipV="1">
            <a:off x="2405116" y="6348454"/>
            <a:ext cx="119912" cy="19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2721066" y="6733792"/>
            <a:ext cx="1045032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721431" y="6857164"/>
            <a:ext cx="1045032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flipV="1">
            <a:off x="2405116" y="6721371"/>
            <a:ext cx="119912" cy="19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" name="Rounded Rectangle 55"/>
          <p:cNvSpPr/>
          <p:nvPr/>
        </p:nvSpPr>
        <p:spPr>
          <a:xfrm>
            <a:off x="2608908" y="5577442"/>
            <a:ext cx="801983" cy="85565"/>
          </a:xfrm>
          <a:prstGeom prst="round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7" name="Rounded Rectangle 56"/>
          <p:cNvSpPr/>
          <p:nvPr/>
        </p:nvSpPr>
        <p:spPr>
          <a:xfrm rot="5400000">
            <a:off x="2568247" y="5546176"/>
            <a:ext cx="253089" cy="4571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8" name="Rounded Rectangle 57"/>
          <p:cNvSpPr/>
          <p:nvPr/>
        </p:nvSpPr>
        <p:spPr>
          <a:xfrm rot="5400000">
            <a:off x="3202892" y="5550982"/>
            <a:ext cx="253089" cy="4571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9" name="Rounded Rectangle 58"/>
          <p:cNvSpPr/>
          <p:nvPr/>
        </p:nvSpPr>
        <p:spPr>
          <a:xfrm>
            <a:off x="2608908" y="5779520"/>
            <a:ext cx="801983" cy="1606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64" name="Group 63"/>
          <p:cNvGrpSpPr/>
          <p:nvPr/>
        </p:nvGrpSpPr>
        <p:grpSpPr>
          <a:xfrm>
            <a:off x="6645648" y="2984234"/>
            <a:ext cx="230234" cy="8729971"/>
            <a:chOff x="6645648" y="2984234"/>
            <a:chExt cx="0" cy="7891089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6645648" y="2984234"/>
              <a:ext cx="0" cy="2260411"/>
            </a:xfrm>
            <a:prstGeom prst="line">
              <a:avLst/>
            </a:prstGeom>
            <a:ln w="73025">
              <a:solidFill>
                <a:srgbClr val="38484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645648" y="5244645"/>
              <a:ext cx="0" cy="1578673"/>
            </a:xfrm>
            <a:prstGeom prst="line">
              <a:avLst/>
            </a:prstGeom>
            <a:ln w="73025">
              <a:solidFill>
                <a:srgbClr val="38484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645648" y="6823318"/>
              <a:ext cx="0" cy="2497535"/>
            </a:xfrm>
            <a:prstGeom prst="line">
              <a:avLst/>
            </a:prstGeom>
            <a:ln w="73025">
              <a:solidFill>
                <a:srgbClr val="38484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645648" y="9320853"/>
              <a:ext cx="0" cy="1554470"/>
            </a:xfrm>
            <a:prstGeom prst="line">
              <a:avLst/>
            </a:prstGeom>
            <a:ln w="73025">
              <a:solidFill>
                <a:srgbClr val="38484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Half Frame 64"/>
          <p:cNvSpPr/>
          <p:nvPr/>
        </p:nvSpPr>
        <p:spPr>
          <a:xfrm>
            <a:off x="2466771" y="7112059"/>
            <a:ext cx="1135779" cy="1135779"/>
          </a:xfrm>
          <a:prstGeom prst="halfFrame">
            <a:avLst>
              <a:gd name="adj1" fmla="val 18102"/>
              <a:gd name="adj2" fmla="val 1592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6" name="4-Point Star 65"/>
          <p:cNvSpPr/>
          <p:nvPr/>
        </p:nvSpPr>
        <p:spPr>
          <a:xfrm>
            <a:off x="2720884" y="7438891"/>
            <a:ext cx="842214" cy="842214"/>
          </a:xfrm>
          <a:prstGeom prst="star4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9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49973" y="1441712"/>
            <a:ext cx="6289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KONTRAK KULIAH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59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9985</TotalTime>
  <Words>314</Words>
  <Application>Microsoft Office PowerPoint</Application>
  <PresentationFormat>Custom</PresentationFormat>
  <Paragraphs>78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Open Sans BOLD</vt:lpstr>
      <vt:lpstr>Open Sans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Komting Kelas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Fahmy Thoriqul Haq</dc:creator>
  <cp:lastModifiedBy>Wijayanti</cp:lastModifiedBy>
  <cp:revision>299</cp:revision>
  <dcterms:created xsi:type="dcterms:W3CDTF">2014-09-26T10:57:37Z</dcterms:created>
  <dcterms:modified xsi:type="dcterms:W3CDTF">2017-08-30T04:18:11Z</dcterms:modified>
</cp:coreProperties>
</file>