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5" r:id="rId3"/>
    <p:sldId id="382" r:id="rId4"/>
    <p:sldId id="360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62" r:id="rId15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05C"/>
    <a:srgbClr val="47B289"/>
    <a:srgbClr val="384849"/>
    <a:srgbClr val="5BA2B2"/>
    <a:srgbClr val="4FA0B9"/>
    <a:srgbClr val="D15656"/>
    <a:srgbClr val="5ABFEC"/>
    <a:srgbClr val="F6E78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6" autoAdjust="0"/>
    <p:restoredTop sz="88330" autoAdjust="0"/>
  </p:normalViewPr>
  <p:slideViewPr>
    <p:cSldViewPr snapToGrid="0">
      <p:cViewPr varScale="1">
        <p:scale>
          <a:sx n="30" d="100"/>
          <a:sy n="30" d="100"/>
        </p:scale>
        <p:origin x="156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8551-7F53-7144-A192-F93E80B8B75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B4E-518E-FD4E-B554-908967C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BB4E-518E-FD4E-B554-908967C67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0AD-0FF8-F046-AE53-2CCBF2D8F56F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323991"/>
            <a:ext cx="5486400" cy="730250"/>
          </a:xfrm>
        </p:spPr>
        <p:txBody>
          <a:bodyPr/>
          <a:lstStyle>
            <a:lvl1pPr algn="r">
              <a:defRPr sz="4800" b="1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3DDA-9C4C-EC44-8134-CEE1B9EECF14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3F5-F42A-F14E-A3FD-169A7220AF92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030-7E53-EE4E-AFA9-FA188FEEFA34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1623676"/>
            <a:ext cx="5486400" cy="730250"/>
          </a:xfrm>
        </p:spPr>
        <p:txBody>
          <a:bodyPr/>
          <a:lstStyle>
            <a:lvl1pPr>
              <a:defRPr sz="4800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2778-898D-2C41-8FB5-7A7A75F49B62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F046-1296-3D46-B2E2-590DD3E59190}" type="datetime1">
              <a:rPr lang="en-ID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C37-0654-4342-95BA-86A8E129F333}" type="datetime1">
              <a:rPr lang="en-ID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B95-A910-2741-9323-9136EE505740}" type="datetime1">
              <a:rPr lang="en-ID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19A-BCE5-9C49-872C-E5C0A8B99E36}" type="datetime1">
              <a:rPr lang="en-ID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BB6-A00E-4046-B3CF-89670003131D}" type="datetime1">
              <a:rPr lang="en-ID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7C95-F3AD-1545-B528-0D684E39EB9D}" type="datetime1">
              <a:rPr lang="en-ID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A22-47C3-594D-8546-DB1F7DC1FEF5}" type="datetime1">
              <a:rPr lang="en-ID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 smtClean="0"/>
              <a:t>Pendahuluan PAA2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979" y="11200389"/>
            <a:ext cx="9399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Wijayanti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Nurul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Khotimah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10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0306" y="3327111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Hasil</a:t>
            </a:r>
            <a:r>
              <a:rPr lang="id-ID" dirty="0" smtClean="0"/>
              <a:t>:</a:t>
            </a:r>
            <a:endParaRPr lang="id-ID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52" y="2211153"/>
            <a:ext cx="16689102" cy="95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657" y="1372480"/>
            <a:ext cx="2009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2:</a:t>
            </a:r>
            <a:endParaRPr lang="id-ID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75" y="2984234"/>
            <a:ext cx="18690399" cy="9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12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0306" y="3327111"/>
            <a:ext cx="203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Contoh 2</a:t>
            </a:r>
            <a:r>
              <a:rPr lang="id-ID" dirty="0" smtClean="0"/>
              <a:t>:</a:t>
            </a:r>
            <a:endParaRPr lang="id-ID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05" y="4435371"/>
            <a:ext cx="11937505" cy="60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13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4379" y="889435"/>
            <a:ext cx="981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Dengan proses Abstraksi, Observasi, &amp; Simplifikasi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06" y="3645444"/>
            <a:ext cx="15332024" cy="86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84000" cy="13417826"/>
          </a:xfrm>
          <a:prstGeom prst="rect">
            <a:avLst/>
          </a:prstGeom>
          <a:solidFill>
            <a:srgbClr val="38484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4948" y="2991453"/>
            <a:ext cx="7112052" cy="7112052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484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8747" y="5165124"/>
            <a:ext cx="656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SEKIAN, TERIMAKASIH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26713" y="5418959"/>
            <a:ext cx="12545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 smtClean="0"/>
              <a:t>Mahasiswa </a:t>
            </a:r>
            <a:r>
              <a:rPr lang="id-ID" sz="4800" b="1" dirty="0" smtClean="0">
                <a:solidFill>
                  <a:srgbClr val="FF0000"/>
                </a:solidFill>
              </a:rPr>
              <a:t>mengetahui </a:t>
            </a:r>
            <a:r>
              <a:rPr lang="id-ID" sz="4800" dirty="0" smtClean="0"/>
              <a:t>langkah-langkah dalam merancang suatu algoritma </a:t>
            </a:r>
            <a:r>
              <a:rPr lang="id-ID" sz="4800" dirty="0"/>
              <a:t>untuk menyelesaikan problem kompleks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6029" y="4039711"/>
            <a:ext cx="103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1</a:t>
            </a:r>
            <a:endParaRPr lang="en-US" sz="40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6057" y="1446243"/>
            <a:ext cx="51688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TUJUAN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16869102" y="862032"/>
            <a:ext cx="599089" cy="1464518"/>
          </a:xfrm>
          <a:prstGeom prst="rect">
            <a:avLst/>
          </a:prstGeom>
          <a:solidFill>
            <a:srgbClr val="4FA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862031"/>
            <a:ext cx="16869102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06057" y="1446243"/>
            <a:ext cx="16463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PRINSIP UTAMA DALAM PERANCANGAN ALGORITMA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3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4" y="4506673"/>
            <a:ext cx="3771900" cy="3114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5999" y="3837362"/>
            <a:ext cx="1635409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400" b="1" dirty="0" smtClean="0">
                <a:solidFill>
                  <a:schemeClr val="accent2"/>
                </a:solidFill>
              </a:rPr>
              <a:t># Abstraksi</a:t>
            </a:r>
            <a:r>
              <a:rPr lang="id-ID" sz="4400" dirty="0" smtClean="0"/>
              <a:t> </a:t>
            </a:r>
          </a:p>
          <a:p>
            <a:r>
              <a:rPr lang="id-ID" sz="4400" dirty="0"/>
              <a:t>P</a:t>
            </a:r>
            <a:r>
              <a:rPr lang="id-ID" sz="4400" dirty="0" smtClean="0"/>
              <a:t>roses </a:t>
            </a:r>
            <a:r>
              <a:rPr lang="id-ID" sz="4400" dirty="0"/>
              <a:t>penggambaran suatu problem, misal: bentuk datanya (hal ini akan berpengaruh terhadap penyimpanan data), proses dari input menjadi output untuk kasus yang </a:t>
            </a:r>
            <a:r>
              <a:rPr lang="id-ID" sz="4400" dirty="0" smtClean="0"/>
              <a:t>kecil</a:t>
            </a:r>
          </a:p>
          <a:p>
            <a:endParaRPr lang="id-ID" sz="4400" dirty="0"/>
          </a:p>
          <a:p>
            <a:r>
              <a:rPr lang="id-ID" sz="4400" b="1" dirty="0" smtClean="0">
                <a:solidFill>
                  <a:schemeClr val="accent2"/>
                </a:solidFill>
              </a:rPr>
              <a:t># Observasi</a:t>
            </a:r>
            <a:endParaRPr lang="id-ID" sz="4400" dirty="0" smtClean="0"/>
          </a:p>
          <a:p>
            <a:r>
              <a:rPr lang="id-ID" sz="4400" dirty="0" smtClean="0"/>
              <a:t>Mencari </a:t>
            </a:r>
            <a:r>
              <a:rPr lang="id-ID" sz="4400" dirty="0"/>
              <a:t>keteraturan yang merelasikan antara input dengan output</a:t>
            </a:r>
            <a:r>
              <a:rPr lang="id-ID" sz="4400" dirty="0" smtClean="0"/>
              <a:t>.</a:t>
            </a:r>
          </a:p>
          <a:p>
            <a:endParaRPr lang="id-ID" sz="4400" dirty="0"/>
          </a:p>
          <a:p>
            <a:r>
              <a:rPr lang="id-ID" sz="4400" b="1" dirty="0" smtClean="0">
                <a:solidFill>
                  <a:schemeClr val="accent2"/>
                </a:solidFill>
              </a:rPr>
              <a:t># Simplifikasi</a:t>
            </a:r>
            <a:r>
              <a:rPr lang="id-ID" sz="4400" dirty="0" smtClean="0"/>
              <a:t> </a:t>
            </a:r>
          </a:p>
          <a:p>
            <a:r>
              <a:rPr lang="id-ID" sz="4400" dirty="0" smtClean="0"/>
              <a:t>Melakukan </a:t>
            </a:r>
            <a:r>
              <a:rPr lang="id-ID" sz="4400" dirty="0"/>
              <a:t>penyederhanaan jika mungkin</a:t>
            </a:r>
          </a:p>
        </p:txBody>
      </p:sp>
    </p:spTree>
    <p:extLst>
      <p:ext uri="{BB962C8B-B14F-4D97-AF65-F5344CB8AC3E}">
        <p14:creationId xmlns:p14="http://schemas.microsoft.com/office/powerpoint/2010/main" val="7682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04" y="1730828"/>
            <a:ext cx="17069537" cy="102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7" y="3465275"/>
            <a:ext cx="15297187" cy="65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2041" y="3327111"/>
            <a:ext cx="16137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Abstraksi:</a:t>
            </a:r>
          </a:p>
          <a:p>
            <a:endParaRPr lang="id-ID" dirty="0"/>
          </a:p>
          <a:p>
            <a:r>
              <a:rPr lang="id-ID" dirty="0"/>
              <a:t>abstrakkan proses pembacaan data input, penyimpanan data, sampai menjadi output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43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3572" y="3327111"/>
            <a:ext cx="123094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Observasi :</a:t>
            </a:r>
          </a:p>
          <a:p>
            <a:endParaRPr lang="id-ID" dirty="0"/>
          </a:p>
          <a:p>
            <a:r>
              <a:rPr lang="id-ID" dirty="0"/>
              <a:t>Observasi mengenai keteraturan input, output serta tipe datanya</a:t>
            </a:r>
          </a:p>
          <a:p>
            <a:endParaRPr lang="id-ID" dirty="0" smtClean="0"/>
          </a:p>
          <a:p>
            <a:endParaRPr lang="id-ID" dirty="0"/>
          </a:p>
          <a:p>
            <a:r>
              <a:rPr lang="id-ID" b="1" dirty="0"/>
              <a:t>Di </a:t>
            </a:r>
            <a:r>
              <a:rPr lang="id-ID" b="1" dirty="0" smtClean="0"/>
              <a:t>dapatkan : </a:t>
            </a:r>
          </a:p>
          <a:p>
            <a:endParaRPr lang="id-ID" dirty="0"/>
          </a:p>
          <a:p>
            <a:r>
              <a:rPr lang="id-ID" dirty="0" smtClean="0"/>
              <a:t>jika </a:t>
            </a:r>
            <a:r>
              <a:rPr lang="id-ID" dirty="0"/>
              <a:t>menggunakan tipe data array akan sulit (butuh waktu lama)</a:t>
            </a:r>
          </a:p>
        </p:txBody>
      </p:sp>
    </p:spTree>
    <p:extLst>
      <p:ext uri="{BB962C8B-B14F-4D97-AF65-F5344CB8AC3E}">
        <p14:creationId xmlns:p14="http://schemas.microsoft.com/office/powerpoint/2010/main" val="4224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3572" y="3720662"/>
            <a:ext cx="103691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Simplifikasi :</a:t>
            </a:r>
          </a:p>
          <a:p>
            <a:endParaRPr lang="id-ID" dirty="0"/>
          </a:p>
          <a:p>
            <a:r>
              <a:rPr lang="id-ID" dirty="0"/>
              <a:t>Sederhanakan prosessnya jika </a:t>
            </a:r>
            <a:r>
              <a:rPr lang="id-ID" dirty="0" smtClean="0"/>
              <a:t>mungkin</a:t>
            </a:r>
          </a:p>
          <a:p>
            <a:endParaRPr lang="id-ID" dirty="0"/>
          </a:p>
          <a:p>
            <a:endParaRPr lang="id-ID" dirty="0"/>
          </a:p>
          <a:p>
            <a:r>
              <a:rPr lang="id-ID" b="1" dirty="0" smtClean="0"/>
              <a:t>Didapatkan :</a:t>
            </a:r>
            <a:endParaRPr lang="id-ID" b="1" dirty="0"/>
          </a:p>
          <a:p>
            <a:endParaRPr lang="id-ID" dirty="0"/>
          </a:p>
          <a:p>
            <a:r>
              <a:rPr lang="id-ID" dirty="0"/>
              <a:t>Penggunaan array bisa diganti dengan penggunaan set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660990" y="3327111"/>
            <a:ext cx="0" cy="8128798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1117955" y="4630271"/>
            <a:ext cx="3702079" cy="5080855"/>
          </a:xfrm>
          <a:prstGeom prst="wedgeRoundRectCallout">
            <a:avLst>
              <a:gd name="adj1" fmla="val 43205"/>
              <a:gd name="adj2" fmla="val 7020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1752600" y="5406498"/>
            <a:ext cx="2514600" cy="3585860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/>
          <p:cNvSpPr/>
          <p:nvPr/>
        </p:nvSpPr>
        <p:spPr>
          <a:xfrm>
            <a:off x="2127988" y="5531236"/>
            <a:ext cx="1758212" cy="289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229589" y="60560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36846" y="6208475"/>
            <a:ext cx="1515098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721066" y="6360875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21431" y="6484247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2405116" y="6348454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21066" y="6733792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21431" y="6857164"/>
            <a:ext cx="1045032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flipV="1">
            <a:off x="2405116" y="6721371"/>
            <a:ext cx="119912" cy="19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2608908" y="5577442"/>
            <a:ext cx="801983" cy="85565"/>
          </a:xfrm>
          <a:prstGeom prst="round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ed Rectangle 56"/>
          <p:cNvSpPr/>
          <p:nvPr/>
        </p:nvSpPr>
        <p:spPr>
          <a:xfrm rot="5400000">
            <a:off x="2568247" y="5546176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ed Rectangle 57"/>
          <p:cNvSpPr/>
          <p:nvPr/>
        </p:nvSpPr>
        <p:spPr>
          <a:xfrm rot="5400000">
            <a:off x="3202892" y="5550982"/>
            <a:ext cx="253089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ounded Rectangle 58"/>
          <p:cNvSpPr/>
          <p:nvPr/>
        </p:nvSpPr>
        <p:spPr>
          <a:xfrm>
            <a:off x="2608908" y="5779520"/>
            <a:ext cx="801983" cy="1606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/>
          <p:cNvGrpSpPr/>
          <p:nvPr/>
        </p:nvGrpSpPr>
        <p:grpSpPr>
          <a:xfrm>
            <a:off x="6645648" y="2984234"/>
            <a:ext cx="230234" cy="8729971"/>
            <a:chOff x="6645648" y="2984234"/>
            <a:chExt cx="0" cy="7891089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6645648" y="2984234"/>
              <a:ext cx="0" cy="2260411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45648" y="5244645"/>
              <a:ext cx="0" cy="1578673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645648" y="6823318"/>
              <a:ext cx="0" cy="2497535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45648" y="9320853"/>
              <a:ext cx="0" cy="1554470"/>
            </a:xfrm>
            <a:prstGeom prst="line">
              <a:avLst/>
            </a:prstGeom>
            <a:ln w="73025">
              <a:solidFill>
                <a:srgbClr val="384849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Half Frame 64"/>
          <p:cNvSpPr/>
          <p:nvPr/>
        </p:nvSpPr>
        <p:spPr>
          <a:xfrm>
            <a:off x="2466771" y="7112059"/>
            <a:ext cx="1135779" cy="1135779"/>
          </a:xfrm>
          <a:prstGeom prst="halfFrame">
            <a:avLst>
              <a:gd name="adj1" fmla="val 18102"/>
              <a:gd name="adj2" fmla="val 15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4-Point Star 65"/>
          <p:cNvSpPr/>
          <p:nvPr/>
        </p:nvSpPr>
        <p:spPr>
          <a:xfrm>
            <a:off x="2720884" y="7438891"/>
            <a:ext cx="842214" cy="842214"/>
          </a:xfrm>
          <a:prstGeom prst="star4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9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9973" y="1441712"/>
            <a:ext cx="628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CONTOH 1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06" y="3752803"/>
            <a:ext cx="13934475" cy="59371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13" y="1292333"/>
            <a:ext cx="17267188" cy="98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9986</TotalTime>
  <Words>188</Words>
  <Application>Microsoft Office PowerPoint</Application>
  <PresentationFormat>Custom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Fahmy Thoriqul Haq</dc:creator>
  <cp:lastModifiedBy>Wijayanti</cp:lastModifiedBy>
  <cp:revision>302</cp:revision>
  <dcterms:created xsi:type="dcterms:W3CDTF">2014-09-26T10:57:37Z</dcterms:created>
  <dcterms:modified xsi:type="dcterms:W3CDTF">2017-02-07T03:50:43Z</dcterms:modified>
</cp:coreProperties>
</file>