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6896D-A950-44A1-A72B-A8E3C4D8BD8E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9A28-1879-42F2-AA05-77EA2A2806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067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Algoritma </a:t>
            </a:r>
            <a:r>
              <a:rPr lang="id-ID" dirty="0" err="1"/>
              <a:t>Vertex</a:t>
            </a:r>
            <a:r>
              <a:rPr lang="id-ID" dirty="0"/>
              <a:t> </a:t>
            </a:r>
            <a:r>
              <a:rPr lang="id-ID" dirty="0" err="1"/>
              <a:t>Cover</a:t>
            </a:r>
            <a:r>
              <a:rPr lang="id-ID" dirty="0"/>
              <a:t> dan Aplikasinya</a:t>
            </a:r>
            <a:r>
              <a:rPr lang="en-US" dirty="0"/>
              <a:t>, </a:t>
            </a:r>
            <a:r>
              <a:rPr lang="en-US" dirty="0" err="1"/>
              <a:t>oleh</a:t>
            </a:r>
            <a:r>
              <a:rPr lang="en-US" dirty="0"/>
              <a:t> Kevin </a:t>
            </a:r>
            <a:r>
              <a:rPr lang="en-US" dirty="0" err="1"/>
              <a:t>Winata</a:t>
            </a:r>
            <a:r>
              <a:rPr lang="en-US" dirty="0"/>
              <a:t>, Teknik </a:t>
            </a:r>
            <a:r>
              <a:rPr lang="en-US" dirty="0" err="1"/>
              <a:t>Informatika</a:t>
            </a:r>
            <a:r>
              <a:rPr lang="en-US" dirty="0"/>
              <a:t> STEI ITB</a:t>
            </a:r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9A28-1879-42F2-AA05-77EA2A28064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990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AAC4DB0-C58D-4D7F-80CE-C14C00EB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12F6660-AD68-4106-B980-187BD13FA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EDAE8DC-2EF0-4685-B576-B7CAA003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AA4DC80-538E-4BB9-934B-D66301BF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FB316B5-3800-4D8D-8ADD-C788BFCD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616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DE8B33B-90E6-4CF8-9EBB-E0B32441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5C7642BE-7EF1-40F3-B720-0E3B3F6CC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C4DD83E-EFB2-4DCB-8565-3FCE7CF2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A7C3D80-248F-42ED-B4F5-6D22351F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C9B7E2E-8A63-4622-8DB5-0475A6A2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93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B0251434-7A20-4066-8DE8-EE86CE088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436F487-3464-4FF9-AC6C-903D925FA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B80AA21-DA54-460F-964C-27AF2917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C45805A-AB8D-4AA7-A7A4-4D2FFA03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BA17533-DABC-4EE5-9F4A-C606056C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63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57870CE-CEE4-40F5-BAAF-64ADD4FF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3FA4E9C-3A76-4514-ADE3-49C61FBD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2E06DBB-5F01-4DCF-9719-CCCD3656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22612D9-D70F-4DD3-9136-329D0380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82AA179-B0D2-4928-8DF9-0F648D59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760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4488A8C-5F8C-4719-BC17-C14FD957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18D9A09-6022-4743-AD3A-0C4527506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E0E1C26-819E-49FD-A838-B320E891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89838A7-622E-4953-80A6-72164504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5DF056A-1615-4E67-BFCB-AD4EE896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307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728E9EA-5FB8-4069-A2A6-B267D0D9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096BE9D-D1B3-471B-A4ED-BF406C15E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77A27EB-7868-4613-BDE3-9FE23E741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79554E4-E4A0-4FE3-90B4-185F4C44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75E6FF6-4FE8-467A-AF48-6FD34ED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49A4BB7-96EF-4E22-A04F-E09E0B54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929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172A679-6C11-4656-B025-5EF955CB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ED96968-1520-4E65-8C28-FF8728F9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911C646-219B-44E3-A6CA-13E354608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ED4F34BC-2218-4F18-A04A-D4C0B0024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D6A7E416-BA68-4D8F-82DA-875484B98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53F4195-D682-44AF-A76F-7CAABA5F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AD75F60B-E7B2-4DBF-A4C7-1F0513F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0606BEF9-630C-4811-9ADB-F360B381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50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F278EAA-ED63-4C81-A681-F1DFB452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7A773827-8479-4A02-BD8C-FFAD8D6B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D924CF8-17B1-4A56-9EBA-7CABACEE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90AFF3C2-9404-4BEB-9053-ACC78AFE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05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917FD00A-7D2D-446E-B1B2-BD961C50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3F40A6CF-BD4B-4D2E-8E93-BFB7ED5A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B0663D6-8A87-40DD-AB78-DBF88EE4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53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B7232F5-BAC4-4AC3-BCF8-34C7D4FA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80449BB-D9C4-4D7E-978F-DA658546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C330DDD-F912-46DE-AF89-444BC5598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3B18EE7C-E117-4CB1-BF46-D07BFDDD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0B248E9-B249-4218-BD5A-5785D087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AC1D61D-2A72-415D-9120-9191A081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710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0CF6EDA-0B59-4962-8788-1A59F7F1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2ACC0FEA-BF14-48E5-99A3-83291BB5A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7EA4F2F-7EA1-4286-A490-F117A0322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B002530-C42A-412D-8A59-EABB12E3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40C9E92-0D89-41C5-945F-8F3F3D81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6E9559B-AB96-4024-AE0B-6BE145D1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90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3532CC10-FC12-4018-A0CB-47237488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C56187C-3C70-40C7-85A5-5BFCACA26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A38C9EC-F93C-48D6-9D73-5D29D3876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DB4E-9E98-488A-992C-A208FCE11441}" type="datetimeFigureOut">
              <a:rPr lang="id-ID" smtClean="0"/>
              <a:t>27/10/2017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C7B759B-5DDA-40F5-9F05-3ABB0377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E4C6E61-82FE-4600-BDD2-30E332622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D569-34A6-457D-904F-0C4D96FC7A2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5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03BFA0A-C807-4A65-933B-B18CEEADD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Vertex Cover Problem on </a:t>
            </a:r>
            <a:r>
              <a:rPr lang="en-US" dirty="0" err="1"/>
              <a:t>GeeksForGeeks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48522144-4B9C-44E2-B168-EAE072779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 Programming</a:t>
            </a:r>
          </a:p>
          <a:p>
            <a:endParaRPr lang="en-US" dirty="0"/>
          </a:p>
          <a:p>
            <a:r>
              <a:rPr lang="en-US" dirty="0"/>
              <a:t>Fajar Maulana F [5115100171]</a:t>
            </a:r>
          </a:p>
          <a:p>
            <a:r>
              <a:rPr lang="en-US" dirty="0" err="1"/>
              <a:t>Racsi</a:t>
            </a:r>
            <a:r>
              <a:rPr lang="en-US" dirty="0"/>
              <a:t> Beryl W [5115100064]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39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885273E-F5C8-402B-B94F-62E3DC97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E3CA211-2E11-4748-8388-E6614D26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Vertex</a:t>
            </a:r>
            <a:r>
              <a:rPr lang="id-ID" dirty="0"/>
              <a:t> </a:t>
            </a:r>
            <a:r>
              <a:rPr lang="id-ID" dirty="0" err="1"/>
              <a:t>Cover</a:t>
            </a:r>
            <a:r>
              <a:rPr lang="id-ID" dirty="0"/>
              <a:t> dari sebuah graf sederhana adalah sebuah</a:t>
            </a:r>
            <a:r>
              <a:rPr lang="en-US" dirty="0"/>
              <a:t> </a:t>
            </a:r>
            <a:r>
              <a:rPr lang="id-ID" dirty="0"/>
              <a:t>himpunan simpul dari graf, </a:t>
            </a:r>
            <a:r>
              <a:rPr lang="id-ID" dirty="0" err="1"/>
              <a:t>dimana</a:t>
            </a:r>
            <a:r>
              <a:rPr lang="id-ID" dirty="0"/>
              <a:t> semua sisi dari graf</a:t>
            </a:r>
            <a:r>
              <a:rPr lang="en-US" dirty="0"/>
              <a:t> </a:t>
            </a:r>
            <a:r>
              <a:rPr lang="id-ID" dirty="0"/>
              <a:t>tersebut akan bersisian dengan paling tidak satu sudut</a:t>
            </a:r>
            <a:r>
              <a:rPr lang="en-US" dirty="0"/>
              <a:t> </a:t>
            </a:r>
            <a:r>
              <a:rPr lang="id-ID" dirty="0"/>
              <a:t>yang berada dalam himpunan tersebut.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BFFCE3-DE73-481B-8CC7-469E3B21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Problem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61B12B-6BD1-4F88-9FCA-0F8ACC05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vertex cover yang </a:t>
            </a:r>
            <a:r>
              <a:rPr lang="en-US" dirty="0" err="1"/>
              <a:t>jumlahnya</a:t>
            </a:r>
            <a:r>
              <a:rPr lang="en-US" dirty="0"/>
              <a:t> minimum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034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7140A41-2972-4FBB-B269-15A6CA1A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Problem</a:t>
            </a:r>
            <a:endParaRPr lang="id-ID" dirty="0"/>
          </a:p>
        </p:txBody>
      </p:sp>
      <p:pic>
        <p:nvPicPr>
          <p:cNvPr id="5" name="Tampungan Konten 4" descr="Sebuah gambar berisi langit, kabel, pagar, beragam&#10;&#10;Deskripsi dihasilkan dengan keyakinan sangat tinggi">
            <a:extLst>
              <a:ext uri="{FF2B5EF4-FFF2-40B4-BE49-F238E27FC236}">
                <a16:creationId xmlns:a16="http://schemas.microsoft.com/office/drawing/2014/main" id="{D5A54C71-D9F0-4E51-B7B8-05228894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75" y="2005528"/>
            <a:ext cx="5553850" cy="3991532"/>
          </a:xfrm>
        </p:spPr>
      </p:pic>
    </p:spTree>
    <p:extLst>
      <p:ext uri="{BB962C8B-B14F-4D97-AF65-F5344CB8AC3E}">
        <p14:creationId xmlns:p14="http://schemas.microsoft.com/office/powerpoint/2010/main" val="64525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BAA2BD-9AFA-437E-86FB-09D51898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Pengaplikasian</a:t>
            </a:r>
            <a:r>
              <a:rPr lang="en-US" dirty="0"/>
              <a:t> Vertex Cover</a:t>
            </a:r>
            <a:endParaRPr lang="id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24BD3EC0-C02A-4DC5-A511-209189419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73" y="1690688"/>
            <a:ext cx="5256227" cy="4351338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6658EA8-5480-4884-A1FF-9C3C6AE5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580942"/>
            <a:ext cx="63055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0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DF41ACD-04D7-4485-BBE9-37F85520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Pengaplikasian</a:t>
            </a:r>
            <a:r>
              <a:rPr lang="en-US" dirty="0"/>
              <a:t> Vertex Cover (2)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105BFF5C-1E0C-4FAA-B571-CB703AF2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075" y="2686844"/>
            <a:ext cx="56578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A6785B0-2418-41F4-980F-7673DD6C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Observasi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ED774C2-84D3-4B55-8CD2-77A6903EB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NULL</a:t>
            </a:r>
          </a:p>
          <a:p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edge </a:t>
            </a:r>
            <a:r>
              <a:rPr lang="en-US" dirty="0" err="1"/>
              <a:t>dalam</a:t>
            </a:r>
            <a:r>
              <a:rPr lang="en-US" dirty="0"/>
              <a:t> graph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E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while E is not empty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Ambil</a:t>
            </a:r>
            <a:r>
              <a:rPr lang="en-US" dirty="0"/>
              <a:t> arbitrary edge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‘u’ </a:t>
            </a:r>
            <a:r>
              <a:rPr lang="en-US" dirty="0" err="1"/>
              <a:t>dan</a:t>
            </a:r>
            <a:r>
              <a:rPr lang="en-US" dirty="0"/>
              <a:t> ‘v’ </a:t>
            </a:r>
            <a:r>
              <a:rPr lang="en-US" dirty="0" err="1"/>
              <a:t>ke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hasilnya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edge </a:t>
            </a:r>
            <a:r>
              <a:rPr lang="en-US" dirty="0" err="1"/>
              <a:t>dari</a:t>
            </a:r>
            <a:r>
              <a:rPr lang="en-US" dirty="0"/>
              <a:t> E </a:t>
            </a:r>
          </a:p>
          <a:p>
            <a:r>
              <a:rPr lang="en-US" dirty="0"/>
              <a:t>Return </a:t>
            </a:r>
            <a:r>
              <a:rPr lang="en-US" dirty="0" err="1"/>
              <a:t>hasil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2578AD5-5B09-49E7-A127-0AEA0EB2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Tree</a:t>
            </a:r>
            <a:endParaRPr lang="id-ID" dirty="0"/>
          </a:p>
        </p:txBody>
      </p:sp>
      <p:pic>
        <p:nvPicPr>
          <p:cNvPr id="5" name="Tampungan Konten 4" descr="Sebuah gambar berisi langit&#10;&#10;Deskripsi dihasilkan dengan keyakinan sangat tinggi">
            <a:extLst>
              <a:ext uri="{FF2B5EF4-FFF2-40B4-BE49-F238E27FC236}">
                <a16:creationId xmlns:a16="http://schemas.microsoft.com/office/drawing/2014/main" id="{6337DEC4-33DE-437A-A247-281A5B41A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488841" cy="4351338"/>
          </a:xfrm>
        </p:spPr>
      </p:pic>
    </p:spTree>
    <p:extLst>
      <p:ext uri="{BB962C8B-B14F-4D97-AF65-F5344CB8AC3E}">
        <p14:creationId xmlns:p14="http://schemas.microsoft.com/office/powerpoint/2010/main" val="174557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112</Words>
  <Application>Microsoft Office PowerPoint</Application>
  <PresentationFormat>Layar Lebar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Office</vt:lpstr>
      <vt:lpstr>Vertex Cover Problem on GeeksForGeeks</vt:lpstr>
      <vt:lpstr>Vertex Cover</vt:lpstr>
      <vt:lpstr>Deskripsi Problem</vt:lpstr>
      <vt:lpstr>Ilustrasi Problem</vt:lpstr>
      <vt:lpstr>Pengaplikasian Vertex Cover</vt:lpstr>
      <vt:lpstr>Pengaplikasian Vertex Cover (2)</vt:lpstr>
      <vt:lpstr>Observasi</vt:lpstr>
      <vt:lpstr>Desain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Vertex Cover Problem on GeeksForGeeks</dc:title>
  <dc:creator>fajarfirdaus97@outlook.com</dc:creator>
  <cp:lastModifiedBy>fajarfirdaus97@outlook.com</cp:lastModifiedBy>
  <cp:revision>10</cp:revision>
  <dcterms:created xsi:type="dcterms:W3CDTF">2017-10-26T09:42:20Z</dcterms:created>
  <dcterms:modified xsi:type="dcterms:W3CDTF">2017-10-27T03:03:32Z</dcterms:modified>
</cp:coreProperties>
</file>