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69" r:id="rId5"/>
    <p:sldId id="270" r:id="rId6"/>
    <p:sldId id="284" r:id="rId7"/>
    <p:sldId id="283" r:id="rId8"/>
    <p:sldId id="258" r:id="rId9"/>
    <p:sldId id="259" r:id="rId10"/>
    <p:sldId id="260" r:id="rId11"/>
    <p:sldId id="285" r:id="rId12"/>
    <p:sldId id="261" r:id="rId13"/>
    <p:sldId id="265" r:id="rId14"/>
    <p:sldId id="266" r:id="rId15"/>
    <p:sldId id="267" r:id="rId16"/>
    <p:sldId id="262" r:id="rId17"/>
    <p:sldId id="263" r:id="rId18"/>
    <p:sldId id="291" r:id="rId19"/>
    <p:sldId id="29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0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DC6D9F-9F40-47DB-BC3C-8C8CEC45269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753B1596-E567-49EB-829A-816905E50A24}">
      <dgm:prSet phldrT="[Text]"/>
      <dgm:spPr/>
      <dgm:t>
        <a:bodyPr/>
        <a:lstStyle/>
        <a:p>
          <a:r>
            <a:rPr lang="en-US" dirty="0" err="1" smtClean="0"/>
            <a:t>Fungsi</a:t>
          </a:r>
          <a:endParaRPr lang="en-US" dirty="0"/>
        </a:p>
      </dgm:t>
    </dgm:pt>
    <dgm:pt modelId="{CD9878B2-EF94-4FBC-A199-94481D95C26F}" type="parTrans" cxnId="{69865119-C0D0-44F7-8BE9-52E69222A7E9}">
      <dgm:prSet/>
      <dgm:spPr/>
      <dgm:t>
        <a:bodyPr/>
        <a:lstStyle/>
        <a:p>
          <a:endParaRPr lang="en-US"/>
        </a:p>
      </dgm:t>
    </dgm:pt>
    <dgm:pt modelId="{DFF15F8C-88C4-4353-9AC2-64BBC94485BE}" type="sibTrans" cxnId="{69865119-C0D0-44F7-8BE9-52E69222A7E9}">
      <dgm:prSet/>
      <dgm:spPr/>
      <dgm:t>
        <a:bodyPr/>
        <a:lstStyle/>
        <a:p>
          <a:endParaRPr lang="en-US"/>
        </a:p>
      </dgm:t>
    </dgm:pt>
    <dgm:pt modelId="{9FB09FFA-5BCA-41D9-8082-19C14E562C2D}">
      <dgm:prSet/>
      <dgm:spPr/>
      <dgm:t>
        <a:bodyPr/>
        <a:lstStyle/>
        <a:p>
          <a:r>
            <a:rPr lang="en-US" smtClean="0"/>
            <a:t>Fitur</a:t>
          </a:r>
          <a:endParaRPr lang="en-US" dirty="0" smtClean="0"/>
        </a:p>
      </dgm:t>
    </dgm:pt>
    <dgm:pt modelId="{7FD68BDB-B185-47D3-9005-1AADFD44B65A}" type="parTrans" cxnId="{4BDD8E8F-D1CA-43FB-B2C7-08CDBBC9090E}">
      <dgm:prSet/>
      <dgm:spPr/>
      <dgm:t>
        <a:bodyPr/>
        <a:lstStyle/>
        <a:p>
          <a:endParaRPr lang="en-US"/>
        </a:p>
      </dgm:t>
    </dgm:pt>
    <dgm:pt modelId="{362D94C8-02EF-4128-8573-8C36EE2E3E22}" type="sibTrans" cxnId="{4BDD8E8F-D1CA-43FB-B2C7-08CDBBC9090E}">
      <dgm:prSet/>
      <dgm:spPr/>
      <dgm:t>
        <a:bodyPr/>
        <a:lstStyle/>
        <a:p>
          <a:endParaRPr lang="en-US"/>
        </a:p>
      </dgm:t>
    </dgm:pt>
    <dgm:pt modelId="{D165ECC5-AA3E-40D1-89F2-5CC08AA7C8BD}">
      <dgm:prSet/>
      <dgm:spPr/>
      <dgm:t>
        <a:bodyPr/>
        <a:lstStyle/>
        <a:p>
          <a:r>
            <a:rPr lang="en-US" smtClean="0"/>
            <a:t>Batasan</a:t>
          </a:r>
          <a:endParaRPr lang="en-US"/>
        </a:p>
      </dgm:t>
    </dgm:pt>
    <dgm:pt modelId="{A5041951-E0B6-4135-8B20-5CDC7B321E93}" type="parTrans" cxnId="{B98B2A19-B779-47C0-BFE2-A4BB8077CED1}">
      <dgm:prSet/>
      <dgm:spPr/>
      <dgm:t>
        <a:bodyPr/>
        <a:lstStyle/>
        <a:p>
          <a:endParaRPr lang="en-US"/>
        </a:p>
      </dgm:t>
    </dgm:pt>
    <dgm:pt modelId="{6ABEC8D3-43DC-48FB-BE62-76A773764001}" type="sibTrans" cxnId="{B98B2A19-B779-47C0-BFE2-A4BB8077CED1}">
      <dgm:prSet/>
      <dgm:spPr/>
      <dgm:t>
        <a:bodyPr/>
        <a:lstStyle/>
        <a:p>
          <a:endParaRPr lang="en-US"/>
        </a:p>
      </dgm:t>
    </dgm:pt>
    <dgm:pt modelId="{9FD2078E-9ED0-426A-9F25-FD248057A8C9}" type="pres">
      <dgm:prSet presAssocID="{7DDC6D9F-9F40-47DB-BC3C-8C8CEC45269B}" presName="CompostProcess" presStyleCnt="0">
        <dgm:presLayoutVars>
          <dgm:dir/>
          <dgm:resizeHandles val="exact"/>
        </dgm:presLayoutVars>
      </dgm:prSet>
      <dgm:spPr/>
    </dgm:pt>
    <dgm:pt modelId="{32833D7E-93DC-49A7-A83A-56A328070ED5}" type="pres">
      <dgm:prSet presAssocID="{7DDC6D9F-9F40-47DB-BC3C-8C8CEC45269B}" presName="arrow" presStyleLbl="bgShp" presStyleIdx="0" presStyleCnt="1" custLinFactNeighborX="-5882" custLinFactNeighborY="-13125"/>
      <dgm:spPr/>
    </dgm:pt>
    <dgm:pt modelId="{883D0BF5-EECA-40FC-8607-BF40B9F2F1C8}" type="pres">
      <dgm:prSet presAssocID="{7DDC6D9F-9F40-47DB-BC3C-8C8CEC45269B}" presName="linearProcess" presStyleCnt="0"/>
      <dgm:spPr/>
    </dgm:pt>
    <dgm:pt modelId="{5095EEA1-EE70-41DE-A0BE-FAF372D26AAC}" type="pres">
      <dgm:prSet presAssocID="{753B1596-E567-49EB-829A-816905E50A24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EDAD77-21E9-4408-AC71-E868230AD7D7}" type="pres">
      <dgm:prSet presAssocID="{DFF15F8C-88C4-4353-9AC2-64BBC94485BE}" presName="sibTrans" presStyleCnt="0"/>
      <dgm:spPr/>
    </dgm:pt>
    <dgm:pt modelId="{5C457A82-FF18-4B84-BA9B-A852AACC666F}" type="pres">
      <dgm:prSet presAssocID="{9FB09FFA-5BCA-41D9-8082-19C14E562C2D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844AC5-F44F-450E-9012-FDC5D72355C6}" type="pres">
      <dgm:prSet presAssocID="{362D94C8-02EF-4128-8573-8C36EE2E3E22}" presName="sibTrans" presStyleCnt="0"/>
      <dgm:spPr/>
    </dgm:pt>
    <dgm:pt modelId="{8D2C8C33-FF9D-42B3-AE74-59A262ED92B9}" type="pres">
      <dgm:prSet presAssocID="{D165ECC5-AA3E-40D1-89F2-5CC08AA7C8BD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8B2A19-B779-47C0-BFE2-A4BB8077CED1}" srcId="{7DDC6D9F-9F40-47DB-BC3C-8C8CEC45269B}" destId="{D165ECC5-AA3E-40D1-89F2-5CC08AA7C8BD}" srcOrd="2" destOrd="0" parTransId="{A5041951-E0B6-4135-8B20-5CDC7B321E93}" sibTransId="{6ABEC8D3-43DC-48FB-BE62-76A773764001}"/>
    <dgm:cxn modelId="{4265F519-80C9-48A4-89B0-F07B95CCC0CA}" type="presOf" srcId="{9FB09FFA-5BCA-41D9-8082-19C14E562C2D}" destId="{5C457A82-FF18-4B84-BA9B-A852AACC666F}" srcOrd="0" destOrd="0" presId="urn:microsoft.com/office/officeart/2005/8/layout/hProcess9"/>
    <dgm:cxn modelId="{4BDD8E8F-D1CA-43FB-B2C7-08CDBBC9090E}" srcId="{7DDC6D9F-9F40-47DB-BC3C-8C8CEC45269B}" destId="{9FB09FFA-5BCA-41D9-8082-19C14E562C2D}" srcOrd="1" destOrd="0" parTransId="{7FD68BDB-B185-47D3-9005-1AADFD44B65A}" sibTransId="{362D94C8-02EF-4128-8573-8C36EE2E3E22}"/>
    <dgm:cxn modelId="{BA6A6200-1571-433D-AC18-D90E732B3BD7}" type="presOf" srcId="{7DDC6D9F-9F40-47DB-BC3C-8C8CEC45269B}" destId="{9FD2078E-9ED0-426A-9F25-FD248057A8C9}" srcOrd="0" destOrd="0" presId="urn:microsoft.com/office/officeart/2005/8/layout/hProcess9"/>
    <dgm:cxn modelId="{69865119-C0D0-44F7-8BE9-52E69222A7E9}" srcId="{7DDC6D9F-9F40-47DB-BC3C-8C8CEC45269B}" destId="{753B1596-E567-49EB-829A-816905E50A24}" srcOrd="0" destOrd="0" parTransId="{CD9878B2-EF94-4FBC-A199-94481D95C26F}" sibTransId="{DFF15F8C-88C4-4353-9AC2-64BBC94485BE}"/>
    <dgm:cxn modelId="{A45CEC9F-0478-4196-8BC4-B4D957442AD2}" type="presOf" srcId="{D165ECC5-AA3E-40D1-89F2-5CC08AA7C8BD}" destId="{8D2C8C33-FF9D-42B3-AE74-59A262ED92B9}" srcOrd="0" destOrd="0" presId="urn:microsoft.com/office/officeart/2005/8/layout/hProcess9"/>
    <dgm:cxn modelId="{0CF1A812-ACE2-4901-A39C-3FB5F26A5B9A}" type="presOf" srcId="{753B1596-E567-49EB-829A-816905E50A24}" destId="{5095EEA1-EE70-41DE-A0BE-FAF372D26AAC}" srcOrd="0" destOrd="0" presId="urn:microsoft.com/office/officeart/2005/8/layout/hProcess9"/>
    <dgm:cxn modelId="{56BAFB8B-8537-4216-A459-D5E9643CC911}" type="presParOf" srcId="{9FD2078E-9ED0-426A-9F25-FD248057A8C9}" destId="{32833D7E-93DC-49A7-A83A-56A328070ED5}" srcOrd="0" destOrd="0" presId="urn:microsoft.com/office/officeart/2005/8/layout/hProcess9"/>
    <dgm:cxn modelId="{F5A05E0D-1C0F-42B3-B97A-C0DD6ED91825}" type="presParOf" srcId="{9FD2078E-9ED0-426A-9F25-FD248057A8C9}" destId="{883D0BF5-EECA-40FC-8607-BF40B9F2F1C8}" srcOrd="1" destOrd="0" presId="urn:microsoft.com/office/officeart/2005/8/layout/hProcess9"/>
    <dgm:cxn modelId="{C4B61A8E-4375-4730-AFAE-907FF4F7D78E}" type="presParOf" srcId="{883D0BF5-EECA-40FC-8607-BF40B9F2F1C8}" destId="{5095EEA1-EE70-41DE-A0BE-FAF372D26AAC}" srcOrd="0" destOrd="0" presId="urn:microsoft.com/office/officeart/2005/8/layout/hProcess9"/>
    <dgm:cxn modelId="{4BA021E9-2492-41C7-A032-FFEC06A6351E}" type="presParOf" srcId="{883D0BF5-EECA-40FC-8607-BF40B9F2F1C8}" destId="{12EDAD77-21E9-4408-AC71-E868230AD7D7}" srcOrd="1" destOrd="0" presId="urn:microsoft.com/office/officeart/2005/8/layout/hProcess9"/>
    <dgm:cxn modelId="{DCECA287-CAFC-4DE9-A5BF-EA172168411E}" type="presParOf" srcId="{883D0BF5-EECA-40FC-8607-BF40B9F2F1C8}" destId="{5C457A82-FF18-4B84-BA9B-A852AACC666F}" srcOrd="2" destOrd="0" presId="urn:microsoft.com/office/officeart/2005/8/layout/hProcess9"/>
    <dgm:cxn modelId="{D9568E2A-A882-4059-ABDE-50052DF09E26}" type="presParOf" srcId="{883D0BF5-EECA-40FC-8607-BF40B9F2F1C8}" destId="{83844AC5-F44F-450E-9012-FDC5D72355C6}" srcOrd="3" destOrd="0" presId="urn:microsoft.com/office/officeart/2005/8/layout/hProcess9"/>
    <dgm:cxn modelId="{A2D79C00-0B58-4289-AEC5-5ECA04C73E2F}" type="presParOf" srcId="{883D0BF5-EECA-40FC-8607-BF40B9F2F1C8}" destId="{8D2C8C33-FF9D-42B3-AE74-59A262ED92B9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83F6C8-85C8-4E3F-B767-5246F2D6E82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D7D4F3-2ACC-4D9D-B7FF-C4423CC3EDCA}">
      <dgm:prSet phldrT="[Text]"/>
      <dgm:spPr/>
      <dgm:t>
        <a:bodyPr/>
        <a:lstStyle/>
        <a:p>
          <a:r>
            <a:rPr lang="en-US" dirty="0" smtClean="0"/>
            <a:t>Multiple view</a:t>
          </a:r>
          <a:endParaRPr lang="en-US" dirty="0"/>
        </a:p>
      </dgm:t>
    </dgm:pt>
    <dgm:pt modelId="{16B710B6-EFB0-438D-B555-F7CF0557B949}" type="parTrans" cxnId="{6E112278-A18D-4E16-8881-5504BBF00959}">
      <dgm:prSet/>
      <dgm:spPr/>
      <dgm:t>
        <a:bodyPr/>
        <a:lstStyle/>
        <a:p>
          <a:endParaRPr lang="en-US"/>
        </a:p>
      </dgm:t>
    </dgm:pt>
    <dgm:pt modelId="{37EEEE94-B202-434F-A50A-83B7B850CCE3}" type="sibTrans" cxnId="{6E112278-A18D-4E16-8881-5504BBF00959}">
      <dgm:prSet/>
      <dgm:spPr/>
      <dgm:t>
        <a:bodyPr/>
        <a:lstStyle/>
        <a:p>
          <a:endParaRPr lang="en-US"/>
        </a:p>
      </dgm:t>
    </dgm:pt>
    <dgm:pt modelId="{1C676E53-94A2-4A43-B71C-10A1A1A32B0D}">
      <dgm:prSet phldrT="[Text]"/>
      <dgm:spPr/>
      <dgm:t>
        <a:bodyPr/>
        <a:lstStyle/>
        <a:p>
          <a:r>
            <a:rPr lang="en-US" dirty="0" err="1" smtClean="0"/>
            <a:t>Menunjukkan</a:t>
          </a:r>
          <a:r>
            <a:rPr lang="en-US" dirty="0" smtClean="0"/>
            <a:t> </a:t>
          </a:r>
          <a:r>
            <a:rPr lang="en-US" dirty="0" err="1" smtClean="0"/>
            <a:t>gambaran</a:t>
          </a:r>
          <a:r>
            <a:rPr lang="en-US" dirty="0" smtClean="0"/>
            <a:t> </a:t>
          </a:r>
          <a:r>
            <a:rPr lang="en-US" dirty="0" err="1" smtClean="0"/>
            <a:t>dari</a:t>
          </a:r>
          <a:r>
            <a:rPr lang="en-US" dirty="0" smtClean="0"/>
            <a:t> </a:t>
          </a:r>
          <a:r>
            <a:rPr lang="en-US" dirty="0" err="1" smtClean="0"/>
            <a:t>berbagai</a:t>
          </a:r>
          <a:r>
            <a:rPr lang="en-US" dirty="0" smtClean="0"/>
            <a:t> </a:t>
          </a:r>
          <a:r>
            <a:rPr lang="en-US" dirty="0" err="1" smtClean="0"/>
            <a:t>sudut</a:t>
          </a:r>
          <a:r>
            <a:rPr lang="en-US" dirty="0" smtClean="0"/>
            <a:t> </a:t>
          </a:r>
          <a:r>
            <a:rPr lang="en-US" dirty="0" err="1" smtClean="0"/>
            <a:t>pandang</a:t>
          </a:r>
          <a:endParaRPr lang="en-US" dirty="0"/>
        </a:p>
      </dgm:t>
    </dgm:pt>
    <dgm:pt modelId="{AA14DBFF-9C4D-44FD-BFEA-212F02424879}" type="parTrans" cxnId="{909A314E-CF9D-4EB4-85A5-6AE6B98D2949}">
      <dgm:prSet/>
      <dgm:spPr/>
      <dgm:t>
        <a:bodyPr/>
        <a:lstStyle/>
        <a:p>
          <a:endParaRPr lang="en-US"/>
        </a:p>
      </dgm:t>
    </dgm:pt>
    <dgm:pt modelId="{B2B47F33-3E43-4981-84F4-7509CF58D5E5}" type="sibTrans" cxnId="{909A314E-CF9D-4EB4-85A5-6AE6B98D2949}">
      <dgm:prSet/>
      <dgm:spPr/>
      <dgm:t>
        <a:bodyPr/>
        <a:lstStyle/>
        <a:p>
          <a:endParaRPr lang="en-US"/>
        </a:p>
      </dgm:t>
    </dgm:pt>
    <dgm:pt modelId="{BC688FD1-2EE8-4B7E-99D9-ECCC39056013}">
      <dgm:prSet phldrT="[Text]"/>
      <dgm:spPr/>
      <dgm:t>
        <a:bodyPr/>
        <a:lstStyle/>
        <a:p>
          <a:r>
            <a:rPr lang="en-US" dirty="0" err="1" smtClean="0"/>
            <a:t>Pemilihan</a:t>
          </a:r>
          <a:r>
            <a:rPr lang="en-US" dirty="0" smtClean="0"/>
            <a:t> </a:t>
          </a:r>
          <a:r>
            <a:rPr lang="en-US" dirty="0" err="1" smtClean="0"/>
            <a:t>arsitektur</a:t>
          </a:r>
          <a:endParaRPr lang="en-US" dirty="0"/>
        </a:p>
      </dgm:t>
    </dgm:pt>
    <dgm:pt modelId="{710859B2-DC28-4A08-AD91-D646FD8B846E}" type="parTrans" cxnId="{631ACECF-6DCA-4CC2-A967-EED8480777D5}">
      <dgm:prSet/>
      <dgm:spPr/>
      <dgm:t>
        <a:bodyPr/>
        <a:lstStyle/>
        <a:p>
          <a:endParaRPr lang="en-US"/>
        </a:p>
      </dgm:t>
    </dgm:pt>
    <dgm:pt modelId="{93BA4C6B-6BBD-49E6-B142-4B57216D035A}" type="sibTrans" cxnId="{631ACECF-6DCA-4CC2-A967-EED8480777D5}">
      <dgm:prSet/>
      <dgm:spPr/>
      <dgm:t>
        <a:bodyPr/>
        <a:lstStyle/>
        <a:p>
          <a:endParaRPr lang="en-US"/>
        </a:p>
      </dgm:t>
    </dgm:pt>
    <dgm:pt modelId="{89AD23EA-4233-443C-979B-BE8F2CB4E63D}">
      <dgm:prSet phldrT="[Text]"/>
      <dgm:spPr/>
      <dgm:t>
        <a:bodyPr/>
        <a:lstStyle/>
        <a:p>
          <a:r>
            <a:rPr lang="en-US" dirty="0" err="1" smtClean="0"/>
            <a:t>Pemilihan</a:t>
          </a:r>
          <a:r>
            <a:rPr lang="en-US" dirty="0" smtClean="0"/>
            <a:t> </a:t>
          </a:r>
          <a:r>
            <a:rPr lang="en-US" dirty="0" err="1" smtClean="0"/>
            <a:t>arsitektur</a:t>
          </a:r>
          <a:r>
            <a:rPr lang="en-US" dirty="0" smtClean="0"/>
            <a:t> </a:t>
          </a:r>
          <a:r>
            <a:rPr lang="en-US" dirty="0" err="1" smtClean="0"/>
            <a:t>menentukan</a:t>
          </a:r>
          <a:r>
            <a:rPr lang="en-US" dirty="0" smtClean="0"/>
            <a:t> </a:t>
          </a:r>
          <a:r>
            <a:rPr lang="en-US" dirty="0" err="1" smtClean="0"/>
            <a:t>elemen</a:t>
          </a:r>
          <a:r>
            <a:rPr lang="en-US" dirty="0" smtClean="0"/>
            <a:t> yang </a:t>
          </a:r>
          <a:r>
            <a:rPr lang="en-US" dirty="0" err="1" smtClean="0"/>
            <a:t>digunakan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batasannya</a:t>
          </a:r>
          <a:endParaRPr lang="en-US" dirty="0"/>
        </a:p>
      </dgm:t>
    </dgm:pt>
    <dgm:pt modelId="{7FF3F994-4EED-4287-B02D-51DCD4674BCB}" type="parTrans" cxnId="{8FDD3DA6-04EF-4B57-93A6-985842A5B603}">
      <dgm:prSet/>
      <dgm:spPr/>
      <dgm:t>
        <a:bodyPr/>
        <a:lstStyle/>
        <a:p>
          <a:endParaRPr lang="en-US"/>
        </a:p>
      </dgm:t>
    </dgm:pt>
    <dgm:pt modelId="{47A7CAAB-BA9A-4C18-A1CC-260094459132}" type="sibTrans" cxnId="{8FDD3DA6-04EF-4B57-93A6-985842A5B603}">
      <dgm:prSet/>
      <dgm:spPr/>
      <dgm:t>
        <a:bodyPr/>
        <a:lstStyle/>
        <a:p>
          <a:endParaRPr lang="en-US"/>
        </a:p>
      </dgm:t>
    </dgm:pt>
    <dgm:pt modelId="{570956F7-A3EA-4DA8-994F-1ECAFF5CA5AB}">
      <dgm:prSet phldrT="[Text]"/>
      <dgm:spPr/>
      <dgm:t>
        <a:bodyPr/>
        <a:lstStyle/>
        <a:p>
          <a:r>
            <a:rPr lang="en-US" dirty="0" err="1" smtClean="0"/>
            <a:t>Efek</a:t>
          </a:r>
          <a:r>
            <a:rPr lang="en-US" dirty="0" smtClean="0"/>
            <a:t> </a:t>
          </a:r>
          <a:r>
            <a:rPr lang="en-US" dirty="0" err="1" smtClean="0"/>
            <a:t>penggunaan</a:t>
          </a:r>
          <a:r>
            <a:rPr lang="en-US" dirty="0" smtClean="0"/>
            <a:t> </a:t>
          </a:r>
          <a:r>
            <a:rPr lang="en-US" dirty="0" err="1" smtClean="0"/>
            <a:t>suatu</a:t>
          </a:r>
          <a:r>
            <a:rPr lang="en-US" dirty="0" smtClean="0"/>
            <a:t> </a:t>
          </a:r>
          <a:r>
            <a:rPr lang="en-US" dirty="0" err="1" smtClean="0"/>
            <a:t>teknik</a:t>
          </a:r>
          <a:r>
            <a:rPr lang="en-US" dirty="0" smtClean="0"/>
            <a:t> </a:t>
          </a:r>
          <a:r>
            <a:rPr lang="en-US" dirty="0" err="1" smtClean="0"/>
            <a:t>pada</a:t>
          </a:r>
          <a:r>
            <a:rPr lang="en-US" dirty="0" smtClean="0"/>
            <a:t> </a:t>
          </a:r>
          <a:r>
            <a:rPr lang="en-US" dirty="0" err="1" smtClean="0"/>
            <a:t>desain</a:t>
          </a:r>
          <a:endParaRPr lang="en-US" dirty="0"/>
        </a:p>
      </dgm:t>
    </dgm:pt>
    <dgm:pt modelId="{ECBA2C54-DC65-4EAB-80D0-B2D343E70A49}" type="parTrans" cxnId="{0E10D0BF-E846-4312-93D6-938931BA42F5}">
      <dgm:prSet/>
      <dgm:spPr/>
      <dgm:t>
        <a:bodyPr/>
        <a:lstStyle/>
        <a:p>
          <a:endParaRPr lang="en-US"/>
        </a:p>
      </dgm:t>
    </dgm:pt>
    <dgm:pt modelId="{6CC0B5DE-61E7-42BA-84DA-1441F4B0CD88}" type="sibTrans" cxnId="{0E10D0BF-E846-4312-93D6-938931BA42F5}">
      <dgm:prSet/>
      <dgm:spPr/>
      <dgm:t>
        <a:bodyPr/>
        <a:lstStyle/>
        <a:p>
          <a:endParaRPr lang="en-US"/>
        </a:p>
      </dgm:t>
    </dgm:pt>
    <dgm:pt modelId="{5A1FBA5B-DD29-4782-903A-E2F1AC482C44}">
      <dgm:prSet phldrT="[Text]"/>
      <dgm:spPr/>
      <dgm:t>
        <a:bodyPr/>
        <a:lstStyle/>
        <a:p>
          <a:r>
            <a:rPr lang="en-US" dirty="0" err="1" smtClean="0"/>
            <a:t>Pilihan</a:t>
          </a:r>
          <a:r>
            <a:rPr lang="en-US" dirty="0" smtClean="0"/>
            <a:t> </a:t>
          </a:r>
          <a:r>
            <a:rPr lang="en-US" dirty="0" err="1" smtClean="0"/>
            <a:t>jenis</a:t>
          </a:r>
          <a:r>
            <a:rPr lang="en-US" dirty="0" smtClean="0"/>
            <a:t> </a:t>
          </a:r>
          <a:r>
            <a:rPr lang="en-US" dirty="0" err="1" smtClean="0"/>
            <a:t>arsitektur</a:t>
          </a:r>
          <a:r>
            <a:rPr lang="en-US" dirty="0" smtClean="0"/>
            <a:t> </a:t>
          </a:r>
          <a:r>
            <a:rPr lang="en-US" dirty="0" err="1" smtClean="0"/>
            <a:t>juga</a:t>
          </a:r>
          <a:r>
            <a:rPr lang="en-US" dirty="0" smtClean="0"/>
            <a:t> </a:t>
          </a:r>
          <a:r>
            <a:rPr lang="id-ID" dirty="0" smtClean="0"/>
            <a:t>berimbas </a:t>
          </a:r>
          <a:r>
            <a:rPr lang="en-US" dirty="0" err="1" smtClean="0"/>
            <a:t>pada</a:t>
          </a:r>
          <a:r>
            <a:rPr lang="en-US" dirty="0" smtClean="0"/>
            <a:t> </a:t>
          </a:r>
          <a:r>
            <a:rPr lang="en-US" dirty="0" err="1" smtClean="0"/>
            <a:t>teknik</a:t>
          </a:r>
          <a:r>
            <a:rPr lang="en-US" dirty="0" smtClean="0"/>
            <a:t> yang </a:t>
          </a:r>
          <a:r>
            <a:rPr lang="en-US" dirty="0" err="1" smtClean="0"/>
            <a:t>akan</a:t>
          </a:r>
          <a:r>
            <a:rPr lang="en-US" dirty="0" smtClean="0"/>
            <a:t> </a:t>
          </a:r>
          <a:r>
            <a:rPr lang="en-US" dirty="0" err="1" smtClean="0"/>
            <a:t>digunakan</a:t>
          </a:r>
          <a:endParaRPr lang="en-US" dirty="0"/>
        </a:p>
      </dgm:t>
    </dgm:pt>
    <dgm:pt modelId="{FD50FEF2-3A00-4342-AEC4-B80ED184C88E}" type="parTrans" cxnId="{CCA1CDAB-AAB4-46F3-B306-ACAB7E7EE00D}">
      <dgm:prSet/>
      <dgm:spPr/>
      <dgm:t>
        <a:bodyPr/>
        <a:lstStyle/>
        <a:p>
          <a:endParaRPr lang="en-US"/>
        </a:p>
      </dgm:t>
    </dgm:pt>
    <dgm:pt modelId="{9B4F21D4-1590-451C-9179-B6CCBE8EE8D2}" type="sibTrans" cxnId="{CCA1CDAB-AAB4-46F3-B306-ACAB7E7EE00D}">
      <dgm:prSet/>
      <dgm:spPr/>
      <dgm:t>
        <a:bodyPr/>
        <a:lstStyle/>
        <a:p>
          <a:endParaRPr lang="en-US"/>
        </a:p>
      </dgm:t>
    </dgm:pt>
    <dgm:pt modelId="{59643944-8AAE-4A36-852F-36600FA3F0D0}" type="pres">
      <dgm:prSet presAssocID="{CD83F6C8-85C8-4E3F-B767-5246F2D6E82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3D6800A-1865-45F2-B2B3-6180E77B4511}" type="pres">
      <dgm:prSet presAssocID="{41D7D4F3-2ACC-4D9D-B7FF-C4423CC3EDC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1B019B-AC83-4A41-9B7A-AFE38E12B27F}" type="pres">
      <dgm:prSet presAssocID="{41D7D4F3-2ACC-4D9D-B7FF-C4423CC3EDCA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04C957-F679-4B96-B511-3C74ACC27E11}" type="pres">
      <dgm:prSet presAssocID="{BC688FD1-2EE8-4B7E-99D9-ECCC3905601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65428-15C0-4231-8125-6E34A4DB9136}" type="pres">
      <dgm:prSet presAssocID="{BC688FD1-2EE8-4B7E-99D9-ECCC39056013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BBCC3B-DBF5-4DF0-ADE5-76C360253310}" type="pres">
      <dgm:prSet presAssocID="{570956F7-A3EA-4DA8-994F-1ECAFF5CA5AB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967D82-7F7C-4E3C-86DC-B9A9F0504B16}" type="pres">
      <dgm:prSet presAssocID="{570956F7-A3EA-4DA8-994F-1ECAFF5CA5AB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3A0F019-9033-49C1-B206-BD998FAB50B5}" type="presOf" srcId="{BC688FD1-2EE8-4B7E-99D9-ECCC39056013}" destId="{1C04C957-F679-4B96-B511-3C74ACC27E11}" srcOrd="0" destOrd="0" presId="urn:microsoft.com/office/officeart/2005/8/layout/vList2"/>
    <dgm:cxn modelId="{909A314E-CF9D-4EB4-85A5-6AE6B98D2949}" srcId="{41D7D4F3-2ACC-4D9D-B7FF-C4423CC3EDCA}" destId="{1C676E53-94A2-4A43-B71C-10A1A1A32B0D}" srcOrd="0" destOrd="0" parTransId="{AA14DBFF-9C4D-44FD-BFEA-212F02424879}" sibTransId="{B2B47F33-3E43-4981-84F4-7509CF58D5E5}"/>
    <dgm:cxn modelId="{631ACECF-6DCA-4CC2-A967-EED8480777D5}" srcId="{CD83F6C8-85C8-4E3F-B767-5246F2D6E822}" destId="{BC688FD1-2EE8-4B7E-99D9-ECCC39056013}" srcOrd="1" destOrd="0" parTransId="{710859B2-DC28-4A08-AD91-D646FD8B846E}" sibTransId="{93BA4C6B-6BBD-49E6-B142-4B57216D035A}"/>
    <dgm:cxn modelId="{6E112278-A18D-4E16-8881-5504BBF00959}" srcId="{CD83F6C8-85C8-4E3F-B767-5246F2D6E822}" destId="{41D7D4F3-2ACC-4D9D-B7FF-C4423CC3EDCA}" srcOrd="0" destOrd="0" parTransId="{16B710B6-EFB0-438D-B555-F7CF0557B949}" sibTransId="{37EEEE94-B202-434F-A50A-83B7B850CCE3}"/>
    <dgm:cxn modelId="{AA42BC6F-A618-431C-8A34-DF730CDCBDDB}" type="presOf" srcId="{89AD23EA-4233-443C-979B-BE8F2CB4E63D}" destId="{F4B65428-15C0-4231-8125-6E34A4DB9136}" srcOrd="0" destOrd="0" presId="urn:microsoft.com/office/officeart/2005/8/layout/vList2"/>
    <dgm:cxn modelId="{5B8C9FCA-EDFC-44C3-8A3B-323F6A7B7CEC}" type="presOf" srcId="{1C676E53-94A2-4A43-B71C-10A1A1A32B0D}" destId="{741B019B-AC83-4A41-9B7A-AFE38E12B27F}" srcOrd="0" destOrd="0" presId="urn:microsoft.com/office/officeart/2005/8/layout/vList2"/>
    <dgm:cxn modelId="{CCA1CDAB-AAB4-46F3-B306-ACAB7E7EE00D}" srcId="{570956F7-A3EA-4DA8-994F-1ECAFF5CA5AB}" destId="{5A1FBA5B-DD29-4782-903A-E2F1AC482C44}" srcOrd="0" destOrd="0" parTransId="{FD50FEF2-3A00-4342-AEC4-B80ED184C88E}" sibTransId="{9B4F21D4-1590-451C-9179-B6CCBE8EE8D2}"/>
    <dgm:cxn modelId="{0D865B74-A439-489B-9F19-3002CB346E0E}" type="presOf" srcId="{41D7D4F3-2ACC-4D9D-B7FF-C4423CC3EDCA}" destId="{53D6800A-1865-45F2-B2B3-6180E77B4511}" srcOrd="0" destOrd="0" presId="urn:microsoft.com/office/officeart/2005/8/layout/vList2"/>
    <dgm:cxn modelId="{D06FC380-47D1-4738-9994-51807313880F}" type="presOf" srcId="{CD83F6C8-85C8-4E3F-B767-5246F2D6E822}" destId="{59643944-8AAE-4A36-852F-36600FA3F0D0}" srcOrd="0" destOrd="0" presId="urn:microsoft.com/office/officeart/2005/8/layout/vList2"/>
    <dgm:cxn modelId="{0D145E96-D883-48A8-819E-A309DC96D745}" type="presOf" srcId="{5A1FBA5B-DD29-4782-903A-E2F1AC482C44}" destId="{0E967D82-7F7C-4E3C-86DC-B9A9F0504B16}" srcOrd="0" destOrd="0" presId="urn:microsoft.com/office/officeart/2005/8/layout/vList2"/>
    <dgm:cxn modelId="{0E10D0BF-E846-4312-93D6-938931BA42F5}" srcId="{CD83F6C8-85C8-4E3F-B767-5246F2D6E822}" destId="{570956F7-A3EA-4DA8-994F-1ECAFF5CA5AB}" srcOrd="2" destOrd="0" parTransId="{ECBA2C54-DC65-4EAB-80D0-B2D343E70A49}" sibTransId="{6CC0B5DE-61E7-42BA-84DA-1441F4B0CD88}"/>
    <dgm:cxn modelId="{AB0587F1-CC2A-4D3A-B179-9BAA7F4DC259}" type="presOf" srcId="{570956F7-A3EA-4DA8-994F-1ECAFF5CA5AB}" destId="{6BBBCC3B-DBF5-4DF0-ADE5-76C360253310}" srcOrd="0" destOrd="0" presId="urn:microsoft.com/office/officeart/2005/8/layout/vList2"/>
    <dgm:cxn modelId="{8FDD3DA6-04EF-4B57-93A6-985842A5B603}" srcId="{BC688FD1-2EE8-4B7E-99D9-ECCC39056013}" destId="{89AD23EA-4233-443C-979B-BE8F2CB4E63D}" srcOrd="0" destOrd="0" parTransId="{7FF3F994-4EED-4287-B02D-51DCD4674BCB}" sibTransId="{47A7CAAB-BA9A-4C18-A1CC-260094459132}"/>
    <dgm:cxn modelId="{047DA740-F457-453C-85F4-1657F5F1A21B}" type="presParOf" srcId="{59643944-8AAE-4A36-852F-36600FA3F0D0}" destId="{53D6800A-1865-45F2-B2B3-6180E77B4511}" srcOrd="0" destOrd="0" presId="urn:microsoft.com/office/officeart/2005/8/layout/vList2"/>
    <dgm:cxn modelId="{673E1F73-5F40-41E8-9DCA-4D704ADD4717}" type="presParOf" srcId="{59643944-8AAE-4A36-852F-36600FA3F0D0}" destId="{741B019B-AC83-4A41-9B7A-AFE38E12B27F}" srcOrd="1" destOrd="0" presId="urn:microsoft.com/office/officeart/2005/8/layout/vList2"/>
    <dgm:cxn modelId="{94FBA728-7B18-4D92-B0BD-7003F74341A0}" type="presParOf" srcId="{59643944-8AAE-4A36-852F-36600FA3F0D0}" destId="{1C04C957-F679-4B96-B511-3C74ACC27E11}" srcOrd="2" destOrd="0" presId="urn:microsoft.com/office/officeart/2005/8/layout/vList2"/>
    <dgm:cxn modelId="{C8BCE074-2B4F-4B9C-A965-AF86BADBC2BB}" type="presParOf" srcId="{59643944-8AAE-4A36-852F-36600FA3F0D0}" destId="{F4B65428-15C0-4231-8125-6E34A4DB9136}" srcOrd="3" destOrd="0" presId="urn:microsoft.com/office/officeart/2005/8/layout/vList2"/>
    <dgm:cxn modelId="{36BCF654-E3A8-4DB6-A9E7-39E892F62AFB}" type="presParOf" srcId="{59643944-8AAE-4A36-852F-36600FA3F0D0}" destId="{6BBBCC3B-DBF5-4DF0-ADE5-76C360253310}" srcOrd="4" destOrd="0" presId="urn:microsoft.com/office/officeart/2005/8/layout/vList2"/>
    <dgm:cxn modelId="{55F937BD-DEA1-49A3-8BC0-694D3D6D12C7}" type="presParOf" srcId="{59643944-8AAE-4A36-852F-36600FA3F0D0}" destId="{0E967D82-7F7C-4E3C-86DC-B9A9F0504B1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8F040F-3F7B-41F5-9914-F00BE2A2BDF8}" type="doc">
      <dgm:prSet loTypeId="urn:microsoft.com/office/officeart/2005/8/layout/cycle4#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DC5412-CB29-4EA6-8371-4BD01ACBC173}">
      <dgm:prSet phldrT="[Text]" custT="1"/>
      <dgm:spPr/>
      <dgm:t>
        <a:bodyPr/>
        <a:lstStyle/>
        <a:p>
          <a:r>
            <a:rPr lang="en-US" sz="2400" dirty="0" smtClean="0"/>
            <a:t>Logical View</a:t>
          </a:r>
          <a:endParaRPr lang="en-US" sz="2400" dirty="0"/>
        </a:p>
      </dgm:t>
    </dgm:pt>
    <dgm:pt modelId="{8FB23D3C-8122-4E17-90D1-83EA574361F9}" type="parTrans" cxnId="{79994B5A-ACA1-401E-B91D-9108052BD5D5}">
      <dgm:prSet/>
      <dgm:spPr/>
      <dgm:t>
        <a:bodyPr/>
        <a:lstStyle/>
        <a:p>
          <a:endParaRPr lang="en-US"/>
        </a:p>
      </dgm:t>
    </dgm:pt>
    <dgm:pt modelId="{9556E98A-1C26-4DE8-BF37-051DAD853872}" type="sibTrans" cxnId="{79994B5A-ACA1-401E-B91D-9108052BD5D5}">
      <dgm:prSet/>
      <dgm:spPr/>
      <dgm:t>
        <a:bodyPr/>
        <a:lstStyle/>
        <a:p>
          <a:endParaRPr lang="en-US"/>
        </a:p>
      </dgm:t>
    </dgm:pt>
    <dgm:pt modelId="{5EF4D3B6-22E1-4CDF-9B06-EDB405BA11EA}">
      <dgm:prSet phldrT="[Text]" custT="1"/>
      <dgm:spPr/>
      <dgm:t>
        <a:bodyPr/>
        <a:lstStyle/>
        <a:p>
          <a:r>
            <a:rPr lang="en-US" sz="2400" dirty="0" smtClean="0"/>
            <a:t>Development View</a:t>
          </a:r>
          <a:endParaRPr lang="en-US" sz="2400" dirty="0"/>
        </a:p>
      </dgm:t>
    </dgm:pt>
    <dgm:pt modelId="{1F6C38AF-4DCE-409D-84A6-62DA000F7447}" type="parTrans" cxnId="{CFEFF6F9-4492-4317-939B-54CAFA22A788}">
      <dgm:prSet/>
      <dgm:spPr/>
      <dgm:t>
        <a:bodyPr/>
        <a:lstStyle/>
        <a:p>
          <a:endParaRPr lang="en-US"/>
        </a:p>
      </dgm:t>
    </dgm:pt>
    <dgm:pt modelId="{E57EE14B-50D5-4CB1-BC73-061DE90A24A5}" type="sibTrans" cxnId="{CFEFF6F9-4492-4317-939B-54CAFA22A788}">
      <dgm:prSet/>
      <dgm:spPr/>
      <dgm:t>
        <a:bodyPr/>
        <a:lstStyle/>
        <a:p>
          <a:endParaRPr lang="en-US"/>
        </a:p>
      </dgm:t>
    </dgm:pt>
    <dgm:pt modelId="{337BAEC2-8CAB-4E0E-BB7E-3589E6F745CA}">
      <dgm:prSet phldrT="[Text]" custT="1"/>
      <dgm:spPr/>
      <dgm:t>
        <a:bodyPr/>
        <a:lstStyle/>
        <a:p>
          <a:r>
            <a:rPr lang="en-US" sz="2400" dirty="0" smtClean="0"/>
            <a:t>Deployment View</a:t>
          </a:r>
          <a:endParaRPr lang="en-US" sz="2400" dirty="0"/>
        </a:p>
      </dgm:t>
    </dgm:pt>
    <dgm:pt modelId="{E94390BE-353E-488A-A009-B59D6722DE08}" type="parTrans" cxnId="{5272E361-4A14-467C-A272-E1849EC65A88}">
      <dgm:prSet/>
      <dgm:spPr/>
      <dgm:t>
        <a:bodyPr/>
        <a:lstStyle/>
        <a:p>
          <a:endParaRPr lang="en-US"/>
        </a:p>
      </dgm:t>
    </dgm:pt>
    <dgm:pt modelId="{A4C33F36-E1D8-490E-ABF9-7364C3A9EB8E}" type="sibTrans" cxnId="{5272E361-4A14-467C-A272-E1849EC65A88}">
      <dgm:prSet/>
      <dgm:spPr/>
      <dgm:t>
        <a:bodyPr/>
        <a:lstStyle/>
        <a:p>
          <a:endParaRPr lang="en-US"/>
        </a:p>
      </dgm:t>
    </dgm:pt>
    <dgm:pt modelId="{89B6CEC3-DB06-4B67-96D5-836DBC4BFD2D}">
      <dgm:prSet phldrT="[Text]" custT="1"/>
      <dgm:spPr/>
      <dgm:t>
        <a:bodyPr/>
        <a:lstStyle/>
        <a:p>
          <a:r>
            <a:rPr lang="en-US" sz="2400" dirty="0" smtClean="0"/>
            <a:t>Process View</a:t>
          </a:r>
          <a:endParaRPr lang="en-US" sz="2400" dirty="0"/>
        </a:p>
      </dgm:t>
    </dgm:pt>
    <dgm:pt modelId="{4F7D0821-D6AF-4013-BD28-795AE1A0F681}" type="parTrans" cxnId="{2EF19CE7-71F7-417C-A121-1C04E4A978C0}">
      <dgm:prSet/>
      <dgm:spPr/>
      <dgm:t>
        <a:bodyPr/>
        <a:lstStyle/>
        <a:p>
          <a:endParaRPr lang="en-US"/>
        </a:p>
      </dgm:t>
    </dgm:pt>
    <dgm:pt modelId="{FEF46537-6F84-4334-B0B9-9AD404E2E8CB}" type="sibTrans" cxnId="{2EF19CE7-71F7-417C-A121-1C04E4A978C0}">
      <dgm:prSet/>
      <dgm:spPr/>
      <dgm:t>
        <a:bodyPr/>
        <a:lstStyle/>
        <a:p>
          <a:endParaRPr lang="en-US"/>
        </a:p>
      </dgm:t>
    </dgm:pt>
    <dgm:pt modelId="{59031D4C-516B-4F36-94EF-BD44984654CD}">
      <dgm:prSet phldrT="[Text]" custT="1"/>
      <dgm:spPr/>
      <dgm:t>
        <a:bodyPr/>
        <a:lstStyle/>
        <a:p>
          <a:r>
            <a:rPr lang="en-US" sz="2000" dirty="0" err="1" smtClean="0"/>
            <a:t>Dekomposisi</a:t>
          </a:r>
          <a:r>
            <a:rPr lang="en-US" sz="2000" dirty="0" smtClean="0"/>
            <a:t> </a:t>
          </a:r>
          <a:r>
            <a:rPr lang="en-US" sz="2000" dirty="0" err="1" smtClean="0"/>
            <a:t>fungsionalitas</a:t>
          </a:r>
          <a:endParaRPr lang="en-US" sz="2000" dirty="0"/>
        </a:p>
      </dgm:t>
    </dgm:pt>
    <dgm:pt modelId="{E79D616A-6FD1-4E2B-A3DB-447B732ED693}" type="parTrans" cxnId="{F8FA937B-9280-4F3F-A418-0F59FCB41828}">
      <dgm:prSet/>
      <dgm:spPr/>
      <dgm:t>
        <a:bodyPr/>
        <a:lstStyle/>
        <a:p>
          <a:endParaRPr lang="en-US"/>
        </a:p>
      </dgm:t>
    </dgm:pt>
    <dgm:pt modelId="{25294703-01A5-4924-AA30-85F674637DFD}" type="sibTrans" cxnId="{F8FA937B-9280-4F3F-A418-0F59FCB41828}">
      <dgm:prSet/>
      <dgm:spPr/>
      <dgm:t>
        <a:bodyPr/>
        <a:lstStyle/>
        <a:p>
          <a:endParaRPr lang="en-US"/>
        </a:p>
      </dgm:t>
    </dgm:pt>
    <dgm:pt modelId="{0790F426-4D8C-4E90-A768-61830D5FF295}">
      <dgm:prSet phldrT="[Text]" custT="1"/>
      <dgm:spPr/>
      <dgm:t>
        <a:bodyPr/>
        <a:lstStyle/>
        <a:p>
          <a:r>
            <a:rPr lang="en-US" sz="2000" dirty="0" smtClean="0"/>
            <a:t>Programmer</a:t>
          </a:r>
          <a:endParaRPr lang="en-US" sz="2000" dirty="0"/>
        </a:p>
      </dgm:t>
    </dgm:pt>
    <dgm:pt modelId="{8BC81B72-CA53-4D7E-ABD2-B471D1DF3255}" type="parTrans" cxnId="{4E52E50E-40CB-4F01-BE80-853199531FBD}">
      <dgm:prSet/>
      <dgm:spPr/>
      <dgm:t>
        <a:bodyPr/>
        <a:lstStyle/>
        <a:p>
          <a:endParaRPr lang="en-US"/>
        </a:p>
      </dgm:t>
    </dgm:pt>
    <dgm:pt modelId="{0BC969B7-B782-4E7F-97E4-8CE3945B5785}" type="sibTrans" cxnId="{4E52E50E-40CB-4F01-BE80-853199531FBD}">
      <dgm:prSet/>
      <dgm:spPr/>
      <dgm:t>
        <a:bodyPr/>
        <a:lstStyle/>
        <a:p>
          <a:endParaRPr lang="en-US"/>
        </a:p>
      </dgm:t>
    </dgm:pt>
    <dgm:pt modelId="{5E9ADE6F-53C0-4BE8-907A-5E364A411894}">
      <dgm:prSet phldrT="[Text]" custT="1"/>
      <dgm:spPr/>
      <dgm:t>
        <a:bodyPr/>
        <a:lstStyle/>
        <a:p>
          <a:r>
            <a:rPr lang="en-US" sz="2000" dirty="0" err="1" smtClean="0"/>
            <a:t>Manajemen</a:t>
          </a:r>
          <a:r>
            <a:rPr lang="en-US" sz="2000" dirty="0" smtClean="0"/>
            <a:t> </a:t>
          </a:r>
          <a:r>
            <a:rPr lang="en-US" sz="2000" dirty="0" err="1" smtClean="0"/>
            <a:t>konfigurasi</a:t>
          </a:r>
          <a:endParaRPr lang="en-US" sz="2000" dirty="0"/>
        </a:p>
      </dgm:t>
    </dgm:pt>
    <dgm:pt modelId="{B69A7A30-A7FE-49D2-8355-B49A29B223AF}" type="parTrans" cxnId="{CDBC14C7-9908-40A6-81E3-FAFAD3B7CCB7}">
      <dgm:prSet/>
      <dgm:spPr/>
      <dgm:t>
        <a:bodyPr/>
        <a:lstStyle/>
        <a:p>
          <a:endParaRPr lang="en-US"/>
        </a:p>
      </dgm:t>
    </dgm:pt>
    <dgm:pt modelId="{DD63DC1B-72FF-45F6-81FC-91AE9EAC2B44}" type="sibTrans" cxnId="{CDBC14C7-9908-40A6-81E3-FAFAD3B7CCB7}">
      <dgm:prSet/>
      <dgm:spPr/>
      <dgm:t>
        <a:bodyPr/>
        <a:lstStyle/>
        <a:p>
          <a:endParaRPr lang="en-US"/>
        </a:p>
      </dgm:t>
    </dgm:pt>
    <dgm:pt modelId="{539DDAFD-BA69-4D98-B48E-50E2C4F20D28}">
      <dgm:prSet phldrT="[Text]" custT="1"/>
      <dgm:spPr/>
      <dgm:t>
        <a:bodyPr/>
        <a:lstStyle/>
        <a:p>
          <a:r>
            <a:rPr lang="en-US" sz="2000" dirty="0" smtClean="0"/>
            <a:t>System Engineering</a:t>
          </a:r>
          <a:endParaRPr lang="en-US" sz="2000" dirty="0"/>
        </a:p>
      </dgm:t>
    </dgm:pt>
    <dgm:pt modelId="{A3DA5494-B9A5-4F04-BF6A-4E34FE6693E9}" type="parTrans" cxnId="{AF494D56-FA97-4CCA-98B0-85142B7373A6}">
      <dgm:prSet/>
      <dgm:spPr/>
      <dgm:t>
        <a:bodyPr/>
        <a:lstStyle/>
        <a:p>
          <a:endParaRPr lang="en-US"/>
        </a:p>
      </dgm:t>
    </dgm:pt>
    <dgm:pt modelId="{E7329A4C-3042-4CD2-A49F-453593138FF6}" type="sibTrans" cxnId="{AF494D56-FA97-4CCA-98B0-85142B7373A6}">
      <dgm:prSet/>
      <dgm:spPr/>
      <dgm:t>
        <a:bodyPr/>
        <a:lstStyle/>
        <a:p>
          <a:endParaRPr lang="en-US"/>
        </a:p>
      </dgm:t>
    </dgm:pt>
    <dgm:pt modelId="{EDE07610-6481-4982-A3BB-714AC2EFD226}">
      <dgm:prSet phldrT="[Text]" custT="1"/>
      <dgm:spPr/>
      <dgm:t>
        <a:bodyPr/>
        <a:lstStyle/>
        <a:p>
          <a:r>
            <a:rPr lang="en-US" sz="2000" dirty="0" err="1" smtClean="0"/>
            <a:t>Topologi</a:t>
          </a:r>
          <a:r>
            <a:rPr lang="en-US" sz="2000" dirty="0" smtClean="0"/>
            <a:t> </a:t>
          </a:r>
          <a:r>
            <a:rPr lang="en-US" sz="2000" dirty="0" err="1" smtClean="0"/>
            <a:t>sistem</a:t>
          </a:r>
          <a:r>
            <a:rPr lang="en-US" sz="2000" dirty="0" smtClean="0"/>
            <a:t>, </a:t>
          </a:r>
          <a:r>
            <a:rPr lang="en-US" sz="2000" dirty="0" err="1" smtClean="0"/>
            <a:t>Instalasi</a:t>
          </a:r>
          <a:r>
            <a:rPr lang="en-US" sz="2000" dirty="0" smtClean="0"/>
            <a:t>, </a:t>
          </a:r>
          <a:r>
            <a:rPr lang="en-US" sz="2000" dirty="0" err="1" smtClean="0"/>
            <a:t>Perawatan</a:t>
          </a:r>
          <a:endParaRPr lang="en-US" sz="2000" dirty="0"/>
        </a:p>
      </dgm:t>
    </dgm:pt>
    <dgm:pt modelId="{1A251CF3-AD64-4C51-9406-C7E762F74D8E}" type="parTrans" cxnId="{124A7CBC-9E03-4E02-9605-EA4487B64633}">
      <dgm:prSet/>
      <dgm:spPr/>
      <dgm:t>
        <a:bodyPr/>
        <a:lstStyle/>
        <a:p>
          <a:endParaRPr lang="en-US"/>
        </a:p>
      </dgm:t>
    </dgm:pt>
    <dgm:pt modelId="{A60D9C52-84F1-4D90-B4C8-0920BC2E7717}" type="sibTrans" cxnId="{124A7CBC-9E03-4E02-9605-EA4487B64633}">
      <dgm:prSet/>
      <dgm:spPr/>
      <dgm:t>
        <a:bodyPr/>
        <a:lstStyle/>
        <a:p>
          <a:endParaRPr lang="en-US"/>
        </a:p>
      </dgm:t>
    </dgm:pt>
    <dgm:pt modelId="{3E3CC3F1-EF91-4060-B13E-F93D3381CAC7}">
      <dgm:prSet phldrT="[Text]" custT="1"/>
      <dgm:spPr/>
      <dgm:t>
        <a:bodyPr/>
        <a:lstStyle/>
        <a:p>
          <a:r>
            <a:rPr lang="en-US" sz="2000" dirty="0" err="1" smtClean="0"/>
            <a:t>Arsitek</a:t>
          </a:r>
          <a:r>
            <a:rPr lang="en-US" sz="2000" dirty="0" smtClean="0"/>
            <a:t> </a:t>
          </a:r>
          <a:r>
            <a:rPr lang="en-US" sz="2000" dirty="0" err="1" smtClean="0"/>
            <a:t>sistem</a:t>
          </a:r>
          <a:endParaRPr lang="en-US" sz="2000" dirty="0"/>
        </a:p>
      </dgm:t>
    </dgm:pt>
    <dgm:pt modelId="{45F01FF1-3E09-4208-BDC0-F7CFA9F79BDD}" type="parTrans" cxnId="{421EE266-65E1-4521-B049-E053FB7F7EB2}">
      <dgm:prSet/>
      <dgm:spPr/>
      <dgm:t>
        <a:bodyPr/>
        <a:lstStyle/>
        <a:p>
          <a:endParaRPr lang="en-US"/>
        </a:p>
      </dgm:t>
    </dgm:pt>
    <dgm:pt modelId="{65201D47-B5D9-4A24-8E26-129A370FCEAC}" type="sibTrans" cxnId="{421EE266-65E1-4521-B049-E053FB7F7EB2}">
      <dgm:prSet/>
      <dgm:spPr/>
      <dgm:t>
        <a:bodyPr/>
        <a:lstStyle/>
        <a:p>
          <a:endParaRPr lang="en-US"/>
        </a:p>
      </dgm:t>
    </dgm:pt>
    <dgm:pt modelId="{2510DB55-E943-45B7-A564-BF10F888CD4F}">
      <dgm:prSet phldrT="[Text]" custT="1"/>
      <dgm:spPr/>
      <dgm:t>
        <a:bodyPr/>
        <a:lstStyle/>
        <a:p>
          <a:r>
            <a:rPr lang="en-US" sz="2000" i="1" dirty="0" smtClean="0"/>
            <a:t>Concurrency</a:t>
          </a:r>
          <a:r>
            <a:rPr lang="en-US" sz="2000" dirty="0" smtClean="0"/>
            <a:t>, </a:t>
          </a:r>
          <a:r>
            <a:rPr lang="en-US" sz="2000" dirty="0" err="1" smtClean="0"/>
            <a:t>komunikasi</a:t>
          </a:r>
          <a:r>
            <a:rPr lang="en-US" sz="2000" dirty="0" smtClean="0"/>
            <a:t>, </a:t>
          </a:r>
          <a:r>
            <a:rPr lang="en-US" sz="2000" dirty="0" err="1" smtClean="0"/>
            <a:t>sinkronisasi</a:t>
          </a:r>
          <a:endParaRPr lang="en-US" sz="2000" dirty="0"/>
        </a:p>
      </dgm:t>
    </dgm:pt>
    <dgm:pt modelId="{B74701F0-7C95-423B-884A-246E1AED6BB3}" type="parTrans" cxnId="{7F54E1B1-1535-4B4A-9C46-6B210903D026}">
      <dgm:prSet/>
      <dgm:spPr/>
      <dgm:t>
        <a:bodyPr/>
        <a:lstStyle/>
        <a:p>
          <a:endParaRPr lang="en-US"/>
        </a:p>
      </dgm:t>
    </dgm:pt>
    <dgm:pt modelId="{064CDD74-0D58-42B4-9111-86186B83AA94}" type="sibTrans" cxnId="{7F54E1B1-1535-4B4A-9C46-6B210903D026}">
      <dgm:prSet/>
      <dgm:spPr/>
      <dgm:t>
        <a:bodyPr/>
        <a:lstStyle/>
        <a:p>
          <a:endParaRPr lang="en-US"/>
        </a:p>
      </dgm:t>
    </dgm:pt>
    <dgm:pt modelId="{AAFD6383-7727-4CB2-9530-0CE7ED20F28F}">
      <dgm:prSet phldrT="[Text]" custT="1"/>
      <dgm:spPr/>
      <dgm:t>
        <a:bodyPr/>
        <a:lstStyle/>
        <a:p>
          <a:r>
            <a:rPr lang="en-US" sz="2000" dirty="0" err="1" smtClean="0"/>
            <a:t>Arsitek</a:t>
          </a:r>
          <a:r>
            <a:rPr lang="en-US" sz="2000" dirty="0" smtClean="0"/>
            <a:t> </a:t>
          </a:r>
          <a:r>
            <a:rPr lang="en-US" sz="2000" dirty="0" err="1" smtClean="0"/>
            <a:t>sistem</a:t>
          </a:r>
          <a:endParaRPr lang="en-US" sz="2000" dirty="0"/>
        </a:p>
      </dgm:t>
    </dgm:pt>
    <dgm:pt modelId="{D00CA429-BCBA-4EC9-B2A6-2B25E7CC1E60}" type="sibTrans" cxnId="{D9DCF902-67B6-42D7-966D-4ABE7EFF0E63}">
      <dgm:prSet/>
      <dgm:spPr/>
      <dgm:t>
        <a:bodyPr/>
        <a:lstStyle/>
        <a:p>
          <a:endParaRPr lang="en-US"/>
        </a:p>
      </dgm:t>
    </dgm:pt>
    <dgm:pt modelId="{E62708AD-1747-40DE-9BFC-50A1C6408F05}" type="parTrans" cxnId="{D9DCF902-67B6-42D7-966D-4ABE7EFF0E63}">
      <dgm:prSet/>
      <dgm:spPr/>
      <dgm:t>
        <a:bodyPr/>
        <a:lstStyle/>
        <a:p>
          <a:endParaRPr lang="en-US"/>
        </a:p>
      </dgm:t>
    </dgm:pt>
    <dgm:pt modelId="{BCC0ACDB-6F76-4B37-9318-551323C3D65C}" type="pres">
      <dgm:prSet presAssocID="{7E8F040F-3F7B-41F5-9914-F00BE2A2BDF8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6CF6669-7C9E-4D2E-8C4F-01181F33778E}" type="pres">
      <dgm:prSet presAssocID="{7E8F040F-3F7B-41F5-9914-F00BE2A2BDF8}" presName="children" presStyleCnt="0"/>
      <dgm:spPr/>
    </dgm:pt>
    <dgm:pt modelId="{185EF692-7B69-42A7-A455-D727B54EA566}" type="pres">
      <dgm:prSet presAssocID="{7E8F040F-3F7B-41F5-9914-F00BE2A2BDF8}" presName="child1group" presStyleCnt="0"/>
      <dgm:spPr/>
    </dgm:pt>
    <dgm:pt modelId="{8AA5CEF4-2932-427F-A2C5-BED451D76865}" type="pres">
      <dgm:prSet presAssocID="{7E8F040F-3F7B-41F5-9914-F00BE2A2BDF8}" presName="child1" presStyleLbl="bgAcc1" presStyleIdx="0" presStyleCnt="4" custScaleX="138150"/>
      <dgm:spPr/>
      <dgm:t>
        <a:bodyPr/>
        <a:lstStyle/>
        <a:p>
          <a:endParaRPr lang="en-US"/>
        </a:p>
      </dgm:t>
    </dgm:pt>
    <dgm:pt modelId="{DCA66CFE-0CC0-4AD6-A570-59CB6AEABB9A}" type="pres">
      <dgm:prSet presAssocID="{7E8F040F-3F7B-41F5-9914-F00BE2A2BDF8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82CCE8-AF68-43C5-B71C-C7C78A643CAE}" type="pres">
      <dgm:prSet presAssocID="{7E8F040F-3F7B-41F5-9914-F00BE2A2BDF8}" presName="child2group" presStyleCnt="0"/>
      <dgm:spPr/>
    </dgm:pt>
    <dgm:pt modelId="{F8C72024-A811-4DD1-B015-982EE05EE173}" type="pres">
      <dgm:prSet presAssocID="{7E8F040F-3F7B-41F5-9914-F00BE2A2BDF8}" presName="child2" presStyleLbl="bgAcc1" presStyleIdx="1" presStyleCnt="4" custScaleX="135425"/>
      <dgm:spPr/>
      <dgm:t>
        <a:bodyPr/>
        <a:lstStyle/>
        <a:p>
          <a:endParaRPr lang="en-US"/>
        </a:p>
      </dgm:t>
    </dgm:pt>
    <dgm:pt modelId="{A6C20BD0-7970-4D26-97F4-020DE6543145}" type="pres">
      <dgm:prSet presAssocID="{7E8F040F-3F7B-41F5-9914-F00BE2A2BDF8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8FFDCF-B918-466A-B008-C6FC51702A24}" type="pres">
      <dgm:prSet presAssocID="{7E8F040F-3F7B-41F5-9914-F00BE2A2BDF8}" presName="child3group" presStyleCnt="0"/>
      <dgm:spPr/>
    </dgm:pt>
    <dgm:pt modelId="{EB8A9272-DC02-4B3A-B791-7EDA7B971E5C}" type="pres">
      <dgm:prSet presAssocID="{7E8F040F-3F7B-41F5-9914-F00BE2A2BDF8}" presName="child3" presStyleLbl="bgAcc1" presStyleIdx="2" presStyleCnt="4" custScaleX="140681"/>
      <dgm:spPr/>
      <dgm:t>
        <a:bodyPr/>
        <a:lstStyle/>
        <a:p>
          <a:endParaRPr lang="en-US"/>
        </a:p>
      </dgm:t>
    </dgm:pt>
    <dgm:pt modelId="{13C379A5-81DA-401E-8F26-EB356800A701}" type="pres">
      <dgm:prSet presAssocID="{7E8F040F-3F7B-41F5-9914-F00BE2A2BDF8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33E468-297E-480D-BD13-6BCBB0B4818F}" type="pres">
      <dgm:prSet presAssocID="{7E8F040F-3F7B-41F5-9914-F00BE2A2BDF8}" presName="child4group" presStyleCnt="0"/>
      <dgm:spPr/>
    </dgm:pt>
    <dgm:pt modelId="{489CFFC4-5B0B-4CFB-ADBB-9795EA1725D0}" type="pres">
      <dgm:prSet presAssocID="{7E8F040F-3F7B-41F5-9914-F00BE2A2BDF8}" presName="child4" presStyleLbl="bgAcc1" presStyleIdx="3" presStyleCnt="4" custScaleX="129586"/>
      <dgm:spPr/>
      <dgm:t>
        <a:bodyPr/>
        <a:lstStyle/>
        <a:p>
          <a:endParaRPr lang="en-US"/>
        </a:p>
      </dgm:t>
    </dgm:pt>
    <dgm:pt modelId="{325ABDB0-7F79-400C-8B5D-6CA945B1EADE}" type="pres">
      <dgm:prSet presAssocID="{7E8F040F-3F7B-41F5-9914-F00BE2A2BDF8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660303-7957-4250-B334-DA6CBB0FAEF9}" type="pres">
      <dgm:prSet presAssocID="{7E8F040F-3F7B-41F5-9914-F00BE2A2BDF8}" presName="childPlaceholder" presStyleCnt="0"/>
      <dgm:spPr/>
    </dgm:pt>
    <dgm:pt modelId="{CDB56C77-FB7F-4F1B-95C6-191CA20A0AA4}" type="pres">
      <dgm:prSet presAssocID="{7E8F040F-3F7B-41F5-9914-F00BE2A2BDF8}" presName="circle" presStyleCnt="0"/>
      <dgm:spPr/>
    </dgm:pt>
    <dgm:pt modelId="{A8738BE8-F23C-411D-8FE0-B79D28CC8534}" type="pres">
      <dgm:prSet presAssocID="{7E8F040F-3F7B-41F5-9914-F00BE2A2BDF8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A25C36-5FB5-4620-AA59-E520D1FA3CF3}" type="pres">
      <dgm:prSet presAssocID="{7E8F040F-3F7B-41F5-9914-F00BE2A2BDF8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0D401C-9378-4B0A-A1D1-3835BC4CC352}" type="pres">
      <dgm:prSet presAssocID="{7E8F040F-3F7B-41F5-9914-F00BE2A2BDF8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ECE11D-266D-49BA-A466-B7A954472E1D}" type="pres">
      <dgm:prSet presAssocID="{7E8F040F-3F7B-41F5-9914-F00BE2A2BDF8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CC1105-109B-41BD-84C6-FF6D57361969}" type="pres">
      <dgm:prSet presAssocID="{7E8F040F-3F7B-41F5-9914-F00BE2A2BDF8}" presName="quadrantPlaceholder" presStyleCnt="0"/>
      <dgm:spPr/>
    </dgm:pt>
    <dgm:pt modelId="{7FC8984F-323E-4DC2-B876-17BB0E124A57}" type="pres">
      <dgm:prSet presAssocID="{7E8F040F-3F7B-41F5-9914-F00BE2A2BDF8}" presName="center1" presStyleLbl="fgShp" presStyleIdx="0" presStyleCnt="2"/>
      <dgm:spPr/>
    </dgm:pt>
    <dgm:pt modelId="{CA5906E2-2C87-44EC-9AF5-5FA40CCFC85A}" type="pres">
      <dgm:prSet presAssocID="{7E8F040F-3F7B-41F5-9914-F00BE2A2BDF8}" presName="center2" presStyleLbl="fgShp" presStyleIdx="1" presStyleCnt="2"/>
      <dgm:spPr/>
    </dgm:pt>
  </dgm:ptLst>
  <dgm:cxnLst>
    <dgm:cxn modelId="{97B5C4EA-31D1-42B1-A6AC-1F6253178FFD}" type="presOf" srcId="{AAFD6383-7727-4CB2-9530-0CE7ED20F28F}" destId="{DCA66CFE-0CC0-4AD6-A570-59CB6AEABB9A}" srcOrd="1" destOrd="0" presId="urn:microsoft.com/office/officeart/2005/8/layout/cycle4#1"/>
    <dgm:cxn modelId="{79994B5A-ACA1-401E-B91D-9108052BD5D5}" srcId="{7E8F040F-3F7B-41F5-9914-F00BE2A2BDF8}" destId="{4CDC5412-CB29-4EA6-8371-4BD01ACBC173}" srcOrd="0" destOrd="0" parTransId="{8FB23D3C-8122-4E17-90D1-83EA574361F9}" sibTransId="{9556E98A-1C26-4DE8-BF37-051DAD853872}"/>
    <dgm:cxn modelId="{7F54E1B1-1535-4B4A-9C46-6B210903D026}" srcId="{89B6CEC3-DB06-4B67-96D5-836DBC4BFD2D}" destId="{2510DB55-E943-45B7-A564-BF10F888CD4F}" srcOrd="1" destOrd="0" parTransId="{B74701F0-7C95-423B-884A-246E1AED6BB3}" sibTransId="{064CDD74-0D58-42B4-9111-86186B83AA94}"/>
    <dgm:cxn modelId="{93D69531-FA90-4772-8E97-0BCC5A587376}" type="presOf" srcId="{AAFD6383-7727-4CB2-9530-0CE7ED20F28F}" destId="{8AA5CEF4-2932-427F-A2C5-BED451D76865}" srcOrd="0" destOrd="0" presId="urn:microsoft.com/office/officeart/2005/8/layout/cycle4#1"/>
    <dgm:cxn modelId="{4E52E50E-40CB-4F01-BE80-853199531FBD}" srcId="{5EF4D3B6-22E1-4CDF-9B06-EDB405BA11EA}" destId="{0790F426-4D8C-4E90-A768-61830D5FF295}" srcOrd="0" destOrd="0" parTransId="{8BC81B72-CA53-4D7E-ABD2-B471D1DF3255}" sibTransId="{0BC969B7-B782-4E7F-97E4-8CE3945B5785}"/>
    <dgm:cxn modelId="{01C0451C-17C6-4226-AB4F-DA6C87ECA18C}" type="presOf" srcId="{5E9ADE6F-53C0-4BE8-907A-5E364A411894}" destId="{A6C20BD0-7970-4D26-97F4-020DE6543145}" srcOrd="1" destOrd="1" presId="urn:microsoft.com/office/officeart/2005/8/layout/cycle4#1"/>
    <dgm:cxn modelId="{00AEE316-240C-45DA-AEF6-0AC9571AEC96}" type="presOf" srcId="{0790F426-4D8C-4E90-A768-61830D5FF295}" destId="{F8C72024-A811-4DD1-B015-982EE05EE173}" srcOrd="0" destOrd="0" presId="urn:microsoft.com/office/officeart/2005/8/layout/cycle4#1"/>
    <dgm:cxn modelId="{F7254B64-A8E5-4E44-AD6A-CB97DA489337}" type="presOf" srcId="{5EF4D3B6-22E1-4CDF-9B06-EDB405BA11EA}" destId="{04A25C36-5FB5-4620-AA59-E520D1FA3CF3}" srcOrd="0" destOrd="0" presId="urn:microsoft.com/office/officeart/2005/8/layout/cycle4#1"/>
    <dgm:cxn modelId="{27D0A02C-F690-4DA5-BC61-8D7FFE8A73A1}" type="presOf" srcId="{2510DB55-E943-45B7-A564-BF10F888CD4F}" destId="{489CFFC4-5B0B-4CFB-ADBB-9795EA1725D0}" srcOrd="0" destOrd="1" presId="urn:microsoft.com/office/officeart/2005/8/layout/cycle4#1"/>
    <dgm:cxn modelId="{A477C925-9090-4755-B7B2-3F39B362C47E}" type="presOf" srcId="{3E3CC3F1-EF91-4060-B13E-F93D3381CAC7}" destId="{489CFFC4-5B0B-4CFB-ADBB-9795EA1725D0}" srcOrd="0" destOrd="0" presId="urn:microsoft.com/office/officeart/2005/8/layout/cycle4#1"/>
    <dgm:cxn modelId="{82D14407-3303-4B3E-86DC-AD95F5D993F4}" type="presOf" srcId="{EDE07610-6481-4982-A3BB-714AC2EFD226}" destId="{13C379A5-81DA-401E-8F26-EB356800A701}" srcOrd="1" destOrd="1" presId="urn:microsoft.com/office/officeart/2005/8/layout/cycle4#1"/>
    <dgm:cxn modelId="{CDBC14C7-9908-40A6-81E3-FAFAD3B7CCB7}" srcId="{5EF4D3B6-22E1-4CDF-9B06-EDB405BA11EA}" destId="{5E9ADE6F-53C0-4BE8-907A-5E364A411894}" srcOrd="1" destOrd="0" parTransId="{B69A7A30-A7FE-49D2-8355-B49A29B223AF}" sibTransId="{DD63DC1B-72FF-45F6-81FC-91AE9EAC2B44}"/>
    <dgm:cxn modelId="{366476FA-3F77-4F71-81BC-0B3FF6F7D316}" type="presOf" srcId="{0790F426-4D8C-4E90-A768-61830D5FF295}" destId="{A6C20BD0-7970-4D26-97F4-020DE6543145}" srcOrd="1" destOrd="0" presId="urn:microsoft.com/office/officeart/2005/8/layout/cycle4#1"/>
    <dgm:cxn modelId="{D9DCF902-67B6-42D7-966D-4ABE7EFF0E63}" srcId="{4CDC5412-CB29-4EA6-8371-4BD01ACBC173}" destId="{AAFD6383-7727-4CB2-9530-0CE7ED20F28F}" srcOrd="0" destOrd="0" parTransId="{E62708AD-1747-40DE-9BFC-50A1C6408F05}" sibTransId="{D00CA429-BCBA-4EC9-B2A6-2B25E7CC1E60}"/>
    <dgm:cxn modelId="{0D8EC2A4-B23C-48D9-88D1-F54AFE11A880}" type="presOf" srcId="{2510DB55-E943-45B7-A564-BF10F888CD4F}" destId="{325ABDB0-7F79-400C-8B5D-6CA945B1EADE}" srcOrd="1" destOrd="1" presId="urn:microsoft.com/office/officeart/2005/8/layout/cycle4#1"/>
    <dgm:cxn modelId="{105C3944-B60F-42A6-8F13-141677B2ABCC}" type="presOf" srcId="{89B6CEC3-DB06-4B67-96D5-836DBC4BFD2D}" destId="{78ECE11D-266D-49BA-A466-B7A954472E1D}" srcOrd="0" destOrd="0" presId="urn:microsoft.com/office/officeart/2005/8/layout/cycle4#1"/>
    <dgm:cxn modelId="{3141A419-BC04-4A25-8871-9827C6F5196E}" type="presOf" srcId="{EDE07610-6481-4982-A3BB-714AC2EFD226}" destId="{EB8A9272-DC02-4B3A-B791-7EDA7B971E5C}" srcOrd="0" destOrd="1" presId="urn:microsoft.com/office/officeart/2005/8/layout/cycle4#1"/>
    <dgm:cxn modelId="{421EE266-65E1-4521-B049-E053FB7F7EB2}" srcId="{89B6CEC3-DB06-4B67-96D5-836DBC4BFD2D}" destId="{3E3CC3F1-EF91-4060-B13E-F93D3381CAC7}" srcOrd="0" destOrd="0" parTransId="{45F01FF1-3E09-4208-BDC0-F7CFA9F79BDD}" sibTransId="{65201D47-B5D9-4A24-8E26-129A370FCEAC}"/>
    <dgm:cxn modelId="{2EF19CE7-71F7-417C-A121-1C04E4A978C0}" srcId="{7E8F040F-3F7B-41F5-9914-F00BE2A2BDF8}" destId="{89B6CEC3-DB06-4B67-96D5-836DBC4BFD2D}" srcOrd="3" destOrd="0" parTransId="{4F7D0821-D6AF-4013-BD28-795AE1A0F681}" sibTransId="{FEF46537-6F84-4334-B0B9-9AD404E2E8CB}"/>
    <dgm:cxn modelId="{E0A778C7-6403-42BF-89A2-F29C44CFBB35}" type="presOf" srcId="{539DDAFD-BA69-4D98-B48E-50E2C4F20D28}" destId="{13C379A5-81DA-401E-8F26-EB356800A701}" srcOrd="1" destOrd="0" presId="urn:microsoft.com/office/officeart/2005/8/layout/cycle4#1"/>
    <dgm:cxn modelId="{7D24EBB7-EAAD-4FAA-B89B-9F3EBAD83ACA}" type="presOf" srcId="{7E8F040F-3F7B-41F5-9914-F00BE2A2BDF8}" destId="{BCC0ACDB-6F76-4B37-9318-551323C3D65C}" srcOrd="0" destOrd="0" presId="urn:microsoft.com/office/officeart/2005/8/layout/cycle4#1"/>
    <dgm:cxn modelId="{B8CA4E22-0D64-4137-8CDB-D6F4A63BFE92}" type="presOf" srcId="{59031D4C-516B-4F36-94EF-BD44984654CD}" destId="{8AA5CEF4-2932-427F-A2C5-BED451D76865}" srcOrd="0" destOrd="1" presId="urn:microsoft.com/office/officeart/2005/8/layout/cycle4#1"/>
    <dgm:cxn modelId="{124A7CBC-9E03-4E02-9605-EA4487B64633}" srcId="{337BAEC2-8CAB-4E0E-BB7E-3589E6F745CA}" destId="{EDE07610-6481-4982-A3BB-714AC2EFD226}" srcOrd="1" destOrd="0" parTransId="{1A251CF3-AD64-4C51-9406-C7E762F74D8E}" sibTransId="{A60D9C52-84F1-4D90-B4C8-0920BC2E7717}"/>
    <dgm:cxn modelId="{D0A6A8CE-75A1-49E7-B31E-A3BFB5EE911B}" type="presOf" srcId="{5E9ADE6F-53C0-4BE8-907A-5E364A411894}" destId="{F8C72024-A811-4DD1-B015-982EE05EE173}" srcOrd="0" destOrd="1" presId="urn:microsoft.com/office/officeart/2005/8/layout/cycle4#1"/>
    <dgm:cxn modelId="{4B483438-D941-4BB5-A86E-333B907C48B2}" type="presOf" srcId="{3E3CC3F1-EF91-4060-B13E-F93D3381CAC7}" destId="{325ABDB0-7F79-400C-8B5D-6CA945B1EADE}" srcOrd="1" destOrd="0" presId="urn:microsoft.com/office/officeart/2005/8/layout/cycle4#1"/>
    <dgm:cxn modelId="{93928E19-ED02-4EEC-8E74-F471EE9E221B}" type="presOf" srcId="{4CDC5412-CB29-4EA6-8371-4BD01ACBC173}" destId="{A8738BE8-F23C-411D-8FE0-B79D28CC8534}" srcOrd="0" destOrd="0" presId="urn:microsoft.com/office/officeart/2005/8/layout/cycle4#1"/>
    <dgm:cxn modelId="{37C1CEC6-A662-4BA6-9F7D-592E510590BB}" type="presOf" srcId="{59031D4C-516B-4F36-94EF-BD44984654CD}" destId="{DCA66CFE-0CC0-4AD6-A570-59CB6AEABB9A}" srcOrd="1" destOrd="1" presId="urn:microsoft.com/office/officeart/2005/8/layout/cycle4#1"/>
    <dgm:cxn modelId="{5272E361-4A14-467C-A272-E1849EC65A88}" srcId="{7E8F040F-3F7B-41F5-9914-F00BE2A2BDF8}" destId="{337BAEC2-8CAB-4E0E-BB7E-3589E6F745CA}" srcOrd="2" destOrd="0" parTransId="{E94390BE-353E-488A-A009-B59D6722DE08}" sibTransId="{A4C33F36-E1D8-490E-ABF9-7364C3A9EB8E}"/>
    <dgm:cxn modelId="{CFEFF6F9-4492-4317-939B-54CAFA22A788}" srcId="{7E8F040F-3F7B-41F5-9914-F00BE2A2BDF8}" destId="{5EF4D3B6-22E1-4CDF-9B06-EDB405BA11EA}" srcOrd="1" destOrd="0" parTransId="{1F6C38AF-4DCE-409D-84A6-62DA000F7447}" sibTransId="{E57EE14B-50D5-4CB1-BC73-061DE90A24A5}"/>
    <dgm:cxn modelId="{22A1AFE2-B221-4136-84BD-B8D9D8603340}" type="presOf" srcId="{539DDAFD-BA69-4D98-B48E-50E2C4F20D28}" destId="{EB8A9272-DC02-4B3A-B791-7EDA7B971E5C}" srcOrd="0" destOrd="0" presId="urn:microsoft.com/office/officeart/2005/8/layout/cycle4#1"/>
    <dgm:cxn modelId="{043E9BDA-40C0-427F-A4F3-CD2A9BB465EC}" type="presOf" srcId="{337BAEC2-8CAB-4E0E-BB7E-3589E6F745CA}" destId="{000D401C-9378-4B0A-A1D1-3835BC4CC352}" srcOrd="0" destOrd="0" presId="urn:microsoft.com/office/officeart/2005/8/layout/cycle4#1"/>
    <dgm:cxn modelId="{AF494D56-FA97-4CCA-98B0-85142B7373A6}" srcId="{337BAEC2-8CAB-4E0E-BB7E-3589E6F745CA}" destId="{539DDAFD-BA69-4D98-B48E-50E2C4F20D28}" srcOrd="0" destOrd="0" parTransId="{A3DA5494-B9A5-4F04-BF6A-4E34FE6693E9}" sibTransId="{E7329A4C-3042-4CD2-A49F-453593138FF6}"/>
    <dgm:cxn modelId="{F8FA937B-9280-4F3F-A418-0F59FCB41828}" srcId="{4CDC5412-CB29-4EA6-8371-4BD01ACBC173}" destId="{59031D4C-516B-4F36-94EF-BD44984654CD}" srcOrd="1" destOrd="0" parTransId="{E79D616A-6FD1-4E2B-A3DB-447B732ED693}" sibTransId="{25294703-01A5-4924-AA30-85F674637DFD}"/>
    <dgm:cxn modelId="{96897419-E6F2-4F1A-9E12-81D8FD23DD5E}" type="presParOf" srcId="{BCC0ACDB-6F76-4B37-9318-551323C3D65C}" destId="{76CF6669-7C9E-4D2E-8C4F-01181F33778E}" srcOrd="0" destOrd="0" presId="urn:microsoft.com/office/officeart/2005/8/layout/cycle4#1"/>
    <dgm:cxn modelId="{F4BD4739-1560-4CC8-A7A7-EB61215EA387}" type="presParOf" srcId="{76CF6669-7C9E-4D2E-8C4F-01181F33778E}" destId="{185EF692-7B69-42A7-A455-D727B54EA566}" srcOrd="0" destOrd="0" presId="urn:microsoft.com/office/officeart/2005/8/layout/cycle4#1"/>
    <dgm:cxn modelId="{B69607E4-90FC-4215-AD7F-1594B488DBE3}" type="presParOf" srcId="{185EF692-7B69-42A7-A455-D727B54EA566}" destId="{8AA5CEF4-2932-427F-A2C5-BED451D76865}" srcOrd="0" destOrd="0" presId="urn:microsoft.com/office/officeart/2005/8/layout/cycle4#1"/>
    <dgm:cxn modelId="{30183240-C7DD-4C61-807F-5B19946F0CF9}" type="presParOf" srcId="{185EF692-7B69-42A7-A455-D727B54EA566}" destId="{DCA66CFE-0CC0-4AD6-A570-59CB6AEABB9A}" srcOrd="1" destOrd="0" presId="urn:microsoft.com/office/officeart/2005/8/layout/cycle4#1"/>
    <dgm:cxn modelId="{9BCADDCB-D153-41BB-B36A-9F2D5868732B}" type="presParOf" srcId="{76CF6669-7C9E-4D2E-8C4F-01181F33778E}" destId="{3082CCE8-AF68-43C5-B71C-C7C78A643CAE}" srcOrd="1" destOrd="0" presId="urn:microsoft.com/office/officeart/2005/8/layout/cycle4#1"/>
    <dgm:cxn modelId="{3ACB9C73-81BA-4141-A8C3-7FB66E1A19F2}" type="presParOf" srcId="{3082CCE8-AF68-43C5-B71C-C7C78A643CAE}" destId="{F8C72024-A811-4DD1-B015-982EE05EE173}" srcOrd="0" destOrd="0" presId="urn:microsoft.com/office/officeart/2005/8/layout/cycle4#1"/>
    <dgm:cxn modelId="{BA6858A8-5741-43FE-A00D-D8B3749DC203}" type="presParOf" srcId="{3082CCE8-AF68-43C5-B71C-C7C78A643CAE}" destId="{A6C20BD0-7970-4D26-97F4-020DE6543145}" srcOrd="1" destOrd="0" presId="urn:microsoft.com/office/officeart/2005/8/layout/cycle4#1"/>
    <dgm:cxn modelId="{48A84DB6-1931-469C-BDD0-D1B5CDD04C6A}" type="presParOf" srcId="{76CF6669-7C9E-4D2E-8C4F-01181F33778E}" destId="{778FFDCF-B918-466A-B008-C6FC51702A24}" srcOrd="2" destOrd="0" presId="urn:microsoft.com/office/officeart/2005/8/layout/cycle4#1"/>
    <dgm:cxn modelId="{1E94B26F-C87C-4539-B958-90DA53932BC0}" type="presParOf" srcId="{778FFDCF-B918-466A-B008-C6FC51702A24}" destId="{EB8A9272-DC02-4B3A-B791-7EDA7B971E5C}" srcOrd="0" destOrd="0" presId="urn:microsoft.com/office/officeart/2005/8/layout/cycle4#1"/>
    <dgm:cxn modelId="{60BBAF82-724A-46B1-BB85-B4CFF2A433ED}" type="presParOf" srcId="{778FFDCF-B918-466A-B008-C6FC51702A24}" destId="{13C379A5-81DA-401E-8F26-EB356800A701}" srcOrd="1" destOrd="0" presId="urn:microsoft.com/office/officeart/2005/8/layout/cycle4#1"/>
    <dgm:cxn modelId="{8903D1CE-6C7A-4C15-B9A7-602A91EC915E}" type="presParOf" srcId="{76CF6669-7C9E-4D2E-8C4F-01181F33778E}" destId="{EF33E468-297E-480D-BD13-6BCBB0B4818F}" srcOrd="3" destOrd="0" presId="urn:microsoft.com/office/officeart/2005/8/layout/cycle4#1"/>
    <dgm:cxn modelId="{09744608-FB5B-466B-8C3E-B6769AB958FB}" type="presParOf" srcId="{EF33E468-297E-480D-BD13-6BCBB0B4818F}" destId="{489CFFC4-5B0B-4CFB-ADBB-9795EA1725D0}" srcOrd="0" destOrd="0" presId="urn:microsoft.com/office/officeart/2005/8/layout/cycle4#1"/>
    <dgm:cxn modelId="{7F265CBC-D3B4-420E-B7C7-CA8AF2EFEA51}" type="presParOf" srcId="{EF33E468-297E-480D-BD13-6BCBB0B4818F}" destId="{325ABDB0-7F79-400C-8B5D-6CA945B1EADE}" srcOrd="1" destOrd="0" presId="urn:microsoft.com/office/officeart/2005/8/layout/cycle4#1"/>
    <dgm:cxn modelId="{157616A3-1C61-43F5-A7A1-2533CA09C678}" type="presParOf" srcId="{76CF6669-7C9E-4D2E-8C4F-01181F33778E}" destId="{ED660303-7957-4250-B334-DA6CBB0FAEF9}" srcOrd="4" destOrd="0" presId="urn:microsoft.com/office/officeart/2005/8/layout/cycle4#1"/>
    <dgm:cxn modelId="{9BF2DA8A-04AB-4505-88BC-EBD51F3135F0}" type="presParOf" srcId="{BCC0ACDB-6F76-4B37-9318-551323C3D65C}" destId="{CDB56C77-FB7F-4F1B-95C6-191CA20A0AA4}" srcOrd="1" destOrd="0" presId="urn:microsoft.com/office/officeart/2005/8/layout/cycle4#1"/>
    <dgm:cxn modelId="{509FD67A-4265-4B70-81FC-262975491149}" type="presParOf" srcId="{CDB56C77-FB7F-4F1B-95C6-191CA20A0AA4}" destId="{A8738BE8-F23C-411D-8FE0-B79D28CC8534}" srcOrd="0" destOrd="0" presId="urn:microsoft.com/office/officeart/2005/8/layout/cycle4#1"/>
    <dgm:cxn modelId="{4A935664-41D3-4B1D-B8D4-CB8F4E9CBEF9}" type="presParOf" srcId="{CDB56C77-FB7F-4F1B-95C6-191CA20A0AA4}" destId="{04A25C36-5FB5-4620-AA59-E520D1FA3CF3}" srcOrd="1" destOrd="0" presId="urn:microsoft.com/office/officeart/2005/8/layout/cycle4#1"/>
    <dgm:cxn modelId="{FC16DFF6-2F27-407E-8CAC-FA48FC65A21B}" type="presParOf" srcId="{CDB56C77-FB7F-4F1B-95C6-191CA20A0AA4}" destId="{000D401C-9378-4B0A-A1D1-3835BC4CC352}" srcOrd="2" destOrd="0" presId="urn:microsoft.com/office/officeart/2005/8/layout/cycle4#1"/>
    <dgm:cxn modelId="{74AC564B-CC72-4E3C-B481-8A8DD26D4DAE}" type="presParOf" srcId="{CDB56C77-FB7F-4F1B-95C6-191CA20A0AA4}" destId="{78ECE11D-266D-49BA-A466-B7A954472E1D}" srcOrd="3" destOrd="0" presId="urn:microsoft.com/office/officeart/2005/8/layout/cycle4#1"/>
    <dgm:cxn modelId="{6A235B05-D834-4B1B-ABFF-57017BA3FF56}" type="presParOf" srcId="{CDB56C77-FB7F-4F1B-95C6-191CA20A0AA4}" destId="{91CC1105-109B-41BD-84C6-FF6D57361969}" srcOrd="4" destOrd="0" presId="urn:microsoft.com/office/officeart/2005/8/layout/cycle4#1"/>
    <dgm:cxn modelId="{546D393B-CAAB-4689-B2F7-1701703D01E0}" type="presParOf" srcId="{BCC0ACDB-6F76-4B37-9318-551323C3D65C}" destId="{7FC8984F-323E-4DC2-B876-17BB0E124A57}" srcOrd="2" destOrd="0" presId="urn:microsoft.com/office/officeart/2005/8/layout/cycle4#1"/>
    <dgm:cxn modelId="{6BAA71EF-C0B5-48D1-9D0B-911885EB801D}" type="presParOf" srcId="{BCC0ACDB-6F76-4B37-9318-551323C3D65C}" destId="{CA5906E2-2C87-44EC-9AF5-5FA40CCFC85A}" srcOrd="3" destOrd="0" presId="urn:microsoft.com/office/officeart/2005/8/layout/cycle4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C6F427-7537-48C8-ABCA-7CF6065A3C99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199D6C-A269-44C7-B1D0-A60140D52DC5}">
      <dgm:prSet phldrT="[Text]"/>
      <dgm:spPr/>
      <dgm:t>
        <a:bodyPr/>
        <a:lstStyle/>
        <a:p>
          <a:r>
            <a:rPr lang="en-US" dirty="0" err="1" smtClean="0"/>
            <a:t>Elemen</a:t>
          </a:r>
          <a:endParaRPr lang="en-US" dirty="0"/>
        </a:p>
      </dgm:t>
    </dgm:pt>
    <dgm:pt modelId="{FCA77B8B-8DAC-43A3-A901-C6C5DD84359F}" type="parTrans" cxnId="{334C1642-E515-42FE-AAD7-E2ADA67A58E1}">
      <dgm:prSet/>
      <dgm:spPr/>
      <dgm:t>
        <a:bodyPr/>
        <a:lstStyle/>
        <a:p>
          <a:endParaRPr lang="en-US"/>
        </a:p>
      </dgm:t>
    </dgm:pt>
    <dgm:pt modelId="{227B0654-B122-4C06-AB9D-F43D62C00E02}" type="sibTrans" cxnId="{334C1642-E515-42FE-AAD7-E2ADA67A58E1}">
      <dgm:prSet/>
      <dgm:spPr/>
      <dgm:t>
        <a:bodyPr/>
        <a:lstStyle/>
        <a:p>
          <a:endParaRPr lang="en-US"/>
        </a:p>
      </dgm:t>
    </dgm:pt>
    <dgm:pt modelId="{D7A30004-95A2-4031-85E7-846B2B24803A}">
      <dgm:prSet phldrT="[Text]"/>
      <dgm:spPr/>
      <dgm:t>
        <a:bodyPr/>
        <a:lstStyle/>
        <a:p>
          <a:r>
            <a:rPr lang="en-US" dirty="0" err="1" smtClean="0"/>
            <a:t>Interaksi</a:t>
          </a:r>
          <a:endParaRPr lang="en-US" dirty="0"/>
        </a:p>
      </dgm:t>
    </dgm:pt>
    <dgm:pt modelId="{9F770EDB-88C2-48DC-8342-C2CBF750DEED}" type="parTrans" cxnId="{391E3CCE-3A65-4914-A113-9B9B14F2BC52}">
      <dgm:prSet/>
      <dgm:spPr/>
      <dgm:t>
        <a:bodyPr/>
        <a:lstStyle/>
        <a:p>
          <a:endParaRPr lang="en-US"/>
        </a:p>
      </dgm:t>
    </dgm:pt>
    <dgm:pt modelId="{3557D73A-EB20-4B1A-A3A8-2D58F51758EB}" type="sibTrans" cxnId="{391E3CCE-3A65-4914-A113-9B9B14F2BC52}">
      <dgm:prSet/>
      <dgm:spPr/>
      <dgm:t>
        <a:bodyPr/>
        <a:lstStyle/>
        <a:p>
          <a:endParaRPr lang="en-US"/>
        </a:p>
      </dgm:t>
    </dgm:pt>
    <dgm:pt modelId="{1C969977-3B40-4D97-A2D2-DCD7ACF67400}">
      <dgm:prSet/>
      <dgm:spPr/>
      <dgm:t>
        <a:bodyPr/>
        <a:lstStyle/>
        <a:p>
          <a:r>
            <a:rPr lang="en-US" dirty="0" err="1" smtClean="0"/>
            <a:t>Properti</a:t>
          </a:r>
          <a:endParaRPr lang="en-US" dirty="0" smtClean="0"/>
        </a:p>
      </dgm:t>
    </dgm:pt>
    <dgm:pt modelId="{F3EF77EE-CE5F-48EB-BA6A-11D4EB00A33D}" type="parTrans" cxnId="{03F7D535-0C73-4F21-8C54-DD72836C51BF}">
      <dgm:prSet/>
      <dgm:spPr/>
      <dgm:t>
        <a:bodyPr/>
        <a:lstStyle/>
        <a:p>
          <a:endParaRPr lang="en-US"/>
        </a:p>
      </dgm:t>
    </dgm:pt>
    <dgm:pt modelId="{8CD469DD-77F4-4903-B787-34218A94AA43}" type="sibTrans" cxnId="{03F7D535-0C73-4F21-8C54-DD72836C51BF}">
      <dgm:prSet/>
      <dgm:spPr/>
      <dgm:t>
        <a:bodyPr/>
        <a:lstStyle/>
        <a:p>
          <a:endParaRPr lang="en-US"/>
        </a:p>
      </dgm:t>
    </dgm:pt>
    <dgm:pt modelId="{2644A3BC-B660-4DD8-93B4-6FDBE2043650}">
      <dgm:prSet/>
      <dgm:spPr/>
      <dgm:t>
        <a:bodyPr/>
        <a:lstStyle/>
        <a:p>
          <a:r>
            <a:rPr lang="en-US" i="1" dirty="0" smtClean="0"/>
            <a:t>Constraint</a:t>
          </a:r>
        </a:p>
      </dgm:t>
    </dgm:pt>
    <dgm:pt modelId="{FAB6CA45-6CF3-411D-9252-BFAFDD103B04}" type="parTrans" cxnId="{9EF87472-4824-4FE5-BCE9-06AF247A91FC}">
      <dgm:prSet/>
      <dgm:spPr/>
      <dgm:t>
        <a:bodyPr/>
        <a:lstStyle/>
        <a:p>
          <a:endParaRPr lang="en-US"/>
        </a:p>
      </dgm:t>
    </dgm:pt>
    <dgm:pt modelId="{EC1E956C-0ECC-42EA-8FFA-8E24212CDB07}" type="sibTrans" cxnId="{9EF87472-4824-4FE5-BCE9-06AF247A91FC}">
      <dgm:prSet/>
      <dgm:spPr/>
      <dgm:t>
        <a:bodyPr/>
        <a:lstStyle/>
        <a:p>
          <a:endParaRPr lang="en-US"/>
        </a:p>
      </dgm:t>
    </dgm:pt>
    <dgm:pt modelId="{5CADBA68-30CF-4D52-A661-9A56C32AE045}">
      <dgm:prSet/>
      <dgm:spPr/>
      <dgm:t>
        <a:bodyPr/>
        <a:lstStyle/>
        <a:p>
          <a:r>
            <a:rPr lang="en-US" i="1" dirty="0" smtClean="0"/>
            <a:t>Pattern</a:t>
          </a:r>
        </a:p>
      </dgm:t>
    </dgm:pt>
    <dgm:pt modelId="{B0CF19D8-9C80-450E-9619-97DCDFB16186}" type="parTrans" cxnId="{3BBAB832-3048-4AFE-837C-5A71FA61129A}">
      <dgm:prSet/>
      <dgm:spPr/>
      <dgm:t>
        <a:bodyPr/>
        <a:lstStyle/>
        <a:p>
          <a:endParaRPr lang="en-US"/>
        </a:p>
      </dgm:t>
    </dgm:pt>
    <dgm:pt modelId="{A43B21A7-A67D-4256-92E9-F799DB91EA3D}" type="sibTrans" cxnId="{3BBAB832-3048-4AFE-837C-5A71FA61129A}">
      <dgm:prSet/>
      <dgm:spPr/>
      <dgm:t>
        <a:bodyPr/>
        <a:lstStyle/>
        <a:p>
          <a:endParaRPr lang="en-US"/>
        </a:p>
      </dgm:t>
    </dgm:pt>
    <dgm:pt modelId="{2674B562-ED37-49E4-81DA-99AAA677100C}">
      <dgm:prSet phldrT="[Text]"/>
      <dgm:spPr/>
      <dgm:t>
        <a:bodyPr/>
        <a:lstStyle/>
        <a:p>
          <a:r>
            <a:rPr lang="en-US" smtClean="0"/>
            <a:t>hubungan </a:t>
          </a:r>
          <a:r>
            <a:rPr lang="en-US" dirty="0" err="1" smtClean="0"/>
            <a:t>antar</a:t>
          </a:r>
          <a:r>
            <a:rPr lang="en-US" dirty="0" smtClean="0"/>
            <a:t> </a:t>
          </a:r>
          <a:r>
            <a:rPr lang="en-US" dirty="0" err="1" smtClean="0"/>
            <a:t>elemen</a:t>
          </a:r>
          <a:endParaRPr lang="en-US" dirty="0"/>
        </a:p>
      </dgm:t>
    </dgm:pt>
    <dgm:pt modelId="{7148F5AD-D4E3-4E84-A9D3-8E7193FE2A71}" type="parTrans" cxnId="{6954E18E-9035-4A58-9179-EB884DAAFD01}">
      <dgm:prSet/>
      <dgm:spPr/>
      <dgm:t>
        <a:bodyPr/>
        <a:lstStyle/>
        <a:p>
          <a:endParaRPr lang="en-US"/>
        </a:p>
      </dgm:t>
    </dgm:pt>
    <dgm:pt modelId="{C5B78BBA-4F68-4AAE-9AC4-AA5AF6DDFC28}" type="sibTrans" cxnId="{6954E18E-9035-4A58-9179-EB884DAAFD01}">
      <dgm:prSet/>
      <dgm:spPr/>
      <dgm:t>
        <a:bodyPr/>
        <a:lstStyle/>
        <a:p>
          <a:endParaRPr lang="en-US"/>
        </a:p>
      </dgm:t>
    </dgm:pt>
    <dgm:pt modelId="{4EB00C78-4EE0-48D9-9FE8-69E50A1878FB}">
      <dgm:prSet/>
      <dgm:spPr/>
      <dgm:t>
        <a:bodyPr/>
        <a:lstStyle/>
        <a:p>
          <a:r>
            <a:rPr lang="en-US" dirty="0" err="1" smtClean="0"/>
            <a:t>Atribut</a:t>
          </a:r>
          <a:r>
            <a:rPr lang="en-US" dirty="0" smtClean="0"/>
            <a:t> </a:t>
          </a:r>
          <a:r>
            <a:rPr lang="en-US" dirty="0" err="1" smtClean="0"/>
            <a:t>pada</a:t>
          </a:r>
          <a:r>
            <a:rPr lang="en-US" dirty="0" smtClean="0"/>
            <a:t> </a:t>
          </a:r>
          <a:r>
            <a:rPr lang="en-US" dirty="0" err="1" smtClean="0"/>
            <a:t>elemen</a:t>
          </a:r>
          <a:endParaRPr lang="en-US" dirty="0" smtClean="0"/>
        </a:p>
      </dgm:t>
    </dgm:pt>
    <dgm:pt modelId="{D65CA48D-BDD6-407C-A1E5-26D63399B3FF}" type="parTrans" cxnId="{FDC2119A-DE91-4D90-B582-757E6716CF71}">
      <dgm:prSet/>
      <dgm:spPr/>
      <dgm:t>
        <a:bodyPr/>
        <a:lstStyle/>
        <a:p>
          <a:endParaRPr lang="en-US"/>
        </a:p>
      </dgm:t>
    </dgm:pt>
    <dgm:pt modelId="{71DE5EE1-3A41-4E87-B835-A9292C7E346E}" type="sibTrans" cxnId="{FDC2119A-DE91-4D90-B582-757E6716CF71}">
      <dgm:prSet/>
      <dgm:spPr/>
      <dgm:t>
        <a:bodyPr/>
        <a:lstStyle/>
        <a:p>
          <a:endParaRPr lang="en-US"/>
        </a:p>
      </dgm:t>
    </dgm:pt>
    <dgm:pt modelId="{849B0425-DE0E-4DCD-8837-4E094CE8B17B}">
      <dgm:prSet/>
      <dgm:spPr/>
      <dgm:t>
        <a:bodyPr/>
        <a:lstStyle/>
        <a:p>
          <a:r>
            <a:rPr lang="en-US" i="1" dirty="0" smtClean="0"/>
            <a:t>Hal-</a:t>
          </a:r>
          <a:r>
            <a:rPr lang="en-US" i="1" dirty="0" err="1" smtClean="0"/>
            <a:t>hal</a:t>
          </a:r>
          <a:r>
            <a:rPr lang="en-US" i="1" dirty="0" smtClean="0"/>
            <a:t> yang </a:t>
          </a:r>
          <a:r>
            <a:rPr lang="en-US" i="1" dirty="0" err="1" smtClean="0"/>
            <a:t>membatasi</a:t>
          </a:r>
          <a:r>
            <a:rPr lang="en-US" i="1" dirty="0" smtClean="0"/>
            <a:t> </a:t>
          </a:r>
          <a:r>
            <a:rPr lang="en-US" i="1" dirty="0" err="1" smtClean="0"/>
            <a:t>interaksi</a:t>
          </a:r>
          <a:endParaRPr lang="en-US" i="1" dirty="0" smtClean="0"/>
        </a:p>
      </dgm:t>
    </dgm:pt>
    <dgm:pt modelId="{6A903AEA-FFE2-4603-8A68-B31619C56F7F}" type="parTrans" cxnId="{24F2E1D7-D17F-4A3B-B08C-0A1651607B4A}">
      <dgm:prSet/>
      <dgm:spPr/>
      <dgm:t>
        <a:bodyPr/>
        <a:lstStyle/>
        <a:p>
          <a:endParaRPr lang="en-US"/>
        </a:p>
      </dgm:t>
    </dgm:pt>
    <dgm:pt modelId="{49CFCD0F-60B0-4DD2-BCAF-55C78A795671}" type="sibTrans" cxnId="{24F2E1D7-D17F-4A3B-B08C-0A1651607B4A}">
      <dgm:prSet/>
      <dgm:spPr/>
      <dgm:t>
        <a:bodyPr/>
        <a:lstStyle/>
        <a:p>
          <a:endParaRPr lang="en-US"/>
        </a:p>
      </dgm:t>
    </dgm:pt>
    <dgm:pt modelId="{1FCF4732-C206-420D-91FF-A786A1503C3A}">
      <dgm:prSet/>
      <dgm:spPr/>
      <dgm:t>
        <a:bodyPr/>
        <a:lstStyle/>
        <a:p>
          <a:r>
            <a:rPr lang="en-US" i="1" dirty="0" err="1" smtClean="0"/>
            <a:t>Pola</a:t>
          </a:r>
          <a:r>
            <a:rPr lang="en-US" i="1" dirty="0" smtClean="0"/>
            <a:t> yang </a:t>
          </a:r>
          <a:r>
            <a:rPr lang="en-US" i="1" dirty="0" err="1" smtClean="0"/>
            <a:t>dapat</a:t>
          </a:r>
          <a:r>
            <a:rPr lang="en-US" i="1" dirty="0" smtClean="0"/>
            <a:t> </a:t>
          </a:r>
          <a:r>
            <a:rPr lang="en-US" i="1" dirty="0" err="1" smtClean="0"/>
            <a:t>digunakan</a:t>
          </a:r>
          <a:endParaRPr lang="en-US" i="1" dirty="0" smtClean="0"/>
        </a:p>
      </dgm:t>
    </dgm:pt>
    <dgm:pt modelId="{6B976295-06DD-41C3-AFA7-A9AD84C4AE73}" type="parTrans" cxnId="{D7CBE9E7-CF7D-42B8-934B-9750495B28F0}">
      <dgm:prSet/>
      <dgm:spPr/>
      <dgm:t>
        <a:bodyPr/>
        <a:lstStyle/>
        <a:p>
          <a:endParaRPr lang="en-US"/>
        </a:p>
      </dgm:t>
    </dgm:pt>
    <dgm:pt modelId="{470BDE3F-B22D-42A1-A4E9-E404B1D798BE}" type="sibTrans" cxnId="{D7CBE9E7-CF7D-42B8-934B-9750495B28F0}">
      <dgm:prSet/>
      <dgm:spPr/>
      <dgm:t>
        <a:bodyPr/>
        <a:lstStyle/>
        <a:p>
          <a:endParaRPr lang="en-US"/>
        </a:p>
      </dgm:t>
    </dgm:pt>
    <dgm:pt modelId="{527E6A1C-9180-4630-8215-C979F3740BCC}">
      <dgm:prSet phldrT="[Text]"/>
      <dgm:spPr/>
      <dgm:t>
        <a:bodyPr/>
        <a:lstStyle/>
        <a:p>
          <a:r>
            <a:rPr lang="en-US" dirty="0" smtClean="0"/>
            <a:t>Unit </a:t>
          </a:r>
          <a:r>
            <a:rPr lang="en-US" dirty="0" err="1" smtClean="0"/>
            <a:t>penyusun</a:t>
          </a:r>
          <a:r>
            <a:rPr lang="en-US" dirty="0" smtClean="0"/>
            <a:t> PL</a:t>
          </a:r>
          <a:endParaRPr lang="en-US" dirty="0"/>
        </a:p>
      </dgm:t>
    </dgm:pt>
    <dgm:pt modelId="{97864681-AC71-4B2E-824F-A700370D9362}" type="parTrans" cxnId="{DF1F5B68-E249-4796-8F75-42A9168242AE}">
      <dgm:prSet/>
      <dgm:spPr/>
      <dgm:t>
        <a:bodyPr/>
        <a:lstStyle/>
        <a:p>
          <a:endParaRPr lang="en-US"/>
        </a:p>
      </dgm:t>
    </dgm:pt>
    <dgm:pt modelId="{2EB0C2DD-D76E-4A2A-838E-DC5A17935A65}" type="sibTrans" cxnId="{DF1F5B68-E249-4796-8F75-42A9168242AE}">
      <dgm:prSet/>
      <dgm:spPr/>
      <dgm:t>
        <a:bodyPr/>
        <a:lstStyle/>
        <a:p>
          <a:endParaRPr lang="en-US"/>
        </a:p>
      </dgm:t>
    </dgm:pt>
    <dgm:pt modelId="{3DFADFBB-31A5-4E2A-A4FB-A1FB14D7B172}" type="pres">
      <dgm:prSet presAssocID="{57C6F427-7537-48C8-ABCA-7CF6065A3C9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AFEB0E-FFCC-4DA8-A06A-83F444A68BED}" type="pres">
      <dgm:prSet presAssocID="{57C6F427-7537-48C8-ABCA-7CF6065A3C99}" presName="tSp" presStyleCnt="0"/>
      <dgm:spPr/>
    </dgm:pt>
    <dgm:pt modelId="{3F8BBCF8-B9BC-4AE3-826B-E5A4A10E9FBC}" type="pres">
      <dgm:prSet presAssocID="{57C6F427-7537-48C8-ABCA-7CF6065A3C99}" presName="bSp" presStyleCnt="0"/>
      <dgm:spPr/>
    </dgm:pt>
    <dgm:pt modelId="{E0316A5B-DBF3-4C5A-A806-2D6645E69812}" type="pres">
      <dgm:prSet presAssocID="{57C6F427-7537-48C8-ABCA-7CF6065A3C99}" presName="process" presStyleCnt="0"/>
      <dgm:spPr/>
    </dgm:pt>
    <dgm:pt modelId="{2C9C2570-3445-4FAC-86F4-19C841D15C50}" type="pres">
      <dgm:prSet presAssocID="{20199D6C-A269-44C7-B1D0-A60140D52DC5}" presName="composite1" presStyleCnt="0"/>
      <dgm:spPr/>
    </dgm:pt>
    <dgm:pt modelId="{6C9557B7-8C07-42C3-83A7-AFD9027B5B63}" type="pres">
      <dgm:prSet presAssocID="{20199D6C-A269-44C7-B1D0-A60140D52DC5}" presName="dummyNode1" presStyleLbl="node1" presStyleIdx="0" presStyleCnt="5"/>
      <dgm:spPr/>
    </dgm:pt>
    <dgm:pt modelId="{367A802D-0080-4E49-8587-D4868CF4CC9F}" type="pres">
      <dgm:prSet presAssocID="{20199D6C-A269-44C7-B1D0-A60140D52DC5}" presName="childNode1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384964-1B32-4425-BCB5-9ACA18BBEBCA}" type="pres">
      <dgm:prSet presAssocID="{20199D6C-A269-44C7-B1D0-A60140D52DC5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4E7686-1809-4DC6-B575-88C3540FD7A5}" type="pres">
      <dgm:prSet presAssocID="{20199D6C-A269-44C7-B1D0-A60140D52DC5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301E00-9A5E-4C8E-8BE1-835BF2D03CC7}" type="pres">
      <dgm:prSet presAssocID="{20199D6C-A269-44C7-B1D0-A60140D52DC5}" presName="connSite1" presStyleCnt="0"/>
      <dgm:spPr/>
    </dgm:pt>
    <dgm:pt modelId="{9A249F3C-C482-47E3-9022-5A01E9C18792}" type="pres">
      <dgm:prSet presAssocID="{227B0654-B122-4C06-AB9D-F43D62C00E02}" presName="Name9" presStyleLbl="sibTrans2D1" presStyleIdx="0" presStyleCnt="4"/>
      <dgm:spPr/>
      <dgm:t>
        <a:bodyPr/>
        <a:lstStyle/>
        <a:p>
          <a:endParaRPr lang="en-US"/>
        </a:p>
      </dgm:t>
    </dgm:pt>
    <dgm:pt modelId="{D1F431DE-DA80-4169-AEEC-115B2C085203}" type="pres">
      <dgm:prSet presAssocID="{D7A30004-95A2-4031-85E7-846B2B24803A}" presName="composite2" presStyleCnt="0"/>
      <dgm:spPr/>
    </dgm:pt>
    <dgm:pt modelId="{2FBE26F6-8E02-4099-B8C5-1C77358494B5}" type="pres">
      <dgm:prSet presAssocID="{D7A30004-95A2-4031-85E7-846B2B24803A}" presName="dummyNode2" presStyleLbl="node1" presStyleIdx="0" presStyleCnt="5"/>
      <dgm:spPr/>
    </dgm:pt>
    <dgm:pt modelId="{2ACCFEEC-9306-4053-825E-82B47218035D}" type="pres">
      <dgm:prSet presAssocID="{D7A30004-95A2-4031-85E7-846B2B24803A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2E8669-43DA-4B16-8AFA-729F1B9F76F5}" type="pres">
      <dgm:prSet presAssocID="{D7A30004-95A2-4031-85E7-846B2B24803A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F2E96C-E062-4FC8-813D-E06773F75BAB}" type="pres">
      <dgm:prSet presAssocID="{D7A30004-95A2-4031-85E7-846B2B24803A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B8B69F-6876-481C-89C3-5537ED5C4997}" type="pres">
      <dgm:prSet presAssocID="{D7A30004-95A2-4031-85E7-846B2B24803A}" presName="connSite2" presStyleCnt="0"/>
      <dgm:spPr/>
    </dgm:pt>
    <dgm:pt modelId="{3F955528-4883-493A-80E9-B55B63270794}" type="pres">
      <dgm:prSet presAssocID="{3557D73A-EB20-4B1A-A3A8-2D58F51758EB}" presName="Name18" presStyleLbl="sibTrans2D1" presStyleIdx="1" presStyleCnt="4"/>
      <dgm:spPr/>
      <dgm:t>
        <a:bodyPr/>
        <a:lstStyle/>
        <a:p>
          <a:endParaRPr lang="en-US"/>
        </a:p>
      </dgm:t>
    </dgm:pt>
    <dgm:pt modelId="{0DE388DE-6905-4FF4-9D28-E04409D57362}" type="pres">
      <dgm:prSet presAssocID="{1C969977-3B40-4D97-A2D2-DCD7ACF67400}" presName="composite1" presStyleCnt="0"/>
      <dgm:spPr/>
    </dgm:pt>
    <dgm:pt modelId="{48B5D140-EF62-4CC5-ADBD-2F33DA02224A}" type="pres">
      <dgm:prSet presAssocID="{1C969977-3B40-4D97-A2D2-DCD7ACF67400}" presName="dummyNode1" presStyleLbl="node1" presStyleIdx="1" presStyleCnt="5"/>
      <dgm:spPr/>
    </dgm:pt>
    <dgm:pt modelId="{CAB1D131-7468-4DE5-B8E7-07A510CB0C1D}" type="pres">
      <dgm:prSet presAssocID="{1C969977-3B40-4D97-A2D2-DCD7ACF67400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F1954D-5B16-435D-AAD4-B7C782BE177F}" type="pres">
      <dgm:prSet presAssocID="{1C969977-3B40-4D97-A2D2-DCD7ACF67400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DA2E20-CA5D-4FB6-83F0-8C07737C97F8}" type="pres">
      <dgm:prSet presAssocID="{1C969977-3B40-4D97-A2D2-DCD7ACF67400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E2A34F-46AA-4A6C-8589-A154E71DE44F}" type="pres">
      <dgm:prSet presAssocID="{1C969977-3B40-4D97-A2D2-DCD7ACF67400}" presName="connSite1" presStyleCnt="0"/>
      <dgm:spPr/>
    </dgm:pt>
    <dgm:pt modelId="{C8FA0C2E-A4B7-4A29-A269-8DBB51A3A858}" type="pres">
      <dgm:prSet presAssocID="{8CD469DD-77F4-4903-B787-34218A94AA43}" presName="Name9" presStyleLbl="sibTrans2D1" presStyleIdx="2" presStyleCnt="4"/>
      <dgm:spPr/>
      <dgm:t>
        <a:bodyPr/>
        <a:lstStyle/>
        <a:p>
          <a:endParaRPr lang="en-US"/>
        </a:p>
      </dgm:t>
    </dgm:pt>
    <dgm:pt modelId="{C5ADF1D4-0543-4617-B3FC-748B57DBCDE5}" type="pres">
      <dgm:prSet presAssocID="{2644A3BC-B660-4DD8-93B4-6FDBE2043650}" presName="composite2" presStyleCnt="0"/>
      <dgm:spPr/>
    </dgm:pt>
    <dgm:pt modelId="{0227EE28-4EB5-4FC3-A490-4F80AD1B1BF8}" type="pres">
      <dgm:prSet presAssocID="{2644A3BC-B660-4DD8-93B4-6FDBE2043650}" presName="dummyNode2" presStyleLbl="node1" presStyleIdx="2" presStyleCnt="5"/>
      <dgm:spPr/>
    </dgm:pt>
    <dgm:pt modelId="{5A5EE50D-22AA-4AEA-BD3A-03E239CC4C85}" type="pres">
      <dgm:prSet presAssocID="{2644A3BC-B660-4DD8-93B4-6FDBE2043650}" presName="childNode2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D88620-0B1F-4F60-B83C-33EC4277B874}" type="pres">
      <dgm:prSet presAssocID="{2644A3BC-B660-4DD8-93B4-6FDBE2043650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CD2480-946E-49C2-96A5-D9C090AC909F}" type="pres">
      <dgm:prSet presAssocID="{2644A3BC-B660-4DD8-93B4-6FDBE2043650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D1312-2CCC-4AA2-8038-3A0B58B96192}" type="pres">
      <dgm:prSet presAssocID="{2644A3BC-B660-4DD8-93B4-6FDBE2043650}" presName="connSite2" presStyleCnt="0"/>
      <dgm:spPr/>
    </dgm:pt>
    <dgm:pt modelId="{12E317AC-F8FE-4B98-9935-3DEF331BF83F}" type="pres">
      <dgm:prSet presAssocID="{EC1E956C-0ECC-42EA-8FFA-8E24212CDB07}" presName="Name18" presStyleLbl="sibTrans2D1" presStyleIdx="3" presStyleCnt="4"/>
      <dgm:spPr/>
      <dgm:t>
        <a:bodyPr/>
        <a:lstStyle/>
        <a:p>
          <a:endParaRPr lang="en-US"/>
        </a:p>
      </dgm:t>
    </dgm:pt>
    <dgm:pt modelId="{34A31672-1BD0-47FD-A3BF-C501E0106539}" type="pres">
      <dgm:prSet presAssocID="{5CADBA68-30CF-4D52-A661-9A56C32AE045}" presName="composite1" presStyleCnt="0"/>
      <dgm:spPr/>
    </dgm:pt>
    <dgm:pt modelId="{9683A7BF-C152-4FD5-B902-C6A9BCAD1D3F}" type="pres">
      <dgm:prSet presAssocID="{5CADBA68-30CF-4D52-A661-9A56C32AE045}" presName="dummyNode1" presStyleLbl="node1" presStyleIdx="3" presStyleCnt="5"/>
      <dgm:spPr/>
    </dgm:pt>
    <dgm:pt modelId="{E1315E15-6EA3-42AF-828F-48F92AEB3752}" type="pres">
      <dgm:prSet presAssocID="{5CADBA68-30CF-4D52-A661-9A56C32AE045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A1DC84-E304-4D27-82A0-CBE185AD676B}" type="pres">
      <dgm:prSet presAssocID="{5CADBA68-30CF-4D52-A661-9A56C32AE045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DF8DCA-526A-450C-9DF4-DF75B3D18CC3}" type="pres">
      <dgm:prSet presAssocID="{5CADBA68-30CF-4D52-A661-9A56C32AE045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F02665-699F-4595-B3B3-141D5AF1C77B}" type="pres">
      <dgm:prSet presAssocID="{5CADBA68-30CF-4D52-A661-9A56C32AE045}" presName="connSite1" presStyleCnt="0"/>
      <dgm:spPr/>
    </dgm:pt>
  </dgm:ptLst>
  <dgm:cxnLst>
    <dgm:cxn modelId="{DF1F5B68-E249-4796-8F75-42A9168242AE}" srcId="{20199D6C-A269-44C7-B1D0-A60140D52DC5}" destId="{527E6A1C-9180-4630-8215-C979F3740BCC}" srcOrd="0" destOrd="0" parTransId="{97864681-AC71-4B2E-824F-A700370D9362}" sibTransId="{2EB0C2DD-D76E-4A2A-838E-DC5A17935A65}"/>
    <dgm:cxn modelId="{391E3CCE-3A65-4914-A113-9B9B14F2BC52}" srcId="{57C6F427-7537-48C8-ABCA-7CF6065A3C99}" destId="{D7A30004-95A2-4031-85E7-846B2B24803A}" srcOrd="1" destOrd="0" parTransId="{9F770EDB-88C2-48DC-8342-C2CBF750DEED}" sibTransId="{3557D73A-EB20-4B1A-A3A8-2D58F51758EB}"/>
    <dgm:cxn modelId="{D9CD6A8E-68BA-4CF5-B8F3-049042FC7BA4}" type="presOf" srcId="{4EB00C78-4EE0-48D9-9FE8-69E50A1878FB}" destId="{F0F1954D-5B16-435D-AAD4-B7C782BE177F}" srcOrd="1" destOrd="0" presId="urn:microsoft.com/office/officeart/2005/8/layout/hProcess4"/>
    <dgm:cxn modelId="{334C1642-E515-42FE-AAD7-E2ADA67A58E1}" srcId="{57C6F427-7537-48C8-ABCA-7CF6065A3C99}" destId="{20199D6C-A269-44C7-B1D0-A60140D52DC5}" srcOrd="0" destOrd="0" parTransId="{FCA77B8B-8DAC-43A3-A901-C6C5DD84359F}" sibTransId="{227B0654-B122-4C06-AB9D-F43D62C00E02}"/>
    <dgm:cxn modelId="{42B63685-A28D-4D2E-B9C4-94A6A80E461D}" type="presOf" srcId="{1C969977-3B40-4D97-A2D2-DCD7ACF67400}" destId="{CEDA2E20-CA5D-4FB6-83F0-8C07737C97F8}" srcOrd="0" destOrd="0" presId="urn:microsoft.com/office/officeart/2005/8/layout/hProcess4"/>
    <dgm:cxn modelId="{20FC95E0-E3BB-4B0C-83BC-CC8FA979C72C}" type="presOf" srcId="{849B0425-DE0E-4DCD-8837-4E094CE8B17B}" destId="{9FD88620-0B1F-4F60-B83C-33EC4277B874}" srcOrd="1" destOrd="0" presId="urn:microsoft.com/office/officeart/2005/8/layout/hProcess4"/>
    <dgm:cxn modelId="{FB80881A-ADF9-4A10-9FC1-9DD8BCBF1101}" type="presOf" srcId="{57C6F427-7537-48C8-ABCA-7CF6065A3C99}" destId="{3DFADFBB-31A5-4E2A-A4FB-A1FB14D7B172}" srcOrd="0" destOrd="0" presId="urn:microsoft.com/office/officeart/2005/8/layout/hProcess4"/>
    <dgm:cxn modelId="{3BBAB832-3048-4AFE-837C-5A71FA61129A}" srcId="{57C6F427-7537-48C8-ABCA-7CF6065A3C99}" destId="{5CADBA68-30CF-4D52-A661-9A56C32AE045}" srcOrd="4" destOrd="0" parTransId="{B0CF19D8-9C80-450E-9619-97DCDFB16186}" sibTransId="{A43B21A7-A67D-4256-92E9-F799DB91EA3D}"/>
    <dgm:cxn modelId="{1E2CB8F7-37E1-4BF0-95A2-39C99E7072AD}" type="presOf" srcId="{2644A3BC-B660-4DD8-93B4-6FDBE2043650}" destId="{11CD2480-946E-49C2-96A5-D9C090AC909F}" srcOrd="0" destOrd="0" presId="urn:microsoft.com/office/officeart/2005/8/layout/hProcess4"/>
    <dgm:cxn modelId="{DE8E99E9-2B61-47D6-AB00-FEB29951C6B7}" type="presOf" srcId="{5CADBA68-30CF-4D52-A661-9A56C32AE045}" destId="{1EDF8DCA-526A-450C-9DF4-DF75B3D18CC3}" srcOrd="0" destOrd="0" presId="urn:microsoft.com/office/officeart/2005/8/layout/hProcess4"/>
    <dgm:cxn modelId="{FDC2119A-DE91-4D90-B582-757E6716CF71}" srcId="{1C969977-3B40-4D97-A2D2-DCD7ACF67400}" destId="{4EB00C78-4EE0-48D9-9FE8-69E50A1878FB}" srcOrd="0" destOrd="0" parTransId="{D65CA48D-BDD6-407C-A1E5-26D63399B3FF}" sibTransId="{71DE5EE1-3A41-4E87-B835-A9292C7E346E}"/>
    <dgm:cxn modelId="{475BB4B2-F7AF-4B30-90EC-8263F59C795F}" type="presOf" srcId="{527E6A1C-9180-4630-8215-C979F3740BCC}" destId="{367A802D-0080-4E49-8587-D4868CF4CC9F}" srcOrd="0" destOrd="0" presId="urn:microsoft.com/office/officeart/2005/8/layout/hProcess4"/>
    <dgm:cxn modelId="{FCA8B7B8-090E-47BE-83F7-753B7656742B}" type="presOf" srcId="{D7A30004-95A2-4031-85E7-846B2B24803A}" destId="{83F2E96C-E062-4FC8-813D-E06773F75BAB}" srcOrd="0" destOrd="0" presId="urn:microsoft.com/office/officeart/2005/8/layout/hProcess4"/>
    <dgm:cxn modelId="{F63E03D4-EB73-4F05-B042-8D4098C6149C}" type="presOf" srcId="{527E6A1C-9180-4630-8215-C979F3740BCC}" destId="{FD384964-1B32-4425-BCB5-9ACA18BBEBCA}" srcOrd="1" destOrd="0" presId="urn:microsoft.com/office/officeart/2005/8/layout/hProcess4"/>
    <dgm:cxn modelId="{0957E8CB-3DF7-4F88-BA0B-A772F00C5C1C}" type="presOf" srcId="{EC1E956C-0ECC-42EA-8FFA-8E24212CDB07}" destId="{12E317AC-F8FE-4B98-9935-3DEF331BF83F}" srcOrd="0" destOrd="0" presId="urn:microsoft.com/office/officeart/2005/8/layout/hProcess4"/>
    <dgm:cxn modelId="{9EF87472-4824-4FE5-BCE9-06AF247A91FC}" srcId="{57C6F427-7537-48C8-ABCA-7CF6065A3C99}" destId="{2644A3BC-B660-4DD8-93B4-6FDBE2043650}" srcOrd="3" destOrd="0" parTransId="{FAB6CA45-6CF3-411D-9252-BFAFDD103B04}" sibTransId="{EC1E956C-0ECC-42EA-8FFA-8E24212CDB07}"/>
    <dgm:cxn modelId="{8628DECB-766B-49B9-95CA-E98F8F047F1C}" type="presOf" srcId="{1FCF4732-C206-420D-91FF-A786A1503C3A}" destId="{2EA1DC84-E304-4D27-82A0-CBE185AD676B}" srcOrd="1" destOrd="0" presId="urn:microsoft.com/office/officeart/2005/8/layout/hProcess4"/>
    <dgm:cxn modelId="{5C0DA5CE-1D5A-43C9-B061-5F3B1725FC7A}" type="presOf" srcId="{2674B562-ED37-49E4-81DA-99AAA677100C}" destId="{332E8669-43DA-4B16-8AFA-729F1B9F76F5}" srcOrd="1" destOrd="0" presId="urn:microsoft.com/office/officeart/2005/8/layout/hProcess4"/>
    <dgm:cxn modelId="{6E612F51-BBFB-4E17-9AEE-ADA406F4E30B}" type="presOf" srcId="{3557D73A-EB20-4B1A-A3A8-2D58F51758EB}" destId="{3F955528-4883-493A-80E9-B55B63270794}" srcOrd="0" destOrd="0" presId="urn:microsoft.com/office/officeart/2005/8/layout/hProcess4"/>
    <dgm:cxn modelId="{D7CBE9E7-CF7D-42B8-934B-9750495B28F0}" srcId="{5CADBA68-30CF-4D52-A661-9A56C32AE045}" destId="{1FCF4732-C206-420D-91FF-A786A1503C3A}" srcOrd="0" destOrd="0" parTransId="{6B976295-06DD-41C3-AFA7-A9AD84C4AE73}" sibTransId="{470BDE3F-B22D-42A1-A4E9-E404B1D798BE}"/>
    <dgm:cxn modelId="{6954E18E-9035-4A58-9179-EB884DAAFD01}" srcId="{D7A30004-95A2-4031-85E7-846B2B24803A}" destId="{2674B562-ED37-49E4-81DA-99AAA677100C}" srcOrd="0" destOrd="0" parTransId="{7148F5AD-D4E3-4E84-A9D3-8E7193FE2A71}" sibTransId="{C5B78BBA-4F68-4AAE-9AC4-AA5AF6DDFC28}"/>
    <dgm:cxn modelId="{F0C439C2-2E21-45C0-977B-B9ACE4EDB17A}" type="presOf" srcId="{849B0425-DE0E-4DCD-8837-4E094CE8B17B}" destId="{5A5EE50D-22AA-4AEA-BD3A-03E239CC4C85}" srcOrd="0" destOrd="0" presId="urn:microsoft.com/office/officeart/2005/8/layout/hProcess4"/>
    <dgm:cxn modelId="{03F7D535-0C73-4F21-8C54-DD72836C51BF}" srcId="{57C6F427-7537-48C8-ABCA-7CF6065A3C99}" destId="{1C969977-3B40-4D97-A2D2-DCD7ACF67400}" srcOrd="2" destOrd="0" parTransId="{F3EF77EE-CE5F-48EB-BA6A-11D4EB00A33D}" sibTransId="{8CD469DD-77F4-4903-B787-34218A94AA43}"/>
    <dgm:cxn modelId="{29D820C2-F5FF-494D-AEA1-3BD55E3F8FE2}" type="presOf" srcId="{1FCF4732-C206-420D-91FF-A786A1503C3A}" destId="{E1315E15-6EA3-42AF-828F-48F92AEB3752}" srcOrd="0" destOrd="0" presId="urn:microsoft.com/office/officeart/2005/8/layout/hProcess4"/>
    <dgm:cxn modelId="{72AE76C7-FDCD-48B1-8FAC-E8AD94EE03DE}" type="presOf" srcId="{2674B562-ED37-49E4-81DA-99AAA677100C}" destId="{2ACCFEEC-9306-4053-825E-82B47218035D}" srcOrd="0" destOrd="0" presId="urn:microsoft.com/office/officeart/2005/8/layout/hProcess4"/>
    <dgm:cxn modelId="{7F6B1080-FBCF-4B0D-8375-ED3302C8A2C1}" type="presOf" srcId="{227B0654-B122-4C06-AB9D-F43D62C00E02}" destId="{9A249F3C-C482-47E3-9022-5A01E9C18792}" srcOrd="0" destOrd="0" presId="urn:microsoft.com/office/officeart/2005/8/layout/hProcess4"/>
    <dgm:cxn modelId="{E8A2787D-64C6-4406-BEA4-95B1475495DF}" type="presOf" srcId="{4EB00C78-4EE0-48D9-9FE8-69E50A1878FB}" destId="{CAB1D131-7468-4DE5-B8E7-07A510CB0C1D}" srcOrd="0" destOrd="0" presId="urn:microsoft.com/office/officeart/2005/8/layout/hProcess4"/>
    <dgm:cxn modelId="{540D9AF0-7778-4990-AEA3-BFB9BC311E05}" type="presOf" srcId="{20199D6C-A269-44C7-B1D0-A60140D52DC5}" destId="{DC4E7686-1809-4DC6-B575-88C3540FD7A5}" srcOrd="0" destOrd="0" presId="urn:microsoft.com/office/officeart/2005/8/layout/hProcess4"/>
    <dgm:cxn modelId="{24F2E1D7-D17F-4A3B-B08C-0A1651607B4A}" srcId="{2644A3BC-B660-4DD8-93B4-6FDBE2043650}" destId="{849B0425-DE0E-4DCD-8837-4E094CE8B17B}" srcOrd="0" destOrd="0" parTransId="{6A903AEA-FFE2-4603-8A68-B31619C56F7F}" sibTransId="{49CFCD0F-60B0-4DD2-BCAF-55C78A795671}"/>
    <dgm:cxn modelId="{8E07E926-6D82-4A25-BE3E-25487BC9AB63}" type="presOf" srcId="{8CD469DD-77F4-4903-B787-34218A94AA43}" destId="{C8FA0C2E-A4B7-4A29-A269-8DBB51A3A858}" srcOrd="0" destOrd="0" presId="urn:microsoft.com/office/officeart/2005/8/layout/hProcess4"/>
    <dgm:cxn modelId="{1981DABA-06FE-4011-8794-C030ED07EE87}" type="presParOf" srcId="{3DFADFBB-31A5-4E2A-A4FB-A1FB14D7B172}" destId="{B5AFEB0E-FFCC-4DA8-A06A-83F444A68BED}" srcOrd="0" destOrd="0" presId="urn:microsoft.com/office/officeart/2005/8/layout/hProcess4"/>
    <dgm:cxn modelId="{EDD0E871-4DD4-434B-B5B3-0DAC918A732B}" type="presParOf" srcId="{3DFADFBB-31A5-4E2A-A4FB-A1FB14D7B172}" destId="{3F8BBCF8-B9BC-4AE3-826B-E5A4A10E9FBC}" srcOrd="1" destOrd="0" presId="urn:microsoft.com/office/officeart/2005/8/layout/hProcess4"/>
    <dgm:cxn modelId="{5459C105-5D99-4993-A43C-9EE6C1E6E491}" type="presParOf" srcId="{3DFADFBB-31A5-4E2A-A4FB-A1FB14D7B172}" destId="{E0316A5B-DBF3-4C5A-A806-2D6645E69812}" srcOrd="2" destOrd="0" presId="urn:microsoft.com/office/officeart/2005/8/layout/hProcess4"/>
    <dgm:cxn modelId="{21979D93-2869-4F1C-A35F-A0D041915809}" type="presParOf" srcId="{E0316A5B-DBF3-4C5A-A806-2D6645E69812}" destId="{2C9C2570-3445-4FAC-86F4-19C841D15C50}" srcOrd="0" destOrd="0" presId="urn:microsoft.com/office/officeart/2005/8/layout/hProcess4"/>
    <dgm:cxn modelId="{A25C7FEF-0A3A-40D3-ADE6-9F29CF6B3EE2}" type="presParOf" srcId="{2C9C2570-3445-4FAC-86F4-19C841D15C50}" destId="{6C9557B7-8C07-42C3-83A7-AFD9027B5B63}" srcOrd="0" destOrd="0" presId="urn:microsoft.com/office/officeart/2005/8/layout/hProcess4"/>
    <dgm:cxn modelId="{E92639FB-55C8-4339-969B-EC3D54D9B087}" type="presParOf" srcId="{2C9C2570-3445-4FAC-86F4-19C841D15C50}" destId="{367A802D-0080-4E49-8587-D4868CF4CC9F}" srcOrd="1" destOrd="0" presId="urn:microsoft.com/office/officeart/2005/8/layout/hProcess4"/>
    <dgm:cxn modelId="{C7433A02-7968-48AC-A8F8-7C61267E4122}" type="presParOf" srcId="{2C9C2570-3445-4FAC-86F4-19C841D15C50}" destId="{FD384964-1B32-4425-BCB5-9ACA18BBEBCA}" srcOrd="2" destOrd="0" presId="urn:microsoft.com/office/officeart/2005/8/layout/hProcess4"/>
    <dgm:cxn modelId="{01FC6C98-6458-42AE-A3F6-F1C2AB084F85}" type="presParOf" srcId="{2C9C2570-3445-4FAC-86F4-19C841D15C50}" destId="{DC4E7686-1809-4DC6-B575-88C3540FD7A5}" srcOrd="3" destOrd="0" presId="urn:microsoft.com/office/officeart/2005/8/layout/hProcess4"/>
    <dgm:cxn modelId="{3C4C9D22-B61A-41AA-B975-86A986A72BC4}" type="presParOf" srcId="{2C9C2570-3445-4FAC-86F4-19C841D15C50}" destId="{70301E00-9A5E-4C8E-8BE1-835BF2D03CC7}" srcOrd="4" destOrd="0" presId="urn:microsoft.com/office/officeart/2005/8/layout/hProcess4"/>
    <dgm:cxn modelId="{B5736DCA-ADC0-46B7-A522-D1ED7526FBBD}" type="presParOf" srcId="{E0316A5B-DBF3-4C5A-A806-2D6645E69812}" destId="{9A249F3C-C482-47E3-9022-5A01E9C18792}" srcOrd="1" destOrd="0" presId="urn:microsoft.com/office/officeart/2005/8/layout/hProcess4"/>
    <dgm:cxn modelId="{FE1F6F73-DFA1-4450-95FD-2B2464FE08A0}" type="presParOf" srcId="{E0316A5B-DBF3-4C5A-A806-2D6645E69812}" destId="{D1F431DE-DA80-4169-AEEC-115B2C085203}" srcOrd="2" destOrd="0" presId="urn:microsoft.com/office/officeart/2005/8/layout/hProcess4"/>
    <dgm:cxn modelId="{50D1F75B-B34E-4A8A-913A-8FDC951391EA}" type="presParOf" srcId="{D1F431DE-DA80-4169-AEEC-115B2C085203}" destId="{2FBE26F6-8E02-4099-B8C5-1C77358494B5}" srcOrd="0" destOrd="0" presId="urn:microsoft.com/office/officeart/2005/8/layout/hProcess4"/>
    <dgm:cxn modelId="{92B7875F-BC21-4280-AA88-9FA16AEB3E58}" type="presParOf" srcId="{D1F431DE-DA80-4169-AEEC-115B2C085203}" destId="{2ACCFEEC-9306-4053-825E-82B47218035D}" srcOrd="1" destOrd="0" presId="urn:microsoft.com/office/officeart/2005/8/layout/hProcess4"/>
    <dgm:cxn modelId="{37A493F6-E894-42A7-AE87-61DAAAB8D8CD}" type="presParOf" srcId="{D1F431DE-DA80-4169-AEEC-115B2C085203}" destId="{332E8669-43DA-4B16-8AFA-729F1B9F76F5}" srcOrd="2" destOrd="0" presId="urn:microsoft.com/office/officeart/2005/8/layout/hProcess4"/>
    <dgm:cxn modelId="{21F7B5A1-6565-469D-89AE-24A4C28A35B8}" type="presParOf" srcId="{D1F431DE-DA80-4169-AEEC-115B2C085203}" destId="{83F2E96C-E062-4FC8-813D-E06773F75BAB}" srcOrd="3" destOrd="0" presId="urn:microsoft.com/office/officeart/2005/8/layout/hProcess4"/>
    <dgm:cxn modelId="{DEC8EE07-D449-4869-8C72-586158E858F0}" type="presParOf" srcId="{D1F431DE-DA80-4169-AEEC-115B2C085203}" destId="{5FB8B69F-6876-481C-89C3-5537ED5C4997}" srcOrd="4" destOrd="0" presId="urn:microsoft.com/office/officeart/2005/8/layout/hProcess4"/>
    <dgm:cxn modelId="{FDBEA9AE-61D0-4BD9-BBAE-0BCB7D0BB441}" type="presParOf" srcId="{E0316A5B-DBF3-4C5A-A806-2D6645E69812}" destId="{3F955528-4883-493A-80E9-B55B63270794}" srcOrd="3" destOrd="0" presId="urn:microsoft.com/office/officeart/2005/8/layout/hProcess4"/>
    <dgm:cxn modelId="{5AA5D77D-5332-4912-97A0-073B5A05F216}" type="presParOf" srcId="{E0316A5B-DBF3-4C5A-A806-2D6645E69812}" destId="{0DE388DE-6905-4FF4-9D28-E04409D57362}" srcOrd="4" destOrd="0" presId="urn:microsoft.com/office/officeart/2005/8/layout/hProcess4"/>
    <dgm:cxn modelId="{1DA8400A-5257-47FE-BCEB-4FBACFA8560F}" type="presParOf" srcId="{0DE388DE-6905-4FF4-9D28-E04409D57362}" destId="{48B5D140-EF62-4CC5-ADBD-2F33DA02224A}" srcOrd="0" destOrd="0" presId="urn:microsoft.com/office/officeart/2005/8/layout/hProcess4"/>
    <dgm:cxn modelId="{C6345017-AE1D-41D6-BDF7-CCE655038D32}" type="presParOf" srcId="{0DE388DE-6905-4FF4-9D28-E04409D57362}" destId="{CAB1D131-7468-4DE5-B8E7-07A510CB0C1D}" srcOrd="1" destOrd="0" presId="urn:microsoft.com/office/officeart/2005/8/layout/hProcess4"/>
    <dgm:cxn modelId="{9C06CFD4-0193-43A5-AA7F-BD8D7EB7901B}" type="presParOf" srcId="{0DE388DE-6905-4FF4-9D28-E04409D57362}" destId="{F0F1954D-5B16-435D-AAD4-B7C782BE177F}" srcOrd="2" destOrd="0" presId="urn:microsoft.com/office/officeart/2005/8/layout/hProcess4"/>
    <dgm:cxn modelId="{C6F9085F-DB1B-4673-A7AA-25F4B68A2046}" type="presParOf" srcId="{0DE388DE-6905-4FF4-9D28-E04409D57362}" destId="{CEDA2E20-CA5D-4FB6-83F0-8C07737C97F8}" srcOrd="3" destOrd="0" presId="urn:microsoft.com/office/officeart/2005/8/layout/hProcess4"/>
    <dgm:cxn modelId="{6C4875F6-C63F-4D1E-BC3C-C6F803ECE2DB}" type="presParOf" srcId="{0DE388DE-6905-4FF4-9D28-E04409D57362}" destId="{F0E2A34F-46AA-4A6C-8589-A154E71DE44F}" srcOrd="4" destOrd="0" presId="urn:microsoft.com/office/officeart/2005/8/layout/hProcess4"/>
    <dgm:cxn modelId="{43838AE7-50B5-4218-A10A-F246D1736B4B}" type="presParOf" srcId="{E0316A5B-DBF3-4C5A-A806-2D6645E69812}" destId="{C8FA0C2E-A4B7-4A29-A269-8DBB51A3A858}" srcOrd="5" destOrd="0" presId="urn:microsoft.com/office/officeart/2005/8/layout/hProcess4"/>
    <dgm:cxn modelId="{FD515684-C82F-459B-BE7B-ECD8ED95F817}" type="presParOf" srcId="{E0316A5B-DBF3-4C5A-A806-2D6645E69812}" destId="{C5ADF1D4-0543-4617-B3FC-748B57DBCDE5}" srcOrd="6" destOrd="0" presId="urn:microsoft.com/office/officeart/2005/8/layout/hProcess4"/>
    <dgm:cxn modelId="{8A08AA8E-3B95-4A97-84E6-D5DA5C7702FC}" type="presParOf" srcId="{C5ADF1D4-0543-4617-B3FC-748B57DBCDE5}" destId="{0227EE28-4EB5-4FC3-A490-4F80AD1B1BF8}" srcOrd="0" destOrd="0" presId="urn:microsoft.com/office/officeart/2005/8/layout/hProcess4"/>
    <dgm:cxn modelId="{3926A280-5ECD-4220-B6F8-F6E2DD6DD612}" type="presParOf" srcId="{C5ADF1D4-0543-4617-B3FC-748B57DBCDE5}" destId="{5A5EE50D-22AA-4AEA-BD3A-03E239CC4C85}" srcOrd="1" destOrd="0" presId="urn:microsoft.com/office/officeart/2005/8/layout/hProcess4"/>
    <dgm:cxn modelId="{334C44B2-5A4E-4932-A422-671857927D59}" type="presParOf" srcId="{C5ADF1D4-0543-4617-B3FC-748B57DBCDE5}" destId="{9FD88620-0B1F-4F60-B83C-33EC4277B874}" srcOrd="2" destOrd="0" presId="urn:microsoft.com/office/officeart/2005/8/layout/hProcess4"/>
    <dgm:cxn modelId="{29512A19-9C10-4F73-B089-ED98652FCEAE}" type="presParOf" srcId="{C5ADF1D4-0543-4617-B3FC-748B57DBCDE5}" destId="{11CD2480-946E-49C2-96A5-D9C090AC909F}" srcOrd="3" destOrd="0" presId="urn:microsoft.com/office/officeart/2005/8/layout/hProcess4"/>
    <dgm:cxn modelId="{8AAAF30C-A3A3-4002-93BA-B765847F7C21}" type="presParOf" srcId="{C5ADF1D4-0543-4617-B3FC-748B57DBCDE5}" destId="{E0DD1312-2CCC-4AA2-8038-3A0B58B96192}" srcOrd="4" destOrd="0" presId="urn:microsoft.com/office/officeart/2005/8/layout/hProcess4"/>
    <dgm:cxn modelId="{952EB338-35D5-40F6-953A-9E5AA522906A}" type="presParOf" srcId="{E0316A5B-DBF3-4C5A-A806-2D6645E69812}" destId="{12E317AC-F8FE-4B98-9935-3DEF331BF83F}" srcOrd="7" destOrd="0" presId="urn:microsoft.com/office/officeart/2005/8/layout/hProcess4"/>
    <dgm:cxn modelId="{980A8F66-A747-4683-924F-A73896CB2045}" type="presParOf" srcId="{E0316A5B-DBF3-4C5A-A806-2D6645E69812}" destId="{34A31672-1BD0-47FD-A3BF-C501E0106539}" srcOrd="8" destOrd="0" presId="urn:microsoft.com/office/officeart/2005/8/layout/hProcess4"/>
    <dgm:cxn modelId="{C7DA7DB9-A637-486D-857A-3314E488D400}" type="presParOf" srcId="{34A31672-1BD0-47FD-A3BF-C501E0106539}" destId="{9683A7BF-C152-4FD5-B902-C6A9BCAD1D3F}" srcOrd="0" destOrd="0" presId="urn:microsoft.com/office/officeart/2005/8/layout/hProcess4"/>
    <dgm:cxn modelId="{ABFBC828-4EF3-40CA-90E4-770C7F9FDBFA}" type="presParOf" srcId="{34A31672-1BD0-47FD-A3BF-C501E0106539}" destId="{E1315E15-6EA3-42AF-828F-48F92AEB3752}" srcOrd="1" destOrd="0" presId="urn:microsoft.com/office/officeart/2005/8/layout/hProcess4"/>
    <dgm:cxn modelId="{DCE909D1-67E2-4A3C-B140-83DD8E5C40A0}" type="presParOf" srcId="{34A31672-1BD0-47FD-A3BF-C501E0106539}" destId="{2EA1DC84-E304-4D27-82A0-CBE185AD676B}" srcOrd="2" destOrd="0" presId="urn:microsoft.com/office/officeart/2005/8/layout/hProcess4"/>
    <dgm:cxn modelId="{FA0E9E4E-1C0F-4E4B-8769-B7586F52D274}" type="presParOf" srcId="{34A31672-1BD0-47FD-A3BF-C501E0106539}" destId="{1EDF8DCA-526A-450C-9DF4-DF75B3D18CC3}" srcOrd="3" destOrd="0" presId="urn:microsoft.com/office/officeart/2005/8/layout/hProcess4"/>
    <dgm:cxn modelId="{F7A2A298-6F69-4ABA-9433-570BF5ED7579}" type="presParOf" srcId="{34A31672-1BD0-47FD-A3BF-C501E0106539}" destId="{97F02665-699F-4595-B3B3-141D5AF1C77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4069D9B-940A-4177-8458-6FF34E1280A8}" type="doc">
      <dgm:prSet loTypeId="urn:microsoft.com/office/officeart/2005/8/layout/vList3#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DA1F989-124A-493B-B0D6-8E4A231E560C}">
      <dgm:prSet/>
      <dgm:spPr/>
      <dgm:t>
        <a:bodyPr/>
        <a:lstStyle/>
        <a:p>
          <a:pPr rtl="0"/>
          <a:r>
            <a:rPr lang="en-US" dirty="0" err="1" smtClean="0"/>
            <a:t>Alat</a:t>
          </a:r>
          <a:r>
            <a:rPr lang="en-US" dirty="0" smtClean="0"/>
            <a:t> </a:t>
          </a:r>
          <a:r>
            <a:rPr lang="en-US" dirty="0" err="1" smtClean="0"/>
            <a:t>komunikasi</a:t>
          </a:r>
          <a:r>
            <a:rPr lang="en-US" dirty="0" smtClean="0"/>
            <a:t> </a:t>
          </a:r>
          <a:r>
            <a:rPr lang="en-US" dirty="0" err="1" smtClean="0"/>
            <a:t>antar</a:t>
          </a:r>
          <a:r>
            <a:rPr lang="en-US" dirty="0" smtClean="0"/>
            <a:t> stakeholder</a:t>
          </a:r>
          <a:endParaRPr lang="en-US" dirty="0"/>
        </a:p>
      </dgm:t>
    </dgm:pt>
    <dgm:pt modelId="{122726ED-1ABA-4F0E-9414-28B1309AA785}" type="parTrans" cxnId="{A04D4F0A-1877-42D6-8DB6-71524D33BF5C}">
      <dgm:prSet/>
      <dgm:spPr/>
      <dgm:t>
        <a:bodyPr/>
        <a:lstStyle/>
        <a:p>
          <a:endParaRPr lang="en-US"/>
        </a:p>
      </dgm:t>
    </dgm:pt>
    <dgm:pt modelId="{BB8FE71E-DA48-4F96-8720-F6C99ED28DA7}" type="sibTrans" cxnId="{A04D4F0A-1877-42D6-8DB6-71524D33BF5C}">
      <dgm:prSet/>
      <dgm:spPr/>
      <dgm:t>
        <a:bodyPr/>
        <a:lstStyle/>
        <a:p>
          <a:endParaRPr lang="en-US"/>
        </a:p>
      </dgm:t>
    </dgm:pt>
    <dgm:pt modelId="{5C531B1A-C92C-4C1F-93DB-7D1A7D36B272}">
      <dgm:prSet/>
      <dgm:spPr/>
      <dgm:t>
        <a:bodyPr/>
        <a:lstStyle/>
        <a:p>
          <a:pPr rtl="0"/>
          <a:r>
            <a:rPr lang="en-US" dirty="0" err="1" smtClean="0"/>
            <a:t>Manifestasi</a:t>
          </a:r>
          <a:r>
            <a:rPr lang="en-US" dirty="0" smtClean="0"/>
            <a:t> </a:t>
          </a:r>
          <a:r>
            <a:rPr lang="en-US" dirty="0" err="1" smtClean="0"/>
            <a:t>keputusan</a:t>
          </a:r>
          <a:r>
            <a:rPr lang="en-US" dirty="0" smtClean="0"/>
            <a:t> </a:t>
          </a:r>
          <a:r>
            <a:rPr lang="en-US" dirty="0" err="1" smtClean="0"/>
            <a:t>awal</a:t>
          </a:r>
          <a:r>
            <a:rPr lang="en-US" dirty="0" smtClean="0"/>
            <a:t> </a:t>
          </a:r>
          <a:r>
            <a:rPr lang="en-US" dirty="0" err="1" smtClean="0"/>
            <a:t>perancangan</a:t>
          </a:r>
          <a:r>
            <a:rPr lang="en-US" dirty="0" smtClean="0"/>
            <a:t> PL</a:t>
          </a:r>
          <a:endParaRPr lang="en-US" dirty="0"/>
        </a:p>
      </dgm:t>
    </dgm:pt>
    <dgm:pt modelId="{90FE1CB0-55B6-4850-BD19-8F2C4A7BBD4D}" type="parTrans" cxnId="{E9306838-6FD5-49B8-A42D-939D46D3AB62}">
      <dgm:prSet/>
      <dgm:spPr/>
      <dgm:t>
        <a:bodyPr/>
        <a:lstStyle/>
        <a:p>
          <a:endParaRPr lang="en-US"/>
        </a:p>
      </dgm:t>
    </dgm:pt>
    <dgm:pt modelId="{CFB67897-A0B3-408C-9CBC-35D32CCFBC6C}" type="sibTrans" cxnId="{E9306838-6FD5-49B8-A42D-939D46D3AB62}">
      <dgm:prSet/>
      <dgm:spPr/>
      <dgm:t>
        <a:bodyPr/>
        <a:lstStyle/>
        <a:p>
          <a:endParaRPr lang="en-US"/>
        </a:p>
      </dgm:t>
    </dgm:pt>
    <dgm:pt modelId="{456FCA7E-78FD-4530-A09A-BAC32940E7DE}">
      <dgm:prSet/>
      <dgm:spPr/>
      <dgm:t>
        <a:bodyPr/>
        <a:lstStyle/>
        <a:p>
          <a:pPr rtl="0"/>
          <a:r>
            <a:rPr lang="en-US" dirty="0" err="1" smtClean="0"/>
            <a:t>Abstraksi</a:t>
          </a:r>
          <a:r>
            <a:rPr lang="en-US" dirty="0" smtClean="0"/>
            <a:t> yang </a:t>
          </a:r>
          <a:r>
            <a:rPr lang="en-US" dirty="0" err="1" smtClean="0"/>
            <a:t>dapat</a:t>
          </a:r>
          <a:r>
            <a:rPr lang="en-US" dirty="0" smtClean="0"/>
            <a:t> </a:t>
          </a:r>
          <a:r>
            <a:rPr lang="en-US" dirty="0" err="1" smtClean="0"/>
            <a:t>digunakan</a:t>
          </a:r>
          <a:r>
            <a:rPr lang="en-US" dirty="0" smtClean="0"/>
            <a:t> </a:t>
          </a:r>
          <a:r>
            <a:rPr lang="en-US" dirty="0" err="1" smtClean="0"/>
            <a:t>pada</a:t>
          </a:r>
          <a:r>
            <a:rPr lang="en-US" dirty="0" smtClean="0"/>
            <a:t> </a:t>
          </a:r>
          <a:r>
            <a:rPr lang="en-US" dirty="0" err="1" smtClean="0"/>
            <a:t>sistem</a:t>
          </a:r>
          <a:r>
            <a:rPr lang="en-US" dirty="0" smtClean="0"/>
            <a:t> yang lain</a:t>
          </a:r>
          <a:endParaRPr lang="en-US" dirty="0"/>
        </a:p>
      </dgm:t>
    </dgm:pt>
    <dgm:pt modelId="{ABF01DD4-3E95-4913-BBD9-E266617787FB}" type="parTrans" cxnId="{2E9C9449-4083-4BF3-AC8A-36EBD0C69C5B}">
      <dgm:prSet/>
      <dgm:spPr/>
      <dgm:t>
        <a:bodyPr/>
        <a:lstStyle/>
        <a:p>
          <a:endParaRPr lang="en-US"/>
        </a:p>
      </dgm:t>
    </dgm:pt>
    <dgm:pt modelId="{19CE43E0-A17B-4361-82F2-06B9A12A3A35}" type="sibTrans" cxnId="{2E9C9449-4083-4BF3-AC8A-36EBD0C69C5B}">
      <dgm:prSet/>
      <dgm:spPr/>
      <dgm:t>
        <a:bodyPr/>
        <a:lstStyle/>
        <a:p>
          <a:endParaRPr lang="en-US"/>
        </a:p>
      </dgm:t>
    </dgm:pt>
    <dgm:pt modelId="{B3FCC45C-50A7-403B-B275-307FA38F9929}" type="pres">
      <dgm:prSet presAssocID="{14069D9B-940A-4177-8458-6FF34E1280A8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0209B31-0BC9-4C09-ADD1-2BE917F444FC}" type="pres">
      <dgm:prSet presAssocID="{2DA1F989-124A-493B-B0D6-8E4A231E560C}" presName="composite" presStyleCnt="0"/>
      <dgm:spPr/>
    </dgm:pt>
    <dgm:pt modelId="{2D80061E-F191-45F5-9A63-B015973A29F6}" type="pres">
      <dgm:prSet presAssocID="{2DA1F989-124A-493B-B0D6-8E4A231E560C}" presName="imgShp" presStyleLbl="fgImgPlac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32B3AF96-0619-471C-8C04-BF6716F9A42D}" type="pres">
      <dgm:prSet presAssocID="{2DA1F989-124A-493B-B0D6-8E4A231E560C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56B093-F37D-4EA0-A1B9-5D057448683A}" type="pres">
      <dgm:prSet presAssocID="{BB8FE71E-DA48-4F96-8720-F6C99ED28DA7}" presName="spacing" presStyleCnt="0"/>
      <dgm:spPr/>
    </dgm:pt>
    <dgm:pt modelId="{863772CB-7D30-4695-B063-BA919DDF42DC}" type="pres">
      <dgm:prSet presAssocID="{5C531B1A-C92C-4C1F-93DB-7D1A7D36B272}" presName="composite" presStyleCnt="0"/>
      <dgm:spPr/>
    </dgm:pt>
    <dgm:pt modelId="{BD9490D7-DD8D-48D5-9CD7-5A11F5366D22}" type="pres">
      <dgm:prSet presAssocID="{5C531B1A-C92C-4C1F-93DB-7D1A7D36B272}" presName="imgShp" presStyleLbl="fgImgPlace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DD0434B7-7D70-4048-986A-14F3E4B94F46}" type="pres">
      <dgm:prSet presAssocID="{5C531B1A-C92C-4C1F-93DB-7D1A7D36B272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A2E80D-035C-4E14-BF6E-9243CA842F71}" type="pres">
      <dgm:prSet presAssocID="{CFB67897-A0B3-408C-9CBC-35D32CCFBC6C}" presName="spacing" presStyleCnt="0"/>
      <dgm:spPr/>
    </dgm:pt>
    <dgm:pt modelId="{F43A0E41-1A2D-414F-8E8F-65240AA7D1FF}" type="pres">
      <dgm:prSet presAssocID="{456FCA7E-78FD-4530-A09A-BAC32940E7DE}" presName="composite" presStyleCnt="0"/>
      <dgm:spPr/>
    </dgm:pt>
    <dgm:pt modelId="{3C120AC2-EEEC-4DA5-9C5B-4F1CF8086765}" type="pres">
      <dgm:prSet presAssocID="{456FCA7E-78FD-4530-A09A-BAC32940E7DE}" presName="imgShp" presStyleLbl="fgImgPlace1" presStyleIdx="2" presStyleCnt="3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D09E5251-44E1-49B0-A05D-CE8CDCC469F5}" type="pres">
      <dgm:prSet presAssocID="{456FCA7E-78FD-4530-A09A-BAC32940E7DE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C9B401D-F5DE-4737-BC4D-E9C7E39CFB96}" type="presOf" srcId="{456FCA7E-78FD-4530-A09A-BAC32940E7DE}" destId="{D09E5251-44E1-49B0-A05D-CE8CDCC469F5}" srcOrd="0" destOrd="0" presId="urn:microsoft.com/office/officeart/2005/8/layout/vList3#2"/>
    <dgm:cxn modelId="{F1C7087D-0AF7-4CEE-B2D9-C8E8EB25F453}" type="presOf" srcId="{5C531B1A-C92C-4C1F-93DB-7D1A7D36B272}" destId="{DD0434B7-7D70-4048-986A-14F3E4B94F46}" srcOrd="0" destOrd="0" presId="urn:microsoft.com/office/officeart/2005/8/layout/vList3#2"/>
    <dgm:cxn modelId="{E9306838-6FD5-49B8-A42D-939D46D3AB62}" srcId="{14069D9B-940A-4177-8458-6FF34E1280A8}" destId="{5C531B1A-C92C-4C1F-93DB-7D1A7D36B272}" srcOrd="1" destOrd="0" parTransId="{90FE1CB0-55B6-4850-BD19-8F2C4A7BBD4D}" sibTransId="{CFB67897-A0B3-408C-9CBC-35D32CCFBC6C}"/>
    <dgm:cxn modelId="{2E9C9449-4083-4BF3-AC8A-36EBD0C69C5B}" srcId="{14069D9B-940A-4177-8458-6FF34E1280A8}" destId="{456FCA7E-78FD-4530-A09A-BAC32940E7DE}" srcOrd="2" destOrd="0" parTransId="{ABF01DD4-3E95-4913-BBD9-E266617787FB}" sibTransId="{19CE43E0-A17B-4361-82F2-06B9A12A3A35}"/>
    <dgm:cxn modelId="{FF7D4A83-73FA-4468-A710-4E4C26128084}" type="presOf" srcId="{14069D9B-940A-4177-8458-6FF34E1280A8}" destId="{B3FCC45C-50A7-403B-B275-307FA38F9929}" srcOrd="0" destOrd="0" presId="urn:microsoft.com/office/officeart/2005/8/layout/vList3#2"/>
    <dgm:cxn modelId="{893E8AAF-807F-4659-8681-6B3BF5F93136}" type="presOf" srcId="{2DA1F989-124A-493B-B0D6-8E4A231E560C}" destId="{32B3AF96-0619-471C-8C04-BF6716F9A42D}" srcOrd="0" destOrd="0" presId="urn:microsoft.com/office/officeart/2005/8/layout/vList3#2"/>
    <dgm:cxn modelId="{A04D4F0A-1877-42D6-8DB6-71524D33BF5C}" srcId="{14069D9B-940A-4177-8458-6FF34E1280A8}" destId="{2DA1F989-124A-493B-B0D6-8E4A231E560C}" srcOrd="0" destOrd="0" parTransId="{122726ED-1ABA-4F0E-9414-28B1309AA785}" sibTransId="{BB8FE71E-DA48-4F96-8720-F6C99ED28DA7}"/>
    <dgm:cxn modelId="{53720FCD-2AAE-4B0D-AD8F-73E215DBC4DC}" type="presParOf" srcId="{B3FCC45C-50A7-403B-B275-307FA38F9929}" destId="{E0209B31-0BC9-4C09-ADD1-2BE917F444FC}" srcOrd="0" destOrd="0" presId="urn:microsoft.com/office/officeart/2005/8/layout/vList3#2"/>
    <dgm:cxn modelId="{0767D589-52CE-4BFE-A97D-E5A5DBB8CF1C}" type="presParOf" srcId="{E0209B31-0BC9-4C09-ADD1-2BE917F444FC}" destId="{2D80061E-F191-45F5-9A63-B015973A29F6}" srcOrd="0" destOrd="0" presId="urn:microsoft.com/office/officeart/2005/8/layout/vList3#2"/>
    <dgm:cxn modelId="{706891AC-1EB9-4EB9-9921-E86A42CBB050}" type="presParOf" srcId="{E0209B31-0BC9-4C09-ADD1-2BE917F444FC}" destId="{32B3AF96-0619-471C-8C04-BF6716F9A42D}" srcOrd="1" destOrd="0" presId="urn:microsoft.com/office/officeart/2005/8/layout/vList3#2"/>
    <dgm:cxn modelId="{935BA397-803E-45A0-9237-14F72F2D51C3}" type="presParOf" srcId="{B3FCC45C-50A7-403B-B275-307FA38F9929}" destId="{B056B093-F37D-4EA0-A1B9-5D057448683A}" srcOrd="1" destOrd="0" presId="urn:microsoft.com/office/officeart/2005/8/layout/vList3#2"/>
    <dgm:cxn modelId="{5C412A81-7C94-4B1F-9E78-003C54B26324}" type="presParOf" srcId="{B3FCC45C-50A7-403B-B275-307FA38F9929}" destId="{863772CB-7D30-4695-B063-BA919DDF42DC}" srcOrd="2" destOrd="0" presId="urn:microsoft.com/office/officeart/2005/8/layout/vList3#2"/>
    <dgm:cxn modelId="{9378D5A6-DA85-40FB-8257-BAC2563427F7}" type="presParOf" srcId="{863772CB-7D30-4695-B063-BA919DDF42DC}" destId="{BD9490D7-DD8D-48D5-9CD7-5A11F5366D22}" srcOrd="0" destOrd="0" presId="urn:microsoft.com/office/officeart/2005/8/layout/vList3#2"/>
    <dgm:cxn modelId="{4BDF4F62-540B-4BDF-84BF-BF69C859E6CE}" type="presParOf" srcId="{863772CB-7D30-4695-B063-BA919DDF42DC}" destId="{DD0434B7-7D70-4048-986A-14F3E4B94F46}" srcOrd="1" destOrd="0" presId="urn:microsoft.com/office/officeart/2005/8/layout/vList3#2"/>
    <dgm:cxn modelId="{4989825A-D683-4DB3-A518-AFFEBAE65C85}" type="presParOf" srcId="{B3FCC45C-50A7-403B-B275-307FA38F9929}" destId="{69A2E80D-035C-4E14-BF6E-9243CA842F71}" srcOrd="3" destOrd="0" presId="urn:microsoft.com/office/officeart/2005/8/layout/vList3#2"/>
    <dgm:cxn modelId="{2AC0EEF9-B3AC-4A0D-8AC2-006E9FF5AFB1}" type="presParOf" srcId="{B3FCC45C-50A7-403B-B275-307FA38F9929}" destId="{F43A0E41-1A2D-414F-8E8F-65240AA7D1FF}" srcOrd="4" destOrd="0" presId="urn:microsoft.com/office/officeart/2005/8/layout/vList3#2"/>
    <dgm:cxn modelId="{8E0B001A-E821-4E02-AA9D-639AE426448F}" type="presParOf" srcId="{F43A0E41-1A2D-414F-8E8F-65240AA7D1FF}" destId="{3C120AC2-EEEC-4DA5-9C5B-4F1CF8086765}" srcOrd="0" destOrd="0" presId="urn:microsoft.com/office/officeart/2005/8/layout/vList3#2"/>
    <dgm:cxn modelId="{D0AD43C8-22FF-41A6-BE16-30199AADDDA6}" type="presParOf" srcId="{F43A0E41-1A2D-414F-8E8F-65240AA7D1FF}" destId="{D09E5251-44E1-49B0-A05D-CE8CDCC469F5}" srcOrd="1" destOrd="0" presId="urn:microsoft.com/office/officeart/2005/8/layout/vList3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7FF743B-E29F-46B9-A616-8A18FFC7F79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7E332F-40F4-4BE7-9DD4-964DAA9D8530}">
      <dgm:prSet phldrT="[Text]"/>
      <dgm:spPr/>
      <dgm:t>
        <a:bodyPr/>
        <a:lstStyle/>
        <a:p>
          <a:r>
            <a:rPr lang="en-US" smtClean="0"/>
            <a:t>Layer Style</a:t>
          </a:r>
          <a:endParaRPr lang="en-US"/>
        </a:p>
      </dgm:t>
    </dgm:pt>
    <dgm:pt modelId="{A60F5976-343D-4B37-8006-9EB3AFB63113}" type="parTrans" cxnId="{85552AF6-632E-4932-8263-33B3F62CE532}">
      <dgm:prSet/>
      <dgm:spPr/>
      <dgm:t>
        <a:bodyPr/>
        <a:lstStyle/>
        <a:p>
          <a:endParaRPr lang="en-US"/>
        </a:p>
      </dgm:t>
    </dgm:pt>
    <dgm:pt modelId="{8EC914DA-D307-4A3F-B4BA-3B0111501D06}" type="sibTrans" cxnId="{85552AF6-632E-4932-8263-33B3F62CE532}">
      <dgm:prSet/>
      <dgm:spPr/>
      <dgm:t>
        <a:bodyPr/>
        <a:lstStyle/>
        <a:p>
          <a:endParaRPr lang="en-US"/>
        </a:p>
      </dgm:t>
    </dgm:pt>
    <dgm:pt modelId="{DE354BBC-F36F-4FC5-A31A-B8801948FCEC}">
      <dgm:prSet phldrT="[Text]"/>
      <dgm:spPr/>
      <dgm:t>
        <a:bodyPr/>
        <a:lstStyle/>
        <a:p>
          <a:r>
            <a:rPr lang="en-US" smtClean="0"/>
            <a:t>Pipe and Filter</a:t>
          </a:r>
          <a:endParaRPr lang="en-US"/>
        </a:p>
      </dgm:t>
    </dgm:pt>
    <dgm:pt modelId="{F8C01042-0F86-4226-97DA-BAB1750338D7}" type="parTrans" cxnId="{0DF97796-235E-49D6-91AD-AE5835022A12}">
      <dgm:prSet/>
      <dgm:spPr/>
      <dgm:t>
        <a:bodyPr/>
        <a:lstStyle/>
        <a:p>
          <a:endParaRPr lang="en-US"/>
        </a:p>
      </dgm:t>
    </dgm:pt>
    <dgm:pt modelId="{061677C0-8191-4C48-A089-2F48AAB7F073}" type="sibTrans" cxnId="{0DF97796-235E-49D6-91AD-AE5835022A12}">
      <dgm:prSet/>
      <dgm:spPr/>
      <dgm:t>
        <a:bodyPr/>
        <a:lstStyle/>
        <a:p>
          <a:endParaRPr lang="en-US"/>
        </a:p>
      </dgm:t>
    </dgm:pt>
    <dgm:pt modelId="{DF5120E1-B083-4296-9E3A-D7784A35608E}">
      <dgm:prSet phldrT="[Text]"/>
      <dgm:spPr/>
      <dgm:t>
        <a:bodyPr/>
        <a:lstStyle/>
        <a:p>
          <a:r>
            <a:rPr lang="en-US" smtClean="0"/>
            <a:t>Client Server</a:t>
          </a:r>
          <a:endParaRPr lang="en-US"/>
        </a:p>
      </dgm:t>
    </dgm:pt>
    <dgm:pt modelId="{3F91E39B-7911-4D1A-9A79-499A48589D66}" type="parTrans" cxnId="{BC902B62-9582-4E00-9AB9-5D8B2615AEEC}">
      <dgm:prSet/>
      <dgm:spPr/>
      <dgm:t>
        <a:bodyPr/>
        <a:lstStyle/>
        <a:p>
          <a:endParaRPr lang="en-US"/>
        </a:p>
      </dgm:t>
    </dgm:pt>
    <dgm:pt modelId="{F5BA0251-FC11-4427-B048-0CD9AB5034AF}" type="sibTrans" cxnId="{BC902B62-9582-4E00-9AB9-5D8B2615AEEC}">
      <dgm:prSet/>
      <dgm:spPr/>
      <dgm:t>
        <a:bodyPr/>
        <a:lstStyle/>
        <a:p>
          <a:endParaRPr lang="en-US"/>
        </a:p>
      </dgm:t>
    </dgm:pt>
    <dgm:pt modelId="{3747342A-F664-4110-BD51-14BF32F6EDF8}">
      <dgm:prSet phldrT="[Text]"/>
      <dgm:spPr/>
      <dgm:t>
        <a:bodyPr/>
        <a:lstStyle/>
        <a:p>
          <a:r>
            <a:rPr lang="en-US" smtClean="0"/>
            <a:t>Tier (2 tiers, 3 tiers)</a:t>
          </a:r>
          <a:endParaRPr lang="en-US"/>
        </a:p>
      </dgm:t>
    </dgm:pt>
    <dgm:pt modelId="{3986018A-E67F-4FB1-B5F4-D3A8AD4031DA}" type="parTrans" cxnId="{7704EA10-8C1D-410C-A9A8-E9E70CA9F7DB}">
      <dgm:prSet/>
      <dgm:spPr/>
      <dgm:t>
        <a:bodyPr/>
        <a:lstStyle/>
        <a:p>
          <a:endParaRPr lang="en-US"/>
        </a:p>
      </dgm:t>
    </dgm:pt>
    <dgm:pt modelId="{51B46D68-9940-4023-84F0-7BD26A5507FF}" type="sibTrans" cxnId="{7704EA10-8C1D-410C-A9A8-E9E70CA9F7DB}">
      <dgm:prSet/>
      <dgm:spPr/>
      <dgm:t>
        <a:bodyPr/>
        <a:lstStyle/>
        <a:p>
          <a:endParaRPr lang="en-US"/>
        </a:p>
      </dgm:t>
    </dgm:pt>
    <dgm:pt modelId="{5FD9F9C6-12A2-4035-9137-1C938DD0A3E7}">
      <dgm:prSet phldrT="[Text]"/>
      <dgm:spPr/>
      <dgm:t>
        <a:bodyPr/>
        <a:lstStyle/>
        <a:p>
          <a:r>
            <a:rPr lang="en-US" smtClean="0"/>
            <a:t>Model-View-Controller (MVC)</a:t>
          </a:r>
          <a:endParaRPr lang="en-US"/>
        </a:p>
      </dgm:t>
    </dgm:pt>
    <dgm:pt modelId="{0A5D8F59-8CF4-439C-97CC-741BB299A1EB}" type="parTrans" cxnId="{3629177B-E325-461E-9EC9-8985E107E323}">
      <dgm:prSet/>
      <dgm:spPr/>
      <dgm:t>
        <a:bodyPr/>
        <a:lstStyle/>
        <a:p>
          <a:endParaRPr lang="en-US"/>
        </a:p>
      </dgm:t>
    </dgm:pt>
    <dgm:pt modelId="{7DF3CE57-70D3-44AD-9842-EB4D254840CF}" type="sibTrans" cxnId="{3629177B-E325-461E-9EC9-8985E107E323}">
      <dgm:prSet/>
      <dgm:spPr/>
      <dgm:t>
        <a:bodyPr/>
        <a:lstStyle/>
        <a:p>
          <a:endParaRPr lang="en-US"/>
        </a:p>
      </dgm:t>
    </dgm:pt>
    <dgm:pt modelId="{7EB2E313-B467-4219-9A02-B51FF39052E4}">
      <dgm:prSet phldrT="[Text]"/>
      <dgm:spPr/>
      <dgm:t>
        <a:bodyPr/>
        <a:lstStyle/>
        <a:p>
          <a:r>
            <a:rPr lang="en-US" smtClean="0"/>
            <a:t>Presentation-Abstraction-Control</a:t>
          </a:r>
          <a:endParaRPr lang="en-US"/>
        </a:p>
      </dgm:t>
    </dgm:pt>
    <dgm:pt modelId="{9E97F414-960E-4650-B84B-93064F3C1703}" type="parTrans" cxnId="{B2E67646-1A8B-4397-BFBA-D2ABCDF0969C}">
      <dgm:prSet/>
      <dgm:spPr/>
      <dgm:t>
        <a:bodyPr/>
        <a:lstStyle/>
        <a:p>
          <a:endParaRPr lang="en-US"/>
        </a:p>
      </dgm:t>
    </dgm:pt>
    <dgm:pt modelId="{FEF1DF58-A08F-463C-A69C-506EFBD50DFA}" type="sibTrans" cxnId="{B2E67646-1A8B-4397-BFBA-D2ABCDF0969C}">
      <dgm:prSet/>
      <dgm:spPr/>
      <dgm:t>
        <a:bodyPr/>
        <a:lstStyle/>
        <a:p>
          <a:endParaRPr lang="en-US"/>
        </a:p>
      </dgm:t>
    </dgm:pt>
    <dgm:pt modelId="{017F1241-555A-4342-A183-73882E2D3670}">
      <dgm:prSet phldrT="[Text]"/>
      <dgm:spPr/>
      <dgm:t>
        <a:bodyPr/>
        <a:lstStyle/>
        <a:p>
          <a:r>
            <a:rPr lang="en-US" smtClean="0"/>
            <a:t>Microkernel</a:t>
          </a:r>
        </a:p>
      </dgm:t>
    </dgm:pt>
    <dgm:pt modelId="{29E403EA-572B-4699-8316-05126291774B}" type="parTrans" cxnId="{FD258C10-14E6-46E8-AF2E-703D128647B4}">
      <dgm:prSet/>
      <dgm:spPr/>
      <dgm:t>
        <a:bodyPr/>
        <a:lstStyle/>
        <a:p>
          <a:endParaRPr lang="en-US"/>
        </a:p>
      </dgm:t>
    </dgm:pt>
    <dgm:pt modelId="{87F3E0F7-C814-412C-B1C2-6FEE8428DE6A}" type="sibTrans" cxnId="{FD258C10-14E6-46E8-AF2E-703D128647B4}">
      <dgm:prSet/>
      <dgm:spPr/>
      <dgm:t>
        <a:bodyPr/>
        <a:lstStyle/>
        <a:p>
          <a:endParaRPr lang="en-US"/>
        </a:p>
      </dgm:t>
    </dgm:pt>
    <dgm:pt modelId="{577E1A57-0693-444D-91E1-5414E0BDB375}" type="pres">
      <dgm:prSet presAssocID="{87FF743B-E29F-46B9-A616-8A18FFC7F79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id-ID"/>
        </a:p>
      </dgm:t>
    </dgm:pt>
    <dgm:pt modelId="{C49D35C3-60BE-44C6-9C9C-A6C2C4B13B14}" type="pres">
      <dgm:prSet presAssocID="{87FF743B-E29F-46B9-A616-8A18FFC7F79B}" presName="Name1" presStyleCnt="0"/>
      <dgm:spPr/>
    </dgm:pt>
    <dgm:pt modelId="{863E0A21-A439-4956-A01A-E9193837D046}" type="pres">
      <dgm:prSet presAssocID="{87FF743B-E29F-46B9-A616-8A18FFC7F79B}" presName="cycle" presStyleCnt="0"/>
      <dgm:spPr/>
    </dgm:pt>
    <dgm:pt modelId="{012AB401-2022-45BD-BEE8-FFAF3633608D}" type="pres">
      <dgm:prSet presAssocID="{87FF743B-E29F-46B9-A616-8A18FFC7F79B}" presName="srcNode" presStyleLbl="node1" presStyleIdx="0" presStyleCnt="7"/>
      <dgm:spPr/>
    </dgm:pt>
    <dgm:pt modelId="{278B288D-01F8-4CD1-8E69-9C1B3CFB0C89}" type="pres">
      <dgm:prSet presAssocID="{87FF743B-E29F-46B9-A616-8A18FFC7F79B}" presName="conn" presStyleLbl="parChTrans1D2" presStyleIdx="0" presStyleCnt="1"/>
      <dgm:spPr/>
      <dgm:t>
        <a:bodyPr/>
        <a:lstStyle/>
        <a:p>
          <a:endParaRPr lang="id-ID"/>
        </a:p>
      </dgm:t>
    </dgm:pt>
    <dgm:pt modelId="{E115C433-47AA-434F-B1CB-D6CA009A2F4B}" type="pres">
      <dgm:prSet presAssocID="{87FF743B-E29F-46B9-A616-8A18FFC7F79B}" presName="extraNode" presStyleLbl="node1" presStyleIdx="0" presStyleCnt="7"/>
      <dgm:spPr/>
    </dgm:pt>
    <dgm:pt modelId="{4DC62E82-790E-4E56-901C-BE317F977B83}" type="pres">
      <dgm:prSet presAssocID="{87FF743B-E29F-46B9-A616-8A18FFC7F79B}" presName="dstNode" presStyleLbl="node1" presStyleIdx="0" presStyleCnt="7"/>
      <dgm:spPr/>
    </dgm:pt>
    <dgm:pt modelId="{69E4B026-158E-4DD4-B4CD-AD195C3FC6FE}" type="pres">
      <dgm:prSet presAssocID="{F67E332F-40F4-4BE7-9DD4-964DAA9D8530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A50720-FE7C-4487-BDE3-9102E074BE3C}" type="pres">
      <dgm:prSet presAssocID="{F67E332F-40F4-4BE7-9DD4-964DAA9D8530}" presName="accent_1" presStyleCnt="0"/>
      <dgm:spPr/>
    </dgm:pt>
    <dgm:pt modelId="{33484CC2-DFA6-4D48-BF3C-01CF3A3CBD03}" type="pres">
      <dgm:prSet presAssocID="{F67E332F-40F4-4BE7-9DD4-964DAA9D8530}" presName="accentRepeatNode" presStyleLbl="solidFgAcc1" presStyleIdx="0" presStyleCnt="7"/>
      <dgm:spPr/>
    </dgm:pt>
    <dgm:pt modelId="{A07C00D9-4A9D-4BF6-89A3-46FDE813CD20}" type="pres">
      <dgm:prSet presAssocID="{DE354BBC-F36F-4FC5-A31A-B8801948FCEC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6CE1E11-B077-4692-9F67-C1B25597B41C}" type="pres">
      <dgm:prSet presAssocID="{DE354BBC-F36F-4FC5-A31A-B8801948FCEC}" presName="accent_2" presStyleCnt="0"/>
      <dgm:spPr/>
    </dgm:pt>
    <dgm:pt modelId="{10E8C44E-895C-4E24-951A-9362192DEFA1}" type="pres">
      <dgm:prSet presAssocID="{DE354BBC-F36F-4FC5-A31A-B8801948FCEC}" presName="accentRepeatNode" presStyleLbl="solidFgAcc1" presStyleIdx="1" presStyleCnt="7"/>
      <dgm:spPr/>
    </dgm:pt>
    <dgm:pt modelId="{88E9857A-37FA-4860-BD36-5E5480985E27}" type="pres">
      <dgm:prSet presAssocID="{DF5120E1-B083-4296-9E3A-D7784A35608E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61AB20A-A9E9-4129-9DCC-22BC55424A37}" type="pres">
      <dgm:prSet presAssocID="{DF5120E1-B083-4296-9E3A-D7784A35608E}" presName="accent_3" presStyleCnt="0"/>
      <dgm:spPr/>
    </dgm:pt>
    <dgm:pt modelId="{F5CB7CA1-38DC-498C-998B-9E367B4A9CC6}" type="pres">
      <dgm:prSet presAssocID="{DF5120E1-B083-4296-9E3A-D7784A35608E}" presName="accentRepeatNode" presStyleLbl="solidFgAcc1" presStyleIdx="2" presStyleCnt="7"/>
      <dgm:spPr/>
    </dgm:pt>
    <dgm:pt modelId="{37262B90-F0D7-49C2-98AD-B4961F0CA94B}" type="pres">
      <dgm:prSet presAssocID="{3747342A-F664-4110-BD51-14BF32F6EDF8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4FF7DFB-F9A0-4F30-B3B9-E3821820017C}" type="pres">
      <dgm:prSet presAssocID="{3747342A-F664-4110-BD51-14BF32F6EDF8}" presName="accent_4" presStyleCnt="0"/>
      <dgm:spPr/>
    </dgm:pt>
    <dgm:pt modelId="{462E1311-3CAE-4079-AD8D-F6EEB1EFFF78}" type="pres">
      <dgm:prSet presAssocID="{3747342A-F664-4110-BD51-14BF32F6EDF8}" presName="accentRepeatNode" presStyleLbl="solidFgAcc1" presStyleIdx="3" presStyleCnt="7"/>
      <dgm:spPr/>
    </dgm:pt>
    <dgm:pt modelId="{93F79969-FDFC-4A4C-A360-43447B6C929D}" type="pres">
      <dgm:prSet presAssocID="{5FD9F9C6-12A2-4035-9137-1C938DD0A3E7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27BADF-CBB1-431B-A009-58A664464473}" type="pres">
      <dgm:prSet presAssocID="{5FD9F9C6-12A2-4035-9137-1C938DD0A3E7}" presName="accent_5" presStyleCnt="0"/>
      <dgm:spPr/>
    </dgm:pt>
    <dgm:pt modelId="{E03920AF-EE09-4914-8C77-841478C35A59}" type="pres">
      <dgm:prSet presAssocID="{5FD9F9C6-12A2-4035-9137-1C938DD0A3E7}" presName="accentRepeatNode" presStyleLbl="solidFgAcc1" presStyleIdx="4" presStyleCnt="7"/>
      <dgm:spPr/>
    </dgm:pt>
    <dgm:pt modelId="{7C1A36E3-0E1F-4A7E-BA54-60A130273EDD}" type="pres">
      <dgm:prSet presAssocID="{7EB2E313-B467-4219-9A02-B51FF39052E4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7DB022D-C0A3-4353-986C-DDF18C52CA6C}" type="pres">
      <dgm:prSet presAssocID="{7EB2E313-B467-4219-9A02-B51FF39052E4}" presName="accent_6" presStyleCnt="0"/>
      <dgm:spPr/>
    </dgm:pt>
    <dgm:pt modelId="{8BC0634D-FE03-47AC-965B-C1E040284A0C}" type="pres">
      <dgm:prSet presAssocID="{7EB2E313-B467-4219-9A02-B51FF39052E4}" presName="accentRepeatNode" presStyleLbl="solidFgAcc1" presStyleIdx="5" presStyleCnt="7"/>
      <dgm:spPr/>
    </dgm:pt>
    <dgm:pt modelId="{80FA3724-D4E1-4650-8152-D9FA92C9DFAC}" type="pres">
      <dgm:prSet presAssocID="{017F1241-555A-4342-A183-73882E2D3670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6C7352-D931-479F-A458-43E7DDFD1255}" type="pres">
      <dgm:prSet presAssocID="{017F1241-555A-4342-A183-73882E2D3670}" presName="accent_7" presStyleCnt="0"/>
      <dgm:spPr/>
    </dgm:pt>
    <dgm:pt modelId="{CEFD79B3-B0E0-463F-B919-3D5B2CE4B698}" type="pres">
      <dgm:prSet presAssocID="{017F1241-555A-4342-A183-73882E2D3670}" presName="accentRepeatNode" presStyleLbl="solidFgAcc1" presStyleIdx="6" presStyleCnt="7"/>
      <dgm:spPr/>
    </dgm:pt>
  </dgm:ptLst>
  <dgm:cxnLst>
    <dgm:cxn modelId="{0DF97796-235E-49D6-91AD-AE5835022A12}" srcId="{87FF743B-E29F-46B9-A616-8A18FFC7F79B}" destId="{DE354BBC-F36F-4FC5-A31A-B8801948FCEC}" srcOrd="1" destOrd="0" parTransId="{F8C01042-0F86-4226-97DA-BAB1750338D7}" sibTransId="{061677C0-8191-4C48-A089-2F48AAB7F073}"/>
    <dgm:cxn modelId="{85552AF6-632E-4932-8263-33B3F62CE532}" srcId="{87FF743B-E29F-46B9-A616-8A18FFC7F79B}" destId="{F67E332F-40F4-4BE7-9DD4-964DAA9D8530}" srcOrd="0" destOrd="0" parTransId="{A60F5976-343D-4B37-8006-9EB3AFB63113}" sibTransId="{8EC914DA-D307-4A3F-B4BA-3B0111501D06}"/>
    <dgm:cxn modelId="{BE7C22E8-987E-46C5-A617-02D6BF6829A8}" type="presOf" srcId="{DF5120E1-B083-4296-9E3A-D7784A35608E}" destId="{88E9857A-37FA-4860-BD36-5E5480985E27}" srcOrd="0" destOrd="0" presId="urn:microsoft.com/office/officeart/2008/layout/VerticalCurvedList"/>
    <dgm:cxn modelId="{F5BE0C20-6A08-4A03-B1F0-97CC6227C852}" type="presOf" srcId="{87FF743B-E29F-46B9-A616-8A18FFC7F79B}" destId="{577E1A57-0693-444D-91E1-5414E0BDB375}" srcOrd="0" destOrd="0" presId="urn:microsoft.com/office/officeart/2008/layout/VerticalCurvedList"/>
    <dgm:cxn modelId="{FD258C10-14E6-46E8-AF2E-703D128647B4}" srcId="{87FF743B-E29F-46B9-A616-8A18FFC7F79B}" destId="{017F1241-555A-4342-A183-73882E2D3670}" srcOrd="6" destOrd="0" parTransId="{29E403EA-572B-4699-8316-05126291774B}" sibTransId="{87F3E0F7-C814-412C-B1C2-6FEE8428DE6A}"/>
    <dgm:cxn modelId="{503B5F95-102A-45DF-B0C5-92B4F4BF3DB7}" type="presOf" srcId="{7EB2E313-B467-4219-9A02-B51FF39052E4}" destId="{7C1A36E3-0E1F-4A7E-BA54-60A130273EDD}" srcOrd="0" destOrd="0" presId="urn:microsoft.com/office/officeart/2008/layout/VerticalCurvedList"/>
    <dgm:cxn modelId="{D39777EA-5839-478C-81F5-F45728C5A1EB}" type="presOf" srcId="{DE354BBC-F36F-4FC5-A31A-B8801948FCEC}" destId="{A07C00D9-4A9D-4BF6-89A3-46FDE813CD20}" srcOrd="0" destOrd="0" presId="urn:microsoft.com/office/officeart/2008/layout/VerticalCurvedList"/>
    <dgm:cxn modelId="{BC902B62-9582-4E00-9AB9-5D8B2615AEEC}" srcId="{87FF743B-E29F-46B9-A616-8A18FFC7F79B}" destId="{DF5120E1-B083-4296-9E3A-D7784A35608E}" srcOrd="2" destOrd="0" parTransId="{3F91E39B-7911-4D1A-9A79-499A48589D66}" sibTransId="{F5BA0251-FC11-4427-B048-0CD9AB5034AF}"/>
    <dgm:cxn modelId="{0D7FCBC1-A221-49EF-8867-F31AC2B2938E}" type="presOf" srcId="{F67E332F-40F4-4BE7-9DD4-964DAA9D8530}" destId="{69E4B026-158E-4DD4-B4CD-AD195C3FC6FE}" srcOrd="0" destOrd="0" presId="urn:microsoft.com/office/officeart/2008/layout/VerticalCurvedList"/>
    <dgm:cxn modelId="{A439A1FE-DBAA-4097-9551-BA38D55AA18D}" type="presOf" srcId="{8EC914DA-D307-4A3F-B4BA-3B0111501D06}" destId="{278B288D-01F8-4CD1-8E69-9C1B3CFB0C89}" srcOrd="0" destOrd="0" presId="urn:microsoft.com/office/officeart/2008/layout/VerticalCurvedList"/>
    <dgm:cxn modelId="{EC631F6D-8EDA-4D01-8631-B384D09F39E8}" type="presOf" srcId="{3747342A-F664-4110-BD51-14BF32F6EDF8}" destId="{37262B90-F0D7-49C2-98AD-B4961F0CA94B}" srcOrd="0" destOrd="0" presId="urn:microsoft.com/office/officeart/2008/layout/VerticalCurvedList"/>
    <dgm:cxn modelId="{8CE1D504-BF49-41DB-8AFD-32B7544FE827}" type="presOf" srcId="{017F1241-555A-4342-A183-73882E2D3670}" destId="{80FA3724-D4E1-4650-8152-D9FA92C9DFAC}" srcOrd="0" destOrd="0" presId="urn:microsoft.com/office/officeart/2008/layout/VerticalCurvedList"/>
    <dgm:cxn modelId="{7704EA10-8C1D-410C-A9A8-E9E70CA9F7DB}" srcId="{87FF743B-E29F-46B9-A616-8A18FFC7F79B}" destId="{3747342A-F664-4110-BD51-14BF32F6EDF8}" srcOrd="3" destOrd="0" parTransId="{3986018A-E67F-4FB1-B5F4-D3A8AD4031DA}" sibTransId="{51B46D68-9940-4023-84F0-7BD26A5507FF}"/>
    <dgm:cxn modelId="{B2E67646-1A8B-4397-BFBA-D2ABCDF0969C}" srcId="{87FF743B-E29F-46B9-A616-8A18FFC7F79B}" destId="{7EB2E313-B467-4219-9A02-B51FF39052E4}" srcOrd="5" destOrd="0" parTransId="{9E97F414-960E-4650-B84B-93064F3C1703}" sibTransId="{FEF1DF58-A08F-463C-A69C-506EFBD50DFA}"/>
    <dgm:cxn modelId="{AE6C8422-F56F-478C-BD92-BDFADA6BB20B}" type="presOf" srcId="{5FD9F9C6-12A2-4035-9137-1C938DD0A3E7}" destId="{93F79969-FDFC-4A4C-A360-43447B6C929D}" srcOrd="0" destOrd="0" presId="urn:microsoft.com/office/officeart/2008/layout/VerticalCurvedList"/>
    <dgm:cxn modelId="{3629177B-E325-461E-9EC9-8985E107E323}" srcId="{87FF743B-E29F-46B9-A616-8A18FFC7F79B}" destId="{5FD9F9C6-12A2-4035-9137-1C938DD0A3E7}" srcOrd="4" destOrd="0" parTransId="{0A5D8F59-8CF4-439C-97CC-741BB299A1EB}" sibTransId="{7DF3CE57-70D3-44AD-9842-EB4D254840CF}"/>
    <dgm:cxn modelId="{18AD75F7-2D8B-45FC-960C-6E1130D87921}" type="presParOf" srcId="{577E1A57-0693-444D-91E1-5414E0BDB375}" destId="{C49D35C3-60BE-44C6-9C9C-A6C2C4B13B14}" srcOrd="0" destOrd="0" presId="urn:microsoft.com/office/officeart/2008/layout/VerticalCurvedList"/>
    <dgm:cxn modelId="{CE1AB17F-0F2F-4A38-AE25-3CD31A6C78DD}" type="presParOf" srcId="{C49D35C3-60BE-44C6-9C9C-A6C2C4B13B14}" destId="{863E0A21-A439-4956-A01A-E9193837D046}" srcOrd="0" destOrd="0" presId="urn:microsoft.com/office/officeart/2008/layout/VerticalCurvedList"/>
    <dgm:cxn modelId="{3E8884DF-C7BD-4CC1-9F30-52D9C4C2D4C2}" type="presParOf" srcId="{863E0A21-A439-4956-A01A-E9193837D046}" destId="{012AB401-2022-45BD-BEE8-FFAF3633608D}" srcOrd="0" destOrd="0" presId="urn:microsoft.com/office/officeart/2008/layout/VerticalCurvedList"/>
    <dgm:cxn modelId="{ECE39290-E897-4D09-B59E-04918B601EC2}" type="presParOf" srcId="{863E0A21-A439-4956-A01A-E9193837D046}" destId="{278B288D-01F8-4CD1-8E69-9C1B3CFB0C89}" srcOrd="1" destOrd="0" presId="urn:microsoft.com/office/officeart/2008/layout/VerticalCurvedList"/>
    <dgm:cxn modelId="{B1979A1D-7AD7-4C64-BCF3-37A396879982}" type="presParOf" srcId="{863E0A21-A439-4956-A01A-E9193837D046}" destId="{E115C433-47AA-434F-B1CB-D6CA009A2F4B}" srcOrd="2" destOrd="0" presId="urn:microsoft.com/office/officeart/2008/layout/VerticalCurvedList"/>
    <dgm:cxn modelId="{BDAECE03-86C4-41F6-B0B0-A66ED6E79DB6}" type="presParOf" srcId="{863E0A21-A439-4956-A01A-E9193837D046}" destId="{4DC62E82-790E-4E56-901C-BE317F977B83}" srcOrd="3" destOrd="0" presId="urn:microsoft.com/office/officeart/2008/layout/VerticalCurvedList"/>
    <dgm:cxn modelId="{378CFA75-9DD6-45DA-9B92-FAABFB172A0D}" type="presParOf" srcId="{C49D35C3-60BE-44C6-9C9C-A6C2C4B13B14}" destId="{69E4B026-158E-4DD4-B4CD-AD195C3FC6FE}" srcOrd="1" destOrd="0" presId="urn:microsoft.com/office/officeart/2008/layout/VerticalCurvedList"/>
    <dgm:cxn modelId="{011DF725-9880-4F57-BBE4-5A142981AA7C}" type="presParOf" srcId="{C49D35C3-60BE-44C6-9C9C-A6C2C4B13B14}" destId="{3AA50720-FE7C-4487-BDE3-9102E074BE3C}" srcOrd="2" destOrd="0" presId="urn:microsoft.com/office/officeart/2008/layout/VerticalCurvedList"/>
    <dgm:cxn modelId="{903F6851-38A0-4946-9EF1-3844EAE87BD4}" type="presParOf" srcId="{3AA50720-FE7C-4487-BDE3-9102E074BE3C}" destId="{33484CC2-DFA6-4D48-BF3C-01CF3A3CBD03}" srcOrd="0" destOrd="0" presId="urn:microsoft.com/office/officeart/2008/layout/VerticalCurvedList"/>
    <dgm:cxn modelId="{59F415AC-87E1-40C2-AA0C-7B39D5661ED4}" type="presParOf" srcId="{C49D35C3-60BE-44C6-9C9C-A6C2C4B13B14}" destId="{A07C00D9-4A9D-4BF6-89A3-46FDE813CD20}" srcOrd="3" destOrd="0" presId="urn:microsoft.com/office/officeart/2008/layout/VerticalCurvedList"/>
    <dgm:cxn modelId="{1210C512-1EFB-4905-8195-90326808D629}" type="presParOf" srcId="{C49D35C3-60BE-44C6-9C9C-A6C2C4B13B14}" destId="{16CE1E11-B077-4692-9F67-C1B25597B41C}" srcOrd="4" destOrd="0" presId="urn:microsoft.com/office/officeart/2008/layout/VerticalCurvedList"/>
    <dgm:cxn modelId="{65DBF20A-5C67-433E-84DA-484EAF56DCDA}" type="presParOf" srcId="{16CE1E11-B077-4692-9F67-C1B25597B41C}" destId="{10E8C44E-895C-4E24-951A-9362192DEFA1}" srcOrd="0" destOrd="0" presId="urn:microsoft.com/office/officeart/2008/layout/VerticalCurvedList"/>
    <dgm:cxn modelId="{7C45A966-4833-411D-B7B7-BAFAA9A10FBF}" type="presParOf" srcId="{C49D35C3-60BE-44C6-9C9C-A6C2C4B13B14}" destId="{88E9857A-37FA-4860-BD36-5E5480985E27}" srcOrd="5" destOrd="0" presId="urn:microsoft.com/office/officeart/2008/layout/VerticalCurvedList"/>
    <dgm:cxn modelId="{EC2EEEB6-EDA7-4AFB-805D-A1374D7328A6}" type="presParOf" srcId="{C49D35C3-60BE-44C6-9C9C-A6C2C4B13B14}" destId="{D61AB20A-A9E9-4129-9DCC-22BC55424A37}" srcOrd="6" destOrd="0" presId="urn:microsoft.com/office/officeart/2008/layout/VerticalCurvedList"/>
    <dgm:cxn modelId="{2165425C-2E5D-4597-9BE0-96D9F5AB8956}" type="presParOf" srcId="{D61AB20A-A9E9-4129-9DCC-22BC55424A37}" destId="{F5CB7CA1-38DC-498C-998B-9E367B4A9CC6}" srcOrd="0" destOrd="0" presId="urn:microsoft.com/office/officeart/2008/layout/VerticalCurvedList"/>
    <dgm:cxn modelId="{B1179509-0429-42B0-A104-717D262673F6}" type="presParOf" srcId="{C49D35C3-60BE-44C6-9C9C-A6C2C4B13B14}" destId="{37262B90-F0D7-49C2-98AD-B4961F0CA94B}" srcOrd="7" destOrd="0" presId="urn:microsoft.com/office/officeart/2008/layout/VerticalCurvedList"/>
    <dgm:cxn modelId="{5B6F3785-F6A1-41B2-B2D6-C1C3C83FD4E3}" type="presParOf" srcId="{C49D35C3-60BE-44C6-9C9C-A6C2C4B13B14}" destId="{04FF7DFB-F9A0-4F30-B3B9-E3821820017C}" srcOrd="8" destOrd="0" presId="urn:microsoft.com/office/officeart/2008/layout/VerticalCurvedList"/>
    <dgm:cxn modelId="{D62B837C-F122-412C-9527-959C21297601}" type="presParOf" srcId="{04FF7DFB-F9A0-4F30-B3B9-E3821820017C}" destId="{462E1311-3CAE-4079-AD8D-F6EEB1EFFF78}" srcOrd="0" destOrd="0" presId="urn:microsoft.com/office/officeart/2008/layout/VerticalCurvedList"/>
    <dgm:cxn modelId="{2046D174-F160-463F-91F5-9ADEE3A97AC8}" type="presParOf" srcId="{C49D35C3-60BE-44C6-9C9C-A6C2C4B13B14}" destId="{93F79969-FDFC-4A4C-A360-43447B6C929D}" srcOrd="9" destOrd="0" presId="urn:microsoft.com/office/officeart/2008/layout/VerticalCurvedList"/>
    <dgm:cxn modelId="{EB734870-6026-4B1B-8963-16F80CB03FF6}" type="presParOf" srcId="{C49D35C3-60BE-44C6-9C9C-A6C2C4B13B14}" destId="{5627BADF-CBB1-431B-A009-58A664464473}" srcOrd="10" destOrd="0" presId="urn:microsoft.com/office/officeart/2008/layout/VerticalCurvedList"/>
    <dgm:cxn modelId="{DE5993CD-BD42-4278-90F0-759FC9A43F61}" type="presParOf" srcId="{5627BADF-CBB1-431B-A009-58A664464473}" destId="{E03920AF-EE09-4914-8C77-841478C35A59}" srcOrd="0" destOrd="0" presId="urn:microsoft.com/office/officeart/2008/layout/VerticalCurvedList"/>
    <dgm:cxn modelId="{3DA12C09-6F9B-4773-9A7B-3E0D6B3E78DA}" type="presParOf" srcId="{C49D35C3-60BE-44C6-9C9C-A6C2C4B13B14}" destId="{7C1A36E3-0E1F-4A7E-BA54-60A130273EDD}" srcOrd="11" destOrd="0" presId="urn:microsoft.com/office/officeart/2008/layout/VerticalCurvedList"/>
    <dgm:cxn modelId="{5B029044-8BD5-4F84-B3EF-2A53F443AD82}" type="presParOf" srcId="{C49D35C3-60BE-44C6-9C9C-A6C2C4B13B14}" destId="{67DB022D-C0A3-4353-986C-DDF18C52CA6C}" srcOrd="12" destOrd="0" presId="urn:microsoft.com/office/officeart/2008/layout/VerticalCurvedList"/>
    <dgm:cxn modelId="{CC4B6E14-6FD4-4C20-BD2A-6436F636AEF0}" type="presParOf" srcId="{67DB022D-C0A3-4353-986C-DDF18C52CA6C}" destId="{8BC0634D-FE03-47AC-965B-C1E040284A0C}" srcOrd="0" destOrd="0" presId="urn:microsoft.com/office/officeart/2008/layout/VerticalCurvedList"/>
    <dgm:cxn modelId="{68899806-551B-457C-864B-B28ECBEBBE45}" type="presParOf" srcId="{C49D35C3-60BE-44C6-9C9C-A6C2C4B13B14}" destId="{80FA3724-D4E1-4650-8152-D9FA92C9DFAC}" srcOrd="13" destOrd="0" presId="urn:microsoft.com/office/officeart/2008/layout/VerticalCurvedList"/>
    <dgm:cxn modelId="{A03528A0-CACD-4901-8BFC-B04B7285518F}" type="presParOf" srcId="{C49D35C3-60BE-44C6-9C9C-A6C2C4B13B14}" destId="{AF6C7352-D931-479F-A458-43E7DDFD1255}" srcOrd="14" destOrd="0" presId="urn:microsoft.com/office/officeart/2008/layout/VerticalCurvedList"/>
    <dgm:cxn modelId="{B37D6F34-192F-4E12-A7C4-19EFE5A35309}" type="presParOf" srcId="{AF6C7352-D931-479F-A458-43E7DDFD1255}" destId="{CEFD79B3-B0E0-463F-B919-3D5B2CE4B69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82F4B5E-F530-4491-A2F4-9E8FEFB8423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19536C-A35B-466A-B7C9-F8E9A3337688}">
      <dgm:prSet phldrT="[Text]"/>
      <dgm:spPr/>
      <dgm:t>
        <a:bodyPr/>
        <a:lstStyle/>
        <a:p>
          <a:r>
            <a:rPr lang="en-US" smtClean="0"/>
            <a:t>Batch-Sequential</a:t>
          </a:r>
          <a:endParaRPr lang="en-US"/>
        </a:p>
      </dgm:t>
    </dgm:pt>
    <dgm:pt modelId="{A8FA1D1E-A777-4AFD-9DE1-4EFCF1115ED6}" type="parTrans" cxnId="{80BF8AEE-7B9A-4419-BA6B-40E6E8FF7860}">
      <dgm:prSet/>
      <dgm:spPr/>
      <dgm:t>
        <a:bodyPr/>
        <a:lstStyle/>
        <a:p>
          <a:endParaRPr lang="en-US"/>
        </a:p>
      </dgm:t>
    </dgm:pt>
    <dgm:pt modelId="{36020E7B-CB19-4249-B9B6-6C4B81917DA3}" type="sibTrans" cxnId="{80BF8AEE-7B9A-4419-BA6B-40E6E8FF7860}">
      <dgm:prSet/>
      <dgm:spPr/>
      <dgm:t>
        <a:bodyPr/>
        <a:lstStyle/>
        <a:p>
          <a:endParaRPr lang="en-US"/>
        </a:p>
      </dgm:t>
    </dgm:pt>
    <dgm:pt modelId="{B1AAFD20-5E09-4010-A665-3A89191F90CE}">
      <dgm:prSet phldrT="[Text]"/>
      <dgm:spPr/>
      <dgm:t>
        <a:bodyPr/>
        <a:lstStyle/>
        <a:p>
          <a:r>
            <a:rPr lang="en-US" smtClean="0"/>
            <a:t>Interpreter</a:t>
          </a:r>
          <a:endParaRPr lang="en-US"/>
        </a:p>
      </dgm:t>
    </dgm:pt>
    <dgm:pt modelId="{292B002B-D6EC-4577-BCB7-F33BBCA84BFD}" type="parTrans" cxnId="{FBBC2FF1-EF87-4BD1-B035-B48D8E6CD11D}">
      <dgm:prSet/>
      <dgm:spPr/>
      <dgm:t>
        <a:bodyPr/>
        <a:lstStyle/>
        <a:p>
          <a:endParaRPr lang="en-US"/>
        </a:p>
      </dgm:t>
    </dgm:pt>
    <dgm:pt modelId="{8E9B509A-6310-4FCF-A687-C22C1EB1DF9C}" type="sibTrans" cxnId="{FBBC2FF1-EF87-4BD1-B035-B48D8E6CD11D}">
      <dgm:prSet/>
      <dgm:spPr/>
      <dgm:t>
        <a:bodyPr/>
        <a:lstStyle/>
        <a:p>
          <a:endParaRPr lang="en-US"/>
        </a:p>
      </dgm:t>
    </dgm:pt>
    <dgm:pt modelId="{0CFAEA99-1984-488B-98F6-CA6A87AD85ED}">
      <dgm:prSet phldrT="[Text]"/>
      <dgm:spPr/>
      <dgm:t>
        <a:bodyPr/>
        <a:lstStyle/>
        <a:p>
          <a:r>
            <a:rPr lang="en-US" smtClean="0"/>
            <a:t>Proces Control</a:t>
          </a:r>
        </a:p>
      </dgm:t>
    </dgm:pt>
    <dgm:pt modelId="{9793F9CF-17EF-4108-B11C-9DFB497A813B}" type="parTrans" cxnId="{3C2B5BAA-5412-44C4-A912-87EA08487843}">
      <dgm:prSet/>
      <dgm:spPr/>
      <dgm:t>
        <a:bodyPr/>
        <a:lstStyle/>
        <a:p>
          <a:endParaRPr lang="en-US"/>
        </a:p>
      </dgm:t>
    </dgm:pt>
    <dgm:pt modelId="{0D76B357-2A6B-4930-8871-44667D58DE93}" type="sibTrans" cxnId="{3C2B5BAA-5412-44C4-A912-87EA08487843}">
      <dgm:prSet/>
      <dgm:spPr/>
      <dgm:t>
        <a:bodyPr/>
        <a:lstStyle/>
        <a:p>
          <a:endParaRPr lang="en-US"/>
        </a:p>
      </dgm:t>
    </dgm:pt>
    <dgm:pt modelId="{F19A6AA4-663C-46E9-AE5D-CB3CF0B25DA8}">
      <dgm:prSet phldrT="[Text]"/>
      <dgm:spPr/>
      <dgm:t>
        <a:bodyPr/>
        <a:lstStyle/>
        <a:p>
          <a:r>
            <a:rPr lang="en-US" smtClean="0"/>
            <a:t>Rule Based</a:t>
          </a:r>
        </a:p>
      </dgm:t>
    </dgm:pt>
    <dgm:pt modelId="{9A8EE9B6-61D0-44D2-8F5D-EA394988F4AB}" type="parTrans" cxnId="{41E2B63A-EE68-4EED-95ED-B774AC0F07AB}">
      <dgm:prSet/>
      <dgm:spPr/>
      <dgm:t>
        <a:bodyPr/>
        <a:lstStyle/>
        <a:p>
          <a:endParaRPr lang="en-US"/>
        </a:p>
      </dgm:t>
    </dgm:pt>
    <dgm:pt modelId="{93903445-6A50-4A47-9FB0-99FD0403D57E}" type="sibTrans" cxnId="{41E2B63A-EE68-4EED-95ED-B774AC0F07AB}">
      <dgm:prSet/>
      <dgm:spPr/>
      <dgm:t>
        <a:bodyPr/>
        <a:lstStyle/>
        <a:p>
          <a:endParaRPr lang="en-US"/>
        </a:p>
      </dgm:t>
    </dgm:pt>
    <dgm:pt modelId="{A8280AA7-300B-4F50-818F-7BFC958E1985}">
      <dgm:prSet phldrT="[Text]"/>
      <dgm:spPr/>
      <dgm:t>
        <a:bodyPr/>
        <a:lstStyle/>
        <a:p>
          <a:r>
            <a:rPr lang="en-US" smtClean="0"/>
            <a:t>Blackboard</a:t>
          </a:r>
        </a:p>
      </dgm:t>
    </dgm:pt>
    <dgm:pt modelId="{EE6224A6-EB44-48FE-927D-A0705922ECBB}" type="parTrans" cxnId="{FF386127-14E1-48F7-9DE9-B992DCCC0EC1}">
      <dgm:prSet/>
      <dgm:spPr/>
      <dgm:t>
        <a:bodyPr/>
        <a:lstStyle/>
        <a:p>
          <a:endParaRPr lang="en-US"/>
        </a:p>
      </dgm:t>
    </dgm:pt>
    <dgm:pt modelId="{AD19E9A8-7370-4D5C-BF39-823B80E897B3}" type="sibTrans" cxnId="{FF386127-14E1-48F7-9DE9-B992DCCC0EC1}">
      <dgm:prSet/>
      <dgm:spPr/>
      <dgm:t>
        <a:bodyPr/>
        <a:lstStyle/>
        <a:p>
          <a:endParaRPr lang="en-US"/>
        </a:p>
      </dgm:t>
    </dgm:pt>
    <dgm:pt modelId="{924A031A-EDA0-4CEB-82A3-29BCB6C4E138}">
      <dgm:prSet phldrT="[Text]"/>
      <dgm:spPr/>
      <dgm:t>
        <a:bodyPr/>
        <a:lstStyle/>
        <a:p>
          <a:r>
            <a:rPr lang="en-US" smtClean="0"/>
            <a:t>Event Based</a:t>
          </a:r>
        </a:p>
      </dgm:t>
    </dgm:pt>
    <dgm:pt modelId="{31F0A3D7-5254-4BCA-ADBC-087F981C99C5}" type="parTrans" cxnId="{7798AEAC-8754-4C4C-86BB-F88D17A0DD7B}">
      <dgm:prSet/>
      <dgm:spPr/>
      <dgm:t>
        <a:bodyPr/>
        <a:lstStyle/>
        <a:p>
          <a:endParaRPr lang="en-US"/>
        </a:p>
      </dgm:t>
    </dgm:pt>
    <dgm:pt modelId="{1B436772-4AFB-4D93-A31A-68EF7B1BD2C3}" type="sibTrans" cxnId="{7798AEAC-8754-4C4C-86BB-F88D17A0DD7B}">
      <dgm:prSet/>
      <dgm:spPr/>
      <dgm:t>
        <a:bodyPr/>
        <a:lstStyle/>
        <a:p>
          <a:endParaRPr lang="en-US"/>
        </a:p>
      </dgm:t>
    </dgm:pt>
    <dgm:pt modelId="{5DE8F669-B061-46E6-90A3-77527B92DC12}">
      <dgm:prSet phldrT="[Text]"/>
      <dgm:spPr/>
      <dgm:t>
        <a:bodyPr/>
        <a:lstStyle/>
        <a:p>
          <a:r>
            <a:rPr lang="en-US" smtClean="0"/>
            <a:t>Peer-to-peer</a:t>
          </a:r>
        </a:p>
      </dgm:t>
    </dgm:pt>
    <dgm:pt modelId="{E2D74E80-A4BD-40ED-A331-20ADE481039F}" type="parTrans" cxnId="{CB5E9EC1-AD77-4084-8EB0-BE9ABE5749CF}">
      <dgm:prSet/>
      <dgm:spPr/>
      <dgm:t>
        <a:bodyPr/>
        <a:lstStyle/>
        <a:p>
          <a:endParaRPr lang="en-US"/>
        </a:p>
      </dgm:t>
    </dgm:pt>
    <dgm:pt modelId="{4B7C5A37-AA5F-4FCE-B350-D4868EBC6B46}" type="sibTrans" cxnId="{CB5E9EC1-AD77-4084-8EB0-BE9ABE5749CF}">
      <dgm:prSet/>
      <dgm:spPr/>
      <dgm:t>
        <a:bodyPr/>
        <a:lstStyle/>
        <a:p>
          <a:endParaRPr lang="en-US"/>
        </a:p>
      </dgm:t>
    </dgm:pt>
    <dgm:pt modelId="{80776643-0DC0-4ADA-8AD3-0FCEC0554745}" type="pres">
      <dgm:prSet presAssocID="{D82F4B5E-F530-4491-A2F4-9E8FEFB8423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id-ID"/>
        </a:p>
      </dgm:t>
    </dgm:pt>
    <dgm:pt modelId="{F75E23E0-0295-4556-8A50-BD56C10FD883}" type="pres">
      <dgm:prSet presAssocID="{D82F4B5E-F530-4491-A2F4-9E8FEFB8423C}" presName="Name1" presStyleCnt="0"/>
      <dgm:spPr/>
    </dgm:pt>
    <dgm:pt modelId="{CF8B99A6-FB2B-4859-AC06-6CD5B0C50A60}" type="pres">
      <dgm:prSet presAssocID="{D82F4B5E-F530-4491-A2F4-9E8FEFB8423C}" presName="cycle" presStyleCnt="0"/>
      <dgm:spPr/>
    </dgm:pt>
    <dgm:pt modelId="{F063E37D-4AB5-413F-BEB4-F40F28E24F38}" type="pres">
      <dgm:prSet presAssocID="{D82F4B5E-F530-4491-A2F4-9E8FEFB8423C}" presName="srcNode" presStyleLbl="node1" presStyleIdx="0" presStyleCnt="7"/>
      <dgm:spPr/>
    </dgm:pt>
    <dgm:pt modelId="{13861DEC-DCA7-4C01-B634-0227D648F37E}" type="pres">
      <dgm:prSet presAssocID="{D82F4B5E-F530-4491-A2F4-9E8FEFB8423C}" presName="conn" presStyleLbl="parChTrans1D2" presStyleIdx="0" presStyleCnt="1"/>
      <dgm:spPr/>
      <dgm:t>
        <a:bodyPr/>
        <a:lstStyle/>
        <a:p>
          <a:endParaRPr lang="id-ID"/>
        </a:p>
      </dgm:t>
    </dgm:pt>
    <dgm:pt modelId="{2D334585-401E-4189-B5B5-FDE8B812F5FF}" type="pres">
      <dgm:prSet presAssocID="{D82F4B5E-F530-4491-A2F4-9E8FEFB8423C}" presName="extraNode" presStyleLbl="node1" presStyleIdx="0" presStyleCnt="7"/>
      <dgm:spPr/>
    </dgm:pt>
    <dgm:pt modelId="{7F2C8F84-4554-4E61-A120-A45643BA48CE}" type="pres">
      <dgm:prSet presAssocID="{D82F4B5E-F530-4491-A2F4-9E8FEFB8423C}" presName="dstNode" presStyleLbl="node1" presStyleIdx="0" presStyleCnt="7"/>
      <dgm:spPr/>
    </dgm:pt>
    <dgm:pt modelId="{1D52302A-C9EC-4F24-8045-414E047B9A01}" type="pres">
      <dgm:prSet presAssocID="{0719536C-A35B-466A-B7C9-F8E9A3337688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CD8048-B988-4E0E-BDD1-93E34681B874}" type="pres">
      <dgm:prSet presAssocID="{0719536C-A35B-466A-B7C9-F8E9A3337688}" presName="accent_1" presStyleCnt="0"/>
      <dgm:spPr/>
    </dgm:pt>
    <dgm:pt modelId="{6A5B85B3-1852-4302-AB76-021D1D78B2B5}" type="pres">
      <dgm:prSet presAssocID="{0719536C-A35B-466A-B7C9-F8E9A3337688}" presName="accentRepeatNode" presStyleLbl="solidFgAcc1" presStyleIdx="0" presStyleCnt="7"/>
      <dgm:spPr/>
    </dgm:pt>
    <dgm:pt modelId="{6D661DCD-AE3B-4887-8EA0-FCB1ED9CA755}" type="pres">
      <dgm:prSet presAssocID="{B1AAFD20-5E09-4010-A665-3A89191F90CE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EB59CB-B295-4F22-9C15-DD113DFF7AC4}" type="pres">
      <dgm:prSet presAssocID="{B1AAFD20-5E09-4010-A665-3A89191F90CE}" presName="accent_2" presStyleCnt="0"/>
      <dgm:spPr/>
    </dgm:pt>
    <dgm:pt modelId="{1F5FD3FD-1ADC-4BD4-B1F4-F48094E87552}" type="pres">
      <dgm:prSet presAssocID="{B1AAFD20-5E09-4010-A665-3A89191F90CE}" presName="accentRepeatNode" presStyleLbl="solidFgAcc1" presStyleIdx="1" presStyleCnt="7"/>
      <dgm:spPr/>
    </dgm:pt>
    <dgm:pt modelId="{6BF9C3BC-6DAC-421F-BAEB-37DA323E8B83}" type="pres">
      <dgm:prSet presAssocID="{0CFAEA99-1984-488B-98F6-CA6A87AD85ED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970D16-DE45-4330-9841-B400AB69D3FB}" type="pres">
      <dgm:prSet presAssocID="{0CFAEA99-1984-488B-98F6-CA6A87AD85ED}" presName="accent_3" presStyleCnt="0"/>
      <dgm:spPr/>
    </dgm:pt>
    <dgm:pt modelId="{E6C0D6C4-7C8C-4F41-8480-81AE6E5131C6}" type="pres">
      <dgm:prSet presAssocID="{0CFAEA99-1984-488B-98F6-CA6A87AD85ED}" presName="accentRepeatNode" presStyleLbl="solidFgAcc1" presStyleIdx="2" presStyleCnt="7"/>
      <dgm:spPr/>
    </dgm:pt>
    <dgm:pt modelId="{7EF18D92-D6FA-4A75-A56F-47092949A232}" type="pres">
      <dgm:prSet presAssocID="{F19A6AA4-663C-46E9-AE5D-CB3CF0B25DA8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C60D29-15B2-44EF-8E31-DC99A6841601}" type="pres">
      <dgm:prSet presAssocID="{F19A6AA4-663C-46E9-AE5D-CB3CF0B25DA8}" presName="accent_4" presStyleCnt="0"/>
      <dgm:spPr/>
    </dgm:pt>
    <dgm:pt modelId="{7F66D4AB-F5C7-46FA-A733-072B0EDFD488}" type="pres">
      <dgm:prSet presAssocID="{F19A6AA4-663C-46E9-AE5D-CB3CF0B25DA8}" presName="accentRepeatNode" presStyleLbl="solidFgAcc1" presStyleIdx="3" presStyleCnt="7"/>
      <dgm:spPr/>
    </dgm:pt>
    <dgm:pt modelId="{38218A8B-44B4-49DF-9834-FECC2F84AEDD}" type="pres">
      <dgm:prSet presAssocID="{A8280AA7-300B-4F50-818F-7BFC958E1985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D681204-1322-4736-8CF1-64451F5A7D6D}" type="pres">
      <dgm:prSet presAssocID="{A8280AA7-300B-4F50-818F-7BFC958E1985}" presName="accent_5" presStyleCnt="0"/>
      <dgm:spPr/>
    </dgm:pt>
    <dgm:pt modelId="{3CF396C5-93DA-4CE0-8712-A5183D30664E}" type="pres">
      <dgm:prSet presAssocID="{A8280AA7-300B-4F50-818F-7BFC958E1985}" presName="accentRepeatNode" presStyleLbl="solidFgAcc1" presStyleIdx="4" presStyleCnt="7"/>
      <dgm:spPr/>
    </dgm:pt>
    <dgm:pt modelId="{613CBFBB-F394-49E6-9CC4-4D32E8C042CD}" type="pres">
      <dgm:prSet presAssocID="{924A031A-EDA0-4CEB-82A3-29BCB6C4E138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B3928EF-56CD-4BEE-BFF8-F12DC52D49A0}" type="pres">
      <dgm:prSet presAssocID="{924A031A-EDA0-4CEB-82A3-29BCB6C4E138}" presName="accent_6" presStyleCnt="0"/>
      <dgm:spPr/>
    </dgm:pt>
    <dgm:pt modelId="{6D62347B-91D5-4703-AB17-288155EF3162}" type="pres">
      <dgm:prSet presAssocID="{924A031A-EDA0-4CEB-82A3-29BCB6C4E138}" presName="accentRepeatNode" presStyleLbl="solidFgAcc1" presStyleIdx="5" presStyleCnt="7"/>
      <dgm:spPr/>
    </dgm:pt>
    <dgm:pt modelId="{D57C914A-31CC-40BD-80B1-D5C9CB926FEE}" type="pres">
      <dgm:prSet presAssocID="{5DE8F669-B061-46E6-90A3-77527B92DC12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57C655-A7B2-41B2-B72F-7B670667D572}" type="pres">
      <dgm:prSet presAssocID="{5DE8F669-B061-46E6-90A3-77527B92DC12}" presName="accent_7" presStyleCnt="0"/>
      <dgm:spPr/>
    </dgm:pt>
    <dgm:pt modelId="{2EE847B1-581D-481D-8B2F-6C1E98F76846}" type="pres">
      <dgm:prSet presAssocID="{5DE8F669-B061-46E6-90A3-77527B92DC12}" presName="accentRepeatNode" presStyleLbl="solidFgAcc1" presStyleIdx="6" presStyleCnt="7"/>
      <dgm:spPr/>
    </dgm:pt>
  </dgm:ptLst>
  <dgm:cxnLst>
    <dgm:cxn modelId="{02E7A0C1-3646-445E-9D12-A3E1922FDC81}" type="presOf" srcId="{B1AAFD20-5E09-4010-A665-3A89191F90CE}" destId="{6D661DCD-AE3B-4887-8EA0-FCB1ED9CA755}" srcOrd="0" destOrd="0" presId="urn:microsoft.com/office/officeart/2008/layout/VerticalCurvedList"/>
    <dgm:cxn modelId="{D3C430F0-5C10-43A6-AA67-8D0F2FD7AC4C}" type="presOf" srcId="{36020E7B-CB19-4249-B9B6-6C4B81917DA3}" destId="{13861DEC-DCA7-4C01-B634-0227D648F37E}" srcOrd="0" destOrd="0" presId="urn:microsoft.com/office/officeart/2008/layout/VerticalCurvedList"/>
    <dgm:cxn modelId="{ADFDBE93-2AE8-49B6-9833-60A315D72B29}" type="presOf" srcId="{D82F4B5E-F530-4491-A2F4-9E8FEFB8423C}" destId="{80776643-0DC0-4ADA-8AD3-0FCEC0554745}" srcOrd="0" destOrd="0" presId="urn:microsoft.com/office/officeart/2008/layout/VerticalCurvedList"/>
    <dgm:cxn modelId="{CB5E9EC1-AD77-4084-8EB0-BE9ABE5749CF}" srcId="{D82F4B5E-F530-4491-A2F4-9E8FEFB8423C}" destId="{5DE8F669-B061-46E6-90A3-77527B92DC12}" srcOrd="6" destOrd="0" parTransId="{E2D74E80-A4BD-40ED-A331-20ADE481039F}" sibTransId="{4B7C5A37-AA5F-4FCE-B350-D4868EBC6B46}"/>
    <dgm:cxn modelId="{3C2B5BAA-5412-44C4-A912-87EA08487843}" srcId="{D82F4B5E-F530-4491-A2F4-9E8FEFB8423C}" destId="{0CFAEA99-1984-488B-98F6-CA6A87AD85ED}" srcOrd="2" destOrd="0" parTransId="{9793F9CF-17EF-4108-B11C-9DFB497A813B}" sibTransId="{0D76B357-2A6B-4930-8871-44667D58DE93}"/>
    <dgm:cxn modelId="{C393178C-ABA0-4E88-B690-A01810D3BF90}" type="presOf" srcId="{5DE8F669-B061-46E6-90A3-77527B92DC12}" destId="{D57C914A-31CC-40BD-80B1-D5C9CB926FEE}" srcOrd="0" destOrd="0" presId="urn:microsoft.com/office/officeart/2008/layout/VerticalCurvedList"/>
    <dgm:cxn modelId="{7798AEAC-8754-4C4C-86BB-F88D17A0DD7B}" srcId="{D82F4B5E-F530-4491-A2F4-9E8FEFB8423C}" destId="{924A031A-EDA0-4CEB-82A3-29BCB6C4E138}" srcOrd="5" destOrd="0" parTransId="{31F0A3D7-5254-4BCA-ADBC-087F981C99C5}" sibTransId="{1B436772-4AFB-4D93-A31A-68EF7B1BD2C3}"/>
    <dgm:cxn modelId="{80BF8AEE-7B9A-4419-BA6B-40E6E8FF7860}" srcId="{D82F4B5E-F530-4491-A2F4-9E8FEFB8423C}" destId="{0719536C-A35B-466A-B7C9-F8E9A3337688}" srcOrd="0" destOrd="0" parTransId="{A8FA1D1E-A777-4AFD-9DE1-4EFCF1115ED6}" sibTransId="{36020E7B-CB19-4249-B9B6-6C4B81917DA3}"/>
    <dgm:cxn modelId="{116DDA4D-0EF2-4309-91E7-C729ED29DEBE}" type="presOf" srcId="{F19A6AA4-663C-46E9-AE5D-CB3CF0B25DA8}" destId="{7EF18D92-D6FA-4A75-A56F-47092949A232}" srcOrd="0" destOrd="0" presId="urn:microsoft.com/office/officeart/2008/layout/VerticalCurvedList"/>
    <dgm:cxn modelId="{D42D410F-37CA-451B-B8EA-51E37F71960F}" type="presOf" srcId="{924A031A-EDA0-4CEB-82A3-29BCB6C4E138}" destId="{613CBFBB-F394-49E6-9CC4-4D32E8C042CD}" srcOrd="0" destOrd="0" presId="urn:microsoft.com/office/officeart/2008/layout/VerticalCurvedList"/>
    <dgm:cxn modelId="{2CE32D85-5C69-4E8E-B887-8FC4D64ACAA2}" type="presOf" srcId="{0719536C-A35B-466A-B7C9-F8E9A3337688}" destId="{1D52302A-C9EC-4F24-8045-414E047B9A01}" srcOrd="0" destOrd="0" presId="urn:microsoft.com/office/officeart/2008/layout/VerticalCurvedList"/>
    <dgm:cxn modelId="{41E2B63A-EE68-4EED-95ED-B774AC0F07AB}" srcId="{D82F4B5E-F530-4491-A2F4-9E8FEFB8423C}" destId="{F19A6AA4-663C-46E9-AE5D-CB3CF0B25DA8}" srcOrd="3" destOrd="0" parTransId="{9A8EE9B6-61D0-44D2-8F5D-EA394988F4AB}" sibTransId="{93903445-6A50-4A47-9FB0-99FD0403D57E}"/>
    <dgm:cxn modelId="{58CA1D38-09E1-40A2-BB47-A465747C4C94}" type="presOf" srcId="{A8280AA7-300B-4F50-818F-7BFC958E1985}" destId="{38218A8B-44B4-49DF-9834-FECC2F84AEDD}" srcOrd="0" destOrd="0" presId="urn:microsoft.com/office/officeart/2008/layout/VerticalCurvedList"/>
    <dgm:cxn modelId="{FBBC2FF1-EF87-4BD1-B035-B48D8E6CD11D}" srcId="{D82F4B5E-F530-4491-A2F4-9E8FEFB8423C}" destId="{B1AAFD20-5E09-4010-A665-3A89191F90CE}" srcOrd="1" destOrd="0" parTransId="{292B002B-D6EC-4577-BCB7-F33BBCA84BFD}" sibTransId="{8E9B509A-6310-4FCF-A687-C22C1EB1DF9C}"/>
    <dgm:cxn modelId="{217B505C-9003-451C-A9E8-1337366FC309}" type="presOf" srcId="{0CFAEA99-1984-488B-98F6-CA6A87AD85ED}" destId="{6BF9C3BC-6DAC-421F-BAEB-37DA323E8B83}" srcOrd="0" destOrd="0" presId="urn:microsoft.com/office/officeart/2008/layout/VerticalCurvedList"/>
    <dgm:cxn modelId="{FF386127-14E1-48F7-9DE9-B992DCCC0EC1}" srcId="{D82F4B5E-F530-4491-A2F4-9E8FEFB8423C}" destId="{A8280AA7-300B-4F50-818F-7BFC958E1985}" srcOrd="4" destOrd="0" parTransId="{EE6224A6-EB44-48FE-927D-A0705922ECBB}" sibTransId="{AD19E9A8-7370-4D5C-BF39-823B80E897B3}"/>
    <dgm:cxn modelId="{DDA0CB21-10A6-4590-BA7D-6023B65CC4B8}" type="presParOf" srcId="{80776643-0DC0-4ADA-8AD3-0FCEC0554745}" destId="{F75E23E0-0295-4556-8A50-BD56C10FD883}" srcOrd="0" destOrd="0" presId="urn:microsoft.com/office/officeart/2008/layout/VerticalCurvedList"/>
    <dgm:cxn modelId="{EC8A6206-9980-41C0-A250-3902E75509E7}" type="presParOf" srcId="{F75E23E0-0295-4556-8A50-BD56C10FD883}" destId="{CF8B99A6-FB2B-4859-AC06-6CD5B0C50A60}" srcOrd="0" destOrd="0" presId="urn:microsoft.com/office/officeart/2008/layout/VerticalCurvedList"/>
    <dgm:cxn modelId="{F8967705-D460-4092-93C8-DDC2FA692019}" type="presParOf" srcId="{CF8B99A6-FB2B-4859-AC06-6CD5B0C50A60}" destId="{F063E37D-4AB5-413F-BEB4-F40F28E24F38}" srcOrd="0" destOrd="0" presId="urn:microsoft.com/office/officeart/2008/layout/VerticalCurvedList"/>
    <dgm:cxn modelId="{FE453E70-D64D-42DD-B5CF-CB2DEFE9629C}" type="presParOf" srcId="{CF8B99A6-FB2B-4859-AC06-6CD5B0C50A60}" destId="{13861DEC-DCA7-4C01-B634-0227D648F37E}" srcOrd="1" destOrd="0" presId="urn:microsoft.com/office/officeart/2008/layout/VerticalCurvedList"/>
    <dgm:cxn modelId="{436D0EE6-15A0-4814-8975-0C1F0490DCC8}" type="presParOf" srcId="{CF8B99A6-FB2B-4859-AC06-6CD5B0C50A60}" destId="{2D334585-401E-4189-B5B5-FDE8B812F5FF}" srcOrd="2" destOrd="0" presId="urn:microsoft.com/office/officeart/2008/layout/VerticalCurvedList"/>
    <dgm:cxn modelId="{A6197910-803D-425D-BCD5-B2942825D768}" type="presParOf" srcId="{CF8B99A6-FB2B-4859-AC06-6CD5B0C50A60}" destId="{7F2C8F84-4554-4E61-A120-A45643BA48CE}" srcOrd="3" destOrd="0" presId="urn:microsoft.com/office/officeart/2008/layout/VerticalCurvedList"/>
    <dgm:cxn modelId="{D4D89EA5-BE75-4529-9F8C-C007E1AC6070}" type="presParOf" srcId="{F75E23E0-0295-4556-8A50-BD56C10FD883}" destId="{1D52302A-C9EC-4F24-8045-414E047B9A01}" srcOrd="1" destOrd="0" presId="urn:microsoft.com/office/officeart/2008/layout/VerticalCurvedList"/>
    <dgm:cxn modelId="{3FFF2F68-BE64-4F05-A237-E282234EEC1F}" type="presParOf" srcId="{F75E23E0-0295-4556-8A50-BD56C10FD883}" destId="{7ACD8048-B988-4E0E-BDD1-93E34681B874}" srcOrd="2" destOrd="0" presId="urn:microsoft.com/office/officeart/2008/layout/VerticalCurvedList"/>
    <dgm:cxn modelId="{D14C05D1-4C2E-40D4-AD5B-7BAAC5EE78D0}" type="presParOf" srcId="{7ACD8048-B988-4E0E-BDD1-93E34681B874}" destId="{6A5B85B3-1852-4302-AB76-021D1D78B2B5}" srcOrd="0" destOrd="0" presId="urn:microsoft.com/office/officeart/2008/layout/VerticalCurvedList"/>
    <dgm:cxn modelId="{288EECBC-3CC7-46A3-B76B-301C57BBA1C4}" type="presParOf" srcId="{F75E23E0-0295-4556-8A50-BD56C10FD883}" destId="{6D661DCD-AE3B-4887-8EA0-FCB1ED9CA755}" srcOrd="3" destOrd="0" presId="urn:microsoft.com/office/officeart/2008/layout/VerticalCurvedList"/>
    <dgm:cxn modelId="{891CC0AF-ABA8-4EDB-AB88-43BACBDEB389}" type="presParOf" srcId="{F75E23E0-0295-4556-8A50-BD56C10FD883}" destId="{46EB59CB-B295-4F22-9C15-DD113DFF7AC4}" srcOrd="4" destOrd="0" presId="urn:microsoft.com/office/officeart/2008/layout/VerticalCurvedList"/>
    <dgm:cxn modelId="{69988272-29D8-45D3-B829-263A73B1D0F6}" type="presParOf" srcId="{46EB59CB-B295-4F22-9C15-DD113DFF7AC4}" destId="{1F5FD3FD-1ADC-4BD4-B1F4-F48094E87552}" srcOrd="0" destOrd="0" presId="urn:microsoft.com/office/officeart/2008/layout/VerticalCurvedList"/>
    <dgm:cxn modelId="{06E4FEF7-339E-4613-A801-18A5EC1BDC9B}" type="presParOf" srcId="{F75E23E0-0295-4556-8A50-BD56C10FD883}" destId="{6BF9C3BC-6DAC-421F-BAEB-37DA323E8B83}" srcOrd="5" destOrd="0" presId="urn:microsoft.com/office/officeart/2008/layout/VerticalCurvedList"/>
    <dgm:cxn modelId="{7D27B219-DBE4-4555-A88C-8AB4B0C42373}" type="presParOf" srcId="{F75E23E0-0295-4556-8A50-BD56C10FD883}" destId="{89970D16-DE45-4330-9841-B400AB69D3FB}" srcOrd="6" destOrd="0" presId="urn:microsoft.com/office/officeart/2008/layout/VerticalCurvedList"/>
    <dgm:cxn modelId="{74841636-B21F-4AFD-BB67-1E3852C40184}" type="presParOf" srcId="{89970D16-DE45-4330-9841-B400AB69D3FB}" destId="{E6C0D6C4-7C8C-4F41-8480-81AE6E5131C6}" srcOrd="0" destOrd="0" presId="urn:microsoft.com/office/officeart/2008/layout/VerticalCurvedList"/>
    <dgm:cxn modelId="{68FCB697-E0EB-43FF-85FB-3AFA4FFADA13}" type="presParOf" srcId="{F75E23E0-0295-4556-8A50-BD56C10FD883}" destId="{7EF18D92-D6FA-4A75-A56F-47092949A232}" srcOrd="7" destOrd="0" presId="urn:microsoft.com/office/officeart/2008/layout/VerticalCurvedList"/>
    <dgm:cxn modelId="{0B330ABA-7625-4B07-A5F3-5FFECBBEB305}" type="presParOf" srcId="{F75E23E0-0295-4556-8A50-BD56C10FD883}" destId="{1BC60D29-15B2-44EF-8E31-DC99A6841601}" srcOrd="8" destOrd="0" presId="urn:microsoft.com/office/officeart/2008/layout/VerticalCurvedList"/>
    <dgm:cxn modelId="{94AA03FA-89C7-4E08-922C-5DA70E7C52F2}" type="presParOf" srcId="{1BC60D29-15B2-44EF-8E31-DC99A6841601}" destId="{7F66D4AB-F5C7-46FA-A733-072B0EDFD488}" srcOrd="0" destOrd="0" presId="urn:microsoft.com/office/officeart/2008/layout/VerticalCurvedList"/>
    <dgm:cxn modelId="{583F68DC-12AF-4912-A230-0032DBE036F1}" type="presParOf" srcId="{F75E23E0-0295-4556-8A50-BD56C10FD883}" destId="{38218A8B-44B4-49DF-9834-FECC2F84AEDD}" srcOrd="9" destOrd="0" presId="urn:microsoft.com/office/officeart/2008/layout/VerticalCurvedList"/>
    <dgm:cxn modelId="{AF21CD87-6FDE-489C-AF0C-91F7D142D98C}" type="presParOf" srcId="{F75E23E0-0295-4556-8A50-BD56C10FD883}" destId="{9D681204-1322-4736-8CF1-64451F5A7D6D}" srcOrd="10" destOrd="0" presId="urn:microsoft.com/office/officeart/2008/layout/VerticalCurvedList"/>
    <dgm:cxn modelId="{431F1A6C-359F-4B30-B943-E9E669AEA155}" type="presParOf" srcId="{9D681204-1322-4736-8CF1-64451F5A7D6D}" destId="{3CF396C5-93DA-4CE0-8712-A5183D30664E}" srcOrd="0" destOrd="0" presId="urn:microsoft.com/office/officeart/2008/layout/VerticalCurvedList"/>
    <dgm:cxn modelId="{2B603052-3937-457B-A1BF-218B87C6BBF8}" type="presParOf" srcId="{F75E23E0-0295-4556-8A50-BD56C10FD883}" destId="{613CBFBB-F394-49E6-9CC4-4D32E8C042CD}" srcOrd="11" destOrd="0" presId="urn:microsoft.com/office/officeart/2008/layout/VerticalCurvedList"/>
    <dgm:cxn modelId="{A7D44AD1-198A-4EC7-9F1D-3D2A470A9852}" type="presParOf" srcId="{F75E23E0-0295-4556-8A50-BD56C10FD883}" destId="{6B3928EF-56CD-4BEE-BFF8-F12DC52D49A0}" srcOrd="12" destOrd="0" presId="urn:microsoft.com/office/officeart/2008/layout/VerticalCurvedList"/>
    <dgm:cxn modelId="{4E81CADD-22DA-4E1B-A061-617650A24DB9}" type="presParOf" srcId="{6B3928EF-56CD-4BEE-BFF8-F12DC52D49A0}" destId="{6D62347B-91D5-4703-AB17-288155EF3162}" srcOrd="0" destOrd="0" presId="urn:microsoft.com/office/officeart/2008/layout/VerticalCurvedList"/>
    <dgm:cxn modelId="{912E3F54-188A-4A64-A44B-99E6527230C6}" type="presParOf" srcId="{F75E23E0-0295-4556-8A50-BD56C10FD883}" destId="{D57C914A-31CC-40BD-80B1-D5C9CB926FEE}" srcOrd="13" destOrd="0" presId="urn:microsoft.com/office/officeart/2008/layout/VerticalCurvedList"/>
    <dgm:cxn modelId="{4F910315-9365-4B08-8140-E2D1467F2B28}" type="presParOf" srcId="{F75E23E0-0295-4556-8A50-BD56C10FD883}" destId="{2457C655-A7B2-41B2-B72F-7B670667D572}" srcOrd="14" destOrd="0" presId="urn:microsoft.com/office/officeart/2008/layout/VerticalCurvedList"/>
    <dgm:cxn modelId="{4219B4BF-D73E-4050-A0F0-1FADB112FD53}" type="presParOf" srcId="{2457C655-A7B2-41B2-B72F-7B670667D572}" destId="{2EE847B1-581D-481D-8B2F-6C1E98F7684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833D7E-93DC-49A7-A83A-56A328070ED5}">
      <dsp:nvSpPr>
        <dsp:cNvPr id="0" name=""/>
        <dsp:cNvSpPr/>
      </dsp:nvSpPr>
      <dsp:spPr>
        <a:xfrm>
          <a:off x="152418" y="0"/>
          <a:ext cx="5181600" cy="40640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95EEA1-EE70-41DE-A0BE-FAF372D26AAC}">
      <dsp:nvSpPr>
        <dsp:cNvPr id="0" name=""/>
        <dsp:cNvSpPr/>
      </dsp:nvSpPr>
      <dsp:spPr>
        <a:xfrm>
          <a:off x="311" y="1219199"/>
          <a:ext cx="1901022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err="1" smtClean="0"/>
            <a:t>Fungsi</a:t>
          </a:r>
          <a:endParaRPr lang="en-US" sz="4200" kern="1200" dirty="0"/>
        </a:p>
      </dsp:txBody>
      <dsp:txXfrm>
        <a:off x="79666" y="1298554"/>
        <a:ext cx="1742312" cy="1466890"/>
      </dsp:txXfrm>
    </dsp:sp>
    <dsp:sp modelId="{5C457A82-FF18-4B84-BA9B-A852AACC666F}">
      <dsp:nvSpPr>
        <dsp:cNvPr id="0" name=""/>
        <dsp:cNvSpPr/>
      </dsp:nvSpPr>
      <dsp:spPr>
        <a:xfrm>
          <a:off x="2097488" y="1219199"/>
          <a:ext cx="1901022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smtClean="0"/>
            <a:t>Fitur</a:t>
          </a:r>
          <a:endParaRPr lang="en-US" sz="4200" kern="1200" dirty="0" smtClean="0"/>
        </a:p>
      </dsp:txBody>
      <dsp:txXfrm>
        <a:off x="2176843" y="1298554"/>
        <a:ext cx="1742312" cy="1466890"/>
      </dsp:txXfrm>
    </dsp:sp>
    <dsp:sp modelId="{8D2C8C33-FF9D-42B3-AE74-59A262ED92B9}">
      <dsp:nvSpPr>
        <dsp:cNvPr id="0" name=""/>
        <dsp:cNvSpPr/>
      </dsp:nvSpPr>
      <dsp:spPr>
        <a:xfrm>
          <a:off x="4194666" y="1219199"/>
          <a:ext cx="1901022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smtClean="0"/>
            <a:t>Batasan</a:t>
          </a:r>
          <a:endParaRPr lang="en-US" sz="4200" kern="1200"/>
        </a:p>
      </dsp:txBody>
      <dsp:txXfrm>
        <a:off x="4274021" y="1298554"/>
        <a:ext cx="1742312" cy="14668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D6800A-1865-45F2-B2B3-6180E77B4511}">
      <dsp:nvSpPr>
        <dsp:cNvPr id="0" name=""/>
        <dsp:cNvSpPr/>
      </dsp:nvSpPr>
      <dsp:spPr>
        <a:xfrm>
          <a:off x="0" y="165309"/>
          <a:ext cx="6096000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Multiple view</a:t>
          </a:r>
          <a:endParaRPr lang="en-US" sz="2800" kern="1200" dirty="0"/>
        </a:p>
      </dsp:txBody>
      <dsp:txXfrm>
        <a:off x="31984" y="197293"/>
        <a:ext cx="6032032" cy="591232"/>
      </dsp:txXfrm>
    </dsp:sp>
    <dsp:sp modelId="{741B019B-AC83-4A41-9B7A-AFE38E12B27F}">
      <dsp:nvSpPr>
        <dsp:cNvPr id="0" name=""/>
        <dsp:cNvSpPr/>
      </dsp:nvSpPr>
      <dsp:spPr>
        <a:xfrm>
          <a:off x="0" y="820509"/>
          <a:ext cx="6096000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 err="1" smtClean="0"/>
            <a:t>Menunjukkan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gambaran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dari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berbagai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sudut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pandang</a:t>
          </a:r>
          <a:endParaRPr lang="en-US" sz="2200" kern="1200" dirty="0"/>
        </a:p>
      </dsp:txBody>
      <dsp:txXfrm>
        <a:off x="0" y="820509"/>
        <a:ext cx="6096000" cy="463680"/>
      </dsp:txXfrm>
    </dsp:sp>
    <dsp:sp modelId="{1C04C957-F679-4B96-B511-3C74ACC27E11}">
      <dsp:nvSpPr>
        <dsp:cNvPr id="0" name=""/>
        <dsp:cNvSpPr/>
      </dsp:nvSpPr>
      <dsp:spPr>
        <a:xfrm>
          <a:off x="0" y="1284190"/>
          <a:ext cx="6096000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Pemilihan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arsitektur</a:t>
          </a:r>
          <a:endParaRPr lang="en-US" sz="2800" kern="1200" dirty="0"/>
        </a:p>
      </dsp:txBody>
      <dsp:txXfrm>
        <a:off x="31984" y="1316174"/>
        <a:ext cx="6032032" cy="591232"/>
      </dsp:txXfrm>
    </dsp:sp>
    <dsp:sp modelId="{F4B65428-15C0-4231-8125-6E34A4DB9136}">
      <dsp:nvSpPr>
        <dsp:cNvPr id="0" name=""/>
        <dsp:cNvSpPr/>
      </dsp:nvSpPr>
      <dsp:spPr>
        <a:xfrm>
          <a:off x="0" y="1939390"/>
          <a:ext cx="6096000" cy="652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 err="1" smtClean="0"/>
            <a:t>Pemilihan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arsitektur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menentukan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elemen</a:t>
          </a:r>
          <a:r>
            <a:rPr lang="en-US" sz="2200" kern="1200" dirty="0" smtClean="0"/>
            <a:t> yang </a:t>
          </a:r>
          <a:r>
            <a:rPr lang="en-US" sz="2200" kern="1200" dirty="0" err="1" smtClean="0"/>
            <a:t>digunakan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dan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batasannya</a:t>
          </a:r>
          <a:endParaRPr lang="en-US" sz="2200" kern="1200" dirty="0"/>
        </a:p>
      </dsp:txBody>
      <dsp:txXfrm>
        <a:off x="0" y="1939390"/>
        <a:ext cx="6096000" cy="652050"/>
      </dsp:txXfrm>
    </dsp:sp>
    <dsp:sp modelId="{6BBBCC3B-DBF5-4DF0-ADE5-76C360253310}">
      <dsp:nvSpPr>
        <dsp:cNvPr id="0" name=""/>
        <dsp:cNvSpPr/>
      </dsp:nvSpPr>
      <dsp:spPr>
        <a:xfrm>
          <a:off x="0" y="2591440"/>
          <a:ext cx="6096000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Efek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penggunaan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suatu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teknik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pada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desain</a:t>
          </a:r>
          <a:endParaRPr lang="en-US" sz="2800" kern="1200" dirty="0"/>
        </a:p>
      </dsp:txBody>
      <dsp:txXfrm>
        <a:off x="31984" y="2623424"/>
        <a:ext cx="6032032" cy="591232"/>
      </dsp:txXfrm>
    </dsp:sp>
    <dsp:sp modelId="{0E967D82-7F7C-4E3C-86DC-B9A9F0504B16}">
      <dsp:nvSpPr>
        <dsp:cNvPr id="0" name=""/>
        <dsp:cNvSpPr/>
      </dsp:nvSpPr>
      <dsp:spPr>
        <a:xfrm>
          <a:off x="0" y="3246639"/>
          <a:ext cx="6096000" cy="652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 err="1" smtClean="0"/>
            <a:t>Pilihan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jenis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arsitektur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juga</a:t>
          </a:r>
          <a:r>
            <a:rPr lang="en-US" sz="2200" kern="1200" dirty="0" smtClean="0"/>
            <a:t> </a:t>
          </a:r>
          <a:r>
            <a:rPr lang="id-ID" sz="2200" kern="1200" dirty="0" smtClean="0"/>
            <a:t>berimbas </a:t>
          </a:r>
          <a:r>
            <a:rPr lang="en-US" sz="2200" kern="1200" dirty="0" err="1" smtClean="0"/>
            <a:t>pada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teknik</a:t>
          </a:r>
          <a:r>
            <a:rPr lang="en-US" sz="2200" kern="1200" dirty="0" smtClean="0"/>
            <a:t> yang </a:t>
          </a:r>
          <a:r>
            <a:rPr lang="en-US" sz="2200" kern="1200" dirty="0" err="1" smtClean="0"/>
            <a:t>akan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digunakan</a:t>
          </a:r>
          <a:endParaRPr lang="en-US" sz="2200" kern="1200" dirty="0"/>
        </a:p>
      </dsp:txBody>
      <dsp:txXfrm>
        <a:off x="0" y="3246639"/>
        <a:ext cx="6096000" cy="6520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8A9272-DC02-4B3A-B791-7EDA7B971E5C}">
      <dsp:nvSpPr>
        <dsp:cNvPr id="0" name=""/>
        <dsp:cNvSpPr/>
      </dsp:nvSpPr>
      <dsp:spPr>
        <a:xfrm>
          <a:off x="4069498" y="3368040"/>
          <a:ext cx="3442157" cy="15849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System Engineering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Topologi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sistem</a:t>
          </a:r>
          <a:r>
            <a:rPr lang="en-US" sz="2000" kern="1200" dirty="0" smtClean="0"/>
            <a:t>, </a:t>
          </a:r>
          <a:r>
            <a:rPr lang="en-US" sz="2000" kern="1200" dirty="0" err="1" smtClean="0"/>
            <a:t>Instalasi</a:t>
          </a:r>
          <a:r>
            <a:rPr lang="en-US" sz="2000" kern="1200" dirty="0" smtClean="0"/>
            <a:t>, </a:t>
          </a:r>
          <a:r>
            <a:rPr lang="en-US" sz="2000" kern="1200" dirty="0" err="1" smtClean="0"/>
            <a:t>Perawatan</a:t>
          </a:r>
          <a:endParaRPr lang="en-US" sz="2000" kern="1200" dirty="0"/>
        </a:p>
      </dsp:txBody>
      <dsp:txXfrm>
        <a:off x="5136961" y="3799096"/>
        <a:ext cx="2339878" cy="1119088"/>
      </dsp:txXfrm>
    </dsp:sp>
    <dsp:sp modelId="{489CFFC4-5B0B-4CFB-ADBB-9795EA1725D0}">
      <dsp:nvSpPr>
        <dsp:cNvPr id="0" name=""/>
        <dsp:cNvSpPr/>
      </dsp:nvSpPr>
      <dsp:spPr>
        <a:xfrm>
          <a:off x="213115" y="3368040"/>
          <a:ext cx="3170686" cy="15849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Arsitek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sistem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i="1" kern="1200" dirty="0" smtClean="0"/>
            <a:t>Concurrency</a:t>
          </a:r>
          <a:r>
            <a:rPr lang="en-US" sz="2000" kern="1200" dirty="0" smtClean="0"/>
            <a:t>, </a:t>
          </a:r>
          <a:r>
            <a:rPr lang="en-US" sz="2000" kern="1200" dirty="0" err="1" smtClean="0"/>
            <a:t>komunikasi</a:t>
          </a:r>
          <a:r>
            <a:rPr lang="en-US" sz="2000" kern="1200" dirty="0" smtClean="0"/>
            <a:t>, </a:t>
          </a:r>
          <a:r>
            <a:rPr lang="en-US" sz="2000" kern="1200" dirty="0" err="1" smtClean="0"/>
            <a:t>sinkronisasi</a:t>
          </a:r>
          <a:endParaRPr lang="en-US" sz="2000" kern="1200" dirty="0"/>
        </a:p>
      </dsp:txBody>
      <dsp:txXfrm>
        <a:off x="247931" y="3799096"/>
        <a:ext cx="2149848" cy="1119088"/>
      </dsp:txXfrm>
    </dsp:sp>
    <dsp:sp modelId="{F8C72024-A811-4DD1-B015-982EE05EE173}">
      <dsp:nvSpPr>
        <dsp:cNvPr id="0" name=""/>
        <dsp:cNvSpPr/>
      </dsp:nvSpPr>
      <dsp:spPr>
        <a:xfrm>
          <a:off x="4133799" y="0"/>
          <a:ext cx="3313554" cy="15849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Programmer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Manajemen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konfigurasi</a:t>
          </a:r>
          <a:endParaRPr lang="en-US" sz="2000" kern="1200" dirty="0"/>
        </a:p>
      </dsp:txBody>
      <dsp:txXfrm>
        <a:off x="5162682" y="34816"/>
        <a:ext cx="2249856" cy="1119088"/>
      </dsp:txXfrm>
    </dsp:sp>
    <dsp:sp modelId="{8AA5CEF4-2932-427F-A2C5-BED451D76865}">
      <dsp:nvSpPr>
        <dsp:cNvPr id="0" name=""/>
        <dsp:cNvSpPr/>
      </dsp:nvSpPr>
      <dsp:spPr>
        <a:xfrm>
          <a:off x="108344" y="0"/>
          <a:ext cx="3380229" cy="15849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Arsitek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sistem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Dekomposisi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fungsionalitas</a:t>
          </a:r>
          <a:endParaRPr lang="en-US" sz="2000" kern="1200" dirty="0"/>
        </a:p>
      </dsp:txBody>
      <dsp:txXfrm>
        <a:off x="143160" y="34816"/>
        <a:ext cx="2296528" cy="1119088"/>
      </dsp:txXfrm>
    </dsp:sp>
    <dsp:sp modelId="{A8738BE8-F23C-411D-8FE0-B79D28CC8534}">
      <dsp:nvSpPr>
        <dsp:cNvPr id="0" name=""/>
        <dsp:cNvSpPr/>
      </dsp:nvSpPr>
      <dsp:spPr>
        <a:xfrm>
          <a:off x="1615820" y="282320"/>
          <a:ext cx="2144649" cy="2144649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Logical View</a:t>
          </a:r>
          <a:endParaRPr lang="en-US" sz="2400" kern="1200" dirty="0"/>
        </a:p>
      </dsp:txBody>
      <dsp:txXfrm>
        <a:off x="2243973" y="910473"/>
        <a:ext cx="1516496" cy="1516496"/>
      </dsp:txXfrm>
    </dsp:sp>
    <dsp:sp modelId="{04A25C36-5FB5-4620-AA59-E520D1FA3CF3}">
      <dsp:nvSpPr>
        <dsp:cNvPr id="0" name=""/>
        <dsp:cNvSpPr/>
      </dsp:nvSpPr>
      <dsp:spPr>
        <a:xfrm rot="5400000">
          <a:off x="3859530" y="282320"/>
          <a:ext cx="2144649" cy="2144649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Development View</a:t>
          </a:r>
          <a:endParaRPr lang="en-US" sz="2400" kern="1200" dirty="0"/>
        </a:p>
      </dsp:txBody>
      <dsp:txXfrm rot="-5400000">
        <a:off x="3859530" y="910473"/>
        <a:ext cx="1516496" cy="1516496"/>
      </dsp:txXfrm>
    </dsp:sp>
    <dsp:sp modelId="{000D401C-9378-4B0A-A1D1-3835BC4CC352}">
      <dsp:nvSpPr>
        <dsp:cNvPr id="0" name=""/>
        <dsp:cNvSpPr/>
      </dsp:nvSpPr>
      <dsp:spPr>
        <a:xfrm rot="10800000">
          <a:off x="3859530" y="2526030"/>
          <a:ext cx="2144649" cy="2144649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Deployment View</a:t>
          </a:r>
          <a:endParaRPr lang="en-US" sz="2400" kern="1200" dirty="0"/>
        </a:p>
      </dsp:txBody>
      <dsp:txXfrm rot="10800000">
        <a:off x="3859530" y="2526030"/>
        <a:ext cx="1516496" cy="1516496"/>
      </dsp:txXfrm>
    </dsp:sp>
    <dsp:sp modelId="{78ECE11D-266D-49BA-A466-B7A954472E1D}">
      <dsp:nvSpPr>
        <dsp:cNvPr id="0" name=""/>
        <dsp:cNvSpPr/>
      </dsp:nvSpPr>
      <dsp:spPr>
        <a:xfrm rot="16200000">
          <a:off x="1615820" y="2526030"/>
          <a:ext cx="2144649" cy="2144649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Process View</a:t>
          </a:r>
          <a:endParaRPr lang="en-US" sz="2400" kern="1200" dirty="0"/>
        </a:p>
      </dsp:txBody>
      <dsp:txXfrm rot="5400000">
        <a:off x="2243973" y="2526030"/>
        <a:ext cx="1516496" cy="1516496"/>
      </dsp:txXfrm>
    </dsp:sp>
    <dsp:sp modelId="{7FC8984F-323E-4DC2-B876-17BB0E124A57}">
      <dsp:nvSpPr>
        <dsp:cNvPr id="0" name=""/>
        <dsp:cNvSpPr/>
      </dsp:nvSpPr>
      <dsp:spPr>
        <a:xfrm>
          <a:off x="3439763" y="2030730"/>
          <a:ext cx="740473" cy="643890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5906E2-2C87-44EC-9AF5-5FA40CCFC85A}">
      <dsp:nvSpPr>
        <dsp:cNvPr id="0" name=""/>
        <dsp:cNvSpPr/>
      </dsp:nvSpPr>
      <dsp:spPr>
        <a:xfrm rot="10800000">
          <a:off x="3439763" y="2278380"/>
          <a:ext cx="740473" cy="643890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7A802D-0080-4E49-8587-D4868CF4CC9F}">
      <dsp:nvSpPr>
        <dsp:cNvPr id="0" name=""/>
        <dsp:cNvSpPr/>
      </dsp:nvSpPr>
      <dsp:spPr>
        <a:xfrm>
          <a:off x="1359" y="1951538"/>
          <a:ext cx="1242159" cy="10245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Unit </a:t>
          </a:r>
          <a:r>
            <a:rPr lang="en-US" sz="1700" kern="1200" dirty="0" err="1" smtClean="0"/>
            <a:t>penyusun</a:t>
          </a:r>
          <a:r>
            <a:rPr lang="en-US" sz="1700" kern="1200" dirty="0" smtClean="0"/>
            <a:t> PL</a:t>
          </a:r>
          <a:endParaRPr lang="en-US" sz="1700" kern="1200" dirty="0"/>
        </a:p>
      </dsp:txBody>
      <dsp:txXfrm>
        <a:off x="24936" y="1975115"/>
        <a:ext cx="1195005" cy="757827"/>
      </dsp:txXfrm>
    </dsp:sp>
    <dsp:sp modelId="{9A249F3C-C482-47E3-9022-5A01E9C18792}">
      <dsp:nvSpPr>
        <dsp:cNvPr id="0" name=""/>
        <dsp:cNvSpPr/>
      </dsp:nvSpPr>
      <dsp:spPr>
        <a:xfrm>
          <a:off x="713250" y="2245217"/>
          <a:ext cx="1296495" cy="1296495"/>
        </a:xfrm>
        <a:prstGeom prst="leftCircularArrow">
          <a:avLst>
            <a:gd name="adj1" fmla="val 2592"/>
            <a:gd name="adj2" fmla="val 314853"/>
            <a:gd name="adj3" fmla="val 2090364"/>
            <a:gd name="adj4" fmla="val 9024489"/>
            <a:gd name="adj5" fmla="val 302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4E7686-1809-4DC6-B575-88C3540FD7A5}">
      <dsp:nvSpPr>
        <dsp:cNvPr id="0" name=""/>
        <dsp:cNvSpPr/>
      </dsp:nvSpPr>
      <dsp:spPr>
        <a:xfrm>
          <a:off x="277395" y="2756520"/>
          <a:ext cx="1104142" cy="439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Elemen</a:t>
          </a:r>
          <a:endParaRPr lang="en-US" sz="2300" kern="1200" dirty="0"/>
        </a:p>
      </dsp:txBody>
      <dsp:txXfrm>
        <a:off x="290255" y="2769380"/>
        <a:ext cx="1078422" cy="413360"/>
      </dsp:txXfrm>
    </dsp:sp>
    <dsp:sp modelId="{2ACCFEEC-9306-4053-825E-82B47218035D}">
      <dsp:nvSpPr>
        <dsp:cNvPr id="0" name=""/>
        <dsp:cNvSpPr/>
      </dsp:nvSpPr>
      <dsp:spPr>
        <a:xfrm>
          <a:off x="1541585" y="1951538"/>
          <a:ext cx="1242159" cy="10245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smtClean="0"/>
            <a:t>hubungan </a:t>
          </a:r>
          <a:r>
            <a:rPr lang="en-US" sz="1700" kern="1200" dirty="0" err="1" smtClean="0"/>
            <a:t>antar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elemen</a:t>
          </a:r>
          <a:endParaRPr lang="en-US" sz="1700" kern="1200" dirty="0"/>
        </a:p>
      </dsp:txBody>
      <dsp:txXfrm>
        <a:off x="1565162" y="2194656"/>
        <a:ext cx="1195005" cy="757827"/>
      </dsp:txXfrm>
    </dsp:sp>
    <dsp:sp modelId="{3F955528-4883-493A-80E9-B55B63270794}">
      <dsp:nvSpPr>
        <dsp:cNvPr id="0" name=""/>
        <dsp:cNvSpPr/>
      </dsp:nvSpPr>
      <dsp:spPr>
        <a:xfrm>
          <a:off x="2243125" y="1345716"/>
          <a:ext cx="1455216" cy="1455216"/>
        </a:xfrm>
        <a:prstGeom prst="circularArrow">
          <a:avLst>
            <a:gd name="adj1" fmla="val 2310"/>
            <a:gd name="adj2" fmla="val 278682"/>
            <a:gd name="adj3" fmla="val 19545807"/>
            <a:gd name="adj4" fmla="val 12575511"/>
            <a:gd name="adj5" fmla="val 269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F2E96C-E062-4FC8-813D-E06773F75BAB}">
      <dsp:nvSpPr>
        <dsp:cNvPr id="0" name=""/>
        <dsp:cNvSpPr/>
      </dsp:nvSpPr>
      <dsp:spPr>
        <a:xfrm>
          <a:off x="1817621" y="1731998"/>
          <a:ext cx="1104142" cy="439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Interaksi</a:t>
          </a:r>
          <a:endParaRPr lang="en-US" sz="2300" kern="1200" dirty="0"/>
        </a:p>
      </dsp:txBody>
      <dsp:txXfrm>
        <a:off x="1830481" y="1744858"/>
        <a:ext cx="1078422" cy="413360"/>
      </dsp:txXfrm>
    </dsp:sp>
    <dsp:sp modelId="{CAB1D131-7468-4DE5-B8E7-07A510CB0C1D}">
      <dsp:nvSpPr>
        <dsp:cNvPr id="0" name=""/>
        <dsp:cNvSpPr/>
      </dsp:nvSpPr>
      <dsp:spPr>
        <a:xfrm>
          <a:off x="3081811" y="1951538"/>
          <a:ext cx="1242159" cy="10245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/>
            <a:t>Atribut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pada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elemen</a:t>
          </a:r>
          <a:endParaRPr lang="en-US" sz="1700" kern="1200" dirty="0" smtClean="0"/>
        </a:p>
      </dsp:txBody>
      <dsp:txXfrm>
        <a:off x="3105388" y="1975115"/>
        <a:ext cx="1195005" cy="757827"/>
      </dsp:txXfrm>
    </dsp:sp>
    <dsp:sp modelId="{C8FA0C2E-A4B7-4A29-A269-8DBB51A3A858}">
      <dsp:nvSpPr>
        <dsp:cNvPr id="0" name=""/>
        <dsp:cNvSpPr/>
      </dsp:nvSpPr>
      <dsp:spPr>
        <a:xfrm>
          <a:off x="3793702" y="2245217"/>
          <a:ext cx="1296495" cy="1296495"/>
        </a:xfrm>
        <a:prstGeom prst="leftCircularArrow">
          <a:avLst>
            <a:gd name="adj1" fmla="val 2592"/>
            <a:gd name="adj2" fmla="val 314853"/>
            <a:gd name="adj3" fmla="val 2090364"/>
            <a:gd name="adj4" fmla="val 9024489"/>
            <a:gd name="adj5" fmla="val 302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DA2E20-CA5D-4FB6-83F0-8C07737C97F8}">
      <dsp:nvSpPr>
        <dsp:cNvPr id="0" name=""/>
        <dsp:cNvSpPr/>
      </dsp:nvSpPr>
      <dsp:spPr>
        <a:xfrm>
          <a:off x="3357846" y="2756520"/>
          <a:ext cx="1104142" cy="439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Properti</a:t>
          </a:r>
          <a:endParaRPr lang="en-US" sz="2300" kern="1200" dirty="0" smtClean="0"/>
        </a:p>
      </dsp:txBody>
      <dsp:txXfrm>
        <a:off x="3370706" y="2769380"/>
        <a:ext cx="1078422" cy="413360"/>
      </dsp:txXfrm>
    </dsp:sp>
    <dsp:sp modelId="{5A5EE50D-22AA-4AEA-BD3A-03E239CC4C85}">
      <dsp:nvSpPr>
        <dsp:cNvPr id="0" name=""/>
        <dsp:cNvSpPr/>
      </dsp:nvSpPr>
      <dsp:spPr>
        <a:xfrm>
          <a:off x="4622036" y="1951538"/>
          <a:ext cx="1242159" cy="10245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i="1" kern="1200" dirty="0" smtClean="0"/>
            <a:t>Hal-</a:t>
          </a:r>
          <a:r>
            <a:rPr lang="en-US" sz="1700" i="1" kern="1200" dirty="0" err="1" smtClean="0"/>
            <a:t>hal</a:t>
          </a:r>
          <a:r>
            <a:rPr lang="en-US" sz="1700" i="1" kern="1200" dirty="0" smtClean="0"/>
            <a:t> yang </a:t>
          </a:r>
          <a:r>
            <a:rPr lang="en-US" sz="1700" i="1" kern="1200" dirty="0" err="1" smtClean="0"/>
            <a:t>membatasi</a:t>
          </a:r>
          <a:r>
            <a:rPr lang="en-US" sz="1700" i="1" kern="1200" dirty="0" smtClean="0"/>
            <a:t> </a:t>
          </a:r>
          <a:r>
            <a:rPr lang="en-US" sz="1700" i="1" kern="1200" dirty="0" err="1" smtClean="0"/>
            <a:t>interaksi</a:t>
          </a:r>
          <a:endParaRPr lang="en-US" sz="1700" i="1" kern="1200" dirty="0" smtClean="0"/>
        </a:p>
      </dsp:txBody>
      <dsp:txXfrm>
        <a:off x="4645613" y="2194656"/>
        <a:ext cx="1195005" cy="757827"/>
      </dsp:txXfrm>
    </dsp:sp>
    <dsp:sp modelId="{12E317AC-F8FE-4B98-9935-3DEF331BF83F}">
      <dsp:nvSpPr>
        <dsp:cNvPr id="0" name=""/>
        <dsp:cNvSpPr/>
      </dsp:nvSpPr>
      <dsp:spPr>
        <a:xfrm>
          <a:off x="5323576" y="1345716"/>
          <a:ext cx="1455216" cy="1455216"/>
        </a:xfrm>
        <a:prstGeom prst="circularArrow">
          <a:avLst>
            <a:gd name="adj1" fmla="val 2310"/>
            <a:gd name="adj2" fmla="val 278682"/>
            <a:gd name="adj3" fmla="val 19545807"/>
            <a:gd name="adj4" fmla="val 12575511"/>
            <a:gd name="adj5" fmla="val 269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CD2480-946E-49C2-96A5-D9C090AC909F}">
      <dsp:nvSpPr>
        <dsp:cNvPr id="0" name=""/>
        <dsp:cNvSpPr/>
      </dsp:nvSpPr>
      <dsp:spPr>
        <a:xfrm>
          <a:off x="4898072" y="1731998"/>
          <a:ext cx="1104142" cy="439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i="1" kern="1200" dirty="0" smtClean="0"/>
            <a:t>Constraint</a:t>
          </a:r>
        </a:p>
      </dsp:txBody>
      <dsp:txXfrm>
        <a:off x="4910932" y="1744858"/>
        <a:ext cx="1078422" cy="413360"/>
      </dsp:txXfrm>
    </dsp:sp>
    <dsp:sp modelId="{E1315E15-6EA3-42AF-828F-48F92AEB3752}">
      <dsp:nvSpPr>
        <dsp:cNvPr id="0" name=""/>
        <dsp:cNvSpPr/>
      </dsp:nvSpPr>
      <dsp:spPr>
        <a:xfrm>
          <a:off x="6162262" y="1951538"/>
          <a:ext cx="1242159" cy="10245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i="1" kern="1200" dirty="0" err="1" smtClean="0"/>
            <a:t>Pola</a:t>
          </a:r>
          <a:r>
            <a:rPr lang="en-US" sz="1700" i="1" kern="1200" dirty="0" smtClean="0"/>
            <a:t> yang </a:t>
          </a:r>
          <a:r>
            <a:rPr lang="en-US" sz="1700" i="1" kern="1200" dirty="0" err="1" smtClean="0"/>
            <a:t>dapat</a:t>
          </a:r>
          <a:r>
            <a:rPr lang="en-US" sz="1700" i="1" kern="1200" dirty="0" smtClean="0"/>
            <a:t> </a:t>
          </a:r>
          <a:r>
            <a:rPr lang="en-US" sz="1700" i="1" kern="1200" dirty="0" err="1" smtClean="0"/>
            <a:t>digunakan</a:t>
          </a:r>
          <a:endParaRPr lang="en-US" sz="1700" i="1" kern="1200" dirty="0" smtClean="0"/>
        </a:p>
      </dsp:txBody>
      <dsp:txXfrm>
        <a:off x="6185839" y="1975115"/>
        <a:ext cx="1195005" cy="757827"/>
      </dsp:txXfrm>
    </dsp:sp>
    <dsp:sp modelId="{1EDF8DCA-526A-450C-9DF4-DF75B3D18CC3}">
      <dsp:nvSpPr>
        <dsp:cNvPr id="0" name=""/>
        <dsp:cNvSpPr/>
      </dsp:nvSpPr>
      <dsp:spPr>
        <a:xfrm>
          <a:off x="6438297" y="2756520"/>
          <a:ext cx="1104142" cy="439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i="1" kern="1200" dirty="0" smtClean="0"/>
            <a:t>Pattern</a:t>
          </a:r>
        </a:p>
      </dsp:txBody>
      <dsp:txXfrm>
        <a:off x="6451157" y="2769380"/>
        <a:ext cx="1078422" cy="4133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B3AF96-0619-471C-8C04-BF6716F9A42D}">
      <dsp:nvSpPr>
        <dsp:cNvPr id="0" name=""/>
        <dsp:cNvSpPr/>
      </dsp:nvSpPr>
      <dsp:spPr>
        <a:xfrm rot="10800000">
          <a:off x="1619400" y="1728"/>
          <a:ext cx="5168646" cy="127009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6" tIns="106680" rIns="199136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Alat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komunikasi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antar</a:t>
          </a:r>
          <a:r>
            <a:rPr lang="en-US" sz="2800" kern="1200" dirty="0" smtClean="0"/>
            <a:t> stakeholder</a:t>
          </a:r>
          <a:endParaRPr lang="en-US" sz="2800" kern="1200" dirty="0"/>
        </a:p>
      </dsp:txBody>
      <dsp:txXfrm rot="10800000">
        <a:off x="1936923" y="1728"/>
        <a:ext cx="4851123" cy="1270092"/>
      </dsp:txXfrm>
    </dsp:sp>
    <dsp:sp modelId="{2D80061E-F191-45F5-9A63-B015973A29F6}">
      <dsp:nvSpPr>
        <dsp:cNvPr id="0" name=""/>
        <dsp:cNvSpPr/>
      </dsp:nvSpPr>
      <dsp:spPr>
        <a:xfrm>
          <a:off x="984353" y="1728"/>
          <a:ext cx="1270092" cy="1270092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0434B7-7D70-4048-986A-14F3E4B94F46}">
      <dsp:nvSpPr>
        <dsp:cNvPr id="0" name=""/>
        <dsp:cNvSpPr/>
      </dsp:nvSpPr>
      <dsp:spPr>
        <a:xfrm rot="10800000">
          <a:off x="1619400" y="1650953"/>
          <a:ext cx="5168646" cy="127009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6" tIns="106680" rIns="199136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Manifestasi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keputusan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awal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perancangan</a:t>
          </a:r>
          <a:r>
            <a:rPr lang="en-US" sz="2800" kern="1200" dirty="0" smtClean="0"/>
            <a:t> PL</a:t>
          </a:r>
          <a:endParaRPr lang="en-US" sz="2800" kern="1200" dirty="0"/>
        </a:p>
      </dsp:txBody>
      <dsp:txXfrm rot="10800000">
        <a:off x="1936923" y="1650953"/>
        <a:ext cx="4851123" cy="1270092"/>
      </dsp:txXfrm>
    </dsp:sp>
    <dsp:sp modelId="{BD9490D7-DD8D-48D5-9CD7-5A11F5366D22}">
      <dsp:nvSpPr>
        <dsp:cNvPr id="0" name=""/>
        <dsp:cNvSpPr/>
      </dsp:nvSpPr>
      <dsp:spPr>
        <a:xfrm>
          <a:off x="984353" y="1650953"/>
          <a:ext cx="1270092" cy="1270092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9E5251-44E1-49B0-A05D-CE8CDCC469F5}">
      <dsp:nvSpPr>
        <dsp:cNvPr id="0" name=""/>
        <dsp:cNvSpPr/>
      </dsp:nvSpPr>
      <dsp:spPr>
        <a:xfrm rot="10800000">
          <a:off x="1619400" y="3300178"/>
          <a:ext cx="5168646" cy="127009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6" tIns="106680" rIns="199136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Abstraksi</a:t>
          </a:r>
          <a:r>
            <a:rPr lang="en-US" sz="2800" kern="1200" dirty="0" smtClean="0"/>
            <a:t> yang </a:t>
          </a:r>
          <a:r>
            <a:rPr lang="en-US" sz="2800" kern="1200" dirty="0" err="1" smtClean="0"/>
            <a:t>dapat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digunakan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pada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sistem</a:t>
          </a:r>
          <a:r>
            <a:rPr lang="en-US" sz="2800" kern="1200" dirty="0" smtClean="0"/>
            <a:t> yang lain</a:t>
          </a:r>
          <a:endParaRPr lang="en-US" sz="2800" kern="1200" dirty="0"/>
        </a:p>
      </dsp:txBody>
      <dsp:txXfrm rot="10800000">
        <a:off x="1936923" y="3300178"/>
        <a:ext cx="4851123" cy="1270092"/>
      </dsp:txXfrm>
    </dsp:sp>
    <dsp:sp modelId="{3C120AC2-EEEC-4DA5-9C5B-4F1CF8086765}">
      <dsp:nvSpPr>
        <dsp:cNvPr id="0" name=""/>
        <dsp:cNvSpPr/>
      </dsp:nvSpPr>
      <dsp:spPr>
        <a:xfrm>
          <a:off x="984353" y="3300178"/>
          <a:ext cx="1270092" cy="1270092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B288D-01F8-4CD1-8E69-9C1B3CFB0C89}">
      <dsp:nvSpPr>
        <dsp:cNvPr id="0" name=""/>
        <dsp:cNvSpPr/>
      </dsp:nvSpPr>
      <dsp:spPr>
        <a:xfrm>
          <a:off x="-4593403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E4B026-158E-4DD4-B4CD-AD195C3FC6FE}">
      <dsp:nvSpPr>
        <dsp:cNvPr id="0" name=""/>
        <dsp:cNvSpPr/>
      </dsp:nvSpPr>
      <dsp:spPr>
        <a:xfrm>
          <a:off x="285089" y="184749"/>
          <a:ext cx="3851656" cy="369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Layer Style</a:t>
          </a:r>
          <a:endParaRPr lang="en-US" sz="1900" kern="1200"/>
        </a:p>
      </dsp:txBody>
      <dsp:txXfrm>
        <a:off x="285089" y="184749"/>
        <a:ext cx="3851656" cy="369336"/>
      </dsp:txXfrm>
    </dsp:sp>
    <dsp:sp modelId="{33484CC2-DFA6-4D48-BF3C-01CF3A3CBD03}">
      <dsp:nvSpPr>
        <dsp:cNvPr id="0" name=""/>
        <dsp:cNvSpPr/>
      </dsp:nvSpPr>
      <dsp:spPr>
        <a:xfrm>
          <a:off x="54254" y="138582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7C00D9-4A9D-4BF6-89A3-46FDE813CD20}">
      <dsp:nvSpPr>
        <dsp:cNvPr id="0" name=""/>
        <dsp:cNvSpPr/>
      </dsp:nvSpPr>
      <dsp:spPr>
        <a:xfrm>
          <a:off x="619556" y="739079"/>
          <a:ext cx="3517188" cy="369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Pipe and Filter</a:t>
          </a:r>
          <a:endParaRPr lang="en-US" sz="1900" kern="1200"/>
        </a:p>
      </dsp:txBody>
      <dsp:txXfrm>
        <a:off x="619556" y="739079"/>
        <a:ext cx="3517188" cy="369336"/>
      </dsp:txXfrm>
    </dsp:sp>
    <dsp:sp modelId="{10E8C44E-895C-4E24-951A-9362192DEFA1}">
      <dsp:nvSpPr>
        <dsp:cNvPr id="0" name=""/>
        <dsp:cNvSpPr/>
      </dsp:nvSpPr>
      <dsp:spPr>
        <a:xfrm>
          <a:off x="388721" y="692912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E9857A-37FA-4860-BD36-5E5480985E27}">
      <dsp:nvSpPr>
        <dsp:cNvPr id="0" name=""/>
        <dsp:cNvSpPr/>
      </dsp:nvSpPr>
      <dsp:spPr>
        <a:xfrm>
          <a:off x="802843" y="1293002"/>
          <a:ext cx="3333902" cy="369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Client Server</a:t>
          </a:r>
          <a:endParaRPr lang="en-US" sz="1900" kern="1200"/>
        </a:p>
      </dsp:txBody>
      <dsp:txXfrm>
        <a:off x="802843" y="1293002"/>
        <a:ext cx="3333902" cy="369336"/>
      </dsp:txXfrm>
    </dsp:sp>
    <dsp:sp modelId="{F5CB7CA1-38DC-498C-998B-9E367B4A9CC6}">
      <dsp:nvSpPr>
        <dsp:cNvPr id="0" name=""/>
        <dsp:cNvSpPr/>
      </dsp:nvSpPr>
      <dsp:spPr>
        <a:xfrm>
          <a:off x="572008" y="1246835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262B90-F0D7-49C2-98AD-B4961F0CA94B}">
      <dsp:nvSpPr>
        <dsp:cNvPr id="0" name=""/>
        <dsp:cNvSpPr/>
      </dsp:nvSpPr>
      <dsp:spPr>
        <a:xfrm>
          <a:off x="861364" y="1847331"/>
          <a:ext cx="3275380" cy="369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Tier (2 tiers, 3 tiers)</a:t>
          </a:r>
          <a:endParaRPr lang="en-US" sz="1900" kern="1200"/>
        </a:p>
      </dsp:txBody>
      <dsp:txXfrm>
        <a:off x="861364" y="1847331"/>
        <a:ext cx="3275380" cy="369336"/>
      </dsp:txXfrm>
    </dsp:sp>
    <dsp:sp modelId="{462E1311-3CAE-4079-AD8D-F6EEB1EFFF78}">
      <dsp:nvSpPr>
        <dsp:cNvPr id="0" name=""/>
        <dsp:cNvSpPr/>
      </dsp:nvSpPr>
      <dsp:spPr>
        <a:xfrm>
          <a:off x="630529" y="1801164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F79969-FDFC-4A4C-A360-43447B6C929D}">
      <dsp:nvSpPr>
        <dsp:cNvPr id="0" name=""/>
        <dsp:cNvSpPr/>
      </dsp:nvSpPr>
      <dsp:spPr>
        <a:xfrm>
          <a:off x="802843" y="2401661"/>
          <a:ext cx="3333902" cy="369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Model-View-Controller (MVC)</a:t>
          </a:r>
          <a:endParaRPr lang="en-US" sz="1900" kern="1200"/>
        </a:p>
      </dsp:txBody>
      <dsp:txXfrm>
        <a:off x="802843" y="2401661"/>
        <a:ext cx="3333902" cy="369336"/>
      </dsp:txXfrm>
    </dsp:sp>
    <dsp:sp modelId="{E03920AF-EE09-4914-8C77-841478C35A59}">
      <dsp:nvSpPr>
        <dsp:cNvPr id="0" name=""/>
        <dsp:cNvSpPr/>
      </dsp:nvSpPr>
      <dsp:spPr>
        <a:xfrm>
          <a:off x="572008" y="2355494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A36E3-0E1F-4A7E-BA54-60A130273EDD}">
      <dsp:nvSpPr>
        <dsp:cNvPr id="0" name=""/>
        <dsp:cNvSpPr/>
      </dsp:nvSpPr>
      <dsp:spPr>
        <a:xfrm>
          <a:off x="619556" y="2955584"/>
          <a:ext cx="3517188" cy="369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Presentation-Abstraction-Control</a:t>
          </a:r>
          <a:endParaRPr lang="en-US" sz="1900" kern="1200"/>
        </a:p>
      </dsp:txBody>
      <dsp:txXfrm>
        <a:off x="619556" y="2955584"/>
        <a:ext cx="3517188" cy="369336"/>
      </dsp:txXfrm>
    </dsp:sp>
    <dsp:sp modelId="{8BC0634D-FE03-47AC-965B-C1E040284A0C}">
      <dsp:nvSpPr>
        <dsp:cNvPr id="0" name=""/>
        <dsp:cNvSpPr/>
      </dsp:nvSpPr>
      <dsp:spPr>
        <a:xfrm>
          <a:off x="388721" y="2909417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FA3724-D4E1-4650-8152-D9FA92C9DFAC}">
      <dsp:nvSpPr>
        <dsp:cNvPr id="0" name=""/>
        <dsp:cNvSpPr/>
      </dsp:nvSpPr>
      <dsp:spPr>
        <a:xfrm>
          <a:off x="285089" y="3509914"/>
          <a:ext cx="3851656" cy="369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Microkernel</a:t>
          </a:r>
        </a:p>
      </dsp:txBody>
      <dsp:txXfrm>
        <a:off x="285089" y="3509914"/>
        <a:ext cx="3851656" cy="369336"/>
      </dsp:txXfrm>
    </dsp:sp>
    <dsp:sp modelId="{CEFD79B3-B0E0-463F-B919-3D5B2CE4B698}">
      <dsp:nvSpPr>
        <dsp:cNvPr id="0" name=""/>
        <dsp:cNvSpPr/>
      </dsp:nvSpPr>
      <dsp:spPr>
        <a:xfrm>
          <a:off x="54254" y="3463747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861DEC-DCA7-4C01-B634-0227D648F37E}">
      <dsp:nvSpPr>
        <dsp:cNvPr id="0" name=""/>
        <dsp:cNvSpPr/>
      </dsp:nvSpPr>
      <dsp:spPr>
        <a:xfrm>
          <a:off x="-4736778" y="-307152"/>
          <a:ext cx="5643504" cy="5643504"/>
        </a:xfrm>
        <a:prstGeom prst="blockArc">
          <a:avLst>
            <a:gd name="adj1" fmla="val 18900000"/>
            <a:gd name="adj2" fmla="val 2700000"/>
            <a:gd name="adj3" fmla="val 383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52302A-C9EC-4F24-8045-414E047B9A01}">
      <dsp:nvSpPr>
        <dsp:cNvPr id="0" name=""/>
        <dsp:cNvSpPr/>
      </dsp:nvSpPr>
      <dsp:spPr>
        <a:xfrm>
          <a:off x="293998" y="609622"/>
          <a:ext cx="3002851" cy="3808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322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Batch-Sequential</a:t>
          </a:r>
          <a:endParaRPr lang="en-US" sz="2000" kern="1200"/>
        </a:p>
      </dsp:txBody>
      <dsp:txXfrm>
        <a:off x="293998" y="609622"/>
        <a:ext cx="3002851" cy="380878"/>
      </dsp:txXfrm>
    </dsp:sp>
    <dsp:sp modelId="{6A5B85B3-1852-4302-AB76-021D1D78B2B5}">
      <dsp:nvSpPr>
        <dsp:cNvPr id="0" name=""/>
        <dsp:cNvSpPr/>
      </dsp:nvSpPr>
      <dsp:spPr>
        <a:xfrm>
          <a:off x="55949" y="562013"/>
          <a:ext cx="476097" cy="4760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661DCD-AE3B-4887-8EA0-FCB1ED9CA755}">
      <dsp:nvSpPr>
        <dsp:cNvPr id="0" name=""/>
        <dsp:cNvSpPr/>
      </dsp:nvSpPr>
      <dsp:spPr>
        <a:xfrm>
          <a:off x="638917" y="1181275"/>
          <a:ext cx="2657932" cy="3808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322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Interpreter</a:t>
          </a:r>
          <a:endParaRPr lang="en-US" sz="2000" kern="1200"/>
        </a:p>
      </dsp:txBody>
      <dsp:txXfrm>
        <a:off x="638917" y="1181275"/>
        <a:ext cx="2657932" cy="380878"/>
      </dsp:txXfrm>
    </dsp:sp>
    <dsp:sp modelId="{1F5FD3FD-1ADC-4BD4-B1F4-F48094E87552}">
      <dsp:nvSpPr>
        <dsp:cNvPr id="0" name=""/>
        <dsp:cNvSpPr/>
      </dsp:nvSpPr>
      <dsp:spPr>
        <a:xfrm>
          <a:off x="400869" y="1133665"/>
          <a:ext cx="476097" cy="4760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F9C3BC-6DAC-421F-BAEB-37DA323E8B83}">
      <dsp:nvSpPr>
        <dsp:cNvPr id="0" name=""/>
        <dsp:cNvSpPr/>
      </dsp:nvSpPr>
      <dsp:spPr>
        <a:xfrm>
          <a:off x="827932" y="1752508"/>
          <a:ext cx="2468918" cy="3808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322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Proces Control</a:t>
          </a:r>
        </a:p>
      </dsp:txBody>
      <dsp:txXfrm>
        <a:off x="827932" y="1752508"/>
        <a:ext cx="2468918" cy="380878"/>
      </dsp:txXfrm>
    </dsp:sp>
    <dsp:sp modelId="{E6C0D6C4-7C8C-4F41-8480-81AE6E5131C6}">
      <dsp:nvSpPr>
        <dsp:cNvPr id="0" name=""/>
        <dsp:cNvSpPr/>
      </dsp:nvSpPr>
      <dsp:spPr>
        <a:xfrm>
          <a:off x="589883" y="1704898"/>
          <a:ext cx="476097" cy="4760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F18D92-D6FA-4A75-A56F-47092949A232}">
      <dsp:nvSpPr>
        <dsp:cNvPr id="0" name=""/>
        <dsp:cNvSpPr/>
      </dsp:nvSpPr>
      <dsp:spPr>
        <a:xfrm>
          <a:off x="888282" y="2324160"/>
          <a:ext cx="2408567" cy="3808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322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Rule Based</a:t>
          </a:r>
        </a:p>
      </dsp:txBody>
      <dsp:txXfrm>
        <a:off x="888282" y="2324160"/>
        <a:ext cx="2408567" cy="380878"/>
      </dsp:txXfrm>
    </dsp:sp>
    <dsp:sp modelId="{7F66D4AB-F5C7-46FA-A733-072B0EDFD488}">
      <dsp:nvSpPr>
        <dsp:cNvPr id="0" name=""/>
        <dsp:cNvSpPr/>
      </dsp:nvSpPr>
      <dsp:spPr>
        <a:xfrm>
          <a:off x="650233" y="2276551"/>
          <a:ext cx="476097" cy="4760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18A8B-44B4-49DF-9834-FECC2F84AEDD}">
      <dsp:nvSpPr>
        <dsp:cNvPr id="0" name=""/>
        <dsp:cNvSpPr/>
      </dsp:nvSpPr>
      <dsp:spPr>
        <a:xfrm>
          <a:off x="827932" y="2895813"/>
          <a:ext cx="2468918" cy="3808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322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Blackboard</a:t>
          </a:r>
        </a:p>
      </dsp:txBody>
      <dsp:txXfrm>
        <a:off x="827932" y="2895813"/>
        <a:ext cx="2468918" cy="380878"/>
      </dsp:txXfrm>
    </dsp:sp>
    <dsp:sp modelId="{3CF396C5-93DA-4CE0-8712-A5183D30664E}">
      <dsp:nvSpPr>
        <dsp:cNvPr id="0" name=""/>
        <dsp:cNvSpPr/>
      </dsp:nvSpPr>
      <dsp:spPr>
        <a:xfrm>
          <a:off x="589883" y="2848203"/>
          <a:ext cx="476097" cy="4760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3CBFBB-F394-49E6-9CC4-4D32E8C042CD}">
      <dsp:nvSpPr>
        <dsp:cNvPr id="0" name=""/>
        <dsp:cNvSpPr/>
      </dsp:nvSpPr>
      <dsp:spPr>
        <a:xfrm>
          <a:off x="638917" y="3467046"/>
          <a:ext cx="2657932" cy="3808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322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Event Based</a:t>
          </a:r>
        </a:p>
      </dsp:txBody>
      <dsp:txXfrm>
        <a:off x="638917" y="3467046"/>
        <a:ext cx="2657932" cy="380878"/>
      </dsp:txXfrm>
    </dsp:sp>
    <dsp:sp modelId="{6D62347B-91D5-4703-AB17-288155EF3162}">
      <dsp:nvSpPr>
        <dsp:cNvPr id="0" name=""/>
        <dsp:cNvSpPr/>
      </dsp:nvSpPr>
      <dsp:spPr>
        <a:xfrm>
          <a:off x="400869" y="3419436"/>
          <a:ext cx="476097" cy="4760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7C914A-31CC-40BD-80B1-D5C9CB926FEE}">
      <dsp:nvSpPr>
        <dsp:cNvPr id="0" name=""/>
        <dsp:cNvSpPr/>
      </dsp:nvSpPr>
      <dsp:spPr>
        <a:xfrm>
          <a:off x="293998" y="4038699"/>
          <a:ext cx="3002851" cy="3808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322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Peer-to-peer</a:t>
          </a:r>
        </a:p>
      </dsp:txBody>
      <dsp:txXfrm>
        <a:off x="293998" y="4038699"/>
        <a:ext cx="3002851" cy="380878"/>
      </dsp:txXfrm>
    </dsp:sp>
    <dsp:sp modelId="{2EE847B1-581D-481D-8B2F-6C1E98F76846}">
      <dsp:nvSpPr>
        <dsp:cNvPr id="0" name=""/>
        <dsp:cNvSpPr/>
      </dsp:nvSpPr>
      <dsp:spPr>
        <a:xfrm>
          <a:off x="55949" y="3991089"/>
          <a:ext cx="476097" cy="4760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4#1">
  <dgm:title val=""/>
  <dgm:desc val=""/>
  <dgm:catLst>
    <dgm:cat type="relationship" pri="26000"/>
    <dgm:cat type="cycle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#2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3532-900D-4AE0-931E-90ED61E7232D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BD88175-9F44-47EF-9CE1-5F2229ADB7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3532-900D-4AE0-931E-90ED61E7232D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88175-9F44-47EF-9CE1-5F2229ADB7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3532-900D-4AE0-931E-90ED61E7232D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88175-9F44-47EF-9CE1-5F2229ADB7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3532-900D-4AE0-931E-90ED61E7232D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88175-9F44-47EF-9CE1-5F2229ADB7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3532-900D-4AE0-931E-90ED61E7232D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BD88175-9F44-47EF-9CE1-5F2229ADB7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3532-900D-4AE0-931E-90ED61E7232D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88175-9F44-47EF-9CE1-5F2229ADB7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3532-900D-4AE0-931E-90ED61E7232D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88175-9F44-47EF-9CE1-5F2229ADB7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3532-900D-4AE0-931E-90ED61E7232D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88175-9F44-47EF-9CE1-5F2229ADB7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3532-900D-4AE0-931E-90ED61E7232D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88175-9F44-47EF-9CE1-5F2229ADB7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3532-900D-4AE0-931E-90ED61E7232D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88175-9F44-47EF-9CE1-5F2229ADB7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3532-900D-4AE0-931E-90ED61E7232D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BD88175-9F44-47EF-9CE1-5F2229ADB7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3D53532-900D-4AE0-931E-90ED61E7232D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BD88175-9F44-47EF-9CE1-5F2229ADB7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nurulfajrin@if.its.ac.i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err="1" smtClean="0"/>
              <a:t>Oleh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Tim </a:t>
            </a:r>
            <a:r>
              <a:rPr lang="en-US" sz="2400" dirty="0" err="1" smtClean="0"/>
              <a:t>Pengajar</a:t>
            </a:r>
            <a:r>
              <a:rPr lang="en-US" sz="2400" dirty="0" smtClean="0"/>
              <a:t> </a:t>
            </a:r>
            <a:r>
              <a:rPr lang="en-US" sz="2400" dirty="0" err="1" smtClean="0"/>
              <a:t>Perancangan</a:t>
            </a:r>
            <a:r>
              <a:rPr lang="en-US" sz="2400" dirty="0" smtClean="0"/>
              <a:t> </a:t>
            </a:r>
            <a:r>
              <a:rPr lang="en-US" sz="2400" err="1" smtClean="0"/>
              <a:t>Perangkat</a:t>
            </a:r>
            <a:r>
              <a:rPr lang="en-US" sz="2400" smtClean="0"/>
              <a:t> Lunak</a:t>
            </a:r>
          </a:p>
          <a:p>
            <a:endParaRPr lang="en-US" sz="2400"/>
          </a:p>
          <a:p>
            <a:r>
              <a:rPr lang="en-US" sz="2400" smtClean="0"/>
              <a:t>JURUSAN TEKNIK INFORMATIKA ITS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Software Architecture?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“Abstractly, software architecture involves the </a:t>
            </a:r>
            <a:r>
              <a:rPr lang="en-US" dirty="0" smtClean="0">
                <a:solidFill>
                  <a:srgbClr val="FF0000"/>
                </a:solidFill>
              </a:rPr>
              <a:t>description of elements </a:t>
            </a:r>
            <a:r>
              <a:rPr lang="en-US" dirty="0" smtClean="0"/>
              <a:t>from which systems are built</a:t>
            </a:r>
            <a:r>
              <a:rPr lang="en-US" dirty="0" smtClean="0">
                <a:solidFill>
                  <a:srgbClr val="FF0000"/>
                </a:solidFill>
              </a:rPr>
              <a:t>, interactions</a:t>
            </a:r>
            <a:r>
              <a:rPr lang="en-US" dirty="0" smtClean="0"/>
              <a:t> among those elements, </a:t>
            </a:r>
            <a:r>
              <a:rPr lang="en-US" dirty="0" smtClean="0">
                <a:solidFill>
                  <a:srgbClr val="FF0000"/>
                </a:solidFill>
              </a:rPr>
              <a:t>patterns</a:t>
            </a:r>
            <a:r>
              <a:rPr lang="en-US" dirty="0" smtClean="0"/>
              <a:t> that guide their composition, and </a:t>
            </a:r>
            <a:r>
              <a:rPr lang="en-US" dirty="0" smtClean="0">
                <a:solidFill>
                  <a:srgbClr val="FF0000"/>
                </a:solidFill>
              </a:rPr>
              <a:t>constraints</a:t>
            </a:r>
            <a:r>
              <a:rPr lang="en-US" dirty="0" smtClean="0"/>
              <a:t> on these patterns”</a:t>
            </a:r>
          </a:p>
          <a:p>
            <a:endParaRPr lang="en-US" dirty="0" smtClean="0"/>
          </a:p>
          <a:p>
            <a:pPr algn="r">
              <a:buNone/>
            </a:pPr>
            <a:r>
              <a:rPr lang="en-US" dirty="0"/>
              <a:t>	</a:t>
            </a:r>
            <a:r>
              <a:rPr lang="en-US" sz="2000" dirty="0" smtClean="0"/>
              <a:t>Shaw, M. and </a:t>
            </a:r>
            <a:r>
              <a:rPr lang="en-US" sz="2000" dirty="0" err="1" smtClean="0"/>
              <a:t>Garlan</a:t>
            </a:r>
            <a:r>
              <a:rPr lang="en-US" sz="2000" dirty="0" smtClean="0"/>
              <a:t>, D.,  Software Architecture: Perspectives on an Emerging Discipline, Prentice Hall, 1996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990600" y="1397000"/>
          <a:ext cx="754380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609600"/>
            <a:ext cx="7772400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Jadi</a:t>
            </a:r>
            <a:r>
              <a:rPr lang="en-US" sz="3600" dirty="0" smtClean="0"/>
              <a:t>, </a:t>
            </a:r>
            <a:r>
              <a:rPr lang="en-US" sz="3600" dirty="0" err="1" smtClean="0"/>
              <a:t>arsitektur</a:t>
            </a:r>
            <a:r>
              <a:rPr lang="en-US" sz="3600" dirty="0" smtClean="0"/>
              <a:t> </a:t>
            </a:r>
            <a:r>
              <a:rPr lang="en-US" sz="3600" dirty="0" err="1" smtClean="0"/>
              <a:t>perangkat</a:t>
            </a:r>
            <a:r>
              <a:rPr lang="en-US" sz="3600" dirty="0" smtClean="0"/>
              <a:t> </a:t>
            </a:r>
            <a:r>
              <a:rPr lang="en-US" sz="3600" dirty="0" err="1" smtClean="0"/>
              <a:t>lunak</a:t>
            </a:r>
            <a:r>
              <a:rPr lang="en-US" sz="3600" dirty="0" smtClean="0"/>
              <a:t> </a:t>
            </a:r>
            <a:r>
              <a:rPr lang="en-US" sz="3600" dirty="0" err="1" smtClean="0"/>
              <a:t>adalah</a:t>
            </a:r>
            <a:r>
              <a:rPr lang="en-US" sz="3600" dirty="0" smtClean="0"/>
              <a:t> </a:t>
            </a:r>
            <a:r>
              <a:rPr lang="en-US" sz="3600" u="sng" dirty="0" err="1" smtClean="0">
                <a:solidFill>
                  <a:srgbClr val="0070C0"/>
                </a:solidFill>
              </a:rPr>
              <a:t>struktur</a:t>
            </a:r>
            <a:r>
              <a:rPr lang="en-US" sz="3600" u="sng" dirty="0" smtClean="0">
                <a:solidFill>
                  <a:srgbClr val="0070C0"/>
                </a:solidFill>
              </a:rPr>
              <a:t> </a:t>
            </a:r>
            <a:r>
              <a:rPr lang="en-US" sz="3600" u="sng" dirty="0" err="1" smtClean="0">
                <a:solidFill>
                  <a:srgbClr val="0070C0"/>
                </a:solidFill>
              </a:rPr>
              <a:t>perangkat</a:t>
            </a:r>
            <a:r>
              <a:rPr lang="en-US" sz="3600" u="sng" dirty="0" smtClean="0">
                <a:solidFill>
                  <a:srgbClr val="0070C0"/>
                </a:solidFill>
              </a:rPr>
              <a:t> </a:t>
            </a:r>
            <a:r>
              <a:rPr lang="en-US" sz="3600" u="sng" dirty="0" err="1" smtClean="0">
                <a:solidFill>
                  <a:srgbClr val="0070C0"/>
                </a:solidFill>
              </a:rPr>
              <a:t>lunak</a:t>
            </a:r>
            <a:r>
              <a:rPr lang="en-US" sz="3600" u="sng" dirty="0" smtClean="0">
                <a:solidFill>
                  <a:srgbClr val="00B050"/>
                </a:solidFill>
              </a:rPr>
              <a:t> </a:t>
            </a:r>
            <a:r>
              <a:rPr lang="en-US" sz="3600" dirty="0" smtClean="0"/>
              <a:t>yang </a:t>
            </a:r>
            <a:r>
              <a:rPr lang="en-US" sz="3600" dirty="0" err="1" smtClean="0"/>
              <a:t>terdiri</a:t>
            </a:r>
            <a:r>
              <a:rPr lang="en-US" sz="3600" dirty="0" smtClean="0"/>
              <a:t> </a:t>
            </a:r>
            <a:r>
              <a:rPr lang="en-US" sz="3600" dirty="0" err="1" smtClean="0"/>
              <a:t>dari</a:t>
            </a:r>
            <a:r>
              <a:rPr lang="en-US" sz="3600" dirty="0" smtClean="0"/>
              <a:t> </a:t>
            </a:r>
            <a:endParaRPr lang="en-US" sz="3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Peran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Perancangan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914400" y="1447800"/>
          <a:ext cx="7772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Keputusan</a:t>
            </a:r>
            <a:r>
              <a:rPr lang="en-US" dirty="0" smtClean="0"/>
              <a:t> </a:t>
            </a:r>
            <a:r>
              <a:rPr lang="en-US" dirty="0" err="1" smtClean="0"/>
              <a:t>Perancangan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Architectural design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Perancangan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proses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kreatif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tergantung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yang </a:t>
            </a:r>
            <a:r>
              <a:rPr lang="en-US" dirty="0" err="1" smtClean="0"/>
              <a:t>dikembangkan</a:t>
            </a:r>
            <a:endParaRPr lang="en-US" dirty="0" smtClean="0"/>
          </a:p>
          <a:p>
            <a:pPr lvl="1"/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pengalaman</a:t>
            </a:r>
            <a:r>
              <a:rPr lang="en-US" dirty="0" smtClean="0"/>
              <a:t> </a:t>
            </a:r>
            <a:r>
              <a:rPr lang="en-US" dirty="0" err="1" smtClean="0"/>
              <a:t>arsitek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 smtClean="0"/>
          </a:p>
          <a:p>
            <a:pPr lvl="1"/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khusus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Pertanyaan</a:t>
            </a:r>
            <a:r>
              <a:rPr lang="en-US" sz="3200" dirty="0" smtClean="0"/>
              <a:t> fundamental </a:t>
            </a: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membuat</a:t>
            </a:r>
            <a:r>
              <a:rPr lang="en-US" sz="3200" dirty="0" smtClean="0"/>
              <a:t> </a:t>
            </a:r>
            <a:r>
              <a:rPr lang="en-US" sz="3200" dirty="0" err="1" smtClean="0"/>
              <a:t>keputusan</a:t>
            </a:r>
            <a:r>
              <a:rPr lang="en-US" sz="3200" dirty="0" smtClean="0"/>
              <a:t> </a:t>
            </a:r>
            <a:r>
              <a:rPr lang="en-US" sz="3200" dirty="0" err="1" smtClean="0"/>
              <a:t>perancangan</a:t>
            </a:r>
            <a:r>
              <a:rPr lang="en-US" sz="3200" dirty="0" smtClean="0"/>
              <a:t> </a:t>
            </a:r>
            <a:r>
              <a:rPr lang="en-US" sz="3200" dirty="0" err="1" smtClean="0"/>
              <a:t>arsitektur</a:t>
            </a: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Architectural design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err="1" smtClean="0"/>
              <a:t>Adakah</a:t>
            </a:r>
            <a:r>
              <a:rPr lang="en-US" sz="2400" dirty="0" smtClean="0"/>
              <a:t> </a:t>
            </a:r>
            <a:r>
              <a:rPr lang="en-US" sz="2400" dirty="0" err="1" smtClean="0"/>
              <a:t>arsitektur</a:t>
            </a:r>
            <a:r>
              <a:rPr lang="en-US" sz="2400" dirty="0" smtClean="0"/>
              <a:t> </a:t>
            </a:r>
            <a:r>
              <a:rPr lang="en-US" sz="2400" dirty="0" err="1" smtClean="0"/>
              <a:t>aplikasi</a:t>
            </a:r>
            <a:r>
              <a:rPr lang="en-US" sz="2400" dirty="0" smtClean="0"/>
              <a:t> </a:t>
            </a:r>
            <a:r>
              <a:rPr lang="en-US" sz="2400" dirty="0" err="1" smtClean="0"/>
              <a:t>generik</a:t>
            </a:r>
            <a:r>
              <a:rPr lang="en-US" sz="2400" dirty="0" smtClean="0"/>
              <a:t> yang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?</a:t>
            </a:r>
            <a:endParaRPr lang="en-US" sz="2400" dirty="0"/>
          </a:p>
          <a:p>
            <a:r>
              <a:rPr lang="en-US" sz="2400" dirty="0" err="1" smtClean="0"/>
              <a:t>Bagaimana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didistribusikan</a:t>
            </a:r>
            <a:r>
              <a:rPr lang="en-US" sz="2400" dirty="0" smtClean="0"/>
              <a:t>?</a:t>
            </a:r>
            <a:endParaRPr lang="en-US" sz="2400" dirty="0"/>
          </a:p>
          <a:p>
            <a:r>
              <a:rPr lang="en-US" sz="2400" dirty="0" err="1" smtClean="0"/>
              <a:t>Ragam</a:t>
            </a:r>
            <a:r>
              <a:rPr lang="en-US" sz="2400" dirty="0" smtClean="0"/>
              <a:t> </a:t>
            </a:r>
            <a:r>
              <a:rPr lang="en-US" sz="2400" dirty="0" err="1" smtClean="0"/>
              <a:t>arsitektur</a:t>
            </a:r>
            <a:r>
              <a:rPr lang="en-US" sz="2400" dirty="0" smtClean="0"/>
              <a:t> </a:t>
            </a:r>
            <a:r>
              <a:rPr lang="en-US" sz="2400" dirty="0" err="1" smtClean="0"/>
              <a:t>apa</a:t>
            </a:r>
            <a:r>
              <a:rPr lang="en-US" sz="2400" dirty="0" smtClean="0"/>
              <a:t> yang </a:t>
            </a:r>
            <a:r>
              <a:rPr lang="en-US" sz="2400" dirty="0" err="1" smtClean="0"/>
              <a:t>sesuai</a:t>
            </a:r>
            <a:r>
              <a:rPr lang="en-US" sz="2400" dirty="0" smtClean="0"/>
              <a:t>?</a:t>
            </a:r>
            <a:endParaRPr lang="en-US" sz="2400" dirty="0"/>
          </a:p>
          <a:p>
            <a:r>
              <a:rPr lang="en-US" sz="2400" dirty="0" err="1" smtClean="0"/>
              <a:t>Pendekatan</a:t>
            </a:r>
            <a:r>
              <a:rPr lang="en-US" sz="2400" dirty="0" smtClean="0"/>
              <a:t> </a:t>
            </a:r>
            <a:r>
              <a:rPr lang="en-US" sz="2400" dirty="0" err="1" smtClean="0"/>
              <a:t>apa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membuat</a:t>
            </a:r>
            <a:r>
              <a:rPr lang="en-US" sz="2400" dirty="0" smtClean="0"/>
              <a:t> </a:t>
            </a:r>
            <a:r>
              <a:rPr lang="en-US" sz="2400" dirty="0" err="1" smtClean="0"/>
              <a:t>struktur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endParaRPr lang="en-US" sz="2400" dirty="0"/>
          </a:p>
          <a:p>
            <a:r>
              <a:rPr lang="en-US" sz="2400" dirty="0" err="1" smtClean="0"/>
              <a:t>Bagaimana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didekomposisi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modul</a:t>
            </a:r>
            <a:r>
              <a:rPr lang="en-US" sz="2400" dirty="0" smtClean="0"/>
              <a:t>?</a:t>
            </a:r>
            <a:endParaRPr lang="en-US" sz="2400" dirty="0"/>
          </a:p>
          <a:p>
            <a:r>
              <a:rPr lang="en-US" sz="2400" dirty="0" err="1" smtClean="0"/>
              <a:t>Bagaimana</a:t>
            </a:r>
            <a:r>
              <a:rPr lang="en-US" sz="2400" dirty="0" smtClean="0"/>
              <a:t> </a:t>
            </a:r>
            <a:r>
              <a:rPr lang="en-US" sz="2400" dirty="0" err="1" smtClean="0"/>
              <a:t>rancangan</a:t>
            </a:r>
            <a:r>
              <a:rPr lang="en-US" sz="2400" dirty="0" smtClean="0"/>
              <a:t> </a:t>
            </a:r>
            <a:r>
              <a:rPr lang="en-US" sz="2400" dirty="0" err="1" smtClean="0"/>
              <a:t>arsitektur</a:t>
            </a:r>
            <a:r>
              <a:rPr lang="en-US" sz="2400" dirty="0" smtClean="0"/>
              <a:t> </a:t>
            </a:r>
            <a:r>
              <a:rPr lang="en-US" sz="2400" dirty="0" err="1" smtClean="0"/>
              <a:t>dievaluasi</a:t>
            </a:r>
            <a:r>
              <a:rPr lang="en-US" sz="2400" dirty="0" smtClean="0"/>
              <a:t>?</a:t>
            </a:r>
            <a:endParaRPr lang="en-US" sz="2400" dirty="0"/>
          </a:p>
          <a:p>
            <a:r>
              <a:rPr lang="en-US" sz="2400" dirty="0" err="1" smtClean="0"/>
              <a:t>Bagaimana</a:t>
            </a:r>
            <a:r>
              <a:rPr lang="en-US" sz="2400" dirty="0" smtClean="0"/>
              <a:t> </a:t>
            </a:r>
            <a:r>
              <a:rPr lang="en-US" sz="2400" dirty="0" err="1" smtClean="0"/>
              <a:t>arsitektur</a:t>
            </a:r>
            <a:r>
              <a:rPr lang="en-US" sz="2400" dirty="0" smtClean="0"/>
              <a:t> </a:t>
            </a:r>
            <a:r>
              <a:rPr lang="en-US" sz="2400" dirty="0" err="1" smtClean="0"/>
              <a:t>didokumentasikan</a:t>
            </a:r>
            <a:r>
              <a:rPr lang="en-US" sz="2400" dirty="0" smtClean="0"/>
              <a:t>?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6388"/>
            <a:ext cx="8305800" cy="91757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Pemilihan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mempertimbangkan</a:t>
            </a:r>
            <a:r>
              <a:rPr lang="en-US" dirty="0" smtClean="0"/>
              <a:t> …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Architectural design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600200"/>
            <a:ext cx="8229600" cy="41306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Performa (</a:t>
            </a:r>
            <a:r>
              <a:rPr lang="en-US" sz="2400" i="1" dirty="0" smtClean="0"/>
              <a:t>Performance</a:t>
            </a:r>
            <a:r>
              <a:rPr lang="en-US" sz="2400" dirty="0" smtClean="0"/>
              <a:t>)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 err="1" smtClean="0"/>
              <a:t>Melokalisir</a:t>
            </a:r>
            <a:r>
              <a:rPr lang="en-US" sz="2000" dirty="0" smtClean="0"/>
              <a:t> </a:t>
            </a:r>
            <a:r>
              <a:rPr lang="en-US" sz="2000" dirty="0" err="1" smtClean="0"/>
              <a:t>operasi</a:t>
            </a:r>
            <a:r>
              <a:rPr lang="en-US" sz="2000" dirty="0" smtClean="0"/>
              <a:t> </a:t>
            </a:r>
            <a:r>
              <a:rPr lang="en-US" sz="2000" dirty="0" err="1" smtClean="0"/>
              <a:t>kritis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id-ID" sz="2000" dirty="0" smtClean="0"/>
              <a:t>meminimalkan komunikasi</a:t>
            </a:r>
            <a:r>
              <a:rPr lang="en-US" sz="2000" dirty="0" smtClean="0"/>
              <a:t>.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memdapatkan</a:t>
            </a:r>
            <a:r>
              <a:rPr lang="en-US" sz="2000" dirty="0" smtClean="0"/>
              <a:t> </a:t>
            </a:r>
            <a:r>
              <a:rPr lang="en-US" sz="2000" dirty="0" err="1" smtClean="0"/>
              <a:t>performa</a:t>
            </a:r>
            <a:r>
              <a:rPr lang="en-US" sz="2000" dirty="0" smtClean="0"/>
              <a:t> yang </a:t>
            </a:r>
            <a:r>
              <a:rPr lang="en-US" sz="2000" dirty="0" err="1" smtClean="0"/>
              <a:t>bagus</a:t>
            </a:r>
            <a:r>
              <a:rPr lang="en-US" sz="2000" dirty="0" smtClean="0"/>
              <a:t>,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baik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komponen</a:t>
            </a:r>
            <a:r>
              <a:rPr lang="en-US" sz="2000" dirty="0" smtClean="0"/>
              <a:t> </a:t>
            </a:r>
            <a:r>
              <a:rPr lang="en-US" sz="2000" dirty="0" err="1" smtClean="0"/>
              <a:t>berukuran</a:t>
            </a:r>
            <a:r>
              <a:rPr lang="en-US" sz="2000" dirty="0" smtClean="0"/>
              <a:t> </a:t>
            </a:r>
            <a:r>
              <a:rPr lang="en-US" sz="2000" dirty="0" err="1" smtClean="0"/>
              <a:t>besar</a:t>
            </a:r>
            <a:r>
              <a:rPr lang="en-US" sz="2000" dirty="0" smtClean="0"/>
              <a:t> </a:t>
            </a:r>
            <a:r>
              <a:rPr lang="en-US" sz="2000" dirty="0" err="1" smtClean="0"/>
              <a:t>dibandingkan</a:t>
            </a:r>
            <a:r>
              <a:rPr lang="en-US" sz="2000" dirty="0" smtClean="0"/>
              <a:t> </a:t>
            </a:r>
            <a:r>
              <a:rPr lang="en-US" sz="2000" dirty="0" err="1" smtClean="0"/>
              <a:t>komponen</a:t>
            </a:r>
            <a:r>
              <a:rPr lang="id-ID" sz="2000" dirty="0" smtClean="0"/>
              <a:t>-komponen</a:t>
            </a:r>
            <a:r>
              <a:rPr lang="en-US" sz="2000" dirty="0" smtClean="0"/>
              <a:t> </a:t>
            </a:r>
            <a:r>
              <a:rPr lang="en-US" sz="2000" dirty="0" err="1" smtClean="0"/>
              <a:t>kecil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dirty="0" err="1" smtClean="0"/>
              <a:t>Keamanan</a:t>
            </a:r>
            <a:r>
              <a:rPr lang="en-US" sz="2400" dirty="0" smtClean="0"/>
              <a:t> (</a:t>
            </a:r>
            <a:r>
              <a:rPr lang="en-US" sz="2400" i="1" dirty="0" smtClean="0"/>
              <a:t>Security</a:t>
            </a:r>
            <a:r>
              <a:rPr lang="en-US" sz="2400" dirty="0" smtClean="0"/>
              <a:t>)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 err="1" smtClean="0"/>
              <a:t>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tipe</a:t>
            </a:r>
            <a:r>
              <a:rPr lang="en-US" sz="2000" dirty="0" smtClean="0"/>
              <a:t> </a:t>
            </a:r>
            <a:r>
              <a:rPr lang="en-US" sz="2000" dirty="0" err="1" smtClean="0"/>
              <a:t>arsitektur</a:t>
            </a:r>
            <a:r>
              <a:rPr lang="en-US" sz="2000" dirty="0" smtClean="0"/>
              <a:t> layer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aset</a:t>
            </a:r>
            <a:r>
              <a:rPr lang="en-US" sz="2000" dirty="0" smtClean="0"/>
              <a:t> </a:t>
            </a:r>
            <a:r>
              <a:rPr lang="en-US" sz="2000" dirty="0" err="1" smtClean="0"/>
              <a:t>penting</a:t>
            </a:r>
            <a:r>
              <a:rPr lang="en-US" sz="2000" dirty="0" smtClean="0"/>
              <a:t> </a:t>
            </a:r>
            <a:r>
              <a:rPr lang="en-US" sz="2000" dirty="0" err="1" smtClean="0"/>
              <a:t>di</a:t>
            </a:r>
            <a:r>
              <a:rPr lang="en-US" sz="2000" dirty="0" smtClean="0"/>
              <a:t> </a:t>
            </a:r>
            <a:r>
              <a:rPr lang="en-US" sz="2000" dirty="0" err="1" smtClean="0"/>
              <a:t>bagian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dirty="0" err="1" smtClean="0"/>
              <a:t>Keselamatan</a:t>
            </a:r>
            <a:r>
              <a:rPr lang="en-US" sz="2400" dirty="0" smtClean="0"/>
              <a:t> (</a:t>
            </a:r>
            <a:r>
              <a:rPr lang="en-US" sz="2400" i="1" dirty="0" smtClean="0"/>
              <a:t>Safety</a:t>
            </a:r>
            <a:r>
              <a:rPr lang="en-US" sz="2400" dirty="0" smtClean="0"/>
              <a:t>)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 err="1" smtClean="0"/>
              <a:t>Fitur</a:t>
            </a:r>
            <a:r>
              <a:rPr lang="en-US" sz="2000" dirty="0" smtClean="0"/>
              <a:t> </a:t>
            </a:r>
            <a:r>
              <a:rPr lang="en-US" sz="2000" dirty="0" err="1" smtClean="0"/>
              <a:t>terkait</a:t>
            </a:r>
            <a:r>
              <a:rPr lang="en-US" sz="2000" dirty="0" smtClean="0"/>
              <a:t> </a:t>
            </a:r>
            <a:r>
              <a:rPr lang="en-US" sz="2000" dirty="0" err="1" smtClean="0"/>
              <a:t>keselamatan</a:t>
            </a:r>
            <a:r>
              <a:rPr lang="en-US" sz="2000" dirty="0" smtClean="0"/>
              <a:t> </a:t>
            </a:r>
            <a:r>
              <a:rPr lang="en-US" sz="2000" dirty="0" err="1" smtClean="0"/>
              <a:t>diletakkan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sub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 smtClean="0"/>
              <a:t>tertentu</a:t>
            </a:r>
            <a:r>
              <a:rPr lang="en-US" sz="2000" dirty="0" smtClean="0"/>
              <a:t> </a:t>
            </a:r>
            <a:r>
              <a:rPr lang="en-US" sz="2000" dirty="0" err="1" smtClean="0"/>
              <a:t>sehingga</a:t>
            </a:r>
            <a:r>
              <a:rPr lang="en-US" sz="2000" dirty="0" smtClean="0"/>
              <a:t> </a:t>
            </a:r>
            <a:r>
              <a:rPr lang="en-US" sz="2000" dirty="0" err="1" smtClean="0"/>
              <a:t>mudah</a:t>
            </a:r>
            <a:r>
              <a:rPr lang="en-US" sz="2000" dirty="0" smtClean="0"/>
              <a:t> men-shutdown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ada</a:t>
            </a:r>
            <a:r>
              <a:rPr lang="en-US" sz="2000" dirty="0" smtClean="0"/>
              <a:t> </a:t>
            </a:r>
            <a:r>
              <a:rPr lang="en-US" sz="2000" dirty="0" err="1" smtClean="0"/>
              <a:t>kegagalan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dirty="0" err="1" smtClean="0"/>
              <a:t>Ketersediaan</a:t>
            </a:r>
            <a:r>
              <a:rPr lang="en-US" sz="2400" dirty="0" smtClean="0"/>
              <a:t> (</a:t>
            </a:r>
            <a:r>
              <a:rPr lang="en-US" sz="2400" i="1" dirty="0" smtClean="0"/>
              <a:t>Availability</a:t>
            </a:r>
            <a:r>
              <a:rPr lang="en-US" sz="2400" dirty="0" smtClean="0"/>
              <a:t>)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 err="1" smtClean="0"/>
              <a:t>Dibutuhkan</a:t>
            </a:r>
            <a:r>
              <a:rPr lang="en-US" sz="2000" dirty="0" smtClean="0"/>
              <a:t> </a:t>
            </a:r>
            <a:r>
              <a:rPr lang="en-US" sz="2000" dirty="0" err="1" smtClean="0"/>
              <a:t>komponen</a:t>
            </a:r>
            <a:r>
              <a:rPr lang="en-US" sz="2000" dirty="0" smtClean="0"/>
              <a:t> </a:t>
            </a:r>
            <a:r>
              <a:rPr lang="en-US" sz="2000" dirty="0" err="1" smtClean="0"/>
              <a:t>redundan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mekanisme</a:t>
            </a:r>
            <a:r>
              <a:rPr lang="en-US" sz="2000" dirty="0" smtClean="0"/>
              <a:t> </a:t>
            </a:r>
            <a:r>
              <a:rPr lang="en-US" sz="2000" dirty="0" err="1" smtClean="0"/>
              <a:t>toleransi</a:t>
            </a:r>
            <a:r>
              <a:rPr lang="en-US" sz="2000" dirty="0" smtClean="0"/>
              <a:t> </a:t>
            </a:r>
            <a:r>
              <a:rPr lang="en-US" sz="2000" dirty="0" err="1" smtClean="0"/>
              <a:t>kesalahan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dirty="0" err="1" smtClean="0"/>
              <a:t>Keterawatan</a:t>
            </a:r>
            <a:r>
              <a:rPr lang="en-US" sz="2400" dirty="0" smtClean="0"/>
              <a:t> (</a:t>
            </a:r>
            <a:r>
              <a:rPr lang="en-US" sz="2400" i="1" dirty="0" smtClean="0"/>
              <a:t>Maintainability</a:t>
            </a:r>
            <a:r>
              <a:rPr lang="en-US" sz="2400" dirty="0" smtClean="0"/>
              <a:t>)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 err="1" smtClean="0"/>
              <a:t>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komponen-komponen</a:t>
            </a:r>
            <a:r>
              <a:rPr lang="en-US" sz="2000" dirty="0" smtClean="0"/>
              <a:t> </a:t>
            </a:r>
            <a:r>
              <a:rPr lang="en-US" sz="2000" dirty="0" err="1" smtClean="0"/>
              <a:t>kecil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mudah</a:t>
            </a:r>
            <a:r>
              <a:rPr lang="en-US" sz="2000" dirty="0" smtClean="0"/>
              <a:t> </a:t>
            </a:r>
            <a:r>
              <a:rPr lang="en-US" sz="2000" dirty="0" err="1" smtClean="0"/>
              <a:t>diganti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Ragam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Ragam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724059229"/>
              </p:ext>
            </p:extLst>
          </p:nvPr>
        </p:nvGraphicFramePr>
        <p:xfrm>
          <a:off x="457200" y="1449821"/>
          <a:ext cx="4191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40720180"/>
              </p:ext>
            </p:extLst>
          </p:nvPr>
        </p:nvGraphicFramePr>
        <p:xfrm>
          <a:off x="5181600" y="990600"/>
          <a:ext cx="33528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 err="1" smtClean="0"/>
              <a:t>Membagi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layer</a:t>
            </a:r>
          </a:p>
          <a:p>
            <a:r>
              <a:rPr lang="en-US" smtClean="0"/>
              <a:t>Setiap  layer mewakili kelompok modul yang menawarkan service-service yang kohesif. </a:t>
            </a:r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3581400"/>
            <a:ext cx="428625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1571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id-ID" dirty="0" smtClean="0"/>
              <a:t>1: Tugas Kelas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id-ID" dirty="0" smtClean="0"/>
              <a:t>@ </a:t>
            </a:r>
            <a:r>
              <a:rPr lang="id-ID" dirty="0" smtClean="0"/>
              <a:t>4 </a:t>
            </a:r>
            <a:r>
              <a:rPr lang="id-ID" dirty="0" smtClean="0"/>
              <a:t>orang</a:t>
            </a:r>
            <a:endParaRPr lang="en-US" dirty="0" smtClean="0"/>
          </a:p>
          <a:p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bertugas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</a:t>
            </a:r>
            <a:r>
              <a:rPr lang="en-US" b="1" dirty="0" err="1" smtClean="0"/>
              <a:t>eksplorasi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b="1" dirty="0" err="1" smtClean="0"/>
              <a:t>contoh</a:t>
            </a:r>
            <a:r>
              <a:rPr lang="en-US" b="1" dirty="0" smtClean="0"/>
              <a:t> </a:t>
            </a:r>
            <a:r>
              <a:rPr lang="en-US" b="1" dirty="0" err="1" smtClean="0"/>
              <a:t>perangkat</a:t>
            </a:r>
            <a:r>
              <a:rPr lang="en-US" b="1" dirty="0" smtClean="0"/>
              <a:t> </a:t>
            </a:r>
            <a:r>
              <a:rPr lang="en-US" b="1" dirty="0" err="1" smtClean="0"/>
              <a:t>lunak</a:t>
            </a:r>
            <a:r>
              <a:rPr lang="en-US" b="1" dirty="0" smtClean="0"/>
              <a:t> </a:t>
            </a:r>
            <a:r>
              <a:rPr lang="id-ID" b="1" dirty="0" smtClean="0"/>
              <a:t>(dan desainnya) </a:t>
            </a:r>
            <a:r>
              <a:rPr lang="en-US" dirty="0" smtClean="0"/>
              <a:t>yang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  <a:r>
              <a:rPr lang="id-ID" dirty="0" smtClean="0"/>
              <a:t> </a:t>
            </a:r>
            <a:r>
              <a:rPr lang="id-ID" dirty="0" smtClean="0"/>
              <a:t>(30 menit)</a:t>
            </a:r>
            <a:endParaRPr lang="id-ID" dirty="0" smtClean="0"/>
          </a:p>
          <a:p>
            <a:r>
              <a:rPr lang="id-ID" dirty="0" smtClean="0"/>
              <a:t>Satu tipe arsitektur hanya boleh digunakan oleh </a:t>
            </a:r>
            <a:r>
              <a:rPr lang="id-ID" dirty="0" smtClean="0"/>
              <a:t>1 kelompok</a:t>
            </a:r>
            <a:endParaRPr lang="id-ID" dirty="0" smtClean="0"/>
          </a:p>
          <a:p>
            <a:r>
              <a:rPr lang="en-US" dirty="0" err="1" smtClean="0"/>
              <a:t>Sajikan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smtClean="0"/>
              <a:t>PPT</a:t>
            </a:r>
            <a:endParaRPr lang="id-ID" dirty="0" smtClean="0"/>
          </a:p>
          <a:p>
            <a:r>
              <a:rPr lang="id-ID" smtClean="0"/>
              <a:t>Presentasi acak @15 menit</a:t>
            </a:r>
            <a:endParaRPr lang="id-ID" dirty="0" smtClean="0"/>
          </a:p>
          <a:p>
            <a:r>
              <a:rPr lang="id-ID" dirty="0" smtClean="0"/>
              <a:t>Kumpulkan softcopy PPT melalui email: </a:t>
            </a:r>
            <a:r>
              <a:rPr lang="id-ID" dirty="0" smtClean="0">
                <a:hlinkClick r:id="rId2"/>
              </a:rPr>
              <a:t>nurulfajrin@if.its.ac.id</a:t>
            </a: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1804816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Topik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Pengertian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 smtClean="0"/>
              <a:t> PL</a:t>
            </a:r>
          </a:p>
          <a:p>
            <a:r>
              <a:rPr lang="en-US" dirty="0" err="1" smtClean="0"/>
              <a:t>Ragam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 smtClean="0"/>
              <a:t> PL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 smtClean="0"/>
              <a:t>Bangunan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bangunan</a:t>
            </a:r>
            <a:r>
              <a:rPr lang="en-US" dirty="0" smtClean="0"/>
              <a:t> </a:t>
            </a:r>
            <a:r>
              <a:rPr lang="en-US" dirty="0" err="1" smtClean="0"/>
              <a:t>ditentukan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:</a:t>
            </a:r>
          </a:p>
          <a:p>
            <a:pPr lvl="1"/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752600" y="23622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AutoShape 6" descr="data:image/jpeg;base64,/9j/4AAQSkZJRgABAQAAAQABAAD/2wCEAAkGBxQSEhUUEhQWFhUXFxgYFhgYGRkXFxYYGRccGBgYFhcYICghGB0lHBgYITEhJSkrLi4uGB8zODMsNygtLisBCgoKDg0OGxAQGywkHyQsLCwsLCwsLCwsLCwsLCwsLCwsLCwsLCwsLCwsLCwsLCwsLCwsLCwsLCwsLCwsLCwsLP/AABEIAMIBAwMBIgACEQEDEQH/xAAcAAABBAMBAAAAAAAAAAAAAAAGAgMEBQABBwj/xABOEAACAQIEAwUDBwkFBQYHAAABAhEAAwQSITEFQVEGEyJhcTKBkQcjQnKhscEUM1JigrLR4fAVQ1OSohZjc9LiJDSzwsPyNURUdIOT8f/EABkBAAMBAQEAAAAAAAAAAAAAAAABAgMEBf/EAC4RAAICAQQCAAUDAwUAAAAAAAABAhEDEiExURNBBBQiobEyYfBxgfEjQlLB0f/aAAwDAQACEQMRAD8AK+K8ct3r6WURrrAO6yQtplAALBjroWHT7qpsbxW3kw4SbZNzO6qx7tjbMKDJLE6hvDr4deVPYngmFt21uYhGuXbiqbdq3JclPESoiBM6nYac9aHMFYu4fFNZdmCEgq1ogyfCTH62T45d6wyOcfqdfzj+WZR5pBnheMu1tntd33lsOxUgw4HttbEhg0xMmD6maiYXj74bBriWXvEZQ4PsymaFCTOqqdZiZ051WXcE1s27vfXVYKCqHMQC/wCfZbn0lZiGiDPwq64f2Zs2cLaW8wYC4HL7AhldbYad47wCecD0rbE5Pa7aQSVFonaqx4M7Pb7zJk7wEZg4OU6TA8JEnYx1E3CXcwBBkESCDII6g1S/2IXUZwgyXbLWtPEiWspyztJIaRtqfKrnD4dUUIohVEAdANhXVByfJnJL0Kk9TWZj1NbisirIEyeprUnrSorVMBMnrWpPU0qK1FACZPU1qT1pUVqKYCcx61knrW4rUUAJk9ayT1rcVkUxCZPWtSetKitRQFCZPWkyeppcVqKAEyeprUnrS4rUUxUIk9a1J60uK1FACZPWta9aVFaigQmT1rUnrSorIpgIk9a1J60uK1FFgOW5ispdoaVlFiAHtklu7i7N23mNnDtBAMfSDeA7hJA11OugiIgcG4jabFW7V64baM7lyDAf2rmbvF9gDwqZg+Jus03isQ7LdN6Wze0d2V5ywBuWgCJPOqS3gLlzEyy5g2bO8tAYo7XFUxMxMCCZPnNeDiyznJuX9jvSpBzxLCA4BXS6lxvyjxkE3Stu8TZi2EO58DxEEgiNaOrNp3Ia4CFWMqmJZh/eXANAeiiYmTrAXl/DuJMtu3YWUIgWpC65QVRzBGT22OpMFAedFPZrj6DFXku3zmcWStpiStsm0GZgTsrZlMCQJrtxZIcmcosM4rUU5FVl3iSPZuPYZXyF0MGIdDlZD+iZEe+a6W6MqADtl2ivC64t3fm7RDEZShBU6CT7XiHv6UQdmO2Fq81vDsLi3si6MpklV8RJG2xI/Cuc8UEX7q32YK4QmREE8y0jmD1mKtOzeBtWcQL9537oBe7ugs2W8HtrDQDCnOYnQg+4c2Gbcm2aygkjrsVkVF4ZxS1iATZcMBod9D0M1MiutNMyIXEMWtpCzkgbSAWg+4GuTcQ7R4lMR3nfZmVW7sgTaYHyB/DcV1LtHgjesOgcJoSWImIG8eW/urhGPcJcPcsWsEwNCM0gQYMEGQSfIgda5fiHKzSEUw47M9ssQ17LcIuB2XQR4dJIUGI1I3MAee/TK8+8Hl3WwoAe49tVZ2ywM2pI5zIiDy51229xcWUVHh8QEXNbTaYjMxPsKd9dY2BrXDL6d2TOO+xY3riopZyFVQSzEwABuSTsKqDiMRiW/wCy5bdtQWNy4pLPA0CW9IU9WIJ5CNahY9gqDE8RurbtAyi8pGoFq3vdfbxH3RtQhxL5W9XtYfDKuHYFczkm8f19DlHkNfwpTzekaQxe2H39pXbQU4iycpA+dtAsnqyHxL6DNU7BY23eXNadXA3g7eTDdT5GuacG+Vq/hwqXkTEWYgEfN3QByP0W05ED1otwPHuEcRYEP+T4g6AMe4uz0VwcreitRHO/YSwr0E0VqKh3eE42zrauJiU/Ru+C5HlcQQfepJ61GHHkU5cQj4dv96PB7riysepB8q2WRMyeOSLSK1FKRgQCCCDqCNQR5HnW4q7IG4rIpcVkUWA3FainIrUU7ENxWopyK1FFhQ3FZFORWooFQ3FZFORWooChy0NKyl2hpWUBRw61xB7QyEwAzNr4SOQ1XUayRrrArOHcUdM750ykqWUSFLCR0J9hdz0Ou1V+Hz3AYgMsZ5mWQeHKy+SyQRG/XWoAO7gBQZHkCZ02106D8a8Sk9rs7uGX+KwAuuVuC4z5mBCQY+bzRJ02KknYCOsgu432wwwxRurZFy0cObTMURboacqFX3yFbjKQemlA3C2Y2SbTDvMhCKRzYlnySCGbRI8s3QUrjPEbbWmswVuJs2kOZGYR6agDSZpwk4fSiWjpWE7VX0vYUIofB3bYRSYFwOgbOxP0tEZoEyBy2qwxeOwmEt3WZTlxWe+NMy3CSoiJGVjmU8tI1kUCWL3fYTDBM9tUvd9kUlh82GXwk6almPllG8yH8ZxV2GHtwCuGI0+gu2UXVMzqnIj2vjtLO0t/52JwCc4e3dwqDFI1xwLOYKA7sC7d2Cz+yGAAmZgxOtCWI4gLHdKttRltshAjPdyKC8E6g543q2wN9btpMQ2RF8b3pJIFwXe7t3YJnKFCsYPhAJGtSOE8GuHh+IxBvQ57/uWb2cOouFWYZx4ZKsSehneiNydLj8j4QNdku0f5NfsAXTaw15vGuRCM8x84zeIDVdRsD5Guq8f4/aw/zcs11lLKiKXZRydwAcqzzO9cq7Odk3uMIRVQQEeCbk5VBNtDIPiBIZv0iQCIjozYzDYS3dtC7bbEsIe3nzXfGILMZlniNz0rdT0xE8dsBuIdqLjm3ezkxlGJsqYzKhGgQzGYEj1McqK7mCw11LGMuWBZzXALocr4VNu4qhipgeJl03kjnU9uE8O4mJtNkv5YbKcl0aQcybkfEUPWuxl3ANDq1zDBs3zIBKmIJNtiAZG7Kc3kdhMGt/djcK4IuD7K2ruIY4a0QgdGtu05lCIn0W0QZ1Zgza67KaTxvtnhOHhrWFC4nEycznxWLbzqS295538xqaEO2fbbE382HVDhcMCV7pfauf8AGfdj+roOs0IItDfRaRYcX4tfxd03cRca455nZRPsqo0UeQqMlr+vdFKtJUu2lQUMix/Xuitthp+37amKtKy0h2TOA9qMZgoGHvsEH923jt+mRvZH1YroXCPlet3AEx+H30L2vGnqbbHMv7JauXlaS1qi2Gx3Th3DcDi81zhuJ7tzqwtNGv8AvLLc/rCpFxMbY/OW1xCD6VrwXI80bRj71rz+EKkMpIZTKkGCp6gjUH0ov4H8pmPw0B3GIQfRu6sB0FxYb/NmrSOVoiWNM6lg+NWbhy5sj7ZLgyPPkD7X7M1YlaEsH8oXDccMmMt9yx3NwBrZ9Li7D6wFXtrs8QgfAYqbf0VYi7ZI8jyH1SK2jmXsxlh6J8VqKqbvFL9jTFYZgP8AEs/OJ6lT4l9BmqwwHELV8E2bivG4B1XyZd1PkRWqkmZOLXI7FZFO5a1lp2TQ1FZFOxWRRYUNZa1Fc/7Z8UuvcZbd4qiLmATMrEgn85zKyuhGlXvYftAcTbZLh+etxmJKy/IsFGqgNI925rOOZSlpRTg0rCq0NKynLQ0rdaWSeeuL4kI1zUFy2QFEBsqF8MZvabw+UbRVGsgFRudxrJgyoG+u5ir4C21twzkXFBCwSoUDN3mkakhQOW22tU2DVsrEMdI9kT4SGku24ghQBzk9NfJjsrOvjctuGAq9u3GZnHs3CFyyzBpEEkeHWecDpWuN2AdWy5kfIyqSWMmfCSNQNdx9L0qsvXydTGcRBAK5YOYxG+pGpOnLSIkG+ACWIzKhAMHMZMehIg+XiETrFPsqrW5Y4LG3EW4GVisBU0iPQxoATvPoaKsBh1ZELgeO2FCEAGAQ8nQGTM+9vOhbBs1y4e8OQkGTqG/S1ndcoIP7O1E3BuE3LpAtSBL5bhEv4yJ7pW6xOZuuxBmpxRbe6D0SMbdVQlhAzMYi2kTlX9OfZTQSatcLw0rb77G3gllWzBSSLCMTPhXe7cnWeuoAqNxXjOD4UpQAX8T9JA0qrRvfubsf1R91cz7Qcfv425nvuWj2VGiIOiKNFH210OSXA1Gwq7TfKKSDawAa0h0a6fzzjyjS2vkNfMUAlZmfM+/Qz9tOW7VSrdms7LqjaYq74fG3hYFTPiUh9Cr+0PcaOezHyqYvD5VxI/Kbemp8N0DXZxo+2zCfOg1LVK7qknXAPc7OjcK40sCFvEew0JeHumGj9UkUE9pPkkvWZfDHvEE6fSoN7nn01HryIow7O/KRi8LC3D+UWhyuHxgfq3Nz+1Puq1PsTj0At/CPaYrcUqRuCIrdtq7rheL8M4uoRwEun6FyEuT+owMP7jPpQx2i+Se4kvhWzrvkOje7kf61q9mSc4WlinMVw+7ZYrctsrDkR/U00G/r+jSaEKisy1lKA/r+hUjGytNtbqRFYVpDIbWqd4bxC/hnz4e69puZQxP1l2b3g04yUju6B2HvA/lgxFuFxdpby83SLdz3qfA3+mivB8S4RxMrlYWr/wBEN8zeU/qmYJ+oTXFGtUxcsToaak0JpHoO7wnHYf8AM3FxKD6F7wuB0FxRPvbNTK9pbanLiUfDt/vB4PdcWQB9bLXH+A9s8dg4Fq8TbH93c+ctx0E+Jf2SK6Fwj5WsNfAt46wbZP01He2vePbX4H1rWOVozliTDhCCAQQQdiNQfQjesiqrA8Awt9Te4biO7nUmywa2T+vbMrPqJpOIxWMw356wL6D6djRo87bmP9Q9K2WRMxeJ+gd7S8AxF9sQwVFULKvMu5VSQAANBqFgzOtP9gOzhs95iboi7d6GVyGGBHST5naiXhvGrF8xbcZ+dtvBcHqjQfeNKd4Tby2gn+GTbHohKr/pANEYRTtBJtqmTrS6VlOWBKgjUa7a863VWZ0eYs6ucq6+LSNR3fjOoG5mNKdu2hYtHMA4dghAkGVbMYI1WRp0kDpSuHqot3LjgsXOXTUiJ8baHdhsSNjVjwTANeJe9IXdckgMV5jmNDy++vNUd6R2FLi8NdYgeLJeYRcbVjJKiRzOVZ0/RFWXHsHfxN3LbV2FsAKkHNl2zRHPQ6xvAoss8P7zJ3PhVjllFBuO6wRbXMJkCDrtodgSF4Lj9nh19u+VmUOy3UAVjmCqFdLpYZ4IIIO8yK02XIuSHwfgHcNYuYwqlnumd2cHJbYBFAH6dwmIUbwTyqL2m+UUsDZwAa1aOjXD+euD1H5tfJdfOmu0OPs8QYPevXCQIXNKhR+qsZV9woVvcPyuRbzOo2bKTOnkKSfpFqNckQAmpFu1/X9Cpdnhtw7W3/yN/Cp1rg1/lZuf5D/CnpY7INu1UlVqwt8CxB/uX98D76kJ2exP+Ef8yfxp6X0LUiqC1sLV0nZnEn6AHqy/gaeTsniOlserH8BT0MWpFAUpJSideyF/m1oe9j/5aWvY25zuJ7gT/Cl42PUgSezNFPZvt5jMIQufvrWgyXZMD9VwMy++R5VIXsWed4e5P+qljsUOd1vcoH40tEkPWjp/Gb2Dvv8Ak+KCByAVz6Akj6D9R0MeVBfaL5LiJbCsGH6DaMPqsN/fNVx4AQIa/dYdGyN+8pIqLwzjWLwDlbF83LQMdze8aR+qwhk92nlT1tciq+AVx3CrllijqVb9FxB906H3H3VHFozEGekfyq2+UftivEXwzJba3csi6lxSQwJYpHdsNWHhbcA+VUfDMfi7TBrQuAgyAULL8CPtGtDfQUXGA4O9zXRR1ZlHwBYVZ4ns2vdzbuBnG4LW4PkMrsZq47H4jFYg3BcV8xJcABkHiJLBQHXwiRGpOtE68ExB/u395/5r5rNuVlpRo5ZgsAlw92T3dydM0lT5ZVQsGrWN4LetSWRso+lDAfaAR7xXTrvYt7jhzbUMOZZBPqArT76lJ2RvDYWh71H3WaPq6FSOLlKba3XZMV8nXe6sUVv0lLz8AADVPifkqcSVxNv9pSPtzVati2OXtapl7FHeI7Ed22V76gnaADPp4taHO0HDPye73YbN4FaYjcsIgT+j9tNxaJTN9iuPf2ffuXAqnvLZtmZ5kEHw6nb7atezXywYrDxbxKriUXTN7F0AfrDwt7wPWhJ7dUmNEXGoQ2ehcF2n4RxQBXK27pOiXgLbzv4Wkqx9CTUTjuFGG7yyXu3AXV08ZNxQVWCM8qYYGDIYRoRXBENdZ4Th+7s20O6oo+zX01mrTJaK5MJiRsDEnXPlmSdcobSelZRJbURsa1UaIk6UB6cSF8NbFtYeQp0RVGb9EDU6HWNz60698Ye8Ac1w5QFBiQsaBRoN+e0RrUfhNtFyjMFbXYeL0JaQNOUA70jj+W2mi587yRqfCBBEjWZPXnURg+UNtIvOF3nLd7MEqVgH2NYheeoGp5+lZd4babRraGNtII9IqPwriSsFRgtu4PD3cidBO3KrE+RjzFaqO24r6K8dmrOYFA6mQQA5iRrHimr21h2G4Hx/lTeBQtcUDXc/AEmpWclQWEGWEeQYgH3gA++m1StDTt0xizjkkhWDRIOUzEGDt50+OIqN5+H8a59axbW7gWDLMwkDJPiYgZWhZ1MkyBRgtyaPq9P7CWnom3+P20BJzQBJgA/jUXB9r7d1stu1dYxO1saSBzfzFCXaK63fMsnKQNOWwn76X2TX58/8NvvWsXlmvZsscWrDf+22/wAB/e1sfcxrP7bflZ+Lj8AapbV+5r7cTp4eXrGtPKXPNx6g/wAKXln2GiPRZnjF7laT33D+Fuo+N4/etoztbtwupAuMTE8pQVD8f6/rDVF40p/Jrskn2d5/SHWjyS7BRj0Njt1dZ1VbSAEgSzMYkgbCOtWF/j90EhrthSNwVaRz1m5QJhx40+sv7wrXbAkYt4JHs/uLTTk/ZemK9HV+Fv31lbhhgSVzKSEJXeNT8JoV7WYnuX8K6kgb6ezM+tdA+RO0DwlM2oN29vr9Mj8KDPlawapiWCiBNsgdJQj76uS23MlyAAabgbmXDe/NNEfHuKXLN0IkAZQdROpLdfSh5V8Q9R99XXatfnx/w1/eelFWE2TezPHsQcTbBfQk7BRqFJBkCdx1o8u8exRYgXmj0Ucz0WuZ9nkjFWfrH9xqO3JDaAepn8DWumzLUWqcSxDb3rn+Yj7qWt66d7j+92/jScBxVlAXurJOwJQyfXxRVvbv4j/AtD/8Y/FqWhdBq/cg4XDs7oCWMso1JOk+tDnypYZXx4zKD8xbiQD9O519K6Hw5r5dcyIBImEXbnqNqBPlNQnHrAJnD24jyuXaEkVexT9j8Agxlk5Row5DqB+JqX8ovClbiJRMqThrb6kBZ7y4v0iI25TW+zlsriLRII8S7iOYq27bCOKKRzwi8yNr1zoy9etTPZDgc0xvDbls+JZ81hlPvWhzjtqHB8h+NdjtnxCeo+kT+9iPwNA3anBrcxdwMDoFOmh9lR+NZQnbNHEFeDWlNy33hCoGBYnYDfX1iPfXQx2jwx/vQY6Bj+FCuHwVkllyuNNZbeCCBAPWPhVXZtKSxZVYBZIJYL03WTzA15nlWikDjtZ0qzxmyQCCxHUW3j7q1ULgyAWUAa1bEGELMCBJiQduvvrKnyGYFNiGJBYhWLSSQAAZmY5a1XYwNJzMGMnUHz3jzp7i12XYhRBZjl1I3+NV9x9zlifh9tbJVGmZ0TuF3+7bP45g5QkTqN8x/gfvol/tS6WsA+AOWgDcqAPanY0GWbhBzKTM6QdRRVwUXb7K90yIOU6RvEDLoDI1nWmnuM6f2E1xieSuf9JH41K43wxbGQouRXNwhNsp7wkxoPCZkeRqL2Hu2rN5rl+6iQmVfEpBzHxE5Z2yj4078ovabDfM5Lyt7cxJ/RqZO+C0jh+MZu9eSYW4+24Bc7fCiax2hyWx4CdY9nIqxpE8zp0qgu3h31w2/ErsxGbnmkwAOct5bVZ4/h0WQQjZswGktpqZEcjTRDRZYqx362ryKZe3cZ1mYFu4Lcr1MRp5U/2Ut/Pn/hP961Y9jSQuGBOUixfmfCROJnmD0q7wnAwt97tqMvdvnUEHKZXxAACB1rml+tnSv0kHAWpDfWP31KawINR8BdADT+kaeu4gQQKtRM2xJsioPHLcYa7+z+8KnC8KhcaacLe/Z/eFPSCYG4UeNPrL+8Kb7biMW/ov7i09hfbT6y/vCl9qsDcvY24ttcxChj4lWBlQbuQOYogtzRs7P8iP/wAJt/8AFvf+KaGfllt/Pz/u7Z/1MKJ/k5x+FwfDrFi5fRbgUtcUsDld2LsJXSATA3oe+VXFWb/zlq6rBbUMQRoQ0rvrrPKre5muTlnMeo++rntUP+0D/hr+89D4u6++r/tMfn1P+7H7zU4IibEcAWMRZM/S/wDKaPGO9AXBD8/a+v8AgaO9Sa1S3MnwOWzRFwPjGWEubcm6eR8qHlt0/aQ1TVkJtHR8FqQa5n8qSj8tt/8A24/8V6MOzeOKwrHTl5fyoS+VL/vdmNZsfEC4f41i0bxexQcDtD8otHo4Pw1/Cintyh/tO0QNThm5E7XG6Ix59KoeB4Nu8RjAE9ddQQPtNEPyg24x+HJAg2Lg1gDRwfpSOfSs8laWXHkgpnkaPv0uj/0xXPu1uIjGugMFlQAxIJgED3kAe+jcW1keFN/93+Fo1z3tzfNriJZN8lsjfoQdtTppWONbmsuBSYJluQxuaox9mAYGYKCY1gEx5dKhnhl3vGNt1IPssWSdd88c9+XMVe2GIRe8cyQdSI0nYg+JTGmpG3kakvZCZSVVgu8qvtEKpaY5gnc6AGJqHkaK8Tey4IC9lmIBLvJAJkodTqdSBWqsbl0SZ6nY6b8ttKysteQnwvr7gLjCQxMTrPu86YvMpHhnT7K3iMTmJnbT+vjUfEXyfTpXpWc9EzDWL6sHS2410MT99FnBb9w2x3q5SNuR+HKhLhdw6hbjIdwOR66Vat2gyELGYc22n3UATMUcMjXDcuXye8yhbbBFXwholsxJkkbR5bVSYzXKZaGzkKxJKgNAknnEbdKNsLibzHOLrEG0otIExK5BlBAzJbKmdDpM+4UO9r7rtcUOLkKIDXCZcgLmIBACieVTZrRF4C2V82og6MN1+aumfs2o4xL5kQFiQQ2vP85b/A0DcHXU6/SX7bV8UXO5i0FBY5X0An++w45dJpohj3CMfBtXMhQ5LyjUMLrflDAWww1GZ5UFoEka1e9skxeHUXsJfuqgHd3lGTqVDKHUmS6GdQAANpJqt4HgC72g7uo7u4z22gD88Qo1UlZAVtIkiavOLcJNwAC7fGaVbJeuarkMgKwK+W3OsdcEzXTJo5Tc4niVH565lEbMp08RHLmqz7xTf9vYlf75z7kO0A7r9b7K6LhuweGCgF7j7wczLpoAIVY2AG3Lyof7SdhxaOa2zi2dNZIUnkxIGh11HnV+eBPjkawPaWLaZ7ZZsols0SfQDSk8R7Qi5ba33cZhE5yY84iqbFDKY2iouekm2NpIlYZvGn1l+8VK4/mbiJRWy5lic2UaWswltYEqDtyqBhW8afXX94UZY/CYbvS7rLOSuYzPhQhgoBB+ifCBJg6kGhyUdgSbKFbVtbSNcxr52VWyoJC5lzQSzCTqOn3VTY2+cjFbtxk7zIAZkjLmkiev3UQJhkulyMMqorhba3TetkqBBICkxtz6qKexPBUuWsgtJb1UlrZdyG1B3kEaBZ31olljHZktoCrDxrodeex9au7nGVcy9oMdpJ/6a1hOy7aF7igalsvQET4jtAOumk8xrU672XUAEM7ATJC6tMQF5CIbXXej5iCfJD3ItnjKKQy2FBGx0kengqavap/0PP2h/wAlQLnAis+IycwQFCpJAnUnSBKyRO80tuAsVBRXLZFbLAMliOYEARm35jzqvPHsVIn/AO1dz9H/AFD/AJKUO1l3p/qH/LUO3wXLlFwjOYYoNSFLERA1k8v6lvE8JKkLIQ9WnxagAL4fa1mNOe0az512GlFiO198f+7+VSrPygYtVCq8AbAw0ekj7KqsL2cuMwtkxcyA5QJEtMAsNF0EnpWn7PXgJUSOpOQc/wBIdAd4p+WL9hsFtntHxRwGUiCJBFxACDz0eoePxXEb1y29xgTbnKO9WPFGafnOYAG9Q+E272GyxkZXALWs6lyTzQ5CARpInmPWimzfDHKCub9HMM28aAJ4vdWUsv8AQ0jpE2sQxCloB0kSCAeYB/KNfWKE+0d62vEZuKolEUMQWMnMBlAO5E9dvOjNQ/R/hcH/AKdB3H7lu7inW4kxbUMmzsVY5V1UCCZaQ2oEeRyT3NCbevi2CbggJqcoIgHWXOyzyB/GhzjGOzZgBmgg6QC65eQ3I8UieQ12EyOIX3yxbXOQc13wkqVKlpuADSNgCT4hyFQ8Qi5tmElSM3ggQVym2TI9kHQdNaqMUtzR5JNUisxdnO5ZtSd4MDpAE7cqypd7ht0klQoHQ3LYI+MfdWVepdmW38/yDg3pbAdKL27G3V3w14eqXfxpodnY3tsI6gj766nGuWjncgUuRyAHvpC2mO2vpR1Z7P3D7Fl38kXMf8q61d8B7D4q7dTPgrotz4i5S1p+02b7KScXunf9ATF8MxFyxhA6W1GlskO0khkESBML4DvGwoN7YN40ckw4dhmPVyxjylvsrp/aEW8Dca0lpR7GYlSQQBCtLEyAARQj/tHbNxQtu2Dm8TJbQmI5gkA8tPXauPHL/U2OuTuPH9ys7FWgjF3GdXUQq3RbIIJ1JytyJGkbmui2L1hgqtgjcAmA2LuOPFqZU6HbmNOUUb8AtYa/aV0t2m0EkW0Gsa+HUj0NTv7JtjXu7f8A+pf4V1bdGAK8MxCW8vdcLRNMgKssAFs0Tl2za1d4u3dIDLhUBE6eFz0IHiUA+etWyYZAQIURroka6RyqRI/T+6ppP0O2A2JGIGYpgxLGdQgXp/it5VT4+1xBkZThrQBBBhVYx7nP3V04sToSp/rTnSTb/VU++PxpaV0PUzg57C4m5/cXdPJgdfrb00ewGJ5WL3+U16Et2o9kDXfc0pp6VSVEtnBeF9jsRbJLYW+TyJQ6e6s4xgLq4hO8tBCCYI0acsCD7QgxuPjXdmwoMkj7f5UBfKhhVFu3I0JaY1MAawMp5eVYZrX1I1xNbnL8RxaHyyVIAhfES2VoJH0WmGgnz2O7f+0LpJicpYrKeyT4gZXRmKienuqixbRchNCVALSSDoRB001EeWutNXbzZWB+jsDHhy9Z5TGnoKFjVHOwiu9qSMg0hYYtCrLakECQPaj4VEsdorkOufKuUAhQo00YeFhAOoGhPs+sjRuG42pYgknRZYjdiYgE6zqfpCpGGtgqwlUZgSFaSPDBOsSJIHlrFX4kkATYbtGxBcLAkhcgLNLAiPFIYQzDWdOsUocbOj+Pw5YLwJJgDIuXUQoadNtooUtXbn5td826tAOm0LoIGvKPKncZiXWEBcBodlaSpaMoKjnoBqeZ0gVLxIAuscdKNmvOogORtqJbJlge0ZIgyNB5y1w/jTXXzaCVJaD7QYgRlEBIgRzGbSKEsSBlyto+bO0jXMQAAY8ix23inlvXLarIbKxkTKK5UwAC0Fj4jttmo8SANDx7OcqqMwJSWnlAJOc6wRvM6hQBUK9xbMTNw2gGMHWCCSqhmzmBAbw9N4GtUVqyXw+coCVhToIgE7gCQDmLQvQdKiW+IZGFxcmdhGi6JBAzagQSBPxkVKxoAyxfEgCgDAqurXJIzKzHKoU6ZRvl3BXfSmD2ptuui+PUAkZ8+sK0hlA8Jb6sLuaDr5uBDBzJoWaSfFIBOvUkDzAHQ1KwcIvelitwQVYAuc2/jVtDmldeUTrsa8SQHQ+GYy2RGQHIpLSASBKkQuvhA0EbBgAdKidpFFy8SqN+aHiVWDjxtGXN4SY8iQCfWgTCcSZHJVyMxIbbKymZGWIG+2wMdKuMDxa2JS7DgABH2aA5IiAQDyCwYziI3EPG1uVexYYTBMmI0W+6Q4GS47LmLZlkxLNuCIgGTrsZPFmJuJecHwq+sMiwGJEgRIl9oMwBImaqOC3XLFVLICEceIhVGucMNtCYIIMRNXfGbTJYIdhnbwzpmNogB4IGs5TA92lQ09RonZRHE94S62lYMSQe8br0DACNtuVZQ9ZtX8o7tboU6iM0QddCN6yt9CDyBzje2NhmmMSw55+7Y7/WArY7XYfTL3o65kA/8N3NBdnAXW9m25/ZIHxMVOs9nL7bqF9TP2LNL5SD9HPYfcJ7aYa2Se9GsA5kuDTeJj8KK+H/ACg4Zz+cwi+t17f71sCa4+3ZwIJu3QvwUf6jTdrh6z823e9ItG4PjOWrj8PpVLYtT9HZuK8UwGMAS9+TXWEle7xNu5cH1VkfA6UOLwO1bdGTDqVDAsLndW5XmIZtSfSKFcC2LAgW7Sj3qT+yhIqUt3Eje2vuZh96Vfiff2HrOv4XieHsL82rW0/VtoV95QH76z/bKxOXO3vtvz/ZiuR/ll6PFab3MD+8RSLnEnG1m+T5ZY+Ksfup6JdhqR263xy221616HQ/DNTuH4mjwc1vy8WvwnSuJYPtfjE0U3LI6st24fcIy1Mt9sGuaXr73f1WtlB/lQD7TWctSHaO1HGqOa/5v5Vs4nnln0I1+IFcVxHaokQloMPKwgA9+WTUM8XxDazlG3htIpjpmdhWcsunoNUTtzcTWYNtt4/u/wDmpaYlN8jc+S/81cbt8SYgbft3ba/YpNOpibjH2rQH1mY/ZFYP4uS9fcWpHYhjUPUe4/hSMYlq6hS4CQdxlaY9w0rltpbmhzj1WfjvpUi2XGvev8SfjS+d7iGpAJ284O2BxLKnjtFsysRrJlshG5gQdfLfehrGWCTLQQcoEmCNBqJO5HU8/IV1XjmFbFJkuPP6JgZgToYOhjbbp7qEbvyfmf8AvGUDbwf9X9aVpD4nG+XQnXoFLNsAyuaYK693IgnMGg6DWOvtQeVMYhE0CxrJLSMoGUaDeFBOmpMRzijE9hbkaYqRy+b5e5vLbbekr2EZmBbEEwMsC2FEbZRDbcq0+Zxd/kQK8PQMwyhmI1BI8KsBpMToG67ztrpI4haVcssQskFHLZixADOFUDQwBmMco60QW+wtz/6nQRoFA6aHXXQDet4vsMzGWvGQOVtdhtOuvqZJ50P4jH3+RWDJwjtFx0C2p1KwD7I11jeVJ1E5hE1uzjL2QEuGAUooJzjXQgq06sOe+UHyoku9hGfRsQeW9qBptGo5AVpfk+YGRiVgEGMjHUehijz4+/swsH8RiC9kF7oJP0SV0CEREKD+kQNdPtqChnQHbn1/hH3Ud4zsbiGfP+UqTJIi3lUachMVAtdirwaUvIDBEwRAIg0458a9jtAwt55kPttO2m2hkdN9KkXr6hMoLGSGcyBrr4QBpAMHYVeL2Gug/nLW2mraEkAyCOkiaUnYW9r85a1H6241gGJHrT82PsLQKu9YXncdAR19/L3UU3+wd8RD2j11ceWmhmPdScL2Fvsfzllf2n36ewPvqvNj7HY/wrF2AdLZt5oHibMDoJg7An0295oowA/KGGXVgRMRAAgwNNZgn9qqK18n7glXxAhSQ2QTBHSTqJ5xTlnsXeVhmxZAG2UOH10EeLSdKwnGD3s2X7oIh2TR5dksuzEks2cMZM6i3cVfgB6VqomH4XeVcq4q5Akfm1OxMiS281lZeWH/AC/P/g9WMhngpX2b15Y/Wn94GmX4Lccx+VXD5GftKFa6RxLtzYfTuLZ87mv2RVZ33Db0d/jLVmR7NtDaH+dh+FdsfioS2iv+jl0AY3ArlgZy2E9bko3+YsxqGvG7k5RbW552Wd1+OWiniPB+DWx3li/buN1e6Lv2NMH0AqDZ7S2F0S0bp5d2MgHvP8K21qrugark3gmvttg8Q31Rbb7AwNTe9ZPbw2KtjqcNdYfFAaRY7Z3reqWmsDqxDfGVpON402KnNirp6rnIWfqwFj3VhP4xLjcNiU2JXLngEdCl4H/KVqqxPF7v93hmPmVgfDemnvXbQ8FwMu8ED7TFR7PaaGhlg9QTA9Nta5/m8suEhWMYm9iLnt27oB5W1yAe+fvpixbtW9Ws3N92Yz+/H2UU4biiv7JJOn9c6euATqg8tB8da5p/ESf6vyOinw93Dn/5dveM3rzNT8J3Rj5rKevdj+FPrbH6InfbKfP8aWqdD6j+dYOd8fkB5Smw08oitr5GR7v6/wD7TNt16jQ9fwNLBM7yI6n3VIx5So9ptvP+FJ0I0IPv+POkZtdAY/D8eVaZ2I0EDyiR60APL5bes0hrnr8fx5U011ixaJnnoSf40l7gGmUzpJn8aAFM+U+IlR10O/r7vjWd5B8Mz6Ag6dRtyqK9znB9AZGu2p291T8PhlAHLfcz60N0IZzuBpPlou/9RS0JIg5fh0p82gP7z4Cf4U3ts3LYiJPX+VQ2woV3Y1GZee86dJFLGGZhplI66xtyJPpTLI+k5NCefL+P8KeVWGjE7noB1MafbNUmwRGvYfLuEPlm2+G9NBWgaEDrMf1vTmLJ/uwpbkHbKsT1WdInatljoSIka+Xv60WFDHf+GfF/XPT3UlLhWBBMjn/P3VvIJgQBPIiZH2bfea06mRKgnYa+n2VSYDyks0a6dIj1g786bLMLntZT1Hpz/l1paWdy0fhG+200130XAAep86pICXeaGdnfMDkygaklraHYDT2jz5fBFq9YUhsqZlkswgsrRtm1I0PLoaXiPEIaGDDYAAAKxtwTH6g2+NMjhgukA5XURlkEFeXLY76gA10tM6Zaq2CDg/FrBsoT4jB1tkNb3Oit9KNp8qyqTDcPtouQKVCkjKHaBBO0sNPdWVzvBBv2Y7hPjuzN29mDmwAZBy2VmJmCfcKp7vyWWnMvcP7II/GK6I259aba+B1J6KJP8vfXqWa1YBWvklwo/vLvuI/Gal2Pk1soPBfvD17s/cooxt3id1K+ok/ZMU4rid9ft+FTJKXIaUA+M7AMR4MQTpEMmnxBoavfJxjFfNbe0w/WlfuBrreExSXVzW2DCSJBnVSVI+INPxUrHH0DgjlX+xWLjx2rTafRf+IFRbnZG6pk4RieeUgx02JmuwRSPT+VR4I+haInHvyJrck4e8gHI2z+IE7fbSjxJAAB4SdwR6n7q7AE99Ju2Q2jIpHmAfvrN/DLsWhHHlxSkwHgGeUdJ1jz+2tk6CGBncyD5R5c66fiOzeFcy2HtT1CAH4iKgXOw2EP0GG/suwid+dQ/hn6E8YAh1iCFPMRAnypu46gHSB7/PQbijPF/J1ZYnJevJIIjwtv6iTUe38nEEn8qY6QAU0HmQGE1Py0xeNgvI3g+pJgc9z8awMOZOxOmgHKI5URWvk+vrm/7Qrn6BKlMpO8wWJ6aR603f7D4hBPf2Y6sWQDSIkg0ngn0LQykF/QCdR7lP8AI06l0n6Y5aR5U8vZPGEHI1i51y3AwjloVFIfs5jVAzWQfepGmwEHf3VDwy6HoYnvtPPYeGJPlP4VplImBGkxpppryimb3C8WsA4e7+yshd+Ykc9jUTFG8hOazejeSrADTXlv/Cp8L6E4sse8XmQTrsdfs91ZdcmZBjXQ/hVbb4jMllYaSdOmjfdJrVjilsnRt9ecae1PmOlJ4xUywOKVeg9dOVat35IE84PTYmfSabt8UUQQv1Sy+EmYI6NGm1RFvkKqm4XiBLRmOm7chFHj2EywI8U76+Wg189dvtrQtkiNB7/j/XnUIYlY0bXzPKNTp5cvM0s4rLswjTUGT/LSp0iJyoqnU68x7ttdtD91NvdzNAXwgGNZnXTwx66k9KbsYhm0Lyp5ACDykMIjYaeVS0uqupYSRpE8iZmd/wCdXVDRHtE7mBJga/1GprYhSf0jt1OgkRMdTtzpFy8M0AmPPWfWNgIqLcva7idNIG39Df0qkIuLiK5tESBF1NsuZlKXNCNwBcOo6VrF3AnhRZMSzezmA+iSTO55a7cqTkPcBiQcuIABXfx2yTmjqVG/T0p+3YUkAgQDIMwSYid66WrSOum1syGnGGGgshhyKkQR1EGsq8sXVCgRt9br5Gt0tIeP9w/ZROwpWQdBW6yutEEXiFpShBAIJAIIkEdCKkYe0uUDKI6QI+FZWVXoXs2+GSJyLI20GlVOOcgiCRqu2nMVlZUS4KhyWceJR5H8KkBR0rKymhM3lHSsC1lZVCNxWRWVlAhNse160vKOlZWUDI+OMDTTWhXB3S2KUMSwk6EyPtrdZUvk0jwXtv2m/rnU6woCaDrWVlKJMhVlRlGnIfdWso6VlZVMlFDxzYDkWAI5EdCOlSH4RYKrNi0dP8Nf4VlZWZrLgpO0HDLPgXubcKGyjIsLMEwI0nnXOeL2wtyFAAyDYR9GsrKnIvpM4ckG8ohdN4nz1Nba2MraD2ennFZWVi+C8i2LAqAkga5Rrz2X+Jqkv3WKGWOhaNTpWqys1ycz4JBchdCfaH3Cr7hg+bU9VWfPQb1lZR6FHkuCxFq9BiWtTHPUfxqRgkBtgkA/+wVusrfH6O3/AGIr8UPGfWsrKykan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data:image/jpeg;base64,/9j/4AAQSkZJRgABAQAAAQABAAD/2wCEAAkGBxQSEhUUEhQWFhUXFxgYFhgYGRkXFxYYGRccGBgYFhcYICghGB0lHBgYITEhJSkrLi4uGB8zODMsNygtLisBCgoKDg0OGxAQGywkHyQsLCwsLCwsLCwsLCwsLCwsLCwsLCwsLCwsLCwsLCwsLCwsLCwsLCwsLCwsLCwsLCwsLP/AABEIAMIBAwMBIgACEQEDEQH/xAAcAAABBAMBAAAAAAAAAAAAAAAGAgMEBQABBwj/xABOEAACAQIEAwUDBwkFBQYHAAABAhEAAwQSITEFQVEGEyJhcTKBkQcjQnKhscEUM1JigrLR4fAVQ1OSohZjc9LiJDSzwsPyNURUdIOT8f/EABkBAAMBAQEAAAAAAAAAAAAAAAABAgMEBf/EAC4RAAICAQQCAAUDAwUAAAAAAAABAhEDEiExURNBBBQiobEyYfBxgfEjQlLB0f/aAAwDAQACEQMRAD8AK+K8ct3r6WURrrAO6yQtplAALBjroWHT7qpsbxW3kw4SbZNzO6qx7tjbMKDJLE6hvDr4deVPYngmFt21uYhGuXbiqbdq3JclPESoiBM6nYac9aHMFYu4fFNZdmCEgq1ogyfCTH62T45d6wyOcfqdfzj+WZR5pBnheMu1tntd33lsOxUgw4HttbEhg0xMmD6maiYXj74bBriWXvEZQ4PsymaFCTOqqdZiZ051WXcE1s27vfXVYKCqHMQC/wCfZbn0lZiGiDPwq64f2Zs2cLaW8wYC4HL7AhldbYad47wCecD0rbE5Pa7aQSVFonaqx4M7Pb7zJk7wEZg4OU6TA8JEnYx1E3CXcwBBkESCDII6g1S/2IXUZwgyXbLWtPEiWspyztJIaRtqfKrnD4dUUIohVEAdANhXVByfJnJL0Kk9TWZj1NbisirIEyeprUnrSorVMBMnrWpPU0qK1FACZPU1qT1pUVqKYCcx61knrW4rUUAJk9ayT1rcVkUxCZPWtSetKitRQFCZPWkyeppcVqKAEyeprUnrS4rUUxUIk9a1J60uK1FACZPWta9aVFaigQmT1rUnrSorIpgIk9a1J60uK1FFgOW5ispdoaVlFiAHtklu7i7N23mNnDtBAMfSDeA7hJA11OugiIgcG4jabFW7V64baM7lyDAf2rmbvF9gDwqZg+Jus03isQ7LdN6Wze0d2V5ywBuWgCJPOqS3gLlzEyy5g2bO8tAYo7XFUxMxMCCZPnNeDiyznJuX9jvSpBzxLCA4BXS6lxvyjxkE3Stu8TZi2EO58DxEEgiNaOrNp3Ia4CFWMqmJZh/eXANAeiiYmTrAXl/DuJMtu3YWUIgWpC65QVRzBGT22OpMFAedFPZrj6DFXku3zmcWStpiStsm0GZgTsrZlMCQJrtxZIcmcosM4rUU5FVl3iSPZuPYZXyF0MGIdDlZD+iZEe+a6W6MqADtl2ivC64t3fm7RDEZShBU6CT7XiHv6UQdmO2Fq81vDsLi3si6MpklV8RJG2xI/Cuc8UEX7q32YK4QmREE8y0jmD1mKtOzeBtWcQL9537oBe7ugs2W8HtrDQDCnOYnQg+4c2Gbcm2aygkjrsVkVF4ZxS1iATZcMBod9D0M1MiutNMyIXEMWtpCzkgbSAWg+4GuTcQ7R4lMR3nfZmVW7sgTaYHyB/DcV1LtHgjesOgcJoSWImIG8eW/urhGPcJcPcsWsEwNCM0gQYMEGQSfIgda5fiHKzSEUw47M9ssQ17LcIuB2XQR4dJIUGI1I3MAee/TK8+8Hl3WwoAe49tVZ2ywM2pI5zIiDy51229xcWUVHh8QEXNbTaYjMxPsKd9dY2BrXDL6d2TOO+xY3riopZyFVQSzEwABuSTsKqDiMRiW/wCy5bdtQWNy4pLPA0CW9IU9WIJ5CNahY9gqDE8RurbtAyi8pGoFq3vdfbxH3RtQhxL5W9XtYfDKuHYFczkm8f19DlHkNfwpTzekaQxe2H39pXbQU4iycpA+dtAsnqyHxL6DNU7BY23eXNadXA3g7eTDdT5GuacG+Vq/hwqXkTEWYgEfN3QByP0W05ED1otwPHuEcRYEP+T4g6AMe4uz0VwcreitRHO/YSwr0E0VqKh3eE42zrauJiU/Ru+C5HlcQQfepJ61GHHkU5cQj4dv96PB7riysepB8q2WRMyeOSLSK1FKRgQCCCDqCNQR5HnW4q7IG4rIpcVkUWA3FainIrUU7ENxWopyK1FFhQ3FZFORWooFQ3FZFORWooChy0NKyl2hpWUBRw61xB7QyEwAzNr4SOQ1XUayRrrArOHcUdM750ykqWUSFLCR0J9hdz0Ou1V+Hz3AYgMsZ5mWQeHKy+SyQRG/XWoAO7gBQZHkCZ02106D8a8Sk9rs7uGX+KwAuuVuC4z5mBCQY+bzRJ02KknYCOsgu432wwwxRurZFy0cObTMURboacqFX3yFbjKQemlA3C2Y2SbTDvMhCKRzYlnySCGbRI8s3QUrjPEbbWmswVuJs2kOZGYR6agDSZpwk4fSiWjpWE7VX0vYUIofB3bYRSYFwOgbOxP0tEZoEyBy2qwxeOwmEt3WZTlxWe+NMy3CSoiJGVjmU8tI1kUCWL3fYTDBM9tUvd9kUlh82GXwk6almPllG8yH8ZxV2GHtwCuGI0+gu2UXVMzqnIj2vjtLO0t/52JwCc4e3dwqDFI1xwLOYKA7sC7d2Cz+yGAAmZgxOtCWI4gLHdKttRltshAjPdyKC8E6g543q2wN9btpMQ2RF8b3pJIFwXe7t3YJnKFCsYPhAJGtSOE8GuHh+IxBvQ57/uWb2cOouFWYZx4ZKsSehneiNydLj8j4QNdku0f5NfsAXTaw15vGuRCM8x84zeIDVdRsD5Guq8f4/aw/zcs11lLKiKXZRydwAcqzzO9cq7Odk3uMIRVQQEeCbk5VBNtDIPiBIZv0iQCIjozYzDYS3dtC7bbEsIe3nzXfGILMZlniNz0rdT0xE8dsBuIdqLjm3ezkxlGJsqYzKhGgQzGYEj1McqK7mCw11LGMuWBZzXALocr4VNu4qhipgeJl03kjnU9uE8O4mJtNkv5YbKcl0aQcybkfEUPWuxl3ANDq1zDBs3zIBKmIJNtiAZG7Kc3kdhMGt/djcK4IuD7K2ruIY4a0QgdGtu05lCIn0W0QZ1Zgza67KaTxvtnhOHhrWFC4nEycznxWLbzqS295538xqaEO2fbbE382HVDhcMCV7pfauf8AGfdj+roOs0IItDfRaRYcX4tfxd03cRca455nZRPsqo0UeQqMlr+vdFKtJUu2lQUMix/Xuitthp+37amKtKy0h2TOA9qMZgoGHvsEH923jt+mRvZH1YroXCPlet3AEx+H30L2vGnqbbHMv7JauXlaS1qi2Gx3Th3DcDi81zhuJ7tzqwtNGv8AvLLc/rCpFxMbY/OW1xCD6VrwXI80bRj71rz+EKkMpIZTKkGCp6gjUH0ov4H8pmPw0B3GIQfRu6sB0FxYb/NmrSOVoiWNM6lg+NWbhy5sj7ZLgyPPkD7X7M1YlaEsH8oXDccMmMt9yx3NwBrZ9Li7D6wFXtrs8QgfAYqbf0VYi7ZI8jyH1SK2jmXsxlh6J8VqKqbvFL9jTFYZgP8AEs/OJ6lT4l9BmqwwHELV8E2bivG4B1XyZd1PkRWqkmZOLXI7FZFO5a1lp2TQ1FZFOxWRRYUNZa1Fc/7Z8UuvcZbd4qiLmATMrEgn85zKyuhGlXvYftAcTbZLh+etxmJKy/IsFGqgNI925rOOZSlpRTg0rCq0NKynLQ0rdaWSeeuL4kI1zUFy2QFEBsqF8MZvabw+UbRVGsgFRudxrJgyoG+u5ir4C21twzkXFBCwSoUDN3mkakhQOW22tU2DVsrEMdI9kT4SGku24ghQBzk9NfJjsrOvjctuGAq9u3GZnHs3CFyyzBpEEkeHWecDpWuN2AdWy5kfIyqSWMmfCSNQNdx9L0qsvXydTGcRBAK5YOYxG+pGpOnLSIkG+ACWIzKhAMHMZMehIg+XiETrFPsqrW5Y4LG3EW4GVisBU0iPQxoATvPoaKsBh1ZELgeO2FCEAGAQ8nQGTM+9vOhbBs1y4e8OQkGTqG/S1ndcoIP7O1E3BuE3LpAtSBL5bhEv4yJ7pW6xOZuuxBmpxRbe6D0SMbdVQlhAzMYi2kTlX9OfZTQSatcLw0rb77G3gllWzBSSLCMTPhXe7cnWeuoAqNxXjOD4UpQAX8T9JA0qrRvfubsf1R91cz7Qcfv425nvuWj2VGiIOiKNFH210OSXA1Gwq7TfKKSDawAa0h0a6fzzjyjS2vkNfMUAlZmfM+/Qz9tOW7VSrdms7LqjaYq74fG3hYFTPiUh9Cr+0PcaOezHyqYvD5VxI/Kbemp8N0DXZxo+2zCfOg1LVK7qknXAPc7OjcK40sCFvEew0JeHumGj9UkUE9pPkkvWZfDHvEE6fSoN7nn01HryIow7O/KRi8LC3D+UWhyuHxgfq3Nz+1Puq1PsTj0At/CPaYrcUqRuCIrdtq7rheL8M4uoRwEun6FyEuT+owMP7jPpQx2i+Se4kvhWzrvkOje7kf61q9mSc4WlinMVw+7ZYrctsrDkR/U00G/r+jSaEKisy1lKA/r+hUjGytNtbqRFYVpDIbWqd4bxC/hnz4e69puZQxP1l2b3g04yUju6B2HvA/lgxFuFxdpby83SLdz3qfA3+mivB8S4RxMrlYWr/wBEN8zeU/qmYJ+oTXFGtUxcsToaak0JpHoO7wnHYf8AM3FxKD6F7wuB0FxRPvbNTK9pbanLiUfDt/vB4PdcWQB9bLXH+A9s8dg4Fq8TbH93c+ctx0E+Jf2SK6Fwj5WsNfAt46wbZP01He2vePbX4H1rWOVozliTDhCCAQQQdiNQfQjesiqrA8Awt9Te4biO7nUmywa2T+vbMrPqJpOIxWMw356wL6D6djRo87bmP9Q9K2WRMxeJ+gd7S8AxF9sQwVFULKvMu5VSQAANBqFgzOtP9gOzhs95iboi7d6GVyGGBHST5naiXhvGrF8xbcZ+dtvBcHqjQfeNKd4Tby2gn+GTbHohKr/pANEYRTtBJtqmTrS6VlOWBKgjUa7a863VWZ0eYs6ucq6+LSNR3fjOoG5mNKdu2hYtHMA4dghAkGVbMYI1WRp0kDpSuHqot3LjgsXOXTUiJ8baHdhsSNjVjwTANeJe9IXdckgMV5jmNDy++vNUd6R2FLi8NdYgeLJeYRcbVjJKiRzOVZ0/RFWXHsHfxN3LbV2FsAKkHNl2zRHPQ6xvAoss8P7zJ3PhVjllFBuO6wRbXMJkCDrtodgSF4Lj9nh19u+VmUOy3UAVjmCqFdLpYZ4IIIO8yK02XIuSHwfgHcNYuYwqlnumd2cHJbYBFAH6dwmIUbwTyqL2m+UUsDZwAa1aOjXD+euD1H5tfJdfOmu0OPs8QYPevXCQIXNKhR+qsZV9woVvcPyuRbzOo2bKTOnkKSfpFqNckQAmpFu1/X9Cpdnhtw7W3/yN/Cp1rg1/lZuf5D/CnpY7INu1UlVqwt8CxB/uX98D76kJ2exP+Ef8yfxp6X0LUiqC1sLV0nZnEn6AHqy/gaeTsniOlserH8BT0MWpFAUpJSideyF/m1oe9j/5aWvY25zuJ7gT/Cl42PUgSezNFPZvt5jMIQufvrWgyXZMD9VwMy++R5VIXsWed4e5P+qljsUOd1vcoH40tEkPWjp/Gb2Dvv8Ak+KCByAVz6Akj6D9R0MeVBfaL5LiJbCsGH6DaMPqsN/fNVx4AQIa/dYdGyN+8pIqLwzjWLwDlbF83LQMdze8aR+qwhk92nlT1tciq+AVx3CrllijqVb9FxB906H3H3VHFozEGekfyq2+UftivEXwzJba3csi6lxSQwJYpHdsNWHhbcA+VUfDMfi7TBrQuAgyAULL8CPtGtDfQUXGA4O9zXRR1ZlHwBYVZ4ns2vdzbuBnG4LW4PkMrsZq47H4jFYg3BcV8xJcABkHiJLBQHXwiRGpOtE68ExB/u395/5r5rNuVlpRo5ZgsAlw92T3dydM0lT5ZVQsGrWN4LetSWRso+lDAfaAR7xXTrvYt7jhzbUMOZZBPqArT76lJ2RvDYWh71H3WaPq6FSOLlKba3XZMV8nXe6sUVv0lLz8AADVPifkqcSVxNv9pSPtzVati2OXtapl7FHeI7Ed22V76gnaADPp4taHO0HDPye73YbN4FaYjcsIgT+j9tNxaJTN9iuPf2ffuXAqnvLZtmZ5kEHw6nb7atezXywYrDxbxKriUXTN7F0AfrDwt7wPWhJ7dUmNEXGoQ2ehcF2n4RxQBXK27pOiXgLbzv4Wkqx9CTUTjuFGG7yyXu3AXV08ZNxQVWCM8qYYGDIYRoRXBENdZ4Th+7s20O6oo+zX01mrTJaK5MJiRsDEnXPlmSdcobSelZRJbURsa1UaIk6UB6cSF8NbFtYeQp0RVGb9EDU6HWNz60698Ye8Ac1w5QFBiQsaBRoN+e0RrUfhNtFyjMFbXYeL0JaQNOUA70jj+W2mi587yRqfCBBEjWZPXnURg+UNtIvOF3nLd7MEqVgH2NYheeoGp5+lZd4babRraGNtII9IqPwriSsFRgtu4PD3cidBO3KrE+RjzFaqO24r6K8dmrOYFA6mQQA5iRrHimr21h2G4Hx/lTeBQtcUDXc/AEmpWclQWEGWEeQYgH3gA++m1StDTt0xizjkkhWDRIOUzEGDt50+OIqN5+H8a59axbW7gWDLMwkDJPiYgZWhZ1MkyBRgtyaPq9P7CWnom3+P20BJzQBJgA/jUXB9r7d1stu1dYxO1saSBzfzFCXaK63fMsnKQNOWwn76X2TX58/8NvvWsXlmvZsscWrDf+22/wAB/e1sfcxrP7bflZ+Lj8AapbV+5r7cTp4eXrGtPKXPNx6g/wAKXln2GiPRZnjF7laT33D+Fuo+N4/etoztbtwupAuMTE8pQVD8f6/rDVF40p/Jrskn2d5/SHWjyS7BRj0Njt1dZ1VbSAEgSzMYkgbCOtWF/j90EhrthSNwVaRz1m5QJhx40+sv7wrXbAkYt4JHs/uLTTk/ZemK9HV+Fv31lbhhgSVzKSEJXeNT8JoV7WYnuX8K6kgb6ezM+tdA+RO0DwlM2oN29vr9Mj8KDPlawapiWCiBNsgdJQj76uS23MlyAAabgbmXDe/NNEfHuKXLN0IkAZQdROpLdfSh5V8Q9R99XXatfnx/w1/eelFWE2TezPHsQcTbBfQk7BRqFJBkCdx1o8u8exRYgXmj0Ucz0WuZ9nkjFWfrH9xqO3JDaAepn8DWumzLUWqcSxDb3rn+Yj7qWt66d7j+92/jScBxVlAXurJOwJQyfXxRVvbv4j/AtD/8Y/FqWhdBq/cg4XDs7oCWMso1JOk+tDnypYZXx4zKD8xbiQD9O519K6Hw5r5dcyIBImEXbnqNqBPlNQnHrAJnD24jyuXaEkVexT9j8Agxlk5Row5DqB+JqX8ovClbiJRMqThrb6kBZ7y4v0iI25TW+zlsriLRII8S7iOYq27bCOKKRzwi8yNr1zoy9etTPZDgc0xvDbls+JZ81hlPvWhzjtqHB8h+NdjtnxCeo+kT+9iPwNA3anBrcxdwMDoFOmh9lR+NZQnbNHEFeDWlNy33hCoGBYnYDfX1iPfXQx2jwx/vQY6Bj+FCuHwVkllyuNNZbeCCBAPWPhVXZtKSxZVYBZIJYL03WTzA15nlWikDjtZ0qzxmyQCCxHUW3j7q1ULgyAWUAa1bEGELMCBJiQduvvrKnyGYFNiGJBYhWLSSQAAZmY5a1XYwNJzMGMnUHz3jzp7i12XYhRBZjl1I3+NV9x9zlifh9tbJVGmZ0TuF3+7bP45g5QkTqN8x/gfvol/tS6WsA+AOWgDcqAPanY0GWbhBzKTM6QdRRVwUXb7K90yIOU6RvEDLoDI1nWmnuM6f2E1xieSuf9JH41K43wxbGQouRXNwhNsp7wkxoPCZkeRqL2Hu2rN5rl+6iQmVfEpBzHxE5Z2yj4078ovabDfM5Lyt7cxJ/RqZO+C0jh+MZu9eSYW4+24Bc7fCiax2hyWx4CdY9nIqxpE8zp0qgu3h31w2/ErsxGbnmkwAOct5bVZ4/h0WQQjZswGktpqZEcjTRDRZYqx362ryKZe3cZ1mYFu4Lcr1MRp5U/2Ut/Pn/hP961Y9jSQuGBOUixfmfCROJnmD0q7wnAwt97tqMvdvnUEHKZXxAACB1rml+tnSv0kHAWpDfWP31KawINR8BdADT+kaeu4gQQKtRM2xJsioPHLcYa7+z+8KnC8KhcaacLe/Z/eFPSCYG4UeNPrL+8Kb7biMW/ov7i09hfbT6y/vCl9qsDcvY24ttcxChj4lWBlQbuQOYogtzRs7P8iP/wAJt/8AFvf+KaGfllt/Pz/u7Z/1MKJ/k5x+FwfDrFi5fRbgUtcUsDld2LsJXSATA3oe+VXFWb/zlq6rBbUMQRoQ0rvrrPKre5muTlnMeo++rntUP+0D/hr+89D4u6++r/tMfn1P+7H7zU4IibEcAWMRZM/S/wDKaPGO9AXBD8/a+v8AgaO9Sa1S3MnwOWzRFwPjGWEubcm6eR8qHlt0/aQ1TVkJtHR8FqQa5n8qSj8tt/8A24/8V6MOzeOKwrHTl5fyoS+VL/vdmNZsfEC4f41i0bxexQcDtD8otHo4Pw1/Cintyh/tO0QNThm5E7XG6Ix59KoeB4Nu8RjAE9ddQQPtNEPyg24x+HJAg2Lg1gDRwfpSOfSs8laWXHkgpnkaPv0uj/0xXPu1uIjGugMFlQAxIJgED3kAe+jcW1keFN/93+Fo1z3tzfNriJZN8lsjfoQdtTppWONbmsuBSYJluQxuaox9mAYGYKCY1gEx5dKhnhl3vGNt1IPssWSdd88c9+XMVe2GIRe8cyQdSI0nYg+JTGmpG3kakvZCZSVVgu8qvtEKpaY5gnc6AGJqHkaK8Tey4IC9lmIBLvJAJkodTqdSBWqsbl0SZ6nY6b8ttKysteQnwvr7gLjCQxMTrPu86YvMpHhnT7K3iMTmJnbT+vjUfEXyfTpXpWc9EzDWL6sHS2410MT99FnBb9w2x3q5SNuR+HKhLhdw6hbjIdwOR66Vat2gyELGYc22n3UATMUcMjXDcuXye8yhbbBFXwholsxJkkbR5bVSYzXKZaGzkKxJKgNAknnEbdKNsLibzHOLrEG0otIExK5BlBAzJbKmdDpM+4UO9r7rtcUOLkKIDXCZcgLmIBACieVTZrRF4C2V82og6MN1+aumfs2o4xL5kQFiQQ2vP85b/A0DcHXU6/SX7bV8UXO5i0FBY5X0An++w45dJpohj3CMfBtXMhQ5LyjUMLrflDAWww1GZ5UFoEka1e9skxeHUXsJfuqgHd3lGTqVDKHUmS6GdQAANpJqt4HgC72g7uo7u4z22gD88Qo1UlZAVtIkiavOLcJNwAC7fGaVbJeuarkMgKwK+W3OsdcEzXTJo5Tc4niVH565lEbMp08RHLmqz7xTf9vYlf75z7kO0A7r9b7K6LhuweGCgF7j7wczLpoAIVY2AG3Lyof7SdhxaOa2zi2dNZIUnkxIGh11HnV+eBPjkawPaWLaZ7ZZsols0SfQDSk8R7Qi5ba33cZhE5yY84iqbFDKY2iouekm2NpIlYZvGn1l+8VK4/mbiJRWy5lic2UaWswltYEqDtyqBhW8afXX94UZY/CYbvS7rLOSuYzPhQhgoBB+ifCBJg6kGhyUdgSbKFbVtbSNcxr52VWyoJC5lzQSzCTqOn3VTY2+cjFbtxk7zIAZkjLmkiev3UQJhkulyMMqorhba3TetkqBBICkxtz6qKexPBUuWsgtJb1UlrZdyG1B3kEaBZ31olljHZktoCrDxrodeex9au7nGVcy9oMdpJ/6a1hOy7aF7igalsvQET4jtAOumk8xrU672XUAEM7ATJC6tMQF5CIbXXej5iCfJD3ItnjKKQy2FBGx0kengqavap/0PP2h/wAlQLnAis+IycwQFCpJAnUnSBKyRO80tuAsVBRXLZFbLAMliOYEARm35jzqvPHsVIn/AO1dz9H/AFD/AJKUO1l3p/qH/LUO3wXLlFwjOYYoNSFLERA1k8v6lvE8JKkLIQ9WnxagAL4fa1mNOe0az512GlFiO198f+7+VSrPygYtVCq8AbAw0ekj7KqsL2cuMwtkxcyA5QJEtMAsNF0EnpWn7PXgJUSOpOQc/wBIdAd4p+WL9hsFtntHxRwGUiCJBFxACDz0eoePxXEb1y29xgTbnKO9WPFGafnOYAG9Q+E272GyxkZXALWs6lyTzQ5CARpInmPWimzfDHKCub9HMM28aAJ4vdWUsv8AQ0jpE2sQxCloB0kSCAeYB/KNfWKE+0d62vEZuKolEUMQWMnMBlAO5E9dvOjNQ/R/hcH/AKdB3H7lu7inW4kxbUMmzsVY5V1UCCZaQ2oEeRyT3NCbevi2CbggJqcoIgHWXOyzyB/GhzjGOzZgBmgg6QC65eQ3I8UieQ12EyOIX3yxbXOQc13wkqVKlpuADSNgCT4hyFQ8Qi5tmElSM3ggQVym2TI9kHQdNaqMUtzR5JNUisxdnO5ZtSd4MDpAE7cqypd7ht0klQoHQ3LYI+MfdWVepdmW38/yDg3pbAdKL27G3V3w14eqXfxpodnY3tsI6gj766nGuWjncgUuRyAHvpC2mO2vpR1Z7P3D7Fl38kXMf8q61d8B7D4q7dTPgrotz4i5S1p+02b7KScXunf9ATF8MxFyxhA6W1GlskO0khkESBML4DvGwoN7YN40ckw4dhmPVyxjylvsrp/aEW8Dca0lpR7GYlSQQBCtLEyAARQj/tHbNxQtu2Dm8TJbQmI5gkA8tPXauPHL/U2OuTuPH9ys7FWgjF3GdXUQq3RbIIJ1JytyJGkbmui2L1hgqtgjcAmA2LuOPFqZU6HbmNOUUb8AtYa/aV0t2m0EkW0Gsa+HUj0NTv7JtjXu7f8A+pf4V1bdGAK8MxCW8vdcLRNMgKssAFs0Tl2za1d4u3dIDLhUBE6eFz0IHiUA+etWyYZAQIURroka6RyqRI/T+6ppP0O2A2JGIGYpgxLGdQgXp/it5VT4+1xBkZThrQBBBhVYx7nP3V04sToSp/rTnSTb/VU++PxpaV0PUzg57C4m5/cXdPJgdfrb00ewGJ5WL3+U16Et2o9kDXfc0pp6VSVEtnBeF9jsRbJLYW+TyJQ6e6s4xgLq4hO8tBCCYI0acsCD7QgxuPjXdmwoMkj7f5UBfKhhVFu3I0JaY1MAawMp5eVYZrX1I1xNbnL8RxaHyyVIAhfES2VoJH0WmGgnz2O7f+0LpJicpYrKeyT4gZXRmKienuqixbRchNCVALSSDoRB001EeWutNXbzZWB+jsDHhy9Z5TGnoKFjVHOwiu9qSMg0hYYtCrLakECQPaj4VEsdorkOufKuUAhQo00YeFhAOoGhPs+sjRuG42pYgknRZYjdiYgE6zqfpCpGGtgqwlUZgSFaSPDBOsSJIHlrFX4kkATYbtGxBcLAkhcgLNLAiPFIYQzDWdOsUocbOj+Pw5YLwJJgDIuXUQoadNtooUtXbn5td826tAOm0LoIGvKPKncZiXWEBcBodlaSpaMoKjnoBqeZ0gVLxIAuscdKNmvOogORtqJbJlge0ZIgyNB5y1w/jTXXzaCVJaD7QYgRlEBIgRzGbSKEsSBlyto+bO0jXMQAAY8ix23inlvXLarIbKxkTKK5UwAC0Fj4jttmo8SANDx7OcqqMwJSWnlAJOc6wRvM6hQBUK9xbMTNw2gGMHWCCSqhmzmBAbw9N4GtUVqyXw+coCVhToIgE7gCQDmLQvQdKiW+IZGFxcmdhGi6JBAzagQSBPxkVKxoAyxfEgCgDAqurXJIzKzHKoU6ZRvl3BXfSmD2ptuui+PUAkZ8+sK0hlA8Jb6sLuaDr5uBDBzJoWaSfFIBOvUkDzAHQ1KwcIvelitwQVYAuc2/jVtDmldeUTrsa8SQHQ+GYy2RGQHIpLSASBKkQuvhA0EbBgAdKidpFFy8SqN+aHiVWDjxtGXN4SY8iQCfWgTCcSZHJVyMxIbbKymZGWIG+2wMdKuMDxa2JS7DgABH2aA5IiAQDyCwYziI3EPG1uVexYYTBMmI0W+6Q4GS47LmLZlkxLNuCIgGTrsZPFmJuJecHwq+sMiwGJEgRIl9oMwBImaqOC3XLFVLICEceIhVGucMNtCYIIMRNXfGbTJYIdhnbwzpmNogB4IGs5TA92lQ09RonZRHE94S62lYMSQe8br0DACNtuVZQ9ZtX8o7tboU6iM0QddCN6yt9CDyBzje2NhmmMSw55+7Y7/WArY7XYfTL3o65kA/8N3NBdnAXW9m25/ZIHxMVOs9nL7bqF9TP2LNL5SD9HPYfcJ7aYa2Se9GsA5kuDTeJj8KK+H/ACg4Zz+cwi+t17f71sCa4+3ZwIJu3QvwUf6jTdrh6z823e9ItG4PjOWrj8PpVLYtT9HZuK8UwGMAS9+TXWEle7xNu5cH1VkfA6UOLwO1bdGTDqVDAsLndW5XmIZtSfSKFcC2LAgW7Sj3qT+yhIqUt3Eje2vuZh96Vfiff2HrOv4XieHsL82rW0/VtoV95QH76z/bKxOXO3vtvz/ZiuR/ll6PFab3MD+8RSLnEnG1m+T5ZY+Ksfup6JdhqR263xy221616HQ/DNTuH4mjwc1vy8WvwnSuJYPtfjE0U3LI6st24fcIy1Mt9sGuaXr73f1WtlB/lQD7TWctSHaO1HGqOa/5v5Vs4nnln0I1+IFcVxHaokQloMPKwgA9+WTUM8XxDazlG3htIpjpmdhWcsunoNUTtzcTWYNtt4/u/wDmpaYlN8jc+S/81cbt8SYgbft3ba/YpNOpibjH2rQH1mY/ZFYP4uS9fcWpHYhjUPUe4/hSMYlq6hS4CQdxlaY9w0rltpbmhzj1WfjvpUi2XGvev8SfjS+d7iGpAJ284O2BxLKnjtFsysRrJlshG5gQdfLfehrGWCTLQQcoEmCNBqJO5HU8/IV1XjmFbFJkuPP6JgZgToYOhjbbp7qEbvyfmf8AvGUDbwf9X9aVpD4nG+XQnXoFLNsAyuaYK693IgnMGg6DWOvtQeVMYhE0CxrJLSMoGUaDeFBOmpMRzijE9hbkaYqRy+b5e5vLbbekr2EZmBbEEwMsC2FEbZRDbcq0+Zxd/kQK8PQMwyhmI1BI8KsBpMToG67ztrpI4haVcssQskFHLZixADOFUDQwBmMco60QW+wtz/6nQRoFA6aHXXQDet4vsMzGWvGQOVtdhtOuvqZJ50P4jH3+RWDJwjtFx0C2p1KwD7I11jeVJ1E5hE1uzjL2QEuGAUooJzjXQgq06sOe+UHyoku9hGfRsQeW9qBptGo5AVpfk+YGRiVgEGMjHUehijz4+/swsH8RiC9kF7oJP0SV0CEREKD+kQNdPtqChnQHbn1/hH3Ud4zsbiGfP+UqTJIi3lUachMVAtdirwaUvIDBEwRAIg0458a9jtAwt55kPttO2m2hkdN9KkXr6hMoLGSGcyBrr4QBpAMHYVeL2Gug/nLW2mraEkAyCOkiaUnYW9r85a1H6241gGJHrT82PsLQKu9YXncdAR19/L3UU3+wd8RD2j11ceWmhmPdScL2Fvsfzllf2n36ewPvqvNj7HY/wrF2AdLZt5oHibMDoJg7An0295oowA/KGGXVgRMRAAgwNNZgn9qqK18n7glXxAhSQ2QTBHSTqJ5xTlnsXeVhmxZAG2UOH10EeLSdKwnGD3s2X7oIh2TR5dksuzEks2cMZM6i3cVfgB6VqomH4XeVcq4q5Akfm1OxMiS281lZeWH/AC/P/g9WMhngpX2b15Y/Wn94GmX4Lccx+VXD5GftKFa6RxLtzYfTuLZ87mv2RVZ33Db0d/jLVmR7NtDaH+dh+FdsfioS2iv+jl0AY3ArlgZy2E9bko3+YsxqGvG7k5RbW552Wd1+OWiniPB+DWx3li/buN1e6Lv2NMH0AqDZ7S2F0S0bp5d2MgHvP8K21qrugark3gmvttg8Q31Rbb7AwNTe9ZPbw2KtjqcNdYfFAaRY7Z3reqWmsDqxDfGVpON402KnNirp6rnIWfqwFj3VhP4xLjcNiU2JXLngEdCl4H/KVqqxPF7v93hmPmVgfDemnvXbQ8FwMu8ED7TFR7PaaGhlg9QTA9Nta5/m8suEhWMYm9iLnt27oB5W1yAe+fvpixbtW9Ws3N92Yz+/H2UU4biiv7JJOn9c6euATqg8tB8da5p/ESf6vyOinw93Dn/5dveM3rzNT8J3Rj5rKevdj+FPrbH6InfbKfP8aWqdD6j+dYOd8fkB5Smw08oitr5GR7v6/wD7TNt16jQ9fwNLBM7yI6n3VIx5So9ptvP+FJ0I0IPv+POkZtdAY/D8eVaZ2I0EDyiR60APL5bes0hrnr8fx5U011ixaJnnoSf40l7gGmUzpJn8aAFM+U+IlR10O/r7vjWd5B8Mz6Ag6dRtyqK9znB9AZGu2p291T8PhlAHLfcz60N0IZzuBpPlou/9RS0JIg5fh0p82gP7z4Cf4U3ts3LYiJPX+VQ2woV3Y1GZee86dJFLGGZhplI66xtyJPpTLI+k5NCefL+P8KeVWGjE7noB1MafbNUmwRGvYfLuEPlm2+G9NBWgaEDrMf1vTmLJ/uwpbkHbKsT1WdInatljoSIka+Xv60WFDHf+GfF/XPT3UlLhWBBMjn/P3VvIJgQBPIiZH2bfea06mRKgnYa+n2VSYDyks0a6dIj1g786bLMLntZT1Hpz/l1paWdy0fhG+200130XAAep86pICXeaGdnfMDkygaklraHYDT2jz5fBFq9YUhsqZlkswgsrRtm1I0PLoaXiPEIaGDDYAAAKxtwTH6g2+NMjhgukA5XURlkEFeXLY76gA10tM6Zaq2CDg/FrBsoT4jB1tkNb3Oit9KNp8qyqTDcPtouQKVCkjKHaBBO0sNPdWVzvBBv2Y7hPjuzN29mDmwAZBy2VmJmCfcKp7vyWWnMvcP7II/GK6I259aba+B1J6KJP8vfXqWa1YBWvklwo/vLvuI/Gal2Pk1soPBfvD17s/cooxt3id1K+ok/ZMU4rid9ft+FTJKXIaUA+M7AMR4MQTpEMmnxBoavfJxjFfNbe0w/WlfuBrreExSXVzW2DCSJBnVSVI+INPxUrHH0DgjlX+xWLjx2rTafRf+IFRbnZG6pk4RieeUgx02JmuwRSPT+VR4I+haInHvyJrck4e8gHI2z+IE7fbSjxJAAB4SdwR6n7q7AE99Ju2Q2jIpHmAfvrN/DLsWhHHlxSkwHgGeUdJ1jz+2tk6CGBncyD5R5c66fiOzeFcy2HtT1CAH4iKgXOw2EP0GG/suwid+dQ/hn6E8YAh1iCFPMRAnypu46gHSB7/PQbijPF/J1ZYnJevJIIjwtv6iTUe38nEEn8qY6QAU0HmQGE1Py0xeNgvI3g+pJgc9z8awMOZOxOmgHKI5URWvk+vrm/7Qrn6BKlMpO8wWJ6aR603f7D4hBPf2Y6sWQDSIkg0ngn0LQykF/QCdR7lP8AI06l0n6Y5aR5U8vZPGEHI1i51y3AwjloVFIfs5jVAzWQfepGmwEHf3VDwy6HoYnvtPPYeGJPlP4VplImBGkxpppryimb3C8WsA4e7+yshd+Ykc9jUTFG8hOazejeSrADTXlv/Cp8L6E4sse8XmQTrsdfs91ZdcmZBjXQ/hVbb4jMllYaSdOmjfdJrVjilsnRt9ecae1PmOlJ4xUywOKVeg9dOVat35IE84PTYmfSabt8UUQQv1Sy+EmYI6NGm1RFvkKqm4XiBLRmOm7chFHj2EywI8U76+Wg189dvtrQtkiNB7/j/XnUIYlY0bXzPKNTp5cvM0s4rLswjTUGT/LSp0iJyoqnU68x7ttdtD91NvdzNAXwgGNZnXTwx66k9KbsYhm0Lyp5ACDykMIjYaeVS0uqupYSRpE8iZmd/wCdXVDRHtE7mBJga/1GprYhSf0jt1OgkRMdTtzpFy8M0AmPPWfWNgIqLcva7idNIG39Df0qkIuLiK5tESBF1NsuZlKXNCNwBcOo6VrF3AnhRZMSzezmA+iSTO55a7cqTkPcBiQcuIABXfx2yTmjqVG/T0p+3YUkAgQDIMwSYid66WrSOum1syGnGGGgshhyKkQR1EGsq8sXVCgRt9br5Gt0tIeP9w/ZROwpWQdBW6yutEEXiFpShBAIJAIIkEdCKkYe0uUDKI6QI+FZWVXoXs2+GSJyLI20GlVOOcgiCRqu2nMVlZUS4KhyWceJR5H8KkBR0rKymhM3lHSsC1lZVCNxWRWVlAhNse160vKOlZWUDI+OMDTTWhXB3S2KUMSwk6EyPtrdZUvk0jwXtv2m/rnU6woCaDrWVlKJMhVlRlGnIfdWso6VlZVMlFDxzYDkWAI5EdCOlSH4RYKrNi0dP8Nf4VlZWZrLgpO0HDLPgXubcKGyjIsLMEwI0nnXOeL2wtyFAAyDYR9GsrKnIvpM4ckG8ohdN4nz1Nba2MraD2ennFZWVi+C8i2LAqAkga5Rrz2X+Jqkv3WKGWOhaNTpWqys1ycz4JBchdCfaH3Cr7hg+bU9VWfPQb1lZR6FHkuCxFq9BiWtTHPUfxqRgkBtgkA/+wVusrfH6O3/AGIr8UPGfWsrKykan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6" name="AutoShape 12" descr="data:image/jpeg;base64,/9j/4AAQSkZJRgABAQAAAQABAAD/2wCEAAkGBxAQEBQUEBAUFRQUFBUVFBUVFBYXFBUUFhUYGBQVFhUZHCggGBolHBQXIjEhJSkrLi4uFx8zODMsNygtLisBCgoKDg0OGxAQGy4kICQsLC0sLC8wLCwsLDQsLCwsLCwsLCwsLCwsLCw0LCwsLCwsLCwsLCwsLCwsLCwsLCwsLP/AABEIAL0BCwMBIgACEQEDEQH/xAAbAAACAgMBAAAAAAAAAAAAAAABAgAFAwQGB//EAEkQAAIBAgQCBgUHCQcCBwAAAAECEQADBBIhMQVBBhMiUWGRMnGBobEUI0JSwdHwByQzNENicpLhFnODorLC8RV0RFNjZIKjs//EABkBAQEAAwEAAAAAAAAAAAAAAAABAgMEBf/EACoRAAICAQMCBQQDAQAAAAAAAAABAhEDBBIhMTITIkFhcSNRgfAzwdGx/9oADAMBAAIRAxEAPwC3ipFPFCK9A4xaEU8UKAWKEU1Yw8sw7gp8833UBIoxTRRigFijFGKMUKACjFECjQCxUimipUAtSKaKkUAsVAKaKMUAsUYpqkVQCKFPFAioBYpSKapQC1IpoqRQCxUimijFAKBRijFGKAEVIphRigFApooxUoBIoU8VIqkEihFPFSKFK7iXFsPhsvX3Mub0RlZmaCJhVBPMedPb6W8NuLDM1o65TctPbA2iW1XzI3rX45wpLpW7B6y0rhNTBDKRBXWdSCI1kDlpVFbTFQvX2SUbA2R20IAuZ7Suxn9p22nUSB4acWoct504Utp1w12923sNGK1eD8N+TWurzFoZyN4ALaKBOgAj2zW8RXYna5OZiAUaMVIoARUimipFACKkU0VIoBYqRTRUigFijFGKMVACKIFSKNACgRT0DQGOKkU0VIqgWKkU0VIoBYoxRijFQAijFGKMUAsUYo0YoAVKMUYoUSKkU8UIqkEipFPFSKAo+MYrFrdC2ezbKjthVZi8tKgsDl0A9/dpla/xG1aM4hbigCUuKrDVSYMKDplPM1n42D1WhIhp0MT2W0kVri1lQ5WYbRlY/VaNNjr315upVTPQ0/MDa4ZjuvTNkykHKwmVzAAnKdyNedbdLh0hFGmw2ECY1MVkivQgmoqzgm/M6EijFGKkVkQFSKMVIoAVKaKkUAIqUYoRQEqVKlQBqVKlASpUqRQAihTRUoBYqU0VIoAVKMUYoAUaIFGKgBFSKaKkUAIo0YqRQpIoRTxUiqYiRQinipFCldxf0AO9o/yNSxKzG6r5Q3KsvExOQfvE/wCU/fWCy3zY11yrp4ZW+73V5esf1D1NGvpm/aHZHqHwpoqWB2F/hX4U8V6cXwjzJLzMSKhWnipFWzEUCoRTRUigEipFPFCKAWKkU0VIoUWKEU8VIoBYqRTVIoBYoxRijFALFSKaKMVAY4qRTxUihRQKlPFUfSbib2BbVEbtsJuejaUTGVng9okjTSQDWMpbVZYq3RbWDKg/bNZYqg4dxvE32QILDpmOYZrgdFV8jsCxgjuEa6a866GKxxT3xtmWSO10LRoxUFbDAkVIo1KAMVIp4oUILFSKapQGhxAw1v8A+XuArRt4pC3Va50tW7jaH0Soged2tLivHrgusgwYLWyQpuOy5wxgMqgagx38jtTrxO6pL3OGiSotlkvXFlO1lOUgqB8yfKvK1HmyNnq6d7caR0Ngdhf4V+Ap4rT4TxK3fU9WHGSAwYbaadoaNty8hW9XpY5JxTR5uRNSaYkVIpqMVmYCRUimihFALFSKapFALFSKagQeQk8h41G6CRjttObwaPID76aK1eF3c3W+lpeuDtKVIgjs691bkVIu1ZlJU6FijFGKkVkYgogUYoxQAipFGpUKCKkU0VIoBYqh6T4+2uWyyMxaHMRosspiecZq6CKo+mE/J1IO11eQO4bv2rXl7XRnjrcrFweOIcsMHchjlkXAT9GZXLEdkcxV8RVXgE7YILa5t2YyIMTJq1rVpncbNupVSoWKkU1SuiznABUo1KAapRipFUAihT0KWCk48zC5aytEyJABI7S/WBFYrd65kAmZhe0qZT2ro5AHaf5qz8dHbTwA99xfurChAEEHfu/fvRXl6l/UZ6uljeJFpw5ALS9lVkSQogT3+utmseE9BY7qykV6UO1fB5mTufyLFYrrwUH1iR5KT9lZ6D4N2KMDAUnTTWQQJnbvn2bGk5KK5JFWxalErG9SKyMRakU0VIoBctVPHlebRXEdVDGVlRmGU6gkFgdCojTta1cos+cVXdIeHW7NgXLYCulxdQAzHPKtmYmW9KZJ5Vz5pqtqN+KPNmXhV6yLE3cYr3CZzsUC5icuRWAEjRSJk9o6mNNkQdQZHeNRW1wj9VtMAM7EkxpM5jsCddAIk1ofKLYJlLltyRm+aYqdSSQUBWIJ1JmteLLt4fQyyQ3coyxUioQRoQR4mNYIBphXYnZzMWKUOuYjOoKjVSYJmCI9nLxrNlrmb2DtHFXT8mzHOucHIA+ZV3U6H0SZPf6615ZuK4M8cdzOkipFOBUIrKyCxUimipFLAsVRdMf1Yf3i/Bqv4qi6Z/q3+InwasMnazPGvOjPgIzCAf8AkGrSKpMBdAdQxILMir4nJcYjyQ+VXsVo0va/k6NYvOvgSKMU0UYrps5BYqRTVIpYolSjUq2KBUqVKliim4zrdHgin/7P6Vigjx1n/PdMVONsOuif2Snydv6UJG37zfG7Xmaj+Rnr6b+JFzg/0a+34msrGNTWDAH5tfb8TWrxi9GRJPakmNNFjn7fdXoKdY0/ZHmTjeRr3Zv9Wr6FiACJymJ1gAkagT3VsLw+0RAM773LhPY0+tv99VmECkqGjVsu+kC3m+JqwtiMsHSbvq9IeFccpuTtm+MUug7YFQexcb1Fy4Myd2lh7DyrEyRoaKpmAg6ZbU6xMsee9Y7zw8T3iPUSPsrbiytPazXkhasjEDc1q4zGhEnmYCiDufX3DWpjHgjX8ae0bVzHG8UQLUnvJ5ahU08ia6ZzpGqEbZ0mGxDGNe8z6tPjWPpHfJw4JOYF0kBogfynwqt4fjlMTyzAeYj4U/FcVmsqsiMyDQdxH3VwHXFcjcKw1y9bY2bNwhblxSUZD2sxY7sp2ca1s/Jr4E9XiR67THbSJtlprb6PZlwN/IxUnFsMy6GM9tT7qsTaxSPlt40nSYa2nf4rPvrGl6G1yaOffGNIzXRoGHziMp1M/TURtT2eItye0xnbOu2n707eFXN67jswDNZIAzdpGnSfqkd21YbFy8V1wtm4GUODIGkAj0pI9LurNSkujZg1F9UjSTiF2P0OY6+iSdpjkd9K0MbbL4i3cCwSbaZSqzKsxnORIMQKuHwqyes4Xb8TbIPOfooK1sZh1W9gzZDWhcJJGYmCrLEgmDzo8k3w2TZBcpFpFSKyvh7mnaUjnKwY8CD4HlSEEb11wyKRySg4ixUijUrMxBFcv02vXlVAtlXtSCSSf0nahSAZiK6iuf6cIDhNRMXFI8mrDJ2szx9yNLCXcU7AxhAy5WRWUzmKkaHOSIDMJ/eNdVazZRnjNAzZZC5ueWdYnvrn+FiDuNWXT1Qftro60ab1OjVJqiVKlSuk5QUalSlgk0KWahNUBmsWJxKWkL3HCIvpMxgDlv6zTk1hxFxQjZ2CrBknQAbc6CjlcTxzBPcLtitWAGVbF1gBpAzRB2rcTimAY6YyJJ0bD3RzfnHe/uqpw1jDNa7NvMepGY7dvqu2fWCx5RNWz27B0e19ZSMqnQtijvp3n+Re/TzZq3yepG1Gl0LjheMs3EAtXrdyJJyNJAJJEruN+6q3pQpmywOoLLEEkg5ToAPA+daPD8PbtXrrpcYB8oylXmF/hBBkk7HlVhisl0FXIYdrRkfQnRSJTQgEj21s8dbNrNL0zct9iYFyoGZiCCCJa0v0YbQ3J1HhVnaxSiJuIY6wR1tqTmOYfT8KqvklnmLY7X1gBGXaDHOKX5LZ5dXIG2dd5kbtWnebfB9y5weYxlJIi2DDWj6Jk7XJpXut1qBtCZ3UqTAZjEgZtW5TtVQmASez7mB0jwNbeEstbMrmIyjQkkSdzl7/AOtZQmlJNmE8La4YeOY23bK52A0zaxooOp/Gtc/0h/QgsdFcAHYgFTMltQJEaA6xVjxfgtvFENet9rJlBykEBjrr3jlWDivDRdsm0GyCVIyqIAVoAie7xroeeLvk1LTzVcGhw6/bUAkoDppkuXG2jfMqjyrcxnErDBLYftl1IXJbA3knSWGk8607nA/m8q3IJjUg9+wjw8fCqpeFfJ8TYlgczNsIiFkeYatG5M3rHXLPQuBH8xvj/wB3/vtVc8d4pZwii5eJWZATdrhj6H4iqbgEfI8R/wB0Pe1n764vpfi2v4y9Po22NtBmJGVJBPdqQTSwobn++xucX6cYi72bPzKQdv0hU7Fm5Hf0aydF+nN2xltYkG7ZEKGkm5bEgbn01A5b6b1yNxTOg/rv7tKx/S1EA7DXnrUtmx449KPesI63gL1pw9p1lSsgbdx222NUXEyZwUcmcT7da5L8nfFGtYoWjPV35DLExdCkq08tAQfWK6vjb5beDPIG6T6hqeRPKq+TTt2uv31LK2xyznE/OczurSPx40rg8zOpHvIH+mqe3xOz9eNWMS+skMfoa7RTYvi1pBmF0EFwDJIOpk+mq+O071lB1JGqUXXQtJqVitXVdQykFTqCDIPtp5rvOQaaoemv6r/iL8Gq8mqDpsfzX/ET4NWE+1mzH3Iw4HTmNp8lWumrlsG2g0GqnX2L93urqCa5tN6nVq1xH8/0GalChNdRxDVJoTUmlgxzUmtHiDnKACVnmLgtnQjQMUYaztHtrPh0drj5jly2s0K4vICGHJVUhoMxOwPdWO9J0ZbG1ZnmsOIwlu6pS4iurbqwBU+MHn4+FS5YvEXGt3bYVGTV7TiA/ZAIJEyxBkbDfvp+B2b+IMA2jlANwyyRmEplUgzyB13nuiruQ2vqcT0Sw2XCMI16y6P8p510BWSPFjrz/wDEVU9G1ix63uE+03B9lXbbiO/TyvV5su49ePaWPCuHrcUGLYOQElrZYks9wDUMugFsVutwld5t6f8Ap3R8MRWjgbzhUFuB2FzMbmVdWuxM2XAiG1Mb1MLxfrmdbeIsube4S/aYkQCSo+TSw15dxrJRVcmicpbnTNleGqxICpKsyntXoJW66AgFzH6Oee9T/o5nRU10/SOP9hprNy4Yy5pZnDS9sy3W3CTraga5+7SKFviTkuEZX6sgPlew0GAdYYd4FVQQeSd8Mwf9FDbLGnam99KWBAiwZHZ3Mb1gu9HLagnq9gSYuIdhJ3tLVjbxlyQLaMSVkgrbmQWzft1+0eNJcx10qxKadtc2RDBGZWGmKMnQ+VFFV0DyTvqaL9H1EZQ2hIBAtawYOhdTuPdVfjeC3pMPcVcoWfmTuxLyBfJ9FO6PXXSC/chsqFlTMxJQSBLEkxcnfNrHKsN66w7NxCkgn0Wn0Wg+r7qu3gniSb5Oes8GxIeWuXR+kmQ25eF9G4fogVUcdw1y1fw+a43pNOjq4ldNSAY7J2PKu8bFu2vUv2idhe1OpIAFk9x8q5PpbezXbBIIIbKVKuDEXDJzovMkafVNWqIpN8MuOj5PyLEkkn86USTJ9KyNzrXKHhV28z3CUBdmfdBJJJgDNI9tdXwM/mOJ/wC6X/Varz/HflIxHXlBktW7LFV7Gcu1uV7ROwPhEd9Ksu7b+/A2KwTqSCNZ25+6qs2mD+f2V6Bw3i1nidsLctql5CslOakwWU+Ug99cjjsGbbBW3BPkQCDWJmm2Pwhcl+y+hK3UaM8c/AH16kbV3vHCeqwkLJzXVAG5M7COZ+2uD4eIu2/4l+NegcUI6vBZojr7kgiQRnO457VTGXX99ymu4q5bLBsPdEAz2XMdgt9Ucl/G42EurcEPZbdhBtjkWH0iO/3VfXLFhx2LKZiyarZj6Shtco+jPsrYsJZB7KMN9rNwbkk7KKm1F8T2ObGVPQzICZyhUA1PcH8azHEE7M3/ADPd+NKv7AEDP1swOd4aQInWgAsnNnidJe6BsOeYT/zSpejDlB9Y/wDP8KL5Q31zrt2H8f3ap+kbu1vMtzVSCQeyuUTJCsAM3jXZXEt5lEjKQ2Y5gY1XKSWJjc1XdIcLZ+TXcrIT1b6fNE6W2M6CRqKty9WTyekSmwVy6WXNi3Ehj2FHIgDZYO5q8sFsozXGc75mABM+AAqowCzk/hP+rT4Va23lQe8A+6tuCrZp1CpIyzUmseajNdJyDzUmsbOBuRqQN41NGagObwuNWQTdR4IIm7agHXbKRP8AQVnTjeIU28t8kqSXdnss1wDVUftejqdgDpuOfIY3o0WdTbazaWcoR1LZ2G/anb1VSccttZus6YVRh7bIrSQSTC5x6UzLQI0rkSl9z0HtXVHqVnj+IJUXb4uIAM6lbIDkPnBOVh6oGkcp1rD/AG0v4MZjbW+zyGdyAxVYKrCaaSfOvLcXdRcf1a2FFoXhaK/SIzhGOad5mPZWzxThJtXA2S31bk5Ug5goMLLE6nUT7aqu7sjSpqjt+jRnDL+8SY9bPVqLpB3kALA00Pz2u3q8qoujN63bw1sEmRGgBj0jp76sGxK5YS6Z0HonuuaajX0h5GtLXJ0Loc5+U7iV21h7NtGZFuls8HRuqJOU94m6DBHKuU4PjLjZXViHQiGXQgzIIrpPyj3AbeGg54OJBzDYi3afTbvFUXCWGV9B6UQNPpt9grel5DllJ+Izvel3E8R8jw4LFflKtccrILiesg9wm8NNdR3b8HheJ3MJdtXLTFH6wKCOQnXTmNtDXedNrc4fh/8Ac3OcaRa+6uA4mQHsCB+nI3GnbWKkVyWUvLZ2n5RuPYi0uHsTkW/bNy4FMFgToJ3y9ptOfOqfopj7+HvAWyQrnI6H0WDaajvE6HlWx+Vy4Fv4GRP5ovxNa/Brg6+yYOVnEHlsT9nvquPBFPrZv/lF4vfa+1ksy27a5igMSWGcl49Iw4jePbU/Jfx7EX89lu2oBKjdkEGApPLVtPCk/KMsY3FFh+z794s29KH5GB8/cIGWVkazIy3PV3GlKiOfJTcT6SYjEYg3TdYAMTaVGKogkxlAjXx3MmulGPuYi1hrl2J64JmG7wlxixHf84JPOuHwsFVhfoqd+Rmu/wCGYJruGwQU/tjpuAepUyIBJOtRoyUjqeEqfkGJiP1lP9dma8H4sPzi9/fXf/0avfsDgMQmGvWwFIa+GDFisQ1s6oV8O+vDuL2Iv35Qdm9ezHNpIuuPiPfWUDCdM6v8nbsL9qD6SAHQbdk7kaageVXnSe120MnUEbjlH3++ue6H3HTI9s5WW0SCAGIIiNCCDuPfXV8SsXXQKxzMqBgwUBTmYh2RwdfRG4jwHPW1ZuUkqOfwcC6uv0hz8K7fjGIZMNh30zW719lnUdlnKz37CRXHWOG3VuKTzZROZeZC91dlxXh15rarBheuaSZmS5EKBpvVS4JJq0c10b6TYi9dW1iQtwXWDKy20DKc8nRBqsI2kSNDtvpP05dsUwt2LfVIzoLZtqWZc0El4kPppGg00PPb6KW/zrCEFQRbHIEgtexAE+OVVrjuCW1+Vt2QO3d1OuocjaqkYOXNHedKuk3yc20w9m2M6pcLXLSkhSewigj90yde4RWXH9L1tYNb64dOtdzbCFR1QuZSS0b5cokAGdtYqh6aJ27JMEfJcNrAESpjn76TpRA4fYkSvyyBoR+wGszrtRIOR0fA+lZvYd3uWjntW5C2hlF0kgIANYedDuI1EaitPB9KruIS9avWWRzmUBWdQAxCsjB2OoViR6taruj9wpw28yMVhEJgKSAMSAYzA1sdD8z4gktOe5c1IUZgFCgwBpIGwpRb4su8JeAVSNSEJ8iTt6xWa9xvDWuy90BlgEQxIIG2gNV3DHTq1cuugtrmIOisHYj0Z+iD7DXOcZa+cRfZLhyKA+ZQQBIgA7ESeZ76mOW1mWZJrk6/+1GD/wDNP8j6+6lPSnCcnY+pD9teftfv6Hr7m2sXGEGdtD3QadMW6g5rt4+HW3NYnszm0862eKzTHFF/c7tulFjkl1vUgP8AurGekrcsHfj+E/dXL4K5aOQ37l4Z7vV5JLDtARm7WgmBpO9c3KHXIPOp4kmZeFFeh6SbJkZ7SkoxIkg5WncaaHxqnPAbZus2Muzh2uZ2QSDJCgKWBBiVG2vId9XHWuSSdyZ1jfnyrDjkN1GRoAMdwOhBHLTasUjOTtHJ8S4P1F8M5zl2zqNRkPWArLc5g6nuqy4rwnG3o7FsACFGftD16RPtit7jXDjics5QARmbNDFZ1WI0PcZ09tXK3m5N5RVorlZU2EWxbBxdtntBACiqG7fZjQEaTW8ertOXu2newC3zahS7AhlS2ASJMlRvrWa+BcBVyWHMax7QKyXCWjMZhgwnkRsaeiRd1sqcTwxcRlL2xctelbJH0XFsSDHNQN+6hgeE4RGAe2QGghVgF2hNAY0MsTJgd5q5tLlACgADbQVh4k5Fm4SYyozSAAwyidGGo2rH1LuXLaFucJAtWUDvcCqzfOFcyM7klQYmMuXTYVptwC2YLW1JVsykxoZmfXMVvcLNxrKZmdiVBltXIbVZJ1OhFbK22A2aP4edV9TFNV0KrifDWxTL19tH6sZULBCQvcABoNOflTYfhC2yClsKVMqRGh7xNWYVu4+X9KOR+4+X9KE4+xoY7h3XuWvAOWEEmNREQYHcB5UeGcOXDH83UW+/KRt3aqe88udbpJ5z76k+vzNSi/gqf7P2dYtIJ9X3eNM2CxCvZNm6EW2ZjTQdkDKMvcsVaz6/Om9c+Zq0T8BfFYgjW+x1E6L3jw8Kp8XwS1cLMyIzOxYkovaLasTpzMzVrI7/AH0OsExz7p1iqTaiks8JuqYXq0QCAts6yIjUoIG9Wb27rAAtoBA9Ukxt41slvDzmhm8KhaRWtw5yAVYhgymddIbXl66tLuJv5gevuEgHUIBEz3DxpQ8d3tpWae6qSkc7wV7wuX8yOLqXVKlbahMpByHYSNNiDofN3sst0OlnKT1wuZbOUlXOYAaAenrEga+qLy2ApYgCWMt4mAvwUVlzeFWxRS4xRdZM6MQqqsvad3IT0UktAXSdpGbfTXPi3t3UCXmLIjE21OGfs7wx3lu02umjAd5NmGoM4HmB7SYHvNTgUyjtPasI4S+RLEqosXETJmkI0kgidZju05Vn4ZfsrftLbBS2HUyARJLAFcokHx9tW+bwNEN4fGgphxPA2tqVS6qCV7TFjPacA9raVcDLtPhpWlY6PXLbtcXFWiSW7JHZchoC3Dm5a67g1tEjlFDy8qhlFyScU+pW8T6NLckLft2izlysi4FlLYIVi4kFlcyde0ByqjxHR5bJAa5cukh/0dmQrASkkOZBJ+NdcYoFh+IpFJKkRpvqzmsRwO1fuu1trqKLnWotywFmY+anONsg7UbNt39Tw7h1u3bVTiBpOygDUk7dZpvWHN6qmY91SUVJUzOE5Qe6L5NZbY7hOmug/G1ZCPAeNNZsiTv51m6gd9bDRZiKKdwPbBplFFlI50HHjUoqGip+Nqg2oFo1qGSHC/jStfE4YOCGLQwIInQg7gg6VnCzUkd1CihYAA9VMoP4n7qBbwoBpqFHBjnT5vH4/fSqPXQK1QOrnvNN1ni381YctNl8aAfrT9Y+dEXfE+ZoLb/EVOr8fdQD52+sffQNw8z8PjSKacr66AUv4nzqdae8+ZoECludmoOBjfPefM1DebvPnQDVlNrTeg4MJut3moLrfWPmaMCjl9fnVIDrG+sfM0DcJ3J/HtqFo5U0UFihjyYidTrvRzn6zeZ++pFOizUKJnb6z+ZoZ2728zWa4sVjBHdQiB1jfWbzNTrTyLedOwilGtUopuP9Zv5qnWP9Zv5jULRRihG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8" name="AutoShape 14" descr="data:image/jpeg;base64,/9j/4AAQSkZJRgABAQAAAQABAAD/2wCEAAkGBxAQEBQUEBAUFRQUFBUVFBUVFBYXFBUUFhUYGBQVFhUZHCggGBolHBQXIjEhJSkrLi4uFx8zODMsNygtLisBCgoKDg0OGxAQGy4kICQsLC0sLC8wLCwsLDQsLCwsLCwsLCwsLCwsLCw0LCwsLCwsLCwsLCwsLCwsLCwsLCwsLP/AABEIAL0BCwMBIgACEQEDEQH/xAAbAAACAgMBAAAAAAAAAAAAAAABAgAFAwQGB//EAEkQAAIBAgQCBgUHCQcCBwAAAAECEQADBBIhMQVBBhMiUWGRMnGBobEUI0JSwdHwByQzNENicpLhFnODorLC8RV0RFNjZIKjs//EABkBAQEAAwEAAAAAAAAAAAAAAAABAgMEBf/EACoRAAICAQMCBQQDAQAAAAAAAAABAhEDBBIhMTITIkFhcSNRgfAzwdGx/9oADAMBAAIRAxEAPwC3ipFPFCK9A4xaEU8UKAWKEU1Yw8sw7gp8833UBIoxTRRigFijFGKMUKACjFECjQCxUimipUAtSKaKkUAsVAKaKMUAsUYpqkVQCKFPFAioBYpSKapQC1IpoqRQCxUimijFAKBRijFGKAEVIphRigFApooxUoBIoU8VIqkEihFPFSKFK7iXFsPhsvX3Mub0RlZmaCJhVBPMedPb6W8NuLDM1o65TctPbA2iW1XzI3rX45wpLpW7B6y0rhNTBDKRBXWdSCI1kDlpVFbTFQvX2SUbA2R20IAuZ7Suxn9p22nUSB4acWoct504Utp1w12923sNGK1eD8N+TWurzFoZyN4ALaKBOgAj2zW8RXYna5OZiAUaMVIoARUimipFACKkU0VIoBYqRTRUigFijFGKMVACKIFSKNACgRT0DQGOKkU0VIqgWKkU0VIoBYoxRijFQAijFGKMUAsUYo0YoAVKMUYoUSKkU8UIqkEipFPFSKAo+MYrFrdC2ezbKjthVZi8tKgsDl0A9/dpla/xG1aM4hbigCUuKrDVSYMKDplPM1n42D1WhIhp0MT2W0kVri1lQ5WYbRlY/VaNNjr315upVTPQ0/MDa4ZjuvTNkykHKwmVzAAnKdyNedbdLh0hFGmw2ECY1MVkivQgmoqzgm/M6EijFGKkVkQFSKMVIoAVKaKkUAIqUYoRQEqVKlQBqVKlASpUqRQAihTRUoBYqU0VIoAVKMUYoAUaIFGKgBFSKaKkUAIo0YqRQpIoRTxUiqYiRQinipFCldxf0AO9o/yNSxKzG6r5Q3KsvExOQfvE/wCU/fWCy3zY11yrp4ZW+73V5esf1D1NGvpm/aHZHqHwpoqWB2F/hX4U8V6cXwjzJLzMSKhWnipFWzEUCoRTRUigEipFPFCKAWKkU0VIoUWKEU8VIoBYqRTVIoBYoxRijFALFSKaKMVAY4qRTxUihRQKlPFUfSbib2BbVEbtsJuejaUTGVng9okjTSQDWMpbVZYq3RbWDKg/bNZYqg4dxvE32QILDpmOYZrgdFV8jsCxgjuEa6a866GKxxT3xtmWSO10LRoxUFbDAkVIo1KAMVIp4oUILFSKapQGhxAw1v8A+XuArRt4pC3Va50tW7jaH0Soged2tLivHrgusgwYLWyQpuOy5wxgMqgagx38jtTrxO6pL3OGiSotlkvXFlO1lOUgqB8yfKvK1HmyNnq6d7caR0Ngdhf4V+Ap4rT4TxK3fU9WHGSAwYbaadoaNty8hW9XpY5JxTR5uRNSaYkVIpqMVmYCRUimihFALFSKapFALFSKagQeQk8h41G6CRjttObwaPID76aK1eF3c3W+lpeuDtKVIgjs691bkVIu1ZlJU6FijFGKkVkYgogUYoxQAipFGpUKCKkU0VIoBYqh6T4+2uWyyMxaHMRosspiecZq6CKo+mE/J1IO11eQO4bv2rXl7XRnjrcrFweOIcsMHchjlkXAT9GZXLEdkcxV8RVXgE7YILa5t2YyIMTJq1rVpncbNupVSoWKkU1SuiznABUo1KAapRipFUAihT0KWCk48zC5aytEyJABI7S/WBFYrd65kAmZhe0qZT2ro5AHaf5qz8dHbTwA99xfurChAEEHfu/fvRXl6l/UZ6uljeJFpw5ALS9lVkSQogT3+utmseE9BY7qykV6UO1fB5mTufyLFYrrwUH1iR5KT9lZ6D4N2KMDAUnTTWQQJnbvn2bGk5KK5JFWxalErG9SKyMRakU0VIoBctVPHlebRXEdVDGVlRmGU6gkFgdCojTta1cos+cVXdIeHW7NgXLYCulxdQAzHPKtmYmW9KZJ5Vz5pqtqN+KPNmXhV6yLE3cYr3CZzsUC5icuRWAEjRSJk9o6mNNkQdQZHeNRW1wj9VtMAM7EkxpM5jsCddAIk1ofKLYJlLltyRm+aYqdSSQUBWIJ1JmteLLt4fQyyQ3coyxUioQRoQR4mNYIBphXYnZzMWKUOuYjOoKjVSYJmCI9nLxrNlrmb2DtHFXT8mzHOucHIA+ZV3U6H0SZPf6615ZuK4M8cdzOkipFOBUIrKyCxUimipFLAsVRdMf1Yf3i/Bqv4qi6Z/q3+InwasMnazPGvOjPgIzCAf8AkGrSKpMBdAdQxILMir4nJcYjyQ+VXsVo0va/k6NYvOvgSKMU0UYrps5BYqRTVIpYolSjUq2KBUqVKliim4zrdHgin/7P6Vigjx1n/PdMVONsOuif2Snydv6UJG37zfG7Xmaj+Rnr6b+JFzg/0a+34msrGNTWDAH5tfb8TWrxi9GRJPakmNNFjn7fdXoKdY0/ZHmTjeRr3Zv9Wr6FiACJymJ1gAkagT3VsLw+0RAM773LhPY0+tv99VmECkqGjVsu+kC3m+JqwtiMsHSbvq9IeFccpuTtm+MUug7YFQexcb1Fy4Myd2lh7DyrEyRoaKpmAg6ZbU6xMsee9Y7zw8T3iPUSPsrbiytPazXkhasjEDc1q4zGhEnmYCiDufX3DWpjHgjX8ae0bVzHG8UQLUnvJ5ahU08ia6ZzpGqEbZ0mGxDGNe8z6tPjWPpHfJw4JOYF0kBogfynwqt4fjlMTyzAeYj4U/FcVmsqsiMyDQdxH3VwHXFcjcKw1y9bY2bNwhblxSUZD2sxY7sp2ca1s/Jr4E9XiR67THbSJtlprb6PZlwN/IxUnFsMy6GM9tT7qsTaxSPlt40nSYa2nf4rPvrGl6G1yaOffGNIzXRoGHziMp1M/TURtT2eItye0xnbOu2n707eFXN67jswDNZIAzdpGnSfqkd21YbFy8V1wtm4GUODIGkAj0pI9LurNSkujZg1F9UjSTiF2P0OY6+iSdpjkd9K0MbbL4i3cCwSbaZSqzKsxnORIMQKuHwqyes4Xb8TbIPOfooK1sZh1W9gzZDWhcJJGYmCrLEgmDzo8k3w2TZBcpFpFSKyvh7mnaUjnKwY8CD4HlSEEb11wyKRySg4ixUijUrMxBFcv02vXlVAtlXtSCSSf0nahSAZiK6iuf6cIDhNRMXFI8mrDJ2szx9yNLCXcU7AxhAy5WRWUzmKkaHOSIDMJ/eNdVazZRnjNAzZZC5ueWdYnvrn+FiDuNWXT1Qftro60ab1OjVJqiVKlSuk5QUalSlgk0KWahNUBmsWJxKWkL3HCIvpMxgDlv6zTk1hxFxQjZ2CrBknQAbc6CjlcTxzBPcLtitWAGVbF1gBpAzRB2rcTimAY6YyJJ0bD3RzfnHe/uqpw1jDNa7NvMepGY7dvqu2fWCx5RNWz27B0e19ZSMqnQtijvp3n+Re/TzZq3yepG1Gl0LjheMs3EAtXrdyJJyNJAJJEruN+6q3pQpmywOoLLEEkg5ToAPA+daPD8PbtXrrpcYB8oylXmF/hBBkk7HlVhisl0FXIYdrRkfQnRSJTQgEj21s8dbNrNL0zct9iYFyoGZiCCCJa0v0YbQ3J1HhVnaxSiJuIY6wR1tqTmOYfT8KqvklnmLY7X1gBGXaDHOKX5LZ5dXIG2dd5kbtWnebfB9y5weYxlJIi2DDWj6Jk7XJpXut1qBtCZ3UqTAZjEgZtW5TtVQmASez7mB0jwNbeEstbMrmIyjQkkSdzl7/AOtZQmlJNmE8La4YeOY23bK52A0zaxooOp/Gtc/0h/QgsdFcAHYgFTMltQJEaA6xVjxfgtvFENet9rJlBykEBjrr3jlWDivDRdsm0GyCVIyqIAVoAie7xroeeLvk1LTzVcGhw6/bUAkoDppkuXG2jfMqjyrcxnErDBLYftl1IXJbA3knSWGk8607nA/m8q3IJjUg9+wjw8fCqpeFfJ8TYlgczNsIiFkeYatG5M3rHXLPQuBH8xvj/wB3/vtVc8d4pZwii5eJWZATdrhj6H4iqbgEfI8R/wB0Pe1n764vpfi2v4y9Po22NtBmJGVJBPdqQTSwobn++xucX6cYi72bPzKQdv0hU7Fm5Hf0aydF+nN2xltYkG7ZEKGkm5bEgbn01A5b6b1yNxTOg/rv7tKx/S1EA7DXnrUtmx449KPesI63gL1pw9p1lSsgbdx222NUXEyZwUcmcT7da5L8nfFGtYoWjPV35DLExdCkq08tAQfWK6vjb5beDPIG6T6hqeRPKq+TTt2uv31LK2xyznE/OczurSPx40rg8zOpHvIH+mqe3xOz9eNWMS+skMfoa7RTYvi1pBmF0EFwDJIOpk+mq+O071lB1JGqUXXQtJqVitXVdQykFTqCDIPtp5rvOQaaoemv6r/iL8Gq8mqDpsfzX/ET4NWE+1mzH3Iw4HTmNp8lWumrlsG2g0GqnX2L93urqCa5tN6nVq1xH8/0GalChNdRxDVJoTUmlgxzUmtHiDnKACVnmLgtnQjQMUYaztHtrPh0drj5jly2s0K4vICGHJVUhoMxOwPdWO9J0ZbG1ZnmsOIwlu6pS4iurbqwBU+MHn4+FS5YvEXGt3bYVGTV7TiA/ZAIJEyxBkbDfvp+B2b+IMA2jlANwyyRmEplUgzyB13nuiruQ2vqcT0Sw2XCMI16y6P8p510BWSPFjrz/wDEVU9G1ix63uE+03B9lXbbiO/TyvV5su49ePaWPCuHrcUGLYOQElrZYks9wDUMugFsVutwld5t6f8Ap3R8MRWjgbzhUFuB2FzMbmVdWuxM2XAiG1Mb1MLxfrmdbeIsube4S/aYkQCSo+TSw15dxrJRVcmicpbnTNleGqxICpKsyntXoJW66AgFzH6Oee9T/o5nRU10/SOP9hprNy4Yy5pZnDS9sy3W3CTraga5+7SKFviTkuEZX6sgPlew0GAdYYd4FVQQeSd8Mwf9FDbLGnam99KWBAiwZHZ3Mb1gu9HLagnq9gSYuIdhJ3tLVjbxlyQLaMSVkgrbmQWzft1+0eNJcx10qxKadtc2RDBGZWGmKMnQ+VFFV0DyTvqaL9H1EZQ2hIBAtawYOhdTuPdVfjeC3pMPcVcoWfmTuxLyBfJ9FO6PXXSC/chsqFlTMxJQSBLEkxcnfNrHKsN66w7NxCkgn0Wn0Wg+r7qu3gniSb5Oes8GxIeWuXR+kmQ25eF9G4fogVUcdw1y1fw+a43pNOjq4ldNSAY7J2PKu8bFu2vUv2idhe1OpIAFk9x8q5PpbezXbBIIIbKVKuDEXDJzovMkafVNWqIpN8MuOj5PyLEkkn86USTJ9KyNzrXKHhV28z3CUBdmfdBJJJgDNI9tdXwM/mOJ/wC6X/Varz/HflIxHXlBktW7LFV7Gcu1uV7ROwPhEd9Ksu7b+/A2KwTqSCNZ25+6qs2mD+f2V6Bw3i1nidsLctql5CslOakwWU+Ug99cjjsGbbBW3BPkQCDWJmm2Pwhcl+y+hK3UaM8c/AH16kbV3vHCeqwkLJzXVAG5M7COZ+2uD4eIu2/4l+NegcUI6vBZojr7kgiQRnO457VTGXX99ymu4q5bLBsPdEAz2XMdgt9Ucl/G42EurcEPZbdhBtjkWH0iO/3VfXLFhx2LKZiyarZj6Shtco+jPsrYsJZB7KMN9rNwbkk7KKm1F8T2ObGVPQzICZyhUA1PcH8azHEE7M3/ADPd+NKv7AEDP1swOd4aQInWgAsnNnidJe6BsOeYT/zSpejDlB9Y/wDP8KL5Q31zrt2H8f3ap+kbu1vMtzVSCQeyuUTJCsAM3jXZXEt5lEjKQ2Y5gY1XKSWJjc1XdIcLZ+TXcrIT1b6fNE6W2M6CRqKty9WTyekSmwVy6WXNi3Ehj2FHIgDZYO5q8sFsozXGc75mABM+AAqowCzk/hP+rT4Va23lQe8A+6tuCrZp1CpIyzUmseajNdJyDzUmsbOBuRqQN41NGagObwuNWQTdR4IIm7agHXbKRP8AQVnTjeIU28t8kqSXdnss1wDVUftejqdgDpuOfIY3o0WdTbazaWcoR1LZ2G/anb1VSccttZus6YVRh7bIrSQSTC5x6UzLQI0rkSl9z0HtXVHqVnj+IJUXb4uIAM6lbIDkPnBOVh6oGkcp1rD/AG0v4MZjbW+zyGdyAxVYKrCaaSfOvLcXdRcf1a2FFoXhaK/SIzhGOad5mPZWzxThJtXA2S31bk5Ug5goMLLE6nUT7aqu7sjSpqjt+jRnDL+8SY9bPVqLpB3kALA00Pz2u3q8qoujN63bw1sEmRGgBj0jp76sGxK5YS6Z0HonuuaajX0h5GtLXJ0Loc5+U7iV21h7NtGZFuls8HRuqJOU94m6DBHKuU4PjLjZXViHQiGXQgzIIrpPyj3AbeGg54OJBzDYi3afTbvFUXCWGV9B6UQNPpt9grel5DllJ+Izvel3E8R8jw4LFflKtccrILiesg9wm8NNdR3b8HheJ3MJdtXLTFH6wKCOQnXTmNtDXedNrc4fh/8Ac3OcaRa+6uA4mQHsCB+nI3GnbWKkVyWUvLZ2n5RuPYi0uHsTkW/bNy4FMFgToJ3y9ptOfOqfopj7+HvAWyQrnI6H0WDaajvE6HlWx+Vy4Fv4GRP5ovxNa/Brg6+yYOVnEHlsT9nvquPBFPrZv/lF4vfa+1ksy27a5igMSWGcl49Iw4jePbU/Jfx7EX89lu2oBKjdkEGApPLVtPCk/KMsY3FFh+z794s29KH5GB8/cIGWVkazIy3PV3GlKiOfJTcT6SYjEYg3TdYAMTaVGKogkxlAjXx3MmulGPuYi1hrl2J64JmG7wlxixHf84JPOuHwsFVhfoqd+Rmu/wCGYJruGwQU/tjpuAepUyIBJOtRoyUjqeEqfkGJiP1lP9dma8H4sPzi9/fXf/0avfsDgMQmGvWwFIa+GDFisQ1s6oV8O+vDuL2Iv35Qdm9ezHNpIuuPiPfWUDCdM6v8nbsL9qD6SAHQbdk7kaageVXnSe120MnUEbjlH3++ue6H3HTI9s5WW0SCAGIIiNCCDuPfXV8SsXXQKxzMqBgwUBTmYh2RwdfRG4jwHPW1ZuUkqOfwcC6uv0hz8K7fjGIZMNh30zW719lnUdlnKz37CRXHWOG3VuKTzZROZeZC91dlxXh15rarBheuaSZmS5EKBpvVS4JJq0c10b6TYi9dW1iQtwXWDKy20DKc8nRBqsI2kSNDtvpP05dsUwt2LfVIzoLZtqWZc0El4kPppGg00PPb6KW/zrCEFQRbHIEgtexAE+OVVrjuCW1+Vt2QO3d1OuocjaqkYOXNHedKuk3yc20w9m2M6pcLXLSkhSewigj90yde4RWXH9L1tYNb64dOtdzbCFR1QuZSS0b5cokAGdtYqh6aJ27JMEfJcNrAESpjn76TpRA4fYkSvyyBoR+wGszrtRIOR0fA+lZvYd3uWjntW5C2hlF0kgIANYedDuI1EaitPB9KruIS9avWWRzmUBWdQAxCsjB2OoViR6taruj9wpw28yMVhEJgKSAMSAYzA1sdD8z4gktOe5c1IUZgFCgwBpIGwpRb4su8JeAVSNSEJ8iTt6xWa9xvDWuy90BlgEQxIIG2gNV3DHTq1cuugtrmIOisHYj0Z+iD7DXOcZa+cRfZLhyKA+ZQQBIgA7ESeZ76mOW1mWZJrk6/+1GD/wDNP8j6+6lPSnCcnY+pD9teftfv6Hr7m2sXGEGdtD3QadMW6g5rt4+HW3NYnszm0862eKzTHFF/c7tulFjkl1vUgP8AurGekrcsHfj+E/dXL4K5aOQ37l4Z7vV5JLDtARm7WgmBpO9c3KHXIPOp4kmZeFFeh6SbJkZ7SkoxIkg5WncaaHxqnPAbZus2Muzh2uZ2QSDJCgKWBBiVG2vId9XHWuSSdyZ1jfnyrDjkN1GRoAMdwOhBHLTasUjOTtHJ8S4P1F8M5zl2zqNRkPWArLc5g6nuqy4rwnG3o7FsACFGftD16RPtit7jXDjics5QARmbNDFZ1WI0PcZ09tXK3m5N5RVorlZU2EWxbBxdtntBACiqG7fZjQEaTW8ertOXu2newC3zahS7AhlS2ASJMlRvrWa+BcBVyWHMax7QKyXCWjMZhgwnkRsaeiRd1sqcTwxcRlL2xctelbJH0XFsSDHNQN+6hgeE4RGAe2QGghVgF2hNAY0MsTJgd5q5tLlACgADbQVh4k5Fm4SYyozSAAwyidGGo2rH1LuXLaFucJAtWUDvcCqzfOFcyM7klQYmMuXTYVptwC2YLW1JVsykxoZmfXMVvcLNxrKZmdiVBltXIbVZJ1OhFbK22A2aP4edV9TFNV0KrifDWxTL19tH6sZULBCQvcABoNOflTYfhC2yClsKVMqRGh7xNWYVu4+X9KOR+4+X9KE4+xoY7h3XuWvAOWEEmNREQYHcB5UeGcOXDH83UW+/KRt3aqe88udbpJ5z76k+vzNSi/gqf7P2dYtIJ9X3eNM2CxCvZNm6EW2ZjTQdkDKMvcsVaz6/Om9c+Zq0T8BfFYgjW+x1E6L3jw8Kp8XwS1cLMyIzOxYkovaLasTpzMzVrI7/AH0OsExz7p1iqTaiks8JuqYXq0QCAts6yIjUoIG9Wb27rAAtoBA9Ukxt41slvDzmhm8KhaRWtw5yAVYhgymddIbXl66tLuJv5gevuEgHUIBEz3DxpQ8d3tpWae6qSkc7wV7wuX8yOLqXVKlbahMpByHYSNNiDofN3sst0OlnKT1wuZbOUlXOYAaAenrEga+qLy2ApYgCWMt4mAvwUVlzeFWxRS4xRdZM6MQqqsvad3IT0UktAXSdpGbfTXPi3t3UCXmLIjE21OGfs7wx3lu02umjAd5NmGoM4HmB7SYHvNTgUyjtPasI4S+RLEqosXETJmkI0kgidZju05Vn4ZfsrftLbBS2HUyARJLAFcokHx9tW+bwNEN4fGgphxPA2tqVS6qCV7TFjPacA9raVcDLtPhpWlY6PXLbtcXFWiSW7JHZchoC3Dm5a67g1tEjlFDy8qhlFyScU+pW8T6NLckLft2izlysi4FlLYIVi4kFlcyde0ByqjxHR5bJAa5cukh/0dmQrASkkOZBJ+NdcYoFh+IpFJKkRpvqzmsRwO1fuu1trqKLnWotywFmY+anONsg7UbNt39Tw7h1u3bVTiBpOygDUk7dZpvWHN6qmY91SUVJUzOE5Qe6L5NZbY7hOmug/G1ZCPAeNNZsiTv51m6gd9bDRZiKKdwPbBplFFlI50HHjUoqGip+Nqg2oFo1qGSHC/jStfE4YOCGLQwIInQg7gg6VnCzUkd1CihYAA9VMoP4n7qBbwoBpqFHBjnT5vH4/fSqPXQK1QOrnvNN1ni381YctNl8aAfrT9Y+dEXfE+ZoLb/EVOr8fdQD52+sffQNw8z8PjSKacr66AUv4nzqdae8+ZoECludmoOBjfPefM1DebvPnQDVlNrTeg4MJut3moLrfWPmaMCjl9fnVIDrG+sfM0DcJ3J/HtqFo5U0UFihjyYidTrvRzn6zeZ++pFOizUKJnb6z+ZoZ2728zWa4sVjBHdQiB1jfWbzNTrTyLedOwilGtUopuP9Zv5qnWP9Zv5jULRRihG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762000" y="1371600"/>
            <a:ext cx="1914525" cy="2807732"/>
            <a:chOff x="762000" y="1371600"/>
            <a:chExt cx="1914525" cy="2807732"/>
          </a:xfrm>
        </p:grpSpPr>
        <p:pic>
          <p:nvPicPr>
            <p:cNvPr id="1026" name="Picture 2" descr="https://encrypted-tbn2.gstatic.com/images?q=tbn:ANd9GcRwaBlwvxPO3Zf8ewNZprBk6VVlazX_GcOwRswbneEj2Gb5PbFnmA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62000" y="1371600"/>
              <a:ext cx="1914525" cy="2390775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1143000" y="3810000"/>
              <a:ext cx="1195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Mercusuar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276600" y="609600"/>
            <a:ext cx="1866900" cy="2731532"/>
            <a:chOff x="3276600" y="609600"/>
            <a:chExt cx="1866900" cy="2731532"/>
          </a:xfrm>
        </p:grpSpPr>
        <p:pic>
          <p:nvPicPr>
            <p:cNvPr id="1028" name="Picture 4" descr="https://encrypted-tbn3.gstatic.com/images?q=tbn:ANd9GcRHt2u0xz2xSyIj5gm8IZ2q6riD-60CjppJ8B8WYkZzriHHBaL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276600" y="609600"/>
              <a:ext cx="1866900" cy="2371726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3429000" y="2971800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Rumah</a:t>
              </a:r>
              <a:r>
                <a:rPr lang="en-US" dirty="0" smtClean="0"/>
                <a:t> </a:t>
              </a:r>
              <a:r>
                <a:rPr lang="en-US" dirty="0" err="1" smtClean="0"/>
                <a:t>burung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43600" y="2667000"/>
            <a:ext cx="2505075" cy="2198132"/>
            <a:chOff x="5943600" y="2667000"/>
            <a:chExt cx="2505075" cy="2198132"/>
          </a:xfrm>
        </p:grpSpPr>
        <p:pic>
          <p:nvPicPr>
            <p:cNvPr id="1034" name="Picture 10" descr="https://encrypted-tbn0.gstatic.com/images?q=tbn:ANd9GcTADYppwIaserzZrtRLF5_36hOyC19Vq-pFKbgpWuHxr5f_3us_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943600" y="2667000"/>
              <a:ext cx="2505075" cy="1819276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6705600" y="4495800"/>
              <a:ext cx="848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Rumah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895600" y="4114800"/>
            <a:ext cx="2466975" cy="2198132"/>
            <a:chOff x="2895600" y="4572000"/>
            <a:chExt cx="2466975" cy="2198132"/>
          </a:xfrm>
        </p:grpSpPr>
        <p:pic>
          <p:nvPicPr>
            <p:cNvPr id="1040" name="Picture 16" descr="https://encrypted-tbn0.gstatic.com/images?q=tbn:ANd9GcQ7VY7agxUXHOQ-La-0IXXafAghEA3rarR3u6lCoSpPmw9jgDfHMw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895600" y="4572000"/>
              <a:ext cx="2466975" cy="1847851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3733800" y="6400800"/>
              <a:ext cx="811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Masjid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07822454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Point </a:t>
            </a:r>
            <a:r>
              <a:rPr lang="en-US" dirty="0" err="1" smtClean="0"/>
              <a:t>menarik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 smtClean="0"/>
              <a:t>bangunan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Multiple View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 smtClean="0"/>
              <a:t>Bangunan</a:t>
            </a:r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8250" y="1566863"/>
            <a:ext cx="6667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715962"/>
          </a:xfrm>
        </p:spPr>
        <p:txBody>
          <a:bodyPr>
            <a:normAutofit/>
          </a:bodyPr>
          <a:lstStyle/>
          <a:p>
            <a:r>
              <a:rPr lang="en-US" sz="3200" b="1" i="1" dirty="0" smtClean="0"/>
              <a:t>Multiple View </a:t>
            </a:r>
            <a:r>
              <a:rPr lang="en-US" sz="3200" b="1" dirty="0" err="1" smtClean="0"/>
              <a:t>pada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Arsitektur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Perangkat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Lunak</a:t>
            </a:r>
            <a:endParaRPr lang="en-US" sz="3200" b="1" dirty="0"/>
          </a:p>
        </p:txBody>
      </p:sp>
      <p:graphicFrame>
        <p:nvGraphicFramePr>
          <p:cNvPr id="3" name="Diagram 2"/>
          <p:cNvGraphicFramePr/>
          <p:nvPr/>
        </p:nvGraphicFramePr>
        <p:xfrm>
          <a:off x="838200" y="1219200"/>
          <a:ext cx="76200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Software Architecture?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</a:t>
            </a:r>
            <a:r>
              <a:rPr lang="en-US" dirty="0"/>
              <a:t>The </a:t>
            </a:r>
            <a:r>
              <a:rPr lang="en-US" dirty="0" smtClean="0"/>
              <a:t> software architecture of </a:t>
            </a:r>
            <a:r>
              <a:rPr lang="en-US" dirty="0"/>
              <a:t>a program or computing system is the </a:t>
            </a:r>
            <a:r>
              <a:rPr lang="en-US" dirty="0" smtClean="0"/>
              <a:t>structure </a:t>
            </a:r>
            <a:r>
              <a:rPr lang="en-US" dirty="0"/>
              <a:t>or </a:t>
            </a:r>
            <a:r>
              <a:rPr lang="en-US" dirty="0" smtClean="0">
                <a:solidFill>
                  <a:srgbClr val="FF0000"/>
                </a:solidFill>
              </a:rPr>
              <a:t>structures </a:t>
            </a:r>
            <a:r>
              <a:rPr lang="en-US" dirty="0">
                <a:solidFill>
                  <a:srgbClr val="FF0000"/>
                </a:solidFill>
              </a:rPr>
              <a:t>of the </a:t>
            </a:r>
            <a:r>
              <a:rPr lang="en-US" dirty="0" smtClean="0">
                <a:solidFill>
                  <a:srgbClr val="FF0000"/>
                </a:solidFill>
              </a:rPr>
              <a:t>system</a:t>
            </a:r>
            <a:r>
              <a:rPr lang="en-US" dirty="0" smtClean="0"/>
              <a:t>, which comprise </a:t>
            </a: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software </a:t>
            </a:r>
            <a:r>
              <a:rPr lang="en-US" dirty="0" smtClean="0">
                <a:solidFill>
                  <a:srgbClr val="FF0000"/>
                </a:solidFill>
              </a:rPr>
              <a:t>elements</a:t>
            </a:r>
            <a:r>
              <a:rPr lang="en-US" dirty="0"/>
              <a:t>, the </a:t>
            </a:r>
            <a:r>
              <a:rPr lang="en-US" dirty="0" smtClean="0">
                <a:solidFill>
                  <a:srgbClr val="FF0000"/>
                </a:solidFill>
              </a:rPr>
              <a:t>externally </a:t>
            </a:r>
            <a:r>
              <a:rPr lang="en-US" dirty="0">
                <a:solidFill>
                  <a:srgbClr val="FF0000"/>
                </a:solidFill>
              </a:rPr>
              <a:t>visible </a:t>
            </a:r>
            <a:r>
              <a:rPr lang="en-US" dirty="0" smtClean="0">
                <a:solidFill>
                  <a:srgbClr val="FF0000"/>
                </a:solidFill>
              </a:rPr>
              <a:t>properties </a:t>
            </a:r>
            <a:r>
              <a:rPr lang="en-US" dirty="0" smtClean="0"/>
              <a:t>of </a:t>
            </a:r>
            <a:r>
              <a:rPr lang="en-US" dirty="0"/>
              <a:t>those elements, and the </a:t>
            </a:r>
            <a:r>
              <a:rPr lang="en-US" dirty="0" smtClean="0">
                <a:solidFill>
                  <a:srgbClr val="FF0000"/>
                </a:solidFill>
              </a:rPr>
              <a:t>relationships among them</a:t>
            </a:r>
            <a:r>
              <a:rPr lang="en-US" dirty="0"/>
              <a:t>.”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 algn="r">
              <a:buNone/>
            </a:pPr>
            <a:r>
              <a:rPr lang="en-US" dirty="0"/>
              <a:t>	</a:t>
            </a:r>
            <a:r>
              <a:rPr lang="en-US" sz="2000" dirty="0" smtClean="0"/>
              <a:t>Bass</a:t>
            </a:r>
            <a:r>
              <a:rPr lang="en-US" sz="2000" dirty="0"/>
              <a:t>, L.; Clements; P. &amp; </a:t>
            </a:r>
            <a:r>
              <a:rPr lang="en-US" sz="2000" dirty="0" err="1"/>
              <a:t>Kazman</a:t>
            </a:r>
            <a:r>
              <a:rPr lang="en-US" sz="2000" dirty="0"/>
              <a:t>, R. </a:t>
            </a:r>
            <a:r>
              <a:rPr lang="en-US" sz="2000" dirty="0" smtClean="0"/>
              <a:t>Software </a:t>
            </a:r>
            <a:r>
              <a:rPr lang="en-US" sz="2000" dirty="0"/>
              <a:t>Architecture in Practice, Second </a:t>
            </a:r>
            <a:r>
              <a:rPr lang="en-US" sz="2000" dirty="0" smtClean="0"/>
              <a:t>Edition. Boston</a:t>
            </a:r>
            <a:r>
              <a:rPr lang="en-US" sz="2000" dirty="0"/>
              <a:t>, MA: Addison-Wesley, 2003.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Software Architecture?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“Architecture is concerned with the selection of </a:t>
            </a:r>
            <a:r>
              <a:rPr lang="en-US" dirty="0" smtClean="0">
                <a:solidFill>
                  <a:srgbClr val="FF0000"/>
                </a:solidFill>
              </a:rPr>
              <a:t>architectural elements, their interactions, and the constraints on those elements </a:t>
            </a:r>
            <a:r>
              <a:rPr lang="en-US" dirty="0" smtClean="0"/>
              <a:t>and their interactions necessary to provide a framework in which to </a:t>
            </a:r>
            <a:r>
              <a:rPr lang="en-US" dirty="0" smtClean="0">
                <a:solidFill>
                  <a:srgbClr val="FF0000"/>
                </a:solidFill>
              </a:rPr>
              <a:t>satisfy the requirements </a:t>
            </a:r>
            <a:r>
              <a:rPr lang="en-US" dirty="0" smtClean="0"/>
              <a:t>and serve as a </a:t>
            </a:r>
            <a:r>
              <a:rPr lang="en-US" dirty="0" smtClean="0">
                <a:solidFill>
                  <a:srgbClr val="FF0000"/>
                </a:solidFill>
              </a:rPr>
              <a:t>basis for the (detail) design</a:t>
            </a:r>
            <a:r>
              <a:rPr lang="en-US" dirty="0" smtClean="0"/>
              <a:t>”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 algn="r">
              <a:buNone/>
            </a:pPr>
            <a:r>
              <a:rPr lang="en-US" dirty="0"/>
              <a:t>	</a:t>
            </a:r>
            <a:r>
              <a:rPr lang="en-US" sz="2200" dirty="0" smtClean="0"/>
              <a:t>Perry, D. E. and Wolf, A. L., Foundations for the study of software architecture, Software Engineering Notes, Vol. 17, No. 4, Oct. 1992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457</TotalTime>
  <Words>608</Words>
  <Application>Microsoft Office PowerPoint</Application>
  <PresentationFormat>On-screen Show (4:3)</PresentationFormat>
  <Paragraphs>121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Franklin Gothic Book</vt:lpstr>
      <vt:lpstr>Perpetua</vt:lpstr>
      <vt:lpstr>Wingdings 2</vt:lpstr>
      <vt:lpstr>Equity</vt:lpstr>
      <vt:lpstr>Arsitektur Perangkat Lunak</vt:lpstr>
      <vt:lpstr>Topik</vt:lpstr>
      <vt:lpstr>Arsitektur Bangunan</vt:lpstr>
      <vt:lpstr>PowerPoint Presentation</vt:lpstr>
      <vt:lpstr>Point menarik dari arsitektur bangunan</vt:lpstr>
      <vt:lpstr>Multiple View pada Arsitektur Bangunan</vt:lpstr>
      <vt:lpstr>Multiple View pada Arsitektur Perangkat Lunak</vt:lpstr>
      <vt:lpstr>What Is Software Architecture?</vt:lpstr>
      <vt:lpstr>What Is Software Architecture? (2)</vt:lpstr>
      <vt:lpstr>What Is Software Architecture? (3)</vt:lpstr>
      <vt:lpstr>PowerPoint Presentation</vt:lpstr>
      <vt:lpstr>Peran Arsitektur dalam Perancangan Perangkat Lunak</vt:lpstr>
      <vt:lpstr>Keputusan Perancangan Arsitektur</vt:lpstr>
      <vt:lpstr>Pertanyaan fundamental untuk membuat keputusan perancangan arsitektur</vt:lpstr>
      <vt:lpstr>Pemilihan Arsitektur harus mempertimbangkan …</vt:lpstr>
      <vt:lpstr>Ragam Arsitektur Perangkat lunak </vt:lpstr>
      <vt:lpstr>Ragam Arsitektur</vt:lpstr>
      <vt:lpstr>Layer style</vt:lpstr>
      <vt:lpstr>Tugas 1: Tugas Kelas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Arsitektur Perangkat Lunak</dc:title>
  <dc:creator>ratih</dc:creator>
  <cp:lastModifiedBy>lenovo</cp:lastModifiedBy>
  <cp:revision>61</cp:revision>
  <dcterms:created xsi:type="dcterms:W3CDTF">2014-10-02T03:24:24Z</dcterms:created>
  <dcterms:modified xsi:type="dcterms:W3CDTF">2017-09-04T00:12:14Z</dcterms:modified>
</cp:coreProperties>
</file>