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85" r:id="rId1"/>
  </p:sldMasterIdLst>
  <p:notesMasterIdLst>
    <p:notesMasterId r:id="rId24"/>
  </p:notesMasterIdLst>
  <p:sldIdLst>
    <p:sldId id="256" r:id="rId2"/>
    <p:sldId id="265" r:id="rId3"/>
    <p:sldId id="266" r:id="rId4"/>
    <p:sldId id="270" r:id="rId5"/>
    <p:sldId id="267" r:id="rId6"/>
    <p:sldId id="274" r:id="rId7"/>
    <p:sldId id="272" r:id="rId8"/>
    <p:sldId id="268" r:id="rId9"/>
    <p:sldId id="269" r:id="rId10"/>
    <p:sldId id="275" r:id="rId11"/>
    <p:sldId id="257" r:id="rId12"/>
    <p:sldId id="258" r:id="rId13"/>
    <p:sldId id="259" r:id="rId14"/>
    <p:sldId id="278" r:id="rId15"/>
    <p:sldId id="276" r:id="rId16"/>
    <p:sldId id="263" r:id="rId17"/>
    <p:sldId id="277" r:id="rId18"/>
    <p:sldId id="279" r:id="rId19"/>
    <p:sldId id="281" r:id="rId20"/>
    <p:sldId id="262" r:id="rId21"/>
    <p:sldId id="282"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3599" autoAdjust="0"/>
  </p:normalViewPr>
  <p:slideViewPr>
    <p:cSldViewPr snapToGrid="0">
      <p:cViewPr varScale="1">
        <p:scale>
          <a:sx n="83" d="100"/>
          <a:sy n="83"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43393-4CE4-4716-A968-F7F0BE11449E}" type="doc">
      <dgm:prSet loTypeId="urn:microsoft.com/office/officeart/2008/layout/PictureStrips" loCatId="list" qsTypeId="urn:microsoft.com/office/officeart/2005/8/quickstyle/simple1" qsCatId="simple" csTypeId="urn:microsoft.com/office/officeart/2005/8/colors/colorful1" csCatId="colorful" phldr="1"/>
      <dgm:spPr/>
      <dgm:t>
        <a:bodyPr/>
        <a:lstStyle/>
        <a:p>
          <a:endParaRPr lang="en-US"/>
        </a:p>
      </dgm:t>
    </dgm:pt>
    <dgm:pt modelId="{A7DF01B4-F910-4CEA-8C45-5A5839821660}">
      <dgm:prSet phldrT="[Text]"/>
      <dgm:spPr/>
      <dgm:t>
        <a:bodyPr/>
        <a:lstStyle/>
        <a:p>
          <a:r>
            <a:rPr lang="en-US" smtClean="0"/>
            <a:t>Performance</a:t>
          </a:r>
          <a:endParaRPr lang="en-US"/>
        </a:p>
      </dgm:t>
    </dgm:pt>
    <dgm:pt modelId="{76378444-B483-4995-AAD1-056B978F732D}" type="parTrans" cxnId="{C4D4F5E6-DA27-46DF-852A-694EF7C832FA}">
      <dgm:prSet/>
      <dgm:spPr/>
      <dgm:t>
        <a:bodyPr/>
        <a:lstStyle/>
        <a:p>
          <a:endParaRPr lang="en-US"/>
        </a:p>
      </dgm:t>
    </dgm:pt>
    <dgm:pt modelId="{2231F637-59F4-4264-9096-04CFE8F119E0}" type="sibTrans" cxnId="{C4D4F5E6-DA27-46DF-852A-694EF7C832FA}">
      <dgm:prSet/>
      <dgm:spPr/>
      <dgm:t>
        <a:bodyPr/>
        <a:lstStyle/>
        <a:p>
          <a:endParaRPr lang="en-US"/>
        </a:p>
      </dgm:t>
    </dgm:pt>
    <dgm:pt modelId="{C5140129-1BEC-4C22-9EA0-28CA386D8DAB}">
      <dgm:prSet phldrT="[Text]"/>
      <dgm:spPr/>
      <dgm:t>
        <a:bodyPr/>
        <a:lstStyle/>
        <a:p>
          <a:r>
            <a:rPr lang="en-US" smtClean="0"/>
            <a:t>Security</a:t>
          </a:r>
          <a:endParaRPr lang="en-US"/>
        </a:p>
      </dgm:t>
    </dgm:pt>
    <dgm:pt modelId="{2C761544-95E1-455E-A5C5-BD9D30BDF22E}" type="parTrans" cxnId="{C7E308BC-5DF8-4AE5-93F8-F61CB91C2800}">
      <dgm:prSet/>
      <dgm:spPr/>
      <dgm:t>
        <a:bodyPr/>
        <a:lstStyle/>
        <a:p>
          <a:endParaRPr lang="en-US"/>
        </a:p>
      </dgm:t>
    </dgm:pt>
    <dgm:pt modelId="{C40BF455-2236-4AA4-AB07-888A16301F5C}" type="sibTrans" cxnId="{C7E308BC-5DF8-4AE5-93F8-F61CB91C2800}">
      <dgm:prSet/>
      <dgm:spPr/>
      <dgm:t>
        <a:bodyPr/>
        <a:lstStyle/>
        <a:p>
          <a:endParaRPr lang="en-US"/>
        </a:p>
      </dgm:t>
    </dgm:pt>
    <dgm:pt modelId="{C550E290-901E-4CA3-889D-BFBC1C237DFB}">
      <dgm:prSet phldrT="[Text]"/>
      <dgm:spPr/>
      <dgm:t>
        <a:bodyPr/>
        <a:lstStyle/>
        <a:p>
          <a:r>
            <a:rPr lang="en-US" smtClean="0"/>
            <a:t>Reliability</a:t>
          </a:r>
          <a:endParaRPr lang="en-US"/>
        </a:p>
      </dgm:t>
    </dgm:pt>
    <dgm:pt modelId="{22727556-BB24-4FC1-8A19-799FD563BF07}" type="parTrans" cxnId="{29E6E962-B65E-42A7-96B8-7E653992E564}">
      <dgm:prSet/>
      <dgm:spPr/>
      <dgm:t>
        <a:bodyPr/>
        <a:lstStyle/>
        <a:p>
          <a:endParaRPr lang="en-US"/>
        </a:p>
      </dgm:t>
    </dgm:pt>
    <dgm:pt modelId="{95BC1E20-179E-48AF-9A1C-25F690FFAA60}" type="sibTrans" cxnId="{29E6E962-B65E-42A7-96B8-7E653992E564}">
      <dgm:prSet/>
      <dgm:spPr/>
      <dgm:t>
        <a:bodyPr/>
        <a:lstStyle/>
        <a:p>
          <a:endParaRPr lang="en-US"/>
        </a:p>
      </dgm:t>
    </dgm:pt>
    <dgm:pt modelId="{430A477F-D011-4ACA-9877-D722D349BF86}">
      <dgm:prSet phldrT="[Text]"/>
      <dgm:spPr/>
      <dgm:t>
        <a:bodyPr/>
        <a:lstStyle/>
        <a:p>
          <a:r>
            <a:rPr lang="en-US" smtClean="0"/>
            <a:t>Usability</a:t>
          </a:r>
          <a:endParaRPr lang="en-US"/>
        </a:p>
      </dgm:t>
    </dgm:pt>
    <dgm:pt modelId="{A7669411-B76D-42D6-BF6C-42833172E8EE}" type="parTrans" cxnId="{A553449A-F9A0-4360-91F2-D1F64449655E}">
      <dgm:prSet/>
      <dgm:spPr/>
      <dgm:t>
        <a:bodyPr/>
        <a:lstStyle/>
        <a:p>
          <a:endParaRPr lang="en-US"/>
        </a:p>
      </dgm:t>
    </dgm:pt>
    <dgm:pt modelId="{854E6B96-7FAA-4B1E-BBE1-41E792BB440D}" type="sibTrans" cxnId="{A553449A-F9A0-4360-91F2-D1F64449655E}">
      <dgm:prSet/>
      <dgm:spPr/>
      <dgm:t>
        <a:bodyPr/>
        <a:lstStyle/>
        <a:p>
          <a:endParaRPr lang="en-US"/>
        </a:p>
      </dgm:t>
    </dgm:pt>
    <dgm:pt modelId="{D3308C2D-8DD6-4DEF-B1C0-C65F4FC2247F}" type="pres">
      <dgm:prSet presAssocID="{4FF43393-4CE4-4716-A968-F7F0BE11449E}" presName="Name0" presStyleCnt="0">
        <dgm:presLayoutVars>
          <dgm:dir/>
          <dgm:resizeHandles val="exact"/>
        </dgm:presLayoutVars>
      </dgm:prSet>
      <dgm:spPr/>
      <dgm:t>
        <a:bodyPr/>
        <a:lstStyle/>
        <a:p>
          <a:endParaRPr lang="id-ID"/>
        </a:p>
      </dgm:t>
    </dgm:pt>
    <dgm:pt modelId="{9C21393B-3048-4EE0-AEFA-29AE13A111D6}" type="pres">
      <dgm:prSet presAssocID="{A7DF01B4-F910-4CEA-8C45-5A5839821660}" presName="composite" presStyleCnt="0"/>
      <dgm:spPr/>
    </dgm:pt>
    <dgm:pt modelId="{BA88AF36-142A-467F-954B-14E2421E18F8}" type="pres">
      <dgm:prSet presAssocID="{A7DF01B4-F910-4CEA-8C45-5A5839821660}" presName="rect1" presStyleLbl="trAlignAcc1" presStyleIdx="0" presStyleCnt="4">
        <dgm:presLayoutVars>
          <dgm:bulletEnabled val="1"/>
        </dgm:presLayoutVars>
      </dgm:prSet>
      <dgm:spPr/>
      <dgm:t>
        <a:bodyPr/>
        <a:lstStyle/>
        <a:p>
          <a:endParaRPr lang="id-ID"/>
        </a:p>
      </dgm:t>
    </dgm:pt>
    <dgm:pt modelId="{CA1C96A6-04D9-4616-B238-9E629B7BA7DD}" type="pres">
      <dgm:prSet presAssocID="{A7DF01B4-F910-4CEA-8C45-5A5839821660}"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B62C48B3-D957-471E-84A8-3DB888F6356E}" type="pres">
      <dgm:prSet presAssocID="{2231F637-59F4-4264-9096-04CFE8F119E0}" presName="sibTrans" presStyleCnt="0"/>
      <dgm:spPr/>
    </dgm:pt>
    <dgm:pt modelId="{32C9D0C4-1263-4304-82CB-7557924BA406}" type="pres">
      <dgm:prSet presAssocID="{C5140129-1BEC-4C22-9EA0-28CA386D8DAB}" presName="composite" presStyleCnt="0"/>
      <dgm:spPr/>
    </dgm:pt>
    <dgm:pt modelId="{606D441C-F951-4F6C-820A-DEB72BD01C66}" type="pres">
      <dgm:prSet presAssocID="{C5140129-1BEC-4C22-9EA0-28CA386D8DAB}" presName="rect1" presStyleLbl="trAlignAcc1" presStyleIdx="1" presStyleCnt="4">
        <dgm:presLayoutVars>
          <dgm:bulletEnabled val="1"/>
        </dgm:presLayoutVars>
      </dgm:prSet>
      <dgm:spPr/>
      <dgm:t>
        <a:bodyPr/>
        <a:lstStyle/>
        <a:p>
          <a:endParaRPr lang="id-ID"/>
        </a:p>
      </dgm:t>
    </dgm:pt>
    <dgm:pt modelId="{FC82420F-91AC-40D7-BAAD-E4254D3C2644}" type="pres">
      <dgm:prSet presAssocID="{C5140129-1BEC-4C22-9EA0-28CA386D8DAB}" presName="rect2"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A4F4ABCD-6059-46B2-B3FB-A11FBA49B95A}" type="pres">
      <dgm:prSet presAssocID="{C40BF455-2236-4AA4-AB07-888A16301F5C}" presName="sibTrans" presStyleCnt="0"/>
      <dgm:spPr/>
    </dgm:pt>
    <dgm:pt modelId="{62176B91-2CBD-4295-8CA1-72037A024F3A}" type="pres">
      <dgm:prSet presAssocID="{C550E290-901E-4CA3-889D-BFBC1C237DFB}" presName="composite" presStyleCnt="0"/>
      <dgm:spPr/>
    </dgm:pt>
    <dgm:pt modelId="{E3EF2A89-E539-48B4-9BC5-101E5D240525}" type="pres">
      <dgm:prSet presAssocID="{C550E290-901E-4CA3-889D-BFBC1C237DFB}" presName="rect1" presStyleLbl="trAlignAcc1" presStyleIdx="2" presStyleCnt="4">
        <dgm:presLayoutVars>
          <dgm:bulletEnabled val="1"/>
        </dgm:presLayoutVars>
      </dgm:prSet>
      <dgm:spPr/>
      <dgm:t>
        <a:bodyPr/>
        <a:lstStyle/>
        <a:p>
          <a:endParaRPr lang="id-ID"/>
        </a:p>
      </dgm:t>
    </dgm:pt>
    <dgm:pt modelId="{0B0BCA0A-77E0-4419-B99D-1717CE0CEE8E}" type="pres">
      <dgm:prSet presAssocID="{C550E290-901E-4CA3-889D-BFBC1C237DFB}"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78CBF70D-381C-4021-9850-F44824BAF0FA}" type="pres">
      <dgm:prSet presAssocID="{95BC1E20-179E-48AF-9A1C-25F690FFAA60}" presName="sibTrans" presStyleCnt="0"/>
      <dgm:spPr/>
    </dgm:pt>
    <dgm:pt modelId="{73D53961-09EC-44A7-AC3B-6C1705268565}" type="pres">
      <dgm:prSet presAssocID="{430A477F-D011-4ACA-9877-D722D349BF86}" presName="composite" presStyleCnt="0"/>
      <dgm:spPr/>
    </dgm:pt>
    <dgm:pt modelId="{58C04B7D-9765-40B3-AF44-2151718AC77C}" type="pres">
      <dgm:prSet presAssocID="{430A477F-D011-4ACA-9877-D722D349BF86}" presName="rect1" presStyleLbl="trAlignAcc1" presStyleIdx="3" presStyleCnt="4">
        <dgm:presLayoutVars>
          <dgm:bulletEnabled val="1"/>
        </dgm:presLayoutVars>
      </dgm:prSet>
      <dgm:spPr/>
      <dgm:t>
        <a:bodyPr/>
        <a:lstStyle/>
        <a:p>
          <a:endParaRPr lang="id-ID"/>
        </a:p>
      </dgm:t>
    </dgm:pt>
    <dgm:pt modelId="{691EB05A-3B24-4E16-AC58-9D3ABE04553A}" type="pres">
      <dgm:prSet presAssocID="{430A477F-D011-4ACA-9877-D722D349BF86}" presName="rect2"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Lst>
  <dgm:cxnLst>
    <dgm:cxn modelId="{1F29A775-EC27-488F-99F1-2ACC447B1FBB}" type="presOf" srcId="{C550E290-901E-4CA3-889D-BFBC1C237DFB}" destId="{E3EF2A89-E539-48B4-9BC5-101E5D240525}" srcOrd="0" destOrd="0" presId="urn:microsoft.com/office/officeart/2008/layout/PictureStrips"/>
    <dgm:cxn modelId="{C7E308BC-5DF8-4AE5-93F8-F61CB91C2800}" srcId="{4FF43393-4CE4-4716-A968-F7F0BE11449E}" destId="{C5140129-1BEC-4C22-9EA0-28CA386D8DAB}" srcOrd="1" destOrd="0" parTransId="{2C761544-95E1-455E-A5C5-BD9D30BDF22E}" sibTransId="{C40BF455-2236-4AA4-AB07-888A16301F5C}"/>
    <dgm:cxn modelId="{FDF3DE27-D8E6-433D-B5EF-656DEF80E9E9}" type="presOf" srcId="{C5140129-1BEC-4C22-9EA0-28CA386D8DAB}" destId="{606D441C-F951-4F6C-820A-DEB72BD01C66}" srcOrd="0" destOrd="0" presId="urn:microsoft.com/office/officeart/2008/layout/PictureStrips"/>
    <dgm:cxn modelId="{580F292E-3BF0-4F60-A68B-FC2EAAFC71CD}" type="presOf" srcId="{A7DF01B4-F910-4CEA-8C45-5A5839821660}" destId="{BA88AF36-142A-467F-954B-14E2421E18F8}" srcOrd="0" destOrd="0" presId="urn:microsoft.com/office/officeart/2008/layout/PictureStrips"/>
    <dgm:cxn modelId="{C4D4F5E6-DA27-46DF-852A-694EF7C832FA}" srcId="{4FF43393-4CE4-4716-A968-F7F0BE11449E}" destId="{A7DF01B4-F910-4CEA-8C45-5A5839821660}" srcOrd="0" destOrd="0" parTransId="{76378444-B483-4995-AAD1-056B978F732D}" sibTransId="{2231F637-59F4-4264-9096-04CFE8F119E0}"/>
    <dgm:cxn modelId="{29E6E962-B65E-42A7-96B8-7E653992E564}" srcId="{4FF43393-4CE4-4716-A968-F7F0BE11449E}" destId="{C550E290-901E-4CA3-889D-BFBC1C237DFB}" srcOrd="2" destOrd="0" parTransId="{22727556-BB24-4FC1-8A19-799FD563BF07}" sibTransId="{95BC1E20-179E-48AF-9A1C-25F690FFAA60}"/>
    <dgm:cxn modelId="{A553449A-F9A0-4360-91F2-D1F64449655E}" srcId="{4FF43393-4CE4-4716-A968-F7F0BE11449E}" destId="{430A477F-D011-4ACA-9877-D722D349BF86}" srcOrd="3" destOrd="0" parTransId="{A7669411-B76D-42D6-BF6C-42833172E8EE}" sibTransId="{854E6B96-7FAA-4B1E-BBE1-41E792BB440D}"/>
    <dgm:cxn modelId="{C69FEB46-E01E-4B3C-AB0B-C6FB01929CBD}" type="presOf" srcId="{4FF43393-4CE4-4716-A968-F7F0BE11449E}" destId="{D3308C2D-8DD6-4DEF-B1C0-C65F4FC2247F}" srcOrd="0" destOrd="0" presId="urn:microsoft.com/office/officeart/2008/layout/PictureStrips"/>
    <dgm:cxn modelId="{82DC0E5F-7A53-47B1-AF7F-5EEEDF0A9C99}" type="presOf" srcId="{430A477F-D011-4ACA-9877-D722D349BF86}" destId="{58C04B7D-9765-40B3-AF44-2151718AC77C}" srcOrd="0" destOrd="0" presId="urn:microsoft.com/office/officeart/2008/layout/PictureStrips"/>
    <dgm:cxn modelId="{EF9A1BE4-5BE3-4037-81F5-4C44820081A3}" type="presParOf" srcId="{D3308C2D-8DD6-4DEF-B1C0-C65F4FC2247F}" destId="{9C21393B-3048-4EE0-AEFA-29AE13A111D6}" srcOrd="0" destOrd="0" presId="urn:microsoft.com/office/officeart/2008/layout/PictureStrips"/>
    <dgm:cxn modelId="{C9132CA2-06C5-4080-BCF8-CA5DF99D686A}" type="presParOf" srcId="{9C21393B-3048-4EE0-AEFA-29AE13A111D6}" destId="{BA88AF36-142A-467F-954B-14E2421E18F8}" srcOrd="0" destOrd="0" presId="urn:microsoft.com/office/officeart/2008/layout/PictureStrips"/>
    <dgm:cxn modelId="{9925AB5B-91E9-451B-90F4-DFAD9D01DAC8}" type="presParOf" srcId="{9C21393B-3048-4EE0-AEFA-29AE13A111D6}" destId="{CA1C96A6-04D9-4616-B238-9E629B7BA7DD}" srcOrd="1" destOrd="0" presId="urn:microsoft.com/office/officeart/2008/layout/PictureStrips"/>
    <dgm:cxn modelId="{133B6205-657F-4A49-B2FB-85943394698B}" type="presParOf" srcId="{D3308C2D-8DD6-4DEF-B1C0-C65F4FC2247F}" destId="{B62C48B3-D957-471E-84A8-3DB888F6356E}" srcOrd="1" destOrd="0" presId="urn:microsoft.com/office/officeart/2008/layout/PictureStrips"/>
    <dgm:cxn modelId="{64BACC55-DF48-49D3-8C33-76D8FC155479}" type="presParOf" srcId="{D3308C2D-8DD6-4DEF-B1C0-C65F4FC2247F}" destId="{32C9D0C4-1263-4304-82CB-7557924BA406}" srcOrd="2" destOrd="0" presId="urn:microsoft.com/office/officeart/2008/layout/PictureStrips"/>
    <dgm:cxn modelId="{D250C616-5D95-426A-AC9E-BEB27EA84DE3}" type="presParOf" srcId="{32C9D0C4-1263-4304-82CB-7557924BA406}" destId="{606D441C-F951-4F6C-820A-DEB72BD01C66}" srcOrd="0" destOrd="0" presId="urn:microsoft.com/office/officeart/2008/layout/PictureStrips"/>
    <dgm:cxn modelId="{52AA6B53-FC51-47B5-B9B2-E5929DF42F99}" type="presParOf" srcId="{32C9D0C4-1263-4304-82CB-7557924BA406}" destId="{FC82420F-91AC-40D7-BAAD-E4254D3C2644}" srcOrd="1" destOrd="0" presId="urn:microsoft.com/office/officeart/2008/layout/PictureStrips"/>
    <dgm:cxn modelId="{F9D32013-D92B-43CE-9960-956ADF15D8F0}" type="presParOf" srcId="{D3308C2D-8DD6-4DEF-B1C0-C65F4FC2247F}" destId="{A4F4ABCD-6059-46B2-B3FB-A11FBA49B95A}" srcOrd="3" destOrd="0" presId="urn:microsoft.com/office/officeart/2008/layout/PictureStrips"/>
    <dgm:cxn modelId="{BA744F3F-E000-4BEF-99E5-600BC29F8EB1}" type="presParOf" srcId="{D3308C2D-8DD6-4DEF-B1C0-C65F4FC2247F}" destId="{62176B91-2CBD-4295-8CA1-72037A024F3A}" srcOrd="4" destOrd="0" presId="urn:microsoft.com/office/officeart/2008/layout/PictureStrips"/>
    <dgm:cxn modelId="{6B8ADF60-384B-47A1-B4FC-7937B3D7863E}" type="presParOf" srcId="{62176B91-2CBD-4295-8CA1-72037A024F3A}" destId="{E3EF2A89-E539-48B4-9BC5-101E5D240525}" srcOrd="0" destOrd="0" presId="urn:microsoft.com/office/officeart/2008/layout/PictureStrips"/>
    <dgm:cxn modelId="{102774CD-6DCD-444F-85F5-52C372CB2650}" type="presParOf" srcId="{62176B91-2CBD-4295-8CA1-72037A024F3A}" destId="{0B0BCA0A-77E0-4419-B99D-1717CE0CEE8E}" srcOrd="1" destOrd="0" presId="urn:microsoft.com/office/officeart/2008/layout/PictureStrips"/>
    <dgm:cxn modelId="{DDD2DE4A-501D-45A4-ADE5-B1C33AC69CF7}" type="presParOf" srcId="{D3308C2D-8DD6-4DEF-B1C0-C65F4FC2247F}" destId="{78CBF70D-381C-4021-9850-F44824BAF0FA}" srcOrd="5" destOrd="0" presId="urn:microsoft.com/office/officeart/2008/layout/PictureStrips"/>
    <dgm:cxn modelId="{2C4EC50D-73F7-4BA1-A323-A4883008BE5B}" type="presParOf" srcId="{D3308C2D-8DD6-4DEF-B1C0-C65F4FC2247F}" destId="{73D53961-09EC-44A7-AC3B-6C1705268565}" srcOrd="6" destOrd="0" presId="urn:microsoft.com/office/officeart/2008/layout/PictureStrips"/>
    <dgm:cxn modelId="{6F7B9F92-3994-4551-B53A-D7C684AC236D}" type="presParOf" srcId="{73D53961-09EC-44A7-AC3B-6C1705268565}" destId="{58C04B7D-9765-40B3-AF44-2151718AC77C}" srcOrd="0" destOrd="0" presId="urn:microsoft.com/office/officeart/2008/layout/PictureStrips"/>
    <dgm:cxn modelId="{829A2D5F-6949-4557-8E59-2D7EFF12C543}" type="presParOf" srcId="{73D53961-09EC-44A7-AC3B-6C1705268565}" destId="{691EB05A-3B24-4E16-AC58-9D3ABE04553A}"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1AD57A-2109-417C-9ADF-26038A6CAAAD}"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DCF63AFD-F884-45D6-8076-CB32255664F5}">
      <dgm:prSet phldrT="[Text]"/>
      <dgm:spPr/>
      <dgm:t>
        <a:bodyPr/>
        <a:lstStyle/>
        <a:p>
          <a:r>
            <a:rPr lang="en-US" dirty="0" smtClean="0"/>
            <a:t>Concurrency</a:t>
          </a:r>
          <a:endParaRPr lang="en-US" dirty="0"/>
        </a:p>
      </dgm:t>
    </dgm:pt>
    <dgm:pt modelId="{7AA61CE4-56AB-4F77-B3C1-85BD8F0D8D0A}" type="parTrans" cxnId="{BC3919C3-E94D-4694-998D-CB747112044F}">
      <dgm:prSet/>
      <dgm:spPr/>
      <dgm:t>
        <a:bodyPr/>
        <a:lstStyle/>
        <a:p>
          <a:endParaRPr lang="en-US"/>
        </a:p>
      </dgm:t>
    </dgm:pt>
    <dgm:pt modelId="{F53273FA-315C-4138-8282-536746E4528F}" type="sibTrans" cxnId="{BC3919C3-E94D-4694-998D-CB747112044F}">
      <dgm:prSet/>
      <dgm:spPr/>
      <dgm:t>
        <a:bodyPr/>
        <a:lstStyle/>
        <a:p>
          <a:endParaRPr lang="en-US"/>
        </a:p>
      </dgm:t>
    </dgm:pt>
    <dgm:pt modelId="{E3592D62-1F44-40C4-8139-433017CC6844}">
      <dgm:prSet phldrT="[Text]"/>
      <dgm:spPr/>
      <dgm:t>
        <a:bodyPr/>
        <a:lstStyle/>
        <a:p>
          <a:r>
            <a:rPr lang="en-US" dirty="0" smtClean="0"/>
            <a:t>Control and Handling of Events</a:t>
          </a:r>
          <a:endParaRPr lang="en-US" dirty="0"/>
        </a:p>
      </dgm:t>
    </dgm:pt>
    <dgm:pt modelId="{20E959BB-FCF6-41B1-B4CF-4AC6BA35412B}" type="parTrans" cxnId="{262C558C-C5FB-4D55-A132-44E3469F4C6C}">
      <dgm:prSet/>
      <dgm:spPr/>
      <dgm:t>
        <a:bodyPr/>
        <a:lstStyle/>
        <a:p>
          <a:endParaRPr lang="en-US"/>
        </a:p>
      </dgm:t>
    </dgm:pt>
    <dgm:pt modelId="{98922816-F9B2-422F-B5A1-BCFB0981B826}" type="sibTrans" cxnId="{262C558C-C5FB-4D55-A132-44E3469F4C6C}">
      <dgm:prSet/>
      <dgm:spPr/>
      <dgm:t>
        <a:bodyPr/>
        <a:lstStyle/>
        <a:p>
          <a:endParaRPr lang="en-US"/>
        </a:p>
      </dgm:t>
    </dgm:pt>
    <dgm:pt modelId="{58990167-326C-4ECE-9343-390232D39872}">
      <dgm:prSet phldrT="[Text]"/>
      <dgm:spPr/>
      <dgm:t>
        <a:bodyPr/>
        <a:lstStyle/>
        <a:p>
          <a:r>
            <a:rPr lang="en-US" dirty="0" smtClean="0"/>
            <a:t>Data Persistence</a:t>
          </a:r>
          <a:endParaRPr lang="en-US" dirty="0"/>
        </a:p>
      </dgm:t>
    </dgm:pt>
    <dgm:pt modelId="{BC919E2B-A79C-4EF0-B088-7B490DF8AA78}" type="parTrans" cxnId="{162FAB3D-83AA-4D7E-A855-C0E5EB733668}">
      <dgm:prSet/>
      <dgm:spPr/>
      <dgm:t>
        <a:bodyPr/>
        <a:lstStyle/>
        <a:p>
          <a:endParaRPr lang="en-US"/>
        </a:p>
      </dgm:t>
    </dgm:pt>
    <dgm:pt modelId="{B0225359-D635-44ED-8036-732BCFB0B26C}" type="sibTrans" cxnId="{162FAB3D-83AA-4D7E-A855-C0E5EB733668}">
      <dgm:prSet/>
      <dgm:spPr/>
      <dgm:t>
        <a:bodyPr/>
        <a:lstStyle/>
        <a:p>
          <a:endParaRPr lang="en-US"/>
        </a:p>
      </dgm:t>
    </dgm:pt>
    <dgm:pt modelId="{AEFEB73A-C29C-41DE-A50D-D12CA078B48A}">
      <dgm:prSet phldrT="[Text]"/>
      <dgm:spPr/>
      <dgm:t>
        <a:bodyPr/>
        <a:lstStyle/>
        <a:p>
          <a:r>
            <a:rPr lang="en-US" dirty="0" smtClean="0"/>
            <a:t>Distribution of Components</a:t>
          </a:r>
          <a:endParaRPr lang="en-US" dirty="0"/>
        </a:p>
      </dgm:t>
    </dgm:pt>
    <dgm:pt modelId="{9AAA5B58-0E89-4661-B049-59927DB473F6}" type="parTrans" cxnId="{6545F36C-1EBF-47DB-96B2-A3C4DDAEE5D7}">
      <dgm:prSet/>
      <dgm:spPr/>
      <dgm:t>
        <a:bodyPr/>
        <a:lstStyle/>
        <a:p>
          <a:endParaRPr lang="en-US"/>
        </a:p>
      </dgm:t>
    </dgm:pt>
    <dgm:pt modelId="{43D3941E-684E-4A89-B193-903DC9B38927}" type="sibTrans" cxnId="{6545F36C-1EBF-47DB-96B2-A3C4DDAEE5D7}">
      <dgm:prSet/>
      <dgm:spPr/>
      <dgm:t>
        <a:bodyPr/>
        <a:lstStyle/>
        <a:p>
          <a:endParaRPr lang="en-US"/>
        </a:p>
      </dgm:t>
    </dgm:pt>
    <dgm:pt modelId="{40276349-D4D4-477D-AAF2-6F8008FBF367}">
      <dgm:prSet phldrT="[Text]"/>
      <dgm:spPr/>
      <dgm:t>
        <a:bodyPr/>
        <a:lstStyle/>
        <a:p>
          <a:r>
            <a:rPr lang="en-US" dirty="0" smtClean="0"/>
            <a:t>Error and Exception Handling and Fault Tolerance</a:t>
          </a:r>
          <a:endParaRPr lang="en-US" dirty="0"/>
        </a:p>
      </dgm:t>
    </dgm:pt>
    <dgm:pt modelId="{73ED5DB6-961C-4D11-BD7C-2A58DDFF8BBB}" type="parTrans" cxnId="{7F0A6A10-9E20-42FE-916E-1B047C6F841F}">
      <dgm:prSet/>
      <dgm:spPr/>
      <dgm:t>
        <a:bodyPr/>
        <a:lstStyle/>
        <a:p>
          <a:endParaRPr lang="en-US"/>
        </a:p>
      </dgm:t>
    </dgm:pt>
    <dgm:pt modelId="{4EF134B1-D8A4-4DE2-8C3D-07116BD98C9B}" type="sibTrans" cxnId="{7F0A6A10-9E20-42FE-916E-1B047C6F841F}">
      <dgm:prSet/>
      <dgm:spPr/>
      <dgm:t>
        <a:bodyPr/>
        <a:lstStyle/>
        <a:p>
          <a:endParaRPr lang="en-US"/>
        </a:p>
      </dgm:t>
    </dgm:pt>
    <dgm:pt modelId="{6FEBCB6B-20FD-4A26-B4AF-DD50F1891DA4}">
      <dgm:prSet phldrT="[Text]"/>
      <dgm:spPr/>
      <dgm:t>
        <a:bodyPr/>
        <a:lstStyle/>
        <a:p>
          <a:r>
            <a:rPr lang="en-US" dirty="0" smtClean="0"/>
            <a:t>Interaction and Presentation</a:t>
          </a:r>
        </a:p>
      </dgm:t>
    </dgm:pt>
    <dgm:pt modelId="{7B0B26E6-17CA-46A3-AE73-48933552B443}" type="parTrans" cxnId="{5AE5D5AC-BA25-471A-A889-D8C8908F2D1C}">
      <dgm:prSet/>
      <dgm:spPr/>
      <dgm:t>
        <a:bodyPr/>
        <a:lstStyle/>
        <a:p>
          <a:endParaRPr lang="en-US"/>
        </a:p>
      </dgm:t>
    </dgm:pt>
    <dgm:pt modelId="{F92D111E-2008-4130-8769-2513339B0A07}" type="sibTrans" cxnId="{5AE5D5AC-BA25-471A-A889-D8C8908F2D1C}">
      <dgm:prSet/>
      <dgm:spPr/>
      <dgm:t>
        <a:bodyPr/>
        <a:lstStyle/>
        <a:p>
          <a:endParaRPr lang="en-US"/>
        </a:p>
      </dgm:t>
    </dgm:pt>
    <dgm:pt modelId="{19DF8960-488F-4B97-8B9E-411F7DA10325}">
      <dgm:prSet phldrT="[Text]"/>
      <dgm:spPr/>
      <dgm:t>
        <a:bodyPr/>
        <a:lstStyle/>
        <a:p>
          <a:r>
            <a:rPr lang="en-US" dirty="0" smtClean="0"/>
            <a:t>Security</a:t>
          </a:r>
        </a:p>
      </dgm:t>
    </dgm:pt>
    <dgm:pt modelId="{3CBF1032-024F-48EC-A60A-50B231287025}" type="parTrans" cxnId="{AD81B4FB-B069-4068-AAF3-6AF2C38BFED7}">
      <dgm:prSet/>
      <dgm:spPr/>
      <dgm:t>
        <a:bodyPr/>
        <a:lstStyle/>
        <a:p>
          <a:endParaRPr lang="en-US"/>
        </a:p>
      </dgm:t>
    </dgm:pt>
    <dgm:pt modelId="{E6F902C5-A5B0-4600-B514-4CC9EDE971D7}" type="sibTrans" cxnId="{AD81B4FB-B069-4068-AAF3-6AF2C38BFED7}">
      <dgm:prSet/>
      <dgm:spPr/>
      <dgm:t>
        <a:bodyPr/>
        <a:lstStyle/>
        <a:p>
          <a:endParaRPr lang="en-US"/>
        </a:p>
      </dgm:t>
    </dgm:pt>
    <dgm:pt modelId="{35CE9567-EFE3-4BD0-897F-9F30A58F3867}" type="pres">
      <dgm:prSet presAssocID="{F41AD57A-2109-417C-9ADF-26038A6CAAAD}" presName="Name0" presStyleCnt="0">
        <dgm:presLayoutVars>
          <dgm:chMax val="7"/>
          <dgm:chPref val="7"/>
          <dgm:dir/>
        </dgm:presLayoutVars>
      </dgm:prSet>
      <dgm:spPr/>
      <dgm:t>
        <a:bodyPr/>
        <a:lstStyle/>
        <a:p>
          <a:endParaRPr lang="en-US"/>
        </a:p>
      </dgm:t>
    </dgm:pt>
    <dgm:pt modelId="{DD932269-56A9-43F3-A5AF-E9F6180D3618}" type="pres">
      <dgm:prSet presAssocID="{F41AD57A-2109-417C-9ADF-26038A6CAAAD}" presName="Name1" presStyleCnt="0"/>
      <dgm:spPr/>
      <dgm:t>
        <a:bodyPr/>
        <a:lstStyle/>
        <a:p>
          <a:endParaRPr lang="en-US"/>
        </a:p>
      </dgm:t>
    </dgm:pt>
    <dgm:pt modelId="{64841BF2-D480-4ED2-9C68-C4E4126FE79B}" type="pres">
      <dgm:prSet presAssocID="{F41AD57A-2109-417C-9ADF-26038A6CAAAD}" presName="cycle" presStyleCnt="0"/>
      <dgm:spPr/>
      <dgm:t>
        <a:bodyPr/>
        <a:lstStyle/>
        <a:p>
          <a:endParaRPr lang="en-US"/>
        </a:p>
      </dgm:t>
    </dgm:pt>
    <dgm:pt modelId="{C4C94158-DF35-455E-9074-88BFE5E9D005}" type="pres">
      <dgm:prSet presAssocID="{F41AD57A-2109-417C-9ADF-26038A6CAAAD}" presName="srcNode" presStyleLbl="node1" presStyleIdx="0" presStyleCnt="7"/>
      <dgm:spPr/>
      <dgm:t>
        <a:bodyPr/>
        <a:lstStyle/>
        <a:p>
          <a:endParaRPr lang="en-US"/>
        </a:p>
      </dgm:t>
    </dgm:pt>
    <dgm:pt modelId="{B5B6A8FC-9E40-4EC8-8761-4FA4F7871D34}" type="pres">
      <dgm:prSet presAssocID="{F41AD57A-2109-417C-9ADF-26038A6CAAAD}" presName="conn" presStyleLbl="parChTrans1D2" presStyleIdx="0" presStyleCnt="1"/>
      <dgm:spPr/>
      <dgm:t>
        <a:bodyPr/>
        <a:lstStyle/>
        <a:p>
          <a:endParaRPr lang="en-US"/>
        </a:p>
      </dgm:t>
    </dgm:pt>
    <dgm:pt modelId="{08A58D9F-8197-4B74-8AE7-620282D6A341}" type="pres">
      <dgm:prSet presAssocID="{F41AD57A-2109-417C-9ADF-26038A6CAAAD}" presName="extraNode" presStyleLbl="node1" presStyleIdx="0" presStyleCnt="7"/>
      <dgm:spPr/>
      <dgm:t>
        <a:bodyPr/>
        <a:lstStyle/>
        <a:p>
          <a:endParaRPr lang="en-US"/>
        </a:p>
      </dgm:t>
    </dgm:pt>
    <dgm:pt modelId="{6C4CC748-19FA-4605-9FB8-977E1B4C2C5A}" type="pres">
      <dgm:prSet presAssocID="{F41AD57A-2109-417C-9ADF-26038A6CAAAD}" presName="dstNode" presStyleLbl="node1" presStyleIdx="0" presStyleCnt="7"/>
      <dgm:spPr/>
      <dgm:t>
        <a:bodyPr/>
        <a:lstStyle/>
        <a:p>
          <a:endParaRPr lang="en-US"/>
        </a:p>
      </dgm:t>
    </dgm:pt>
    <dgm:pt modelId="{7467AC30-CFD1-43BB-BB67-BB5FC01C820D}" type="pres">
      <dgm:prSet presAssocID="{DCF63AFD-F884-45D6-8076-CB32255664F5}" presName="text_1" presStyleLbl="node1" presStyleIdx="0" presStyleCnt="7">
        <dgm:presLayoutVars>
          <dgm:bulletEnabled val="1"/>
        </dgm:presLayoutVars>
      </dgm:prSet>
      <dgm:spPr/>
      <dgm:t>
        <a:bodyPr/>
        <a:lstStyle/>
        <a:p>
          <a:endParaRPr lang="en-US"/>
        </a:p>
      </dgm:t>
    </dgm:pt>
    <dgm:pt modelId="{9780727C-26C3-41BF-92BF-0D05895CFAD3}" type="pres">
      <dgm:prSet presAssocID="{DCF63AFD-F884-45D6-8076-CB32255664F5}" presName="accent_1" presStyleCnt="0"/>
      <dgm:spPr/>
      <dgm:t>
        <a:bodyPr/>
        <a:lstStyle/>
        <a:p>
          <a:endParaRPr lang="en-US"/>
        </a:p>
      </dgm:t>
    </dgm:pt>
    <dgm:pt modelId="{1A734F29-E281-4164-9F4F-355926DC5D31}" type="pres">
      <dgm:prSet presAssocID="{DCF63AFD-F884-45D6-8076-CB32255664F5}" presName="accentRepeatNode" presStyleLbl="solidFgAcc1" presStyleIdx="0" presStyleCnt="7"/>
      <dgm:spPr/>
      <dgm:t>
        <a:bodyPr/>
        <a:lstStyle/>
        <a:p>
          <a:endParaRPr lang="en-US"/>
        </a:p>
      </dgm:t>
    </dgm:pt>
    <dgm:pt modelId="{A1A89331-6BE5-42B5-9898-E86C63E0CC33}" type="pres">
      <dgm:prSet presAssocID="{E3592D62-1F44-40C4-8139-433017CC6844}" presName="text_2" presStyleLbl="node1" presStyleIdx="1" presStyleCnt="7">
        <dgm:presLayoutVars>
          <dgm:bulletEnabled val="1"/>
        </dgm:presLayoutVars>
      </dgm:prSet>
      <dgm:spPr/>
      <dgm:t>
        <a:bodyPr/>
        <a:lstStyle/>
        <a:p>
          <a:endParaRPr lang="en-US"/>
        </a:p>
      </dgm:t>
    </dgm:pt>
    <dgm:pt modelId="{0A57FF10-2BB5-4229-BACE-18975F256658}" type="pres">
      <dgm:prSet presAssocID="{E3592D62-1F44-40C4-8139-433017CC6844}" presName="accent_2" presStyleCnt="0"/>
      <dgm:spPr/>
      <dgm:t>
        <a:bodyPr/>
        <a:lstStyle/>
        <a:p>
          <a:endParaRPr lang="en-US"/>
        </a:p>
      </dgm:t>
    </dgm:pt>
    <dgm:pt modelId="{EAA3CF6E-1567-456B-9BCB-11FD255BC022}" type="pres">
      <dgm:prSet presAssocID="{E3592D62-1F44-40C4-8139-433017CC6844}" presName="accentRepeatNode" presStyleLbl="solidFgAcc1" presStyleIdx="1" presStyleCnt="7"/>
      <dgm:spPr/>
      <dgm:t>
        <a:bodyPr/>
        <a:lstStyle/>
        <a:p>
          <a:endParaRPr lang="en-US"/>
        </a:p>
      </dgm:t>
    </dgm:pt>
    <dgm:pt modelId="{A9E50D46-0C29-4379-802D-E6463394D4EA}" type="pres">
      <dgm:prSet presAssocID="{58990167-326C-4ECE-9343-390232D39872}" presName="text_3" presStyleLbl="node1" presStyleIdx="2" presStyleCnt="7">
        <dgm:presLayoutVars>
          <dgm:bulletEnabled val="1"/>
        </dgm:presLayoutVars>
      </dgm:prSet>
      <dgm:spPr/>
      <dgm:t>
        <a:bodyPr/>
        <a:lstStyle/>
        <a:p>
          <a:endParaRPr lang="en-US"/>
        </a:p>
      </dgm:t>
    </dgm:pt>
    <dgm:pt modelId="{C11CE628-888D-41A2-87EE-5AF1D6BEA65B}" type="pres">
      <dgm:prSet presAssocID="{58990167-326C-4ECE-9343-390232D39872}" presName="accent_3" presStyleCnt="0"/>
      <dgm:spPr/>
      <dgm:t>
        <a:bodyPr/>
        <a:lstStyle/>
        <a:p>
          <a:endParaRPr lang="en-US"/>
        </a:p>
      </dgm:t>
    </dgm:pt>
    <dgm:pt modelId="{25433126-038D-43C4-8C10-A2EB94876CD2}" type="pres">
      <dgm:prSet presAssocID="{58990167-326C-4ECE-9343-390232D39872}" presName="accentRepeatNode" presStyleLbl="solidFgAcc1" presStyleIdx="2" presStyleCnt="7"/>
      <dgm:spPr/>
      <dgm:t>
        <a:bodyPr/>
        <a:lstStyle/>
        <a:p>
          <a:endParaRPr lang="en-US"/>
        </a:p>
      </dgm:t>
    </dgm:pt>
    <dgm:pt modelId="{24DB0D56-A102-44CD-B3A2-7393B847F776}" type="pres">
      <dgm:prSet presAssocID="{AEFEB73A-C29C-41DE-A50D-D12CA078B48A}" presName="text_4" presStyleLbl="node1" presStyleIdx="3" presStyleCnt="7">
        <dgm:presLayoutVars>
          <dgm:bulletEnabled val="1"/>
        </dgm:presLayoutVars>
      </dgm:prSet>
      <dgm:spPr/>
      <dgm:t>
        <a:bodyPr/>
        <a:lstStyle/>
        <a:p>
          <a:endParaRPr lang="en-US"/>
        </a:p>
      </dgm:t>
    </dgm:pt>
    <dgm:pt modelId="{D361309B-4983-4B48-834C-432A607E1FD9}" type="pres">
      <dgm:prSet presAssocID="{AEFEB73A-C29C-41DE-A50D-D12CA078B48A}" presName="accent_4" presStyleCnt="0"/>
      <dgm:spPr/>
      <dgm:t>
        <a:bodyPr/>
        <a:lstStyle/>
        <a:p>
          <a:endParaRPr lang="en-US"/>
        </a:p>
      </dgm:t>
    </dgm:pt>
    <dgm:pt modelId="{6DFD1686-7D33-4111-9869-65E5A377F50A}" type="pres">
      <dgm:prSet presAssocID="{AEFEB73A-C29C-41DE-A50D-D12CA078B48A}" presName="accentRepeatNode" presStyleLbl="solidFgAcc1" presStyleIdx="3" presStyleCnt="7"/>
      <dgm:spPr/>
      <dgm:t>
        <a:bodyPr/>
        <a:lstStyle/>
        <a:p>
          <a:endParaRPr lang="en-US"/>
        </a:p>
      </dgm:t>
    </dgm:pt>
    <dgm:pt modelId="{55ADE1FD-AB9D-480B-B721-2FC04C8DA66D}" type="pres">
      <dgm:prSet presAssocID="{40276349-D4D4-477D-AAF2-6F8008FBF367}" presName="text_5" presStyleLbl="node1" presStyleIdx="4" presStyleCnt="7">
        <dgm:presLayoutVars>
          <dgm:bulletEnabled val="1"/>
        </dgm:presLayoutVars>
      </dgm:prSet>
      <dgm:spPr/>
      <dgm:t>
        <a:bodyPr/>
        <a:lstStyle/>
        <a:p>
          <a:endParaRPr lang="en-US"/>
        </a:p>
      </dgm:t>
    </dgm:pt>
    <dgm:pt modelId="{3133D201-6260-44C6-AA54-D06E2C0063E9}" type="pres">
      <dgm:prSet presAssocID="{40276349-D4D4-477D-AAF2-6F8008FBF367}" presName="accent_5" presStyleCnt="0"/>
      <dgm:spPr/>
      <dgm:t>
        <a:bodyPr/>
        <a:lstStyle/>
        <a:p>
          <a:endParaRPr lang="en-US"/>
        </a:p>
      </dgm:t>
    </dgm:pt>
    <dgm:pt modelId="{B419F274-4A62-4721-B804-6E8079BED1D9}" type="pres">
      <dgm:prSet presAssocID="{40276349-D4D4-477D-AAF2-6F8008FBF367}" presName="accentRepeatNode" presStyleLbl="solidFgAcc1" presStyleIdx="4" presStyleCnt="7"/>
      <dgm:spPr/>
      <dgm:t>
        <a:bodyPr/>
        <a:lstStyle/>
        <a:p>
          <a:endParaRPr lang="en-US"/>
        </a:p>
      </dgm:t>
    </dgm:pt>
    <dgm:pt modelId="{BFFDB3E6-205B-4CE6-9453-9011482AAFF1}" type="pres">
      <dgm:prSet presAssocID="{6FEBCB6B-20FD-4A26-B4AF-DD50F1891DA4}" presName="text_6" presStyleLbl="node1" presStyleIdx="5" presStyleCnt="7">
        <dgm:presLayoutVars>
          <dgm:bulletEnabled val="1"/>
        </dgm:presLayoutVars>
      </dgm:prSet>
      <dgm:spPr/>
      <dgm:t>
        <a:bodyPr/>
        <a:lstStyle/>
        <a:p>
          <a:endParaRPr lang="en-US"/>
        </a:p>
      </dgm:t>
    </dgm:pt>
    <dgm:pt modelId="{10A801C4-6AE0-4537-981F-1A2B23E8E330}" type="pres">
      <dgm:prSet presAssocID="{6FEBCB6B-20FD-4A26-B4AF-DD50F1891DA4}" presName="accent_6" presStyleCnt="0"/>
      <dgm:spPr/>
      <dgm:t>
        <a:bodyPr/>
        <a:lstStyle/>
        <a:p>
          <a:endParaRPr lang="en-US"/>
        </a:p>
      </dgm:t>
    </dgm:pt>
    <dgm:pt modelId="{CE7FE799-70C0-43BA-B7B2-8740B49E6F11}" type="pres">
      <dgm:prSet presAssocID="{6FEBCB6B-20FD-4A26-B4AF-DD50F1891DA4}" presName="accentRepeatNode" presStyleLbl="solidFgAcc1" presStyleIdx="5" presStyleCnt="7"/>
      <dgm:spPr/>
      <dgm:t>
        <a:bodyPr/>
        <a:lstStyle/>
        <a:p>
          <a:endParaRPr lang="en-US"/>
        </a:p>
      </dgm:t>
    </dgm:pt>
    <dgm:pt modelId="{FAD66E26-A6A0-4206-8610-AF15A9D8E51A}" type="pres">
      <dgm:prSet presAssocID="{19DF8960-488F-4B97-8B9E-411F7DA10325}" presName="text_7" presStyleLbl="node1" presStyleIdx="6" presStyleCnt="7">
        <dgm:presLayoutVars>
          <dgm:bulletEnabled val="1"/>
        </dgm:presLayoutVars>
      </dgm:prSet>
      <dgm:spPr/>
      <dgm:t>
        <a:bodyPr/>
        <a:lstStyle/>
        <a:p>
          <a:endParaRPr lang="en-US"/>
        </a:p>
      </dgm:t>
    </dgm:pt>
    <dgm:pt modelId="{1A0CB0C7-8994-49F0-BD8C-34DD6FB4A73F}" type="pres">
      <dgm:prSet presAssocID="{19DF8960-488F-4B97-8B9E-411F7DA10325}" presName="accent_7" presStyleCnt="0"/>
      <dgm:spPr/>
      <dgm:t>
        <a:bodyPr/>
        <a:lstStyle/>
        <a:p>
          <a:endParaRPr lang="en-US"/>
        </a:p>
      </dgm:t>
    </dgm:pt>
    <dgm:pt modelId="{E22E928C-5E08-4EA5-897E-BE6F17AE45E6}" type="pres">
      <dgm:prSet presAssocID="{19DF8960-488F-4B97-8B9E-411F7DA10325}" presName="accentRepeatNode" presStyleLbl="solidFgAcc1" presStyleIdx="6" presStyleCnt="7"/>
      <dgm:spPr/>
      <dgm:t>
        <a:bodyPr/>
        <a:lstStyle/>
        <a:p>
          <a:endParaRPr lang="en-US"/>
        </a:p>
      </dgm:t>
    </dgm:pt>
  </dgm:ptLst>
  <dgm:cxnLst>
    <dgm:cxn modelId="{28845FC9-A186-4E1C-A263-8A5E8728C6C3}" type="presOf" srcId="{6FEBCB6B-20FD-4A26-B4AF-DD50F1891DA4}" destId="{BFFDB3E6-205B-4CE6-9453-9011482AAFF1}" srcOrd="0" destOrd="0" presId="urn:microsoft.com/office/officeart/2008/layout/VerticalCurvedList"/>
    <dgm:cxn modelId="{F4408EE1-31DA-42F7-BD5F-A0DC2032EDB3}" type="presOf" srcId="{E3592D62-1F44-40C4-8139-433017CC6844}" destId="{A1A89331-6BE5-42B5-9898-E86C63E0CC33}" srcOrd="0" destOrd="0" presId="urn:microsoft.com/office/officeart/2008/layout/VerticalCurvedList"/>
    <dgm:cxn modelId="{AD81B4FB-B069-4068-AAF3-6AF2C38BFED7}" srcId="{F41AD57A-2109-417C-9ADF-26038A6CAAAD}" destId="{19DF8960-488F-4B97-8B9E-411F7DA10325}" srcOrd="6" destOrd="0" parTransId="{3CBF1032-024F-48EC-A60A-50B231287025}" sibTransId="{E6F902C5-A5B0-4600-B514-4CC9EDE971D7}"/>
    <dgm:cxn modelId="{262C558C-C5FB-4D55-A132-44E3469F4C6C}" srcId="{F41AD57A-2109-417C-9ADF-26038A6CAAAD}" destId="{E3592D62-1F44-40C4-8139-433017CC6844}" srcOrd="1" destOrd="0" parTransId="{20E959BB-FCF6-41B1-B4CF-4AC6BA35412B}" sibTransId="{98922816-F9B2-422F-B5A1-BCFB0981B826}"/>
    <dgm:cxn modelId="{BDFF6BA5-DE26-4FE1-8C48-3A7D548DB639}" type="presOf" srcId="{58990167-326C-4ECE-9343-390232D39872}" destId="{A9E50D46-0C29-4379-802D-E6463394D4EA}" srcOrd="0" destOrd="0" presId="urn:microsoft.com/office/officeart/2008/layout/VerticalCurvedList"/>
    <dgm:cxn modelId="{5AE5D5AC-BA25-471A-A889-D8C8908F2D1C}" srcId="{F41AD57A-2109-417C-9ADF-26038A6CAAAD}" destId="{6FEBCB6B-20FD-4A26-B4AF-DD50F1891DA4}" srcOrd="5" destOrd="0" parTransId="{7B0B26E6-17CA-46A3-AE73-48933552B443}" sibTransId="{F92D111E-2008-4130-8769-2513339B0A07}"/>
    <dgm:cxn modelId="{BC3919C3-E94D-4694-998D-CB747112044F}" srcId="{F41AD57A-2109-417C-9ADF-26038A6CAAAD}" destId="{DCF63AFD-F884-45D6-8076-CB32255664F5}" srcOrd="0" destOrd="0" parTransId="{7AA61CE4-56AB-4F77-B3C1-85BD8F0D8D0A}" sibTransId="{F53273FA-315C-4138-8282-536746E4528F}"/>
    <dgm:cxn modelId="{4177FBBE-1416-419E-A8C7-59F72E0AE8AD}" type="presOf" srcId="{F41AD57A-2109-417C-9ADF-26038A6CAAAD}" destId="{35CE9567-EFE3-4BD0-897F-9F30A58F3867}" srcOrd="0" destOrd="0" presId="urn:microsoft.com/office/officeart/2008/layout/VerticalCurvedList"/>
    <dgm:cxn modelId="{162FAB3D-83AA-4D7E-A855-C0E5EB733668}" srcId="{F41AD57A-2109-417C-9ADF-26038A6CAAAD}" destId="{58990167-326C-4ECE-9343-390232D39872}" srcOrd="2" destOrd="0" parTransId="{BC919E2B-A79C-4EF0-B088-7B490DF8AA78}" sibTransId="{B0225359-D635-44ED-8036-732BCFB0B26C}"/>
    <dgm:cxn modelId="{7F0A6A10-9E20-42FE-916E-1B047C6F841F}" srcId="{F41AD57A-2109-417C-9ADF-26038A6CAAAD}" destId="{40276349-D4D4-477D-AAF2-6F8008FBF367}" srcOrd="4" destOrd="0" parTransId="{73ED5DB6-961C-4D11-BD7C-2A58DDFF8BBB}" sibTransId="{4EF134B1-D8A4-4DE2-8C3D-07116BD98C9B}"/>
    <dgm:cxn modelId="{77813CF5-5BA4-4766-B3DA-E7DC6C1F0620}" type="presOf" srcId="{F53273FA-315C-4138-8282-536746E4528F}" destId="{B5B6A8FC-9E40-4EC8-8761-4FA4F7871D34}" srcOrd="0" destOrd="0" presId="urn:microsoft.com/office/officeart/2008/layout/VerticalCurvedList"/>
    <dgm:cxn modelId="{6545F36C-1EBF-47DB-96B2-A3C4DDAEE5D7}" srcId="{F41AD57A-2109-417C-9ADF-26038A6CAAAD}" destId="{AEFEB73A-C29C-41DE-A50D-D12CA078B48A}" srcOrd="3" destOrd="0" parTransId="{9AAA5B58-0E89-4661-B049-59927DB473F6}" sibTransId="{43D3941E-684E-4A89-B193-903DC9B38927}"/>
    <dgm:cxn modelId="{5E115D5A-5CD1-43DE-9CAA-3C27DC93A87C}" type="presOf" srcId="{40276349-D4D4-477D-AAF2-6F8008FBF367}" destId="{55ADE1FD-AB9D-480B-B721-2FC04C8DA66D}" srcOrd="0" destOrd="0" presId="urn:microsoft.com/office/officeart/2008/layout/VerticalCurvedList"/>
    <dgm:cxn modelId="{17FECD03-8513-4209-BDB9-78BD47B30D3A}" type="presOf" srcId="{DCF63AFD-F884-45D6-8076-CB32255664F5}" destId="{7467AC30-CFD1-43BB-BB67-BB5FC01C820D}" srcOrd="0" destOrd="0" presId="urn:microsoft.com/office/officeart/2008/layout/VerticalCurvedList"/>
    <dgm:cxn modelId="{64DC781B-FF98-4321-98E9-9B297DD19D27}" type="presOf" srcId="{19DF8960-488F-4B97-8B9E-411F7DA10325}" destId="{FAD66E26-A6A0-4206-8610-AF15A9D8E51A}" srcOrd="0" destOrd="0" presId="urn:microsoft.com/office/officeart/2008/layout/VerticalCurvedList"/>
    <dgm:cxn modelId="{AE1C1B55-7D22-4AF7-8795-8126D9E5BA66}" type="presOf" srcId="{AEFEB73A-C29C-41DE-A50D-D12CA078B48A}" destId="{24DB0D56-A102-44CD-B3A2-7393B847F776}" srcOrd="0" destOrd="0" presId="urn:microsoft.com/office/officeart/2008/layout/VerticalCurvedList"/>
    <dgm:cxn modelId="{575BFF96-1FF9-452C-93D4-E8E252356813}" type="presParOf" srcId="{35CE9567-EFE3-4BD0-897F-9F30A58F3867}" destId="{DD932269-56A9-43F3-A5AF-E9F6180D3618}" srcOrd="0" destOrd="0" presId="urn:microsoft.com/office/officeart/2008/layout/VerticalCurvedList"/>
    <dgm:cxn modelId="{F5DC4A07-2F52-4ACD-8376-C7BA6BE1FDB4}" type="presParOf" srcId="{DD932269-56A9-43F3-A5AF-E9F6180D3618}" destId="{64841BF2-D480-4ED2-9C68-C4E4126FE79B}" srcOrd="0" destOrd="0" presId="urn:microsoft.com/office/officeart/2008/layout/VerticalCurvedList"/>
    <dgm:cxn modelId="{C460D903-AE92-4598-BAE4-07AE9A4B33D0}" type="presParOf" srcId="{64841BF2-D480-4ED2-9C68-C4E4126FE79B}" destId="{C4C94158-DF35-455E-9074-88BFE5E9D005}" srcOrd="0" destOrd="0" presId="urn:microsoft.com/office/officeart/2008/layout/VerticalCurvedList"/>
    <dgm:cxn modelId="{653E6656-7B76-4B21-A41D-613421C25E08}" type="presParOf" srcId="{64841BF2-D480-4ED2-9C68-C4E4126FE79B}" destId="{B5B6A8FC-9E40-4EC8-8761-4FA4F7871D34}" srcOrd="1" destOrd="0" presId="urn:microsoft.com/office/officeart/2008/layout/VerticalCurvedList"/>
    <dgm:cxn modelId="{F0E304F6-C2C1-4158-84E1-E484A562B608}" type="presParOf" srcId="{64841BF2-D480-4ED2-9C68-C4E4126FE79B}" destId="{08A58D9F-8197-4B74-8AE7-620282D6A341}" srcOrd="2" destOrd="0" presId="urn:microsoft.com/office/officeart/2008/layout/VerticalCurvedList"/>
    <dgm:cxn modelId="{43B5AE2C-6A66-47E2-B273-02E3BD15B47C}" type="presParOf" srcId="{64841BF2-D480-4ED2-9C68-C4E4126FE79B}" destId="{6C4CC748-19FA-4605-9FB8-977E1B4C2C5A}" srcOrd="3" destOrd="0" presId="urn:microsoft.com/office/officeart/2008/layout/VerticalCurvedList"/>
    <dgm:cxn modelId="{4D543964-D9FE-459B-9158-0DE37447C306}" type="presParOf" srcId="{DD932269-56A9-43F3-A5AF-E9F6180D3618}" destId="{7467AC30-CFD1-43BB-BB67-BB5FC01C820D}" srcOrd="1" destOrd="0" presId="urn:microsoft.com/office/officeart/2008/layout/VerticalCurvedList"/>
    <dgm:cxn modelId="{E0D9EC71-1693-44D5-87FE-74DDD52D75FC}" type="presParOf" srcId="{DD932269-56A9-43F3-A5AF-E9F6180D3618}" destId="{9780727C-26C3-41BF-92BF-0D05895CFAD3}" srcOrd="2" destOrd="0" presId="urn:microsoft.com/office/officeart/2008/layout/VerticalCurvedList"/>
    <dgm:cxn modelId="{600B2E71-FD88-4E6E-8EB4-D25AA72E944F}" type="presParOf" srcId="{9780727C-26C3-41BF-92BF-0D05895CFAD3}" destId="{1A734F29-E281-4164-9F4F-355926DC5D31}" srcOrd="0" destOrd="0" presId="urn:microsoft.com/office/officeart/2008/layout/VerticalCurvedList"/>
    <dgm:cxn modelId="{474BEE8F-B171-4F7B-995E-16997A607388}" type="presParOf" srcId="{DD932269-56A9-43F3-A5AF-E9F6180D3618}" destId="{A1A89331-6BE5-42B5-9898-E86C63E0CC33}" srcOrd="3" destOrd="0" presId="urn:microsoft.com/office/officeart/2008/layout/VerticalCurvedList"/>
    <dgm:cxn modelId="{9178CA67-0279-4E3F-9168-8A3A8EB6105C}" type="presParOf" srcId="{DD932269-56A9-43F3-A5AF-E9F6180D3618}" destId="{0A57FF10-2BB5-4229-BACE-18975F256658}" srcOrd="4" destOrd="0" presId="urn:microsoft.com/office/officeart/2008/layout/VerticalCurvedList"/>
    <dgm:cxn modelId="{248A0C22-A649-4C1F-A209-49D9F062344A}" type="presParOf" srcId="{0A57FF10-2BB5-4229-BACE-18975F256658}" destId="{EAA3CF6E-1567-456B-9BCB-11FD255BC022}" srcOrd="0" destOrd="0" presId="urn:microsoft.com/office/officeart/2008/layout/VerticalCurvedList"/>
    <dgm:cxn modelId="{FBBF867F-4DE2-4B76-978F-6B652E19B23C}" type="presParOf" srcId="{DD932269-56A9-43F3-A5AF-E9F6180D3618}" destId="{A9E50D46-0C29-4379-802D-E6463394D4EA}" srcOrd="5" destOrd="0" presId="urn:microsoft.com/office/officeart/2008/layout/VerticalCurvedList"/>
    <dgm:cxn modelId="{816AD87B-CD01-4630-BBEC-B2574323F8B3}" type="presParOf" srcId="{DD932269-56A9-43F3-A5AF-E9F6180D3618}" destId="{C11CE628-888D-41A2-87EE-5AF1D6BEA65B}" srcOrd="6" destOrd="0" presId="urn:microsoft.com/office/officeart/2008/layout/VerticalCurvedList"/>
    <dgm:cxn modelId="{D8A0F92E-A6AB-4CC0-8080-8DADE9DD70D8}" type="presParOf" srcId="{C11CE628-888D-41A2-87EE-5AF1D6BEA65B}" destId="{25433126-038D-43C4-8C10-A2EB94876CD2}" srcOrd="0" destOrd="0" presId="urn:microsoft.com/office/officeart/2008/layout/VerticalCurvedList"/>
    <dgm:cxn modelId="{248A2AB5-B499-4E5E-96B4-BA82B443EBD5}" type="presParOf" srcId="{DD932269-56A9-43F3-A5AF-E9F6180D3618}" destId="{24DB0D56-A102-44CD-B3A2-7393B847F776}" srcOrd="7" destOrd="0" presId="urn:microsoft.com/office/officeart/2008/layout/VerticalCurvedList"/>
    <dgm:cxn modelId="{004D26CE-C1AB-4411-9E8F-CCF316002E0D}" type="presParOf" srcId="{DD932269-56A9-43F3-A5AF-E9F6180D3618}" destId="{D361309B-4983-4B48-834C-432A607E1FD9}" srcOrd="8" destOrd="0" presId="urn:microsoft.com/office/officeart/2008/layout/VerticalCurvedList"/>
    <dgm:cxn modelId="{F1B15A9D-7DFF-484A-B636-309307D62B87}" type="presParOf" srcId="{D361309B-4983-4B48-834C-432A607E1FD9}" destId="{6DFD1686-7D33-4111-9869-65E5A377F50A}" srcOrd="0" destOrd="0" presId="urn:microsoft.com/office/officeart/2008/layout/VerticalCurvedList"/>
    <dgm:cxn modelId="{5238193E-5B4C-4A90-BB23-DE3A036D2BA6}" type="presParOf" srcId="{DD932269-56A9-43F3-A5AF-E9F6180D3618}" destId="{55ADE1FD-AB9D-480B-B721-2FC04C8DA66D}" srcOrd="9" destOrd="0" presId="urn:microsoft.com/office/officeart/2008/layout/VerticalCurvedList"/>
    <dgm:cxn modelId="{8C72C4DA-8249-4A55-9580-91DFB52B220D}" type="presParOf" srcId="{DD932269-56A9-43F3-A5AF-E9F6180D3618}" destId="{3133D201-6260-44C6-AA54-D06E2C0063E9}" srcOrd="10" destOrd="0" presId="urn:microsoft.com/office/officeart/2008/layout/VerticalCurvedList"/>
    <dgm:cxn modelId="{A8DCB880-8B5E-45E5-B906-62479DBC710B}" type="presParOf" srcId="{3133D201-6260-44C6-AA54-D06E2C0063E9}" destId="{B419F274-4A62-4721-B804-6E8079BED1D9}" srcOrd="0" destOrd="0" presId="urn:microsoft.com/office/officeart/2008/layout/VerticalCurvedList"/>
    <dgm:cxn modelId="{33D5FEFF-E95D-45F6-964D-4C521A6F10D6}" type="presParOf" srcId="{DD932269-56A9-43F3-A5AF-E9F6180D3618}" destId="{BFFDB3E6-205B-4CE6-9453-9011482AAFF1}" srcOrd="11" destOrd="0" presId="urn:microsoft.com/office/officeart/2008/layout/VerticalCurvedList"/>
    <dgm:cxn modelId="{C97611FB-CADA-40C2-8B61-9E8A13C25B30}" type="presParOf" srcId="{DD932269-56A9-43F3-A5AF-E9F6180D3618}" destId="{10A801C4-6AE0-4537-981F-1A2B23E8E330}" srcOrd="12" destOrd="0" presId="urn:microsoft.com/office/officeart/2008/layout/VerticalCurvedList"/>
    <dgm:cxn modelId="{4456F681-41B6-4B68-8839-400CF7F818DC}" type="presParOf" srcId="{10A801C4-6AE0-4537-981F-1A2B23E8E330}" destId="{CE7FE799-70C0-43BA-B7B2-8740B49E6F11}" srcOrd="0" destOrd="0" presId="urn:microsoft.com/office/officeart/2008/layout/VerticalCurvedList"/>
    <dgm:cxn modelId="{57C96100-1DC7-42DC-8AFF-133B5FA032C2}" type="presParOf" srcId="{DD932269-56A9-43F3-A5AF-E9F6180D3618}" destId="{FAD66E26-A6A0-4206-8610-AF15A9D8E51A}" srcOrd="13" destOrd="0" presId="urn:microsoft.com/office/officeart/2008/layout/VerticalCurvedList"/>
    <dgm:cxn modelId="{4B818245-675A-4AB1-B675-623FB7FEA78E}" type="presParOf" srcId="{DD932269-56A9-43F3-A5AF-E9F6180D3618}" destId="{1A0CB0C7-8994-49F0-BD8C-34DD6FB4A73F}" srcOrd="14" destOrd="0" presId="urn:microsoft.com/office/officeart/2008/layout/VerticalCurvedList"/>
    <dgm:cxn modelId="{09EC5E0E-33CA-40D1-ACB5-145BEB01645A}" type="presParOf" srcId="{1A0CB0C7-8994-49F0-BD8C-34DD6FB4A73F}" destId="{E22E928C-5E08-4EA5-897E-BE6F17AE45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6A8FC-9E40-4EC8-8761-4FA4F7871D34}">
      <dsp:nvSpPr>
        <dsp:cNvPr id="0" name=""/>
        <dsp:cNvSpPr/>
      </dsp:nvSpPr>
      <dsp:spPr>
        <a:xfrm>
          <a:off x="-4556246" y="-698746"/>
          <a:ext cx="5428580" cy="5428580"/>
        </a:xfrm>
        <a:prstGeom prst="blockArc">
          <a:avLst>
            <a:gd name="adj1" fmla="val 18900000"/>
            <a:gd name="adj2" fmla="val 2700000"/>
            <a:gd name="adj3" fmla="val 39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67AC30-CFD1-43BB-BB67-BB5FC01C820D}">
      <dsp:nvSpPr>
        <dsp:cNvPr id="0" name=""/>
        <dsp:cNvSpPr/>
      </dsp:nvSpPr>
      <dsp:spPr>
        <a:xfrm>
          <a:off x="282780" y="183253"/>
          <a:ext cx="9217260" cy="3663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Concurrency</a:t>
          </a:r>
          <a:endParaRPr lang="en-US" sz="1900" kern="1200" dirty="0"/>
        </a:p>
      </dsp:txBody>
      <dsp:txXfrm>
        <a:off x="282780" y="183253"/>
        <a:ext cx="9217260" cy="366345"/>
      </dsp:txXfrm>
    </dsp:sp>
    <dsp:sp modelId="{1A734F29-E281-4164-9F4F-355926DC5D31}">
      <dsp:nvSpPr>
        <dsp:cNvPr id="0" name=""/>
        <dsp:cNvSpPr/>
      </dsp:nvSpPr>
      <dsp:spPr>
        <a:xfrm>
          <a:off x="53815" y="137460"/>
          <a:ext cx="457931" cy="4579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A89331-6BE5-42B5-9898-E86C63E0CC33}">
      <dsp:nvSpPr>
        <dsp:cNvPr id="0" name=""/>
        <dsp:cNvSpPr/>
      </dsp:nvSpPr>
      <dsp:spPr>
        <a:xfrm>
          <a:off x="614539" y="733093"/>
          <a:ext cx="8885501" cy="366345"/>
        </a:xfrm>
        <a:prstGeom prst="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Control and Handling of Events</a:t>
          </a:r>
          <a:endParaRPr lang="en-US" sz="1900" kern="1200" dirty="0"/>
        </a:p>
      </dsp:txBody>
      <dsp:txXfrm>
        <a:off x="614539" y="733093"/>
        <a:ext cx="8885501" cy="366345"/>
      </dsp:txXfrm>
    </dsp:sp>
    <dsp:sp modelId="{EAA3CF6E-1567-456B-9BCB-11FD255BC022}">
      <dsp:nvSpPr>
        <dsp:cNvPr id="0" name=""/>
        <dsp:cNvSpPr/>
      </dsp:nvSpPr>
      <dsp:spPr>
        <a:xfrm>
          <a:off x="385573" y="687300"/>
          <a:ext cx="457931" cy="457931"/>
        </a:xfrm>
        <a:prstGeom prst="ellipse">
          <a:avLst/>
        </a:prstGeom>
        <a:solidFill>
          <a:schemeClr val="lt1">
            <a:hueOff val="0"/>
            <a:satOff val="0"/>
            <a:lumOff val="0"/>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E50D46-0C29-4379-802D-E6463394D4EA}">
      <dsp:nvSpPr>
        <dsp:cNvPr id="0" name=""/>
        <dsp:cNvSpPr/>
      </dsp:nvSpPr>
      <dsp:spPr>
        <a:xfrm>
          <a:off x="796341" y="1282530"/>
          <a:ext cx="8703699" cy="366345"/>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Data Persistence</a:t>
          </a:r>
          <a:endParaRPr lang="en-US" sz="1900" kern="1200" dirty="0"/>
        </a:p>
      </dsp:txBody>
      <dsp:txXfrm>
        <a:off x="796341" y="1282530"/>
        <a:ext cx="8703699" cy="366345"/>
      </dsp:txXfrm>
    </dsp:sp>
    <dsp:sp modelId="{25433126-038D-43C4-8C10-A2EB94876CD2}">
      <dsp:nvSpPr>
        <dsp:cNvPr id="0" name=""/>
        <dsp:cNvSpPr/>
      </dsp:nvSpPr>
      <dsp:spPr>
        <a:xfrm>
          <a:off x="567375" y="1236737"/>
          <a:ext cx="457931" cy="457931"/>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DB0D56-A102-44CD-B3A2-7393B847F776}">
      <dsp:nvSpPr>
        <dsp:cNvPr id="0" name=""/>
        <dsp:cNvSpPr/>
      </dsp:nvSpPr>
      <dsp:spPr>
        <a:xfrm>
          <a:off x="854388" y="1832370"/>
          <a:ext cx="8645652" cy="366345"/>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Distribution of Components</a:t>
          </a:r>
          <a:endParaRPr lang="en-US" sz="1900" kern="1200" dirty="0"/>
        </a:p>
      </dsp:txBody>
      <dsp:txXfrm>
        <a:off x="854388" y="1832370"/>
        <a:ext cx="8645652" cy="366345"/>
      </dsp:txXfrm>
    </dsp:sp>
    <dsp:sp modelId="{6DFD1686-7D33-4111-9869-65E5A377F50A}">
      <dsp:nvSpPr>
        <dsp:cNvPr id="0" name=""/>
        <dsp:cNvSpPr/>
      </dsp:nvSpPr>
      <dsp:spPr>
        <a:xfrm>
          <a:off x="625423" y="1786577"/>
          <a:ext cx="457931" cy="457931"/>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ADE1FD-AB9D-480B-B721-2FC04C8DA66D}">
      <dsp:nvSpPr>
        <dsp:cNvPr id="0" name=""/>
        <dsp:cNvSpPr/>
      </dsp:nvSpPr>
      <dsp:spPr>
        <a:xfrm>
          <a:off x="796341" y="2382211"/>
          <a:ext cx="8703699" cy="366345"/>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Error and Exception Handling and Fault Tolerance</a:t>
          </a:r>
          <a:endParaRPr lang="en-US" sz="1900" kern="1200" dirty="0"/>
        </a:p>
      </dsp:txBody>
      <dsp:txXfrm>
        <a:off x="796341" y="2382211"/>
        <a:ext cx="8703699" cy="366345"/>
      </dsp:txXfrm>
    </dsp:sp>
    <dsp:sp modelId="{B419F274-4A62-4721-B804-6E8079BED1D9}">
      <dsp:nvSpPr>
        <dsp:cNvPr id="0" name=""/>
        <dsp:cNvSpPr/>
      </dsp:nvSpPr>
      <dsp:spPr>
        <a:xfrm>
          <a:off x="567375" y="2336418"/>
          <a:ext cx="457931" cy="457931"/>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FDB3E6-205B-4CE6-9453-9011482AAFF1}">
      <dsp:nvSpPr>
        <dsp:cNvPr id="0" name=""/>
        <dsp:cNvSpPr/>
      </dsp:nvSpPr>
      <dsp:spPr>
        <a:xfrm>
          <a:off x="614539" y="2931648"/>
          <a:ext cx="8885501" cy="366345"/>
        </a:xfrm>
        <a:prstGeom prst="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Interaction and Presentation</a:t>
          </a:r>
        </a:p>
      </dsp:txBody>
      <dsp:txXfrm>
        <a:off x="614539" y="2931648"/>
        <a:ext cx="8885501" cy="366345"/>
      </dsp:txXfrm>
    </dsp:sp>
    <dsp:sp modelId="{CE7FE799-70C0-43BA-B7B2-8740B49E6F11}">
      <dsp:nvSpPr>
        <dsp:cNvPr id="0" name=""/>
        <dsp:cNvSpPr/>
      </dsp:nvSpPr>
      <dsp:spPr>
        <a:xfrm>
          <a:off x="385573" y="2885855"/>
          <a:ext cx="457931" cy="457931"/>
        </a:xfrm>
        <a:prstGeom prst="ellipse">
          <a:avLst/>
        </a:prstGeom>
        <a:solidFill>
          <a:schemeClr val="lt1">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D66E26-A6A0-4206-8610-AF15A9D8E51A}">
      <dsp:nvSpPr>
        <dsp:cNvPr id="0" name=""/>
        <dsp:cNvSpPr/>
      </dsp:nvSpPr>
      <dsp:spPr>
        <a:xfrm>
          <a:off x="282780" y="3481488"/>
          <a:ext cx="9217260" cy="36634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78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Security</a:t>
          </a:r>
        </a:p>
      </dsp:txBody>
      <dsp:txXfrm>
        <a:off x="282780" y="3481488"/>
        <a:ext cx="9217260" cy="366345"/>
      </dsp:txXfrm>
    </dsp:sp>
    <dsp:sp modelId="{E22E928C-5E08-4EA5-897E-BE6F17AE45E6}">
      <dsp:nvSpPr>
        <dsp:cNvPr id="0" name=""/>
        <dsp:cNvSpPr/>
      </dsp:nvSpPr>
      <dsp:spPr>
        <a:xfrm>
          <a:off x="53815" y="3435695"/>
          <a:ext cx="457931" cy="45793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29FAC-6474-4E7B-9320-4A075542F5C8}" type="datetimeFigureOut">
              <a:rPr lang="id-ID" smtClean="0"/>
              <a:t>19/09/2017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75464-A47C-4E32-9572-4BD3CCDE0778}" type="slidenum">
              <a:rPr lang="id-ID" smtClean="0"/>
              <a:t>‹#›</a:t>
            </a:fld>
            <a:endParaRPr lang="id-ID"/>
          </a:p>
        </p:txBody>
      </p:sp>
    </p:spTree>
    <p:extLst>
      <p:ext uri="{BB962C8B-B14F-4D97-AF65-F5344CB8AC3E}">
        <p14:creationId xmlns:p14="http://schemas.microsoft.com/office/powerpoint/2010/main" val="198364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https://www.youtube.com/watch?v=TvVfDJZ7Qcg</a:t>
            </a:r>
            <a:endParaRPr lang="id-ID" dirty="0"/>
          </a:p>
        </p:txBody>
      </p:sp>
      <p:sp>
        <p:nvSpPr>
          <p:cNvPr id="4" name="Slide Number Placeholder 3"/>
          <p:cNvSpPr>
            <a:spLocks noGrp="1"/>
          </p:cNvSpPr>
          <p:nvPr>
            <p:ph type="sldNum" sz="quarter" idx="10"/>
          </p:nvPr>
        </p:nvSpPr>
        <p:spPr/>
        <p:txBody>
          <a:bodyPr/>
          <a:lstStyle/>
          <a:p>
            <a:fld id="{A9E75464-A47C-4E32-9572-4BD3CCDE0778}" type="slidenum">
              <a:rPr lang="id-ID" smtClean="0"/>
              <a:t>8</a:t>
            </a:fld>
            <a:endParaRPr lang="id-ID"/>
          </a:p>
        </p:txBody>
      </p:sp>
    </p:spTree>
    <p:extLst>
      <p:ext uri="{BB962C8B-B14F-4D97-AF65-F5344CB8AC3E}">
        <p14:creationId xmlns:p14="http://schemas.microsoft.com/office/powerpoint/2010/main" val="68511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https://www.youtube.com/watch?v=BrVnBdW6_rE</a:t>
            </a:r>
            <a:endParaRPr lang="id-ID" dirty="0"/>
          </a:p>
        </p:txBody>
      </p:sp>
      <p:sp>
        <p:nvSpPr>
          <p:cNvPr id="4" name="Slide Number Placeholder 3"/>
          <p:cNvSpPr>
            <a:spLocks noGrp="1"/>
          </p:cNvSpPr>
          <p:nvPr>
            <p:ph type="sldNum" sz="quarter" idx="10"/>
          </p:nvPr>
        </p:nvSpPr>
        <p:spPr/>
        <p:txBody>
          <a:bodyPr/>
          <a:lstStyle/>
          <a:p>
            <a:fld id="{A9E75464-A47C-4E32-9572-4BD3CCDE0778}" type="slidenum">
              <a:rPr lang="id-ID" smtClean="0"/>
              <a:t>9</a:t>
            </a:fld>
            <a:endParaRPr lang="id-ID"/>
          </a:p>
        </p:txBody>
      </p:sp>
    </p:spTree>
    <p:extLst>
      <p:ext uri="{BB962C8B-B14F-4D97-AF65-F5344CB8AC3E}">
        <p14:creationId xmlns:p14="http://schemas.microsoft.com/office/powerpoint/2010/main" val="409583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b="1">
                <a:solidFill>
                  <a:srgbClr val="0070C0"/>
                </a:solidFill>
                <a:latin typeface="Franklin Gothic Demi Cond" panose="020B07060304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747752"/>
            <a:ext cx="9144000" cy="1510048"/>
          </a:xfrm>
        </p:spPr>
        <p:txBody>
          <a:bodyPr/>
          <a:lstStyle>
            <a:lvl1pPr marL="0" indent="0" algn="ctr">
              <a:buNone/>
              <a:defRPr sz="2400">
                <a:latin typeface="Franklin Gothic Demi Cond" panose="020B07060304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774D5-3AA6-44F3-9531-B9A9BCA75BDB}" type="datetime1">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1524000" y="3631842"/>
            <a:ext cx="9144000" cy="0"/>
          </a:xfrm>
          <a:prstGeom prst="line">
            <a:avLst/>
          </a:prstGeom>
          <a:ln w="3175">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923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35AE7-D632-4BD1-B38E-390EF6C2C6B3}" type="datetime1">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5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0F4EC6-20B3-4CF6-9879-52268C01F04B}" type="datetime1">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0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3A528-8187-48BF-830D-A46E4845C41F}" type="datetime1">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46555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54DF5-7863-447C-8A89-2EC51306F58B}" type="datetime1">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956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06F7C8-B7E7-44DF-B5EF-98154859757C}" type="datetime1">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30685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7105F-F6CD-4254-A972-446C7FA926F5}" type="datetime1">
              <a:rPr lang="en-US" smtClean="0"/>
              <a:t>9/19/2017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530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4E7042-0667-4287-89B8-F882F20374A7}"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1E15-F821-46F7-BF41-A4C0F0CECFF5}" type="datetime1">
              <a:rPr lang="en-US" smtClean="0"/>
              <a:t>9/19/2017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93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006B8-DCED-4731-A20E-21AD13BC9041}" type="datetime1">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96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8213A-89AD-4560-AE8E-38ACB76188AD}" type="datetime1">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38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6600423"/>
            <a:ext cx="12191999" cy="25757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6473557"/>
            <a:ext cx="12191999" cy="1490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6A83C-0FBD-41A8-8378-6B9BB5304988}" type="datetime1">
              <a:rPr lang="en-US" smtClean="0"/>
              <a:t>9/19/2017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Rectangle 6"/>
          <p:cNvSpPr/>
          <p:nvPr/>
        </p:nvSpPr>
        <p:spPr>
          <a:xfrm>
            <a:off x="1" y="0"/>
            <a:ext cx="9672034" cy="26626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257577"/>
            <a:ext cx="10058400" cy="1075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5" descr="logo-ITS.gif"/>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2200" y="-84932"/>
            <a:ext cx="2159241" cy="1295546"/>
          </a:xfrm>
          <a:prstGeom prst="rect">
            <a:avLst/>
          </a:prstGeom>
          <a:noFill/>
          <a:ln>
            <a:noFill/>
          </a:ln>
          <a:effectLst>
            <a:reflection endPos="0" dist="508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5149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Isu-isu</a:t>
            </a:r>
            <a:r>
              <a:rPr lang="en-US" dirty="0" smtClean="0"/>
              <a:t> </a:t>
            </a:r>
            <a:r>
              <a:rPr lang="en-US" dirty="0" err="1" smtClean="0"/>
              <a:t>Kunci</a:t>
            </a:r>
            <a:r>
              <a:rPr lang="en-US" dirty="0" smtClean="0"/>
              <a:t> </a:t>
            </a:r>
            <a:r>
              <a:rPr lang="en-US" dirty="0" err="1" smtClean="0"/>
              <a:t>dalam</a:t>
            </a:r>
            <a:r>
              <a:rPr lang="en-US" dirty="0" smtClean="0"/>
              <a:t> </a:t>
            </a:r>
            <a:r>
              <a:rPr lang="en-US" dirty="0" err="1" smtClean="0"/>
              <a:t>Perancangan</a:t>
            </a:r>
            <a:r>
              <a:rPr lang="en-US" dirty="0" smtClean="0"/>
              <a:t> PL</a:t>
            </a:r>
            <a:endParaRPr lang="en-US" dirty="0"/>
          </a:p>
        </p:txBody>
      </p:sp>
      <p:sp>
        <p:nvSpPr>
          <p:cNvPr id="3" name="Subtitle 2"/>
          <p:cNvSpPr>
            <a:spLocks noGrp="1"/>
          </p:cNvSpPr>
          <p:nvPr>
            <p:ph type="subTitle" idx="1"/>
          </p:nvPr>
        </p:nvSpPr>
        <p:spPr/>
        <p:txBody>
          <a:bodyPr/>
          <a:lstStyle/>
          <a:p>
            <a:r>
              <a:rPr lang="en-US" dirty="0" smtClean="0"/>
              <a:t>Tim </a:t>
            </a:r>
            <a:r>
              <a:rPr lang="en-US" dirty="0" err="1" smtClean="0"/>
              <a:t>Pengajar</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Tree>
    <p:extLst>
      <p:ext uri="{BB962C8B-B14F-4D97-AF65-F5344CB8AC3E}">
        <p14:creationId xmlns:p14="http://schemas.microsoft.com/office/powerpoint/2010/main" val="277995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Usability (2)</a:t>
            </a:r>
            <a:endParaRPr lang="id-ID" dirty="0"/>
          </a:p>
        </p:txBody>
      </p:sp>
      <p:sp>
        <p:nvSpPr>
          <p:cNvPr id="3" name="Content Placeholder 2"/>
          <p:cNvSpPr>
            <a:spLocks noGrp="1"/>
          </p:cNvSpPr>
          <p:nvPr>
            <p:ph idx="1"/>
          </p:nvPr>
        </p:nvSpPr>
        <p:spPr/>
        <p:txBody>
          <a:bodyPr/>
          <a:lstStyle/>
          <a:p>
            <a:r>
              <a:rPr lang="id-ID" b="1" dirty="0" smtClean="0"/>
              <a:t>Operability</a:t>
            </a:r>
          </a:p>
          <a:p>
            <a:pPr lvl="1"/>
            <a:r>
              <a:rPr lang="id-ID" dirty="0" smtClean="0"/>
              <a:t>Antarmuka dari tiap aksi beserta elemen-elemenya harus konsisten</a:t>
            </a:r>
          </a:p>
          <a:p>
            <a:pPr lvl="1"/>
            <a:r>
              <a:rPr lang="id-ID" i="1" dirty="0" smtClean="0"/>
              <a:t>Error messages </a:t>
            </a:r>
            <a:r>
              <a:rPr lang="id-ID" dirty="0" smtClean="0"/>
              <a:t>harus menjelaskan bagaimana merecovery error</a:t>
            </a:r>
          </a:p>
          <a:p>
            <a:pPr lvl="1"/>
            <a:r>
              <a:rPr lang="id-ID" i="1" dirty="0" smtClean="0"/>
              <a:t>Undo </a:t>
            </a:r>
            <a:r>
              <a:rPr lang="id-ID" dirty="0" smtClean="0"/>
              <a:t>harus ada di sebagian besar aksi</a:t>
            </a:r>
          </a:p>
          <a:p>
            <a:pPr lvl="1"/>
            <a:r>
              <a:rPr lang="id-ID" dirty="0" smtClean="0"/>
              <a:t>Aksi-aksi yang tidak bisa di-</a:t>
            </a:r>
            <a:r>
              <a:rPr lang="id-ID" i="1" dirty="0" smtClean="0"/>
              <a:t>undone</a:t>
            </a:r>
            <a:r>
              <a:rPr lang="id-ID" dirty="0" smtClean="0"/>
              <a:t> harus menanyakan konfirmasi</a:t>
            </a:r>
          </a:p>
          <a:p>
            <a:pPr lvl="1"/>
            <a:r>
              <a:rPr lang="id-ID" dirty="0" smtClean="0"/>
              <a:t>Sistem harus bisa dicustom untuk memenuhi kebutuhan user</a:t>
            </a:r>
          </a:p>
          <a:p>
            <a:r>
              <a:rPr lang="id-ID" b="1" dirty="0" smtClean="0"/>
              <a:t>Attractiveness</a:t>
            </a:r>
          </a:p>
          <a:p>
            <a:pPr lvl="1"/>
            <a:r>
              <a:rPr lang="id-ID" dirty="0" smtClean="0"/>
              <a:t>Layout layar beserta pewarnaannya haruslah menarik</a:t>
            </a:r>
            <a:endParaRPr lang="id-ID"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2436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Isu-isu</a:t>
            </a:r>
            <a:r>
              <a:rPr lang="en-US" dirty="0" smtClean="0"/>
              <a:t> </a:t>
            </a:r>
            <a:r>
              <a:rPr lang="en-US" err="1" smtClean="0"/>
              <a:t>Kunci</a:t>
            </a:r>
            <a:r>
              <a:rPr lang="en-US" smtClean="0"/>
              <a:t> (2)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53818"/>
              </p:ext>
            </p:extLst>
          </p:nvPr>
        </p:nvGraphicFramePr>
        <p:xfrm>
          <a:off x="2217434" y="2279561"/>
          <a:ext cx="9553856" cy="403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838200" y="1668486"/>
            <a:ext cx="10651775" cy="646331"/>
          </a:xfrm>
          <a:prstGeom prst="rect">
            <a:avLst/>
          </a:prstGeom>
          <a:noFill/>
        </p:spPr>
        <p:txBody>
          <a:bodyPr wrap="square" rtlCol="0">
            <a:spAutoFit/>
          </a:bodyPr>
          <a:lstStyle/>
          <a:p>
            <a:r>
              <a:rPr lang="en-US" i="1" smtClean="0"/>
              <a:t>Terkait</a:t>
            </a:r>
            <a:r>
              <a:rPr lang="id-ID" i="1" smtClean="0"/>
              <a:t> </a:t>
            </a:r>
            <a:r>
              <a:rPr lang="id-ID" i="1"/>
              <a:t>dengan beberapa aspek perilaku perangkat lunak yang tidak dalam domain aplikasi, tetapi yang membahas beberapa domain </a:t>
            </a:r>
            <a:r>
              <a:rPr lang="id-ID" i="1" smtClean="0"/>
              <a:t>pendukung</a:t>
            </a:r>
            <a:r>
              <a:rPr lang="en-US" i="1"/>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16357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Concurrency</a:t>
            </a:r>
            <a:endParaRPr lang="en-US" b="1" dirty="0">
              <a:solidFill>
                <a:srgbClr val="0070C0"/>
              </a:solidFill>
            </a:endParaRPr>
          </a:p>
        </p:txBody>
      </p:sp>
      <p:sp>
        <p:nvSpPr>
          <p:cNvPr id="3" name="Content Placeholder 2"/>
          <p:cNvSpPr>
            <a:spLocks noGrp="1"/>
          </p:cNvSpPr>
          <p:nvPr>
            <p:ph idx="1"/>
          </p:nvPr>
        </p:nvSpPr>
        <p:spPr/>
        <p:txBody>
          <a:bodyPr/>
          <a:lstStyle/>
          <a:p>
            <a:r>
              <a:rPr lang="en-US" dirty="0" err="1" smtClean="0"/>
              <a:t>Perancangan</a:t>
            </a:r>
            <a:r>
              <a:rPr lang="en-US" dirty="0" smtClean="0"/>
              <a:t> </a:t>
            </a:r>
            <a:r>
              <a:rPr lang="id-ID" dirty="0" smtClean="0"/>
              <a:t>untuk </a:t>
            </a:r>
            <a:r>
              <a:rPr lang="id-ID" i="1" dirty="0"/>
              <a:t>concurrency</a:t>
            </a:r>
            <a:r>
              <a:rPr lang="id-ID" dirty="0"/>
              <a:t> berkaitan dengan </a:t>
            </a:r>
            <a:r>
              <a:rPr lang="en-US" dirty="0" err="1" smtClean="0"/>
              <a:t>memecah</a:t>
            </a:r>
            <a:r>
              <a:rPr lang="en-US" dirty="0" smtClean="0"/>
              <a:t> </a:t>
            </a:r>
            <a:r>
              <a:rPr lang="en-US" dirty="0" err="1" smtClean="0"/>
              <a:t>perangkat</a:t>
            </a:r>
            <a:r>
              <a:rPr lang="en-US" dirty="0" smtClean="0"/>
              <a:t> </a:t>
            </a:r>
            <a:r>
              <a:rPr lang="en-US" dirty="0" err="1" smtClean="0"/>
              <a:t>lunak</a:t>
            </a:r>
            <a:r>
              <a:rPr lang="en-US" dirty="0" smtClean="0"/>
              <a:t> </a:t>
            </a:r>
            <a:r>
              <a:rPr lang="id-ID" dirty="0" smtClean="0"/>
              <a:t>ke </a:t>
            </a:r>
            <a:r>
              <a:rPr lang="id-ID" dirty="0"/>
              <a:t>dalam proses, tugas, dan </a:t>
            </a:r>
            <a:r>
              <a:rPr lang="en-US" i="1" dirty="0" smtClean="0"/>
              <a:t>t</a:t>
            </a:r>
            <a:r>
              <a:rPr lang="id-ID" i="1" dirty="0" smtClean="0"/>
              <a:t>hread </a:t>
            </a:r>
            <a:r>
              <a:rPr lang="id-ID" dirty="0"/>
              <a:t>dan menangani isu-isu terkait efisiensi, </a:t>
            </a:r>
            <a:r>
              <a:rPr lang="id-ID" i="1" dirty="0"/>
              <a:t>atomicity</a:t>
            </a:r>
            <a:r>
              <a:rPr lang="id-ID" dirty="0"/>
              <a:t>, sinkronisasi, dan </a:t>
            </a:r>
            <a:r>
              <a:rPr lang="id-ID" dirty="0" smtClean="0"/>
              <a:t>penjadwalan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050" y="3455670"/>
            <a:ext cx="3009900" cy="262890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9003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Control and Handling  of  Events</a:t>
            </a:r>
          </a:p>
        </p:txBody>
      </p:sp>
      <p:sp>
        <p:nvSpPr>
          <p:cNvPr id="3" name="Content Placeholder 2"/>
          <p:cNvSpPr>
            <a:spLocks noGrp="1"/>
          </p:cNvSpPr>
          <p:nvPr>
            <p:ph idx="1"/>
          </p:nvPr>
        </p:nvSpPr>
        <p:spPr/>
        <p:txBody>
          <a:bodyPr/>
          <a:lstStyle/>
          <a:p>
            <a:r>
              <a:rPr lang="en-US" dirty="0" err="1" smtClean="0"/>
              <a:t>Isu</a:t>
            </a:r>
            <a:r>
              <a:rPr lang="en-US" dirty="0" smtClean="0"/>
              <a:t> </a:t>
            </a:r>
            <a:r>
              <a:rPr lang="en-US" dirty="0" err="1" smtClean="0"/>
              <a:t>perancangan</a:t>
            </a:r>
            <a:r>
              <a:rPr lang="en-US" dirty="0" smtClean="0"/>
              <a:t> </a:t>
            </a:r>
            <a:r>
              <a:rPr lang="en-US" dirty="0" err="1" smtClean="0"/>
              <a:t>ini</a:t>
            </a:r>
            <a:r>
              <a:rPr lang="id-ID" dirty="0" smtClean="0"/>
              <a:t> berkaitan </a:t>
            </a:r>
            <a:r>
              <a:rPr lang="id-ID" dirty="0"/>
              <a:t>dengan bagaimana untuk mengatur data dan </a:t>
            </a:r>
            <a:r>
              <a:rPr lang="en-US" i="1" dirty="0" smtClean="0"/>
              <a:t>control flow </a:t>
            </a:r>
            <a:r>
              <a:rPr lang="id-ID" dirty="0" smtClean="0"/>
              <a:t>serta </a:t>
            </a:r>
            <a:r>
              <a:rPr lang="id-ID" dirty="0"/>
              <a:t>bagaimana untuk menangani </a:t>
            </a:r>
            <a:r>
              <a:rPr lang="en-US" i="1" dirty="0" smtClean="0"/>
              <a:t>event</a:t>
            </a:r>
            <a:r>
              <a:rPr lang="en-US" dirty="0" smtClean="0"/>
              <a:t> </a:t>
            </a:r>
            <a:r>
              <a:rPr lang="id-ID" dirty="0" smtClean="0"/>
              <a:t>reaktif </a:t>
            </a:r>
            <a:r>
              <a:rPr lang="id-ID" dirty="0"/>
              <a:t>dan temporal melalui berbagai mekanisme seperti pemanggilan implisit dan </a:t>
            </a:r>
            <a:r>
              <a:rPr lang="id-ID" dirty="0" smtClean="0"/>
              <a:t>call-back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02490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Control &amp; Handling Events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880" y="2099150"/>
            <a:ext cx="8016240" cy="3319225"/>
          </a:xfrm>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0068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Data Persistence</a:t>
            </a:r>
            <a:endParaRPr lang="id-ID" b="1" dirty="0">
              <a:solidFill>
                <a:srgbClr val="0070C0"/>
              </a:solidFill>
            </a:endParaRPr>
          </a:p>
        </p:txBody>
      </p:sp>
      <p:sp>
        <p:nvSpPr>
          <p:cNvPr id="3" name="Content Placeholder 2"/>
          <p:cNvSpPr>
            <a:spLocks noGrp="1"/>
          </p:cNvSpPr>
          <p:nvPr>
            <p:ph sz="half" idx="1"/>
          </p:nvPr>
        </p:nvSpPr>
        <p:spPr/>
        <p:txBody>
          <a:bodyPr/>
          <a:lstStyle/>
          <a:p>
            <a:r>
              <a:rPr lang="en-US" i="1" dirty="0"/>
              <a:t>Data persistence </a:t>
            </a:r>
            <a:r>
              <a:rPr lang="en-US" dirty="0" err="1"/>
              <a:t>berfokus</a:t>
            </a:r>
            <a:r>
              <a:rPr lang="en-US" dirty="0"/>
              <a:t> </a:t>
            </a:r>
            <a:r>
              <a:rPr lang="en-US" dirty="0" err="1"/>
              <a:t>pada</a:t>
            </a:r>
            <a:r>
              <a:rPr lang="en-US" dirty="0"/>
              <a:t> </a:t>
            </a:r>
            <a:r>
              <a:rPr lang="en-US" dirty="0" err="1"/>
              <a:t>bagaimana</a:t>
            </a:r>
            <a:r>
              <a:rPr lang="en-US" dirty="0"/>
              <a:t> </a:t>
            </a:r>
            <a:r>
              <a:rPr lang="en-US" dirty="0" err="1"/>
              <a:t>menangani</a:t>
            </a:r>
            <a:r>
              <a:rPr lang="en-US" dirty="0"/>
              <a:t> </a:t>
            </a:r>
            <a:r>
              <a:rPr lang="en-US" i="1" dirty="0"/>
              <a:t>long-lived</a:t>
            </a:r>
            <a:r>
              <a:rPr lang="en-US" dirty="0"/>
              <a:t> data</a:t>
            </a:r>
          </a:p>
          <a:p>
            <a:endParaRPr lang="id-ID"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4100" y="1304667"/>
            <a:ext cx="5349813" cy="4872296"/>
          </a:xfrm>
        </p:spPr>
      </p:pic>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26036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Distribution  of  Components</a:t>
            </a:r>
          </a:p>
        </p:txBody>
      </p:sp>
      <p:sp>
        <p:nvSpPr>
          <p:cNvPr id="3" name="Content Placeholder 2"/>
          <p:cNvSpPr>
            <a:spLocks noGrp="1"/>
          </p:cNvSpPr>
          <p:nvPr>
            <p:ph idx="1"/>
          </p:nvPr>
        </p:nvSpPr>
        <p:spPr>
          <a:xfrm>
            <a:off x="1154954" y="2603500"/>
            <a:ext cx="9104614" cy="3416300"/>
          </a:xfrm>
        </p:spPr>
        <p:txBody>
          <a:bodyPr/>
          <a:lstStyle/>
          <a:p>
            <a:r>
              <a:rPr lang="id-ID" dirty="0"/>
              <a:t>Masalah </a:t>
            </a:r>
            <a:r>
              <a:rPr lang="en-US" dirty="0" err="1" smtClean="0"/>
              <a:t>perancangan</a:t>
            </a:r>
            <a:r>
              <a:rPr lang="en-US" dirty="0" smtClean="0"/>
              <a:t> </a:t>
            </a:r>
            <a:r>
              <a:rPr lang="id-ID" dirty="0" smtClean="0"/>
              <a:t>ini </a:t>
            </a:r>
            <a:r>
              <a:rPr lang="id-ID" dirty="0"/>
              <a:t>berkaitan dengan bagaimana </a:t>
            </a:r>
            <a:r>
              <a:rPr lang="id-ID" dirty="0" smtClean="0"/>
              <a:t>mendistribusikan </a:t>
            </a:r>
            <a:r>
              <a:rPr lang="id-ID" dirty="0"/>
              <a:t>perangkat lunak di </a:t>
            </a:r>
            <a:r>
              <a:rPr lang="en-US" dirty="0" err="1" smtClean="0"/>
              <a:t>beberapa</a:t>
            </a:r>
            <a:r>
              <a:rPr lang="en-US" dirty="0" smtClean="0"/>
              <a:t> </a:t>
            </a:r>
            <a:r>
              <a:rPr lang="id-ID" dirty="0" smtClean="0"/>
              <a:t>perangkat </a:t>
            </a:r>
            <a:r>
              <a:rPr lang="id-ID" dirty="0"/>
              <a:t>keras (termasuk perangkat keras komputer dan perangkat keras jaringan), bagaimana komponen berkomunikasi, dan bagaimana </a:t>
            </a:r>
            <a:r>
              <a:rPr lang="id-ID" i="1" dirty="0"/>
              <a:t>middleware</a:t>
            </a:r>
            <a:r>
              <a:rPr lang="id-ID" dirty="0"/>
              <a:t> dapat digunakan untuk menangani perangkat lunak </a:t>
            </a:r>
            <a:r>
              <a:rPr lang="en-US" dirty="0" smtClean="0"/>
              <a:t>yang </a:t>
            </a:r>
            <a:r>
              <a:rPr lang="id-ID" dirty="0" smtClean="0"/>
              <a:t>heterogen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57552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Deployment Diagram</a:t>
            </a:r>
            <a:endParaRPr lang="id-ID" dirty="0"/>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2849880" y="2139407"/>
            <a:ext cx="5703070" cy="3723774"/>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7069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Error </a:t>
            </a:r>
            <a:r>
              <a:rPr lang="id-ID" b="1" dirty="0" smtClean="0">
                <a:solidFill>
                  <a:srgbClr val="0070C0"/>
                </a:solidFill>
              </a:rPr>
              <a:t>&amp;</a:t>
            </a:r>
            <a:r>
              <a:rPr lang="en-US" b="1" dirty="0">
                <a:solidFill>
                  <a:srgbClr val="0070C0"/>
                </a:solidFill>
              </a:rPr>
              <a:t> Exception  Handling  </a:t>
            </a:r>
            <a:endParaRPr lang="id-ID" dirty="0">
              <a:solidFill>
                <a:srgbClr val="FF33CC"/>
              </a:solidFill>
            </a:endParaRPr>
          </a:p>
        </p:txBody>
      </p:sp>
      <p:sp>
        <p:nvSpPr>
          <p:cNvPr id="3" name="Content Placeholder 2"/>
          <p:cNvSpPr>
            <a:spLocks noGrp="1"/>
          </p:cNvSpPr>
          <p:nvPr>
            <p:ph sz="half" idx="1"/>
          </p:nvPr>
        </p:nvSpPr>
        <p:spPr/>
        <p:txBody>
          <a:bodyPr/>
          <a:lstStyle/>
          <a:p>
            <a:r>
              <a:rPr lang="en-US" dirty="0" err="1"/>
              <a:t>Isu</a:t>
            </a:r>
            <a:r>
              <a:rPr lang="en-US" dirty="0"/>
              <a:t> </a:t>
            </a:r>
            <a:r>
              <a:rPr lang="en-US" dirty="0" err="1"/>
              <a:t>perancangan</a:t>
            </a:r>
            <a:r>
              <a:rPr lang="en-US" dirty="0"/>
              <a:t> </a:t>
            </a:r>
            <a:r>
              <a:rPr lang="en-US" dirty="0" err="1"/>
              <a:t>ini</a:t>
            </a:r>
            <a:r>
              <a:rPr lang="en-US" dirty="0"/>
              <a:t> </a:t>
            </a:r>
            <a:r>
              <a:rPr lang="en-US" dirty="0" err="1"/>
              <a:t>berkonsentrasi</a:t>
            </a:r>
            <a:r>
              <a:rPr lang="en-US" dirty="0"/>
              <a:t> </a:t>
            </a:r>
            <a:r>
              <a:rPr lang="en-US" dirty="0" err="1"/>
              <a:t>pada</a:t>
            </a:r>
            <a:r>
              <a:rPr lang="en-US" dirty="0"/>
              <a:t> </a:t>
            </a:r>
            <a:r>
              <a:rPr lang="en-US" dirty="0" err="1"/>
              <a:t>bagaimana</a:t>
            </a:r>
            <a:r>
              <a:rPr lang="en-US" dirty="0"/>
              <a:t> </a:t>
            </a:r>
            <a:r>
              <a:rPr lang="en-US" dirty="0" err="1"/>
              <a:t>mencegah</a:t>
            </a:r>
            <a:r>
              <a:rPr lang="en-US" dirty="0"/>
              <a:t>, </a:t>
            </a:r>
            <a:r>
              <a:rPr lang="en-US" dirty="0" err="1"/>
              <a:t>mentoleransi</a:t>
            </a:r>
            <a:r>
              <a:rPr lang="en-US" dirty="0"/>
              <a:t> </a:t>
            </a:r>
            <a:r>
              <a:rPr lang="en-US" dirty="0" err="1"/>
              <a:t>dan</a:t>
            </a:r>
            <a:r>
              <a:rPr lang="en-US" dirty="0"/>
              <a:t> </a:t>
            </a:r>
            <a:r>
              <a:rPr lang="en-US" dirty="0" err="1"/>
              <a:t>memproses</a:t>
            </a:r>
            <a:r>
              <a:rPr lang="en-US" dirty="0"/>
              <a:t> </a:t>
            </a:r>
            <a:r>
              <a:rPr lang="en-US" dirty="0" err="1"/>
              <a:t>kesalahan</a:t>
            </a:r>
            <a:r>
              <a:rPr lang="en-US" dirty="0"/>
              <a:t> (</a:t>
            </a:r>
            <a:r>
              <a:rPr lang="en-US" i="1" dirty="0"/>
              <a:t>error</a:t>
            </a:r>
            <a:r>
              <a:rPr lang="en-US" dirty="0"/>
              <a:t>) </a:t>
            </a:r>
            <a:r>
              <a:rPr lang="en-US" dirty="0" err="1"/>
              <a:t>dan</a:t>
            </a:r>
            <a:r>
              <a:rPr lang="en-US" dirty="0"/>
              <a:t> </a:t>
            </a:r>
            <a:r>
              <a:rPr lang="en-US" dirty="0" err="1"/>
              <a:t>menghadapi</a:t>
            </a:r>
            <a:r>
              <a:rPr lang="en-US" dirty="0"/>
              <a:t> </a:t>
            </a:r>
            <a:r>
              <a:rPr lang="en-US" dirty="0" err="1"/>
              <a:t>kondisi</a:t>
            </a:r>
            <a:r>
              <a:rPr lang="en-US" dirty="0"/>
              <a:t> </a:t>
            </a:r>
            <a:r>
              <a:rPr lang="en-US" dirty="0" err="1"/>
              <a:t>pengecualian</a:t>
            </a:r>
            <a:r>
              <a:rPr lang="en-US" dirty="0"/>
              <a:t> (</a:t>
            </a:r>
            <a:r>
              <a:rPr lang="en-US" i="1" dirty="0"/>
              <a:t>exceptional conditions</a:t>
            </a:r>
            <a:r>
              <a:rPr lang="en-US" dirty="0"/>
              <a:t>)</a:t>
            </a:r>
          </a:p>
          <a:p>
            <a:endParaRPr lang="id-ID"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0542" y="1825625"/>
            <a:ext cx="4173538" cy="3871276"/>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67539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CC"/>
                </a:solidFill>
              </a:rPr>
              <a:t>Fault Tolerance</a:t>
            </a:r>
            <a:endParaRPr lang="id-ID"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8085" y="1825625"/>
            <a:ext cx="4861830" cy="4351338"/>
          </a:xfrm>
        </p:spPr>
      </p:pic>
      <p:sp>
        <p:nvSpPr>
          <p:cNvPr id="4" name="Content Placeholder 3"/>
          <p:cNvSpPr>
            <a:spLocks noGrp="1"/>
          </p:cNvSpPr>
          <p:nvPr>
            <p:ph sz="half" idx="2"/>
          </p:nvPr>
        </p:nvSpPr>
        <p:spPr/>
        <p:txBody>
          <a:bodyPr/>
          <a:lstStyle/>
          <a:p>
            <a:r>
              <a:rPr lang="id-ID" dirty="0"/>
              <a:t>Toleransi sistem untuk tetap dapat bekerja dalam keadaan </a:t>
            </a:r>
            <a:r>
              <a:rPr lang="id-ID" i="1" dirty="0"/>
              <a:t>failure</a:t>
            </a:r>
            <a:r>
              <a:rPr lang="id-ID" dirty="0"/>
              <a:t>.</a:t>
            </a:r>
          </a:p>
          <a:p>
            <a:endParaRPr lang="id-ID"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70532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88" y="1558947"/>
            <a:ext cx="1738045" cy="1738045"/>
          </a:xfrm>
          <a:prstGeom prst="rect">
            <a:avLst/>
          </a:prstGeom>
        </p:spPr>
      </p:pic>
      <p:sp>
        <p:nvSpPr>
          <p:cNvPr id="2" name="Title 1"/>
          <p:cNvSpPr>
            <a:spLocks noGrp="1"/>
          </p:cNvSpPr>
          <p:nvPr>
            <p:ph type="title"/>
          </p:nvPr>
        </p:nvSpPr>
        <p:spPr/>
        <p:txBody>
          <a:bodyPr/>
          <a:lstStyle/>
          <a:p>
            <a:r>
              <a:rPr lang="en-US" smtClean="0"/>
              <a:t>Isu-isu Kunci</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21454"/>
              </p:ext>
            </p:extLst>
          </p:nvPr>
        </p:nvGraphicFramePr>
        <p:xfrm>
          <a:off x="2563969" y="1838503"/>
          <a:ext cx="7455794" cy="4214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79720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Interaction and Presentation</a:t>
            </a:r>
          </a:p>
        </p:txBody>
      </p:sp>
      <p:sp>
        <p:nvSpPr>
          <p:cNvPr id="3" name="Content Placeholder 2"/>
          <p:cNvSpPr>
            <a:spLocks noGrp="1"/>
          </p:cNvSpPr>
          <p:nvPr>
            <p:ph idx="1"/>
          </p:nvPr>
        </p:nvSpPr>
        <p:spPr/>
        <p:txBody>
          <a:bodyPr/>
          <a:lstStyle/>
          <a:p>
            <a:r>
              <a:rPr lang="id-ID" dirty="0"/>
              <a:t>Masalah perancangan ini berkaitan dengan bagaimana membuat struktur dan mengatur interaksi dengan pengguna serta </a:t>
            </a:r>
            <a:r>
              <a:rPr lang="en-US" dirty="0" err="1" smtClean="0"/>
              <a:t>menyajikan</a:t>
            </a:r>
            <a:r>
              <a:rPr lang="en-US" dirty="0" smtClean="0"/>
              <a:t> </a:t>
            </a:r>
            <a:r>
              <a:rPr lang="id-ID" dirty="0" smtClean="0"/>
              <a:t>informasi </a:t>
            </a:r>
            <a:r>
              <a:rPr lang="id-ID" dirty="0"/>
              <a:t>(misalnya, pemisahan presentasi </a:t>
            </a:r>
            <a:r>
              <a:rPr lang="en-US" dirty="0" err="1" smtClean="0"/>
              <a:t>dari</a:t>
            </a:r>
            <a:r>
              <a:rPr lang="id-ID" dirty="0" smtClean="0"/>
              <a:t> </a:t>
            </a:r>
            <a:r>
              <a:rPr lang="en-US" i="1" dirty="0" smtClean="0"/>
              <a:t>business logic </a:t>
            </a:r>
            <a:r>
              <a:rPr lang="id-ID" dirty="0" smtClean="0"/>
              <a:t>dengan </a:t>
            </a:r>
            <a:r>
              <a:rPr lang="id-ID" dirty="0"/>
              <a:t>menggunakan pendekatan </a:t>
            </a:r>
            <a:r>
              <a:rPr lang="id-ID" dirty="0" smtClean="0"/>
              <a:t>Model-View-Controller atau Layering). </a:t>
            </a:r>
            <a:r>
              <a:rPr lang="id-ID" dirty="0"/>
              <a:t>Perhatikan bahwa topik ini tidak menentukan rincian antarmuka pengguna, yang merupakan tugas desain antarmuka </a:t>
            </a:r>
            <a:r>
              <a:rPr lang="id-ID" dirty="0" smtClean="0"/>
              <a:t>pengguna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91181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id-ID" i="1" dirty="0" smtClean="0"/>
              <a:t>Layering</a:t>
            </a:r>
            <a:endParaRPr lang="id-ID"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5656" y="1825625"/>
            <a:ext cx="3820687" cy="4351338"/>
          </a:xfrm>
        </p:spPr>
      </p:pic>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451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Security</a:t>
            </a:r>
          </a:p>
        </p:txBody>
      </p:sp>
      <p:sp>
        <p:nvSpPr>
          <p:cNvPr id="3" name="Content Placeholder 2"/>
          <p:cNvSpPr>
            <a:spLocks noGrp="1"/>
          </p:cNvSpPr>
          <p:nvPr>
            <p:ph idx="1"/>
          </p:nvPr>
        </p:nvSpPr>
        <p:spPr/>
        <p:txBody>
          <a:bodyPr>
            <a:normAutofit/>
          </a:bodyPr>
          <a:lstStyle/>
          <a:p>
            <a:r>
              <a:rPr lang="id-ID" dirty="0" smtClean="0"/>
              <a:t>Mencegah pembukaan PL yang tidak sah, penciptaan, perubahan, penghapusan, atau penolakan akses ke informasi dan sumber daya.</a:t>
            </a:r>
          </a:p>
          <a:p>
            <a:r>
              <a:rPr lang="id-ID" dirty="0" smtClean="0"/>
              <a:t>Bagaimana mentolerir serangan/pelanggaran?</a:t>
            </a:r>
          </a:p>
          <a:p>
            <a:pPr lvl="1"/>
            <a:r>
              <a:rPr lang="id-ID" dirty="0" smtClean="0"/>
              <a:t>Membatasi kerusakan</a:t>
            </a:r>
          </a:p>
          <a:p>
            <a:pPr lvl="1"/>
            <a:r>
              <a:rPr lang="id-ID" dirty="0" smtClean="0"/>
              <a:t>Layanan berkelanjutan</a:t>
            </a:r>
          </a:p>
          <a:p>
            <a:pPr lvl="1"/>
            <a:r>
              <a:rPr lang="id-ID" dirty="0" smtClean="0"/>
              <a:t>Mempercepat perbaikan dan pemulihan</a:t>
            </a:r>
          </a:p>
          <a:p>
            <a:pPr lvl="1"/>
            <a:r>
              <a:rPr lang="id-ID" i="1" dirty="0" smtClean="0"/>
              <a:t>Safe recovery</a:t>
            </a:r>
          </a:p>
          <a:p>
            <a:r>
              <a:rPr lang="id-ID" i="1" dirty="0" smtClean="0"/>
              <a:t>Access Control</a:t>
            </a:r>
          </a:p>
          <a:p>
            <a:r>
              <a:rPr lang="id-ID" i="1" dirty="0" smtClean="0"/>
              <a:t>Cryptology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518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256" y="365125"/>
            <a:ext cx="1704751" cy="1704751"/>
          </a:xfrm>
          <a:prstGeom prst="rect">
            <a:avLst/>
          </a:prstGeom>
        </p:spPr>
      </p:pic>
      <p:sp>
        <p:nvSpPr>
          <p:cNvPr id="3" name="Content Placeholder 2"/>
          <p:cNvSpPr>
            <a:spLocks noGrp="1"/>
          </p:cNvSpPr>
          <p:nvPr>
            <p:ph idx="1"/>
          </p:nvPr>
        </p:nvSpPr>
        <p:spPr/>
        <p:txBody>
          <a:bodyPr>
            <a:normAutofit/>
          </a:bodyPr>
          <a:lstStyle/>
          <a:p>
            <a:r>
              <a:rPr lang="en-US" sz="2400" smtClean="0"/>
              <a:t>Bagaimana kinerja sistem (dalam hal responsifitas dan stabilitas) di bawah beban kerja tertentu.</a:t>
            </a:r>
            <a:endParaRPr lang="en-US" sz="2400"/>
          </a:p>
        </p:txBody>
      </p:sp>
      <p:sp>
        <p:nvSpPr>
          <p:cNvPr id="8" name="TextBox 7"/>
          <p:cNvSpPr txBox="1"/>
          <p:nvPr/>
        </p:nvSpPr>
        <p:spPr>
          <a:xfrm>
            <a:off x="2086142" y="2861740"/>
            <a:ext cx="9430789" cy="3416320"/>
          </a:xfrm>
          <a:prstGeom prst="rect">
            <a:avLst/>
          </a:prstGeom>
          <a:solidFill>
            <a:schemeClr val="accent4">
              <a:lumMod val="20000"/>
              <a:lumOff val="80000"/>
            </a:schemeClr>
          </a:solidFill>
        </p:spPr>
        <p:txBody>
          <a:bodyPr wrap="square" rtlCol="0">
            <a:spAutoFit/>
          </a:bodyPr>
          <a:lstStyle/>
          <a:p>
            <a:r>
              <a:rPr lang="en-US" b="1" smtClean="0">
                <a:solidFill>
                  <a:schemeClr val="tx1">
                    <a:lumMod val="75000"/>
                    <a:lumOff val="25000"/>
                  </a:schemeClr>
                </a:solidFill>
                <a:latin typeface="Georgia" panose="02040502050405020303" pitchFamily="18" charset="0"/>
              </a:rPr>
              <a:t>Contoh performa responsifitas:</a:t>
            </a:r>
          </a:p>
          <a:p>
            <a:endParaRPr lang="en-US" b="1" smtClean="0">
              <a:solidFill>
                <a:srgbClr val="00B050"/>
              </a:solidFill>
            </a:endParaRPr>
          </a:p>
          <a:p>
            <a:r>
              <a:rPr lang="en-US" b="1" smtClean="0">
                <a:solidFill>
                  <a:srgbClr val="00B050"/>
                </a:solidFill>
              </a:rPr>
              <a:t>0.1 </a:t>
            </a:r>
            <a:r>
              <a:rPr lang="en-US" b="1">
                <a:solidFill>
                  <a:srgbClr val="00B050"/>
                </a:solidFill>
              </a:rPr>
              <a:t>second </a:t>
            </a:r>
            <a:r>
              <a:rPr lang="en-US"/>
              <a:t>is about the limit for having the user feel that the system is </a:t>
            </a:r>
            <a:r>
              <a:rPr lang="en-US" b="1">
                <a:solidFill>
                  <a:srgbClr val="00B050"/>
                </a:solidFill>
              </a:rPr>
              <a:t>reacting instantaneously</a:t>
            </a:r>
            <a:r>
              <a:rPr lang="en-US"/>
              <a:t>, meaning that no special feedback is necessary except to display the result.</a:t>
            </a:r>
            <a:br>
              <a:rPr lang="en-US"/>
            </a:br>
            <a:r>
              <a:rPr lang="en-US" b="1">
                <a:solidFill>
                  <a:schemeClr val="accent4">
                    <a:lumMod val="75000"/>
                  </a:schemeClr>
                </a:solidFill>
              </a:rPr>
              <a:t>1.0 second</a:t>
            </a:r>
            <a:r>
              <a:rPr lang="en-US"/>
              <a:t> is about the limit for the user’s flow of thought to stay </a:t>
            </a:r>
            <a:r>
              <a:rPr lang="en-US" b="1">
                <a:solidFill>
                  <a:schemeClr val="accent4">
                    <a:lumMod val="75000"/>
                  </a:schemeClr>
                </a:solidFill>
              </a:rPr>
              <a:t>uninterrupted</a:t>
            </a:r>
            <a:r>
              <a:rPr lang="en-US" b="1"/>
              <a:t>,</a:t>
            </a:r>
            <a:r>
              <a:rPr lang="en-US"/>
              <a:t> even though the user will notice the delay. Normally, no special feedback is necessary during delays of more than 0.1 but less than 1.0 second, but the user does lose the feeling of operating directly on the data.</a:t>
            </a:r>
            <a:br>
              <a:rPr lang="en-US"/>
            </a:br>
            <a:r>
              <a:rPr lang="en-US" b="1">
                <a:solidFill>
                  <a:srgbClr val="FF0000"/>
                </a:solidFill>
              </a:rPr>
              <a:t>10 seconds </a:t>
            </a:r>
            <a:r>
              <a:rPr lang="en-US"/>
              <a:t>is about the limit for </a:t>
            </a:r>
            <a:r>
              <a:rPr lang="en-US" b="1">
                <a:solidFill>
                  <a:srgbClr val="FF0000"/>
                </a:solidFill>
              </a:rPr>
              <a:t>keeping the user’s attention</a:t>
            </a:r>
            <a:r>
              <a:rPr lang="en-US"/>
              <a:t> focused on the dialogue. For longer delays, users will want to perform other tasks while waiting for the computer to finish, so they should be given feedback indicating when the computer expects to be done. Feedback during the delay is especially important if the response time is likely to be highly variable, since users will then not know what to expect.</a:t>
            </a:r>
            <a:endParaRPr lang="en-US">
              <a:solidFill>
                <a:schemeClr val="tx1">
                  <a:lumMod val="75000"/>
                  <a:lumOff val="25000"/>
                </a:schemeClr>
              </a:solidFill>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986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a:t>
            </a:r>
            <a:endParaRPr lang="en-US"/>
          </a:p>
        </p:txBody>
      </p:sp>
      <p:sp>
        <p:nvSpPr>
          <p:cNvPr id="3" name="Content Placeholder 2"/>
          <p:cNvSpPr>
            <a:spLocks noGrp="1"/>
          </p:cNvSpPr>
          <p:nvPr>
            <p:ph idx="1"/>
          </p:nvPr>
        </p:nvSpPr>
        <p:spPr/>
        <p:txBody>
          <a:bodyPr/>
          <a:lstStyle/>
          <a:p>
            <a:r>
              <a:rPr lang="en-US" smtClean="0"/>
              <a:t>Stabilitas</a:t>
            </a:r>
          </a:p>
          <a:p>
            <a:pPr lvl="1"/>
            <a:r>
              <a:rPr lang="en-US" smtClean="0"/>
              <a:t>Sensitivitas untuk berubah dari suatu sistem yang apabila sistem tersebut berubah maka akan memberikan dampak yang negatif. (ISO </a:t>
            </a:r>
            <a:r>
              <a:rPr lang="en-US"/>
              <a:t>9126 </a:t>
            </a:r>
            <a:r>
              <a:rPr lang="en-US" smtClean="0"/>
              <a:t>Standard)</a:t>
            </a:r>
            <a:endParaRPr lang="en-US"/>
          </a:p>
        </p:txBody>
      </p:sp>
      <p:sp>
        <p:nvSpPr>
          <p:cNvPr id="4" name="TextBox 3"/>
          <p:cNvSpPr txBox="1"/>
          <p:nvPr/>
        </p:nvSpPr>
        <p:spPr>
          <a:xfrm>
            <a:off x="1622503" y="4001294"/>
            <a:ext cx="9430789" cy="1200329"/>
          </a:xfrm>
          <a:prstGeom prst="rect">
            <a:avLst/>
          </a:prstGeom>
          <a:solidFill>
            <a:schemeClr val="accent4">
              <a:lumMod val="20000"/>
              <a:lumOff val="80000"/>
            </a:schemeClr>
          </a:solidFill>
        </p:spPr>
        <p:txBody>
          <a:bodyPr wrap="square" rtlCol="0">
            <a:spAutoFit/>
          </a:bodyPr>
          <a:lstStyle/>
          <a:p>
            <a:r>
              <a:rPr lang="en-US" b="1" smtClean="0">
                <a:solidFill>
                  <a:schemeClr val="tx1">
                    <a:lumMod val="75000"/>
                    <a:lumOff val="25000"/>
                  </a:schemeClr>
                </a:solidFill>
                <a:latin typeface="Georgia" panose="02040502050405020303" pitchFamily="18" charset="0"/>
              </a:rPr>
              <a:t>Contoh performa stabilitas:</a:t>
            </a:r>
          </a:p>
          <a:p>
            <a:endParaRPr lang="en-US" b="1" smtClean="0">
              <a:solidFill>
                <a:srgbClr val="00B050"/>
              </a:solidFill>
            </a:endParaRPr>
          </a:p>
          <a:p>
            <a:r>
              <a:rPr lang="en-US" smtClean="0"/>
              <a:t>Terkadang sistem mengalami </a:t>
            </a:r>
            <a:r>
              <a:rPr lang="en-US" i="1" smtClean="0"/>
              <a:t>data loss </a:t>
            </a:r>
            <a:r>
              <a:rPr lang="en-US" smtClean="0"/>
              <a:t>dalam pengiriman data apabila jumlah user yang mengakses sistem tersebut meningkat. --&gt; tidak stabil</a:t>
            </a:r>
            <a:endParaRPr lang="en-US">
              <a:latin typeface="Georgia" panose="02040502050405020303"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2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Reliability</a:t>
            </a:r>
            <a:endParaRPr lang="en-US"/>
          </a:p>
        </p:txBody>
      </p:sp>
      <p:sp>
        <p:nvSpPr>
          <p:cNvPr id="5" name="Content Placeholder 4"/>
          <p:cNvSpPr>
            <a:spLocks noGrp="1"/>
          </p:cNvSpPr>
          <p:nvPr>
            <p:ph idx="1"/>
          </p:nvPr>
        </p:nvSpPr>
        <p:spPr/>
        <p:txBody>
          <a:bodyPr>
            <a:normAutofit/>
          </a:bodyPr>
          <a:lstStyle/>
          <a:p>
            <a:r>
              <a:rPr lang="en-US" smtClean="0"/>
              <a:t>Reliability adalah karakteristik utama yang terdiri dari:</a:t>
            </a:r>
          </a:p>
          <a:p>
            <a:pPr lvl="1"/>
            <a:r>
              <a:rPr lang="en-US" i="1" smtClean="0">
                <a:solidFill>
                  <a:srgbClr val="FF0000"/>
                </a:solidFill>
              </a:rPr>
              <a:t>Maturity</a:t>
            </a:r>
            <a:r>
              <a:rPr lang="en-US" i="1" smtClean="0"/>
              <a:t>: </a:t>
            </a:r>
            <a:r>
              <a:rPr lang="en-US" smtClean="0"/>
              <a:t>frekuensi kegagalan perangkat lunak</a:t>
            </a:r>
            <a:endParaRPr lang="en-US" i="1" smtClean="0"/>
          </a:p>
          <a:p>
            <a:pPr lvl="1"/>
            <a:r>
              <a:rPr lang="en-US" i="1" smtClean="0">
                <a:solidFill>
                  <a:srgbClr val="FF0000"/>
                </a:solidFill>
              </a:rPr>
              <a:t>Fault tolerance</a:t>
            </a:r>
            <a:r>
              <a:rPr lang="en-US" i="1" smtClean="0"/>
              <a:t>: </a:t>
            </a:r>
            <a:r>
              <a:rPr lang="en-US" smtClean="0"/>
              <a:t>kemampuan sistem untuk memenuhi kebutuhan (bekerja dengan benar) meskipun sedang mengalami </a:t>
            </a:r>
            <a:r>
              <a:rPr lang="en-US" i="1" smtClean="0"/>
              <a:t>failure</a:t>
            </a:r>
          </a:p>
          <a:p>
            <a:pPr lvl="1"/>
            <a:r>
              <a:rPr lang="en-US" i="1" smtClean="0">
                <a:solidFill>
                  <a:srgbClr val="FF0000"/>
                </a:solidFill>
              </a:rPr>
              <a:t>Recoverability</a:t>
            </a:r>
            <a:r>
              <a:rPr lang="en-US" i="1" smtClean="0"/>
              <a:t>: </a:t>
            </a:r>
            <a:r>
              <a:rPr lang="en-US" smtClean="0"/>
              <a:t>kemampuan PL untuk beroperasi penuh kembali, setelah mengalami kegagalan sistem</a:t>
            </a:r>
            <a:endParaRPr lang="en-US" i="1"/>
          </a:p>
        </p:txBody>
      </p:sp>
      <p:sp>
        <p:nvSpPr>
          <p:cNvPr id="6" name="TextBox 5"/>
          <p:cNvSpPr txBox="1"/>
          <p:nvPr/>
        </p:nvSpPr>
        <p:spPr>
          <a:xfrm>
            <a:off x="8833110" y="4211392"/>
            <a:ext cx="2520690" cy="369332"/>
          </a:xfrm>
          <a:prstGeom prst="rect">
            <a:avLst/>
          </a:prstGeom>
          <a:noFill/>
        </p:spPr>
        <p:txBody>
          <a:bodyPr wrap="none" rtlCol="0">
            <a:spAutoFit/>
          </a:bodyPr>
          <a:lstStyle/>
          <a:p>
            <a:pPr lvl="1"/>
            <a:r>
              <a:rPr lang="en-US">
                <a:solidFill>
                  <a:schemeClr val="accent5">
                    <a:lumMod val="75000"/>
                  </a:schemeClr>
                </a:solidFill>
              </a:rPr>
              <a:t>(ISO 9126 Standard)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271" y="492182"/>
            <a:ext cx="1148568" cy="1198506"/>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32085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Reliability</a:t>
            </a:r>
            <a:endParaRPr lang="en-US"/>
          </a:p>
        </p:txBody>
      </p:sp>
      <p:sp>
        <p:nvSpPr>
          <p:cNvPr id="3" name="Content Placeholder 2"/>
          <p:cNvSpPr>
            <a:spLocks noGrp="1"/>
          </p:cNvSpPr>
          <p:nvPr>
            <p:ph sz="half" idx="1"/>
          </p:nvPr>
        </p:nvSpPr>
        <p:spPr/>
        <p:txBody>
          <a:bodyPr/>
          <a:lstStyle/>
          <a:p>
            <a:r>
              <a:rPr lang="en-US" smtClean="0"/>
              <a:t>Maturity</a:t>
            </a:r>
          </a:p>
          <a:p>
            <a:pPr marL="457200" lvl="1" indent="0">
              <a:buNone/>
            </a:pPr>
            <a:r>
              <a:rPr lang="en-US" smtClean="0"/>
              <a:t>Sistem 90% reliable, artinya misal dalam 100x percobaan menjalankan sistem, maka 10x di antaranya mengalami kegagalan.</a:t>
            </a:r>
            <a:endParaRPr lang="en-US"/>
          </a:p>
        </p:txBody>
      </p:sp>
      <p:sp>
        <p:nvSpPr>
          <p:cNvPr id="4" name="Content Placeholder 3"/>
          <p:cNvSpPr>
            <a:spLocks noGrp="1"/>
          </p:cNvSpPr>
          <p:nvPr>
            <p:ph sz="half" idx="2"/>
          </p:nvPr>
        </p:nvSpPr>
        <p:spPr/>
        <p:txBody>
          <a:bodyPr/>
          <a:lstStyle/>
          <a:p>
            <a:r>
              <a:rPr lang="en-US" smtClean="0"/>
              <a:t>Fault Tolerance System</a:t>
            </a:r>
          </a:p>
          <a:p>
            <a:pPr lvl="1"/>
            <a:r>
              <a:rPr lang="en-US" smtClean="0"/>
              <a:t>Medical systems</a:t>
            </a:r>
          </a:p>
          <a:p>
            <a:pPr lvl="2"/>
            <a:r>
              <a:rPr lang="en-US" smtClean="0"/>
              <a:t>Life support system</a:t>
            </a:r>
          </a:p>
          <a:p>
            <a:pPr lvl="2"/>
            <a:r>
              <a:rPr lang="en-US" smtClean="0"/>
              <a:t>Diagnostic system (misal: x-ray)</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5059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Reliability vs Performance</a:t>
            </a:r>
            <a:endParaRPr lang="en-US"/>
          </a:p>
        </p:txBody>
      </p:sp>
      <p:sp>
        <p:nvSpPr>
          <p:cNvPr id="3" name="Content Placeholder 2"/>
          <p:cNvSpPr>
            <a:spLocks noGrp="1"/>
          </p:cNvSpPr>
          <p:nvPr>
            <p:ph idx="1"/>
          </p:nvPr>
        </p:nvSpPr>
        <p:spPr>
          <a:xfrm>
            <a:off x="1038896" y="2315021"/>
            <a:ext cx="10062693" cy="1793339"/>
          </a:xfrm>
          <a:solidFill>
            <a:schemeClr val="accent6">
              <a:lumMod val="20000"/>
              <a:lumOff val="80000"/>
            </a:schemeClr>
          </a:solidFill>
        </p:spPr>
        <p:txBody>
          <a:bodyPr>
            <a:noAutofit/>
          </a:bodyPr>
          <a:lstStyle/>
          <a:p>
            <a:pPr marL="0" indent="0" algn="ctr">
              <a:buNone/>
            </a:pPr>
            <a:r>
              <a:rPr lang="en-US" smtClean="0"/>
              <a:t>Misalnya ada sebuah aplikasi, aplikasi tersebut bekerja dengan sangat baik. Namun aplikasi tersebut akan mengalami </a:t>
            </a:r>
            <a:r>
              <a:rPr lang="en-US" i="1" smtClean="0"/>
              <a:t>crash</a:t>
            </a:r>
            <a:r>
              <a:rPr lang="en-US" smtClean="0"/>
              <a:t> setiap 5 menit, tetapi kemudian dapat melakukan </a:t>
            </a:r>
            <a:r>
              <a:rPr lang="en-US" i="1" smtClean="0"/>
              <a:t>back up </a:t>
            </a:r>
            <a:r>
              <a:rPr lang="en-US" smtClean="0"/>
              <a:t>dengan instant tanpa ada </a:t>
            </a:r>
            <a:r>
              <a:rPr lang="en-US" i="1" smtClean="0"/>
              <a:t>data loss.</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 y="365125"/>
            <a:ext cx="1821108" cy="1821108"/>
          </a:xfrm>
          <a:prstGeom prst="rect">
            <a:avLst/>
          </a:prstGeom>
        </p:spPr>
      </p:pic>
      <p:sp>
        <p:nvSpPr>
          <p:cNvPr id="6" name="TextBox 5"/>
          <p:cNvSpPr txBox="1"/>
          <p:nvPr/>
        </p:nvSpPr>
        <p:spPr>
          <a:xfrm>
            <a:off x="2522336" y="4881093"/>
            <a:ext cx="6606415" cy="861774"/>
          </a:xfrm>
          <a:prstGeom prst="rect">
            <a:avLst/>
          </a:prstGeom>
          <a:noFill/>
        </p:spPr>
        <p:txBody>
          <a:bodyPr wrap="square" rtlCol="0">
            <a:spAutoFit/>
          </a:bodyPr>
          <a:lstStyle/>
          <a:p>
            <a:pPr algn="ctr"/>
            <a:r>
              <a:rPr lang="en-US" sz="2500" smtClean="0">
                <a:solidFill>
                  <a:schemeClr val="accent5">
                    <a:lumMod val="75000"/>
                  </a:schemeClr>
                </a:solidFill>
                <a:latin typeface="Franklin Gothic Demi Cond" panose="020B0706030402020204" pitchFamily="34" charset="0"/>
              </a:rPr>
              <a:t>Sistem dikatakan reliable (dapat diandalkan) tetapi tidak stabil</a:t>
            </a:r>
            <a:endParaRPr lang="en-US" sz="2500">
              <a:solidFill>
                <a:schemeClr val="accent5">
                  <a:lumMod val="75000"/>
                </a:schemeClr>
              </a:solidFill>
              <a:latin typeface="Franklin Gothic Demi Cond" panose="020B07060304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9608" y="5250202"/>
            <a:ext cx="1586422" cy="72775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929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a:t>
            </a:r>
            <a:endParaRPr lang="en-US"/>
          </a:p>
        </p:txBody>
      </p:sp>
      <p:sp>
        <p:nvSpPr>
          <p:cNvPr id="3" name="Content Placeholder 2"/>
          <p:cNvSpPr>
            <a:spLocks noGrp="1"/>
          </p:cNvSpPr>
          <p:nvPr>
            <p:ph idx="1"/>
          </p:nvPr>
        </p:nvSpPr>
        <p:spPr/>
        <p:txBody>
          <a:bodyPr/>
          <a:lstStyle/>
          <a:p>
            <a:r>
              <a:rPr lang="en-US" smtClean="0"/>
              <a:t>Keamanan PL yang meliputi keamanan data dan resource.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652" y="2330875"/>
            <a:ext cx="1937148" cy="1944912"/>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64720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Usability</a:t>
            </a:r>
            <a:endParaRPr lang="en-US"/>
          </a:p>
        </p:txBody>
      </p:sp>
      <p:sp>
        <p:nvSpPr>
          <p:cNvPr id="3" name="Content Placeholder 2"/>
          <p:cNvSpPr>
            <a:spLocks noGrp="1"/>
          </p:cNvSpPr>
          <p:nvPr>
            <p:ph idx="1"/>
          </p:nvPr>
        </p:nvSpPr>
        <p:spPr>
          <a:xfrm>
            <a:off x="838200" y="2362199"/>
            <a:ext cx="10515600" cy="3814763"/>
          </a:xfrm>
        </p:spPr>
        <p:txBody>
          <a:bodyPr/>
          <a:lstStyle/>
          <a:p>
            <a:r>
              <a:rPr lang="id-ID" b="1" dirty="0" smtClean="0"/>
              <a:t>Effectiveness, efficiency and satisfaction</a:t>
            </a:r>
          </a:p>
          <a:p>
            <a:pPr lvl="1"/>
            <a:r>
              <a:rPr lang="id-ID" dirty="0" smtClean="0"/>
              <a:t>Contoh: </a:t>
            </a:r>
            <a:r>
              <a:rPr lang="id-ID" dirty="0" smtClean="0">
                <a:solidFill>
                  <a:srgbClr val="0070C0"/>
                </a:solidFill>
              </a:rPr>
              <a:t>Petugas entri data bisa memasukkan data melalui Form dengan akurasi 98% dan dalam waktu kurang dari 10 menit.</a:t>
            </a:r>
          </a:p>
          <a:p>
            <a:r>
              <a:rPr lang="id-ID" b="1" dirty="0" smtClean="0"/>
              <a:t>Understandability</a:t>
            </a:r>
          </a:p>
          <a:p>
            <a:pPr lvl="1"/>
            <a:r>
              <a:rPr lang="id-ID" dirty="0" smtClean="0"/>
              <a:t>User manual dan documentation harus lengkap</a:t>
            </a:r>
          </a:p>
          <a:p>
            <a:pPr lvl="1"/>
            <a:r>
              <a:rPr lang="id-ID" dirty="0" smtClean="0"/>
              <a:t>Help haruslah </a:t>
            </a:r>
            <a:r>
              <a:rPr lang="id-ID" i="1" dirty="0" smtClean="0"/>
              <a:t>context sensitive </a:t>
            </a:r>
            <a:r>
              <a:rPr lang="id-ID" dirty="0" smtClean="0"/>
              <a:t>dan menjelaskan bagaimana menyelesaikan task-task yang umum</a:t>
            </a:r>
          </a:p>
          <a:p>
            <a:pPr lvl="1"/>
            <a:r>
              <a:rPr lang="id-ID" dirty="0" smtClean="0"/>
              <a:t>Sistem harus mudah untuk dipelajari</a:t>
            </a:r>
            <a:endParaRPr lang="en-US" dirty="0"/>
          </a:p>
        </p:txBody>
      </p:sp>
      <p:sp>
        <p:nvSpPr>
          <p:cNvPr id="4" name="TextBox 3"/>
          <p:cNvSpPr txBox="1"/>
          <p:nvPr/>
        </p:nvSpPr>
        <p:spPr>
          <a:xfrm>
            <a:off x="3777343" y="1592717"/>
            <a:ext cx="5733557"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d-ID" sz="3200" dirty="0" smtClean="0"/>
              <a:t>“The system shall be easy to use”</a:t>
            </a:r>
            <a:endParaRPr lang="id-ID" sz="3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07297731"/>
      </p:ext>
    </p:extLst>
  </p:cSld>
  <p:clrMapOvr>
    <a:masterClrMapping/>
  </p:clrMapOvr>
</p:sld>
</file>

<file path=ppt/theme/theme1.xml><?xml version="1.0" encoding="utf-8"?>
<a:theme xmlns:a="http://schemas.openxmlformats.org/drawingml/2006/main" name="NF gre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F grey" id="{565BE5AB-F38E-4924-8233-FE30A60358D1}" vid="{505193C6-AF19-4B86-892E-2C21723E3F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NF grey</Template>
  <TotalTime>652</TotalTime>
  <Words>690</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Franklin Gothic Demi Cond</vt:lpstr>
      <vt:lpstr>Georgia</vt:lpstr>
      <vt:lpstr>NF grey</vt:lpstr>
      <vt:lpstr>Isu-isu Kunci dalam Perancangan PL</vt:lpstr>
      <vt:lpstr>Isu-isu Kunci</vt:lpstr>
      <vt:lpstr>Performance</vt:lpstr>
      <vt:lpstr>Performance</vt:lpstr>
      <vt:lpstr>Reliability</vt:lpstr>
      <vt:lpstr>Contoh Reliability</vt:lpstr>
      <vt:lpstr>  Reliability vs Performance</vt:lpstr>
      <vt:lpstr>Security</vt:lpstr>
      <vt:lpstr>Usability</vt:lpstr>
      <vt:lpstr>Usability (2)</vt:lpstr>
      <vt:lpstr>Isu-isu Kunci (2)</vt:lpstr>
      <vt:lpstr>Concurrency</vt:lpstr>
      <vt:lpstr>Control and Handling  of  Events</vt:lpstr>
      <vt:lpstr>Contoh: Control &amp; Handling Events</vt:lpstr>
      <vt:lpstr>Data Persistence</vt:lpstr>
      <vt:lpstr>Distribution  of  Components</vt:lpstr>
      <vt:lpstr>Contoh: Deployment Diagram</vt:lpstr>
      <vt:lpstr>Error &amp; Exception  Handling  </vt:lpstr>
      <vt:lpstr>Fault Tolerance</vt:lpstr>
      <vt:lpstr>Interaction and Presentation</vt:lpstr>
      <vt:lpstr>Contoh: Layering</vt:lpstr>
      <vt:lpstr>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Isu-isu Kunci dalam Perancangan PL</dc:title>
  <dc:creator>ratih</dc:creator>
  <cp:lastModifiedBy>lenovo</cp:lastModifiedBy>
  <cp:revision>53</cp:revision>
  <dcterms:created xsi:type="dcterms:W3CDTF">2014-10-15T02:01:33Z</dcterms:created>
  <dcterms:modified xsi:type="dcterms:W3CDTF">2017-09-19T07:47:06Z</dcterms:modified>
</cp:coreProperties>
</file>