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2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6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3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6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3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30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1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6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E3BE-A2F5-45B4-AC3C-8B1B329C5B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9979-AE68-4A24-BB4D-C15035838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8CC-7483-422A-A4C0-008265421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7:</a:t>
            </a:r>
          </a:p>
          <a:p>
            <a:pPr marL="457200" indent="-457200">
              <a:buAutoNum type="arabicPeriod"/>
            </a:pPr>
            <a:r>
              <a:rPr lang="en-US" dirty="0"/>
              <a:t>Hendry Wiranto	5115100102</a:t>
            </a:r>
          </a:p>
          <a:p>
            <a:pPr marL="457200" indent="-457200">
              <a:buAutoNum type="arabicPeriod"/>
            </a:pPr>
            <a:r>
              <a:rPr lang="en-US" dirty="0" err="1"/>
              <a:t>Yudha</a:t>
            </a:r>
            <a:r>
              <a:rPr lang="en-US" dirty="0"/>
              <a:t> Aditya</a:t>
            </a:r>
            <a:r>
              <a:rPr lang="en-US"/>
              <a:t>	5115100106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Fajar</a:t>
            </a:r>
            <a:r>
              <a:rPr lang="en-US" dirty="0"/>
              <a:t> Maulana	5115100171</a:t>
            </a:r>
          </a:p>
          <a:p>
            <a:pPr marL="457200" indent="-457200">
              <a:buAutoNum type="arabicPeriod"/>
            </a:pPr>
            <a:r>
              <a:rPr lang="en-US" dirty="0"/>
              <a:t>Ahmad </a:t>
            </a:r>
            <a:r>
              <a:rPr lang="en-US" dirty="0" err="1"/>
              <a:t>Ibnu</a:t>
            </a:r>
            <a:r>
              <a:rPr lang="en-US" dirty="0"/>
              <a:t> Malik	5115100175</a:t>
            </a:r>
          </a:p>
        </p:txBody>
      </p:sp>
    </p:spTree>
    <p:extLst>
      <p:ext uri="{BB962C8B-B14F-4D97-AF65-F5344CB8AC3E}">
        <p14:creationId xmlns:p14="http://schemas.microsoft.com/office/powerpoint/2010/main" val="5019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C814-A6FF-4E7C-93F9-6B55A351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Process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9459-3560-4BE0-995E-79785297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menstabilkan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yang </a:t>
            </a:r>
            <a:r>
              <a:rPr lang="en-US" dirty="0" err="1"/>
              <a:t>memliki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reference</a:t>
            </a:r>
            <a:endParaRPr lang="id-ID" dirty="0"/>
          </a:p>
          <a:p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: process definition </a:t>
            </a:r>
            <a:r>
              <a:rPr lang="en-US" dirty="0" err="1"/>
              <a:t>dan</a:t>
            </a:r>
            <a:r>
              <a:rPr lang="en-US" dirty="0"/>
              <a:t> control algorithm.</a:t>
            </a:r>
          </a:p>
          <a:p>
            <a:r>
              <a:rPr lang="en-US" dirty="0"/>
              <a:t>Process control has three variables:</a:t>
            </a:r>
          </a:p>
          <a:p>
            <a:pPr lvl="1"/>
            <a:r>
              <a:rPr lang="en-US" dirty="0"/>
              <a:t>the controlled variable</a:t>
            </a:r>
          </a:p>
          <a:p>
            <a:pPr lvl="1"/>
            <a:r>
              <a:rPr lang="en-US" dirty="0"/>
              <a:t>input variable</a:t>
            </a:r>
          </a:p>
          <a:p>
            <a:pPr lvl="1"/>
            <a:r>
              <a:rPr lang="en-US" dirty="0"/>
              <a:t>manipulated variable</a:t>
            </a: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3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AA1C-1430-4BA9-BC4A-C3CA8652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D589-FCA1-4EC4-A024-F73D76F2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proses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yang </a:t>
            </a:r>
            <a:r>
              <a:rPr lang="en-US" dirty="0" err="1"/>
              <a:t>memanipulasi</a:t>
            </a:r>
            <a:r>
              <a:rPr lang="en-US" dirty="0"/>
              <a:t> variable </a:t>
            </a:r>
            <a:r>
              <a:rPr lang="en-US" dirty="0" err="1"/>
              <a:t>dalam</a:t>
            </a:r>
            <a:r>
              <a:rPr lang="en-US" dirty="0"/>
              <a:t> proses</a:t>
            </a:r>
            <a:endParaRPr lang="id-ID" dirty="0"/>
          </a:p>
          <a:p>
            <a:r>
              <a:rPr lang="en-US" dirty="0" err="1"/>
              <a:t>Algoritme</a:t>
            </a:r>
            <a:r>
              <a:rPr lang="en-US" dirty="0"/>
              <a:t> 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data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777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81E1-020F-4EAF-94B2-9055D48B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C084-D50F-42AA-B823-A2D2EA58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Ada 3 </a:t>
            </a:r>
            <a:r>
              <a:rPr lang="en-US" dirty="0" err="1"/>
              <a:t>tipe</a:t>
            </a:r>
            <a:r>
              <a:rPr lang="en-US" dirty="0"/>
              <a:t> proses </a:t>
            </a:r>
            <a:r>
              <a:rPr lang="en-US" dirty="0" err="1"/>
              <a:t>kontrol</a:t>
            </a:r>
            <a:endParaRPr lang="en-US" dirty="0"/>
          </a:p>
          <a:p>
            <a:r>
              <a:rPr lang="en-US" dirty="0"/>
              <a:t>Feedforward control</a:t>
            </a:r>
          </a:p>
          <a:p>
            <a:r>
              <a:rPr lang="en-US" dirty="0"/>
              <a:t>Feedback control</a:t>
            </a:r>
            <a:endParaRPr lang="id-ID" dirty="0"/>
          </a:p>
          <a:p>
            <a:r>
              <a:rPr lang="id-ID" dirty="0"/>
              <a:t>Cascade control</a:t>
            </a:r>
          </a:p>
        </p:txBody>
      </p:sp>
    </p:spTree>
    <p:extLst>
      <p:ext uri="{BB962C8B-B14F-4D97-AF65-F5344CB8AC3E}">
        <p14:creationId xmlns:p14="http://schemas.microsoft.com/office/powerpoint/2010/main" val="398662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Feedforward</a:t>
            </a:r>
            <a:r>
              <a:rPr lang="en-US" dirty="0"/>
              <a:t> </a:t>
            </a:r>
            <a:r>
              <a:rPr lang="id-ID" dirty="0"/>
              <a:t>C</a:t>
            </a:r>
            <a:r>
              <a:rPr lang="en-US" dirty="0" err="1"/>
              <a:t>ontrol</a:t>
            </a:r>
            <a:r>
              <a:rPr lang="en-US" dirty="0"/>
              <a:t>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Feedforward 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control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proses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/</a:t>
            </a:r>
            <a:r>
              <a:rPr lang="en-US" dirty="0" err="1"/>
              <a:t>dimulai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id-ID" dirty="0"/>
              <a:t>P</a:t>
            </a:r>
            <a:r>
              <a:rPr lang="en-US" dirty="0" err="1"/>
              <a:t>emanggang</a:t>
            </a:r>
            <a:r>
              <a:rPr lang="en-US" dirty="0"/>
              <a:t> roti, Oven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022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</a:t>
            </a:r>
            <a:r>
              <a:rPr lang="id-ID" dirty="0"/>
              <a:t>C</a:t>
            </a:r>
            <a:r>
              <a:rPr lang="en-US" dirty="0" err="1"/>
              <a:t>ontrol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Feedback 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control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feedforward control, </a:t>
            </a:r>
            <a:r>
              <a:rPr lang="en-US" dirty="0" err="1"/>
              <a:t>tetapi</a:t>
            </a:r>
            <a:r>
              <a:rPr lang="en-US" dirty="0"/>
              <a:t> feedback control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proses </a:t>
            </a:r>
            <a:r>
              <a:rPr lang="en-US" dirty="0" err="1"/>
              <a:t>lanjutan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  <a:p>
            <a:r>
              <a:rPr lang="en-US" dirty="0"/>
              <a:t>Example : Car</a:t>
            </a:r>
            <a:r>
              <a:rPr lang="id-ID" dirty="0"/>
              <a:t> Auto-Cruise</a:t>
            </a:r>
            <a:r>
              <a:rPr lang="en-US" dirty="0"/>
              <a:t>, </a:t>
            </a:r>
            <a:r>
              <a:rPr lang="en-US" dirty="0" err="1"/>
              <a:t>pemanas</a:t>
            </a:r>
            <a:r>
              <a:rPr lang="en-US" dirty="0"/>
              <a:t> air (water heater)</a:t>
            </a:r>
          </a:p>
        </p:txBody>
      </p:sp>
    </p:spTree>
    <p:extLst>
      <p:ext uri="{BB962C8B-B14F-4D97-AF65-F5344CB8AC3E}">
        <p14:creationId xmlns:p14="http://schemas.microsoft.com/office/powerpoint/2010/main" val="28153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Cascade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Cascade 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feedforward </a:t>
            </a:r>
            <a:r>
              <a:rPr lang="en-US" dirty="0" err="1"/>
              <a:t>dan</a:t>
            </a:r>
            <a:r>
              <a:rPr lang="en-US" dirty="0"/>
              <a:t> feedback control yang </a:t>
            </a:r>
            <a:r>
              <a:rPr lang="en-US" dirty="0" err="1"/>
              <a:t>sistemnya</a:t>
            </a:r>
            <a:r>
              <a:rPr lang="en-US" dirty="0"/>
              <a:t> </a:t>
            </a:r>
            <a:r>
              <a:rPr lang="en-US" dirty="0" err="1"/>
              <a:t>diinstall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control loop/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control proses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.</a:t>
            </a:r>
          </a:p>
          <a:p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proses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temperatur</a:t>
            </a:r>
            <a:r>
              <a:rPr lang="en-US" dirty="0"/>
              <a:t> air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28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and Disadvantage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Advantage 	</a:t>
            </a:r>
            <a:r>
              <a:rPr lang="id-ID" b="1" dirty="0"/>
              <a:t>:</a:t>
            </a:r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embedded software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kontinyu</a:t>
            </a:r>
            <a:endParaRPr lang="id-ID" dirty="0"/>
          </a:p>
          <a:p>
            <a:pPr marL="0" indent="0">
              <a:buNone/>
            </a:pPr>
            <a:r>
              <a:rPr lang="en-US" b="1" dirty="0"/>
              <a:t>Disadvantage	</a:t>
            </a:r>
            <a:r>
              <a:rPr lang="id-ID" b="1" dirty="0"/>
              <a:t>:</a:t>
            </a:r>
          </a:p>
          <a:p>
            <a:r>
              <a:rPr lang="en-US" dirty="0"/>
              <a:t>Rawan error</a:t>
            </a:r>
          </a:p>
          <a:p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control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gangguan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9872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232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Process Control System</vt:lpstr>
      <vt:lpstr>Process Control</vt:lpstr>
      <vt:lpstr>Process Control Components</vt:lpstr>
      <vt:lpstr>Types of Process Control</vt:lpstr>
      <vt:lpstr>Feedforward Control </vt:lpstr>
      <vt:lpstr>Feedback Control</vt:lpstr>
      <vt:lpstr>Cascade Control</vt:lpstr>
      <vt:lpstr>Advantage and Disadvantage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Control System</dc:title>
  <dc:creator>Hendry Wiranto</dc:creator>
  <cp:lastModifiedBy>Hendry Wiranto</cp:lastModifiedBy>
  <cp:revision>4</cp:revision>
  <dcterms:created xsi:type="dcterms:W3CDTF">2017-09-06T10:09:54Z</dcterms:created>
  <dcterms:modified xsi:type="dcterms:W3CDTF">2017-09-06T10:28:13Z</dcterms:modified>
</cp:coreProperties>
</file>