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57B0C-4CDF-4C9A-831A-17E14D88C7A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8E1A-E67F-425A-A682-92E6ED3D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A8E1A-E67F-425A-A682-92E6ED3DBB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43BB-9A00-4443-8557-0E60918A393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F062-8602-4819-8575-EC22D7B6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3_Nn_Kartika_Afrida</a:t>
            </a:r>
            <a:r>
              <a:rPr lang="en-US" baseline="0" dirty="0" smtClean="0"/>
              <a:t> slice 100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62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4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4.43%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4.49%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57555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26.85%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34276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31.21%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2.64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5496" y="53619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83.70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9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3_Nn_Kartika_Afrida</a:t>
            </a:r>
            <a:r>
              <a:rPr lang="en-US" baseline="0" dirty="0" smtClean="0"/>
              <a:t> slice 80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41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4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3.32%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2.97%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16064" y="4992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1.67%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92787" y="4992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6.68%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1.42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5496" y="53619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36.90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7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7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4_Nn_Lydia_Lymanjaya</a:t>
            </a:r>
            <a:r>
              <a:rPr lang="en-US" baseline="0" dirty="0" smtClean="0"/>
              <a:t> slice 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37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4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1.57%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2.97%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57553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20.25%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92787" y="4992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6.36%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0.70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0400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5.06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2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1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1_Bpk_Setyo</a:t>
            </a:r>
            <a:r>
              <a:rPr lang="en-US" baseline="0" dirty="0" smtClean="0"/>
              <a:t> slice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44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5_Ny_Setiawati_Marhaeni</a:t>
            </a:r>
            <a:r>
              <a:rPr lang="en-US" baseline="0" dirty="0" smtClean="0"/>
              <a:t> slice 105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98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4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1.14%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1.15%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4842" y="4992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3.88%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92787" y="4992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6.20%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0400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2.23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4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6_Sandra_Dwi</a:t>
            </a:r>
            <a:r>
              <a:rPr lang="en-US" baseline="0" dirty="0" smtClean="0"/>
              <a:t> slice 65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68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4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3.85%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3.81%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57553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17.11%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34275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20.08%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1.81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5495" y="53619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39.72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6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7_Tn_Haryanto</a:t>
            </a:r>
            <a:r>
              <a:rPr lang="en-US" baseline="0" dirty="0" smtClean="0"/>
              <a:t> slice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502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4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2.56%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2.49%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16064" y="49907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7.48%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92787" y="49898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8.07%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0.85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927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8.44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7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2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7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2.26%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2.15%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16067" y="4992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9.49%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34276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17.17%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2.81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79455" y="536199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137.12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8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1_Bpk_Setyo</a:t>
            </a:r>
            <a:r>
              <a:rPr lang="en-US" baseline="0" dirty="0" smtClean="0"/>
              <a:t> slice 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65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7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3.75%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57555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25.70%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34276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28.89%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3.19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79455" y="536199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109.70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8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2_Ibu_Erawati</a:t>
            </a:r>
            <a:r>
              <a:rPr lang="en-US" baseline="0" dirty="0" smtClean="0"/>
              <a:t> slice 100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2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" y="1530579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18" y="1530579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495" y="4273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179" y="4273779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38" y="1530579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0088" y="4273779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58" y="1530579"/>
            <a:ext cx="27432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9455" y="427377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5373" y="464311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463" y="4992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6067" y="46431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1.02%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92787" y="46233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57555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21.84%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34276" y="499265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16.49%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5885" y="53619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7287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0.31 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04006" y="53619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271</Words>
  <Application>Microsoft Office PowerPoint</Application>
  <PresentationFormat>Widescreen</PresentationFormat>
  <Paragraphs>145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Evaluation</vt:lpstr>
      <vt:lpstr>Image #1</vt:lpstr>
      <vt:lpstr>PowerPoint Presentation</vt:lpstr>
      <vt:lpstr>PowerPoint Presentation</vt:lpstr>
      <vt:lpstr>Image #2</vt:lpstr>
      <vt:lpstr>PowerPoint Presentation</vt:lpstr>
      <vt:lpstr>PowerPoint Presentation</vt:lpstr>
      <vt:lpstr>Image #3</vt:lpstr>
      <vt:lpstr>PowerPoint Presentation</vt:lpstr>
      <vt:lpstr>PowerPoint Presentation</vt:lpstr>
      <vt:lpstr>Image #4</vt:lpstr>
      <vt:lpstr>PowerPoint Presentation</vt:lpstr>
      <vt:lpstr>PowerPoint Presentation</vt:lpstr>
      <vt:lpstr>Image #5</vt:lpstr>
      <vt:lpstr>PowerPoint Presentation</vt:lpstr>
      <vt:lpstr>PowerPoint Presentation</vt:lpstr>
      <vt:lpstr>Image #6</vt:lpstr>
      <vt:lpstr>PowerPoint Presentation</vt:lpstr>
      <vt:lpstr>PowerPoint Presentation</vt:lpstr>
      <vt:lpstr>Image #7</vt:lpstr>
      <vt:lpstr>PowerPoint Presentation</vt:lpstr>
      <vt:lpstr>PowerPoint Presentation</vt:lpstr>
      <vt:lpstr>Image #8</vt:lpstr>
      <vt:lpstr>PowerPoint Presentation</vt:lpstr>
      <vt:lpstr>PowerPoint Presentation</vt:lpstr>
      <vt:lpstr>Image #9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Rarasmaya Indraswari</dc:creator>
  <cp:lastModifiedBy>Rarasmaya Indraswari</cp:lastModifiedBy>
  <cp:revision>12</cp:revision>
  <dcterms:created xsi:type="dcterms:W3CDTF">2018-07-24T14:25:03Z</dcterms:created>
  <dcterms:modified xsi:type="dcterms:W3CDTF">2018-07-24T17:44:20Z</dcterms:modified>
</cp:coreProperties>
</file>