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Relationships xmlns="http://schemas.openxmlformats.org/package/2006/relationships"><Relationship Id="rId1" Type="http://schemas.openxmlformats.org/officeDocument/2006/relationships/package" Target="../embeddings/Microsoft_Excel_Sheet10.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722314"/>
          <c:y val="0.0600155"/>
          <c:w val="0.661346"/>
          <c:h val="0.833772"/>
        </c:manualLayout>
      </c:layout>
      <c:barChart>
        <c:barDir val="bar"/>
        <c:grouping val="stacked"/>
        <c:varyColors val="0"/>
        <c:ser>
          <c:idx val="0"/>
          <c:order val="0"/>
          <c:tx>
            <c:strRef>
              <c:f>Sheet1!$A$2</c:f>
              <c:strCache>
                <c:ptCount val="1"/>
                <c:pt idx="0">
                  <c:v>Category 1</c:v>
                </c:pt>
              </c:strCache>
            </c:strRef>
          </c:tx>
          <c:spPr>
            <a:solidFill>
              <a:srgbClr val="C81C26"/>
            </a:solidFill>
            <a:ln w="9525" cap="flat">
              <a:solidFill>
                <a:srgbClr val="F9F9F9"/>
              </a:solidFill>
              <a:prstDash val="solid"/>
              <a:round/>
            </a:ln>
            <a:effectLst/>
          </c:spPr>
          <c:invertIfNegative val="0"/>
          <c:dLbls>
            <c:numFmt formatCode="0" sourceLinked="0"/>
            <c:txPr>
              <a:bodyPr/>
              <a:lstStyle/>
              <a:p>
                <a:pPr>
                  <a:defRPr b="0" i="0" strike="noStrike" sz="1000" u="none">
                    <a:solidFill>
                      <a:srgbClr val="000000"/>
                    </a:solidFill>
                    <a:latin typeface="Helvetica"/>
                  </a:defRPr>
                </a:pPr>
              </a:p>
            </c:txPr>
            <c:dLblPos val="ctr"/>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Sheet1!$B$2:$E$2</c:f>
              <c:numCache>
                <c:ptCount val="4"/>
                <c:pt idx="0">
                  <c:v>27.000000</c:v>
                </c:pt>
                <c:pt idx="1">
                  <c:v>36.000000</c:v>
                </c:pt>
                <c:pt idx="2">
                  <c:v>63.000000</c:v>
                </c:pt>
                <c:pt idx="3">
                  <c:v>143.000000</c:v>
                </c:pt>
              </c:numCache>
            </c:numRef>
          </c:val>
        </c:ser>
        <c:ser>
          <c:idx val="1"/>
          <c:order val="1"/>
          <c:tx>
            <c:strRef>
              <c:f>Sheet1!$A$3</c:f>
              <c:strCache>
                <c:ptCount val="1"/>
                <c:pt idx="0">
                  <c:v>Category 2</c:v>
                </c:pt>
              </c:strCache>
            </c:strRef>
          </c:tx>
          <c:spPr>
            <a:solidFill>
              <a:srgbClr val="3C4144"/>
            </a:solidFill>
            <a:ln w="9525" cap="flat">
              <a:solidFill>
                <a:srgbClr val="F9F9F9"/>
              </a:solidFill>
              <a:prstDash val="solid"/>
              <a:round/>
            </a:ln>
            <a:effectLst/>
          </c:spPr>
          <c:invertIfNegative val="0"/>
          <c:dLbls>
            <c:numFmt formatCode="0" sourceLinked="0"/>
            <c:txPr>
              <a:bodyPr/>
              <a:lstStyle/>
              <a:p>
                <a:pPr>
                  <a:defRPr b="0" i="0" strike="noStrike" sz="1000" u="none">
                    <a:solidFill>
                      <a:srgbClr val="000000"/>
                    </a:solidFill>
                    <a:latin typeface="Helvetica"/>
                  </a:defRPr>
                </a:pPr>
              </a:p>
            </c:txPr>
            <c:dLblPos val="ctr"/>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Sheet1!$B$3:$E$3</c:f>
              <c:numCache>
                <c:ptCount val="4"/>
                <c:pt idx="0">
                  <c:v>55.000000</c:v>
                </c:pt>
                <c:pt idx="1">
                  <c:v>43.000000</c:v>
                </c:pt>
                <c:pt idx="2">
                  <c:v>80.000000</c:v>
                </c:pt>
                <c:pt idx="3">
                  <c:v>48.000000</c:v>
                </c:pt>
              </c:numCache>
            </c:numRef>
          </c:val>
        </c:ser>
        <c:gapWidth val="150"/>
        <c:overlap val="100"/>
        <c:axId val="2094734552"/>
        <c:axId val="2094734553"/>
      </c:barChart>
      <c:catAx>
        <c:axId val="2094734552"/>
        <c:scaling>
          <c:orientation val="maxMin"/>
        </c:scaling>
        <c:delete val="0"/>
        <c:axPos val="l"/>
        <c:majorGridlines>
          <c:spPr>
            <a:ln w="12700" cap="flat">
              <a:solidFill>
                <a:srgbClr val="DDDDDD"/>
              </a:solidFill>
              <a:prstDash val="solid"/>
              <a:miter lim="400000"/>
            </a:ln>
          </c:spPr>
        </c:majorGridlines>
        <c:numFmt formatCode="General" sourceLinked="0"/>
        <c:majorTickMark val="out"/>
        <c:minorTickMark val="in"/>
        <c:tickLblPos val="nextTo"/>
        <c:spPr>
          <a:ln w="12700" cap="flat">
            <a:solidFill>
              <a:srgbClr val="888888"/>
            </a:solidFill>
            <a:prstDash val="solid"/>
            <a:round/>
          </a:ln>
        </c:spPr>
        <c:txPr>
          <a:bodyPr rot="0"/>
          <a:lstStyle/>
          <a:p>
            <a:pPr>
              <a:defRPr b="0" i="0" strike="noStrike" sz="1400" u="none">
                <a:solidFill>
                  <a:srgbClr val="696969"/>
                </a:solidFill>
                <a:latin typeface="Calibri"/>
              </a:defRPr>
            </a:pPr>
          </a:p>
        </c:txPr>
        <c:crossAx val="2094734553"/>
        <c:crosses val="autoZero"/>
        <c:auto val="1"/>
        <c:lblAlgn val="ctr"/>
        <c:noMultiLvlLbl val="1"/>
      </c:catAx>
      <c:valAx>
        <c:axId val="2094734553"/>
        <c:scaling>
          <c:orientation val="minMax"/>
        </c:scaling>
        <c:delete val="0"/>
        <c:axPos val="b"/>
        <c:majorGridlines>
          <c:spPr>
            <a:ln w="12700" cap="flat">
              <a:solidFill>
                <a:srgbClr val="DDDDDD"/>
              </a:solidFill>
              <a:custDash>
                <a:ds d="200000" sp="200000"/>
              </a:custDash>
              <a:miter lim="400000"/>
            </a:ln>
          </c:spPr>
        </c:majorGridlines>
        <c:numFmt formatCode="0" sourceLinked="0"/>
        <c:majorTickMark val="out"/>
        <c:minorTickMark val="none"/>
        <c:tickLblPos val="high"/>
        <c:spPr>
          <a:ln w="12700" cap="flat">
            <a:solidFill>
              <a:srgbClr val="888888"/>
            </a:solidFill>
            <a:prstDash val="solid"/>
            <a:round/>
          </a:ln>
        </c:spPr>
        <c:txPr>
          <a:bodyPr rot="0"/>
          <a:lstStyle/>
          <a:p>
            <a:pPr>
              <a:defRPr b="0" i="0" strike="noStrike" sz="1400" u="none">
                <a:solidFill>
                  <a:srgbClr val="696969"/>
                </a:solidFill>
                <a:latin typeface="Calibri"/>
              </a:defRPr>
            </a:pPr>
          </a:p>
        </c:txPr>
        <c:crossAx val="2094734552"/>
        <c:crosses val="autoZero"/>
        <c:crossBetween val="between"/>
        <c:majorUnit val="50"/>
        <c:minorUnit val="25"/>
      </c:valAx>
      <c:spPr>
        <a:noFill/>
        <a:ln w="12700" cap="flat">
          <a:noFill/>
          <a:miter lim="400000"/>
        </a:ln>
        <a:effectLst/>
      </c:spPr>
    </c:plotArea>
    <c:legend>
      <c:legendPos val="r"/>
      <c:layout>
        <c:manualLayout>
          <c:xMode val="edge"/>
          <c:yMode val="edge"/>
          <c:x val="0.767528"/>
          <c:y val="0.432725"/>
          <c:w val="0.232472"/>
          <c:h val="0.148723"/>
        </c:manualLayout>
      </c:layout>
      <c:overlay val="1"/>
      <c:spPr>
        <a:noFill/>
        <a:ln w="12700" cap="flat">
          <a:noFill/>
          <a:miter lim="400000"/>
        </a:ln>
        <a:effectLst/>
      </c:spPr>
      <c:txPr>
        <a:bodyPr rot="0"/>
        <a:lstStyle/>
        <a:p>
          <a:pPr>
            <a:defRPr b="0" i="0" strike="noStrike" sz="1400" u="none">
              <a:solidFill>
                <a:srgbClr val="000000"/>
              </a:solidFill>
              <a:latin typeface="Calibri"/>
            </a:defRPr>
          </a:pPr>
        </a:p>
      </c:txPr>
    </c:legend>
    <c:plotVisOnly val="1"/>
    <c:dispBlanksAs val="gap"/>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64438"/>
          <c:y val="0.0562294"/>
          <c:w val="0.67621"/>
          <c:h val="0.84395"/>
        </c:manualLayout>
      </c:layout>
      <c:barChart>
        <c:barDir val="col"/>
        <c:grouping val="clustered"/>
        <c:varyColors val="0"/>
        <c:ser>
          <c:idx val="0"/>
          <c:order val="0"/>
          <c:tx>
            <c:strRef>
              <c:f>Sheet1!$B$1</c:f>
              <c:strCache>
                <c:ptCount val="1"/>
                <c:pt idx="0">
                  <c:v>Series 1</c:v>
                </c:pt>
              </c:strCache>
            </c:strRef>
          </c:tx>
          <c:spPr>
            <a:solidFill>
              <a:srgbClr val="E9A4A9"/>
            </a:solidFill>
            <a:ln w="12700" cap="flat">
              <a:noFill/>
              <a:miter lim="400000"/>
            </a:ln>
            <a:effectLst/>
          </c:spPr>
          <c:invertIfNegative val="0"/>
          <c:dLbls>
            <c:numFmt formatCode="0.#" sourceLinked="0"/>
            <c:txPr>
              <a:bodyPr/>
              <a:lstStyle/>
              <a:p>
                <a:pPr>
                  <a:defRPr b="0" i="0" strike="noStrike" sz="1000" u="none">
                    <a:solidFill>
                      <a:srgbClr val="000000"/>
                    </a:solidFill>
                    <a:latin typeface="Helvetica"/>
                  </a:defRPr>
                </a:pPr>
              </a:p>
            </c:txPr>
            <c:dLblPos val="outEnd"/>
            <c:showLegendKey val="0"/>
            <c:showVal val="0"/>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Sheet1!$B$2:$B$5</c:f>
              <c:numCache>
                <c:ptCount val="4"/>
                <c:pt idx="0">
                  <c:v>4.300000</c:v>
                </c:pt>
                <c:pt idx="1">
                  <c:v>2.500000</c:v>
                </c:pt>
                <c:pt idx="2">
                  <c:v>3.500000</c:v>
                </c:pt>
                <c:pt idx="3">
                  <c:v>4.500000</c:v>
                </c:pt>
              </c:numCache>
            </c:numRef>
          </c:val>
        </c:ser>
        <c:ser>
          <c:idx val="1"/>
          <c:order val="1"/>
          <c:tx>
            <c:strRef>
              <c:f>Sheet1!$C$1</c:f>
              <c:strCache>
                <c:ptCount val="1"/>
                <c:pt idx="0">
                  <c:v>Series 2</c:v>
                </c:pt>
              </c:strCache>
            </c:strRef>
          </c:tx>
          <c:spPr>
            <a:solidFill>
              <a:srgbClr val="B1B3B3"/>
            </a:solidFill>
            <a:ln w="12700" cap="flat">
              <a:noFill/>
              <a:miter lim="400000"/>
            </a:ln>
            <a:effectLst/>
          </c:spPr>
          <c:invertIfNegative val="0"/>
          <c:dLbls>
            <c:numFmt formatCode="0.#" sourceLinked="0"/>
            <c:txPr>
              <a:bodyPr/>
              <a:lstStyle/>
              <a:p>
                <a:pPr>
                  <a:defRPr b="0" i="0" strike="noStrike" sz="1000" u="none">
                    <a:solidFill>
                      <a:srgbClr val="000000"/>
                    </a:solidFill>
                    <a:latin typeface="Helvetica"/>
                  </a:defRPr>
                </a:pPr>
              </a:p>
            </c:txPr>
            <c:dLblPos val="outEnd"/>
            <c:showLegendKey val="0"/>
            <c:showVal val="0"/>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Sheet1!$C$2:$C$5</c:f>
              <c:numCache>
                <c:ptCount val="4"/>
                <c:pt idx="0">
                  <c:v>2.400000</c:v>
                </c:pt>
                <c:pt idx="1">
                  <c:v>4.400000</c:v>
                </c:pt>
                <c:pt idx="2">
                  <c:v>1.800000</c:v>
                </c:pt>
                <c:pt idx="3">
                  <c:v>2.800000</c:v>
                </c:pt>
              </c:numCache>
            </c:numRef>
          </c:val>
        </c:ser>
        <c:ser>
          <c:idx val="2"/>
          <c:order val="2"/>
          <c:tx>
            <c:strRef>
              <c:f>Sheet1!$D$1</c:f>
              <c:strCache>
                <c:ptCount val="1"/>
                <c:pt idx="0">
                  <c:v>Series 3</c:v>
                </c:pt>
              </c:strCache>
            </c:strRef>
          </c:tx>
          <c:spPr>
            <a:solidFill>
              <a:srgbClr val="FEF5B3"/>
            </a:solidFill>
            <a:ln w="12700" cap="flat">
              <a:noFill/>
              <a:miter lim="400000"/>
            </a:ln>
            <a:effectLst/>
          </c:spPr>
          <c:invertIfNegative val="0"/>
          <c:dLbls>
            <c:numFmt formatCode="0" sourceLinked="0"/>
            <c:txPr>
              <a:bodyPr/>
              <a:lstStyle/>
              <a:p>
                <a:pPr>
                  <a:defRPr b="0" i="0" strike="noStrike" sz="1000" u="none">
                    <a:solidFill>
                      <a:srgbClr val="000000"/>
                    </a:solidFill>
                    <a:latin typeface="Helvetica"/>
                  </a:defRPr>
                </a:pPr>
              </a:p>
            </c:txPr>
            <c:dLblPos val="outEnd"/>
            <c:showLegendKey val="0"/>
            <c:showVal val="0"/>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Sheet1!$D$2:$D$5</c:f>
              <c:numCache>
                <c:ptCount val="4"/>
                <c:pt idx="0">
                  <c:v>2.000000</c:v>
                </c:pt>
                <c:pt idx="1">
                  <c:v>2.000000</c:v>
                </c:pt>
                <c:pt idx="2">
                  <c:v>3.000000</c:v>
                </c:pt>
                <c:pt idx="3">
                  <c:v>5.000000</c:v>
                </c:pt>
              </c:numCache>
            </c:numRef>
          </c:val>
        </c:ser>
        <c:gapWidth val="150"/>
        <c:overlap val="0"/>
        <c:axId val="2094734552"/>
        <c:axId val="2094734553"/>
      </c:barChart>
      <c:catAx>
        <c:axId val="2094734552"/>
        <c:scaling>
          <c:orientation val="minMax"/>
        </c:scaling>
        <c:delete val="0"/>
        <c:axPos val="b"/>
        <c:majorGridlines>
          <c:spPr>
            <a:ln w="12700" cap="flat">
              <a:solidFill>
                <a:srgbClr val="DDDDDD"/>
              </a:solidFill>
              <a:custDash>
                <a:ds d="200000" sp="200000"/>
              </a:custDash>
              <a:miter lim="400000"/>
            </a:ln>
          </c:spPr>
        </c:majorGridlines>
        <c:numFmt formatCode="General" sourceLinked="0"/>
        <c:majorTickMark val="out"/>
        <c:minorTickMark val="none"/>
        <c:tickLblPos val="low"/>
        <c:spPr>
          <a:ln w="12700" cap="flat">
            <a:solidFill>
              <a:srgbClr val="5A5B5D"/>
            </a:solidFill>
            <a:prstDash val="solid"/>
            <a:round/>
          </a:ln>
        </c:spPr>
        <c:txPr>
          <a:bodyPr rot="0"/>
          <a:lstStyle/>
          <a:p>
            <a:pPr>
              <a:defRPr b="0" i="0" strike="noStrike" sz="1400" u="none">
                <a:solidFill>
                  <a:srgbClr val="000000"/>
                </a:solidFill>
                <a:latin typeface="Lato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DDDDDD"/>
              </a:solidFill>
              <a:prstDash val="solid"/>
              <a:miter lim="400000"/>
            </a:ln>
          </c:spPr>
        </c:majorGridlines>
        <c:numFmt formatCode="0.#" sourceLinked="0"/>
        <c:majorTickMark val="out"/>
        <c:minorTickMark val="none"/>
        <c:tickLblPos val="nextTo"/>
        <c:spPr>
          <a:ln w="12700" cap="flat">
            <a:solidFill>
              <a:srgbClr val="5A5B5D"/>
            </a:solidFill>
            <a:prstDash val="solid"/>
            <a:round/>
          </a:ln>
        </c:spPr>
        <c:txPr>
          <a:bodyPr rot="0"/>
          <a:lstStyle/>
          <a:p>
            <a:pPr>
              <a:defRPr b="0" i="0" strike="noStrike" sz="1400" u="none">
                <a:solidFill>
                  <a:srgbClr val="696969"/>
                </a:solidFill>
                <a:latin typeface="Lato Light"/>
              </a:defRPr>
            </a:pPr>
          </a:p>
        </c:txPr>
        <c:crossAx val="2094734552"/>
        <c:crosses val="autoZero"/>
        <c:crossBetween val="between"/>
        <c:majorUnit val="1.25"/>
        <c:minorUnit val="0.625"/>
      </c:valAx>
      <c:spPr>
        <a:noFill/>
        <a:ln w="12700" cap="flat">
          <a:noFill/>
          <a:miter lim="400000"/>
        </a:ln>
        <a:effectLst/>
      </c:spPr>
    </c:plotArea>
    <c:legend>
      <c:legendPos val="r"/>
      <c:layout>
        <c:manualLayout>
          <c:xMode val="edge"/>
          <c:yMode val="edge"/>
          <c:x val="0.765433"/>
          <c:y val="0.399091"/>
          <c:w val="0.234567"/>
          <c:h val="0.196188"/>
        </c:manualLayout>
      </c:layout>
      <c:overlay val="1"/>
      <c:spPr>
        <a:noFill/>
        <a:ln w="12700" cap="flat">
          <a:noFill/>
          <a:miter lim="400000"/>
        </a:ln>
        <a:effectLst/>
      </c:spPr>
      <c:txPr>
        <a:bodyPr rot="0"/>
        <a:lstStyle/>
        <a:p>
          <a:pPr>
            <a:defRPr b="0" i="0" strike="noStrike" sz="1400" u="none">
              <a:solidFill>
                <a:srgbClr val="000000"/>
              </a:solidFill>
              <a:latin typeface="Lato Light"/>
            </a:defRPr>
          </a:pPr>
        </a:p>
      </c:txPr>
    </c:legend>
    <c:plotVisOnly val="1"/>
    <c:dispBlanksAs val="gap"/>
  </c:chart>
  <c:spPr>
    <a:solidFill>
      <a:srgbClr val="FFFFFF"/>
    </a:solid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75216"/>
          <c:y val="0.0544212"/>
          <c:w val="0.888407"/>
          <c:h val="0.700688"/>
        </c:manualLayout>
      </c:layout>
      <c:barChart>
        <c:barDir val="bar"/>
        <c:grouping val="clustered"/>
        <c:varyColors val="0"/>
        <c:ser>
          <c:idx val="0"/>
          <c:order val="0"/>
          <c:tx>
            <c:strRef>
              <c:f>Sheet1!$A$2</c:f>
              <c:strCache>
                <c:ptCount val="1"/>
                <c:pt idx="0">
                  <c:v>Region 1</c:v>
                </c:pt>
              </c:strCache>
            </c:strRef>
          </c:tx>
          <c:spPr>
            <a:solidFill>
              <a:srgbClr val="C81C26"/>
            </a:solidFill>
            <a:ln w="9525" cap="flat">
              <a:solidFill>
                <a:srgbClr val="F9F9F9"/>
              </a:solidFill>
              <a:prstDash val="solid"/>
              <a:round/>
            </a:ln>
            <a:effectLst/>
          </c:spPr>
          <c:invertIfNegative val="0"/>
          <c:dLbls>
            <c:numFmt formatCode="0" sourceLinked="0"/>
            <c:txPr>
              <a:bodyPr/>
              <a:lstStyle/>
              <a:p>
                <a:pPr>
                  <a:defRPr b="0" i="0" strike="noStrike" sz="1000" u="none">
                    <a:solidFill>
                      <a:srgbClr val="000000"/>
                    </a:solidFill>
                    <a:latin typeface="Helvetica"/>
                  </a:defRPr>
                </a:pPr>
              </a:p>
            </c:txPr>
            <c:dLblPos val="outEnd"/>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3C4144"/>
            </a:solidFill>
            <a:ln w="9525" cap="flat">
              <a:solidFill>
                <a:srgbClr val="F9F9F9"/>
              </a:solidFill>
              <a:prstDash val="solid"/>
              <a:round/>
            </a:ln>
            <a:effectLst/>
          </c:spPr>
          <c:invertIfNegative val="0"/>
          <c:dLbls>
            <c:numFmt formatCode="0" sourceLinked="0"/>
            <c:txPr>
              <a:bodyPr/>
              <a:lstStyle/>
              <a:p>
                <a:pPr>
                  <a:defRPr b="0" i="0" strike="noStrike" sz="1000" u="none">
                    <a:solidFill>
                      <a:srgbClr val="000000"/>
                    </a:solidFill>
                    <a:latin typeface="Helvetica"/>
                  </a:defRPr>
                </a:pPr>
              </a:p>
            </c:txPr>
            <c:dLblPos val="outEnd"/>
            <c:showLegendKey val="0"/>
            <c:showVal val="0"/>
            <c:showCatName val="0"/>
            <c:showSerName val="0"/>
            <c:showPercent val="0"/>
            <c:showBubbleSize val="0"/>
            <c:showLeaderLines val="0"/>
          </c:dLbls>
          <c:cat>
            <c:strRef>
              <c:f>Sheet1!$B$1:$E$1</c:f>
              <c:strCache>
                <c:ptCount val="4"/>
                <c:pt idx="0">
                  <c:v>April</c:v>
                </c:pt>
                <c:pt idx="1">
                  <c:v>May</c:v>
                </c:pt>
                <c:pt idx="2">
                  <c:v>June</c:v>
                </c:pt>
                <c:pt idx="3">
                  <c:v>July</c:v>
                </c:pt>
              </c:strCache>
            </c:strRef>
          </c:cat>
          <c:val>
            <c:numRef>
              <c:f>Sheet1!$B$3:$E$3</c:f>
              <c:numCache>
                <c:ptCount val="4"/>
                <c:pt idx="0">
                  <c:v>55.000000</c:v>
                </c:pt>
                <c:pt idx="1">
                  <c:v>43.000000</c:v>
                </c:pt>
                <c:pt idx="2">
                  <c:v>70.000000</c:v>
                </c:pt>
                <c:pt idx="3">
                  <c:v>58.000000</c:v>
                </c:pt>
              </c:numCache>
            </c:numRef>
          </c:val>
        </c:ser>
        <c:gapWidth val="150"/>
        <c:overlap val="0"/>
        <c:axId val="2094734552"/>
        <c:axId val="2094734553"/>
      </c:barChart>
      <c:catAx>
        <c:axId val="2094734552"/>
        <c:scaling>
          <c:orientation val="maxMin"/>
        </c:scaling>
        <c:delete val="0"/>
        <c:axPos val="l"/>
        <c:majorGridlines>
          <c:spPr>
            <a:ln w="12700" cap="flat">
              <a:solidFill>
                <a:srgbClr val="DDDDDD"/>
              </a:solidFill>
              <a:prstDash val="solid"/>
              <a:miter lim="400000"/>
            </a:ln>
          </c:spPr>
        </c:majorGridlines>
        <c:numFmt formatCode="General" sourceLinked="0"/>
        <c:majorTickMark val="out"/>
        <c:minorTickMark val="in"/>
        <c:tickLblPos val="nextTo"/>
        <c:spPr>
          <a:ln w="12700" cap="flat">
            <a:solidFill>
              <a:srgbClr val="888888"/>
            </a:solidFill>
            <a:prstDash val="solid"/>
            <a:round/>
          </a:ln>
        </c:spPr>
        <c:txPr>
          <a:bodyPr rot="0"/>
          <a:lstStyle/>
          <a:p>
            <a:pPr>
              <a:defRPr b="0" i="0" strike="noStrike" sz="1400" u="none">
                <a:solidFill>
                  <a:srgbClr val="696969"/>
                </a:solidFill>
                <a:latin typeface="Lato Regular"/>
              </a:defRPr>
            </a:pPr>
          </a:p>
        </c:txPr>
        <c:crossAx val="2094734553"/>
        <c:crosses val="autoZero"/>
        <c:auto val="1"/>
        <c:lblAlgn val="ctr"/>
        <c:noMultiLvlLbl val="1"/>
      </c:catAx>
      <c:valAx>
        <c:axId val="2094734553"/>
        <c:scaling>
          <c:orientation val="minMax"/>
        </c:scaling>
        <c:delete val="0"/>
        <c:axPos val="b"/>
        <c:majorGridlines>
          <c:spPr>
            <a:ln w="12700" cap="flat">
              <a:solidFill>
                <a:srgbClr val="DDDDDD"/>
              </a:solidFill>
              <a:custDash>
                <a:ds d="200000" sp="200000"/>
              </a:custDash>
              <a:miter lim="400000"/>
            </a:ln>
          </c:spPr>
        </c:majorGridlines>
        <c:numFmt formatCode="0" sourceLinked="0"/>
        <c:majorTickMark val="out"/>
        <c:minorTickMark val="none"/>
        <c:tickLblPos val="high"/>
        <c:spPr>
          <a:ln w="12700" cap="flat">
            <a:solidFill>
              <a:srgbClr val="888888"/>
            </a:solidFill>
            <a:prstDash val="solid"/>
            <a:round/>
          </a:ln>
        </c:spPr>
        <c:txPr>
          <a:bodyPr rot="0"/>
          <a:lstStyle/>
          <a:p>
            <a:pPr>
              <a:defRPr b="0" i="0" strike="noStrike" sz="1400" u="none">
                <a:solidFill>
                  <a:srgbClr val="696969"/>
                </a:solidFill>
                <a:latin typeface="Lato Regular"/>
              </a:defRPr>
            </a:pPr>
          </a:p>
        </c:txPr>
        <c:crossAx val="2094734552"/>
        <c:crosses val="autoZero"/>
        <c:crossBetween val="between"/>
        <c:majorUnit val="25"/>
        <c:minorUnit val="12.5"/>
      </c:valAx>
      <c:spPr>
        <a:noFill/>
        <a:ln w="12700" cap="flat">
          <a:noFill/>
          <a:miter lim="400000"/>
        </a:ln>
        <a:effectLst/>
      </c:spPr>
    </c:plotArea>
    <c:legend>
      <c:legendPos val="b"/>
      <c:layout>
        <c:manualLayout>
          <c:xMode val="edge"/>
          <c:yMode val="edge"/>
          <c:x val="0.0434631"/>
          <c:y val="0.933079"/>
          <c:w val="0.956537"/>
          <c:h val="0.0669212"/>
        </c:manualLayout>
      </c:layout>
      <c:overlay val="1"/>
      <c:spPr>
        <a:noFill/>
        <a:ln w="12700" cap="flat">
          <a:noFill/>
          <a:miter lim="400000"/>
        </a:ln>
        <a:effectLst/>
      </c:spPr>
      <c:txPr>
        <a:bodyPr rot="0"/>
        <a:lstStyle/>
        <a:p>
          <a:pPr>
            <a:defRPr b="0" i="0" strike="noStrike" sz="1400" u="none">
              <a:solidFill>
                <a:srgbClr val="696969"/>
              </a:solidFill>
              <a:latin typeface="Lato Regular"/>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07683"/>
          <c:y val="0.072884"/>
          <c:w val="0.914232"/>
          <c:h val="0.813139"/>
        </c:manualLayout>
      </c:layout>
      <c:barChart>
        <c:barDir val="col"/>
        <c:grouping val="clustered"/>
        <c:varyColors val="0"/>
        <c:ser>
          <c:idx val="0"/>
          <c:order val="0"/>
          <c:tx>
            <c:strRef>
              <c:f>Sheet1!$B$1</c:f>
              <c:strCache>
                <c:ptCount val="1"/>
                <c:pt idx="0">
                  <c:v>Series 1</c:v>
                </c:pt>
              </c:strCache>
            </c:strRef>
          </c:tx>
          <c:spPr>
            <a:solidFill>
              <a:srgbClr val="C81C26"/>
            </a:solidFill>
            <a:ln w="12700" cap="flat">
              <a:noFill/>
              <a:miter lim="400000"/>
            </a:ln>
            <a:effectLst/>
          </c:spPr>
          <c:invertIfNegative val="0"/>
          <c:dLbls>
            <c:numFmt formatCode="0" sourceLinked="0"/>
            <c:txPr>
              <a:bodyPr/>
              <a:lstStyle/>
              <a:p>
                <a:pPr>
                  <a:defRPr b="0" i="0" strike="noStrike" sz="1000" u="none">
                    <a:solidFill>
                      <a:srgbClr val="000000"/>
                    </a:solidFill>
                    <a:latin typeface="Lato Regular"/>
                  </a:defRPr>
                </a:pPr>
              </a:p>
            </c:txPr>
            <c:dLblPos val="outEnd"/>
            <c:showLegendKey val="0"/>
            <c:showVal val="0"/>
            <c:showCatName val="0"/>
            <c:showSerName val="0"/>
            <c:showPercent val="0"/>
            <c:showBubbleSize val="0"/>
            <c:showLeaderLines val="0"/>
          </c:dLbls>
          <c:cat>
            <c:strRef>
              <c:f>Sheet1!$A$2:$A$3</c:f>
              <c:strCache>
                <c:ptCount val="2"/>
                <c:pt idx="0">
                  <c:v>Category 1</c:v>
                </c:pt>
                <c:pt idx="1">
                  <c:v/>
                </c:pt>
              </c:strCache>
            </c:strRef>
          </c:cat>
          <c:val>
            <c:numRef>
              <c:f>Sheet1!$B$2:$B$3</c:f>
              <c:numCache>
                <c:ptCount val="1"/>
                <c:pt idx="0">
                  <c:v>5.000000</c:v>
                </c:pt>
              </c:numCache>
            </c:numRef>
          </c:val>
        </c:ser>
        <c:ser>
          <c:idx val="1"/>
          <c:order val="1"/>
          <c:tx>
            <c:strRef>
              <c:f>Sheet1!$C$1</c:f>
              <c:strCache>
                <c:ptCount val="1"/>
                <c:pt idx="0">
                  <c:v>Series 2</c:v>
                </c:pt>
              </c:strCache>
            </c:strRef>
          </c:tx>
          <c:spPr>
            <a:solidFill>
              <a:srgbClr val="3C4144"/>
            </a:solidFill>
            <a:ln w="12700" cap="flat">
              <a:noFill/>
              <a:miter lim="400000"/>
            </a:ln>
            <a:effectLst/>
          </c:spPr>
          <c:invertIfNegative val="0"/>
          <c:dLbls>
            <c:numFmt formatCode="0.#" sourceLinked="0"/>
            <c:txPr>
              <a:bodyPr/>
              <a:lstStyle/>
              <a:p>
                <a:pPr>
                  <a:defRPr b="0" i="0" strike="noStrike" sz="1000" u="none">
                    <a:solidFill>
                      <a:srgbClr val="000000"/>
                    </a:solidFill>
                    <a:latin typeface="Lato Regular"/>
                  </a:defRPr>
                </a:pPr>
              </a:p>
            </c:txPr>
            <c:dLblPos val="outEnd"/>
            <c:showLegendKey val="0"/>
            <c:showVal val="0"/>
            <c:showCatName val="0"/>
            <c:showSerName val="0"/>
            <c:showPercent val="0"/>
            <c:showBubbleSize val="0"/>
            <c:showLeaderLines val="0"/>
          </c:dLbls>
          <c:cat>
            <c:strRef>
              <c:f>Sheet1!$A$2:$A$3</c:f>
              <c:strCache>
                <c:ptCount val="2"/>
                <c:pt idx="0">
                  <c:v>Category 1</c:v>
                </c:pt>
                <c:pt idx="1">
                  <c:v/>
                </c:pt>
              </c:strCache>
            </c:strRef>
          </c:cat>
          <c:val>
            <c:numRef>
              <c:f>Sheet1!$C$2:$C$3</c:f>
              <c:numCache>
                <c:ptCount val="1"/>
                <c:pt idx="0">
                  <c:v>1.500000</c:v>
                </c:pt>
              </c:numCache>
            </c:numRef>
          </c:val>
        </c:ser>
        <c:ser>
          <c:idx val="2"/>
          <c:order val="2"/>
          <c:tx>
            <c:strRef>
              <c:f>Sheet1!$D$1</c:f>
              <c:strCache>
                <c:ptCount val="1"/>
                <c:pt idx="0">
                  <c:v>Series 3</c:v>
                </c:pt>
              </c:strCache>
            </c:strRef>
          </c:tx>
          <c:spPr>
            <a:solidFill>
              <a:srgbClr val="FFE737"/>
            </a:solidFill>
            <a:ln w="12700" cap="flat">
              <a:noFill/>
              <a:miter lim="400000"/>
            </a:ln>
            <a:effectLst/>
          </c:spPr>
          <c:invertIfNegative val="0"/>
          <c:dLbls>
            <c:numFmt formatCode="0" sourceLinked="0"/>
            <c:txPr>
              <a:bodyPr/>
              <a:lstStyle/>
              <a:p>
                <a:pPr>
                  <a:defRPr b="0" i="0" strike="noStrike" sz="1000" u="none">
                    <a:solidFill>
                      <a:srgbClr val="000000"/>
                    </a:solidFill>
                    <a:latin typeface="Lato Regular"/>
                  </a:defRPr>
                </a:pPr>
              </a:p>
            </c:txPr>
            <c:dLblPos val="outEnd"/>
            <c:showLegendKey val="0"/>
            <c:showVal val="0"/>
            <c:showCatName val="0"/>
            <c:showSerName val="0"/>
            <c:showPercent val="0"/>
            <c:showBubbleSize val="0"/>
            <c:showLeaderLines val="0"/>
          </c:dLbls>
          <c:cat>
            <c:strRef>
              <c:f>Sheet1!$A$2:$A$3</c:f>
              <c:strCache>
                <c:ptCount val="2"/>
                <c:pt idx="0">
                  <c:v>Category 1</c:v>
                </c:pt>
                <c:pt idx="1">
                  <c:v/>
                </c:pt>
              </c:strCache>
            </c:strRef>
          </c:cat>
          <c:val>
            <c:numRef>
              <c:f>Sheet1!$D$2:$D$3</c:f>
              <c:numCache>
                <c:ptCount val="1"/>
                <c:pt idx="0">
                  <c:v>3.000000</c:v>
                </c:pt>
              </c:numCache>
            </c:numRef>
          </c:val>
        </c:ser>
        <c:gapWidth val="151"/>
        <c:overlap val="-78"/>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b="0" i="0" strike="noStrike" sz="1100" u="none">
                <a:solidFill>
                  <a:srgbClr val="595959"/>
                </a:solidFill>
                <a:latin typeface="Lato Regular"/>
              </a:defRPr>
            </a:pPr>
          </a:p>
        </c:txPr>
        <c:crossAx val="2094734553"/>
        <c:crosses val="autoZero"/>
        <c:auto val="1"/>
        <c:lblAlgn val="ctr"/>
        <c:noMultiLvlLbl val="1"/>
      </c:catAx>
      <c:valAx>
        <c:axId val="2094734553"/>
        <c:scaling>
          <c:orientation val="minMax"/>
        </c:scaling>
        <c:delete val="0"/>
        <c:axPos val="l"/>
        <c:majorGridlines>
          <c:spPr>
            <a:ln w="12700" cap="flat">
              <a:solidFill>
                <a:srgbClr val="D9D9D9"/>
              </a:solidFill>
              <a:prstDash val="sysDot"/>
              <a:round/>
            </a:ln>
          </c:spPr>
        </c:majorGridlines>
        <c:numFmt formatCode="0.#" sourceLinked="0"/>
        <c:majorTickMark val="none"/>
        <c:minorTickMark val="none"/>
        <c:tickLblPos val="nextTo"/>
        <c:spPr>
          <a:ln w="12700" cap="flat">
            <a:noFill/>
            <a:prstDash val="solid"/>
            <a:round/>
          </a:ln>
        </c:spPr>
        <c:txPr>
          <a:bodyPr rot="0"/>
          <a:lstStyle/>
          <a:p>
            <a:pPr>
              <a:defRPr b="0" i="0" strike="noStrike" sz="1100" u="none">
                <a:solidFill>
                  <a:srgbClr val="595959"/>
                </a:solidFill>
                <a:latin typeface="Lato Regular"/>
              </a:defRPr>
            </a:pPr>
          </a:p>
        </c:txPr>
        <c:crossAx val="2094734552"/>
        <c:crosses val="autoZero"/>
        <c:crossBetween val="between"/>
        <c:majorUnit val="1.25"/>
        <c:minorUnit val="0.6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07683"/>
          <c:y val="0.072884"/>
          <c:w val="0.914232"/>
          <c:h val="0.813139"/>
        </c:manualLayout>
      </c:layout>
      <c:barChart>
        <c:barDir val="col"/>
        <c:grouping val="clustered"/>
        <c:varyColors val="0"/>
        <c:ser>
          <c:idx val="0"/>
          <c:order val="0"/>
          <c:tx>
            <c:strRef>
              <c:f>Sheet1!$B$1</c:f>
              <c:strCache>
                <c:ptCount val="1"/>
                <c:pt idx="0">
                  <c:v>Series 1</c:v>
                </c:pt>
              </c:strCache>
            </c:strRef>
          </c:tx>
          <c:spPr>
            <a:solidFill>
              <a:srgbClr val="C81C26"/>
            </a:solidFill>
            <a:ln w="12700" cap="flat">
              <a:noFill/>
              <a:miter lim="400000"/>
            </a:ln>
            <a:effectLst/>
          </c:spPr>
          <c:invertIfNegative val="0"/>
          <c:dLbls>
            <c:numFmt formatCode="0" sourceLinked="0"/>
            <c:txPr>
              <a:bodyPr/>
              <a:lstStyle/>
              <a:p>
                <a:pPr>
                  <a:defRPr b="0" i="0" strike="noStrike" sz="1000" u="none">
                    <a:solidFill>
                      <a:srgbClr val="000000"/>
                    </a:solidFill>
                    <a:latin typeface="Lato Regular"/>
                  </a:defRPr>
                </a:pPr>
              </a:p>
            </c:txPr>
            <c:dLblPos val="outEnd"/>
            <c:showLegendKey val="0"/>
            <c:showVal val="0"/>
            <c:showCatName val="0"/>
            <c:showSerName val="0"/>
            <c:showPercent val="0"/>
            <c:showBubbleSize val="0"/>
            <c:showLeaderLines val="0"/>
          </c:dLbls>
          <c:cat>
            <c:strRef>
              <c:f>Sheet1!$A$2:$A$3</c:f>
              <c:strCache>
                <c:ptCount val="2"/>
                <c:pt idx="0">
                  <c:v>Category 1</c:v>
                </c:pt>
                <c:pt idx="1">
                  <c:v/>
                </c:pt>
              </c:strCache>
            </c:strRef>
          </c:cat>
          <c:val>
            <c:numRef>
              <c:f>Sheet1!$B$2:$B$3</c:f>
              <c:numCache>
                <c:ptCount val="1"/>
                <c:pt idx="0">
                  <c:v>5.000000</c:v>
                </c:pt>
              </c:numCache>
            </c:numRef>
          </c:val>
        </c:ser>
        <c:ser>
          <c:idx val="1"/>
          <c:order val="1"/>
          <c:tx>
            <c:strRef>
              <c:f>Sheet1!$C$1</c:f>
              <c:strCache>
                <c:ptCount val="1"/>
                <c:pt idx="0">
                  <c:v>Series 2</c:v>
                </c:pt>
              </c:strCache>
            </c:strRef>
          </c:tx>
          <c:spPr>
            <a:solidFill>
              <a:srgbClr val="3C4144"/>
            </a:solidFill>
            <a:ln w="12700" cap="flat">
              <a:noFill/>
              <a:miter lim="400000"/>
            </a:ln>
            <a:effectLst/>
          </c:spPr>
          <c:invertIfNegative val="0"/>
          <c:dLbls>
            <c:numFmt formatCode="0.#" sourceLinked="0"/>
            <c:txPr>
              <a:bodyPr/>
              <a:lstStyle/>
              <a:p>
                <a:pPr>
                  <a:defRPr b="0" i="0" strike="noStrike" sz="1000" u="none">
                    <a:solidFill>
                      <a:srgbClr val="000000"/>
                    </a:solidFill>
                    <a:latin typeface="Lato Regular"/>
                  </a:defRPr>
                </a:pPr>
              </a:p>
            </c:txPr>
            <c:dLblPos val="outEnd"/>
            <c:showLegendKey val="0"/>
            <c:showVal val="0"/>
            <c:showCatName val="0"/>
            <c:showSerName val="0"/>
            <c:showPercent val="0"/>
            <c:showBubbleSize val="0"/>
            <c:showLeaderLines val="0"/>
          </c:dLbls>
          <c:cat>
            <c:strRef>
              <c:f>Sheet1!$A$2:$A$3</c:f>
              <c:strCache>
                <c:ptCount val="2"/>
                <c:pt idx="0">
                  <c:v>Category 1</c:v>
                </c:pt>
                <c:pt idx="1">
                  <c:v/>
                </c:pt>
              </c:strCache>
            </c:strRef>
          </c:cat>
          <c:val>
            <c:numRef>
              <c:f>Sheet1!$C$2:$C$3</c:f>
              <c:numCache>
                <c:ptCount val="1"/>
                <c:pt idx="0">
                  <c:v>1.500000</c:v>
                </c:pt>
              </c:numCache>
            </c:numRef>
          </c:val>
        </c:ser>
        <c:ser>
          <c:idx val="2"/>
          <c:order val="2"/>
          <c:tx>
            <c:strRef>
              <c:f>Sheet1!$D$1</c:f>
              <c:strCache>
                <c:ptCount val="1"/>
                <c:pt idx="0">
                  <c:v>Series 3</c:v>
                </c:pt>
              </c:strCache>
            </c:strRef>
          </c:tx>
          <c:spPr>
            <a:solidFill>
              <a:srgbClr val="FFE737"/>
            </a:solidFill>
            <a:ln w="12700" cap="flat">
              <a:noFill/>
              <a:miter lim="400000"/>
            </a:ln>
            <a:effectLst/>
          </c:spPr>
          <c:invertIfNegative val="0"/>
          <c:dLbls>
            <c:numFmt formatCode="0" sourceLinked="0"/>
            <c:txPr>
              <a:bodyPr/>
              <a:lstStyle/>
              <a:p>
                <a:pPr>
                  <a:defRPr b="0" i="0" strike="noStrike" sz="1000" u="none">
                    <a:solidFill>
                      <a:srgbClr val="000000"/>
                    </a:solidFill>
                    <a:latin typeface="Lato Regular"/>
                  </a:defRPr>
                </a:pPr>
              </a:p>
            </c:txPr>
            <c:dLblPos val="outEnd"/>
            <c:showLegendKey val="0"/>
            <c:showVal val="0"/>
            <c:showCatName val="0"/>
            <c:showSerName val="0"/>
            <c:showPercent val="0"/>
            <c:showBubbleSize val="0"/>
            <c:showLeaderLines val="0"/>
          </c:dLbls>
          <c:cat>
            <c:strRef>
              <c:f>Sheet1!$A$2:$A$3</c:f>
              <c:strCache>
                <c:ptCount val="2"/>
                <c:pt idx="0">
                  <c:v>Category 1</c:v>
                </c:pt>
                <c:pt idx="1">
                  <c:v/>
                </c:pt>
              </c:strCache>
            </c:strRef>
          </c:cat>
          <c:val>
            <c:numRef>
              <c:f>Sheet1!$D$2:$D$3</c:f>
              <c:numCache>
                <c:ptCount val="1"/>
                <c:pt idx="0">
                  <c:v>3.000000</c:v>
                </c:pt>
              </c:numCache>
            </c:numRef>
          </c:val>
        </c:ser>
        <c:gapWidth val="151"/>
        <c:overlap val="-78"/>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b="0" i="0" strike="noStrike" sz="1100" u="none">
                <a:solidFill>
                  <a:srgbClr val="595959"/>
                </a:solidFill>
                <a:latin typeface="Lato Regular"/>
              </a:defRPr>
            </a:pPr>
          </a:p>
        </c:txPr>
        <c:crossAx val="2094734553"/>
        <c:crosses val="autoZero"/>
        <c:auto val="1"/>
        <c:lblAlgn val="ctr"/>
        <c:noMultiLvlLbl val="1"/>
      </c:catAx>
      <c:valAx>
        <c:axId val="2094734553"/>
        <c:scaling>
          <c:orientation val="minMax"/>
        </c:scaling>
        <c:delete val="0"/>
        <c:axPos val="l"/>
        <c:majorGridlines>
          <c:spPr>
            <a:ln w="12700" cap="flat">
              <a:solidFill>
                <a:srgbClr val="D9D9D9"/>
              </a:solidFill>
              <a:prstDash val="sysDot"/>
              <a:round/>
            </a:ln>
          </c:spPr>
        </c:majorGridlines>
        <c:numFmt formatCode="0.#" sourceLinked="0"/>
        <c:majorTickMark val="none"/>
        <c:minorTickMark val="none"/>
        <c:tickLblPos val="nextTo"/>
        <c:spPr>
          <a:ln w="12700" cap="flat">
            <a:noFill/>
            <a:prstDash val="solid"/>
            <a:round/>
          </a:ln>
        </c:spPr>
        <c:txPr>
          <a:bodyPr rot="0"/>
          <a:lstStyle/>
          <a:p>
            <a:pPr>
              <a:defRPr b="0" i="0" strike="noStrike" sz="1100" u="none">
                <a:solidFill>
                  <a:srgbClr val="595959"/>
                </a:solidFill>
                <a:latin typeface="Lato Regular"/>
              </a:defRPr>
            </a:pPr>
          </a:p>
        </c:txPr>
        <c:crossAx val="2094734552"/>
        <c:crosses val="autoZero"/>
        <c:crossBetween val="between"/>
        <c:majorUnit val="1.25"/>
        <c:minorUnit val="0.6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E9A4A9"/>
            </a:solidFill>
            <a:ln w="19050" cap="flat">
              <a:solidFill>
                <a:srgbClr val="FFFFFF"/>
              </a:solidFill>
              <a:prstDash val="solid"/>
              <a:round/>
            </a:ln>
            <a:effectLst/>
          </c:spPr>
          <c:explosion val="0"/>
          <c:dPt>
            <c:idx val="0"/>
            <c:explosion val="0"/>
            <c:spPr>
              <a:solidFill>
                <a:srgbClr val="E9A4A9"/>
              </a:solidFill>
              <a:ln w="19050" cap="flat">
                <a:solidFill>
                  <a:srgbClr val="FFFFFF"/>
                </a:solidFill>
                <a:prstDash val="solid"/>
                <a:round/>
              </a:ln>
              <a:effectLst/>
            </c:spPr>
          </c:dPt>
          <c:dPt>
            <c:idx val="1"/>
            <c:explosion val="0"/>
            <c:spPr>
              <a:solidFill>
                <a:srgbClr val="B1B3B3"/>
              </a:solidFill>
              <a:ln w="19050" cap="flat">
                <a:solidFill>
                  <a:srgbClr val="FFFFFF"/>
                </a:solidFill>
                <a:prstDash val="solid"/>
                <a:round/>
              </a:ln>
              <a:effectLst/>
            </c:spPr>
          </c:dPt>
          <c:dPt>
            <c:idx val="2"/>
            <c:explosion val="0"/>
            <c:spPr>
              <a:solidFill>
                <a:srgbClr val="97C031">
                  <a:alpha val="74902"/>
                </a:srgbClr>
              </a:solidFill>
              <a:ln w="19050" cap="flat">
                <a:solidFill>
                  <a:srgbClr val="FFFFFF"/>
                </a:solidFill>
                <a:prstDash val="solid"/>
                <a:round/>
              </a:ln>
              <a:effectLst/>
            </c:spPr>
          </c:dPt>
          <c:dPt>
            <c:idx val="3"/>
            <c:explosion val="0"/>
            <c:spPr>
              <a:solidFill>
                <a:srgbClr val="97C031">
                  <a:alpha val="74902"/>
                </a:srgbClr>
              </a:solidFill>
              <a:ln w="19050" cap="flat">
                <a:solidFill>
                  <a:srgbClr val="FFFFFF"/>
                </a:solidFill>
                <a:prstDash val="solid"/>
                <a:round/>
              </a:ln>
              <a:effectLst/>
            </c:spPr>
          </c:dPt>
          <c:dLbls>
            <c:dLbl>
              <c:idx val="0"/>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2"/>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3"/>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1st Qtr</c:v>
                </c:pt>
                <c:pt idx="1">
                  <c:v>2nd Qtr</c:v>
                </c:pt>
              </c:strCache>
            </c:strRef>
          </c:cat>
          <c:val>
            <c:numRef>
              <c:f>Sheet1!$B$2:$C$2</c:f>
              <c:numCache>
                <c:ptCount val="2"/>
                <c:pt idx="0">
                  <c:v>8.200000</c:v>
                </c:pt>
                <c:pt idx="1">
                  <c:v>3.200000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E9A4A9"/>
            </a:solidFill>
            <a:ln w="19050" cap="flat">
              <a:solidFill>
                <a:srgbClr val="FFFFFF"/>
              </a:solidFill>
              <a:prstDash val="solid"/>
              <a:round/>
            </a:ln>
            <a:effectLst/>
          </c:spPr>
          <c:explosion val="0"/>
          <c:dPt>
            <c:idx val="0"/>
            <c:explosion val="0"/>
            <c:spPr>
              <a:solidFill>
                <a:srgbClr val="E9A4A9"/>
              </a:solidFill>
              <a:ln w="19050" cap="flat">
                <a:solidFill>
                  <a:srgbClr val="FFFFFF"/>
                </a:solidFill>
                <a:prstDash val="solid"/>
                <a:round/>
              </a:ln>
              <a:effectLst/>
            </c:spPr>
          </c:dPt>
          <c:dPt>
            <c:idx val="1"/>
            <c:explosion val="0"/>
            <c:spPr>
              <a:solidFill>
                <a:srgbClr val="B1B3B3"/>
              </a:solidFill>
              <a:ln w="19050" cap="flat">
                <a:solidFill>
                  <a:srgbClr val="FFFFFF"/>
                </a:solidFill>
                <a:prstDash val="solid"/>
                <a:round/>
              </a:ln>
              <a:effectLst/>
            </c:spPr>
          </c:dPt>
          <c:dPt>
            <c:idx val="2"/>
            <c:explosion val="0"/>
            <c:spPr>
              <a:solidFill>
                <a:srgbClr val="97C031">
                  <a:alpha val="74902"/>
                </a:srgbClr>
              </a:solidFill>
              <a:ln w="19050" cap="flat">
                <a:solidFill>
                  <a:srgbClr val="FFFFFF"/>
                </a:solidFill>
                <a:prstDash val="solid"/>
                <a:round/>
              </a:ln>
              <a:effectLst/>
            </c:spPr>
          </c:dPt>
          <c:dPt>
            <c:idx val="3"/>
            <c:explosion val="0"/>
            <c:spPr>
              <a:solidFill>
                <a:srgbClr val="97C031">
                  <a:alpha val="74902"/>
                </a:srgbClr>
              </a:solidFill>
              <a:ln w="19050" cap="flat">
                <a:solidFill>
                  <a:srgbClr val="FFFFFF"/>
                </a:solidFill>
                <a:prstDash val="solid"/>
                <a:round/>
              </a:ln>
              <a:effectLst/>
            </c:spPr>
          </c:dPt>
          <c:dLbls>
            <c:dLbl>
              <c:idx val="0"/>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2"/>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3"/>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1st Qtr</c:v>
                </c:pt>
                <c:pt idx="1">
                  <c:v>2nd Qtr</c:v>
                </c:pt>
              </c:strCache>
            </c:strRef>
          </c:cat>
          <c:val>
            <c:numRef>
              <c:f>Sheet1!$B$2:$C$2</c:f>
              <c:numCache>
                <c:ptCount val="2"/>
                <c:pt idx="0">
                  <c:v>4.500000</c:v>
                </c:pt>
                <c:pt idx="1">
                  <c:v>3.200000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E9A4A9"/>
            </a:solidFill>
            <a:ln w="19050" cap="flat">
              <a:solidFill>
                <a:srgbClr val="FFFFFF"/>
              </a:solidFill>
              <a:prstDash val="solid"/>
              <a:round/>
            </a:ln>
            <a:effectLst/>
          </c:spPr>
          <c:explosion val="0"/>
          <c:dPt>
            <c:idx val="0"/>
            <c:explosion val="0"/>
            <c:spPr>
              <a:solidFill>
                <a:srgbClr val="E9A4A9"/>
              </a:solidFill>
              <a:ln w="19050" cap="flat">
                <a:solidFill>
                  <a:srgbClr val="FFFFFF"/>
                </a:solidFill>
                <a:prstDash val="solid"/>
                <a:round/>
              </a:ln>
              <a:effectLst/>
            </c:spPr>
          </c:dPt>
          <c:dPt>
            <c:idx val="1"/>
            <c:explosion val="0"/>
            <c:spPr>
              <a:solidFill>
                <a:srgbClr val="B1B3B3"/>
              </a:solidFill>
              <a:ln w="19050" cap="flat">
                <a:solidFill>
                  <a:srgbClr val="FFFFFF"/>
                </a:solidFill>
                <a:prstDash val="solid"/>
                <a:round/>
              </a:ln>
              <a:effectLst/>
            </c:spPr>
          </c:dPt>
          <c:dPt>
            <c:idx val="2"/>
            <c:explosion val="0"/>
            <c:spPr>
              <a:solidFill>
                <a:srgbClr val="97C031">
                  <a:alpha val="74902"/>
                </a:srgbClr>
              </a:solidFill>
              <a:ln w="19050" cap="flat">
                <a:solidFill>
                  <a:srgbClr val="FFFFFF"/>
                </a:solidFill>
                <a:prstDash val="solid"/>
                <a:round/>
              </a:ln>
              <a:effectLst/>
            </c:spPr>
          </c:dPt>
          <c:dPt>
            <c:idx val="3"/>
            <c:explosion val="0"/>
            <c:spPr>
              <a:solidFill>
                <a:srgbClr val="97C031">
                  <a:alpha val="74902"/>
                </a:srgbClr>
              </a:solidFill>
              <a:ln w="19050" cap="flat">
                <a:solidFill>
                  <a:srgbClr val="FFFFFF"/>
                </a:solidFill>
                <a:prstDash val="solid"/>
                <a:round/>
              </a:ln>
              <a:effectLst/>
            </c:spPr>
          </c:dPt>
          <c:dLbls>
            <c:dLbl>
              <c:idx val="0"/>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2"/>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3"/>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1st Qtr</c:v>
                </c:pt>
                <c:pt idx="1">
                  <c:v>2nd Qtr</c:v>
                </c:pt>
              </c:strCache>
            </c:strRef>
          </c:cat>
          <c:val>
            <c:numRef>
              <c:f>Sheet1!$B$2:$C$2</c:f>
              <c:numCache>
                <c:ptCount val="2"/>
                <c:pt idx="0">
                  <c:v>2.000000</c:v>
                </c:pt>
                <c:pt idx="1">
                  <c:v>6.800000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E9A4A9"/>
            </a:solidFill>
            <a:ln w="19050" cap="flat">
              <a:solidFill>
                <a:srgbClr val="FFFFFF"/>
              </a:solidFill>
              <a:prstDash val="solid"/>
              <a:round/>
            </a:ln>
            <a:effectLst/>
          </c:spPr>
          <c:explosion val="0"/>
          <c:dPt>
            <c:idx val="0"/>
            <c:explosion val="0"/>
            <c:spPr>
              <a:solidFill>
                <a:srgbClr val="E9A4A9"/>
              </a:solidFill>
              <a:ln w="19050" cap="flat">
                <a:solidFill>
                  <a:srgbClr val="FFFFFF"/>
                </a:solidFill>
                <a:prstDash val="solid"/>
                <a:round/>
              </a:ln>
              <a:effectLst/>
            </c:spPr>
          </c:dPt>
          <c:dPt>
            <c:idx val="1"/>
            <c:explosion val="0"/>
            <c:spPr>
              <a:solidFill>
                <a:srgbClr val="B1B3B3"/>
              </a:solidFill>
              <a:ln w="19050" cap="flat">
                <a:solidFill>
                  <a:srgbClr val="FFFFFF"/>
                </a:solidFill>
                <a:prstDash val="solid"/>
                <a:round/>
              </a:ln>
              <a:effectLst/>
            </c:spPr>
          </c:dPt>
          <c:dPt>
            <c:idx val="2"/>
            <c:explosion val="0"/>
            <c:spPr>
              <a:solidFill>
                <a:srgbClr val="97C031">
                  <a:alpha val="74902"/>
                </a:srgbClr>
              </a:solidFill>
              <a:ln w="19050" cap="flat">
                <a:solidFill>
                  <a:srgbClr val="FFFFFF"/>
                </a:solidFill>
                <a:prstDash val="solid"/>
                <a:round/>
              </a:ln>
              <a:effectLst/>
            </c:spPr>
          </c:dPt>
          <c:dPt>
            <c:idx val="3"/>
            <c:explosion val="0"/>
            <c:spPr>
              <a:solidFill>
                <a:srgbClr val="97C031">
                  <a:alpha val="74902"/>
                </a:srgbClr>
              </a:solidFill>
              <a:ln w="19050" cap="flat">
                <a:solidFill>
                  <a:srgbClr val="FFFFFF"/>
                </a:solidFill>
                <a:prstDash val="solid"/>
                <a:round/>
              </a:ln>
              <a:effectLst/>
            </c:spPr>
          </c:dPt>
          <c:dLbls>
            <c:dLbl>
              <c:idx val="0"/>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2"/>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3"/>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1st Qtr</c:v>
                </c:pt>
                <c:pt idx="1">
                  <c:v>2nd Qtr</c:v>
                </c:pt>
              </c:strCache>
            </c:strRef>
          </c:cat>
          <c:val>
            <c:numRef>
              <c:f>Sheet1!$B$2:$C$2</c:f>
              <c:numCache>
                <c:ptCount val="2"/>
                <c:pt idx="0">
                  <c:v>2.000000</c:v>
                </c:pt>
                <c:pt idx="1">
                  <c:v>3.000000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400" u="none">
                <a:solidFill>
                  <a:srgbClr val="696969"/>
                </a:solidFill>
                <a:latin typeface="Lato Light"/>
              </a:defRPr>
            </a:pPr>
            <a:r>
              <a:rPr b="0" i="0" strike="noStrike" sz="1400" u="none">
                <a:solidFill>
                  <a:srgbClr val="696969"/>
                </a:solidFill>
                <a:latin typeface="Lato Light"/>
              </a:rPr>
              <a:t>SALES</a:t>
            </a:r>
          </a:p>
        </c:rich>
      </c:tx>
      <c:layout>
        <c:manualLayout>
          <c:xMode val="edge"/>
          <c:yMode val="edge"/>
          <c:x val="0.269505"/>
          <c:y val="0"/>
          <c:w val="0.091248"/>
          <c:h val="0.12622"/>
        </c:manualLayout>
      </c:layout>
      <c:overlay val="1"/>
      <c:spPr>
        <a:noFill/>
        <a:effectLst/>
      </c:spPr>
    </c:title>
    <c:autoTitleDeleted val="1"/>
    <c:plotArea>
      <c:layout>
        <c:manualLayout>
          <c:layoutTarget val="inner"/>
          <c:xMode val="edge"/>
          <c:yMode val="edge"/>
          <c:x val="0.005"/>
          <c:y val="0.12622"/>
          <c:w val="0.630258"/>
          <c:h val="0.86128"/>
        </c:manualLayout>
      </c:layout>
      <c:pieChart>
        <c:varyColors val="0"/>
        <c:ser>
          <c:idx val="0"/>
          <c:order val="0"/>
          <c:tx>
            <c:strRef>
              <c:f>Sheet1!$A$2</c:f>
              <c:strCache>
                <c:ptCount val="1"/>
                <c:pt idx="0">
                  <c:v>Sales</c:v>
                </c:pt>
              </c:strCache>
            </c:strRef>
          </c:tx>
          <c:spPr>
            <a:solidFill>
              <a:srgbClr val="509FE6"/>
            </a:solidFill>
            <a:ln w="12700" cap="flat">
              <a:noFill/>
              <a:miter lim="400000"/>
            </a:ln>
            <a:effectLst>
              <a:outerShdw sx="100000" sy="100000" kx="0" ky="0" algn="tl" rotWithShape="1" blurRad="38100" dist="23000" dir="5400000">
                <a:srgbClr val="000000">
                  <a:alpha val="35000"/>
                </a:srgbClr>
              </a:outerShdw>
            </a:effectLst>
          </c:spPr>
          <c:explosion val="0"/>
          <c:dPt>
            <c:idx val="0"/>
            <c:explosion val="0"/>
            <c:spPr>
              <a:solidFill>
                <a:srgbClr val="509FE6"/>
              </a:solidFill>
              <a:ln w="12700" cap="flat">
                <a:noFill/>
                <a:miter lim="400000"/>
              </a:ln>
              <a:effectLst>
                <a:outerShdw sx="100000" sy="100000" kx="0" ky="0" algn="tl" rotWithShape="1" blurRad="38100" dist="23000" dir="5400000">
                  <a:srgbClr val="000000">
                    <a:alpha val="35000"/>
                  </a:srgbClr>
                </a:outerShdw>
              </a:effectLst>
            </c:spPr>
          </c:dPt>
          <c:dPt>
            <c:idx val="1"/>
            <c:explosion val="0"/>
            <c:spPr>
              <a:solidFill>
                <a:srgbClr val="C81C26"/>
              </a:solidFill>
              <a:ln w="12700" cap="flat">
                <a:noFill/>
                <a:miter lim="400000"/>
              </a:ln>
              <a:effectLst>
                <a:outerShdw sx="100000" sy="100000" kx="0" ky="0" algn="tl" rotWithShape="1" blurRad="38100" dist="23000" dir="5400000">
                  <a:srgbClr val="000000">
                    <a:alpha val="35000"/>
                  </a:srgbClr>
                </a:outerShdw>
              </a:effectLst>
            </c:spPr>
          </c:dPt>
          <c:dPt>
            <c:idx val="2"/>
            <c:explosion val="0"/>
            <c:spPr>
              <a:solidFill>
                <a:srgbClr val="FFE737"/>
              </a:solidFill>
              <a:ln w="12700" cap="flat">
                <a:noFill/>
                <a:miter lim="400000"/>
              </a:ln>
              <a:effectLst>
                <a:outerShdw sx="100000" sy="100000" kx="0" ky="0" algn="tl" rotWithShape="1" blurRad="38100" dist="23000" dir="5400000">
                  <a:srgbClr val="000000">
                    <a:alpha val="35000"/>
                  </a:srgbClr>
                </a:outerShdw>
              </a:effectLst>
            </c:spPr>
          </c:dPt>
          <c:dPt>
            <c:idx val="3"/>
            <c:explosion val="0"/>
            <c:spPr>
              <a:solidFill>
                <a:srgbClr val="45D8B0"/>
              </a:solidFill>
              <a:ln w="12700" cap="flat">
                <a:noFill/>
                <a:miter lim="400000"/>
              </a:ln>
              <a:effectLst>
                <a:outerShdw sx="100000" sy="100000" kx="0" ky="0" algn="tl" rotWithShape="1" blurRad="38100" dist="23000" dir="5400000">
                  <a:srgbClr val="000000">
                    <a:alpha val="35000"/>
                  </a:srgbClr>
                </a:outerShdw>
              </a:effectLst>
            </c:spPr>
          </c:dPt>
          <c:dLbls>
            <c:dLbl>
              <c:idx val="0"/>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2"/>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dLbl>
              <c:idx val="3"/>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000000"/>
                    </a:solidFill>
                    <a:latin typeface="Helvetica"/>
                  </a:defRPr>
                </a:pPr>
              </a:p>
            </c:txPr>
            <c:dLblPos val="inEnd"/>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Sheet1!$B$1:$E$1</c:f>
              <c:strCache>
                <c:ptCount val="4"/>
                <c:pt idx="0">
                  <c:v>1st Qtr</c:v>
                </c:pt>
                <c:pt idx="1">
                  <c:v>2nd Qtr</c:v>
                </c:pt>
                <c:pt idx="2">
                  <c:v>3rd Qtr</c:v>
                </c:pt>
                <c:pt idx="3">
                  <c:v>4th Qtr</c:v>
                </c:pt>
              </c:strCache>
            </c:strRef>
          </c:cat>
          <c:val>
            <c:numRef>
              <c:f>Sheet1!$B$2:$E$2</c:f>
              <c:numCache>
                <c:ptCount val="4"/>
                <c:pt idx="0">
                  <c:v>8.200000</c:v>
                </c:pt>
                <c:pt idx="1">
                  <c:v>3.200000</c:v>
                </c:pt>
                <c:pt idx="2">
                  <c:v>1.400000</c:v>
                </c:pt>
                <c:pt idx="3">
                  <c:v>1.200000</c:v>
                </c:pt>
              </c:numCache>
            </c:numRef>
          </c:val>
        </c:ser>
        <c:firstSliceAng val="0"/>
      </c:pieChart>
      <c:spPr>
        <a:noFill/>
        <a:ln w="12700" cap="flat">
          <a:noFill/>
          <a:miter lim="400000"/>
        </a:ln>
        <a:effectLst/>
      </c:spPr>
    </c:plotArea>
    <c:legend>
      <c:legendPos val="r"/>
      <c:layout>
        <c:manualLayout>
          <c:xMode val="edge"/>
          <c:yMode val="edge"/>
          <c:x val="0.732968"/>
          <c:y val="0.481655"/>
          <c:w val="0.267032"/>
          <c:h val="0.248745"/>
        </c:manualLayout>
      </c:layout>
      <c:overlay val="1"/>
      <c:spPr>
        <a:noFill/>
        <a:ln w="12700" cap="flat">
          <a:noFill/>
          <a:miter lim="400000"/>
        </a:ln>
        <a:effectLst/>
      </c:spPr>
      <c:txPr>
        <a:bodyPr rot="0"/>
        <a:lstStyle/>
        <a:p>
          <a:pPr>
            <a:defRPr b="0" i="0" strike="noStrike" sz="1400" u="none">
              <a:solidFill>
                <a:srgbClr val="696969"/>
              </a:solidFill>
              <a:latin typeface="Lato Light"/>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7"/>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6629400" y="274639"/>
            <a:ext cx="2057400" cy="5851527"/>
          </a:xfrm>
          <a:prstGeom prst="rect">
            <a:avLst/>
          </a:prstGeom>
        </p:spPr>
        <p:txBody>
          <a:bodyPr/>
          <a:lstStyle/>
          <a:p>
            <a:pPr/>
            <a:r>
              <a:t>Title Text</a:t>
            </a:r>
          </a:p>
        </p:txBody>
      </p:sp>
      <p:sp>
        <p:nvSpPr>
          <p:cNvPr id="102" name="Body Level One…"/>
          <p:cNvSpPr txBox="1"/>
          <p:nvPr>
            <p:ph type="body" idx="1"/>
          </p:nvPr>
        </p:nvSpPr>
        <p:spPr>
          <a:xfrm>
            <a:off x="457200" y="274639"/>
            <a:ext cx="6019800" cy="585152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0" name="Title Text"/>
          <p:cNvSpPr txBox="1"/>
          <p:nvPr>
            <p:ph type="title"/>
          </p:nvPr>
        </p:nvSpPr>
        <p:spPr>
          <a:prstGeom prst="rect">
            <a:avLst/>
          </a:prstGeom>
        </p:spPr>
        <p:txBody>
          <a:bodyPr/>
          <a:lstStyle/>
          <a:p>
            <a:pPr/>
            <a:r>
              <a:t>Title Text</a:t>
            </a:r>
          </a:p>
        </p:txBody>
      </p:sp>
      <p:sp>
        <p:nvSpPr>
          <p:cNvPr id="11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1"/>
            <a:ext cx="7772401" cy="1362078"/>
          </a:xfrm>
          <a:prstGeom prst="rect">
            <a:avLst/>
          </a:prstGeom>
        </p:spPr>
        <p:txBody>
          <a:bodyPr/>
          <a:lstStyle>
            <a:lvl1pPr algn="l">
              <a:defRPr b="1" cap="all" sz="4000"/>
            </a:lvl1pPr>
          </a:lstStyle>
          <a:p>
            <a:pPr/>
            <a:r>
              <a:t>Title Text</a:t>
            </a:r>
          </a:p>
        </p:txBody>
      </p:sp>
      <p:sp>
        <p:nvSpPr>
          <p:cNvPr id="30"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4"/>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Rectangle"/>
          <p:cNvSpPr/>
          <p:nvPr>
            <p:ph type="body" sz="quarter" idx="13"/>
          </p:nvPr>
        </p:nvSpPr>
        <p:spPr>
          <a:xfrm>
            <a:off x="4645026" y="1535112"/>
            <a:ext cx="4041777" cy="639765"/>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1" y="273050"/>
            <a:ext cx="3008316" cy="1162051"/>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Rectangle"/>
          <p:cNvSpPr/>
          <p:nvPr>
            <p:ph type="body" sz="half" idx="13"/>
          </p:nvPr>
        </p:nvSpPr>
        <p:spPr>
          <a:xfrm>
            <a:off x="457201" y="1435101"/>
            <a:ext cx="3008316"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Image"/>
          <p:cNvSpPr/>
          <p:nvPr>
            <p:ph type="pic" sz="half" idx="13"/>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553200" y="6356351"/>
            <a:ext cx="335864" cy="370839"/>
          </a:xfrm>
          <a:prstGeom prst="rect">
            <a:avLst/>
          </a:prstGeom>
          <a:ln w="12700">
            <a:miter lim="400000"/>
          </a:ln>
        </p:spPr>
        <p:txBody>
          <a:bodyPr wrap="none" lIns="45718" tIns="45718" rIns="45718" bIns="45718">
            <a:spAutoFit/>
          </a:bodyPr>
          <a:lstStyle>
            <a:lvl1pPr>
              <a:defRPr>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1pPr>
      <a:lvl2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2pPr>
      <a:lvl3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3pPr>
      <a:lvl4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4pPr>
      <a:lvl5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5pPr>
      <a:lvl6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6pPr>
      <a:lvl7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7pPr>
      <a:lvl8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8pPr>
      <a:lvl9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 Id="rId3"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 Id="rId3" Type="http://schemas.openxmlformats.org/officeDocument/2006/relationships/chart" Target="../charts/chart4.xml"/><Relationship Id="rId4"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5.xml"/><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 Id="rId6" Type="http://schemas.openxmlformats.org/officeDocument/2006/relationships/image" Target="../media/image4.png"/><Relationship Id="rId7"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 Id="rId3"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1" name="stones_black_white_surface_dark_fog_17540_3840x2400.jpg" descr="stones_black_white_surface_dark_fog_17540_3840x2400.jpg"/>
          <p:cNvPicPr>
            <a:picLocks noChangeAspect="1"/>
          </p:cNvPicPr>
          <p:nvPr/>
        </p:nvPicPr>
        <p:blipFill>
          <a:blip r:embed="rId2">
            <a:extLst/>
          </a:blip>
          <a:srcRect l="0" t="0" r="0" b="35254"/>
          <a:stretch>
            <a:fillRect/>
          </a:stretch>
        </p:blipFill>
        <p:spPr>
          <a:xfrm>
            <a:off x="0" y="3210748"/>
            <a:ext cx="9144001" cy="3700209"/>
          </a:xfrm>
          <a:prstGeom prst="rect">
            <a:avLst/>
          </a:prstGeom>
          <a:ln w="12700">
            <a:miter lim="400000"/>
          </a:ln>
        </p:spPr>
      </p:pic>
      <p:sp>
        <p:nvSpPr>
          <p:cNvPr id="122" name="Rectangle"/>
          <p:cNvSpPr/>
          <p:nvPr/>
        </p:nvSpPr>
        <p:spPr>
          <a:xfrm>
            <a:off x="-36002" y="-36002"/>
            <a:ext cx="3960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23" name="Rectangle"/>
          <p:cNvSpPr/>
          <p:nvPr/>
        </p:nvSpPr>
        <p:spPr>
          <a:xfrm>
            <a:off x="3974201" y="-36001"/>
            <a:ext cx="5220002" cy="144001"/>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24" name="MARKET RESEARCH FINDINGS"/>
          <p:cNvSpPr txBox="1"/>
          <p:nvPr/>
        </p:nvSpPr>
        <p:spPr>
          <a:xfrm>
            <a:off x="3960000" y="2787749"/>
            <a:ext cx="3812400" cy="1754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600"/>
              </a:lnSpc>
              <a:defRPr sz="4400">
                <a:solidFill>
                  <a:srgbClr val="696969"/>
                </a:solidFill>
                <a:latin typeface="Lato Regular"/>
                <a:ea typeface="Lato Regular"/>
                <a:cs typeface="Lato Regular"/>
                <a:sym typeface="Lato Regular"/>
              </a:defRPr>
            </a:lvl1pPr>
          </a:lstStyle>
          <a:p>
            <a:pPr/>
            <a:r>
              <a:t>MARKET RESEARCH FINDINGS</a:t>
            </a:r>
          </a:p>
        </p:txBody>
      </p:sp>
      <p:sp>
        <p:nvSpPr>
          <p:cNvPr id="125" name="11 October 2017"/>
          <p:cNvSpPr txBox="1"/>
          <p:nvPr/>
        </p:nvSpPr>
        <p:spPr>
          <a:xfrm>
            <a:off x="3962400" y="2527755"/>
            <a:ext cx="2059802"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400">
                <a:solidFill>
                  <a:srgbClr val="696969"/>
                </a:solidFill>
                <a:latin typeface="Lato Regular"/>
                <a:ea typeface="Lato Regular"/>
                <a:cs typeface="Lato Regular"/>
                <a:sym typeface="Lato Regular"/>
              </a:defRPr>
            </a:lvl1pPr>
          </a:lstStyle>
          <a:p>
            <a:pPr/>
            <a:r>
              <a:t>11 October 2017</a:t>
            </a:r>
          </a:p>
        </p:txBody>
      </p:sp>
      <p:pic>
        <p:nvPicPr>
          <p:cNvPr id="126" name="nakayama logo.ai" descr="nakayama logo.ai"/>
          <p:cNvPicPr>
            <a:picLocks noChangeAspect="1"/>
          </p:cNvPicPr>
          <p:nvPr/>
        </p:nvPicPr>
        <p:blipFill>
          <a:blip r:embed="rId3">
            <a:alphaModFix amt="10000"/>
            <a:extLst/>
          </a:blip>
          <a:stretch>
            <a:fillRect/>
          </a:stretch>
        </p:blipFill>
        <p:spPr>
          <a:xfrm>
            <a:off x="620624" y="2407648"/>
            <a:ext cx="2646752" cy="2514988"/>
          </a:xfrm>
          <a:prstGeom prst="rect">
            <a:avLst/>
          </a:prstGeom>
          <a:ln w="12700">
            <a:miter lim="400000"/>
          </a:ln>
        </p:spPr>
      </p:pic>
      <p:pic>
        <p:nvPicPr>
          <p:cNvPr id="127" name="logo.png" descr="logo.png"/>
          <p:cNvPicPr>
            <a:picLocks noChangeAspect="1"/>
          </p:cNvPicPr>
          <p:nvPr/>
        </p:nvPicPr>
        <p:blipFill>
          <a:blip r:embed="rId4">
            <a:extLst/>
          </a:blip>
          <a:srcRect l="3229" t="0" r="0" b="0"/>
          <a:stretch>
            <a:fillRect/>
          </a:stretch>
        </p:blipFill>
        <p:spPr>
          <a:xfrm>
            <a:off x="3979664" y="1486931"/>
            <a:ext cx="1184802" cy="34488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Circle"/>
          <p:cNvSpPr/>
          <p:nvPr/>
        </p:nvSpPr>
        <p:spPr>
          <a:xfrm>
            <a:off x="5960481" y="3123021"/>
            <a:ext cx="2389382" cy="2389382"/>
          </a:xfrm>
          <a:prstGeom prst="ellipse">
            <a:avLst/>
          </a:prstGeom>
          <a:solidFill>
            <a:srgbClr val="FFF6B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08" name="Circle"/>
          <p:cNvSpPr/>
          <p:nvPr/>
        </p:nvSpPr>
        <p:spPr>
          <a:xfrm>
            <a:off x="3351910" y="3123021"/>
            <a:ext cx="2389382" cy="2389382"/>
          </a:xfrm>
          <a:prstGeom prst="ellipse">
            <a:avLst/>
          </a:prstGeom>
          <a:solidFill>
            <a:srgbClr val="B1B3B3"/>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09" name="Circle"/>
          <p:cNvSpPr/>
          <p:nvPr/>
        </p:nvSpPr>
        <p:spPr>
          <a:xfrm>
            <a:off x="743340" y="3123021"/>
            <a:ext cx="2389381" cy="2389381"/>
          </a:xfrm>
          <a:prstGeom prst="ellipse">
            <a:avLst/>
          </a:prstGeom>
          <a:solidFill>
            <a:srgbClr val="E9A4A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10"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11"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12" name="LINE GRAPHIC"/>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LINE GRAPHIC</a:t>
            </a:r>
          </a:p>
        </p:txBody>
      </p:sp>
      <p:sp>
        <p:nvSpPr>
          <p:cNvPr id="313" name="Line"/>
          <p:cNvSpPr/>
          <p:nvPr/>
        </p:nvSpPr>
        <p:spPr>
          <a:xfrm>
            <a:off x="1066800" y="2406137"/>
            <a:ext cx="7010401" cy="1"/>
          </a:xfrm>
          <a:prstGeom prst="line">
            <a:avLst/>
          </a:prstGeom>
          <a:ln w="25400">
            <a:solidFill>
              <a:srgbClr val="696969">
                <a:alpha val="25000"/>
              </a:srgbClr>
            </a:solidFill>
          </a:ln>
        </p:spPr>
        <p:txBody>
          <a:bodyPr lIns="45718" tIns="45718" rIns="45718" bIns="45718"/>
          <a:lstStyle/>
          <a:p>
            <a:pPr/>
          </a:p>
        </p:txBody>
      </p:sp>
      <p:sp>
        <p:nvSpPr>
          <p:cNvPr id="314" name="Circle"/>
          <p:cNvSpPr/>
          <p:nvPr/>
        </p:nvSpPr>
        <p:spPr>
          <a:xfrm>
            <a:off x="937803" y="2334136"/>
            <a:ext cx="144003" cy="144003"/>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15" name="Circle"/>
          <p:cNvSpPr/>
          <p:nvPr/>
        </p:nvSpPr>
        <p:spPr>
          <a:xfrm>
            <a:off x="2973344" y="2334136"/>
            <a:ext cx="144003" cy="144003"/>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16" name="Circle"/>
          <p:cNvSpPr/>
          <p:nvPr/>
        </p:nvSpPr>
        <p:spPr>
          <a:xfrm>
            <a:off x="2634087" y="2334136"/>
            <a:ext cx="144003" cy="144003"/>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17" name="Circle"/>
          <p:cNvSpPr/>
          <p:nvPr/>
        </p:nvSpPr>
        <p:spPr>
          <a:xfrm>
            <a:off x="2294830" y="2334136"/>
            <a:ext cx="144003" cy="144003"/>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18" name="Circle"/>
          <p:cNvSpPr/>
          <p:nvPr/>
        </p:nvSpPr>
        <p:spPr>
          <a:xfrm>
            <a:off x="1955573" y="2334136"/>
            <a:ext cx="144003" cy="144003"/>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19" name="Circle"/>
          <p:cNvSpPr/>
          <p:nvPr/>
        </p:nvSpPr>
        <p:spPr>
          <a:xfrm>
            <a:off x="1616315" y="2334136"/>
            <a:ext cx="144003" cy="144003"/>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0" name="Circle"/>
          <p:cNvSpPr/>
          <p:nvPr/>
        </p:nvSpPr>
        <p:spPr>
          <a:xfrm>
            <a:off x="1277060" y="2334136"/>
            <a:ext cx="144003" cy="144003"/>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1" name="Circle"/>
          <p:cNvSpPr/>
          <p:nvPr/>
        </p:nvSpPr>
        <p:spPr>
          <a:xfrm>
            <a:off x="3312600"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2" name="Circle"/>
          <p:cNvSpPr/>
          <p:nvPr/>
        </p:nvSpPr>
        <p:spPr>
          <a:xfrm>
            <a:off x="7044425"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3" name="Circle"/>
          <p:cNvSpPr/>
          <p:nvPr/>
        </p:nvSpPr>
        <p:spPr>
          <a:xfrm>
            <a:off x="6705169"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4" name="Circle"/>
          <p:cNvSpPr/>
          <p:nvPr/>
        </p:nvSpPr>
        <p:spPr>
          <a:xfrm>
            <a:off x="6365911"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5" name="Circle"/>
          <p:cNvSpPr/>
          <p:nvPr/>
        </p:nvSpPr>
        <p:spPr>
          <a:xfrm>
            <a:off x="6026655"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6" name="Circle"/>
          <p:cNvSpPr/>
          <p:nvPr/>
        </p:nvSpPr>
        <p:spPr>
          <a:xfrm>
            <a:off x="5687397"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7" name="Circle"/>
          <p:cNvSpPr/>
          <p:nvPr/>
        </p:nvSpPr>
        <p:spPr>
          <a:xfrm>
            <a:off x="5348142"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8" name="Circle"/>
          <p:cNvSpPr/>
          <p:nvPr/>
        </p:nvSpPr>
        <p:spPr>
          <a:xfrm>
            <a:off x="5008884"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29" name="Circle"/>
          <p:cNvSpPr/>
          <p:nvPr/>
        </p:nvSpPr>
        <p:spPr>
          <a:xfrm>
            <a:off x="4669628"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30" name="Circle"/>
          <p:cNvSpPr/>
          <p:nvPr/>
        </p:nvSpPr>
        <p:spPr>
          <a:xfrm>
            <a:off x="4330370"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31" name="Circle"/>
          <p:cNvSpPr/>
          <p:nvPr/>
        </p:nvSpPr>
        <p:spPr>
          <a:xfrm>
            <a:off x="3991114"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32" name="Circle"/>
          <p:cNvSpPr/>
          <p:nvPr/>
        </p:nvSpPr>
        <p:spPr>
          <a:xfrm>
            <a:off x="3651856" y="2334136"/>
            <a:ext cx="144003" cy="144003"/>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33" name="Circle"/>
          <p:cNvSpPr/>
          <p:nvPr/>
        </p:nvSpPr>
        <p:spPr>
          <a:xfrm>
            <a:off x="7383682" y="2334136"/>
            <a:ext cx="144003" cy="144003"/>
          </a:xfrm>
          <a:prstGeom prst="ellipse">
            <a:avLst/>
          </a:prstGeom>
          <a:solidFill>
            <a:srgbClr val="FFE737"/>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34" name="Circle"/>
          <p:cNvSpPr/>
          <p:nvPr/>
        </p:nvSpPr>
        <p:spPr>
          <a:xfrm>
            <a:off x="7722940" y="2334136"/>
            <a:ext cx="144003" cy="144003"/>
          </a:xfrm>
          <a:prstGeom prst="ellipse">
            <a:avLst/>
          </a:prstGeom>
          <a:solidFill>
            <a:srgbClr val="FFE737"/>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35" name="Circle"/>
          <p:cNvSpPr/>
          <p:nvPr/>
        </p:nvSpPr>
        <p:spPr>
          <a:xfrm>
            <a:off x="8062197" y="2334136"/>
            <a:ext cx="144003" cy="144003"/>
          </a:xfrm>
          <a:prstGeom prst="ellipse">
            <a:avLst/>
          </a:prstGeom>
          <a:solidFill>
            <a:srgbClr val="FFE737"/>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336" name="SUB HEADER…"/>
          <p:cNvSpPr txBox="1"/>
          <p:nvPr/>
        </p:nvSpPr>
        <p:spPr>
          <a:xfrm>
            <a:off x="3462120" y="3991854"/>
            <a:ext cx="2168963"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
        <p:nvSpPr>
          <p:cNvPr id="337" name="SUB HEADER…"/>
          <p:cNvSpPr txBox="1"/>
          <p:nvPr/>
        </p:nvSpPr>
        <p:spPr>
          <a:xfrm>
            <a:off x="6070690" y="3991854"/>
            <a:ext cx="2168963"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
        <p:nvSpPr>
          <p:cNvPr id="338" name="30%"/>
          <p:cNvSpPr txBox="1"/>
          <p:nvPr/>
        </p:nvSpPr>
        <p:spPr>
          <a:xfrm>
            <a:off x="1638818" y="3381180"/>
            <a:ext cx="598423" cy="32842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sz="2000">
                <a:solidFill>
                  <a:srgbClr val="C81C26"/>
                </a:solidFill>
                <a:latin typeface="Lato Regular"/>
                <a:ea typeface="Lato Regular"/>
                <a:cs typeface="Lato Regular"/>
                <a:sym typeface="Lato Regular"/>
              </a:defRPr>
            </a:lvl1pPr>
          </a:lstStyle>
          <a:p>
            <a:pPr/>
            <a:r>
              <a:t>30%</a:t>
            </a:r>
          </a:p>
        </p:txBody>
      </p:sp>
      <p:sp>
        <p:nvSpPr>
          <p:cNvPr id="339" name="60%"/>
          <p:cNvSpPr txBox="1"/>
          <p:nvPr/>
        </p:nvSpPr>
        <p:spPr>
          <a:xfrm>
            <a:off x="4247389" y="3381180"/>
            <a:ext cx="598423" cy="32842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sz="2000">
                <a:solidFill>
                  <a:srgbClr val="3C4144"/>
                </a:solidFill>
                <a:latin typeface="Lato Regular"/>
                <a:ea typeface="Lato Regular"/>
                <a:cs typeface="Lato Regular"/>
                <a:sym typeface="Lato Regular"/>
              </a:defRPr>
            </a:lvl1pPr>
          </a:lstStyle>
          <a:p>
            <a:pPr/>
            <a:r>
              <a:t>60%</a:t>
            </a:r>
          </a:p>
        </p:txBody>
      </p:sp>
      <p:sp>
        <p:nvSpPr>
          <p:cNvPr id="340" name="10%"/>
          <p:cNvSpPr txBox="1"/>
          <p:nvPr/>
        </p:nvSpPr>
        <p:spPr>
          <a:xfrm>
            <a:off x="6817214" y="3381180"/>
            <a:ext cx="598423" cy="32842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sz="2000">
                <a:solidFill>
                  <a:srgbClr val="FFE737"/>
                </a:solidFill>
                <a:latin typeface="Lato Regular"/>
                <a:ea typeface="Lato Regular"/>
                <a:cs typeface="Lato Regular"/>
                <a:sym typeface="Lato Regular"/>
              </a:defRPr>
            </a:lvl1pPr>
          </a:lstStyle>
          <a:p>
            <a:pPr/>
            <a:r>
              <a:t>10%</a:t>
            </a:r>
          </a:p>
        </p:txBody>
      </p:sp>
      <p:sp>
        <p:nvSpPr>
          <p:cNvPr id="341"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342" name="9"/>
          <p:cNvSpPr txBox="1"/>
          <p:nvPr/>
        </p:nvSpPr>
        <p:spPr>
          <a:xfrm>
            <a:off x="8389272" y="6440844"/>
            <a:ext cx="17779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9</a:t>
            </a:r>
          </a:p>
        </p:txBody>
      </p:sp>
      <p:sp>
        <p:nvSpPr>
          <p:cNvPr id="343"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344"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
        <p:nvSpPr>
          <p:cNvPr id="345" name="SUB HEADER…"/>
          <p:cNvSpPr txBox="1"/>
          <p:nvPr/>
        </p:nvSpPr>
        <p:spPr>
          <a:xfrm>
            <a:off x="853548" y="3991854"/>
            <a:ext cx="2168963"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48"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49" name="CHART SAMPLE"/>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CHART SAMPLE</a:t>
            </a:r>
          </a:p>
        </p:txBody>
      </p:sp>
      <p:graphicFrame>
        <p:nvGraphicFramePr>
          <p:cNvPr id="350" name="2D Stacked Bar Chart"/>
          <p:cNvGraphicFramePr/>
          <p:nvPr/>
        </p:nvGraphicFramePr>
        <p:xfrm>
          <a:off x="849072" y="1969175"/>
          <a:ext cx="7790333" cy="3597406"/>
        </p:xfrm>
        <a:graphic xmlns:a="http://schemas.openxmlformats.org/drawingml/2006/main">
          <a:graphicData uri="http://schemas.openxmlformats.org/drawingml/2006/chart">
            <c:chart xmlns:c="http://schemas.openxmlformats.org/drawingml/2006/chart" r:id="rId2"/>
          </a:graphicData>
        </a:graphic>
      </p:graphicFrame>
      <p:sp>
        <p:nvSpPr>
          <p:cNvPr id="351"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352" name="10"/>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10</a:t>
            </a:r>
          </a:p>
        </p:txBody>
      </p:sp>
      <p:sp>
        <p:nvSpPr>
          <p:cNvPr id="353"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354" name="nakayama logo.ai" descr="nakayama logo.ai"/>
          <p:cNvPicPr>
            <a:picLocks noChangeAspect="1"/>
          </p:cNvPicPr>
          <p:nvPr/>
        </p:nvPicPr>
        <p:blipFill>
          <a:blip r:embed="rId3">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57"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58" name="CHART SAMPLE"/>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CHART SAMPLE</a:t>
            </a:r>
          </a:p>
        </p:txBody>
      </p:sp>
      <p:graphicFrame>
        <p:nvGraphicFramePr>
          <p:cNvPr id="359" name="2D Bar Chart"/>
          <p:cNvGraphicFramePr/>
          <p:nvPr/>
        </p:nvGraphicFramePr>
        <p:xfrm>
          <a:off x="875432" y="2024332"/>
          <a:ext cx="6886489" cy="3967206"/>
        </p:xfrm>
        <a:graphic xmlns:a="http://schemas.openxmlformats.org/drawingml/2006/main">
          <a:graphicData uri="http://schemas.openxmlformats.org/drawingml/2006/chart">
            <c:chart xmlns:c="http://schemas.openxmlformats.org/drawingml/2006/chart" r:id="rId2"/>
          </a:graphicData>
        </a:graphic>
      </p:graphicFrame>
      <p:sp>
        <p:nvSpPr>
          <p:cNvPr id="360"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361" name="11"/>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11</a:t>
            </a:r>
          </a:p>
        </p:txBody>
      </p:sp>
      <p:sp>
        <p:nvSpPr>
          <p:cNvPr id="362"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363" name="nakayama logo.ai" descr="nakayama logo.ai"/>
          <p:cNvPicPr>
            <a:picLocks noChangeAspect="1"/>
          </p:cNvPicPr>
          <p:nvPr/>
        </p:nvPicPr>
        <p:blipFill>
          <a:blip r:embed="rId3">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5" name="2D Column Chart"/>
          <p:cNvGraphicFramePr/>
          <p:nvPr/>
        </p:nvGraphicFramePr>
        <p:xfrm>
          <a:off x="1293122" y="2178001"/>
          <a:ext cx="4354288" cy="2265246"/>
        </p:xfrm>
        <a:graphic xmlns:a="http://schemas.openxmlformats.org/drawingml/2006/main">
          <a:graphicData uri="http://schemas.openxmlformats.org/drawingml/2006/chart">
            <c:chart xmlns:c="http://schemas.openxmlformats.org/drawingml/2006/chart" r:id="rId2"/>
          </a:graphicData>
        </a:graphic>
      </p:graphicFrame>
      <p:sp>
        <p:nvSpPr>
          <p:cNvPr id="366"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67"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68" name="Rectangle"/>
          <p:cNvSpPr/>
          <p:nvPr/>
        </p:nvSpPr>
        <p:spPr>
          <a:xfrm>
            <a:off x="3762702" y="1431095"/>
            <a:ext cx="2596350" cy="4747693"/>
          </a:xfrm>
          <a:prstGeom prst="rect">
            <a:avLst/>
          </a:pr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369" name="VS. GRAPH"/>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VS. GRAPH</a:t>
            </a:r>
          </a:p>
        </p:txBody>
      </p:sp>
      <p:sp>
        <p:nvSpPr>
          <p:cNvPr id="370" name="SUB HEADER…"/>
          <p:cNvSpPr txBox="1"/>
          <p:nvPr/>
        </p:nvSpPr>
        <p:spPr>
          <a:xfrm>
            <a:off x="1369076" y="4884256"/>
            <a:ext cx="1972030"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Regular"/>
                <a:ea typeface="Lato Regular"/>
                <a:cs typeface="Lato Regular"/>
                <a:sym typeface="Lato Regular"/>
              </a:defRPr>
            </a:pPr>
            <a:r>
              <a:t>There are many variations of passages of available, but the majority have have</a:t>
            </a:r>
          </a:p>
        </p:txBody>
      </p:sp>
      <p:graphicFrame>
        <p:nvGraphicFramePr>
          <p:cNvPr id="371" name="2D Column Chart"/>
          <p:cNvGraphicFramePr/>
          <p:nvPr/>
        </p:nvGraphicFramePr>
        <p:xfrm>
          <a:off x="5141785" y="2179680"/>
          <a:ext cx="4354287" cy="2265246"/>
        </p:xfrm>
        <a:graphic xmlns:a="http://schemas.openxmlformats.org/drawingml/2006/main">
          <a:graphicData uri="http://schemas.openxmlformats.org/drawingml/2006/chart">
            <c:chart xmlns:c="http://schemas.openxmlformats.org/drawingml/2006/chart" r:id="rId3"/>
          </a:graphicData>
        </a:graphic>
      </p:graphicFrame>
      <p:sp>
        <p:nvSpPr>
          <p:cNvPr id="372" name="Rectangle"/>
          <p:cNvSpPr/>
          <p:nvPr/>
        </p:nvSpPr>
        <p:spPr>
          <a:xfrm>
            <a:off x="7584133" y="1728143"/>
            <a:ext cx="1559868" cy="4747693"/>
          </a:xfrm>
          <a:prstGeom prst="rect">
            <a:avLst/>
          </a:pr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373" name="SUB HEADER…"/>
          <p:cNvSpPr txBox="1"/>
          <p:nvPr/>
        </p:nvSpPr>
        <p:spPr>
          <a:xfrm>
            <a:off x="5231627" y="4884256"/>
            <a:ext cx="1972030"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
        <p:nvSpPr>
          <p:cNvPr id="374" name="Line"/>
          <p:cNvSpPr/>
          <p:nvPr/>
        </p:nvSpPr>
        <p:spPr>
          <a:xfrm>
            <a:off x="4343177" y="2373189"/>
            <a:ext cx="3978" cy="3226677"/>
          </a:xfrm>
          <a:prstGeom prst="line">
            <a:avLst/>
          </a:prstGeom>
          <a:ln w="15875">
            <a:solidFill>
              <a:srgbClr val="DDDDDD"/>
            </a:solidFill>
            <a:prstDash val="sysDot"/>
          </a:ln>
        </p:spPr>
        <p:txBody>
          <a:bodyPr lIns="45718" tIns="45718" rIns="45718" bIns="45718"/>
          <a:lstStyle/>
          <a:p>
            <a:pPr/>
          </a:p>
        </p:txBody>
      </p:sp>
      <p:sp>
        <p:nvSpPr>
          <p:cNvPr id="375"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376" name="12"/>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12</a:t>
            </a:r>
          </a:p>
        </p:txBody>
      </p:sp>
      <p:sp>
        <p:nvSpPr>
          <p:cNvPr id="377"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378" name="nakayama logo.ai" descr="nakayama logo.ai"/>
          <p:cNvPicPr>
            <a:picLocks noChangeAspect="1"/>
          </p:cNvPicPr>
          <p:nvPr/>
        </p:nvPicPr>
        <p:blipFill>
          <a:blip r:embed="rId4">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81"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382" name="PIE CHART"/>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PIE CHART</a:t>
            </a:r>
          </a:p>
        </p:txBody>
      </p:sp>
      <p:graphicFrame>
        <p:nvGraphicFramePr>
          <p:cNvPr id="383" name="2D Pie Chart"/>
          <p:cNvGraphicFramePr/>
          <p:nvPr/>
        </p:nvGraphicFramePr>
        <p:xfrm>
          <a:off x="727230" y="2412479"/>
          <a:ext cx="1885925" cy="1885925"/>
        </p:xfrm>
        <a:graphic xmlns:a="http://schemas.openxmlformats.org/drawingml/2006/main">
          <a:graphicData uri="http://schemas.openxmlformats.org/drawingml/2006/chart">
            <c:chart xmlns:c="http://schemas.openxmlformats.org/drawingml/2006/chart" r:id="rId2"/>
          </a:graphicData>
        </a:graphic>
      </p:graphicFrame>
      <p:graphicFrame>
        <p:nvGraphicFramePr>
          <p:cNvPr id="384" name="2D Pie Chart"/>
          <p:cNvGraphicFramePr/>
          <p:nvPr/>
        </p:nvGraphicFramePr>
        <p:xfrm>
          <a:off x="2640837" y="2412479"/>
          <a:ext cx="1885926" cy="1885925"/>
        </p:xfrm>
        <a:graphic xmlns:a="http://schemas.openxmlformats.org/drawingml/2006/main">
          <a:graphicData uri="http://schemas.openxmlformats.org/drawingml/2006/chart">
            <c:chart xmlns:c="http://schemas.openxmlformats.org/drawingml/2006/chart" r:id="rId3"/>
          </a:graphicData>
        </a:graphic>
      </p:graphicFrame>
      <p:graphicFrame>
        <p:nvGraphicFramePr>
          <p:cNvPr id="385" name="2D Pie Chart"/>
          <p:cNvGraphicFramePr/>
          <p:nvPr/>
        </p:nvGraphicFramePr>
        <p:xfrm>
          <a:off x="4554444" y="2412479"/>
          <a:ext cx="1885925" cy="1885925"/>
        </p:xfrm>
        <a:graphic xmlns:a="http://schemas.openxmlformats.org/drawingml/2006/main">
          <a:graphicData uri="http://schemas.openxmlformats.org/drawingml/2006/chart">
            <c:chart xmlns:c="http://schemas.openxmlformats.org/drawingml/2006/chart" r:id="rId4"/>
          </a:graphicData>
        </a:graphic>
      </p:graphicFrame>
      <p:graphicFrame>
        <p:nvGraphicFramePr>
          <p:cNvPr id="386" name="2D Pie Chart"/>
          <p:cNvGraphicFramePr/>
          <p:nvPr/>
        </p:nvGraphicFramePr>
        <p:xfrm>
          <a:off x="6474135" y="2412479"/>
          <a:ext cx="1885925" cy="1885925"/>
        </p:xfrm>
        <a:graphic xmlns:a="http://schemas.openxmlformats.org/drawingml/2006/main">
          <a:graphicData uri="http://schemas.openxmlformats.org/drawingml/2006/chart">
            <c:chart xmlns:c="http://schemas.openxmlformats.org/drawingml/2006/chart" r:id="rId5"/>
          </a:graphicData>
        </a:graphic>
      </p:graphicFrame>
      <p:sp>
        <p:nvSpPr>
          <p:cNvPr id="387" name="SUB HEADER…"/>
          <p:cNvSpPr txBox="1"/>
          <p:nvPr/>
        </p:nvSpPr>
        <p:spPr>
          <a:xfrm>
            <a:off x="864937" y="4493202"/>
            <a:ext cx="1610509"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Regular"/>
                <a:ea typeface="Lato Regular"/>
                <a:cs typeface="Lato Regular"/>
                <a:sym typeface="Lato Regular"/>
              </a:defRPr>
            </a:pPr>
            <a:r>
              <a:t>There are many variations of passages of available</a:t>
            </a:r>
            <a:r>
              <a:t>.</a:t>
            </a:r>
          </a:p>
        </p:txBody>
      </p:sp>
      <p:sp>
        <p:nvSpPr>
          <p:cNvPr id="388" name="SUB HEADER…"/>
          <p:cNvSpPr txBox="1"/>
          <p:nvPr/>
        </p:nvSpPr>
        <p:spPr>
          <a:xfrm>
            <a:off x="2789416" y="4493202"/>
            <a:ext cx="158876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Regular"/>
                <a:ea typeface="Lato Regular"/>
                <a:cs typeface="Lato Regular"/>
                <a:sym typeface="Lato Regular"/>
              </a:defRPr>
            </a:pPr>
            <a:r>
              <a:t>There are many variations of passages of available</a:t>
            </a:r>
            <a:r>
              <a:t>.</a:t>
            </a:r>
          </a:p>
        </p:txBody>
      </p:sp>
      <p:sp>
        <p:nvSpPr>
          <p:cNvPr id="389" name="SUB HEADER…"/>
          <p:cNvSpPr txBox="1"/>
          <p:nvPr/>
        </p:nvSpPr>
        <p:spPr>
          <a:xfrm>
            <a:off x="4719151" y="4493202"/>
            <a:ext cx="1556509"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Regular"/>
                <a:ea typeface="Lato Regular"/>
                <a:cs typeface="Lato Regular"/>
                <a:sym typeface="Lato Regular"/>
              </a:defRPr>
            </a:pPr>
            <a:r>
              <a:t>There are many variations of passages of available</a:t>
            </a:r>
            <a:r>
              <a:t>.</a:t>
            </a:r>
          </a:p>
        </p:txBody>
      </p:sp>
      <p:sp>
        <p:nvSpPr>
          <p:cNvPr id="390" name="SUB HEADER…"/>
          <p:cNvSpPr txBox="1"/>
          <p:nvPr/>
        </p:nvSpPr>
        <p:spPr>
          <a:xfrm>
            <a:off x="6650273" y="4493202"/>
            <a:ext cx="1533647"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Regular"/>
                <a:ea typeface="Lato Regular"/>
                <a:cs typeface="Lato Regular"/>
                <a:sym typeface="Lato Regular"/>
              </a:defRPr>
            </a:pPr>
            <a:r>
              <a:t>There are many variations of passages of available</a:t>
            </a:r>
            <a:r>
              <a:t>.</a:t>
            </a:r>
          </a:p>
        </p:txBody>
      </p:sp>
      <p:pic>
        <p:nvPicPr>
          <p:cNvPr id="391" name="image5.png" descr="image5.png"/>
          <p:cNvPicPr>
            <a:picLocks noChangeAspect="1"/>
          </p:cNvPicPr>
          <p:nvPr/>
        </p:nvPicPr>
        <p:blipFill>
          <a:blip r:embed="rId6">
            <a:extLst/>
          </a:blip>
          <a:srcRect l="0" t="1407" r="0" b="8490"/>
          <a:stretch>
            <a:fillRect/>
          </a:stretch>
        </p:blipFill>
        <p:spPr>
          <a:xfrm>
            <a:off x="1452518" y="2928524"/>
            <a:ext cx="435346" cy="853833"/>
          </a:xfrm>
          <a:prstGeom prst="rect">
            <a:avLst/>
          </a:prstGeom>
          <a:ln w="12700">
            <a:miter lim="400000"/>
          </a:ln>
        </p:spPr>
      </p:pic>
      <p:sp>
        <p:nvSpPr>
          <p:cNvPr id="392" name="10%"/>
          <p:cNvSpPr txBox="1"/>
          <p:nvPr/>
        </p:nvSpPr>
        <p:spPr>
          <a:xfrm>
            <a:off x="3185730" y="3134998"/>
            <a:ext cx="796136" cy="47198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nchor="b">
            <a:spAutoFit/>
          </a:bodyPr>
          <a:lstStyle>
            <a:lvl1pPr algn="ctr">
              <a:lnSpc>
                <a:spcPts val="3000"/>
              </a:lnSpc>
              <a:defRPr sz="2800">
                <a:solidFill>
                  <a:srgbClr val="535353"/>
                </a:solidFill>
                <a:latin typeface="Lato Regular"/>
                <a:ea typeface="Lato Regular"/>
                <a:cs typeface="Lato Regular"/>
                <a:sym typeface="Lato Regular"/>
              </a:defRPr>
            </a:lvl1pPr>
          </a:lstStyle>
          <a:p>
            <a:pPr/>
            <a:r>
              <a:t>10%</a:t>
            </a:r>
          </a:p>
        </p:txBody>
      </p:sp>
      <p:sp>
        <p:nvSpPr>
          <p:cNvPr id="393" name="Shape"/>
          <p:cNvSpPr/>
          <p:nvPr/>
        </p:nvSpPr>
        <p:spPr>
          <a:xfrm rot="18892029">
            <a:off x="5293535" y="3156960"/>
            <a:ext cx="413618" cy="413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solidFill>
            <a:srgbClr val="535353"/>
          </a:solidFill>
          <a:ln w="12700">
            <a:miter lim="400000"/>
          </a:ln>
        </p:spPr>
        <p:txBody>
          <a:bodyPr lIns="45718" tIns="45718" rIns="45718" bIns="45718" anchor="ctr"/>
          <a:lstStyle/>
          <a:p>
            <a:pPr>
              <a:defRPr>
                <a:latin typeface="+mn-lt"/>
                <a:ea typeface="+mn-ea"/>
                <a:cs typeface="+mn-cs"/>
                <a:sym typeface="Calibri"/>
              </a:defRPr>
            </a:pPr>
          </a:p>
        </p:txBody>
      </p:sp>
      <p:sp>
        <p:nvSpPr>
          <p:cNvPr id="394" name="Shape"/>
          <p:cNvSpPr/>
          <p:nvPr/>
        </p:nvSpPr>
        <p:spPr>
          <a:xfrm>
            <a:off x="7118077" y="3062048"/>
            <a:ext cx="598038" cy="598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12350"/>
                </a:lnTo>
                <a:lnTo>
                  <a:pt x="17242" y="9250"/>
                </a:lnTo>
                <a:close/>
                <a:moveTo>
                  <a:pt x="18436" y="3163"/>
                </a:moveTo>
                <a:lnTo>
                  <a:pt x="16451" y="7341"/>
                </a:lnTo>
                <a:lnTo>
                  <a:pt x="14259" y="5149"/>
                </a:lnTo>
                <a:close/>
                <a:moveTo>
                  <a:pt x="10800" y="0"/>
                </a:moveTo>
                <a:lnTo>
                  <a:pt x="12350" y="4358"/>
                </a:lnTo>
                <a:lnTo>
                  <a:pt x="9250" y="4358"/>
                </a:lnTo>
                <a:close/>
                <a:moveTo>
                  <a:pt x="3163" y="3163"/>
                </a:moveTo>
                <a:lnTo>
                  <a:pt x="7341" y="5149"/>
                </a:lnTo>
                <a:lnTo>
                  <a:pt x="5149" y="7341"/>
                </a:lnTo>
                <a:close/>
                <a:moveTo>
                  <a:pt x="0" y="10800"/>
                </a:moveTo>
                <a:lnTo>
                  <a:pt x="4358" y="9250"/>
                </a:lnTo>
                <a:lnTo>
                  <a:pt x="4358" y="12350"/>
                </a:lnTo>
                <a:close/>
                <a:moveTo>
                  <a:pt x="3163" y="18436"/>
                </a:moveTo>
                <a:lnTo>
                  <a:pt x="5149" y="14259"/>
                </a:lnTo>
                <a:lnTo>
                  <a:pt x="7341" y="16451"/>
                </a:lnTo>
                <a:close/>
                <a:moveTo>
                  <a:pt x="10800" y="21600"/>
                </a:moveTo>
                <a:lnTo>
                  <a:pt x="9250" y="17242"/>
                </a:lnTo>
                <a:lnTo>
                  <a:pt x="12350" y="17242"/>
                </a:lnTo>
                <a:close/>
                <a:moveTo>
                  <a:pt x="18436" y="18436"/>
                </a:moveTo>
                <a:lnTo>
                  <a:pt x="14259" y="16451"/>
                </a:lnTo>
                <a:lnTo>
                  <a:pt x="16451" y="14259"/>
                </a:lnTo>
                <a:close/>
                <a:moveTo>
                  <a:pt x="5400" y="10800"/>
                </a:moveTo>
                <a:cubicBezTo>
                  <a:pt x="5400" y="7818"/>
                  <a:pt x="7818" y="5400"/>
                  <a:pt x="10800" y="5400"/>
                </a:cubicBezTo>
                <a:cubicBezTo>
                  <a:pt x="13782" y="5400"/>
                  <a:pt x="16200" y="7818"/>
                  <a:pt x="16200" y="10800"/>
                </a:cubicBezTo>
                <a:cubicBezTo>
                  <a:pt x="16200" y="13782"/>
                  <a:pt x="13782" y="16200"/>
                  <a:pt x="10800" y="16200"/>
                </a:cubicBezTo>
                <a:cubicBezTo>
                  <a:pt x="7818" y="16200"/>
                  <a:pt x="5400" y="13782"/>
                  <a:pt x="5400" y="10800"/>
                </a:cubicBezTo>
                <a:close/>
              </a:path>
            </a:pathLst>
          </a:custGeom>
          <a:solidFill>
            <a:srgbClr val="535353"/>
          </a:solidFill>
          <a:ln w="12700">
            <a:miter lim="400000"/>
          </a:ln>
        </p:spPr>
        <p:txBody>
          <a:bodyPr lIns="45718" tIns="45718" rIns="45718" bIns="45718" anchor="ctr"/>
          <a:lstStyle/>
          <a:p>
            <a:pPr>
              <a:defRPr>
                <a:latin typeface="+mn-lt"/>
                <a:ea typeface="+mn-ea"/>
                <a:cs typeface="+mn-cs"/>
                <a:sym typeface="Calibri"/>
              </a:defRPr>
            </a:pPr>
          </a:p>
        </p:txBody>
      </p:sp>
      <p:sp>
        <p:nvSpPr>
          <p:cNvPr id="395"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396" name="13"/>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13</a:t>
            </a:r>
          </a:p>
        </p:txBody>
      </p:sp>
      <p:sp>
        <p:nvSpPr>
          <p:cNvPr id="397"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398" name="nakayama logo.ai" descr="nakayama logo.ai"/>
          <p:cNvPicPr>
            <a:picLocks noChangeAspect="1"/>
          </p:cNvPicPr>
          <p:nvPr/>
        </p:nvPicPr>
        <p:blipFill>
          <a:blip r:embed="rId7">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401"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graphicFrame>
        <p:nvGraphicFramePr>
          <p:cNvPr id="402" name="SALES"/>
          <p:cNvGraphicFramePr/>
          <p:nvPr/>
        </p:nvGraphicFramePr>
        <p:xfrm>
          <a:off x="1606227" y="1502359"/>
          <a:ext cx="5440315" cy="3924104"/>
        </p:xfrm>
        <a:graphic xmlns:a="http://schemas.openxmlformats.org/drawingml/2006/main">
          <a:graphicData uri="http://schemas.openxmlformats.org/drawingml/2006/chart">
            <c:chart xmlns:c="http://schemas.openxmlformats.org/drawingml/2006/chart" r:id="rId2"/>
          </a:graphicData>
        </a:graphic>
      </p:graphicFrame>
      <p:sp>
        <p:nvSpPr>
          <p:cNvPr id="403" name="MARKET SHARE"/>
          <p:cNvSpPr txBox="1"/>
          <p:nvPr/>
        </p:nvSpPr>
        <p:spPr>
          <a:xfrm>
            <a:off x="762000" y="685800"/>
            <a:ext cx="7010400" cy="381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MARKET SHARE</a:t>
            </a:r>
          </a:p>
        </p:txBody>
      </p:sp>
      <p:sp>
        <p:nvSpPr>
          <p:cNvPr id="404"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405" name="14"/>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14</a:t>
            </a:r>
          </a:p>
        </p:txBody>
      </p:sp>
      <p:sp>
        <p:nvSpPr>
          <p:cNvPr id="406"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407" name="nakayama logo.ai" descr="nakayama logo.ai"/>
          <p:cNvPicPr>
            <a:picLocks noChangeAspect="1"/>
          </p:cNvPicPr>
          <p:nvPr/>
        </p:nvPicPr>
        <p:blipFill>
          <a:blip r:embed="rId3">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410"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411" name="LOCATION CHART"/>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LOCATION CHART</a:t>
            </a:r>
          </a:p>
        </p:txBody>
      </p:sp>
      <p:sp>
        <p:nvSpPr>
          <p:cNvPr id="412" name="250"/>
          <p:cNvSpPr txBox="1"/>
          <p:nvPr/>
        </p:nvSpPr>
        <p:spPr>
          <a:xfrm>
            <a:off x="6767923" y="4002119"/>
            <a:ext cx="1012170" cy="3500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b="1" sz="2800">
                <a:solidFill>
                  <a:srgbClr val="45D8B0"/>
                </a:solidFill>
                <a:latin typeface="Lato Black"/>
                <a:ea typeface="Lato Black"/>
                <a:cs typeface="Lato Black"/>
                <a:sym typeface="Lato Black"/>
              </a:defRPr>
            </a:lvl1pPr>
          </a:lstStyle>
          <a:p>
            <a:pPr/>
            <a:r>
              <a:t>250</a:t>
            </a:r>
          </a:p>
        </p:txBody>
      </p:sp>
      <p:pic>
        <p:nvPicPr>
          <p:cNvPr id="413" name="image6.tif" descr="image6.tif"/>
          <p:cNvPicPr>
            <a:picLocks noChangeAspect="1"/>
          </p:cNvPicPr>
          <p:nvPr/>
        </p:nvPicPr>
        <p:blipFill>
          <a:blip r:embed="rId2">
            <a:extLst/>
          </a:blip>
          <a:stretch>
            <a:fillRect/>
          </a:stretch>
        </p:blipFill>
        <p:spPr>
          <a:xfrm>
            <a:off x="473485" y="2342403"/>
            <a:ext cx="5867349" cy="3346151"/>
          </a:xfrm>
          <a:prstGeom prst="rect">
            <a:avLst/>
          </a:prstGeom>
          <a:ln w="12700">
            <a:miter lim="400000"/>
          </a:ln>
        </p:spPr>
      </p:pic>
      <p:grpSp>
        <p:nvGrpSpPr>
          <p:cNvPr id="416" name="Group"/>
          <p:cNvGrpSpPr/>
          <p:nvPr/>
        </p:nvGrpSpPr>
        <p:grpSpPr>
          <a:xfrm>
            <a:off x="5297821" y="2297233"/>
            <a:ext cx="494871" cy="494870"/>
            <a:chOff x="0" y="0"/>
            <a:chExt cx="494869" cy="494869"/>
          </a:xfrm>
        </p:grpSpPr>
        <p:sp>
          <p:nvSpPr>
            <p:cNvPr id="414" name="Shape"/>
            <p:cNvSpPr/>
            <p:nvPr/>
          </p:nvSpPr>
          <p:spPr>
            <a:xfrm rot="8016416">
              <a:off x="72420" y="72420"/>
              <a:ext cx="350030" cy="350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noFill/>
            <a:ln w="15875" cap="flat">
              <a:solidFill>
                <a:srgbClr val="696969"/>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sp>
          <p:nvSpPr>
            <p:cNvPr id="415" name="Circle"/>
            <p:cNvSpPr/>
            <p:nvPr/>
          </p:nvSpPr>
          <p:spPr>
            <a:xfrm>
              <a:off x="132389" y="93045"/>
              <a:ext cx="231803" cy="231803"/>
            </a:xfrm>
            <a:prstGeom prst="ellipse">
              <a:avLst/>
            </a:prstGeom>
            <a:solidFill>
              <a:srgbClr val="46D8B0"/>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grpSp>
        <p:nvGrpSpPr>
          <p:cNvPr id="419" name="Group"/>
          <p:cNvGrpSpPr/>
          <p:nvPr/>
        </p:nvGrpSpPr>
        <p:grpSpPr>
          <a:xfrm>
            <a:off x="1301335" y="2914618"/>
            <a:ext cx="494871" cy="494870"/>
            <a:chOff x="0" y="0"/>
            <a:chExt cx="494869" cy="494869"/>
          </a:xfrm>
        </p:grpSpPr>
        <p:sp>
          <p:nvSpPr>
            <p:cNvPr id="417" name="Shape"/>
            <p:cNvSpPr/>
            <p:nvPr/>
          </p:nvSpPr>
          <p:spPr>
            <a:xfrm rot="8016416">
              <a:off x="72420" y="72420"/>
              <a:ext cx="350030" cy="350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noFill/>
            <a:ln w="15875" cap="flat">
              <a:solidFill>
                <a:srgbClr val="696969"/>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sp>
          <p:nvSpPr>
            <p:cNvPr id="418" name="Circle"/>
            <p:cNvSpPr/>
            <p:nvPr/>
          </p:nvSpPr>
          <p:spPr>
            <a:xfrm>
              <a:off x="132389" y="93045"/>
              <a:ext cx="231803" cy="231803"/>
            </a:xfrm>
            <a:prstGeom prst="ellipse">
              <a:avLst/>
            </a:prstGeom>
            <a:solidFill>
              <a:srgbClr val="509FE6"/>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grpSp>
        <p:nvGrpSpPr>
          <p:cNvPr id="422" name="Group"/>
          <p:cNvGrpSpPr/>
          <p:nvPr/>
        </p:nvGrpSpPr>
        <p:grpSpPr>
          <a:xfrm>
            <a:off x="3355716" y="3904627"/>
            <a:ext cx="494871" cy="494870"/>
            <a:chOff x="0" y="0"/>
            <a:chExt cx="494869" cy="494869"/>
          </a:xfrm>
        </p:grpSpPr>
        <p:sp>
          <p:nvSpPr>
            <p:cNvPr id="420" name="Shape"/>
            <p:cNvSpPr/>
            <p:nvPr/>
          </p:nvSpPr>
          <p:spPr>
            <a:xfrm rot="8016416">
              <a:off x="72420" y="72420"/>
              <a:ext cx="350030" cy="350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noFill/>
            <a:ln w="15875" cap="flat">
              <a:solidFill>
                <a:srgbClr val="696969"/>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sp>
          <p:nvSpPr>
            <p:cNvPr id="421" name="Circle"/>
            <p:cNvSpPr/>
            <p:nvPr/>
          </p:nvSpPr>
          <p:spPr>
            <a:xfrm>
              <a:off x="132389" y="93045"/>
              <a:ext cx="231803" cy="231803"/>
            </a:xfrm>
            <a:prstGeom prst="ellipse">
              <a:avLst/>
            </a:prstGeom>
            <a:solidFill>
              <a:srgbClr val="FFE737"/>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grpSp>
        <p:nvGrpSpPr>
          <p:cNvPr id="425" name="Group"/>
          <p:cNvGrpSpPr/>
          <p:nvPr/>
        </p:nvGrpSpPr>
        <p:grpSpPr>
          <a:xfrm>
            <a:off x="2106385" y="4231001"/>
            <a:ext cx="494871" cy="494870"/>
            <a:chOff x="0" y="0"/>
            <a:chExt cx="494869" cy="494869"/>
          </a:xfrm>
        </p:grpSpPr>
        <p:sp>
          <p:nvSpPr>
            <p:cNvPr id="423" name="Shape"/>
            <p:cNvSpPr/>
            <p:nvPr/>
          </p:nvSpPr>
          <p:spPr>
            <a:xfrm rot="8016416">
              <a:off x="72420" y="72420"/>
              <a:ext cx="350030" cy="350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noFill/>
            <a:ln w="15875" cap="flat">
              <a:solidFill>
                <a:srgbClr val="696969"/>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sp>
          <p:nvSpPr>
            <p:cNvPr id="424" name="Circle"/>
            <p:cNvSpPr/>
            <p:nvPr/>
          </p:nvSpPr>
          <p:spPr>
            <a:xfrm>
              <a:off x="132389" y="93045"/>
              <a:ext cx="231803" cy="231803"/>
            </a:xfrm>
            <a:prstGeom prst="ellipse">
              <a:avLst/>
            </a:prstGeom>
            <a:solidFill>
              <a:srgbClr val="3C4144"/>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grpSp>
        <p:nvGrpSpPr>
          <p:cNvPr id="428" name="Group"/>
          <p:cNvGrpSpPr/>
          <p:nvPr/>
        </p:nvGrpSpPr>
        <p:grpSpPr>
          <a:xfrm>
            <a:off x="3679554" y="2623607"/>
            <a:ext cx="494871" cy="494870"/>
            <a:chOff x="0" y="0"/>
            <a:chExt cx="494869" cy="494869"/>
          </a:xfrm>
        </p:grpSpPr>
        <p:sp>
          <p:nvSpPr>
            <p:cNvPr id="426" name="Shape"/>
            <p:cNvSpPr/>
            <p:nvPr/>
          </p:nvSpPr>
          <p:spPr>
            <a:xfrm rot="8016416">
              <a:off x="72420" y="72420"/>
              <a:ext cx="350030" cy="350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noFill/>
            <a:ln w="15875" cap="flat">
              <a:solidFill>
                <a:srgbClr val="696969"/>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sp>
          <p:nvSpPr>
            <p:cNvPr id="427" name="Circle"/>
            <p:cNvSpPr/>
            <p:nvPr/>
          </p:nvSpPr>
          <p:spPr>
            <a:xfrm>
              <a:off x="132389" y="93045"/>
              <a:ext cx="231803" cy="231803"/>
            </a:xfrm>
            <a:prstGeom prst="ellipse">
              <a:avLst/>
            </a:prstGeom>
            <a:solidFill>
              <a:srgbClr val="C81C26"/>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grpSp>
        <p:nvGrpSpPr>
          <p:cNvPr id="431" name="Group"/>
          <p:cNvGrpSpPr/>
          <p:nvPr/>
        </p:nvGrpSpPr>
        <p:grpSpPr>
          <a:xfrm>
            <a:off x="5202238" y="4462803"/>
            <a:ext cx="494871" cy="494870"/>
            <a:chOff x="0" y="0"/>
            <a:chExt cx="494869" cy="494869"/>
          </a:xfrm>
        </p:grpSpPr>
        <p:sp>
          <p:nvSpPr>
            <p:cNvPr id="429" name="Shape"/>
            <p:cNvSpPr/>
            <p:nvPr/>
          </p:nvSpPr>
          <p:spPr>
            <a:xfrm rot="8016416">
              <a:off x="72420" y="72420"/>
              <a:ext cx="350030" cy="350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noFill/>
            <a:ln w="15875" cap="flat">
              <a:solidFill>
                <a:srgbClr val="696969"/>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sp>
          <p:nvSpPr>
            <p:cNvPr id="430" name="Circle"/>
            <p:cNvSpPr/>
            <p:nvPr/>
          </p:nvSpPr>
          <p:spPr>
            <a:xfrm>
              <a:off x="132389" y="93045"/>
              <a:ext cx="231803" cy="231803"/>
            </a:xfrm>
            <a:prstGeom prst="ellipse">
              <a:avLst/>
            </a:prstGeom>
            <a:solidFill>
              <a:srgbClr val="F2F2F2"/>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sp>
        <p:nvSpPr>
          <p:cNvPr id="432" name="ASIA"/>
          <p:cNvSpPr txBox="1"/>
          <p:nvPr/>
        </p:nvSpPr>
        <p:spPr>
          <a:xfrm>
            <a:off x="6772878" y="3707024"/>
            <a:ext cx="431657" cy="2072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900">
                <a:solidFill>
                  <a:srgbClr val="696969"/>
                </a:solidFill>
                <a:latin typeface="Lato Light"/>
                <a:ea typeface="Lato Light"/>
                <a:cs typeface="Lato Light"/>
                <a:sym typeface="Lato Light"/>
              </a:defRPr>
            </a:lvl1pPr>
          </a:lstStyle>
          <a:p>
            <a:pPr/>
            <a:r>
              <a:t>ASIA</a:t>
            </a:r>
          </a:p>
        </p:txBody>
      </p:sp>
      <p:sp>
        <p:nvSpPr>
          <p:cNvPr id="433" name="employees"/>
          <p:cNvSpPr txBox="1"/>
          <p:nvPr/>
        </p:nvSpPr>
        <p:spPr>
          <a:xfrm>
            <a:off x="6769184" y="4222531"/>
            <a:ext cx="812855" cy="209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1000">
                <a:solidFill>
                  <a:srgbClr val="696969"/>
                </a:solidFill>
                <a:latin typeface="Lato Light"/>
                <a:ea typeface="Lato Light"/>
                <a:cs typeface="Lato Light"/>
                <a:sym typeface="Lato Light"/>
              </a:defRPr>
            </a:lvl1pPr>
          </a:lstStyle>
          <a:p>
            <a:pPr/>
            <a:r>
              <a:t>employees</a:t>
            </a:r>
          </a:p>
        </p:txBody>
      </p:sp>
      <p:sp>
        <p:nvSpPr>
          <p:cNvPr id="434" name="500"/>
          <p:cNvSpPr txBox="1"/>
          <p:nvPr/>
        </p:nvSpPr>
        <p:spPr>
          <a:xfrm>
            <a:off x="7784245" y="4015478"/>
            <a:ext cx="1012170" cy="3500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b="1" sz="2800">
                <a:solidFill>
                  <a:srgbClr val="9A7FBF"/>
                </a:solidFill>
                <a:latin typeface="Lato Black"/>
                <a:ea typeface="Lato Black"/>
                <a:cs typeface="Lato Black"/>
                <a:sym typeface="Lato Black"/>
              </a:defRPr>
            </a:lvl1pPr>
          </a:lstStyle>
          <a:p>
            <a:pPr/>
            <a:r>
              <a:t>500</a:t>
            </a:r>
          </a:p>
        </p:txBody>
      </p:sp>
      <p:sp>
        <p:nvSpPr>
          <p:cNvPr id="435" name="AUSTRALIA"/>
          <p:cNvSpPr txBox="1"/>
          <p:nvPr/>
        </p:nvSpPr>
        <p:spPr>
          <a:xfrm>
            <a:off x="7785947" y="3707024"/>
            <a:ext cx="821515" cy="2072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900">
                <a:solidFill>
                  <a:srgbClr val="696969"/>
                </a:solidFill>
                <a:latin typeface="Lato Light"/>
                <a:ea typeface="Lato Light"/>
                <a:cs typeface="Lato Light"/>
                <a:sym typeface="Lato Light"/>
              </a:defRPr>
            </a:lvl1pPr>
          </a:lstStyle>
          <a:p>
            <a:pPr/>
            <a:r>
              <a:t>AUSTRALIA</a:t>
            </a:r>
          </a:p>
        </p:txBody>
      </p:sp>
      <p:sp>
        <p:nvSpPr>
          <p:cNvPr id="436" name="employees"/>
          <p:cNvSpPr txBox="1"/>
          <p:nvPr/>
        </p:nvSpPr>
        <p:spPr>
          <a:xfrm>
            <a:off x="7790277" y="4226774"/>
            <a:ext cx="812855" cy="209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1000">
                <a:solidFill>
                  <a:srgbClr val="696969"/>
                </a:solidFill>
                <a:latin typeface="Lato Light"/>
                <a:ea typeface="Lato Light"/>
                <a:cs typeface="Lato Light"/>
                <a:sym typeface="Lato Light"/>
              </a:defRPr>
            </a:lvl1pPr>
          </a:lstStyle>
          <a:p>
            <a:pPr/>
            <a:r>
              <a:t>employees</a:t>
            </a:r>
          </a:p>
        </p:txBody>
      </p:sp>
      <p:sp>
        <p:nvSpPr>
          <p:cNvPr id="437" name="250"/>
          <p:cNvSpPr txBox="1"/>
          <p:nvPr/>
        </p:nvSpPr>
        <p:spPr>
          <a:xfrm>
            <a:off x="6767923" y="4912466"/>
            <a:ext cx="1012170" cy="3500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b="1" sz="2800">
                <a:solidFill>
                  <a:srgbClr val="C81C26"/>
                </a:solidFill>
                <a:latin typeface="Lato Black"/>
                <a:ea typeface="Lato Black"/>
                <a:cs typeface="Lato Black"/>
                <a:sym typeface="Lato Black"/>
              </a:defRPr>
            </a:lvl1pPr>
          </a:lstStyle>
          <a:p>
            <a:pPr/>
            <a:r>
              <a:t>250</a:t>
            </a:r>
          </a:p>
        </p:txBody>
      </p:sp>
      <p:sp>
        <p:nvSpPr>
          <p:cNvPr id="438" name="EUROPE"/>
          <p:cNvSpPr txBox="1"/>
          <p:nvPr/>
        </p:nvSpPr>
        <p:spPr>
          <a:xfrm>
            <a:off x="6757512" y="4606625"/>
            <a:ext cx="610055" cy="2072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900">
                <a:solidFill>
                  <a:srgbClr val="696969"/>
                </a:solidFill>
                <a:latin typeface="Lato Light"/>
                <a:ea typeface="Lato Light"/>
                <a:cs typeface="Lato Light"/>
                <a:sym typeface="Lato Light"/>
              </a:defRPr>
            </a:lvl1pPr>
          </a:lstStyle>
          <a:p>
            <a:pPr/>
            <a:r>
              <a:t>EUROPE</a:t>
            </a:r>
          </a:p>
        </p:txBody>
      </p:sp>
      <p:sp>
        <p:nvSpPr>
          <p:cNvPr id="439" name="employees"/>
          <p:cNvSpPr txBox="1"/>
          <p:nvPr/>
        </p:nvSpPr>
        <p:spPr>
          <a:xfrm>
            <a:off x="6773954" y="5133309"/>
            <a:ext cx="812855" cy="209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1000">
                <a:solidFill>
                  <a:srgbClr val="696969"/>
                </a:solidFill>
                <a:latin typeface="Lato Light"/>
                <a:ea typeface="Lato Light"/>
                <a:cs typeface="Lato Light"/>
                <a:sym typeface="Lato Light"/>
              </a:defRPr>
            </a:lvl1pPr>
          </a:lstStyle>
          <a:p>
            <a:pPr/>
            <a:r>
              <a:t>employees</a:t>
            </a:r>
          </a:p>
        </p:txBody>
      </p:sp>
      <p:sp>
        <p:nvSpPr>
          <p:cNvPr id="440" name="250"/>
          <p:cNvSpPr txBox="1"/>
          <p:nvPr/>
        </p:nvSpPr>
        <p:spPr>
          <a:xfrm>
            <a:off x="7784245" y="4917978"/>
            <a:ext cx="1012170" cy="3399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b="1" sz="2800">
                <a:solidFill>
                  <a:srgbClr val="F2F2F2"/>
                </a:solidFill>
                <a:latin typeface="Lato Black"/>
                <a:ea typeface="Lato Black"/>
                <a:cs typeface="Lato Black"/>
                <a:sym typeface="Lato Black"/>
              </a:defRPr>
            </a:lvl1pPr>
          </a:lstStyle>
          <a:p>
            <a:pPr/>
            <a:r>
              <a:t>250</a:t>
            </a:r>
          </a:p>
        </p:txBody>
      </p:sp>
      <p:sp>
        <p:nvSpPr>
          <p:cNvPr id="441" name="AFRICA"/>
          <p:cNvSpPr txBox="1"/>
          <p:nvPr/>
        </p:nvSpPr>
        <p:spPr>
          <a:xfrm>
            <a:off x="7776730" y="4606625"/>
            <a:ext cx="528850" cy="2072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900">
                <a:solidFill>
                  <a:srgbClr val="696969"/>
                </a:solidFill>
                <a:latin typeface="Lato Light"/>
                <a:ea typeface="Lato Light"/>
                <a:cs typeface="Lato Light"/>
                <a:sym typeface="Lato Light"/>
              </a:defRPr>
            </a:lvl1pPr>
          </a:lstStyle>
          <a:p>
            <a:pPr/>
            <a:r>
              <a:t>AFRICA</a:t>
            </a:r>
          </a:p>
        </p:txBody>
      </p:sp>
      <p:sp>
        <p:nvSpPr>
          <p:cNvPr id="442" name="employees"/>
          <p:cNvSpPr txBox="1"/>
          <p:nvPr/>
        </p:nvSpPr>
        <p:spPr>
          <a:xfrm>
            <a:off x="7790277" y="5140790"/>
            <a:ext cx="812855" cy="209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1000">
                <a:solidFill>
                  <a:srgbClr val="696969"/>
                </a:solidFill>
                <a:latin typeface="Lato Light"/>
                <a:ea typeface="Lato Light"/>
                <a:cs typeface="Lato Light"/>
                <a:sym typeface="Lato Light"/>
              </a:defRPr>
            </a:lvl1pPr>
          </a:lstStyle>
          <a:p>
            <a:pPr/>
            <a:r>
              <a:t>employees</a:t>
            </a:r>
          </a:p>
        </p:txBody>
      </p:sp>
      <p:sp>
        <p:nvSpPr>
          <p:cNvPr id="443" name="250"/>
          <p:cNvSpPr txBox="1"/>
          <p:nvPr/>
        </p:nvSpPr>
        <p:spPr>
          <a:xfrm>
            <a:off x="6767923" y="3077512"/>
            <a:ext cx="1012170" cy="3500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b="1" sz="2800">
                <a:solidFill>
                  <a:srgbClr val="509FE6"/>
                </a:solidFill>
                <a:latin typeface="Lato Black"/>
                <a:ea typeface="Lato Black"/>
                <a:cs typeface="Lato Black"/>
                <a:sym typeface="Lato Black"/>
              </a:defRPr>
            </a:lvl1pPr>
          </a:lstStyle>
          <a:p>
            <a:pPr/>
            <a:r>
              <a:t>250</a:t>
            </a:r>
          </a:p>
        </p:txBody>
      </p:sp>
      <p:sp>
        <p:nvSpPr>
          <p:cNvPr id="444" name="UNITED…"/>
          <p:cNvSpPr txBox="1"/>
          <p:nvPr/>
        </p:nvSpPr>
        <p:spPr>
          <a:xfrm>
            <a:off x="6769762" y="2727282"/>
            <a:ext cx="698451"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solidFill>
                  <a:srgbClr val="696969"/>
                </a:solidFill>
                <a:latin typeface="Lato Light"/>
                <a:ea typeface="Lato Light"/>
                <a:cs typeface="Lato Light"/>
                <a:sym typeface="Lato Light"/>
              </a:defRPr>
            </a:pPr>
            <a:r>
              <a:t>UNITED</a:t>
            </a:r>
            <a:endParaRPr sz="1200">
              <a:latin typeface="Lato Regular"/>
              <a:ea typeface="Lato Regular"/>
              <a:cs typeface="Lato Regular"/>
              <a:sym typeface="Lato Regular"/>
            </a:endParaRPr>
          </a:p>
          <a:p>
            <a:pPr>
              <a:defRPr sz="900">
                <a:solidFill>
                  <a:srgbClr val="696969"/>
                </a:solidFill>
                <a:latin typeface="Lato Light"/>
                <a:ea typeface="Lato Light"/>
                <a:cs typeface="Lato Light"/>
                <a:sym typeface="Lato Light"/>
              </a:defRPr>
            </a:pPr>
            <a:r>
              <a:t>STATES</a:t>
            </a:r>
          </a:p>
        </p:txBody>
      </p:sp>
      <p:sp>
        <p:nvSpPr>
          <p:cNvPr id="445" name="employees"/>
          <p:cNvSpPr txBox="1"/>
          <p:nvPr/>
        </p:nvSpPr>
        <p:spPr>
          <a:xfrm>
            <a:off x="6772694" y="3305405"/>
            <a:ext cx="812855" cy="209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1000">
                <a:solidFill>
                  <a:srgbClr val="696969"/>
                </a:solidFill>
                <a:latin typeface="Lato Light"/>
                <a:ea typeface="Lato Light"/>
                <a:cs typeface="Lato Light"/>
                <a:sym typeface="Lato Light"/>
              </a:defRPr>
            </a:lvl1pPr>
          </a:lstStyle>
          <a:p>
            <a:pPr/>
            <a:r>
              <a:t>employees</a:t>
            </a:r>
          </a:p>
        </p:txBody>
      </p:sp>
      <p:sp>
        <p:nvSpPr>
          <p:cNvPr id="446" name="250"/>
          <p:cNvSpPr txBox="1"/>
          <p:nvPr/>
        </p:nvSpPr>
        <p:spPr>
          <a:xfrm>
            <a:off x="7784245" y="3084994"/>
            <a:ext cx="1012170" cy="3500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b="1" sz="2800">
                <a:solidFill>
                  <a:srgbClr val="3C4144"/>
                </a:solidFill>
                <a:latin typeface="Lato Black"/>
                <a:ea typeface="Lato Black"/>
                <a:cs typeface="Lato Black"/>
                <a:sym typeface="Lato Black"/>
              </a:defRPr>
            </a:lvl1pPr>
          </a:lstStyle>
          <a:p>
            <a:pPr/>
            <a:r>
              <a:t>250</a:t>
            </a:r>
          </a:p>
        </p:txBody>
      </p:sp>
      <p:sp>
        <p:nvSpPr>
          <p:cNvPr id="447" name="SOUTH…"/>
          <p:cNvSpPr txBox="1"/>
          <p:nvPr/>
        </p:nvSpPr>
        <p:spPr>
          <a:xfrm>
            <a:off x="7789016" y="2727282"/>
            <a:ext cx="706595"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900">
                <a:solidFill>
                  <a:srgbClr val="696969"/>
                </a:solidFill>
                <a:latin typeface="Lato Light"/>
                <a:ea typeface="Lato Light"/>
                <a:cs typeface="Lato Light"/>
                <a:sym typeface="Lato Light"/>
              </a:defRPr>
            </a:pPr>
            <a:r>
              <a:t>SOUTH</a:t>
            </a:r>
            <a:endParaRPr sz="1200">
              <a:latin typeface="Lato Regular"/>
              <a:ea typeface="Lato Regular"/>
              <a:cs typeface="Lato Regular"/>
              <a:sym typeface="Lato Regular"/>
            </a:endParaRPr>
          </a:p>
          <a:p>
            <a:pPr>
              <a:defRPr sz="900">
                <a:solidFill>
                  <a:srgbClr val="696969"/>
                </a:solidFill>
                <a:latin typeface="Lato Light"/>
                <a:ea typeface="Lato Light"/>
                <a:cs typeface="Lato Light"/>
                <a:sym typeface="Lato Light"/>
              </a:defRPr>
            </a:pPr>
            <a:r>
              <a:t>AMERICA</a:t>
            </a:r>
          </a:p>
        </p:txBody>
      </p:sp>
      <p:sp>
        <p:nvSpPr>
          <p:cNvPr id="448" name="employees"/>
          <p:cNvSpPr txBox="1"/>
          <p:nvPr/>
        </p:nvSpPr>
        <p:spPr>
          <a:xfrm>
            <a:off x="7790276" y="3305405"/>
            <a:ext cx="812855" cy="2099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1000">
                <a:solidFill>
                  <a:srgbClr val="696969"/>
                </a:solidFill>
                <a:latin typeface="Lato Light"/>
                <a:ea typeface="Lato Light"/>
                <a:cs typeface="Lato Light"/>
                <a:sym typeface="Lato Light"/>
              </a:defRPr>
            </a:lvl1pPr>
          </a:lstStyle>
          <a:p>
            <a:pPr/>
            <a:r>
              <a:t>employees</a:t>
            </a:r>
          </a:p>
        </p:txBody>
      </p:sp>
      <p:sp>
        <p:nvSpPr>
          <p:cNvPr id="449"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450" name="15"/>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15</a:t>
            </a:r>
          </a:p>
        </p:txBody>
      </p:sp>
      <p:sp>
        <p:nvSpPr>
          <p:cNvPr id="451"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452" name="nakayama logo.ai" descr="nakayama logo.ai"/>
          <p:cNvPicPr>
            <a:picLocks noChangeAspect="1"/>
          </p:cNvPicPr>
          <p:nvPr/>
        </p:nvPicPr>
        <p:blipFill>
          <a:blip r:embed="rId3">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455"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456" name="HEXAGON GRAPHICS"/>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HEXAGON GRAPHICS</a:t>
            </a:r>
          </a:p>
        </p:txBody>
      </p:sp>
      <p:sp>
        <p:nvSpPr>
          <p:cNvPr id="457" name="Shape"/>
          <p:cNvSpPr/>
          <p:nvPr/>
        </p:nvSpPr>
        <p:spPr>
          <a:xfrm>
            <a:off x="2884602" y="2333835"/>
            <a:ext cx="1768564" cy="152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696969"/>
            </a:solidFill>
          </a:ln>
        </p:spPr>
        <p:txBody>
          <a:bodyPr lIns="45718" tIns="45718" rIns="45718" bIns="45718" anchor="ctr"/>
          <a:lstStyle/>
          <a:p>
            <a:pPr>
              <a:defRPr>
                <a:latin typeface="+mn-lt"/>
                <a:ea typeface="+mn-ea"/>
                <a:cs typeface="+mn-cs"/>
                <a:sym typeface="Calibri"/>
              </a:defRPr>
            </a:pPr>
          </a:p>
        </p:txBody>
      </p:sp>
      <p:sp>
        <p:nvSpPr>
          <p:cNvPr id="458" name="Shape"/>
          <p:cNvSpPr/>
          <p:nvPr/>
        </p:nvSpPr>
        <p:spPr>
          <a:xfrm>
            <a:off x="2884602" y="3988079"/>
            <a:ext cx="1768564" cy="152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696969"/>
            </a:solidFill>
          </a:ln>
        </p:spPr>
        <p:txBody>
          <a:bodyPr lIns="45718" tIns="45718" rIns="45718" bIns="45718" anchor="ctr"/>
          <a:lstStyle/>
          <a:p>
            <a:pPr>
              <a:defRPr>
                <a:latin typeface="+mn-lt"/>
                <a:ea typeface="+mn-ea"/>
                <a:cs typeface="+mn-cs"/>
                <a:sym typeface="Calibri"/>
              </a:defRPr>
            </a:pPr>
          </a:p>
        </p:txBody>
      </p:sp>
      <p:sp>
        <p:nvSpPr>
          <p:cNvPr id="459" name="Shape"/>
          <p:cNvSpPr/>
          <p:nvPr/>
        </p:nvSpPr>
        <p:spPr>
          <a:xfrm>
            <a:off x="4399481" y="3160957"/>
            <a:ext cx="1768565" cy="152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696969"/>
            </a:solidFill>
          </a:ln>
        </p:spPr>
        <p:txBody>
          <a:bodyPr lIns="45718" tIns="45718" rIns="45718" bIns="45718" anchor="ctr"/>
          <a:lstStyle/>
          <a:p>
            <a:pPr>
              <a:defRPr>
                <a:latin typeface="+mn-lt"/>
                <a:ea typeface="+mn-ea"/>
                <a:cs typeface="+mn-cs"/>
                <a:sym typeface="Calibri"/>
              </a:defRPr>
            </a:pPr>
          </a:p>
        </p:txBody>
      </p:sp>
      <p:sp>
        <p:nvSpPr>
          <p:cNvPr id="460" name="Shape"/>
          <p:cNvSpPr/>
          <p:nvPr/>
        </p:nvSpPr>
        <p:spPr>
          <a:xfrm>
            <a:off x="1389576" y="3160957"/>
            <a:ext cx="1768564" cy="152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696969"/>
            </a:solidFill>
          </a:ln>
        </p:spPr>
        <p:txBody>
          <a:bodyPr lIns="45718" tIns="45718" rIns="45718" bIns="45718" anchor="ctr"/>
          <a:lstStyle/>
          <a:p>
            <a:pPr>
              <a:defRPr>
                <a:latin typeface="+mn-lt"/>
                <a:ea typeface="+mn-ea"/>
                <a:cs typeface="+mn-cs"/>
                <a:sym typeface="Calibri"/>
              </a:defRPr>
            </a:pPr>
          </a:p>
        </p:txBody>
      </p:sp>
      <p:sp>
        <p:nvSpPr>
          <p:cNvPr id="461" name="Shape"/>
          <p:cNvSpPr/>
          <p:nvPr/>
        </p:nvSpPr>
        <p:spPr>
          <a:xfrm>
            <a:off x="5926235" y="3977597"/>
            <a:ext cx="1768565" cy="152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696969"/>
            </a:solidFill>
          </a:ln>
        </p:spPr>
        <p:txBody>
          <a:bodyPr lIns="45718" tIns="45718" rIns="45718" bIns="45718" anchor="ctr"/>
          <a:lstStyle/>
          <a:p>
            <a:pPr>
              <a:defRPr>
                <a:latin typeface="+mn-lt"/>
                <a:ea typeface="+mn-ea"/>
                <a:cs typeface="+mn-cs"/>
                <a:sym typeface="Calibri"/>
              </a:defRPr>
            </a:pPr>
          </a:p>
        </p:txBody>
      </p:sp>
      <p:sp>
        <p:nvSpPr>
          <p:cNvPr id="462" name="Shape"/>
          <p:cNvSpPr/>
          <p:nvPr/>
        </p:nvSpPr>
        <p:spPr>
          <a:xfrm>
            <a:off x="5165037" y="4818572"/>
            <a:ext cx="824010" cy="710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C81C26"/>
            </a:solidFill>
          </a:ln>
        </p:spPr>
        <p:txBody>
          <a:bodyPr lIns="45718" tIns="45718" rIns="45718" bIns="45718" anchor="ctr"/>
          <a:lstStyle/>
          <a:p>
            <a:pPr>
              <a:defRPr>
                <a:latin typeface="+mn-lt"/>
                <a:ea typeface="+mn-ea"/>
                <a:cs typeface="+mn-cs"/>
                <a:sym typeface="Calibri"/>
              </a:defRPr>
            </a:pPr>
          </a:p>
        </p:txBody>
      </p:sp>
      <p:sp>
        <p:nvSpPr>
          <p:cNvPr id="463" name="Shape"/>
          <p:cNvSpPr/>
          <p:nvPr/>
        </p:nvSpPr>
        <p:spPr>
          <a:xfrm>
            <a:off x="6107412" y="3138167"/>
            <a:ext cx="824010" cy="710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C81C26"/>
            </a:solidFill>
          </a:ln>
        </p:spPr>
        <p:txBody>
          <a:bodyPr lIns="45718" tIns="45718" rIns="45718" bIns="45718" anchor="ctr"/>
          <a:lstStyle/>
          <a:p>
            <a:pPr>
              <a:defRPr>
                <a:latin typeface="+mn-lt"/>
                <a:ea typeface="+mn-ea"/>
                <a:cs typeface="+mn-cs"/>
                <a:sym typeface="Calibri"/>
              </a:defRPr>
            </a:pPr>
          </a:p>
        </p:txBody>
      </p:sp>
      <p:sp>
        <p:nvSpPr>
          <p:cNvPr id="464" name="Shape"/>
          <p:cNvSpPr/>
          <p:nvPr/>
        </p:nvSpPr>
        <p:spPr>
          <a:xfrm>
            <a:off x="4586037" y="2302740"/>
            <a:ext cx="824010" cy="710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C81C26"/>
            </a:solidFill>
          </a:ln>
        </p:spPr>
        <p:txBody>
          <a:bodyPr lIns="45718" tIns="45718" rIns="45718" bIns="45718" anchor="ctr"/>
          <a:lstStyle/>
          <a:p>
            <a:pPr>
              <a:defRPr>
                <a:latin typeface="+mn-lt"/>
                <a:ea typeface="+mn-ea"/>
                <a:cs typeface="+mn-cs"/>
                <a:sym typeface="Calibri"/>
              </a:defRPr>
            </a:pPr>
          </a:p>
        </p:txBody>
      </p:sp>
      <p:sp>
        <p:nvSpPr>
          <p:cNvPr id="465" name="Shape"/>
          <p:cNvSpPr/>
          <p:nvPr/>
        </p:nvSpPr>
        <p:spPr>
          <a:xfrm>
            <a:off x="2113732" y="2308075"/>
            <a:ext cx="824011" cy="710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C81C26"/>
            </a:solidFill>
          </a:ln>
        </p:spPr>
        <p:txBody>
          <a:bodyPr lIns="45718" tIns="45718" rIns="45718" bIns="45718" anchor="ctr"/>
          <a:lstStyle/>
          <a:p>
            <a:pPr>
              <a:defRPr>
                <a:latin typeface="+mn-lt"/>
                <a:ea typeface="+mn-ea"/>
                <a:cs typeface="+mn-cs"/>
                <a:sym typeface="Calibri"/>
              </a:defRPr>
            </a:pPr>
          </a:p>
        </p:txBody>
      </p:sp>
      <p:sp>
        <p:nvSpPr>
          <p:cNvPr id="466" name="Shape"/>
          <p:cNvSpPr/>
          <p:nvPr/>
        </p:nvSpPr>
        <p:spPr>
          <a:xfrm>
            <a:off x="2119679" y="4829571"/>
            <a:ext cx="824010" cy="710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655" y="0"/>
                </a:lnTo>
                <a:lnTo>
                  <a:pt x="16945" y="0"/>
                </a:lnTo>
                <a:lnTo>
                  <a:pt x="21600" y="10800"/>
                </a:lnTo>
                <a:lnTo>
                  <a:pt x="16945" y="21600"/>
                </a:lnTo>
                <a:lnTo>
                  <a:pt x="4655" y="21600"/>
                </a:lnTo>
                <a:close/>
              </a:path>
            </a:pathLst>
          </a:custGeom>
          <a:solidFill>
            <a:srgbClr val="FFFFFF"/>
          </a:solidFill>
          <a:ln w="25400">
            <a:solidFill>
              <a:srgbClr val="C81C26"/>
            </a:solidFill>
          </a:ln>
        </p:spPr>
        <p:txBody>
          <a:bodyPr lIns="45718" tIns="45718" rIns="45718" bIns="45718" anchor="ctr"/>
          <a:lstStyle/>
          <a:p>
            <a:pPr>
              <a:defRPr>
                <a:latin typeface="+mn-lt"/>
                <a:ea typeface="+mn-ea"/>
                <a:cs typeface="+mn-cs"/>
                <a:sym typeface="Calibri"/>
              </a:defRPr>
            </a:pPr>
          </a:p>
        </p:txBody>
      </p:sp>
      <p:sp>
        <p:nvSpPr>
          <p:cNvPr id="467" name="SUB HEADER…"/>
          <p:cNvSpPr txBox="1"/>
          <p:nvPr/>
        </p:nvSpPr>
        <p:spPr>
          <a:xfrm>
            <a:off x="1759119" y="3810060"/>
            <a:ext cx="1029380" cy="698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900">
                <a:solidFill>
                  <a:srgbClr val="696969"/>
                </a:solidFill>
                <a:latin typeface="Lato-Bold"/>
                <a:ea typeface="Lato-Bold"/>
                <a:cs typeface="Lato-Bold"/>
                <a:sym typeface="Lato-Bold"/>
              </a:defRPr>
            </a:pPr>
            <a:r>
              <a:t>SUB HEADER</a:t>
            </a:r>
            <a:endParaRPr sz="1200"/>
          </a:p>
          <a:p>
            <a:pPr algn="ctr">
              <a:defRPr sz="900">
                <a:solidFill>
                  <a:srgbClr val="696969"/>
                </a:solidFill>
                <a:latin typeface="Lato Light"/>
                <a:ea typeface="Lato Light"/>
                <a:cs typeface="Lato Light"/>
                <a:sym typeface="Lato Light"/>
              </a:defRPr>
            </a:pPr>
            <a:r>
              <a:t>There are many variations of passages of</a:t>
            </a:r>
            <a:r>
              <a:t>.</a:t>
            </a:r>
          </a:p>
        </p:txBody>
      </p:sp>
      <p:sp>
        <p:nvSpPr>
          <p:cNvPr id="468" name="A"/>
          <p:cNvSpPr txBox="1"/>
          <p:nvPr/>
        </p:nvSpPr>
        <p:spPr>
          <a:xfrm>
            <a:off x="2089040" y="3334496"/>
            <a:ext cx="366064" cy="51328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3300"/>
              </a:lnSpc>
              <a:defRPr sz="3200">
                <a:solidFill>
                  <a:srgbClr val="3C4144"/>
                </a:solidFill>
                <a:latin typeface="Lato Light"/>
                <a:ea typeface="Lato Light"/>
                <a:cs typeface="Lato Light"/>
                <a:sym typeface="Lato Light"/>
              </a:defRPr>
            </a:lvl1pPr>
          </a:lstStyle>
          <a:p>
            <a:pPr/>
            <a:r>
              <a:t>A</a:t>
            </a:r>
          </a:p>
        </p:txBody>
      </p:sp>
      <p:sp>
        <p:nvSpPr>
          <p:cNvPr id="469" name="SUB HEADER…"/>
          <p:cNvSpPr txBox="1"/>
          <p:nvPr/>
        </p:nvSpPr>
        <p:spPr>
          <a:xfrm>
            <a:off x="3252847" y="2964314"/>
            <a:ext cx="1029380" cy="698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900">
                <a:solidFill>
                  <a:srgbClr val="696969"/>
                </a:solidFill>
                <a:latin typeface="Lato-Bold"/>
                <a:ea typeface="Lato-Bold"/>
                <a:cs typeface="Lato-Bold"/>
                <a:sym typeface="Lato-Bold"/>
              </a:defRPr>
            </a:pPr>
            <a:r>
              <a:t>SUB HEADER</a:t>
            </a:r>
            <a:endParaRPr sz="1200"/>
          </a:p>
          <a:p>
            <a:pPr algn="ctr">
              <a:defRPr sz="900">
                <a:solidFill>
                  <a:srgbClr val="696969"/>
                </a:solidFill>
                <a:latin typeface="Lato Light"/>
                <a:ea typeface="Lato Light"/>
                <a:cs typeface="Lato Light"/>
                <a:sym typeface="Lato Light"/>
              </a:defRPr>
            </a:pPr>
            <a:r>
              <a:t>There are many variations of passages of</a:t>
            </a:r>
            <a:r>
              <a:t>.</a:t>
            </a:r>
          </a:p>
        </p:txBody>
      </p:sp>
      <p:sp>
        <p:nvSpPr>
          <p:cNvPr id="470" name="B"/>
          <p:cNvSpPr txBox="1"/>
          <p:nvPr/>
        </p:nvSpPr>
        <p:spPr>
          <a:xfrm>
            <a:off x="3579568" y="2488750"/>
            <a:ext cx="364642" cy="51328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3300"/>
              </a:lnSpc>
              <a:defRPr sz="3200">
                <a:solidFill>
                  <a:srgbClr val="509FE6"/>
                </a:solidFill>
                <a:latin typeface="Lato Light"/>
                <a:ea typeface="Lato Light"/>
                <a:cs typeface="Lato Light"/>
                <a:sym typeface="Lato Light"/>
              </a:defRPr>
            </a:lvl1pPr>
          </a:lstStyle>
          <a:p>
            <a:pPr/>
            <a:r>
              <a:t>B</a:t>
            </a:r>
          </a:p>
        </p:txBody>
      </p:sp>
      <p:sp>
        <p:nvSpPr>
          <p:cNvPr id="471" name="SUB HEADER…"/>
          <p:cNvSpPr txBox="1"/>
          <p:nvPr/>
        </p:nvSpPr>
        <p:spPr>
          <a:xfrm>
            <a:off x="3248256" y="4657712"/>
            <a:ext cx="1029380" cy="698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900">
                <a:solidFill>
                  <a:srgbClr val="696969"/>
                </a:solidFill>
                <a:latin typeface="Lato-Bold"/>
                <a:ea typeface="Lato-Bold"/>
                <a:cs typeface="Lato-Bold"/>
                <a:sym typeface="Lato-Bold"/>
              </a:defRPr>
            </a:pPr>
            <a:r>
              <a:t>SUB HEADER</a:t>
            </a:r>
            <a:endParaRPr sz="1200"/>
          </a:p>
          <a:p>
            <a:pPr algn="ctr">
              <a:defRPr sz="900">
                <a:solidFill>
                  <a:srgbClr val="696969"/>
                </a:solidFill>
                <a:latin typeface="Lato Light"/>
                <a:ea typeface="Lato Light"/>
                <a:cs typeface="Lato Light"/>
                <a:sym typeface="Lato Light"/>
              </a:defRPr>
            </a:pPr>
            <a:r>
              <a:t>There are many variations of passages of</a:t>
            </a:r>
            <a:r>
              <a:t>.</a:t>
            </a:r>
          </a:p>
        </p:txBody>
      </p:sp>
      <p:sp>
        <p:nvSpPr>
          <p:cNvPr id="472" name="C"/>
          <p:cNvSpPr txBox="1"/>
          <p:nvPr/>
        </p:nvSpPr>
        <p:spPr>
          <a:xfrm>
            <a:off x="3567926" y="4182038"/>
            <a:ext cx="390041" cy="51328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3300"/>
              </a:lnSpc>
              <a:defRPr sz="3200">
                <a:solidFill>
                  <a:srgbClr val="45D8B0"/>
                </a:solidFill>
                <a:latin typeface="Lato Light"/>
                <a:ea typeface="Lato Light"/>
                <a:cs typeface="Lato Light"/>
                <a:sym typeface="Lato Light"/>
              </a:defRPr>
            </a:lvl1pPr>
          </a:lstStyle>
          <a:p>
            <a:pPr/>
            <a:r>
              <a:t>C</a:t>
            </a:r>
          </a:p>
        </p:txBody>
      </p:sp>
      <p:sp>
        <p:nvSpPr>
          <p:cNvPr id="473" name="SUB HEADER…"/>
          <p:cNvSpPr txBox="1"/>
          <p:nvPr/>
        </p:nvSpPr>
        <p:spPr>
          <a:xfrm>
            <a:off x="4775010" y="3797977"/>
            <a:ext cx="1029380" cy="698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900">
                <a:solidFill>
                  <a:srgbClr val="696969"/>
                </a:solidFill>
                <a:latin typeface="Lato-Bold"/>
                <a:ea typeface="Lato-Bold"/>
                <a:cs typeface="Lato-Bold"/>
                <a:sym typeface="Lato-Bold"/>
              </a:defRPr>
            </a:pPr>
            <a:r>
              <a:t>SUB HEADER</a:t>
            </a:r>
            <a:endParaRPr sz="1200"/>
          </a:p>
          <a:p>
            <a:pPr algn="ctr">
              <a:defRPr sz="900">
                <a:solidFill>
                  <a:srgbClr val="696969"/>
                </a:solidFill>
                <a:latin typeface="Lato Light"/>
                <a:ea typeface="Lato Light"/>
                <a:cs typeface="Lato Light"/>
                <a:sym typeface="Lato Light"/>
              </a:defRPr>
            </a:pPr>
            <a:r>
              <a:t>There are many variations of passages of</a:t>
            </a:r>
            <a:r>
              <a:t>.</a:t>
            </a:r>
          </a:p>
        </p:txBody>
      </p:sp>
      <p:sp>
        <p:nvSpPr>
          <p:cNvPr id="474" name="D"/>
          <p:cNvSpPr txBox="1"/>
          <p:nvPr/>
        </p:nvSpPr>
        <p:spPr>
          <a:xfrm>
            <a:off x="5085922" y="3334496"/>
            <a:ext cx="413003" cy="51328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3300"/>
              </a:lnSpc>
              <a:defRPr sz="3200">
                <a:solidFill>
                  <a:srgbClr val="C81C26"/>
                </a:solidFill>
                <a:latin typeface="Lato Light"/>
                <a:ea typeface="Lato Light"/>
                <a:cs typeface="Lato Light"/>
                <a:sym typeface="Lato Light"/>
              </a:defRPr>
            </a:lvl1pPr>
          </a:lstStyle>
          <a:p>
            <a:pPr/>
            <a:r>
              <a:t>D</a:t>
            </a:r>
          </a:p>
        </p:txBody>
      </p:sp>
      <p:sp>
        <p:nvSpPr>
          <p:cNvPr id="475" name="SUB HEADER…"/>
          <p:cNvSpPr txBox="1"/>
          <p:nvPr/>
        </p:nvSpPr>
        <p:spPr>
          <a:xfrm>
            <a:off x="6309457" y="4626812"/>
            <a:ext cx="1029380" cy="698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900">
                <a:solidFill>
                  <a:srgbClr val="696969"/>
                </a:solidFill>
                <a:latin typeface="Lato-Bold"/>
                <a:ea typeface="Lato-Bold"/>
                <a:cs typeface="Lato-Bold"/>
                <a:sym typeface="Lato-Bold"/>
              </a:defRPr>
            </a:pPr>
            <a:r>
              <a:t>SUB HEADER</a:t>
            </a:r>
            <a:endParaRPr sz="1200"/>
          </a:p>
          <a:p>
            <a:pPr algn="ctr">
              <a:defRPr sz="900">
                <a:solidFill>
                  <a:srgbClr val="696969"/>
                </a:solidFill>
                <a:latin typeface="Lato Light"/>
                <a:ea typeface="Lato Light"/>
                <a:cs typeface="Lato Light"/>
                <a:sym typeface="Lato Light"/>
              </a:defRPr>
            </a:pPr>
            <a:r>
              <a:t>There are many variations of passages of</a:t>
            </a:r>
            <a:r>
              <a:t>.</a:t>
            </a:r>
          </a:p>
        </p:txBody>
      </p:sp>
      <p:sp>
        <p:nvSpPr>
          <p:cNvPr id="476" name="E"/>
          <p:cNvSpPr txBox="1"/>
          <p:nvPr/>
        </p:nvSpPr>
        <p:spPr>
          <a:xfrm>
            <a:off x="6638355" y="4156638"/>
            <a:ext cx="344322" cy="51328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3300"/>
              </a:lnSpc>
              <a:defRPr sz="3200">
                <a:solidFill>
                  <a:srgbClr val="FFE737"/>
                </a:solidFill>
                <a:latin typeface="Lato Light"/>
                <a:ea typeface="Lato Light"/>
                <a:cs typeface="Lato Light"/>
                <a:sym typeface="Lato Light"/>
              </a:defRPr>
            </a:lvl1pPr>
          </a:lstStyle>
          <a:p>
            <a:pPr/>
            <a:r>
              <a:t>E</a:t>
            </a:r>
          </a:p>
        </p:txBody>
      </p:sp>
      <p:pic>
        <p:nvPicPr>
          <p:cNvPr id="477" name="image5.png" descr="image5.png"/>
          <p:cNvPicPr>
            <a:picLocks noChangeAspect="1"/>
          </p:cNvPicPr>
          <p:nvPr/>
        </p:nvPicPr>
        <p:blipFill>
          <a:blip r:embed="rId2">
            <a:extLst/>
          </a:blip>
          <a:srcRect l="0" t="1407" r="0" b="8490"/>
          <a:stretch>
            <a:fillRect/>
          </a:stretch>
        </p:blipFill>
        <p:spPr>
          <a:xfrm>
            <a:off x="2414336" y="2428008"/>
            <a:ext cx="239888" cy="470486"/>
          </a:xfrm>
          <a:prstGeom prst="rect">
            <a:avLst/>
          </a:prstGeom>
          <a:ln w="12700">
            <a:miter lim="400000"/>
          </a:ln>
        </p:spPr>
      </p:pic>
      <p:sp>
        <p:nvSpPr>
          <p:cNvPr id="478" name="Shape"/>
          <p:cNvSpPr/>
          <p:nvPr/>
        </p:nvSpPr>
        <p:spPr>
          <a:xfrm rot="18892029">
            <a:off x="4858645" y="2528963"/>
            <a:ext cx="278653" cy="278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solidFill>
            <a:srgbClr val="535353"/>
          </a:solidFill>
          <a:ln w="12700">
            <a:miter lim="400000"/>
          </a:ln>
        </p:spPr>
        <p:txBody>
          <a:bodyPr lIns="45718" tIns="45718" rIns="45718" bIns="45718" anchor="ctr"/>
          <a:lstStyle/>
          <a:p>
            <a:pPr>
              <a:defRPr>
                <a:latin typeface="+mn-lt"/>
                <a:ea typeface="+mn-ea"/>
                <a:cs typeface="+mn-cs"/>
                <a:sym typeface="Calibri"/>
              </a:defRPr>
            </a:pPr>
          </a:p>
        </p:txBody>
      </p:sp>
      <p:sp>
        <p:nvSpPr>
          <p:cNvPr id="479" name="Shape"/>
          <p:cNvSpPr/>
          <p:nvPr/>
        </p:nvSpPr>
        <p:spPr>
          <a:xfrm>
            <a:off x="6312344" y="3288488"/>
            <a:ext cx="415773" cy="415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12350"/>
                </a:lnTo>
                <a:lnTo>
                  <a:pt x="17242" y="9250"/>
                </a:lnTo>
                <a:close/>
                <a:moveTo>
                  <a:pt x="18436" y="3163"/>
                </a:moveTo>
                <a:lnTo>
                  <a:pt x="16451" y="7341"/>
                </a:lnTo>
                <a:lnTo>
                  <a:pt x="14259" y="5149"/>
                </a:lnTo>
                <a:close/>
                <a:moveTo>
                  <a:pt x="10800" y="0"/>
                </a:moveTo>
                <a:lnTo>
                  <a:pt x="12350" y="4358"/>
                </a:lnTo>
                <a:lnTo>
                  <a:pt x="9250" y="4358"/>
                </a:lnTo>
                <a:close/>
                <a:moveTo>
                  <a:pt x="3163" y="3163"/>
                </a:moveTo>
                <a:lnTo>
                  <a:pt x="7341" y="5149"/>
                </a:lnTo>
                <a:lnTo>
                  <a:pt x="5149" y="7341"/>
                </a:lnTo>
                <a:close/>
                <a:moveTo>
                  <a:pt x="0" y="10800"/>
                </a:moveTo>
                <a:lnTo>
                  <a:pt x="4358" y="9250"/>
                </a:lnTo>
                <a:lnTo>
                  <a:pt x="4358" y="12350"/>
                </a:lnTo>
                <a:close/>
                <a:moveTo>
                  <a:pt x="3163" y="18436"/>
                </a:moveTo>
                <a:lnTo>
                  <a:pt x="5149" y="14259"/>
                </a:lnTo>
                <a:lnTo>
                  <a:pt x="7341" y="16451"/>
                </a:lnTo>
                <a:close/>
                <a:moveTo>
                  <a:pt x="10800" y="21600"/>
                </a:moveTo>
                <a:lnTo>
                  <a:pt x="9250" y="17242"/>
                </a:lnTo>
                <a:lnTo>
                  <a:pt x="12350" y="17242"/>
                </a:lnTo>
                <a:close/>
                <a:moveTo>
                  <a:pt x="18436" y="18436"/>
                </a:moveTo>
                <a:lnTo>
                  <a:pt x="14259" y="16451"/>
                </a:lnTo>
                <a:lnTo>
                  <a:pt x="16451" y="14259"/>
                </a:lnTo>
                <a:close/>
                <a:moveTo>
                  <a:pt x="5400" y="10800"/>
                </a:moveTo>
                <a:cubicBezTo>
                  <a:pt x="5400" y="7818"/>
                  <a:pt x="7818" y="5400"/>
                  <a:pt x="10800" y="5400"/>
                </a:cubicBezTo>
                <a:cubicBezTo>
                  <a:pt x="13782" y="5400"/>
                  <a:pt x="16200" y="7818"/>
                  <a:pt x="16200" y="10800"/>
                </a:cubicBezTo>
                <a:cubicBezTo>
                  <a:pt x="16200" y="13782"/>
                  <a:pt x="13782" y="16200"/>
                  <a:pt x="10800" y="16200"/>
                </a:cubicBezTo>
                <a:cubicBezTo>
                  <a:pt x="7818" y="16200"/>
                  <a:pt x="5400" y="13782"/>
                  <a:pt x="5400" y="10800"/>
                </a:cubicBezTo>
                <a:close/>
              </a:path>
            </a:pathLst>
          </a:custGeom>
          <a:solidFill>
            <a:srgbClr val="535353"/>
          </a:solidFill>
          <a:ln w="12700">
            <a:miter lim="400000"/>
          </a:ln>
        </p:spPr>
        <p:txBody>
          <a:bodyPr lIns="45718" tIns="45718" rIns="45718" bIns="45718" anchor="ctr"/>
          <a:lstStyle/>
          <a:p>
            <a:pPr>
              <a:defRPr>
                <a:latin typeface="+mn-lt"/>
                <a:ea typeface="+mn-ea"/>
                <a:cs typeface="+mn-cs"/>
                <a:sym typeface="Calibri"/>
              </a:defRPr>
            </a:pPr>
          </a:p>
        </p:txBody>
      </p:sp>
      <p:sp>
        <p:nvSpPr>
          <p:cNvPr id="480" name="Shape"/>
          <p:cNvSpPr/>
          <p:nvPr/>
        </p:nvSpPr>
        <p:spPr>
          <a:xfrm rot="18892029">
            <a:off x="2408409" y="5064000"/>
            <a:ext cx="278653" cy="278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solidFill>
            <a:srgbClr val="535353"/>
          </a:solidFill>
          <a:ln w="12700">
            <a:miter lim="400000"/>
          </a:ln>
        </p:spPr>
        <p:txBody>
          <a:bodyPr lIns="45718" tIns="45718" rIns="45718" bIns="45718" anchor="ctr"/>
          <a:lstStyle/>
          <a:p>
            <a:pPr>
              <a:defRPr>
                <a:latin typeface="+mn-lt"/>
                <a:ea typeface="+mn-ea"/>
                <a:cs typeface="+mn-cs"/>
                <a:sym typeface="Calibri"/>
              </a:defRPr>
            </a:pPr>
          </a:p>
        </p:txBody>
      </p:sp>
      <p:pic>
        <p:nvPicPr>
          <p:cNvPr id="481" name="image5.png" descr="image5.png"/>
          <p:cNvPicPr>
            <a:picLocks noChangeAspect="1"/>
          </p:cNvPicPr>
          <p:nvPr/>
        </p:nvPicPr>
        <p:blipFill>
          <a:blip r:embed="rId2">
            <a:extLst/>
          </a:blip>
          <a:srcRect l="0" t="1407" r="0" b="8490"/>
          <a:stretch>
            <a:fillRect/>
          </a:stretch>
        </p:blipFill>
        <p:spPr>
          <a:xfrm>
            <a:off x="5473572" y="4938506"/>
            <a:ext cx="239888" cy="470486"/>
          </a:xfrm>
          <a:prstGeom prst="rect">
            <a:avLst/>
          </a:prstGeom>
          <a:ln w="12700">
            <a:miter lim="400000"/>
          </a:ln>
        </p:spPr>
      </p:pic>
      <p:sp>
        <p:nvSpPr>
          <p:cNvPr id="482"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483" name="16"/>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16</a:t>
            </a:r>
          </a:p>
        </p:txBody>
      </p:sp>
      <p:sp>
        <p:nvSpPr>
          <p:cNvPr id="484"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485" name="nakayama logo.ai" descr="nakayama logo.ai"/>
          <p:cNvPicPr>
            <a:picLocks noChangeAspect="1"/>
          </p:cNvPicPr>
          <p:nvPr/>
        </p:nvPicPr>
        <p:blipFill>
          <a:blip r:embed="rId3">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488"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489" name="WHAT WE DO"/>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WHAT WE DO</a:t>
            </a:r>
          </a:p>
        </p:txBody>
      </p:sp>
      <p:sp>
        <p:nvSpPr>
          <p:cNvPr id="490" name="Circle"/>
          <p:cNvSpPr/>
          <p:nvPr/>
        </p:nvSpPr>
        <p:spPr>
          <a:xfrm>
            <a:off x="928681" y="2261602"/>
            <a:ext cx="2965219" cy="2965219"/>
          </a:xfrm>
          <a:prstGeom prst="ellipse">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sp>
        <p:nvSpPr>
          <p:cNvPr id="491" name="Circle"/>
          <p:cNvSpPr/>
          <p:nvPr/>
        </p:nvSpPr>
        <p:spPr>
          <a:xfrm>
            <a:off x="4274148" y="2362613"/>
            <a:ext cx="760259" cy="760259"/>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492" name="A"/>
          <p:cNvSpPr txBox="1"/>
          <p:nvPr/>
        </p:nvSpPr>
        <p:spPr>
          <a:xfrm>
            <a:off x="4330515" y="2529115"/>
            <a:ext cx="647525" cy="4103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2500"/>
              </a:lnSpc>
              <a:defRPr sz="2400">
                <a:solidFill>
                  <a:srgbClr val="FFFFFF"/>
                </a:solidFill>
                <a:latin typeface="Lato Regular"/>
                <a:ea typeface="Lato Regular"/>
                <a:cs typeface="Lato Regular"/>
                <a:sym typeface="Lato Regular"/>
              </a:defRPr>
            </a:lvl1pPr>
          </a:lstStyle>
          <a:p>
            <a:pPr/>
            <a:r>
              <a:t>A</a:t>
            </a:r>
          </a:p>
        </p:txBody>
      </p:sp>
      <p:sp>
        <p:nvSpPr>
          <p:cNvPr id="493" name="Circle"/>
          <p:cNvSpPr/>
          <p:nvPr/>
        </p:nvSpPr>
        <p:spPr>
          <a:xfrm>
            <a:off x="4274148" y="3367449"/>
            <a:ext cx="760259" cy="760259"/>
          </a:xfrm>
          <a:prstGeom prst="ellipse">
            <a:avLst/>
          </a:prstGeom>
          <a:solidFill>
            <a:srgbClr val="E9A4A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494" name="B"/>
          <p:cNvSpPr txBox="1"/>
          <p:nvPr/>
        </p:nvSpPr>
        <p:spPr>
          <a:xfrm>
            <a:off x="4330515" y="3544111"/>
            <a:ext cx="647525" cy="4103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2500"/>
              </a:lnSpc>
              <a:defRPr sz="2400">
                <a:solidFill>
                  <a:srgbClr val="FFFFFF"/>
                </a:solidFill>
                <a:latin typeface="Lato Regular"/>
                <a:ea typeface="Lato Regular"/>
                <a:cs typeface="Lato Regular"/>
                <a:sym typeface="Lato Regular"/>
              </a:defRPr>
            </a:lvl1pPr>
          </a:lstStyle>
          <a:p>
            <a:pPr/>
            <a:r>
              <a:t>B</a:t>
            </a:r>
          </a:p>
        </p:txBody>
      </p:sp>
      <p:sp>
        <p:nvSpPr>
          <p:cNvPr id="495" name="Circle"/>
          <p:cNvSpPr/>
          <p:nvPr/>
        </p:nvSpPr>
        <p:spPr>
          <a:xfrm>
            <a:off x="4274148" y="4372285"/>
            <a:ext cx="760259" cy="760259"/>
          </a:xfrm>
          <a:prstGeom prst="ellipse">
            <a:avLst/>
          </a:prstGeom>
          <a:solidFill>
            <a:srgbClr val="696969">
              <a:alpha val="25000"/>
            </a:srgbClr>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496" name="C"/>
          <p:cNvSpPr txBox="1"/>
          <p:nvPr/>
        </p:nvSpPr>
        <p:spPr>
          <a:xfrm>
            <a:off x="4330515" y="4548947"/>
            <a:ext cx="647525" cy="4103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2500"/>
              </a:lnSpc>
              <a:defRPr sz="2400">
                <a:solidFill>
                  <a:srgbClr val="FFFFFF"/>
                </a:solidFill>
                <a:latin typeface="Lato Regular"/>
                <a:ea typeface="Lato Regular"/>
                <a:cs typeface="Lato Regular"/>
                <a:sym typeface="Lato Regular"/>
              </a:defRPr>
            </a:lvl1pPr>
          </a:lstStyle>
          <a:p>
            <a:pPr/>
            <a:r>
              <a:t>C</a:t>
            </a:r>
          </a:p>
        </p:txBody>
      </p:sp>
      <p:sp>
        <p:nvSpPr>
          <p:cNvPr id="497" name="SUB HEADER: There are many variations of passages of available."/>
          <p:cNvSpPr txBox="1"/>
          <p:nvPr/>
        </p:nvSpPr>
        <p:spPr>
          <a:xfrm>
            <a:off x="5205353" y="2519417"/>
            <a:ext cx="2624251" cy="4466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sz="13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of passages of available.</a:t>
            </a:r>
          </a:p>
        </p:txBody>
      </p:sp>
      <p:sp>
        <p:nvSpPr>
          <p:cNvPr id="498" name="SUB HEADER: There are many variations of passages of available."/>
          <p:cNvSpPr txBox="1"/>
          <p:nvPr/>
        </p:nvSpPr>
        <p:spPr>
          <a:xfrm>
            <a:off x="5205352" y="3520887"/>
            <a:ext cx="2624250" cy="4466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sz="13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of passages of available.</a:t>
            </a:r>
          </a:p>
        </p:txBody>
      </p:sp>
      <p:sp>
        <p:nvSpPr>
          <p:cNvPr id="499" name="SUB HEADER: There are many variations of passages of available."/>
          <p:cNvSpPr txBox="1"/>
          <p:nvPr/>
        </p:nvSpPr>
        <p:spPr>
          <a:xfrm>
            <a:off x="5205352" y="4529089"/>
            <a:ext cx="2624250" cy="4466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sz="13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of passages of available.</a:t>
            </a:r>
          </a:p>
        </p:txBody>
      </p:sp>
      <p:sp>
        <p:nvSpPr>
          <p:cNvPr id="500"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501" name="17"/>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17</a:t>
            </a:r>
          </a:p>
        </p:txBody>
      </p:sp>
      <p:sp>
        <p:nvSpPr>
          <p:cNvPr id="502"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503"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506"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507" name="FEATURES SAMPLE"/>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FEATURES SAMPLE</a:t>
            </a:r>
          </a:p>
        </p:txBody>
      </p:sp>
      <p:sp>
        <p:nvSpPr>
          <p:cNvPr id="508" name="Circle"/>
          <p:cNvSpPr/>
          <p:nvPr/>
        </p:nvSpPr>
        <p:spPr>
          <a:xfrm>
            <a:off x="3626413" y="1980831"/>
            <a:ext cx="1891173" cy="1891173"/>
          </a:xfrm>
          <a:prstGeom prst="ellipse">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sp>
        <p:nvSpPr>
          <p:cNvPr id="509" name="Circle"/>
          <p:cNvSpPr/>
          <p:nvPr/>
        </p:nvSpPr>
        <p:spPr>
          <a:xfrm>
            <a:off x="4044200" y="4575362"/>
            <a:ext cx="1065755" cy="1065756"/>
          </a:xfrm>
          <a:prstGeom prst="ellipse">
            <a:avLst/>
          </a:prstGeom>
          <a:solidFill>
            <a:srgbClr val="E9A4A9"/>
          </a:solidFill>
          <a:ln w="12700">
            <a:miter lim="400000"/>
          </a:ln>
        </p:spPr>
        <p:txBody>
          <a:bodyPr lIns="45718" tIns="45718" rIns="45718" bIns="45718" anchor="ctr"/>
          <a:lstStyle/>
          <a:p>
            <a:pPr>
              <a:defRPr>
                <a:latin typeface="+mn-lt"/>
                <a:ea typeface="+mn-ea"/>
                <a:cs typeface="+mn-cs"/>
                <a:sym typeface="Calibri"/>
              </a:defRPr>
            </a:pPr>
          </a:p>
        </p:txBody>
      </p:sp>
      <p:sp>
        <p:nvSpPr>
          <p:cNvPr id="510" name="Circle"/>
          <p:cNvSpPr/>
          <p:nvPr/>
        </p:nvSpPr>
        <p:spPr>
          <a:xfrm>
            <a:off x="5240446" y="4575362"/>
            <a:ext cx="1065755" cy="1065756"/>
          </a:xfrm>
          <a:prstGeom prst="ellipse">
            <a:avLst/>
          </a:prstGeom>
          <a:solidFill>
            <a:srgbClr val="F8DDDF"/>
          </a:solidFill>
          <a:ln w="12700">
            <a:miter lim="400000"/>
          </a:ln>
        </p:spPr>
        <p:txBody>
          <a:bodyPr lIns="45718" tIns="45718" rIns="45718" bIns="45718" anchor="ctr"/>
          <a:lstStyle/>
          <a:p>
            <a:pPr>
              <a:defRPr>
                <a:latin typeface="+mn-lt"/>
                <a:ea typeface="+mn-ea"/>
                <a:cs typeface="+mn-cs"/>
                <a:sym typeface="Calibri"/>
              </a:defRPr>
            </a:pPr>
          </a:p>
        </p:txBody>
      </p:sp>
      <p:sp>
        <p:nvSpPr>
          <p:cNvPr id="511" name="Circle"/>
          <p:cNvSpPr/>
          <p:nvPr/>
        </p:nvSpPr>
        <p:spPr>
          <a:xfrm>
            <a:off x="6436690" y="4575362"/>
            <a:ext cx="1065755" cy="1065756"/>
          </a:xfrm>
          <a:prstGeom prst="ellipse">
            <a:avLst/>
          </a:prstGeom>
          <a:solidFill>
            <a:srgbClr val="F8DDDF">
              <a:alpha val="30000"/>
            </a:srgbClr>
          </a:solidFill>
          <a:ln w="12700">
            <a:miter lim="400000"/>
          </a:ln>
        </p:spPr>
        <p:txBody>
          <a:bodyPr lIns="45718" tIns="45718" rIns="45718" bIns="45718" anchor="ctr"/>
          <a:lstStyle/>
          <a:p>
            <a:pPr>
              <a:defRPr>
                <a:latin typeface="+mn-lt"/>
                <a:ea typeface="+mn-ea"/>
                <a:cs typeface="+mn-cs"/>
                <a:sym typeface="Calibri"/>
              </a:defRPr>
            </a:pPr>
          </a:p>
        </p:txBody>
      </p:sp>
      <p:sp>
        <p:nvSpPr>
          <p:cNvPr id="512" name="Circle"/>
          <p:cNvSpPr/>
          <p:nvPr/>
        </p:nvSpPr>
        <p:spPr>
          <a:xfrm>
            <a:off x="2842878" y="4575362"/>
            <a:ext cx="1065755" cy="1065756"/>
          </a:xfrm>
          <a:prstGeom prst="ellipse">
            <a:avLst/>
          </a:prstGeom>
          <a:solidFill>
            <a:srgbClr val="C81C26">
              <a:alpha val="80000"/>
            </a:srgbClr>
          </a:solidFill>
          <a:ln w="12700">
            <a:miter lim="400000"/>
          </a:ln>
        </p:spPr>
        <p:txBody>
          <a:bodyPr lIns="45718" tIns="45718" rIns="45718" bIns="45718" anchor="ctr"/>
          <a:lstStyle/>
          <a:p>
            <a:pPr>
              <a:defRPr>
                <a:latin typeface="+mn-lt"/>
                <a:ea typeface="+mn-ea"/>
                <a:cs typeface="+mn-cs"/>
                <a:sym typeface="Calibri"/>
              </a:defRPr>
            </a:pPr>
          </a:p>
        </p:txBody>
      </p:sp>
      <p:sp>
        <p:nvSpPr>
          <p:cNvPr id="513" name="Circle"/>
          <p:cNvSpPr/>
          <p:nvPr/>
        </p:nvSpPr>
        <p:spPr>
          <a:xfrm>
            <a:off x="1641555" y="4575362"/>
            <a:ext cx="1065755" cy="1065756"/>
          </a:xfrm>
          <a:prstGeom prst="ellipse">
            <a:avLst/>
          </a:prstGeom>
          <a:solidFill>
            <a:srgbClr val="C81C26"/>
          </a:solidFill>
          <a:ln w="12700">
            <a:miter lim="400000"/>
          </a:ln>
        </p:spPr>
        <p:txBody>
          <a:bodyPr lIns="45718" tIns="45718" rIns="45718" bIns="45718" anchor="ctr"/>
          <a:lstStyle/>
          <a:p>
            <a:pPr>
              <a:defRPr>
                <a:latin typeface="+mn-lt"/>
                <a:ea typeface="+mn-ea"/>
                <a:cs typeface="+mn-cs"/>
                <a:sym typeface="Calibri"/>
              </a:defRPr>
            </a:pPr>
          </a:p>
        </p:txBody>
      </p:sp>
      <p:sp>
        <p:nvSpPr>
          <p:cNvPr id="514" name="Line"/>
          <p:cNvSpPr/>
          <p:nvPr/>
        </p:nvSpPr>
        <p:spPr>
          <a:xfrm>
            <a:off x="2198958" y="4243277"/>
            <a:ext cx="4795137" cy="1"/>
          </a:xfrm>
          <a:prstGeom prst="line">
            <a:avLst/>
          </a:prstGeom>
          <a:ln w="19050">
            <a:solidFill>
              <a:srgbClr val="696969">
                <a:alpha val="25097"/>
              </a:srgbClr>
            </a:solidFill>
          </a:ln>
        </p:spPr>
        <p:txBody>
          <a:bodyPr lIns="45718" tIns="45718" rIns="45718" bIns="45718"/>
          <a:lstStyle/>
          <a:p>
            <a:pPr/>
          </a:p>
        </p:txBody>
      </p:sp>
      <p:cxnSp>
        <p:nvCxnSpPr>
          <p:cNvPr id="515" name="Connection Line"/>
          <p:cNvCxnSpPr>
            <a:stCxn id="508" idx="0"/>
            <a:endCxn id="518" idx="0"/>
          </p:cNvCxnSpPr>
          <p:nvPr/>
        </p:nvCxnSpPr>
        <p:spPr>
          <a:xfrm>
            <a:off x="4571999" y="2926417"/>
            <a:ext cx="5079" cy="1316859"/>
          </a:xfrm>
          <a:prstGeom prst="straightConnector1">
            <a:avLst/>
          </a:prstGeom>
          <a:ln w="19050">
            <a:solidFill>
              <a:srgbClr val="696969">
                <a:alpha val="25097"/>
              </a:srgbClr>
            </a:solidFill>
          </a:ln>
        </p:spPr>
      </p:cxnSp>
      <p:sp>
        <p:nvSpPr>
          <p:cNvPr id="516" name="Circle"/>
          <p:cNvSpPr/>
          <p:nvPr/>
        </p:nvSpPr>
        <p:spPr>
          <a:xfrm>
            <a:off x="6903711" y="4177419"/>
            <a:ext cx="131713" cy="131713"/>
          </a:xfrm>
          <a:prstGeom prst="ellipse">
            <a:avLst/>
          </a:prstGeom>
          <a:solidFill>
            <a:srgbClr val="69696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517" name="Circle"/>
          <p:cNvSpPr/>
          <p:nvPr/>
        </p:nvSpPr>
        <p:spPr>
          <a:xfrm>
            <a:off x="5707465" y="4177419"/>
            <a:ext cx="131713" cy="131713"/>
          </a:xfrm>
          <a:prstGeom prst="ellipse">
            <a:avLst/>
          </a:prstGeom>
          <a:solidFill>
            <a:srgbClr val="69696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518" name="Circle"/>
          <p:cNvSpPr/>
          <p:nvPr/>
        </p:nvSpPr>
        <p:spPr>
          <a:xfrm>
            <a:off x="4511221" y="4177419"/>
            <a:ext cx="131713" cy="131713"/>
          </a:xfrm>
          <a:prstGeom prst="ellipse">
            <a:avLst/>
          </a:prstGeom>
          <a:solidFill>
            <a:srgbClr val="69696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519" name="Circle"/>
          <p:cNvSpPr/>
          <p:nvPr/>
        </p:nvSpPr>
        <p:spPr>
          <a:xfrm>
            <a:off x="3309897" y="4177419"/>
            <a:ext cx="131713" cy="131713"/>
          </a:xfrm>
          <a:prstGeom prst="ellipse">
            <a:avLst/>
          </a:prstGeom>
          <a:solidFill>
            <a:srgbClr val="69696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520" name="Circle"/>
          <p:cNvSpPr/>
          <p:nvPr/>
        </p:nvSpPr>
        <p:spPr>
          <a:xfrm>
            <a:off x="2108574" y="4177417"/>
            <a:ext cx="131713" cy="131713"/>
          </a:xfrm>
          <a:prstGeom prst="ellipse">
            <a:avLst/>
          </a:prstGeom>
          <a:solidFill>
            <a:srgbClr val="69696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521"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522" name="18"/>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18</a:t>
            </a:r>
          </a:p>
        </p:txBody>
      </p:sp>
      <p:sp>
        <p:nvSpPr>
          <p:cNvPr id="523"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524"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30"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31" name="HEADLINE TO COME HERE, LEFT ALIGNED"/>
          <p:cNvSpPr txBox="1"/>
          <p:nvPr/>
        </p:nvSpPr>
        <p:spPr>
          <a:xfrm>
            <a:off x="762000" y="1328400"/>
            <a:ext cx="7010400"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HEADLINE TO COME HERE, LEFT ALIGNED</a:t>
            </a:r>
          </a:p>
        </p:txBody>
      </p:sp>
      <p:sp>
        <p:nvSpPr>
          <p:cNvPr id="132" name="There are many variations of passages of available, but the majority have suffered alteration by injected humour, or randomised words which don’t look even slightly believable. If you are going to use a passage of words, you need to be sure that there is nothing hidden in the middle of the text that is hidden"/>
          <p:cNvSpPr txBox="1"/>
          <p:nvPr/>
        </p:nvSpPr>
        <p:spPr>
          <a:xfrm>
            <a:off x="762000" y="2030398"/>
            <a:ext cx="6781800" cy="9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1400">
                <a:solidFill>
                  <a:srgbClr val="696969"/>
                </a:solidFill>
                <a:latin typeface="Lato Regular"/>
                <a:ea typeface="Lato Regular"/>
                <a:cs typeface="Lato Regular"/>
                <a:sym typeface="Lato Regular"/>
              </a:defRPr>
            </a:lvl1pPr>
          </a:lstStyle>
          <a:p>
            <a:pPr/>
            <a:r>
              <a:t>There are many variations of passages of available, but the majority have suffered alteration by injected humour, or randomised words which don’t look even slightly believable. If you are going to use a passage of words, you need to be sure that there is nothing hidden in the middle of the text that is hidden    </a:t>
            </a:r>
          </a:p>
        </p:txBody>
      </p:sp>
      <p:sp>
        <p:nvSpPr>
          <p:cNvPr id="133" name="SUB HEADER…"/>
          <p:cNvSpPr txBox="1"/>
          <p:nvPr/>
        </p:nvSpPr>
        <p:spPr>
          <a:xfrm>
            <a:off x="762000" y="3042636"/>
            <a:ext cx="4648200" cy="1160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200000"/>
              </a:lnSpc>
              <a:defRPr sz="1600">
                <a:solidFill>
                  <a:srgbClr val="696969"/>
                </a:solidFill>
                <a:latin typeface="Lato Regular"/>
                <a:ea typeface="Lato Regular"/>
                <a:cs typeface="Lato Regular"/>
                <a:sym typeface="Lato Regular"/>
              </a:defRPr>
            </a:pPr>
            <a:r>
              <a:t>SUB HEADER</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There are many variations of passages of available</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If you are going to use a passage</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Randomised words which don’t look even slightly</a:t>
            </a:r>
          </a:p>
        </p:txBody>
      </p:sp>
      <p:sp>
        <p:nvSpPr>
          <p:cNvPr id="134" name="SUB HEADER WITH LONGER LINE…"/>
          <p:cNvSpPr txBox="1"/>
          <p:nvPr/>
        </p:nvSpPr>
        <p:spPr>
          <a:xfrm>
            <a:off x="762000" y="4333263"/>
            <a:ext cx="5334000" cy="1160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200000"/>
              </a:lnSpc>
              <a:defRPr sz="1600">
                <a:solidFill>
                  <a:srgbClr val="696969"/>
                </a:solidFill>
                <a:latin typeface="Lato Regular"/>
                <a:ea typeface="Lato Regular"/>
                <a:cs typeface="Lato Regular"/>
                <a:sym typeface="Lato Regular"/>
              </a:defRPr>
            </a:pPr>
            <a:r>
              <a:t>SUB HEADER WITH LONGER LINE</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There are many variations of passages of available</a:t>
            </a:r>
          </a:p>
          <a:p>
            <a:pPr indent="92075">
              <a:lnSpc>
                <a:spcPts val="1800"/>
              </a:lnSpc>
              <a:defRPr sz="1400">
                <a:solidFill>
                  <a:srgbClr val="696969"/>
                </a:solidFill>
                <a:latin typeface="Lato Regular"/>
                <a:ea typeface="Lato Regular"/>
                <a:cs typeface="Lato Regular"/>
                <a:sym typeface="Lato Regular"/>
              </a:defRPr>
            </a:pPr>
            <a:r>
              <a:t>if you are going to use a passage</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Randomised words which don’t look even slightly believable</a:t>
            </a:r>
          </a:p>
        </p:txBody>
      </p:sp>
      <p:sp>
        <p:nvSpPr>
          <p:cNvPr id="135" name="1"/>
          <p:cNvSpPr txBox="1"/>
          <p:nvPr/>
        </p:nvSpPr>
        <p:spPr>
          <a:xfrm>
            <a:off x="8389272" y="6440844"/>
            <a:ext cx="17779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a:t>
            </a:r>
          </a:p>
        </p:txBody>
      </p:sp>
      <p:sp>
        <p:nvSpPr>
          <p:cNvPr id="136"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p>
        </p:txBody>
      </p:sp>
      <p:pic>
        <p:nvPicPr>
          <p:cNvPr id="137"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
        <p:nvSpPr>
          <p:cNvPr id="138"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527"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528" name="SWOT ANALYSIS"/>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SWOT ANALYSIS</a:t>
            </a:r>
          </a:p>
        </p:txBody>
      </p:sp>
      <p:sp>
        <p:nvSpPr>
          <p:cNvPr id="529" name="Circle"/>
          <p:cNvSpPr/>
          <p:nvPr/>
        </p:nvSpPr>
        <p:spPr>
          <a:xfrm>
            <a:off x="2867936" y="2240974"/>
            <a:ext cx="1647565" cy="1647565"/>
          </a:xfrm>
          <a:prstGeom prst="ellipse">
            <a:avLst/>
          </a:prstGeom>
          <a:solidFill>
            <a:srgbClr val="C81C26"/>
          </a:solidFill>
          <a:ln w="12700">
            <a:miter lim="400000"/>
          </a:ln>
        </p:spPr>
        <p:txBody>
          <a:bodyPr lIns="45718" tIns="45718" rIns="45718" bIns="45718" anchor="ctr"/>
          <a:lstStyle/>
          <a:p>
            <a:pPr>
              <a:defRPr>
                <a:latin typeface="+mn-lt"/>
                <a:ea typeface="+mn-ea"/>
                <a:cs typeface="+mn-cs"/>
                <a:sym typeface="Calibri"/>
              </a:defRPr>
            </a:pPr>
          </a:p>
        </p:txBody>
      </p:sp>
      <p:sp>
        <p:nvSpPr>
          <p:cNvPr id="530" name="Circle"/>
          <p:cNvSpPr/>
          <p:nvPr/>
        </p:nvSpPr>
        <p:spPr>
          <a:xfrm>
            <a:off x="4594754" y="2240974"/>
            <a:ext cx="1647565" cy="1647565"/>
          </a:xfrm>
          <a:prstGeom prst="ellipse">
            <a:avLst/>
          </a:prstGeom>
          <a:solidFill>
            <a:srgbClr val="C81C26">
              <a:alpha val="75000"/>
            </a:srgbClr>
          </a:solidFill>
          <a:ln w="12700">
            <a:miter lim="400000"/>
          </a:ln>
        </p:spPr>
        <p:txBody>
          <a:bodyPr lIns="45718" tIns="45718" rIns="45718" bIns="45718" anchor="ctr"/>
          <a:lstStyle/>
          <a:p>
            <a:pPr>
              <a:defRPr>
                <a:latin typeface="+mn-lt"/>
                <a:ea typeface="+mn-ea"/>
                <a:cs typeface="+mn-cs"/>
                <a:sym typeface="Calibri"/>
              </a:defRPr>
            </a:pPr>
          </a:p>
        </p:txBody>
      </p:sp>
      <p:sp>
        <p:nvSpPr>
          <p:cNvPr id="531" name="Circle"/>
          <p:cNvSpPr/>
          <p:nvPr/>
        </p:nvSpPr>
        <p:spPr>
          <a:xfrm>
            <a:off x="2867936" y="3957999"/>
            <a:ext cx="1647565" cy="1647565"/>
          </a:xfrm>
          <a:prstGeom prst="ellipse">
            <a:avLst/>
          </a:prstGeom>
          <a:solidFill>
            <a:srgbClr val="E9A4A9"/>
          </a:solidFill>
          <a:ln w="12700">
            <a:miter lim="400000"/>
          </a:ln>
        </p:spPr>
        <p:txBody>
          <a:bodyPr lIns="45718" tIns="45718" rIns="45718" bIns="45718" anchor="ctr"/>
          <a:lstStyle/>
          <a:p>
            <a:pPr>
              <a:defRPr>
                <a:latin typeface="+mn-lt"/>
                <a:ea typeface="+mn-ea"/>
                <a:cs typeface="+mn-cs"/>
                <a:sym typeface="Calibri"/>
              </a:defRPr>
            </a:pPr>
          </a:p>
        </p:txBody>
      </p:sp>
      <p:sp>
        <p:nvSpPr>
          <p:cNvPr id="532" name="Circle"/>
          <p:cNvSpPr/>
          <p:nvPr/>
        </p:nvSpPr>
        <p:spPr>
          <a:xfrm>
            <a:off x="4589686" y="3957999"/>
            <a:ext cx="1647565" cy="1647565"/>
          </a:xfrm>
          <a:prstGeom prst="ellipse">
            <a:avLst/>
          </a:prstGeom>
          <a:solidFill>
            <a:srgbClr val="F8DDDF"/>
          </a:solidFill>
          <a:ln w="12700">
            <a:miter lim="400000"/>
          </a:ln>
        </p:spPr>
        <p:txBody>
          <a:bodyPr lIns="45718" tIns="45718" rIns="45718" bIns="45718" anchor="ctr"/>
          <a:lstStyle/>
          <a:p>
            <a:pPr>
              <a:defRPr>
                <a:latin typeface="+mn-lt"/>
                <a:ea typeface="+mn-ea"/>
                <a:cs typeface="+mn-cs"/>
                <a:sym typeface="Calibri"/>
              </a:defRPr>
            </a:pPr>
          </a:p>
        </p:txBody>
      </p:sp>
      <p:grpSp>
        <p:nvGrpSpPr>
          <p:cNvPr id="535" name="Group"/>
          <p:cNvGrpSpPr/>
          <p:nvPr/>
        </p:nvGrpSpPr>
        <p:grpSpPr>
          <a:xfrm>
            <a:off x="6237250" y="2997381"/>
            <a:ext cx="638695" cy="131713"/>
            <a:chOff x="0" y="0"/>
            <a:chExt cx="638693" cy="131711"/>
          </a:xfrm>
        </p:grpSpPr>
        <p:sp>
          <p:nvSpPr>
            <p:cNvPr id="533" name="Line"/>
            <p:cNvSpPr/>
            <p:nvPr/>
          </p:nvSpPr>
          <p:spPr>
            <a:xfrm flipH="1" flipV="1">
              <a:off x="0" y="65854"/>
              <a:ext cx="523260"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34" name="Circle"/>
            <p:cNvSpPr/>
            <p:nvPr/>
          </p:nvSpPr>
          <p:spPr>
            <a:xfrm>
              <a:off x="506982"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sp>
        <p:nvSpPr>
          <p:cNvPr id="536" name="SUB HEADER…"/>
          <p:cNvSpPr txBox="1"/>
          <p:nvPr/>
        </p:nvSpPr>
        <p:spPr>
          <a:xfrm>
            <a:off x="7024313" y="2509239"/>
            <a:ext cx="1403061"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Light"/>
                <a:ea typeface="Lato Light"/>
                <a:cs typeface="Lato Light"/>
                <a:sym typeface="Lato Light"/>
              </a:defRPr>
            </a:pPr>
            <a:r>
              <a:t>There are many variations of passages of</a:t>
            </a:r>
            <a:r>
              <a:t> passages of available.</a:t>
            </a:r>
          </a:p>
        </p:txBody>
      </p:sp>
      <p:sp>
        <p:nvSpPr>
          <p:cNvPr id="537" name="SUB HEADER…"/>
          <p:cNvSpPr txBox="1"/>
          <p:nvPr/>
        </p:nvSpPr>
        <p:spPr>
          <a:xfrm>
            <a:off x="7024313" y="4229303"/>
            <a:ext cx="1403061"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Light"/>
                <a:ea typeface="Lato Light"/>
                <a:cs typeface="Lato Light"/>
                <a:sym typeface="Lato Light"/>
              </a:defRPr>
            </a:pPr>
            <a:r>
              <a:t>There are many variations of passages of</a:t>
            </a:r>
            <a:r>
              <a:t> passages of available.</a:t>
            </a:r>
          </a:p>
        </p:txBody>
      </p:sp>
      <p:grpSp>
        <p:nvGrpSpPr>
          <p:cNvPr id="540" name="Group"/>
          <p:cNvGrpSpPr/>
          <p:nvPr/>
        </p:nvGrpSpPr>
        <p:grpSpPr>
          <a:xfrm>
            <a:off x="2279370" y="2997381"/>
            <a:ext cx="604844" cy="131713"/>
            <a:chOff x="0" y="0"/>
            <a:chExt cx="604843" cy="131711"/>
          </a:xfrm>
        </p:grpSpPr>
        <p:sp>
          <p:nvSpPr>
            <p:cNvPr id="538" name="Line"/>
            <p:cNvSpPr/>
            <p:nvPr/>
          </p:nvSpPr>
          <p:spPr>
            <a:xfrm flipH="1" flipV="1">
              <a:off x="81584" y="65855"/>
              <a:ext cx="523260"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39" name="Circle"/>
            <p:cNvSpPr/>
            <p:nvPr/>
          </p:nvSpPr>
          <p:spPr>
            <a:xfrm>
              <a:off x="0"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grpSp>
        <p:nvGrpSpPr>
          <p:cNvPr id="543" name="Group"/>
          <p:cNvGrpSpPr/>
          <p:nvPr/>
        </p:nvGrpSpPr>
        <p:grpSpPr>
          <a:xfrm>
            <a:off x="6239783" y="4717445"/>
            <a:ext cx="633627" cy="131712"/>
            <a:chOff x="0" y="0"/>
            <a:chExt cx="633625" cy="131711"/>
          </a:xfrm>
        </p:grpSpPr>
        <p:sp>
          <p:nvSpPr>
            <p:cNvPr id="541" name="Line"/>
            <p:cNvSpPr/>
            <p:nvPr/>
          </p:nvSpPr>
          <p:spPr>
            <a:xfrm flipH="1" flipV="1">
              <a:off x="-1" y="65855"/>
              <a:ext cx="523260"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42" name="Circle"/>
            <p:cNvSpPr/>
            <p:nvPr/>
          </p:nvSpPr>
          <p:spPr>
            <a:xfrm>
              <a:off x="501913"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grpSp>
        <p:nvGrpSpPr>
          <p:cNvPr id="546" name="Group"/>
          <p:cNvGrpSpPr/>
          <p:nvPr/>
        </p:nvGrpSpPr>
        <p:grpSpPr>
          <a:xfrm>
            <a:off x="2274303" y="4717445"/>
            <a:ext cx="604844" cy="131712"/>
            <a:chOff x="0" y="0"/>
            <a:chExt cx="604843" cy="131711"/>
          </a:xfrm>
        </p:grpSpPr>
        <p:sp>
          <p:nvSpPr>
            <p:cNvPr id="544" name="Line"/>
            <p:cNvSpPr/>
            <p:nvPr/>
          </p:nvSpPr>
          <p:spPr>
            <a:xfrm flipH="1" flipV="1">
              <a:off x="81584" y="65855"/>
              <a:ext cx="523260"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45" name="Circle"/>
            <p:cNvSpPr/>
            <p:nvPr/>
          </p:nvSpPr>
          <p:spPr>
            <a:xfrm>
              <a:off x="0"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sp>
        <p:nvSpPr>
          <p:cNvPr id="547" name="SUB HEADER…"/>
          <p:cNvSpPr txBox="1"/>
          <p:nvPr/>
        </p:nvSpPr>
        <p:spPr>
          <a:xfrm>
            <a:off x="701869" y="2509239"/>
            <a:ext cx="1403061"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Light"/>
                <a:ea typeface="Lato Light"/>
                <a:cs typeface="Lato Light"/>
                <a:sym typeface="Lato Light"/>
              </a:defRPr>
            </a:pPr>
            <a:r>
              <a:t>There are many variations of passages of</a:t>
            </a:r>
            <a:r>
              <a:t> passages of available.</a:t>
            </a:r>
          </a:p>
        </p:txBody>
      </p:sp>
      <p:sp>
        <p:nvSpPr>
          <p:cNvPr id="548" name="SUB HEADER…"/>
          <p:cNvSpPr txBox="1"/>
          <p:nvPr/>
        </p:nvSpPr>
        <p:spPr>
          <a:xfrm>
            <a:off x="701869" y="4236927"/>
            <a:ext cx="1403061"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200">
                <a:solidFill>
                  <a:srgbClr val="696969"/>
                </a:solidFill>
                <a:latin typeface="Lato-Bold"/>
                <a:ea typeface="Lato-Bold"/>
                <a:cs typeface="Lato-Bold"/>
                <a:sym typeface="Lato-Bold"/>
              </a:defRPr>
            </a:pPr>
            <a:r>
              <a:t>SUB HEADER</a:t>
            </a:r>
          </a:p>
          <a:p>
            <a:pPr algn="ctr">
              <a:defRPr sz="1200">
                <a:solidFill>
                  <a:srgbClr val="696969"/>
                </a:solidFill>
                <a:latin typeface="Lato Light"/>
                <a:ea typeface="Lato Light"/>
                <a:cs typeface="Lato Light"/>
                <a:sym typeface="Lato Light"/>
              </a:defRPr>
            </a:pPr>
            <a:r>
              <a:t>There are many variations of passages of</a:t>
            </a:r>
            <a:r>
              <a:t> passages of available.</a:t>
            </a:r>
          </a:p>
        </p:txBody>
      </p:sp>
      <p:sp>
        <p:nvSpPr>
          <p:cNvPr id="549" name="THREATS"/>
          <p:cNvSpPr txBox="1"/>
          <p:nvPr/>
        </p:nvSpPr>
        <p:spPr>
          <a:xfrm>
            <a:off x="4643923" y="4629343"/>
            <a:ext cx="1539092" cy="317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600">
                <a:solidFill>
                  <a:srgbClr val="FFFFFF"/>
                </a:solidFill>
                <a:latin typeface="Lato Regular"/>
                <a:ea typeface="Lato Regular"/>
                <a:cs typeface="Lato Regular"/>
                <a:sym typeface="Lato Regular"/>
              </a:defRPr>
            </a:lvl1pPr>
          </a:lstStyle>
          <a:p>
            <a:pPr/>
            <a:r>
              <a:t>THREATS</a:t>
            </a:r>
          </a:p>
        </p:txBody>
      </p:sp>
      <p:sp>
        <p:nvSpPr>
          <p:cNvPr id="550" name="OPPURTUNITIES"/>
          <p:cNvSpPr txBox="1"/>
          <p:nvPr/>
        </p:nvSpPr>
        <p:spPr>
          <a:xfrm>
            <a:off x="2916124" y="4629343"/>
            <a:ext cx="1539092" cy="3121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400">
                <a:solidFill>
                  <a:srgbClr val="FFFFFF"/>
                </a:solidFill>
                <a:latin typeface="Lato Regular"/>
                <a:ea typeface="Lato Regular"/>
                <a:cs typeface="Lato Regular"/>
                <a:sym typeface="Lato Regular"/>
              </a:defRPr>
            </a:lvl1pPr>
          </a:lstStyle>
          <a:p>
            <a:pPr/>
            <a:r>
              <a:t>OPPURTUNITIES</a:t>
            </a:r>
          </a:p>
        </p:txBody>
      </p:sp>
      <p:sp>
        <p:nvSpPr>
          <p:cNvPr id="551" name="WEAKNESSES"/>
          <p:cNvSpPr txBox="1"/>
          <p:nvPr/>
        </p:nvSpPr>
        <p:spPr>
          <a:xfrm>
            <a:off x="4654298" y="2901655"/>
            <a:ext cx="1539092" cy="317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600">
                <a:solidFill>
                  <a:srgbClr val="FFFFFF"/>
                </a:solidFill>
                <a:latin typeface="Lato Regular"/>
                <a:ea typeface="Lato Regular"/>
                <a:cs typeface="Lato Regular"/>
                <a:sym typeface="Lato Regular"/>
              </a:defRPr>
            </a:lvl1pPr>
          </a:lstStyle>
          <a:p>
            <a:pPr/>
            <a:r>
              <a:t>WEAKNESSES</a:t>
            </a:r>
          </a:p>
        </p:txBody>
      </p:sp>
      <p:sp>
        <p:nvSpPr>
          <p:cNvPr id="552" name="STRENGTHS"/>
          <p:cNvSpPr txBox="1"/>
          <p:nvPr/>
        </p:nvSpPr>
        <p:spPr>
          <a:xfrm>
            <a:off x="2928073" y="2901654"/>
            <a:ext cx="1539092" cy="317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600">
                <a:solidFill>
                  <a:srgbClr val="FFFFFF"/>
                </a:solidFill>
                <a:latin typeface="Lato Regular"/>
                <a:ea typeface="Lato Regular"/>
                <a:cs typeface="Lato Regular"/>
                <a:sym typeface="Lato Regular"/>
              </a:defRPr>
            </a:lvl1pPr>
          </a:lstStyle>
          <a:p>
            <a:pPr/>
            <a:r>
              <a:t>STRENGTHS</a:t>
            </a:r>
          </a:p>
        </p:txBody>
      </p:sp>
      <p:sp>
        <p:nvSpPr>
          <p:cNvPr id="553"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554" name="19"/>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19</a:t>
            </a:r>
          </a:p>
        </p:txBody>
      </p:sp>
      <p:sp>
        <p:nvSpPr>
          <p:cNvPr id="555"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556"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60" name="Group"/>
          <p:cNvGrpSpPr/>
          <p:nvPr/>
        </p:nvGrpSpPr>
        <p:grpSpPr>
          <a:xfrm>
            <a:off x="1117611" y="3020442"/>
            <a:ext cx="2604654" cy="131713"/>
            <a:chOff x="0" y="0"/>
            <a:chExt cx="2604653" cy="131711"/>
          </a:xfrm>
        </p:grpSpPr>
        <p:sp>
          <p:nvSpPr>
            <p:cNvPr id="558" name="Line"/>
            <p:cNvSpPr/>
            <p:nvPr/>
          </p:nvSpPr>
          <p:spPr>
            <a:xfrm>
              <a:off x="131711" y="65855"/>
              <a:ext cx="2472943"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59" name="Circle"/>
            <p:cNvSpPr/>
            <p:nvPr/>
          </p:nvSpPr>
          <p:spPr>
            <a:xfrm flipH="1">
              <a:off x="0"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grpSp>
        <p:nvGrpSpPr>
          <p:cNvPr id="563" name="Group"/>
          <p:cNvGrpSpPr/>
          <p:nvPr/>
        </p:nvGrpSpPr>
        <p:grpSpPr>
          <a:xfrm>
            <a:off x="1136337" y="4829933"/>
            <a:ext cx="2604654" cy="131713"/>
            <a:chOff x="0" y="0"/>
            <a:chExt cx="2604653" cy="131711"/>
          </a:xfrm>
        </p:grpSpPr>
        <p:sp>
          <p:nvSpPr>
            <p:cNvPr id="561" name="Line"/>
            <p:cNvSpPr/>
            <p:nvPr/>
          </p:nvSpPr>
          <p:spPr>
            <a:xfrm>
              <a:off x="131711" y="65855"/>
              <a:ext cx="2472943"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62" name="Circle"/>
            <p:cNvSpPr/>
            <p:nvPr/>
          </p:nvSpPr>
          <p:spPr>
            <a:xfrm flipH="1">
              <a:off x="0"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grpSp>
        <p:nvGrpSpPr>
          <p:cNvPr id="566" name="Group"/>
          <p:cNvGrpSpPr/>
          <p:nvPr/>
        </p:nvGrpSpPr>
        <p:grpSpPr>
          <a:xfrm>
            <a:off x="1136900" y="3886212"/>
            <a:ext cx="2099841" cy="131713"/>
            <a:chOff x="0" y="0"/>
            <a:chExt cx="2099840" cy="131711"/>
          </a:xfrm>
        </p:grpSpPr>
        <p:sp>
          <p:nvSpPr>
            <p:cNvPr id="564" name="Line"/>
            <p:cNvSpPr/>
            <p:nvPr/>
          </p:nvSpPr>
          <p:spPr>
            <a:xfrm>
              <a:off x="65856" y="54010"/>
              <a:ext cx="2033985"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65" name="Circle"/>
            <p:cNvSpPr/>
            <p:nvPr/>
          </p:nvSpPr>
          <p:spPr>
            <a:xfrm flipH="1">
              <a:off x="0"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sp>
        <p:nvSpPr>
          <p:cNvPr id="567"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568"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569" name="FEATURES SAMPLE"/>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FEATURES SAMPLE</a:t>
            </a:r>
          </a:p>
        </p:txBody>
      </p:sp>
      <p:sp>
        <p:nvSpPr>
          <p:cNvPr id="570" name="Circle"/>
          <p:cNvSpPr/>
          <p:nvPr/>
        </p:nvSpPr>
        <p:spPr>
          <a:xfrm>
            <a:off x="3473677" y="2852366"/>
            <a:ext cx="2197919" cy="2197919"/>
          </a:xfrm>
          <a:prstGeom prst="ellipse">
            <a:avLst/>
          </a:prstGeom>
          <a:ln w="50800">
            <a:solidFill>
              <a:srgbClr val="FFE737"/>
            </a:solidFill>
          </a:ln>
        </p:spPr>
        <p:txBody>
          <a:bodyPr lIns="45718" tIns="45718" rIns="45718" bIns="45718" anchor="ctr"/>
          <a:lstStyle/>
          <a:p>
            <a:pPr>
              <a:defRPr>
                <a:latin typeface="+mn-lt"/>
                <a:ea typeface="+mn-ea"/>
                <a:cs typeface="+mn-cs"/>
                <a:sym typeface="Calibri"/>
              </a:defRPr>
            </a:pPr>
          </a:p>
        </p:txBody>
      </p:sp>
      <p:sp>
        <p:nvSpPr>
          <p:cNvPr id="571" name="Circle"/>
          <p:cNvSpPr/>
          <p:nvPr/>
        </p:nvSpPr>
        <p:spPr>
          <a:xfrm>
            <a:off x="3232069" y="3703489"/>
            <a:ext cx="483217" cy="483217"/>
          </a:xfrm>
          <a:prstGeom prst="ellipse">
            <a:avLst/>
          </a:prstGeom>
          <a:solidFill>
            <a:srgbClr val="B1B3B3"/>
          </a:solidFill>
          <a:ln w="12700">
            <a:miter lim="400000"/>
          </a:ln>
        </p:spPr>
        <p:txBody>
          <a:bodyPr lIns="45718" tIns="45718" rIns="45718" bIns="45718" anchor="ctr"/>
          <a:lstStyle/>
          <a:p>
            <a:pPr>
              <a:defRPr>
                <a:latin typeface="+mn-lt"/>
                <a:ea typeface="+mn-ea"/>
                <a:cs typeface="+mn-cs"/>
                <a:sym typeface="Calibri"/>
              </a:defRPr>
            </a:pPr>
          </a:p>
        </p:txBody>
      </p:sp>
      <p:sp>
        <p:nvSpPr>
          <p:cNvPr id="572" name="Circle"/>
          <p:cNvSpPr/>
          <p:nvPr/>
        </p:nvSpPr>
        <p:spPr>
          <a:xfrm>
            <a:off x="5429987" y="3703489"/>
            <a:ext cx="483217" cy="483217"/>
          </a:xfrm>
          <a:prstGeom prst="ellipse">
            <a:avLst/>
          </a:prstGeom>
          <a:solidFill>
            <a:srgbClr val="B1B3B3"/>
          </a:solidFill>
          <a:ln w="12700">
            <a:miter lim="400000"/>
          </a:ln>
        </p:spPr>
        <p:txBody>
          <a:bodyPr lIns="45718" tIns="45718" rIns="45718" bIns="45718" anchor="ctr"/>
          <a:lstStyle/>
          <a:p>
            <a:pPr>
              <a:defRPr>
                <a:latin typeface="+mn-lt"/>
                <a:ea typeface="+mn-ea"/>
                <a:cs typeface="+mn-cs"/>
                <a:sym typeface="Calibri"/>
              </a:defRPr>
            </a:pPr>
          </a:p>
        </p:txBody>
      </p:sp>
      <p:sp>
        <p:nvSpPr>
          <p:cNvPr id="573" name="Circle"/>
          <p:cNvSpPr/>
          <p:nvPr/>
        </p:nvSpPr>
        <p:spPr>
          <a:xfrm>
            <a:off x="3715286" y="2819262"/>
            <a:ext cx="483217" cy="483217"/>
          </a:xfrm>
          <a:prstGeom prst="ellipse">
            <a:avLst/>
          </a:prstGeom>
          <a:solidFill>
            <a:srgbClr val="3C4144"/>
          </a:solidFill>
          <a:ln w="12700">
            <a:miter lim="400000"/>
          </a:ln>
        </p:spPr>
        <p:txBody>
          <a:bodyPr lIns="45718" tIns="45718" rIns="45718" bIns="45718" anchor="ctr"/>
          <a:lstStyle/>
          <a:p>
            <a:pPr>
              <a:defRPr>
                <a:latin typeface="+mn-lt"/>
                <a:ea typeface="+mn-ea"/>
                <a:cs typeface="+mn-cs"/>
                <a:sym typeface="Calibri"/>
              </a:defRPr>
            </a:pPr>
          </a:p>
        </p:txBody>
      </p:sp>
      <p:sp>
        <p:nvSpPr>
          <p:cNvPr id="574" name="Circle"/>
          <p:cNvSpPr/>
          <p:nvPr/>
        </p:nvSpPr>
        <p:spPr>
          <a:xfrm>
            <a:off x="4943459" y="2819262"/>
            <a:ext cx="483217" cy="483217"/>
          </a:xfrm>
          <a:prstGeom prst="ellipse">
            <a:avLst/>
          </a:prstGeom>
          <a:solidFill>
            <a:srgbClr val="3C4144"/>
          </a:solidFill>
          <a:ln w="12700">
            <a:miter lim="400000"/>
          </a:ln>
        </p:spPr>
        <p:txBody>
          <a:bodyPr lIns="45718" tIns="45718" rIns="45718" bIns="45718" anchor="ctr"/>
          <a:lstStyle/>
          <a:p>
            <a:pPr>
              <a:defRPr>
                <a:latin typeface="+mn-lt"/>
                <a:ea typeface="+mn-ea"/>
                <a:cs typeface="+mn-cs"/>
                <a:sym typeface="Calibri"/>
              </a:defRPr>
            </a:pPr>
          </a:p>
        </p:txBody>
      </p:sp>
      <p:sp>
        <p:nvSpPr>
          <p:cNvPr id="575" name="Circle"/>
          <p:cNvSpPr/>
          <p:nvPr/>
        </p:nvSpPr>
        <p:spPr>
          <a:xfrm>
            <a:off x="3715286" y="4609133"/>
            <a:ext cx="483217" cy="483217"/>
          </a:xfrm>
          <a:prstGeom prst="ellipse">
            <a:avLst/>
          </a:prstGeom>
          <a:solidFill>
            <a:srgbClr val="E2E2E3"/>
          </a:solidFill>
          <a:ln w="12700">
            <a:miter lim="400000"/>
          </a:ln>
        </p:spPr>
        <p:txBody>
          <a:bodyPr lIns="45718" tIns="45718" rIns="45718" bIns="45718" anchor="ctr"/>
          <a:lstStyle/>
          <a:p>
            <a:pPr>
              <a:defRPr>
                <a:latin typeface="+mn-lt"/>
                <a:ea typeface="+mn-ea"/>
                <a:cs typeface="+mn-cs"/>
                <a:sym typeface="Calibri"/>
              </a:defRPr>
            </a:pPr>
          </a:p>
        </p:txBody>
      </p:sp>
      <p:sp>
        <p:nvSpPr>
          <p:cNvPr id="576" name="Circle"/>
          <p:cNvSpPr/>
          <p:nvPr/>
        </p:nvSpPr>
        <p:spPr>
          <a:xfrm>
            <a:off x="4943459" y="4609133"/>
            <a:ext cx="483217" cy="483217"/>
          </a:xfrm>
          <a:prstGeom prst="ellipse">
            <a:avLst/>
          </a:prstGeom>
          <a:solidFill>
            <a:srgbClr val="E2E2E3"/>
          </a:solidFill>
          <a:ln w="12700">
            <a:miter lim="400000"/>
          </a:ln>
        </p:spPr>
        <p:txBody>
          <a:bodyPr lIns="45718" tIns="45718" rIns="45718" bIns="45718" anchor="ctr"/>
          <a:lstStyle/>
          <a:p>
            <a:pPr>
              <a:defRPr>
                <a:latin typeface="+mn-lt"/>
                <a:ea typeface="+mn-ea"/>
                <a:cs typeface="+mn-cs"/>
                <a:sym typeface="Calibri"/>
              </a:defRPr>
            </a:pPr>
          </a:p>
        </p:txBody>
      </p:sp>
      <p:sp>
        <p:nvSpPr>
          <p:cNvPr id="577" name="Shape"/>
          <p:cNvSpPr/>
          <p:nvPr/>
        </p:nvSpPr>
        <p:spPr>
          <a:xfrm>
            <a:off x="5069283" y="2945087"/>
            <a:ext cx="231569" cy="2315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12350"/>
                </a:lnTo>
                <a:lnTo>
                  <a:pt x="17242" y="9250"/>
                </a:lnTo>
                <a:close/>
                <a:moveTo>
                  <a:pt x="18436" y="3163"/>
                </a:moveTo>
                <a:lnTo>
                  <a:pt x="16451" y="7341"/>
                </a:lnTo>
                <a:lnTo>
                  <a:pt x="14259" y="5149"/>
                </a:lnTo>
                <a:close/>
                <a:moveTo>
                  <a:pt x="10800" y="0"/>
                </a:moveTo>
                <a:lnTo>
                  <a:pt x="12350" y="4358"/>
                </a:lnTo>
                <a:lnTo>
                  <a:pt x="9250" y="4358"/>
                </a:lnTo>
                <a:close/>
                <a:moveTo>
                  <a:pt x="3163" y="3163"/>
                </a:moveTo>
                <a:lnTo>
                  <a:pt x="7341" y="5149"/>
                </a:lnTo>
                <a:lnTo>
                  <a:pt x="5149" y="7341"/>
                </a:lnTo>
                <a:close/>
                <a:moveTo>
                  <a:pt x="0" y="10800"/>
                </a:moveTo>
                <a:lnTo>
                  <a:pt x="4358" y="9250"/>
                </a:lnTo>
                <a:lnTo>
                  <a:pt x="4358" y="12350"/>
                </a:lnTo>
                <a:close/>
                <a:moveTo>
                  <a:pt x="3163" y="18436"/>
                </a:moveTo>
                <a:lnTo>
                  <a:pt x="5149" y="14259"/>
                </a:lnTo>
                <a:lnTo>
                  <a:pt x="7341" y="16451"/>
                </a:lnTo>
                <a:close/>
                <a:moveTo>
                  <a:pt x="10800" y="21600"/>
                </a:moveTo>
                <a:lnTo>
                  <a:pt x="9250" y="17242"/>
                </a:lnTo>
                <a:lnTo>
                  <a:pt x="12350" y="17242"/>
                </a:lnTo>
                <a:close/>
                <a:moveTo>
                  <a:pt x="18436" y="18436"/>
                </a:moveTo>
                <a:lnTo>
                  <a:pt x="14259" y="16451"/>
                </a:lnTo>
                <a:lnTo>
                  <a:pt x="16451" y="14259"/>
                </a:lnTo>
                <a:close/>
                <a:moveTo>
                  <a:pt x="5400" y="10800"/>
                </a:moveTo>
                <a:cubicBezTo>
                  <a:pt x="5400" y="7818"/>
                  <a:pt x="7818" y="5400"/>
                  <a:pt x="10800" y="5400"/>
                </a:cubicBezTo>
                <a:cubicBezTo>
                  <a:pt x="13782" y="5400"/>
                  <a:pt x="16200" y="7818"/>
                  <a:pt x="16200" y="10800"/>
                </a:cubicBezTo>
                <a:cubicBezTo>
                  <a:pt x="16200" y="13782"/>
                  <a:pt x="13782" y="16200"/>
                  <a:pt x="10800" y="16200"/>
                </a:cubicBezTo>
                <a:cubicBezTo>
                  <a:pt x="7818" y="16200"/>
                  <a:pt x="5400" y="13782"/>
                  <a:pt x="5400" y="10800"/>
                </a:cubicBezTo>
                <a:close/>
              </a:path>
            </a:pathLst>
          </a:cu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578" name="Shape"/>
          <p:cNvSpPr/>
          <p:nvPr/>
        </p:nvSpPr>
        <p:spPr>
          <a:xfrm rot="935711">
            <a:off x="3850978" y="2954956"/>
            <a:ext cx="211830" cy="21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72" y="0"/>
                </a:moveTo>
                <a:lnTo>
                  <a:pt x="12860" y="6080"/>
                </a:lnTo>
                <a:lnTo>
                  <a:pt x="11050" y="6797"/>
                </a:lnTo>
                <a:lnTo>
                  <a:pt x="16577" y="12007"/>
                </a:lnTo>
                <a:lnTo>
                  <a:pt x="14767" y="12877"/>
                </a:lnTo>
                <a:lnTo>
                  <a:pt x="21600" y="21600"/>
                </a:lnTo>
                <a:lnTo>
                  <a:pt x="10012" y="14915"/>
                </a:lnTo>
                <a:lnTo>
                  <a:pt x="12222" y="13987"/>
                </a:lnTo>
                <a:lnTo>
                  <a:pt x="5022" y="9705"/>
                </a:lnTo>
                <a:lnTo>
                  <a:pt x="7602" y="8382"/>
                </a:lnTo>
                <a:lnTo>
                  <a:pt x="0" y="3890"/>
                </a:lnTo>
                <a:close/>
              </a:path>
            </a:pathLst>
          </a:cu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579" name="Shape"/>
          <p:cNvSpPr/>
          <p:nvPr/>
        </p:nvSpPr>
        <p:spPr>
          <a:xfrm rot="18892029">
            <a:off x="3384352" y="3858860"/>
            <a:ext cx="178646" cy="178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solidFill>
            <a:srgbClr val="535353"/>
          </a:solidFill>
          <a:ln w="12700">
            <a:miter lim="400000"/>
          </a:ln>
        </p:spPr>
        <p:txBody>
          <a:bodyPr lIns="45718" tIns="45718" rIns="45718" bIns="45718" anchor="ctr"/>
          <a:lstStyle/>
          <a:p>
            <a:pPr>
              <a:defRPr>
                <a:latin typeface="+mn-lt"/>
                <a:ea typeface="+mn-ea"/>
                <a:cs typeface="+mn-cs"/>
                <a:sym typeface="Calibri"/>
              </a:defRPr>
            </a:pPr>
          </a:p>
        </p:txBody>
      </p:sp>
      <p:sp>
        <p:nvSpPr>
          <p:cNvPr id="580" name="Shape"/>
          <p:cNvSpPr/>
          <p:nvPr/>
        </p:nvSpPr>
        <p:spPr>
          <a:xfrm>
            <a:off x="3841108" y="4734957"/>
            <a:ext cx="231569" cy="2315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12350"/>
                </a:lnTo>
                <a:lnTo>
                  <a:pt x="17242" y="9250"/>
                </a:lnTo>
                <a:close/>
                <a:moveTo>
                  <a:pt x="18436" y="3163"/>
                </a:moveTo>
                <a:lnTo>
                  <a:pt x="16451" y="7341"/>
                </a:lnTo>
                <a:lnTo>
                  <a:pt x="14259" y="5149"/>
                </a:lnTo>
                <a:close/>
                <a:moveTo>
                  <a:pt x="10800" y="0"/>
                </a:moveTo>
                <a:lnTo>
                  <a:pt x="12350" y="4358"/>
                </a:lnTo>
                <a:lnTo>
                  <a:pt x="9250" y="4358"/>
                </a:lnTo>
                <a:close/>
                <a:moveTo>
                  <a:pt x="3163" y="3163"/>
                </a:moveTo>
                <a:lnTo>
                  <a:pt x="7341" y="5149"/>
                </a:lnTo>
                <a:lnTo>
                  <a:pt x="5149" y="7341"/>
                </a:lnTo>
                <a:close/>
                <a:moveTo>
                  <a:pt x="0" y="10800"/>
                </a:moveTo>
                <a:lnTo>
                  <a:pt x="4358" y="9250"/>
                </a:lnTo>
                <a:lnTo>
                  <a:pt x="4358" y="12350"/>
                </a:lnTo>
                <a:close/>
                <a:moveTo>
                  <a:pt x="3163" y="18436"/>
                </a:moveTo>
                <a:lnTo>
                  <a:pt x="5149" y="14259"/>
                </a:lnTo>
                <a:lnTo>
                  <a:pt x="7341" y="16451"/>
                </a:lnTo>
                <a:close/>
                <a:moveTo>
                  <a:pt x="10800" y="21600"/>
                </a:moveTo>
                <a:lnTo>
                  <a:pt x="9250" y="17242"/>
                </a:lnTo>
                <a:lnTo>
                  <a:pt x="12350" y="17242"/>
                </a:lnTo>
                <a:close/>
                <a:moveTo>
                  <a:pt x="18436" y="18436"/>
                </a:moveTo>
                <a:lnTo>
                  <a:pt x="14259" y="16451"/>
                </a:lnTo>
                <a:lnTo>
                  <a:pt x="16451" y="14259"/>
                </a:lnTo>
                <a:close/>
                <a:moveTo>
                  <a:pt x="5400" y="10800"/>
                </a:moveTo>
                <a:cubicBezTo>
                  <a:pt x="5400" y="7818"/>
                  <a:pt x="7818" y="5400"/>
                  <a:pt x="10800" y="5400"/>
                </a:cubicBezTo>
                <a:cubicBezTo>
                  <a:pt x="13782" y="5400"/>
                  <a:pt x="16200" y="7818"/>
                  <a:pt x="16200" y="10800"/>
                </a:cubicBezTo>
                <a:cubicBezTo>
                  <a:pt x="16200" y="13782"/>
                  <a:pt x="13782" y="16200"/>
                  <a:pt x="10800" y="16200"/>
                </a:cubicBezTo>
                <a:cubicBezTo>
                  <a:pt x="7818" y="16200"/>
                  <a:pt x="5400" y="13782"/>
                  <a:pt x="5400" y="10800"/>
                </a:cubicBezTo>
                <a:close/>
              </a:path>
            </a:pathLst>
          </a:custGeom>
          <a:solidFill>
            <a:srgbClr val="595959"/>
          </a:solidFill>
          <a:ln w="12700">
            <a:miter lim="400000"/>
          </a:ln>
        </p:spPr>
        <p:txBody>
          <a:bodyPr lIns="45718" tIns="45718" rIns="45718" bIns="45718" anchor="ctr"/>
          <a:lstStyle/>
          <a:p>
            <a:pPr>
              <a:defRPr>
                <a:latin typeface="+mn-lt"/>
                <a:ea typeface="+mn-ea"/>
                <a:cs typeface="+mn-cs"/>
                <a:sym typeface="Calibri"/>
              </a:defRPr>
            </a:pPr>
          </a:p>
        </p:txBody>
      </p:sp>
      <p:sp>
        <p:nvSpPr>
          <p:cNvPr id="581" name="Shape"/>
          <p:cNvSpPr/>
          <p:nvPr/>
        </p:nvSpPr>
        <p:spPr>
          <a:xfrm rot="18892029">
            <a:off x="5582227" y="3859395"/>
            <a:ext cx="178646" cy="178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solidFill>
            <a:srgbClr val="535353"/>
          </a:solidFill>
          <a:ln w="12700">
            <a:miter lim="400000"/>
          </a:ln>
        </p:spPr>
        <p:txBody>
          <a:bodyPr lIns="45718" tIns="45718" rIns="45718" bIns="45718" anchor="ctr"/>
          <a:lstStyle/>
          <a:p>
            <a:pPr>
              <a:defRPr>
                <a:latin typeface="+mn-lt"/>
                <a:ea typeface="+mn-ea"/>
                <a:cs typeface="+mn-cs"/>
                <a:sym typeface="Calibri"/>
              </a:defRPr>
            </a:pPr>
          </a:p>
        </p:txBody>
      </p:sp>
      <p:sp>
        <p:nvSpPr>
          <p:cNvPr id="582" name="Shape"/>
          <p:cNvSpPr/>
          <p:nvPr/>
        </p:nvSpPr>
        <p:spPr>
          <a:xfrm rot="935711">
            <a:off x="5078069" y="4736170"/>
            <a:ext cx="211830" cy="21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72" y="0"/>
                </a:moveTo>
                <a:lnTo>
                  <a:pt x="12860" y="6080"/>
                </a:lnTo>
                <a:lnTo>
                  <a:pt x="11050" y="6797"/>
                </a:lnTo>
                <a:lnTo>
                  <a:pt x="16577" y="12007"/>
                </a:lnTo>
                <a:lnTo>
                  <a:pt x="14767" y="12877"/>
                </a:lnTo>
                <a:lnTo>
                  <a:pt x="21600" y="21600"/>
                </a:lnTo>
                <a:lnTo>
                  <a:pt x="10012" y="14915"/>
                </a:lnTo>
                <a:lnTo>
                  <a:pt x="12222" y="13987"/>
                </a:lnTo>
                <a:lnTo>
                  <a:pt x="5022" y="9705"/>
                </a:lnTo>
                <a:lnTo>
                  <a:pt x="7602" y="8382"/>
                </a:lnTo>
                <a:lnTo>
                  <a:pt x="0" y="3890"/>
                </a:lnTo>
                <a:close/>
              </a:path>
            </a:pathLst>
          </a:custGeom>
          <a:solidFill>
            <a:srgbClr val="595959"/>
          </a:solidFill>
          <a:ln w="12700">
            <a:miter lim="400000"/>
          </a:ln>
        </p:spPr>
        <p:txBody>
          <a:bodyPr lIns="45718" tIns="45718" rIns="45718" bIns="45718" anchor="ctr"/>
          <a:lstStyle/>
          <a:p>
            <a:pPr>
              <a:defRPr>
                <a:latin typeface="+mn-lt"/>
                <a:ea typeface="+mn-ea"/>
                <a:cs typeface="+mn-cs"/>
                <a:sym typeface="Calibri"/>
              </a:defRPr>
            </a:pPr>
          </a:p>
        </p:txBody>
      </p:sp>
      <p:grpSp>
        <p:nvGrpSpPr>
          <p:cNvPr id="585" name="Group"/>
          <p:cNvGrpSpPr/>
          <p:nvPr/>
        </p:nvGrpSpPr>
        <p:grpSpPr>
          <a:xfrm>
            <a:off x="5405780" y="2966739"/>
            <a:ext cx="2604655" cy="131713"/>
            <a:chOff x="0" y="0"/>
            <a:chExt cx="2604653" cy="131711"/>
          </a:xfrm>
        </p:grpSpPr>
        <p:sp>
          <p:nvSpPr>
            <p:cNvPr id="583" name="Line"/>
            <p:cNvSpPr/>
            <p:nvPr/>
          </p:nvSpPr>
          <p:spPr>
            <a:xfrm flipH="1" flipV="1">
              <a:off x="0" y="65855"/>
              <a:ext cx="2472942"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84" name="Circle"/>
            <p:cNvSpPr/>
            <p:nvPr/>
          </p:nvSpPr>
          <p:spPr>
            <a:xfrm>
              <a:off x="2472941"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grpSp>
        <p:nvGrpSpPr>
          <p:cNvPr id="588" name="Group"/>
          <p:cNvGrpSpPr/>
          <p:nvPr/>
        </p:nvGrpSpPr>
        <p:grpSpPr>
          <a:xfrm>
            <a:off x="5424506" y="4776229"/>
            <a:ext cx="2604654" cy="131713"/>
            <a:chOff x="0" y="0"/>
            <a:chExt cx="2604653" cy="131711"/>
          </a:xfrm>
        </p:grpSpPr>
        <p:sp>
          <p:nvSpPr>
            <p:cNvPr id="586" name="Line"/>
            <p:cNvSpPr/>
            <p:nvPr/>
          </p:nvSpPr>
          <p:spPr>
            <a:xfrm flipH="1" flipV="1">
              <a:off x="0" y="65855"/>
              <a:ext cx="2472942"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87" name="Circle"/>
            <p:cNvSpPr/>
            <p:nvPr/>
          </p:nvSpPr>
          <p:spPr>
            <a:xfrm>
              <a:off x="2472941"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grpSp>
        <p:nvGrpSpPr>
          <p:cNvPr id="591" name="Group"/>
          <p:cNvGrpSpPr/>
          <p:nvPr/>
        </p:nvGrpSpPr>
        <p:grpSpPr>
          <a:xfrm>
            <a:off x="5910593" y="3872226"/>
            <a:ext cx="2099842" cy="131713"/>
            <a:chOff x="0" y="0"/>
            <a:chExt cx="2099840" cy="131711"/>
          </a:xfrm>
        </p:grpSpPr>
        <p:sp>
          <p:nvSpPr>
            <p:cNvPr id="589" name="Line"/>
            <p:cNvSpPr/>
            <p:nvPr/>
          </p:nvSpPr>
          <p:spPr>
            <a:xfrm flipH="1" flipV="1">
              <a:off x="-1" y="54010"/>
              <a:ext cx="2033985" cy="1"/>
            </a:xfrm>
            <a:prstGeom prst="line">
              <a:avLst/>
            </a:prstGeom>
            <a:noFill/>
            <a:ln w="19050" cap="flat">
              <a:solidFill>
                <a:srgbClr val="696969">
                  <a:alpha val="25097"/>
                </a:srgbClr>
              </a:solidFill>
              <a:prstDash val="solid"/>
              <a:round/>
            </a:ln>
            <a:effectLst/>
          </p:spPr>
          <p:txBody>
            <a:bodyPr wrap="square" lIns="45718" tIns="45718" rIns="45718" bIns="45718" numCol="1" anchor="t">
              <a:noAutofit/>
            </a:bodyPr>
            <a:lstStyle/>
            <a:p>
              <a:pPr/>
            </a:p>
          </p:txBody>
        </p:sp>
        <p:sp>
          <p:nvSpPr>
            <p:cNvPr id="590" name="Circle"/>
            <p:cNvSpPr/>
            <p:nvPr/>
          </p:nvSpPr>
          <p:spPr>
            <a:xfrm>
              <a:off x="1968128" y="0"/>
              <a:ext cx="131713" cy="131712"/>
            </a:xfrm>
            <a:prstGeom prst="ellipse">
              <a:avLst/>
            </a:prstGeom>
            <a:solidFill>
              <a:srgbClr val="696969"/>
            </a:solidFill>
            <a:ln w="12700" cap="flat">
              <a:noFill/>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sp>
        <p:nvSpPr>
          <p:cNvPr id="592" name="SUB HEADER: There are many variations of passages."/>
          <p:cNvSpPr txBox="1"/>
          <p:nvPr/>
        </p:nvSpPr>
        <p:spPr>
          <a:xfrm>
            <a:off x="1333656" y="2598384"/>
            <a:ext cx="1937143" cy="4439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sz="12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a:t>
            </a:r>
            <a:r>
              <a:rPr>
                <a:latin typeface="Lato-Light"/>
                <a:ea typeface="Lato-Light"/>
                <a:cs typeface="Lato-Light"/>
                <a:sym typeface="Lato-Light"/>
              </a:rPr>
              <a:t>of passages. </a:t>
            </a:r>
          </a:p>
        </p:txBody>
      </p:sp>
      <p:sp>
        <p:nvSpPr>
          <p:cNvPr id="593" name="SUB HEADER: There are many variations of passages."/>
          <p:cNvSpPr txBox="1"/>
          <p:nvPr/>
        </p:nvSpPr>
        <p:spPr>
          <a:xfrm>
            <a:off x="1333656" y="3434946"/>
            <a:ext cx="1937143" cy="4439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sz="12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a:t>
            </a:r>
            <a:r>
              <a:rPr>
                <a:latin typeface="Lato-Light"/>
                <a:ea typeface="Lato-Light"/>
                <a:cs typeface="Lato-Light"/>
                <a:sym typeface="Lato-Light"/>
              </a:rPr>
              <a:t>of passages. </a:t>
            </a:r>
          </a:p>
        </p:txBody>
      </p:sp>
      <p:sp>
        <p:nvSpPr>
          <p:cNvPr id="594" name="SUB HEADER: There are many variations of passages."/>
          <p:cNvSpPr txBox="1"/>
          <p:nvPr/>
        </p:nvSpPr>
        <p:spPr>
          <a:xfrm>
            <a:off x="1333656" y="4394887"/>
            <a:ext cx="1937143" cy="4439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sz="12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a:t>
            </a:r>
            <a:r>
              <a:rPr>
                <a:latin typeface="Lato-Light"/>
                <a:ea typeface="Lato-Light"/>
                <a:cs typeface="Lato-Light"/>
                <a:sym typeface="Lato-Light"/>
              </a:rPr>
              <a:t>of passages. </a:t>
            </a:r>
          </a:p>
        </p:txBody>
      </p:sp>
      <p:sp>
        <p:nvSpPr>
          <p:cNvPr id="595" name="SUB HEADER: There are many variations of passages."/>
          <p:cNvSpPr txBox="1"/>
          <p:nvPr/>
        </p:nvSpPr>
        <p:spPr>
          <a:xfrm>
            <a:off x="5927392" y="2533825"/>
            <a:ext cx="1937143" cy="4439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lnSpc>
                <a:spcPts val="1800"/>
              </a:lnSpc>
              <a:defRPr sz="12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a:t>
            </a:r>
            <a:r>
              <a:rPr>
                <a:latin typeface="Lato-Light"/>
                <a:ea typeface="Lato-Light"/>
                <a:cs typeface="Lato-Light"/>
                <a:sym typeface="Lato-Light"/>
              </a:rPr>
              <a:t>of passages. </a:t>
            </a:r>
          </a:p>
        </p:txBody>
      </p:sp>
      <p:sp>
        <p:nvSpPr>
          <p:cNvPr id="596" name="SUB HEADER: There are many variations of passages."/>
          <p:cNvSpPr txBox="1"/>
          <p:nvPr/>
        </p:nvSpPr>
        <p:spPr>
          <a:xfrm>
            <a:off x="5927392" y="3428262"/>
            <a:ext cx="1937143" cy="4439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lnSpc>
                <a:spcPts val="1800"/>
              </a:lnSpc>
              <a:defRPr sz="12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a:t>
            </a:r>
            <a:r>
              <a:rPr>
                <a:latin typeface="Lato-Light"/>
                <a:ea typeface="Lato-Light"/>
                <a:cs typeface="Lato-Light"/>
                <a:sym typeface="Lato-Light"/>
              </a:rPr>
              <a:t>of passages. </a:t>
            </a:r>
          </a:p>
        </p:txBody>
      </p:sp>
      <p:sp>
        <p:nvSpPr>
          <p:cNvPr id="597" name="SUB HEADER: There are many variations of passages."/>
          <p:cNvSpPr txBox="1"/>
          <p:nvPr/>
        </p:nvSpPr>
        <p:spPr>
          <a:xfrm>
            <a:off x="5927392" y="4341905"/>
            <a:ext cx="1937143" cy="4439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lnSpc>
                <a:spcPts val="1800"/>
              </a:lnSpc>
              <a:defRPr sz="12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a:t>
            </a:r>
            <a:r>
              <a:rPr>
                <a:latin typeface="Lato-Light"/>
                <a:ea typeface="Lato-Light"/>
                <a:cs typeface="Lato-Light"/>
                <a:sym typeface="Lato-Light"/>
              </a:rPr>
              <a:t>of passages. </a:t>
            </a:r>
          </a:p>
        </p:txBody>
      </p:sp>
      <p:pic>
        <p:nvPicPr>
          <p:cNvPr id="598" name="image5.png" descr="image5.png"/>
          <p:cNvPicPr>
            <a:picLocks noChangeAspect="1"/>
          </p:cNvPicPr>
          <p:nvPr/>
        </p:nvPicPr>
        <p:blipFill>
          <a:blip r:embed="rId2">
            <a:extLst/>
          </a:blip>
          <a:srcRect l="0" t="1407" r="0" b="8490"/>
          <a:stretch>
            <a:fillRect/>
          </a:stretch>
        </p:blipFill>
        <p:spPr>
          <a:xfrm>
            <a:off x="4264774" y="3308687"/>
            <a:ext cx="663062" cy="1300447"/>
          </a:xfrm>
          <a:prstGeom prst="rect">
            <a:avLst/>
          </a:prstGeom>
          <a:ln w="12700">
            <a:miter lim="400000"/>
          </a:ln>
        </p:spPr>
      </p:pic>
      <p:sp>
        <p:nvSpPr>
          <p:cNvPr id="599"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600" name="20"/>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20</a:t>
            </a:r>
          </a:p>
        </p:txBody>
      </p:sp>
      <p:sp>
        <p:nvSpPr>
          <p:cNvPr id="601"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602" name="nakayama logo.ai" descr="nakayama logo.ai"/>
          <p:cNvPicPr>
            <a:picLocks noChangeAspect="1"/>
          </p:cNvPicPr>
          <p:nvPr/>
        </p:nvPicPr>
        <p:blipFill>
          <a:blip r:embed="rId3">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605"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606" name="CROSS GRAPHIC"/>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CROSS GRAPHIC</a:t>
            </a:r>
          </a:p>
        </p:txBody>
      </p:sp>
      <p:sp>
        <p:nvSpPr>
          <p:cNvPr id="607" name="Circle"/>
          <p:cNvSpPr/>
          <p:nvPr/>
        </p:nvSpPr>
        <p:spPr>
          <a:xfrm>
            <a:off x="4048759" y="3398385"/>
            <a:ext cx="1036725" cy="1036726"/>
          </a:xfrm>
          <a:prstGeom prst="ellipse">
            <a:avLst/>
          </a:prstGeom>
          <a:ln w="31750">
            <a:solidFill>
              <a:srgbClr val="808080">
                <a:alpha val="50000"/>
              </a:srgbClr>
            </a:solidFill>
          </a:ln>
        </p:spPr>
        <p:txBody>
          <a:bodyPr lIns="45718" tIns="45718" rIns="45718" bIns="45718" anchor="ctr"/>
          <a:lstStyle/>
          <a:p>
            <a:pPr>
              <a:defRPr>
                <a:latin typeface="+mn-lt"/>
                <a:ea typeface="+mn-ea"/>
                <a:cs typeface="+mn-cs"/>
                <a:sym typeface="Calibri"/>
              </a:defRPr>
            </a:pPr>
          </a:p>
        </p:txBody>
      </p:sp>
      <p:sp>
        <p:nvSpPr>
          <p:cNvPr id="608" name="Shape"/>
          <p:cNvSpPr/>
          <p:nvPr/>
        </p:nvSpPr>
        <p:spPr>
          <a:xfrm rot="18892029">
            <a:off x="4345463" y="3690173"/>
            <a:ext cx="452848" cy="452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solidFill>
            <a:srgbClr val="49B6E0"/>
          </a:solidFill>
          <a:ln w="12700">
            <a:miter lim="400000"/>
          </a:ln>
        </p:spPr>
        <p:txBody>
          <a:bodyPr lIns="45718" tIns="45718" rIns="45718" bIns="45718" anchor="ctr"/>
          <a:lstStyle/>
          <a:p>
            <a:pPr>
              <a:defRPr>
                <a:latin typeface="+mn-lt"/>
                <a:ea typeface="+mn-ea"/>
                <a:cs typeface="+mn-cs"/>
                <a:sym typeface="Calibri"/>
              </a:defRPr>
            </a:pPr>
          </a:p>
        </p:txBody>
      </p:sp>
      <p:grpSp>
        <p:nvGrpSpPr>
          <p:cNvPr id="612" name="Group"/>
          <p:cNvGrpSpPr/>
          <p:nvPr/>
        </p:nvGrpSpPr>
        <p:grpSpPr>
          <a:xfrm>
            <a:off x="4576416" y="1703072"/>
            <a:ext cx="2525384" cy="2210959"/>
            <a:chOff x="0" y="0"/>
            <a:chExt cx="2525383" cy="2210958"/>
          </a:xfrm>
        </p:grpSpPr>
        <p:sp>
          <p:nvSpPr>
            <p:cNvPr id="609" name="Line"/>
            <p:cNvSpPr/>
            <p:nvPr/>
          </p:nvSpPr>
          <p:spPr>
            <a:xfrm flipV="1">
              <a:off x="6457" y="0"/>
              <a:ext cx="2" cy="1588107"/>
            </a:xfrm>
            <a:prstGeom prst="line">
              <a:avLst/>
            </a:prstGeom>
            <a:noFill/>
            <a:ln w="25400" cap="flat">
              <a:solidFill>
                <a:srgbClr val="808080"/>
              </a:solidFill>
              <a:prstDash val="solid"/>
              <a:round/>
              <a:tailEnd type="triangle" w="med" len="med"/>
            </a:ln>
            <a:effectLst/>
          </p:spPr>
          <p:txBody>
            <a:bodyPr wrap="square" lIns="45718" tIns="45718" rIns="45718" bIns="45718" numCol="1" anchor="t">
              <a:noAutofit/>
            </a:bodyPr>
            <a:lstStyle/>
            <a:p>
              <a:pPr/>
            </a:p>
          </p:txBody>
        </p:sp>
        <p:sp>
          <p:nvSpPr>
            <p:cNvPr id="610" name="Line"/>
            <p:cNvSpPr/>
            <p:nvPr/>
          </p:nvSpPr>
          <p:spPr>
            <a:xfrm>
              <a:off x="625437" y="2196304"/>
              <a:ext cx="1899947" cy="14655"/>
            </a:xfrm>
            <a:prstGeom prst="line">
              <a:avLst/>
            </a:prstGeom>
            <a:noFill/>
            <a:ln w="25400" cap="flat">
              <a:solidFill>
                <a:srgbClr val="808080"/>
              </a:solidFill>
              <a:prstDash val="solid"/>
              <a:round/>
              <a:tailEnd type="triangle" w="med" len="med"/>
            </a:ln>
            <a:effectLst/>
          </p:spPr>
          <p:txBody>
            <a:bodyPr wrap="square" lIns="45718" tIns="45718" rIns="45718" bIns="45718" numCol="1" anchor="t">
              <a:noAutofit/>
            </a:bodyPr>
            <a:lstStyle/>
            <a:p>
              <a:pPr/>
            </a:p>
          </p:txBody>
        </p:sp>
        <p:sp>
          <p:nvSpPr>
            <p:cNvPr id="611" name="Line"/>
            <p:cNvSpPr/>
            <p:nvPr/>
          </p:nvSpPr>
          <p:spPr>
            <a:xfrm>
              <a:off x="0" y="1573488"/>
              <a:ext cx="633837" cy="633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29" y="0"/>
                    <a:pt x="21600" y="9671"/>
                    <a:pt x="21600" y="21600"/>
                  </a:cubicBezTo>
                </a:path>
              </a:pathLst>
            </a:custGeom>
            <a:noFill/>
            <a:ln w="25400" cap="flat">
              <a:solidFill>
                <a:srgbClr val="808080"/>
              </a:solidFill>
              <a:prstDash val="solid"/>
              <a:round/>
            </a:ln>
            <a:effectLst/>
          </p:spPr>
          <p:txBody>
            <a:bodyPr wrap="square" lIns="45718" tIns="45718" rIns="45718" bIns="45718" numCol="1" anchor="t">
              <a:noAutofit/>
            </a:bodyPr>
            <a:lstStyle/>
            <a:p>
              <a:pPr defTabSz="914400">
                <a:defRPr>
                  <a:latin typeface="+mn-lt"/>
                  <a:ea typeface="+mn-ea"/>
                  <a:cs typeface="+mn-cs"/>
                  <a:sym typeface="Calibri"/>
                </a:defRPr>
              </a:pPr>
            </a:p>
          </p:txBody>
        </p:sp>
      </p:grpSp>
      <p:grpSp>
        <p:nvGrpSpPr>
          <p:cNvPr id="616" name="Group"/>
          <p:cNvGrpSpPr/>
          <p:nvPr/>
        </p:nvGrpSpPr>
        <p:grpSpPr>
          <a:xfrm>
            <a:off x="2038466" y="3929128"/>
            <a:ext cx="2529346" cy="2214668"/>
            <a:chOff x="0" y="0"/>
            <a:chExt cx="2529345" cy="2214667"/>
          </a:xfrm>
        </p:grpSpPr>
        <p:sp>
          <p:nvSpPr>
            <p:cNvPr id="613" name="Line"/>
            <p:cNvSpPr/>
            <p:nvPr/>
          </p:nvSpPr>
          <p:spPr>
            <a:xfrm flipV="1">
              <a:off x="2529344" y="626561"/>
              <a:ext cx="2" cy="1588107"/>
            </a:xfrm>
            <a:prstGeom prst="line">
              <a:avLst/>
            </a:prstGeom>
            <a:noFill/>
            <a:ln w="25400" cap="flat">
              <a:solidFill>
                <a:srgbClr val="808080"/>
              </a:solidFill>
              <a:prstDash val="solid"/>
              <a:round/>
              <a:headEnd type="triangle" w="med" len="med"/>
            </a:ln>
            <a:effectLst/>
          </p:spPr>
          <p:txBody>
            <a:bodyPr wrap="square" lIns="45718" tIns="45718" rIns="45718" bIns="45718" numCol="1" anchor="t">
              <a:noAutofit/>
            </a:bodyPr>
            <a:lstStyle/>
            <a:p>
              <a:pPr/>
            </a:p>
          </p:txBody>
        </p:sp>
        <p:sp>
          <p:nvSpPr>
            <p:cNvPr id="614" name="Line"/>
            <p:cNvSpPr/>
            <p:nvPr/>
          </p:nvSpPr>
          <p:spPr>
            <a:xfrm>
              <a:off x="-1" y="0"/>
              <a:ext cx="1899948" cy="14654"/>
            </a:xfrm>
            <a:prstGeom prst="line">
              <a:avLst/>
            </a:prstGeom>
            <a:noFill/>
            <a:ln w="25400" cap="flat">
              <a:solidFill>
                <a:srgbClr val="808080"/>
              </a:solidFill>
              <a:prstDash val="solid"/>
              <a:round/>
              <a:headEnd type="triangle" w="med" len="med"/>
            </a:ln>
            <a:effectLst/>
          </p:spPr>
          <p:txBody>
            <a:bodyPr wrap="square" lIns="45718" tIns="45718" rIns="45718" bIns="45718" numCol="1" anchor="t">
              <a:noAutofit/>
            </a:bodyPr>
            <a:lstStyle/>
            <a:p>
              <a:pPr/>
            </a:p>
          </p:txBody>
        </p:sp>
        <p:sp>
          <p:nvSpPr>
            <p:cNvPr id="615" name="Line"/>
            <p:cNvSpPr/>
            <p:nvPr/>
          </p:nvSpPr>
          <p:spPr>
            <a:xfrm rot="10800000">
              <a:off x="1883943" y="7148"/>
              <a:ext cx="633838" cy="633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29" y="0"/>
                    <a:pt x="21600" y="9671"/>
                    <a:pt x="21600" y="21600"/>
                  </a:cubicBezTo>
                </a:path>
              </a:pathLst>
            </a:custGeom>
            <a:noFill/>
            <a:ln w="25400" cap="flat">
              <a:solidFill>
                <a:srgbClr val="808080"/>
              </a:solidFill>
              <a:prstDash val="solid"/>
              <a:round/>
            </a:ln>
            <a:effectLst/>
          </p:spPr>
          <p:txBody>
            <a:bodyPr wrap="square" lIns="45718" tIns="45718" rIns="45718" bIns="45718" numCol="1" anchor="t">
              <a:noAutofit/>
            </a:bodyPr>
            <a:lstStyle/>
            <a:p>
              <a:pPr defTabSz="914400">
                <a:defRPr>
                  <a:latin typeface="+mn-lt"/>
                  <a:ea typeface="+mn-ea"/>
                  <a:cs typeface="+mn-cs"/>
                  <a:sym typeface="Calibri"/>
                </a:defRPr>
              </a:pPr>
            </a:p>
          </p:txBody>
        </p:sp>
      </p:grpSp>
      <p:sp>
        <p:nvSpPr>
          <p:cNvPr id="617" name="01"/>
          <p:cNvSpPr txBox="1"/>
          <p:nvPr/>
        </p:nvSpPr>
        <p:spPr>
          <a:xfrm>
            <a:off x="2371479" y="3505441"/>
            <a:ext cx="513195" cy="3703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900"/>
              </a:lnSpc>
              <a:defRPr b="1" sz="2800">
                <a:solidFill>
                  <a:srgbClr val="509EE6"/>
                </a:solidFill>
                <a:latin typeface="Lato Black"/>
                <a:ea typeface="Lato Black"/>
                <a:cs typeface="Lato Black"/>
                <a:sym typeface="Lato Black"/>
              </a:defRPr>
            </a:lvl1pPr>
          </a:lstStyle>
          <a:p>
            <a:pPr/>
            <a:r>
              <a:t>01</a:t>
            </a:r>
          </a:p>
        </p:txBody>
      </p:sp>
      <p:sp>
        <p:nvSpPr>
          <p:cNvPr id="618" name="02"/>
          <p:cNvSpPr txBox="1"/>
          <p:nvPr/>
        </p:nvSpPr>
        <p:spPr>
          <a:xfrm>
            <a:off x="4687761" y="1984438"/>
            <a:ext cx="502323" cy="3703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900"/>
              </a:lnSpc>
              <a:defRPr b="1" sz="2800">
                <a:solidFill>
                  <a:srgbClr val="C81C26"/>
                </a:solidFill>
                <a:latin typeface="Lato Black"/>
                <a:ea typeface="Lato Black"/>
                <a:cs typeface="Lato Black"/>
                <a:sym typeface="Lato Black"/>
              </a:defRPr>
            </a:lvl1pPr>
          </a:lstStyle>
          <a:p>
            <a:pPr/>
            <a:r>
              <a:t>02</a:t>
            </a:r>
          </a:p>
        </p:txBody>
      </p:sp>
      <p:sp>
        <p:nvSpPr>
          <p:cNvPr id="619" name="03"/>
          <p:cNvSpPr txBox="1"/>
          <p:nvPr/>
        </p:nvSpPr>
        <p:spPr>
          <a:xfrm>
            <a:off x="6351844" y="3979869"/>
            <a:ext cx="477514" cy="3703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900"/>
              </a:lnSpc>
              <a:defRPr b="1" sz="2800">
                <a:solidFill>
                  <a:srgbClr val="45D8B0"/>
                </a:solidFill>
                <a:latin typeface="Lato Black"/>
                <a:ea typeface="Lato Black"/>
                <a:cs typeface="Lato Black"/>
                <a:sym typeface="Lato Black"/>
              </a:defRPr>
            </a:lvl1pPr>
          </a:lstStyle>
          <a:p>
            <a:pPr/>
            <a:r>
              <a:t>03</a:t>
            </a:r>
          </a:p>
        </p:txBody>
      </p:sp>
      <p:sp>
        <p:nvSpPr>
          <p:cNvPr id="620" name="04"/>
          <p:cNvSpPr txBox="1"/>
          <p:nvPr/>
        </p:nvSpPr>
        <p:spPr>
          <a:xfrm>
            <a:off x="3977501" y="5512932"/>
            <a:ext cx="535219" cy="3703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900"/>
              </a:lnSpc>
              <a:defRPr b="1" sz="2800">
                <a:solidFill>
                  <a:srgbClr val="FFE737"/>
                </a:solidFill>
                <a:latin typeface="Lato Black"/>
                <a:ea typeface="Lato Black"/>
                <a:cs typeface="Lato Black"/>
                <a:sym typeface="Lato Black"/>
              </a:defRPr>
            </a:lvl1pPr>
          </a:lstStyle>
          <a:p>
            <a:pPr/>
            <a:r>
              <a:t>04</a:t>
            </a:r>
          </a:p>
        </p:txBody>
      </p:sp>
      <p:sp>
        <p:nvSpPr>
          <p:cNvPr id="621" name="SUB HEADER…"/>
          <p:cNvSpPr txBox="1"/>
          <p:nvPr/>
        </p:nvSpPr>
        <p:spPr>
          <a:xfrm>
            <a:off x="1826423" y="4669726"/>
            <a:ext cx="2006994"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lnSpc>
                <a:spcPct val="200000"/>
              </a:lnSpc>
              <a:defRPr b="1" sz="1400">
                <a:solidFill>
                  <a:srgbClr val="696969"/>
                </a:solidFill>
                <a:latin typeface="Lato-Bold"/>
                <a:ea typeface="Lato-Bold"/>
                <a:cs typeface="Lato-Bold"/>
                <a:sym typeface="Lato-Bold"/>
              </a:defRPr>
            </a:pPr>
            <a:r>
              <a:t>SUB HEADER</a:t>
            </a:r>
            <a:endParaRPr sz="1200"/>
          </a:p>
          <a:p>
            <a:pPr algn="r">
              <a:defRPr sz="1200">
                <a:solidFill>
                  <a:srgbClr val="989898"/>
                </a:solidFill>
                <a:latin typeface="Lato Regular"/>
                <a:ea typeface="Lato Regular"/>
                <a:cs typeface="Lato Regular"/>
                <a:sym typeface="Lato Regular"/>
              </a:defRPr>
            </a:pPr>
            <a:r>
              <a:t>There are many variations of passages of available, but the majority have </a:t>
            </a:r>
            <a:r>
              <a:t>suffered alteration by injected humour.</a:t>
            </a:r>
          </a:p>
        </p:txBody>
      </p:sp>
      <p:sp>
        <p:nvSpPr>
          <p:cNvPr id="622" name="SUB HEADER…"/>
          <p:cNvSpPr txBox="1"/>
          <p:nvPr/>
        </p:nvSpPr>
        <p:spPr>
          <a:xfrm>
            <a:off x="5323721" y="4663549"/>
            <a:ext cx="2016318"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200000"/>
              </a:lnSpc>
              <a:defRPr b="1" sz="1400">
                <a:solidFill>
                  <a:srgbClr val="696969"/>
                </a:solidFill>
                <a:latin typeface="Lato-Bold"/>
                <a:ea typeface="Lato-Bold"/>
                <a:cs typeface="Lato-Bold"/>
                <a:sym typeface="Lato-Bold"/>
              </a:defRPr>
            </a:pPr>
            <a:r>
              <a:t>SUB HEADER</a:t>
            </a:r>
            <a:endParaRPr sz="1200"/>
          </a:p>
          <a:p>
            <a:pPr>
              <a:defRPr sz="1200">
                <a:solidFill>
                  <a:srgbClr val="989898"/>
                </a:solidFill>
                <a:latin typeface="Lato Regular"/>
                <a:ea typeface="Lato Regular"/>
                <a:cs typeface="Lato Regular"/>
                <a:sym typeface="Lato Regular"/>
              </a:defRPr>
            </a:pPr>
            <a:r>
              <a:t>There are many variations of passages of available, but the majority have </a:t>
            </a:r>
            <a:r>
              <a:t>suffered alteration by injected humour.</a:t>
            </a:r>
          </a:p>
        </p:txBody>
      </p:sp>
      <p:sp>
        <p:nvSpPr>
          <p:cNvPr id="623" name="SUB HEADER…"/>
          <p:cNvSpPr txBox="1"/>
          <p:nvPr/>
        </p:nvSpPr>
        <p:spPr>
          <a:xfrm>
            <a:off x="5278670" y="1836674"/>
            <a:ext cx="2061369"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200000"/>
              </a:lnSpc>
              <a:defRPr b="1" sz="1400">
                <a:solidFill>
                  <a:srgbClr val="696969"/>
                </a:solidFill>
                <a:latin typeface="Lato-Bold"/>
                <a:ea typeface="Lato-Bold"/>
                <a:cs typeface="Lato-Bold"/>
                <a:sym typeface="Lato-Bold"/>
              </a:defRPr>
            </a:pPr>
            <a:r>
              <a:t>SUB HEADER</a:t>
            </a:r>
            <a:endParaRPr sz="1200"/>
          </a:p>
          <a:p>
            <a:pPr>
              <a:defRPr sz="1200">
                <a:solidFill>
                  <a:srgbClr val="989898"/>
                </a:solidFill>
                <a:latin typeface="Lato Regular"/>
                <a:ea typeface="Lato Regular"/>
                <a:cs typeface="Lato Regular"/>
                <a:sym typeface="Lato Regular"/>
              </a:defRPr>
            </a:pPr>
            <a:r>
              <a:t>There are many variations of passages of available, but the majority have </a:t>
            </a:r>
            <a:r>
              <a:t>suffered alteration by injected humour.</a:t>
            </a:r>
          </a:p>
        </p:txBody>
      </p:sp>
      <p:sp>
        <p:nvSpPr>
          <p:cNvPr id="624" name="SUB HEADER…"/>
          <p:cNvSpPr txBox="1"/>
          <p:nvPr/>
        </p:nvSpPr>
        <p:spPr>
          <a:xfrm>
            <a:off x="1724623" y="1836674"/>
            <a:ext cx="2165545" cy="119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lnSpc>
                <a:spcPct val="200000"/>
              </a:lnSpc>
              <a:defRPr b="1" sz="1400">
                <a:solidFill>
                  <a:srgbClr val="696969"/>
                </a:solidFill>
                <a:latin typeface="Lato-Bold"/>
                <a:ea typeface="Lato-Bold"/>
                <a:cs typeface="Lato-Bold"/>
                <a:sym typeface="Lato-Bold"/>
              </a:defRPr>
            </a:pPr>
            <a:r>
              <a:t>SUB HEADER</a:t>
            </a:r>
            <a:endParaRPr sz="1200"/>
          </a:p>
          <a:p>
            <a:pPr algn="r">
              <a:defRPr sz="1200">
                <a:solidFill>
                  <a:srgbClr val="989898"/>
                </a:solidFill>
                <a:latin typeface="Lato Regular"/>
                <a:ea typeface="Lato Regular"/>
                <a:cs typeface="Lato Regular"/>
                <a:sym typeface="Lato Regular"/>
              </a:defRPr>
            </a:pPr>
            <a:r>
              <a:t>There are many variations of passages of available, but the majority have </a:t>
            </a:r>
            <a:r>
              <a:t>suffered alteration by injected humour.</a:t>
            </a:r>
          </a:p>
        </p:txBody>
      </p:sp>
      <p:sp>
        <p:nvSpPr>
          <p:cNvPr id="625"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626" name="21"/>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21</a:t>
            </a:r>
          </a:p>
        </p:txBody>
      </p:sp>
      <p:sp>
        <p:nvSpPr>
          <p:cNvPr id="627"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628"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631"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632" name="ARROW GRAPHICS"/>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ARROW GRAPHICS</a:t>
            </a:r>
          </a:p>
        </p:txBody>
      </p:sp>
      <p:grpSp>
        <p:nvGrpSpPr>
          <p:cNvPr id="637" name="Group"/>
          <p:cNvGrpSpPr/>
          <p:nvPr/>
        </p:nvGrpSpPr>
        <p:grpSpPr>
          <a:xfrm>
            <a:off x="2446121" y="2735022"/>
            <a:ext cx="4359334" cy="2186952"/>
            <a:chOff x="0" y="0"/>
            <a:chExt cx="4359333" cy="2186951"/>
          </a:xfrm>
        </p:grpSpPr>
        <p:sp>
          <p:nvSpPr>
            <p:cNvPr id="633" name="Line"/>
            <p:cNvSpPr/>
            <p:nvPr/>
          </p:nvSpPr>
          <p:spPr>
            <a:xfrm flipH="1">
              <a:off x="2191708" y="591167"/>
              <a:ext cx="1402407" cy="1501989"/>
            </a:xfrm>
            <a:prstGeom prst="line">
              <a:avLst/>
            </a:prstGeom>
            <a:noFill/>
            <a:ln w="152400" cap="flat">
              <a:solidFill>
                <a:srgbClr val="E9A4A9"/>
              </a:solidFill>
              <a:prstDash val="solid"/>
              <a:round/>
              <a:headEnd type="triangle" w="med" len="med"/>
            </a:ln>
            <a:effectLst/>
          </p:spPr>
          <p:txBody>
            <a:bodyPr wrap="square" lIns="45718" tIns="45718" rIns="45718" bIns="45718" numCol="1" anchor="t">
              <a:noAutofit/>
            </a:bodyPr>
            <a:lstStyle/>
            <a:p>
              <a:pPr/>
            </a:p>
          </p:txBody>
        </p:sp>
        <p:sp>
          <p:nvSpPr>
            <p:cNvPr id="634" name="Line"/>
            <p:cNvSpPr/>
            <p:nvPr/>
          </p:nvSpPr>
          <p:spPr>
            <a:xfrm>
              <a:off x="625186" y="597346"/>
              <a:ext cx="1487799" cy="1545694"/>
            </a:xfrm>
            <a:prstGeom prst="line">
              <a:avLst/>
            </a:prstGeom>
            <a:noFill/>
            <a:ln w="152400" cap="flat">
              <a:solidFill>
                <a:srgbClr val="E9A4A9"/>
              </a:solidFill>
              <a:prstDash val="solid"/>
              <a:round/>
              <a:headEnd type="triangle" w="med" len="med"/>
            </a:ln>
            <a:effectLst/>
          </p:spPr>
          <p:txBody>
            <a:bodyPr wrap="square" lIns="45718" tIns="45718" rIns="45718" bIns="45718" numCol="1" anchor="t">
              <a:noAutofit/>
            </a:bodyPr>
            <a:lstStyle/>
            <a:p>
              <a:pPr/>
            </a:p>
          </p:txBody>
        </p:sp>
        <p:sp>
          <p:nvSpPr>
            <p:cNvPr id="635" name="Line"/>
            <p:cNvSpPr/>
            <p:nvPr/>
          </p:nvSpPr>
          <p:spPr>
            <a:xfrm>
              <a:off x="0" y="2115049"/>
              <a:ext cx="4359334" cy="1"/>
            </a:xfrm>
            <a:prstGeom prst="line">
              <a:avLst/>
            </a:prstGeom>
            <a:noFill/>
            <a:ln w="152400" cap="flat">
              <a:solidFill>
                <a:srgbClr val="3C4144"/>
              </a:solidFill>
              <a:prstDash val="solid"/>
              <a:round/>
              <a:headEnd type="triangle" w="med" len="med"/>
              <a:tailEnd type="triangle" w="med" len="med"/>
            </a:ln>
            <a:effectLst/>
          </p:spPr>
          <p:txBody>
            <a:bodyPr wrap="square" lIns="45718" tIns="45718" rIns="45718" bIns="45718" numCol="1" anchor="t">
              <a:noAutofit/>
            </a:bodyPr>
            <a:lstStyle/>
            <a:p>
              <a:pPr/>
            </a:p>
          </p:txBody>
        </p:sp>
        <p:sp>
          <p:nvSpPr>
            <p:cNvPr id="636" name="Line"/>
            <p:cNvSpPr/>
            <p:nvPr/>
          </p:nvSpPr>
          <p:spPr>
            <a:xfrm flipH="1">
              <a:off x="2127835" y="0"/>
              <a:ext cx="12044" cy="2186952"/>
            </a:xfrm>
            <a:prstGeom prst="line">
              <a:avLst/>
            </a:prstGeom>
            <a:noFill/>
            <a:ln w="152400" cap="flat">
              <a:solidFill>
                <a:srgbClr val="C81C26"/>
              </a:solidFill>
              <a:prstDash val="solid"/>
              <a:round/>
              <a:headEnd type="triangle" w="med" len="med"/>
            </a:ln>
            <a:effectLst>
              <a:outerShdw sx="100000" sy="100000" kx="0" ky="0" algn="b" rotWithShape="0" blurRad="228600" dist="76200" dir="8100000">
                <a:srgbClr val="000000">
                  <a:alpha val="17000"/>
                </a:srgbClr>
              </a:outerShdw>
            </a:effectLst>
          </p:spPr>
          <p:txBody>
            <a:bodyPr wrap="square" lIns="45718" tIns="45718" rIns="45718" bIns="45718" numCol="1" anchor="t">
              <a:noAutofit/>
            </a:bodyPr>
            <a:lstStyle/>
            <a:p>
              <a:pPr/>
            </a:p>
          </p:txBody>
        </p:sp>
      </p:grpSp>
      <p:sp>
        <p:nvSpPr>
          <p:cNvPr id="638" name="SUB HEADER…"/>
          <p:cNvSpPr txBox="1"/>
          <p:nvPr/>
        </p:nvSpPr>
        <p:spPr>
          <a:xfrm>
            <a:off x="3376846" y="5212498"/>
            <a:ext cx="2406263"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200000"/>
              </a:lnSpc>
              <a:defRPr b="1" sz="1400">
                <a:solidFill>
                  <a:srgbClr val="696969"/>
                </a:solidFill>
                <a:latin typeface="Lato-Bold"/>
                <a:ea typeface="Lato-Bold"/>
                <a:cs typeface="Lato-Bold"/>
                <a:sym typeface="Lato-Bold"/>
              </a:defRPr>
            </a:pPr>
            <a:r>
              <a:t>SUB HEADER</a:t>
            </a:r>
            <a:endParaRPr sz="1200"/>
          </a:p>
          <a:p>
            <a:pPr algn="ctr">
              <a:defRPr sz="1200">
                <a:solidFill>
                  <a:srgbClr val="696969"/>
                </a:solidFill>
                <a:latin typeface="Lato Light"/>
                <a:ea typeface="Lato Light"/>
                <a:cs typeface="Lato Light"/>
                <a:sym typeface="Lato Light"/>
              </a:defRPr>
            </a:pPr>
            <a:r>
              <a:t>There are many variations of passages of</a:t>
            </a:r>
            <a:r>
              <a:t> passages of available.</a:t>
            </a:r>
          </a:p>
        </p:txBody>
      </p:sp>
      <p:sp>
        <p:nvSpPr>
          <p:cNvPr id="639" name="OPTION 1…"/>
          <p:cNvSpPr txBox="1"/>
          <p:nvPr/>
        </p:nvSpPr>
        <p:spPr>
          <a:xfrm>
            <a:off x="701870" y="4508729"/>
            <a:ext cx="1652630" cy="596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b="1" sz="1400">
                <a:solidFill>
                  <a:srgbClr val="696969"/>
                </a:solidFill>
                <a:latin typeface="Lato-Bold"/>
                <a:ea typeface="Lato-Bold"/>
                <a:cs typeface="Lato-Bold"/>
                <a:sym typeface="Lato-Bold"/>
              </a:defRPr>
            </a:pPr>
            <a:r>
              <a:t>OPTION 1</a:t>
            </a:r>
          </a:p>
          <a:p>
            <a:pPr algn="ctr">
              <a:defRPr sz="1200">
                <a:solidFill>
                  <a:srgbClr val="696969"/>
                </a:solidFill>
                <a:latin typeface="Lato Light"/>
                <a:ea typeface="Lato Light"/>
                <a:cs typeface="Lato Light"/>
                <a:sym typeface="Lato Light"/>
              </a:defRPr>
            </a:pPr>
            <a:r>
              <a:t>There are many variations of passages of</a:t>
            </a:r>
            <a:r>
              <a:t>.</a:t>
            </a:r>
          </a:p>
        </p:txBody>
      </p:sp>
      <p:sp>
        <p:nvSpPr>
          <p:cNvPr id="640" name="OPTION 5…"/>
          <p:cNvSpPr txBox="1"/>
          <p:nvPr/>
        </p:nvSpPr>
        <p:spPr>
          <a:xfrm>
            <a:off x="6895382" y="4557683"/>
            <a:ext cx="1652631" cy="596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b="1" sz="1400">
                <a:solidFill>
                  <a:srgbClr val="696969"/>
                </a:solidFill>
                <a:latin typeface="Lato-Bold"/>
                <a:ea typeface="Lato-Bold"/>
                <a:cs typeface="Lato-Bold"/>
                <a:sym typeface="Lato-Bold"/>
              </a:defRPr>
            </a:pPr>
            <a:r>
              <a:t>OPTION 5</a:t>
            </a:r>
          </a:p>
          <a:p>
            <a:pPr algn="ctr">
              <a:defRPr sz="1200">
                <a:solidFill>
                  <a:srgbClr val="696969"/>
                </a:solidFill>
                <a:latin typeface="Lato Light"/>
                <a:ea typeface="Lato Light"/>
                <a:cs typeface="Lato Light"/>
                <a:sym typeface="Lato Light"/>
              </a:defRPr>
            </a:pPr>
            <a:r>
              <a:t>There are many variations of passages of</a:t>
            </a:r>
            <a:r>
              <a:t>.</a:t>
            </a:r>
          </a:p>
        </p:txBody>
      </p:sp>
      <p:sp>
        <p:nvSpPr>
          <p:cNvPr id="641" name="OPTION 4…"/>
          <p:cNvSpPr txBox="1"/>
          <p:nvPr/>
        </p:nvSpPr>
        <p:spPr>
          <a:xfrm>
            <a:off x="6308087" y="2735022"/>
            <a:ext cx="1652631" cy="596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b="1" sz="1400">
                <a:solidFill>
                  <a:srgbClr val="E9A4A9"/>
                </a:solidFill>
                <a:latin typeface="Lato-Bold"/>
                <a:ea typeface="Lato-Bold"/>
                <a:cs typeface="Lato-Bold"/>
                <a:sym typeface="Lato-Bold"/>
              </a:defRPr>
            </a:pPr>
            <a:r>
              <a:t>OPTION 4</a:t>
            </a:r>
          </a:p>
          <a:p>
            <a:pPr algn="ctr">
              <a:defRPr sz="1200">
                <a:solidFill>
                  <a:srgbClr val="696969"/>
                </a:solidFill>
                <a:latin typeface="Lato Light"/>
                <a:ea typeface="Lato Light"/>
                <a:cs typeface="Lato Light"/>
                <a:sym typeface="Lato Light"/>
              </a:defRPr>
            </a:pPr>
            <a:r>
              <a:t>There are many variations of passages of</a:t>
            </a:r>
            <a:r>
              <a:t>.</a:t>
            </a:r>
          </a:p>
        </p:txBody>
      </p:sp>
      <p:sp>
        <p:nvSpPr>
          <p:cNvPr id="642" name="OPTION 2…"/>
          <p:cNvSpPr txBox="1"/>
          <p:nvPr/>
        </p:nvSpPr>
        <p:spPr>
          <a:xfrm>
            <a:off x="1199236" y="2741414"/>
            <a:ext cx="1652631" cy="596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b="1" sz="1400">
                <a:solidFill>
                  <a:srgbClr val="E9A4A9"/>
                </a:solidFill>
                <a:latin typeface="Lato-Bold"/>
                <a:ea typeface="Lato-Bold"/>
                <a:cs typeface="Lato-Bold"/>
                <a:sym typeface="Lato-Bold"/>
              </a:defRPr>
            </a:pPr>
            <a:r>
              <a:t>OPTION 2</a:t>
            </a:r>
          </a:p>
          <a:p>
            <a:pPr algn="ctr">
              <a:defRPr sz="1200">
                <a:solidFill>
                  <a:srgbClr val="696969"/>
                </a:solidFill>
                <a:latin typeface="Lato Light"/>
                <a:ea typeface="Lato Light"/>
                <a:cs typeface="Lato Light"/>
                <a:sym typeface="Lato Light"/>
              </a:defRPr>
            </a:pPr>
            <a:r>
              <a:t>There are many variations of passages of</a:t>
            </a:r>
            <a:r>
              <a:t>.</a:t>
            </a:r>
          </a:p>
        </p:txBody>
      </p:sp>
      <p:sp>
        <p:nvSpPr>
          <p:cNvPr id="643" name="OPTION 3…"/>
          <p:cNvSpPr txBox="1"/>
          <p:nvPr/>
        </p:nvSpPr>
        <p:spPr>
          <a:xfrm>
            <a:off x="3745684" y="1956984"/>
            <a:ext cx="1652631" cy="596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b="1" sz="1400">
                <a:solidFill>
                  <a:srgbClr val="C81C26"/>
                </a:solidFill>
                <a:latin typeface="Lato-Bold"/>
                <a:ea typeface="Lato-Bold"/>
                <a:cs typeface="Lato-Bold"/>
                <a:sym typeface="Lato-Bold"/>
              </a:defRPr>
            </a:pPr>
            <a:r>
              <a:t>OPTION 3</a:t>
            </a:r>
          </a:p>
          <a:p>
            <a:pPr algn="ctr">
              <a:defRPr sz="1200">
                <a:solidFill>
                  <a:srgbClr val="696969"/>
                </a:solidFill>
                <a:latin typeface="Lato Light"/>
                <a:ea typeface="Lato Light"/>
                <a:cs typeface="Lato Light"/>
                <a:sym typeface="Lato Light"/>
              </a:defRPr>
            </a:pPr>
            <a:r>
              <a:t>There are many variations of passages of</a:t>
            </a:r>
            <a:r>
              <a:t>.</a:t>
            </a:r>
          </a:p>
        </p:txBody>
      </p:sp>
      <p:sp>
        <p:nvSpPr>
          <p:cNvPr id="644"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645" name="22"/>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22</a:t>
            </a:r>
          </a:p>
        </p:txBody>
      </p:sp>
      <p:sp>
        <p:nvSpPr>
          <p:cNvPr id="646"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647"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650"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651" name="BALLOON GRAPHICS"/>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BALLOON GRAPHICS</a:t>
            </a:r>
          </a:p>
        </p:txBody>
      </p:sp>
      <p:sp>
        <p:nvSpPr>
          <p:cNvPr id="652" name="Line"/>
          <p:cNvSpPr/>
          <p:nvPr/>
        </p:nvSpPr>
        <p:spPr>
          <a:xfrm flipV="1">
            <a:off x="1715198" y="5481033"/>
            <a:ext cx="5750838" cy="7444"/>
          </a:xfrm>
          <a:prstGeom prst="line">
            <a:avLst/>
          </a:prstGeom>
          <a:ln w="22225">
            <a:solidFill>
              <a:srgbClr val="BABABA"/>
            </a:solidFill>
            <a:prstDash val="sysDot"/>
            <a:headEnd type="oval"/>
            <a:tailEnd type="oval"/>
          </a:ln>
        </p:spPr>
        <p:txBody>
          <a:bodyPr lIns="45718" tIns="45718" rIns="45718" bIns="45718"/>
          <a:lstStyle/>
          <a:p>
            <a:pPr/>
          </a:p>
        </p:txBody>
      </p:sp>
      <p:sp>
        <p:nvSpPr>
          <p:cNvPr id="653" name="Circle"/>
          <p:cNvSpPr/>
          <p:nvPr/>
        </p:nvSpPr>
        <p:spPr>
          <a:xfrm>
            <a:off x="2103920" y="5190776"/>
            <a:ext cx="587959" cy="587959"/>
          </a:xfrm>
          <a:prstGeom prst="ellipse">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sp>
        <p:nvSpPr>
          <p:cNvPr id="654" name="Circle"/>
          <p:cNvSpPr/>
          <p:nvPr/>
        </p:nvSpPr>
        <p:spPr>
          <a:xfrm>
            <a:off x="2974611" y="5190776"/>
            <a:ext cx="587959" cy="587959"/>
          </a:xfrm>
          <a:prstGeom prst="ellipse">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sp>
        <p:nvSpPr>
          <p:cNvPr id="655" name="Circle"/>
          <p:cNvSpPr/>
          <p:nvPr/>
        </p:nvSpPr>
        <p:spPr>
          <a:xfrm>
            <a:off x="3837342" y="5190776"/>
            <a:ext cx="587959" cy="587959"/>
          </a:xfrm>
          <a:prstGeom prst="ellipse">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sp>
        <p:nvSpPr>
          <p:cNvPr id="656" name="Circle"/>
          <p:cNvSpPr/>
          <p:nvPr/>
        </p:nvSpPr>
        <p:spPr>
          <a:xfrm>
            <a:off x="4734312" y="5190776"/>
            <a:ext cx="587959" cy="587959"/>
          </a:xfrm>
          <a:prstGeom prst="ellipse">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sp>
        <p:nvSpPr>
          <p:cNvPr id="657" name="Circle"/>
          <p:cNvSpPr/>
          <p:nvPr/>
        </p:nvSpPr>
        <p:spPr>
          <a:xfrm>
            <a:off x="5607560" y="5190776"/>
            <a:ext cx="587959" cy="587959"/>
          </a:xfrm>
          <a:prstGeom prst="ellipse">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sp>
        <p:nvSpPr>
          <p:cNvPr id="658" name="Circle"/>
          <p:cNvSpPr/>
          <p:nvPr/>
        </p:nvSpPr>
        <p:spPr>
          <a:xfrm>
            <a:off x="6483946" y="5190776"/>
            <a:ext cx="587959" cy="587959"/>
          </a:xfrm>
          <a:prstGeom prst="ellipse">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cxnSp>
        <p:nvCxnSpPr>
          <p:cNvPr id="659" name="Connection Line"/>
          <p:cNvCxnSpPr>
            <a:stCxn id="653" idx="0"/>
            <a:endCxn id="660" idx="0"/>
          </p:cNvCxnSpPr>
          <p:nvPr/>
        </p:nvCxnSpPr>
        <p:spPr>
          <a:xfrm flipV="1">
            <a:off x="2397899" y="2825065"/>
            <a:ext cx="1" cy="2659691"/>
          </a:xfrm>
          <a:prstGeom prst="straightConnector1">
            <a:avLst/>
          </a:prstGeom>
          <a:ln w="22225">
            <a:solidFill>
              <a:srgbClr val="BABABA"/>
            </a:solidFill>
            <a:prstDash val="sysDot"/>
          </a:ln>
        </p:spPr>
      </p:cxnSp>
      <p:sp>
        <p:nvSpPr>
          <p:cNvPr id="660" name="Circle"/>
          <p:cNvSpPr/>
          <p:nvPr/>
        </p:nvSpPr>
        <p:spPr>
          <a:xfrm>
            <a:off x="1647918" y="2075084"/>
            <a:ext cx="1499963" cy="1499963"/>
          </a:xfrm>
          <a:prstGeom prst="ellipse">
            <a:avLst/>
          </a:prstGeom>
          <a:solidFill>
            <a:srgbClr val="C81C26"/>
          </a:solidFill>
          <a:ln w="12700">
            <a:miter lim="400000"/>
          </a:ln>
        </p:spPr>
        <p:txBody>
          <a:bodyPr lIns="45718" tIns="45718" rIns="45718" bIns="45718" anchor="ctr"/>
          <a:lstStyle/>
          <a:p>
            <a:pPr>
              <a:defRPr>
                <a:latin typeface="+mn-lt"/>
                <a:ea typeface="+mn-ea"/>
                <a:cs typeface="+mn-cs"/>
                <a:sym typeface="Calibri"/>
              </a:defRPr>
            </a:pPr>
          </a:p>
        </p:txBody>
      </p:sp>
      <p:cxnSp>
        <p:nvCxnSpPr>
          <p:cNvPr id="661" name="Connection Line"/>
          <p:cNvCxnSpPr>
            <a:stCxn id="655" idx="0"/>
            <a:endCxn id="662" idx="0"/>
          </p:cNvCxnSpPr>
          <p:nvPr/>
        </p:nvCxnSpPr>
        <p:spPr>
          <a:xfrm flipV="1">
            <a:off x="4131321" y="2817785"/>
            <a:ext cx="1" cy="2666971"/>
          </a:xfrm>
          <a:prstGeom prst="straightConnector1">
            <a:avLst/>
          </a:prstGeom>
          <a:ln w="22225">
            <a:solidFill>
              <a:srgbClr val="BABABA"/>
            </a:solidFill>
            <a:prstDash val="sysDot"/>
          </a:ln>
        </p:spPr>
      </p:cxnSp>
      <p:sp>
        <p:nvSpPr>
          <p:cNvPr id="662" name="Circle"/>
          <p:cNvSpPr/>
          <p:nvPr/>
        </p:nvSpPr>
        <p:spPr>
          <a:xfrm>
            <a:off x="3381340" y="2067804"/>
            <a:ext cx="1499963" cy="1499964"/>
          </a:xfrm>
          <a:prstGeom prst="ellipse">
            <a:avLst/>
          </a:prstGeom>
          <a:solidFill>
            <a:srgbClr val="C81C26">
              <a:alpha val="80000"/>
            </a:srgbClr>
          </a:solidFill>
          <a:ln w="12700">
            <a:miter lim="400000"/>
          </a:ln>
        </p:spPr>
        <p:txBody>
          <a:bodyPr lIns="45718" tIns="45718" rIns="45718" bIns="45718" anchor="ctr"/>
          <a:lstStyle/>
          <a:p>
            <a:pPr>
              <a:defRPr>
                <a:latin typeface="+mn-lt"/>
                <a:ea typeface="+mn-ea"/>
                <a:cs typeface="+mn-cs"/>
                <a:sym typeface="Calibri"/>
              </a:defRPr>
            </a:pPr>
          </a:p>
        </p:txBody>
      </p:sp>
      <p:cxnSp>
        <p:nvCxnSpPr>
          <p:cNvPr id="663" name="Connection Line"/>
          <p:cNvCxnSpPr>
            <a:stCxn id="657" idx="0"/>
            <a:endCxn id="664" idx="0"/>
          </p:cNvCxnSpPr>
          <p:nvPr/>
        </p:nvCxnSpPr>
        <p:spPr>
          <a:xfrm flipV="1">
            <a:off x="5901539" y="2825065"/>
            <a:ext cx="1" cy="2659691"/>
          </a:xfrm>
          <a:prstGeom prst="straightConnector1">
            <a:avLst/>
          </a:prstGeom>
          <a:ln w="22225">
            <a:solidFill>
              <a:srgbClr val="BABABA"/>
            </a:solidFill>
            <a:prstDash val="sysDot"/>
          </a:ln>
        </p:spPr>
      </p:cxnSp>
      <p:sp>
        <p:nvSpPr>
          <p:cNvPr id="664" name="Circle"/>
          <p:cNvSpPr/>
          <p:nvPr/>
        </p:nvSpPr>
        <p:spPr>
          <a:xfrm>
            <a:off x="5151558" y="2075084"/>
            <a:ext cx="1499963" cy="1499963"/>
          </a:xfrm>
          <a:prstGeom prst="ellipse">
            <a:avLst/>
          </a:prstGeom>
          <a:solidFill>
            <a:srgbClr val="C81C26">
              <a:alpha val="60000"/>
            </a:srgbClr>
          </a:solidFill>
          <a:ln w="12700">
            <a:miter lim="400000"/>
          </a:ln>
        </p:spPr>
        <p:txBody>
          <a:bodyPr lIns="45718" tIns="45718" rIns="45718" bIns="45718" anchor="ctr"/>
          <a:lstStyle/>
          <a:p>
            <a:pPr>
              <a:defRPr>
                <a:latin typeface="+mn-lt"/>
                <a:ea typeface="+mn-ea"/>
                <a:cs typeface="+mn-cs"/>
                <a:sym typeface="Calibri"/>
              </a:defRPr>
            </a:pPr>
          </a:p>
        </p:txBody>
      </p:sp>
      <p:cxnSp>
        <p:nvCxnSpPr>
          <p:cNvPr id="665" name="Connection Line"/>
          <p:cNvCxnSpPr>
            <a:stCxn id="654" idx="0"/>
            <a:endCxn id="666" idx="0"/>
          </p:cNvCxnSpPr>
          <p:nvPr/>
        </p:nvCxnSpPr>
        <p:spPr>
          <a:xfrm flipV="1">
            <a:off x="3268590" y="4182657"/>
            <a:ext cx="1" cy="1302099"/>
          </a:xfrm>
          <a:prstGeom prst="straightConnector1">
            <a:avLst/>
          </a:prstGeom>
          <a:ln w="22225">
            <a:solidFill>
              <a:srgbClr val="BABABA"/>
            </a:solidFill>
            <a:prstDash val="sysDot"/>
          </a:ln>
        </p:spPr>
      </p:cxnSp>
      <p:sp>
        <p:nvSpPr>
          <p:cNvPr id="666" name="Circle"/>
          <p:cNvSpPr/>
          <p:nvPr/>
        </p:nvSpPr>
        <p:spPr>
          <a:xfrm>
            <a:off x="2518609" y="3432676"/>
            <a:ext cx="1499963" cy="1499963"/>
          </a:xfrm>
          <a:prstGeom prst="ellipse">
            <a:avLst/>
          </a:prstGeom>
          <a:solidFill>
            <a:srgbClr val="C81C26">
              <a:alpha val="40000"/>
            </a:srgbClr>
          </a:solidFill>
          <a:ln w="12700">
            <a:miter lim="400000"/>
          </a:ln>
        </p:spPr>
        <p:txBody>
          <a:bodyPr lIns="45718" tIns="45718" rIns="45718" bIns="45718" anchor="ctr"/>
          <a:lstStyle/>
          <a:p>
            <a:pPr>
              <a:defRPr>
                <a:latin typeface="+mn-lt"/>
                <a:ea typeface="+mn-ea"/>
                <a:cs typeface="+mn-cs"/>
                <a:sym typeface="Calibri"/>
              </a:defRPr>
            </a:pPr>
          </a:p>
        </p:txBody>
      </p:sp>
      <p:cxnSp>
        <p:nvCxnSpPr>
          <p:cNvPr id="667" name="Connection Line"/>
          <p:cNvCxnSpPr>
            <a:stCxn id="656" idx="0"/>
            <a:endCxn id="668" idx="0"/>
          </p:cNvCxnSpPr>
          <p:nvPr/>
        </p:nvCxnSpPr>
        <p:spPr>
          <a:xfrm flipV="1">
            <a:off x="5028291" y="4182657"/>
            <a:ext cx="1" cy="1302099"/>
          </a:xfrm>
          <a:prstGeom prst="straightConnector1">
            <a:avLst/>
          </a:prstGeom>
          <a:ln w="22225">
            <a:solidFill>
              <a:srgbClr val="BABABA"/>
            </a:solidFill>
            <a:prstDash val="sysDot"/>
          </a:ln>
        </p:spPr>
      </p:cxnSp>
      <p:sp>
        <p:nvSpPr>
          <p:cNvPr id="668" name="Circle"/>
          <p:cNvSpPr/>
          <p:nvPr/>
        </p:nvSpPr>
        <p:spPr>
          <a:xfrm>
            <a:off x="4278310" y="3432676"/>
            <a:ext cx="1499963" cy="1499963"/>
          </a:xfrm>
          <a:prstGeom prst="ellipse">
            <a:avLst/>
          </a:prstGeom>
          <a:solidFill>
            <a:srgbClr val="C81C26">
              <a:alpha val="20000"/>
            </a:srgbClr>
          </a:solidFill>
          <a:ln w="12700">
            <a:miter lim="400000"/>
          </a:ln>
        </p:spPr>
        <p:txBody>
          <a:bodyPr lIns="45718" tIns="45718" rIns="45718" bIns="45718" anchor="ctr"/>
          <a:lstStyle/>
          <a:p>
            <a:pPr>
              <a:defRPr>
                <a:latin typeface="+mn-lt"/>
                <a:ea typeface="+mn-ea"/>
                <a:cs typeface="+mn-cs"/>
                <a:sym typeface="Calibri"/>
              </a:defRPr>
            </a:pPr>
          </a:p>
        </p:txBody>
      </p:sp>
      <p:cxnSp>
        <p:nvCxnSpPr>
          <p:cNvPr id="669" name="Connection Line"/>
          <p:cNvCxnSpPr>
            <a:stCxn id="658" idx="0"/>
            <a:endCxn id="670" idx="0"/>
          </p:cNvCxnSpPr>
          <p:nvPr/>
        </p:nvCxnSpPr>
        <p:spPr>
          <a:xfrm flipH="1" flipV="1">
            <a:off x="6774788" y="4182657"/>
            <a:ext cx="3138" cy="1302099"/>
          </a:xfrm>
          <a:prstGeom prst="straightConnector1">
            <a:avLst/>
          </a:prstGeom>
          <a:ln w="22225">
            <a:solidFill>
              <a:srgbClr val="BABABA"/>
            </a:solidFill>
            <a:prstDash val="sysDot"/>
          </a:ln>
        </p:spPr>
      </p:cxnSp>
      <p:sp>
        <p:nvSpPr>
          <p:cNvPr id="670" name="Circle"/>
          <p:cNvSpPr/>
          <p:nvPr/>
        </p:nvSpPr>
        <p:spPr>
          <a:xfrm>
            <a:off x="6024807" y="3432676"/>
            <a:ext cx="1499963" cy="1499963"/>
          </a:xfrm>
          <a:prstGeom prst="ellipse">
            <a:avLst/>
          </a:prstGeom>
          <a:solidFill>
            <a:srgbClr val="C81C26">
              <a:alpha val="8000"/>
            </a:srgbClr>
          </a:solidFill>
          <a:ln w="12700">
            <a:miter lim="400000"/>
          </a:ln>
        </p:spPr>
        <p:txBody>
          <a:bodyPr lIns="45718" tIns="45718" rIns="45718" bIns="45718" anchor="ctr"/>
          <a:lstStyle/>
          <a:p>
            <a:pPr>
              <a:defRPr>
                <a:latin typeface="+mn-lt"/>
                <a:ea typeface="+mn-ea"/>
                <a:cs typeface="+mn-cs"/>
                <a:sym typeface="Calibri"/>
              </a:defRPr>
            </a:pPr>
          </a:p>
        </p:txBody>
      </p:sp>
      <p:sp>
        <p:nvSpPr>
          <p:cNvPr id="671" name="1"/>
          <p:cNvSpPr txBox="1"/>
          <p:nvPr/>
        </p:nvSpPr>
        <p:spPr>
          <a:xfrm>
            <a:off x="2227639" y="5326908"/>
            <a:ext cx="340518" cy="3230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a:solidFill>
                  <a:srgbClr val="535353"/>
                </a:solidFill>
                <a:latin typeface="Lato Bold"/>
                <a:ea typeface="Lato Bold"/>
                <a:cs typeface="Lato Bold"/>
                <a:sym typeface="Lato Bold"/>
              </a:defRPr>
            </a:lvl1pPr>
          </a:lstStyle>
          <a:p>
            <a:pPr/>
            <a:r>
              <a:t>1</a:t>
            </a:r>
          </a:p>
        </p:txBody>
      </p:sp>
      <p:sp>
        <p:nvSpPr>
          <p:cNvPr id="672" name="2"/>
          <p:cNvSpPr txBox="1"/>
          <p:nvPr/>
        </p:nvSpPr>
        <p:spPr>
          <a:xfrm>
            <a:off x="3098330" y="5326908"/>
            <a:ext cx="340518" cy="3230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a:solidFill>
                  <a:srgbClr val="535353"/>
                </a:solidFill>
                <a:latin typeface="Lato Bold"/>
                <a:ea typeface="Lato Bold"/>
                <a:cs typeface="Lato Bold"/>
                <a:sym typeface="Lato Bold"/>
              </a:defRPr>
            </a:lvl1pPr>
          </a:lstStyle>
          <a:p>
            <a:pPr/>
            <a:r>
              <a:t>2</a:t>
            </a:r>
          </a:p>
        </p:txBody>
      </p:sp>
      <p:sp>
        <p:nvSpPr>
          <p:cNvPr id="673" name="3"/>
          <p:cNvSpPr txBox="1"/>
          <p:nvPr/>
        </p:nvSpPr>
        <p:spPr>
          <a:xfrm>
            <a:off x="3961062" y="5328997"/>
            <a:ext cx="340518" cy="3230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a:solidFill>
                  <a:srgbClr val="535353"/>
                </a:solidFill>
                <a:latin typeface="Lato Bold"/>
                <a:ea typeface="Lato Bold"/>
                <a:cs typeface="Lato Bold"/>
                <a:sym typeface="Lato Bold"/>
              </a:defRPr>
            </a:lvl1pPr>
          </a:lstStyle>
          <a:p>
            <a:pPr/>
            <a:r>
              <a:t>3</a:t>
            </a:r>
          </a:p>
        </p:txBody>
      </p:sp>
      <p:sp>
        <p:nvSpPr>
          <p:cNvPr id="674" name="4"/>
          <p:cNvSpPr txBox="1"/>
          <p:nvPr/>
        </p:nvSpPr>
        <p:spPr>
          <a:xfrm>
            <a:off x="4858030" y="5331686"/>
            <a:ext cx="340518" cy="3230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a:solidFill>
                  <a:srgbClr val="535353"/>
                </a:solidFill>
                <a:latin typeface="Lato Bold"/>
                <a:ea typeface="Lato Bold"/>
                <a:cs typeface="Lato Bold"/>
                <a:sym typeface="Lato Bold"/>
              </a:defRPr>
            </a:lvl1pPr>
          </a:lstStyle>
          <a:p>
            <a:pPr/>
            <a:r>
              <a:t>4</a:t>
            </a:r>
          </a:p>
        </p:txBody>
      </p:sp>
      <p:sp>
        <p:nvSpPr>
          <p:cNvPr id="675" name="5"/>
          <p:cNvSpPr txBox="1"/>
          <p:nvPr/>
        </p:nvSpPr>
        <p:spPr>
          <a:xfrm>
            <a:off x="5731278" y="5331686"/>
            <a:ext cx="340518" cy="3230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a:solidFill>
                  <a:srgbClr val="535353"/>
                </a:solidFill>
                <a:latin typeface="Lato Bold"/>
                <a:ea typeface="Lato Bold"/>
                <a:cs typeface="Lato Bold"/>
                <a:sym typeface="Lato Bold"/>
              </a:defRPr>
            </a:lvl1pPr>
          </a:lstStyle>
          <a:p>
            <a:pPr/>
            <a:r>
              <a:t>5</a:t>
            </a:r>
          </a:p>
        </p:txBody>
      </p:sp>
      <p:sp>
        <p:nvSpPr>
          <p:cNvPr id="676" name="6"/>
          <p:cNvSpPr txBox="1"/>
          <p:nvPr/>
        </p:nvSpPr>
        <p:spPr>
          <a:xfrm>
            <a:off x="6604528" y="5326908"/>
            <a:ext cx="340518" cy="3230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a:solidFill>
                  <a:srgbClr val="535353"/>
                </a:solidFill>
                <a:latin typeface="Lato Bold"/>
                <a:ea typeface="Lato Bold"/>
                <a:cs typeface="Lato Bold"/>
                <a:sym typeface="Lato Bold"/>
              </a:defRPr>
            </a:lvl1pPr>
          </a:lstStyle>
          <a:p>
            <a:pPr/>
            <a:r>
              <a:t>6</a:t>
            </a:r>
          </a:p>
        </p:txBody>
      </p:sp>
      <p:sp>
        <p:nvSpPr>
          <p:cNvPr id="677" name="SUB HEADER…"/>
          <p:cNvSpPr txBox="1"/>
          <p:nvPr/>
        </p:nvSpPr>
        <p:spPr>
          <a:xfrm>
            <a:off x="1847708" y="2397517"/>
            <a:ext cx="1127275" cy="8953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b="1" sz="1400">
                <a:solidFill>
                  <a:srgbClr val="FFFFFF"/>
                </a:solidFill>
                <a:latin typeface="Lato-Bold"/>
                <a:ea typeface="Lato-Bold"/>
                <a:cs typeface="Lato-Bold"/>
                <a:sym typeface="Lato-Bold"/>
              </a:defRPr>
            </a:pPr>
            <a:r>
              <a:t>SUB HEADER</a:t>
            </a:r>
          </a:p>
          <a:p>
            <a:pPr algn="ctr">
              <a:defRPr sz="1200">
                <a:solidFill>
                  <a:srgbClr val="FFFFFF"/>
                </a:solidFill>
                <a:latin typeface="Lato Regular"/>
                <a:ea typeface="Lato Regular"/>
                <a:cs typeface="Lato Regular"/>
                <a:sym typeface="Lato Regular"/>
              </a:defRPr>
            </a:pPr>
            <a:r>
              <a:t>There are may variations of passages of</a:t>
            </a:r>
            <a:r>
              <a:t>.</a:t>
            </a:r>
          </a:p>
        </p:txBody>
      </p:sp>
      <p:sp>
        <p:nvSpPr>
          <p:cNvPr id="678" name="SUB HEADER…"/>
          <p:cNvSpPr txBox="1"/>
          <p:nvPr/>
        </p:nvSpPr>
        <p:spPr>
          <a:xfrm>
            <a:off x="2718399" y="3765232"/>
            <a:ext cx="1127275" cy="8953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b="1" sz="1400">
                <a:solidFill>
                  <a:srgbClr val="7D7D7D"/>
                </a:solidFill>
                <a:latin typeface="Lato-Bold"/>
                <a:ea typeface="Lato-Bold"/>
                <a:cs typeface="Lato-Bold"/>
                <a:sym typeface="Lato-Bold"/>
              </a:defRPr>
            </a:pPr>
            <a:r>
              <a:t>SUB HEADER</a:t>
            </a:r>
          </a:p>
          <a:p>
            <a:pPr algn="ctr">
              <a:defRPr sz="1200">
                <a:solidFill>
                  <a:srgbClr val="7D7D7D"/>
                </a:solidFill>
                <a:latin typeface="Lato Regular"/>
                <a:ea typeface="Lato Regular"/>
                <a:cs typeface="Lato Regular"/>
                <a:sym typeface="Lato Regular"/>
              </a:defRPr>
            </a:pPr>
            <a:r>
              <a:t>There are may variations of passages of</a:t>
            </a:r>
            <a:r>
              <a:t>.</a:t>
            </a:r>
          </a:p>
        </p:txBody>
      </p:sp>
      <p:sp>
        <p:nvSpPr>
          <p:cNvPr id="679" name="SUB HEADER…"/>
          <p:cNvSpPr txBox="1"/>
          <p:nvPr/>
        </p:nvSpPr>
        <p:spPr>
          <a:xfrm>
            <a:off x="3581132" y="2397517"/>
            <a:ext cx="1127275" cy="8953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b="1" sz="1400">
                <a:solidFill>
                  <a:srgbClr val="FFFFFF"/>
                </a:solidFill>
                <a:latin typeface="Lato-Bold"/>
                <a:ea typeface="Lato-Bold"/>
                <a:cs typeface="Lato-Bold"/>
                <a:sym typeface="Lato-Bold"/>
              </a:defRPr>
            </a:pPr>
            <a:r>
              <a:t>SUB HEADER</a:t>
            </a:r>
          </a:p>
          <a:p>
            <a:pPr algn="ctr">
              <a:defRPr sz="1200">
                <a:solidFill>
                  <a:srgbClr val="FFFFFF"/>
                </a:solidFill>
                <a:latin typeface="Lato Regular"/>
                <a:ea typeface="Lato Regular"/>
                <a:cs typeface="Lato Regular"/>
                <a:sym typeface="Lato Regular"/>
              </a:defRPr>
            </a:pPr>
            <a:r>
              <a:t>There are may variations of passages of</a:t>
            </a:r>
            <a:r>
              <a:t>.</a:t>
            </a:r>
          </a:p>
        </p:txBody>
      </p:sp>
      <p:sp>
        <p:nvSpPr>
          <p:cNvPr id="680" name="SUB HEADER…"/>
          <p:cNvSpPr txBox="1"/>
          <p:nvPr/>
        </p:nvSpPr>
        <p:spPr>
          <a:xfrm>
            <a:off x="5351348" y="2400493"/>
            <a:ext cx="1127275" cy="8953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b="1" sz="1400">
                <a:solidFill>
                  <a:srgbClr val="FFFFFF"/>
                </a:solidFill>
                <a:latin typeface="Lato-Bold"/>
                <a:ea typeface="Lato-Bold"/>
                <a:cs typeface="Lato-Bold"/>
                <a:sym typeface="Lato-Bold"/>
              </a:defRPr>
            </a:pPr>
            <a:r>
              <a:t>SUB HEADER</a:t>
            </a:r>
          </a:p>
          <a:p>
            <a:pPr algn="ctr">
              <a:defRPr sz="1200">
                <a:solidFill>
                  <a:srgbClr val="FFFFFF"/>
                </a:solidFill>
                <a:latin typeface="Lato Regular"/>
                <a:ea typeface="Lato Regular"/>
                <a:cs typeface="Lato Regular"/>
                <a:sym typeface="Lato Regular"/>
              </a:defRPr>
            </a:pPr>
            <a:r>
              <a:t>There are may variations of passages of</a:t>
            </a:r>
            <a:r>
              <a:t>.</a:t>
            </a:r>
          </a:p>
        </p:txBody>
      </p:sp>
      <p:sp>
        <p:nvSpPr>
          <p:cNvPr id="681" name="SUB HEADER…"/>
          <p:cNvSpPr txBox="1"/>
          <p:nvPr/>
        </p:nvSpPr>
        <p:spPr>
          <a:xfrm>
            <a:off x="4478101" y="3765232"/>
            <a:ext cx="1127275" cy="8953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b="1" sz="1400">
                <a:solidFill>
                  <a:srgbClr val="7D7D7D"/>
                </a:solidFill>
                <a:latin typeface="Lato-Bold"/>
                <a:ea typeface="Lato-Bold"/>
                <a:cs typeface="Lato-Bold"/>
                <a:sym typeface="Lato-Bold"/>
              </a:defRPr>
            </a:pPr>
            <a:r>
              <a:t>SUB HEADER</a:t>
            </a:r>
          </a:p>
          <a:p>
            <a:pPr algn="ctr">
              <a:defRPr sz="1200">
                <a:solidFill>
                  <a:srgbClr val="7D7D7D"/>
                </a:solidFill>
                <a:latin typeface="Lato Regular"/>
                <a:ea typeface="Lato Regular"/>
                <a:cs typeface="Lato Regular"/>
                <a:sym typeface="Lato Regular"/>
              </a:defRPr>
            </a:pPr>
            <a:r>
              <a:t>There are may variations of passages of</a:t>
            </a:r>
            <a:r>
              <a:t>.</a:t>
            </a:r>
          </a:p>
        </p:txBody>
      </p:sp>
      <p:sp>
        <p:nvSpPr>
          <p:cNvPr id="682" name="SUB HEADER…"/>
          <p:cNvSpPr txBox="1"/>
          <p:nvPr/>
        </p:nvSpPr>
        <p:spPr>
          <a:xfrm>
            <a:off x="6224599" y="3765232"/>
            <a:ext cx="1127275" cy="8953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b="1" sz="1400">
                <a:solidFill>
                  <a:srgbClr val="7D7D7D"/>
                </a:solidFill>
                <a:latin typeface="Lato-Bold"/>
                <a:ea typeface="Lato-Bold"/>
                <a:cs typeface="Lato-Bold"/>
                <a:sym typeface="Lato-Bold"/>
              </a:defRPr>
            </a:pPr>
            <a:r>
              <a:t>SUB HEADER</a:t>
            </a:r>
          </a:p>
          <a:p>
            <a:pPr algn="ctr">
              <a:defRPr sz="1200">
                <a:solidFill>
                  <a:srgbClr val="7D7D7D"/>
                </a:solidFill>
                <a:latin typeface="Lato Regular"/>
                <a:ea typeface="Lato Regular"/>
                <a:cs typeface="Lato Regular"/>
                <a:sym typeface="Lato Regular"/>
              </a:defRPr>
            </a:pPr>
            <a:r>
              <a:t>There are may variations of passages of</a:t>
            </a:r>
            <a:r>
              <a:t>.</a:t>
            </a:r>
          </a:p>
        </p:txBody>
      </p:sp>
      <p:sp>
        <p:nvSpPr>
          <p:cNvPr id="683"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684" name="23"/>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23</a:t>
            </a:r>
          </a:p>
        </p:txBody>
      </p:sp>
      <p:sp>
        <p:nvSpPr>
          <p:cNvPr id="685"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686"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689"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690" name="TRIANGLE GRAPHICS"/>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TRIANGLE GRAPHICS</a:t>
            </a:r>
          </a:p>
        </p:txBody>
      </p:sp>
      <p:sp>
        <p:nvSpPr>
          <p:cNvPr id="691" name="Triangle"/>
          <p:cNvSpPr/>
          <p:nvPr/>
        </p:nvSpPr>
        <p:spPr>
          <a:xfrm>
            <a:off x="3854350" y="2715248"/>
            <a:ext cx="1019812" cy="3156991"/>
          </a:xfrm>
          <a:prstGeom prst="triangle">
            <a:avLst/>
          </a:prstGeom>
          <a:solidFill>
            <a:srgbClr val="C81C26">
              <a:alpha val="60000"/>
            </a:srgbClr>
          </a:solidFill>
          <a:ln w="12700">
            <a:miter lim="400000"/>
          </a:ln>
        </p:spPr>
        <p:txBody>
          <a:bodyPr lIns="45718" tIns="45718" rIns="45718" bIns="45718" anchor="ctr"/>
          <a:lstStyle/>
          <a:p>
            <a:pPr>
              <a:defRPr>
                <a:latin typeface="+mn-lt"/>
                <a:ea typeface="+mn-ea"/>
                <a:cs typeface="+mn-cs"/>
                <a:sym typeface="Calibri"/>
              </a:defRPr>
            </a:pPr>
          </a:p>
        </p:txBody>
      </p:sp>
      <p:sp>
        <p:nvSpPr>
          <p:cNvPr id="692" name="Triangle"/>
          <p:cNvSpPr/>
          <p:nvPr/>
        </p:nvSpPr>
        <p:spPr>
          <a:xfrm>
            <a:off x="2311264" y="4189531"/>
            <a:ext cx="980498" cy="1682707"/>
          </a:xfrm>
          <a:prstGeom prst="triangle">
            <a:avLst/>
          </a:prstGeom>
          <a:solidFill>
            <a:srgbClr val="FFE737">
              <a:alpha val="60000"/>
            </a:srgbClr>
          </a:solidFill>
          <a:ln w="12700">
            <a:miter lim="400000"/>
          </a:ln>
        </p:spPr>
        <p:txBody>
          <a:bodyPr lIns="45718" tIns="45718" rIns="45718" bIns="45718" anchor="ctr"/>
          <a:lstStyle/>
          <a:p>
            <a:pPr>
              <a:defRPr>
                <a:latin typeface="+mn-lt"/>
                <a:ea typeface="+mn-ea"/>
                <a:cs typeface="+mn-cs"/>
                <a:sym typeface="Calibri"/>
              </a:defRPr>
            </a:pPr>
          </a:p>
        </p:txBody>
      </p:sp>
      <p:sp>
        <p:nvSpPr>
          <p:cNvPr id="693" name="Triangle"/>
          <p:cNvSpPr/>
          <p:nvPr/>
        </p:nvSpPr>
        <p:spPr>
          <a:xfrm>
            <a:off x="2910807" y="3334448"/>
            <a:ext cx="1236040" cy="2537791"/>
          </a:xfrm>
          <a:prstGeom prst="triangle">
            <a:avLst/>
          </a:prstGeom>
          <a:solidFill>
            <a:srgbClr val="3C4144">
              <a:alpha val="10000"/>
            </a:srgbClr>
          </a:solidFill>
          <a:ln w="12700">
            <a:miter lim="400000"/>
          </a:ln>
        </p:spPr>
        <p:txBody>
          <a:bodyPr lIns="45718" tIns="45718" rIns="45718" bIns="45718" anchor="ctr"/>
          <a:lstStyle/>
          <a:p>
            <a:pPr>
              <a:defRPr>
                <a:latin typeface="+mn-lt"/>
                <a:ea typeface="+mn-ea"/>
                <a:cs typeface="+mn-cs"/>
                <a:sym typeface="Calibri"/>
              </a:defRPr>
            </a:pPr>
          </a:p>
        </p:txBody>
      </p:sp>
      <p:sp>
        <p:nvSpPr>
          <p:cNvPr id="694" name="Triangle"/>
          <p:cNvSpPr/>
          <p:nvPr/>
        </p:nvSpPr>
        <p:spPr>
          <a:xfrm>
            <a:off x="4709435" y="4808730"/>
            <a:ext cx="727315" cy="1063508"/>
          </a:xfrm>
          <a:prstGeom prst="triangle">
            <a:avLst/>
          </a:prstGeom>
          <a:solidFill>
            <a:srgbClr val="FFE737">
              <a:alpha val="20000"/>
            </a:srgbClr>
          </a:solidFill>
          <a:ln w="12700">
            <a:miter lim="400000"/>
          </a:ln>
        </p:spPr>
        <p:txBody>
          <a:bodyPr lIns="45718" tIns="45718" rIns="45718" bIns="45718" anchor="ctr"/>
          <a:lstStyle/>
          <a:p>
            <a:pPr>
              <a:defRPr>
                <a:latin typeface="+mn-lt"/>
                <a:ea typeface="+mn-ea"/>
                <a:cs typeface="+mn-cs"/>
                <a:sym typeface="Calibri"/>
              </a:defRPr>
            </a:pPr>
          </a:p>
        </p:txBody>
      </p:sp>
      <p:sp>
        <p:nvSpPr>
          <p:cNvPr id="695" name="Triangle"/>
          <p:cNvSpPr/>
          <p:nvPr/>
        </p:nvSpPr>
        <p:spPr>
          <a:xfrm>
            <a:off x="5964744" y="4366445"/>
            <a:ext cx="993071" cy="1505794"/>
          </a:xfrm>
          <a:prstGeom prst="triangle">
            <a:avLst/>
          </a:prstGeom>
          <a:solidFill>
            <a:srgbClr val="C81C26">
              <a:alpha val="10000"/>
            </a:srgbClr>
          </a:solidFill>
          <a:ln w="12700">
            <a:miter lim="400000"/>
          </a:ln>
        </p:spPr>
        <p:txBody>
          <a:bodyPr lIns="45718" tIns="45718" rIns="45718" bIns="45718" anchor="ctr"/>
          <a:lstStyle/>
          <a:p>
            <a:pPr>
              <a:defRPr>
                <a:latin typeface="+mn-lt"/>
                <a:ea typeface="+mn-ea"/>
                <a:cs typeface="+mn-cs"/>
                <a:sym typeface="Calibri"/>
              </a:defRPr>
            </a:pPr>
          </a:p>
        </p:txBody>
      </p:sp>
      <p:sp>
        <p:nvSpPr>
          <p:cNvPr id="696" name="Triangle"/>
          <p:cNvSpPr/>
          <p:nvPr/>
        </p:nvSpPr>
        <p:spPr>
          <a:xfrm>
            <a:off x="5285290" y="4189531"/>
            <a:ext cx="1020226" cy="1682707"/>
          </a:xfrm>
          <a:prstGeom prst="triangle">
            <a:avLst/>
          </a:prstGeom>
          <a:solidFill>
            <a:srgbClr val="3C4144">
              <a:alpha val="60000"/>
            </a:srgbClr>
          </a:solidFill>
          <a:ln w="12700">
            <a:miter lim="400000"/>
          </a:ln>
        </p:spPr>
        <p:txBody>
          <a:bodyPr lIns="45718" tIns="45718" rIns="45718" bIns="45718" anchor="ctr"/>
          <a:lstStyle/>
          <a:p>
            <a:pPr>
              <a:defRPr>
                <a:latin typeface="+mn-lt"/>
                <a:ea typeface="+mn-ea"/>
                <a:cs typeface="+mn-cs"/>
                <a:sym typeface="Calibri"/>
              </a:defRPr>
            </a:pPr>
          </a:p>
        </p:txBody>
      </p:sp>
      <p:sp>
        <p:nvSpPr>
          <p:cNvPr id="697" name="Line"/>
          <p:cNvSpPr/>
          <p:nvPr/>
        </p:nvSpPr>
        <p:spPr>
          <a:xfrm flipV="1">
            <a:off x="1860347" y="5872252"/>
            <a:ext cx="5562507" cy="7200"/>
          </a:xfrm>
          <a:prstGeom prst="line">
            <a:avLst/>
          </a:prstGeom>
          <a:ln w="22225">
            <a:solidFill>
              <a:srgbClr val="BABABA"/>
            </a:solidFill>
            <a:prstDash val="sysDot"/>
            <a:headEnd type="oval"/>
            <a:tailEnd type="oval"/>
          </a:ln>
        </p:spPr>
        <p:txBody>
          <a:bodyPr lIns="45718" tIns="45718" rIns="45718" bIns="45718"/>
          <a:lstStyle/>
          <a:p>
            <a:pPr/>
          </a:p>
        </p:txBody>
      </p:sp>
      <p:sp>
        <p:nvSpPr>
          <p:cNvPr id="698" name="Shape"/>
          <p:cNvSpPr/>
          <p:nvPr/>
        </p:nvSpPr>
        <p:spPr>
          <a:xfrm rot="8016416">
            <a:off x="2555626" y="3554170"/>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699" name="Shape"/>
          <p:cNvSpPr/>
          <p:nvPr/>
        </p:nvSpPr>
        <p:spPr>
          <a:xfrm rot="8016416">
            <a:off x="3283921" y="2692168"/>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00" name="Shape"/>
          <p:cNvSpPr/>
          <p:nvPr/>
        </p:nvSpPr>
        <p:spPr>
          <a:xfrm rot="8016416">
            <a:off x="4117754" y="2069224"/>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01" name="Shape"/>
          <p:cNvSpPr/>
          <p:nvPr/>
        </p:nvSpPr>
        <p:spPr>
          <a:xfrm rot="8016416">
            <a:off x="4822764" y="4179321"/>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02" name="Shape"/>
          <p:cNvSpPr/>
          <p:nvPr/>
        </p:nvSpPr>
        <p:spPr>
          <a:xfrm rot="8016416">
            <a:off x="5548901" y="3535820"/>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03" name="Shape"/>
          <p:cNvSpPr/>
          <p:nvPr/>
        </p:nvSpPr>
        <p:spPr>
          <a:xfrm rot="8016416">
            <a:off x="6209272" y="3719296"/>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04" name="50%"/>
          <p:cNvSpPr txBox="1"/>
          <p:nvPr/>
        </p:nvSpPr>
        <p:spPr>
          <a:xfrm>
            <a:off x="2541765" y="3580417"/>
            <a:ext cx="503034" cy="3067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05" name="70%"/>
          <p:cNvSpPr txBox="1"/>
          <p:nvPr/>
        </p:nvSpPr>
        <p:spPr>
          <a:xfrm>
            <a:off x="3277310" y="2717193"/>
            <a:ext cx="503034" cy="3067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70%</a:t>
            </a:r>
          </a:p>
        </p:txBody>
      </p:sp>
      <p:sp>
        <p:nvSpPr>
          <p:cNvPr id="706" name="50%"/>
          <p:cNvSpPr txBox="1"/>
          <p:nvPr/>
        </p:nvSpPr>
        <p:spPr>
          <a:xfrm>
            <a:off x="4112738" y="2096804"/>
            <a:ext cx="503034" cy="3067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07" name="50%"/>
          <p:cNvSpPr txBox="1"/>
          <p:nvPr/>
        </p:nvSpPr>
        <p:spPr>
          <a:xfrm>
            <a:off x="4819806" y="4201231"/>
            <a:ext cx="503034" cy="3067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08" name="50%"/>
          <p:cNvSpPr txBox="1"/>
          <p:nvPr/>
        </p:nvSpPr>
        <p:spPr>
          <a:xfrm>
            <a:off x="5543886" y="3560845"/>
            <a:ext cx="503034" cy="3067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09" name="50%"/>
          <p:cNvSpPr txBox="1"/>
          <p:nvPr/>
        </p:nvSpPr>
        <p:spPr>
          <a:xfrm>
            <a:off x="6194759" y="3749473"/>
            <a:ext cx="503034" cy="3067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10"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711" name="24"/>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24</a:t>
            </a:r>
          </a:p>
        </p:txBody>
      </p:sp>
      <p:sp>
        <p:nvSpPr>
          <p:cNvPr id="712"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713"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5"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716"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717" name="STATISTICS GRAPHICS"/>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STATISTICS GRAPHICS</a:t>
            </a:r>
          </a:p>
        </p:txBody>
      </p:sp>
      <p:grpSp>
        <p:nvGrpSpPr>
          <p:cNvPr id="720" name="Group"/>
          <p:cNvGrpSpPr/>
          <p:nvPr/>
        </p:nvGrpSpPr>
        <p:grpSpPr>
          <a:xfrm>
            <a:off x="2911723" y="4130309"/>
            <a:ext cx="573257" cy="1630459"/>
            <a:chOff x="0" y="0"/>
            <a:chExt cx="573256" cy="1630457"/>
          </a:xfrm>
        </p:grpSpPr>
        <p:sp>
          <p:nvSpPr>
            <p:cNvPr id="718" name="Shape"/>
            <p:cNvSpPr/>
            <p:nvPr/>
          </p:nvSpPr>
          <p:spPr>
            <a:xfrm rot="5400000">
              <a:off x="3170" y="1060372"/>
              <a:ext cx="570087" cy="5700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F8DDDF"/>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sp>
          <p:nvSpPr>
            <p:cNvPr id="719" name="Rectangle"/>
            <p:cNvSpPr/>
            <p:nvPr/>
          </p:nvSpPr>
          <p:spPr>
            <a:xfrm>
              <a:off x="-1" y="0"/>
              <a:ext cx="573256" cy="1067775"/>
            </a:xfrm>
            <a:prstGeom prst="rect">
              <a:avLst/>
            </a:prstGeom>
            <a:solidFill>
              <a:srgbClr val="F8DDDF"/>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sp>
        <p:nvSpPr>
          <p:cNvPr id="721" name="Shape"/>
          <p:cNvSpPr/>
          <p:nvPr/>
        </p:nvSpPr>
        <p:spPr>
          <a:xfrm rot="8016416">
            <a:off x="2152359" y="2184204"/>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22" name="50%"/>
          <p:cNvSpPr txBox="1"/>
          <p:nvPr/>
        </p:nvSpPr>
        <p:spPr>
          <a:xfrm>
            <a:off x="2138497" y="2210450"/>
            <a:ext cx="503034" cy="3067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23" name="Shape"/>
          <p:cNvSpPr/>
          <p:nvPr/>
        </p:nvSpPr>
        <p:spPr>
          <a:xfrm rot="8016416">
            <a:off x="2974613" y="3479466"/>
            <a:ext cx="475767"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24" name="50%"/>
          <p:cNvSpPr txBox="1"/>
          <p:nvPr/>
        </p:nvSpPr>
        <p:spPr>
          <a:xfrm>
            <a:off x="2960751" y="3505713"/>
            <a:ext cx="503034" cy="3067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25" name="Shape"/>
          <p:cNvSpPr/>
          <p:nvPr/>
        </p:nvSpPr>
        <p:spPr>
          <a:xfrm rot="8016416">
            <a:off x="3794207" y="2909382"/>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26" name="50%"/>
          <p:cNvSpPr txBox="1"/>
          <p:nvPr/>
        </p:nvSpPr>
        <p:spPr>
          <a:xfrm>
            <a:off x="3780344" y="2935628"/>
            <a:ext cx="503034" cy="3067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27" name="Shape"/>
          <p:cNvSpPr/>
          <p:nvPr/>
        </p:nvSpPr>
        <p:spPr>
          <a:xfrm rot="8016416">
            <a:off x="4637905" y="3539675"/>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28" name="50%"/>
          <p:cNvSpPr txBox="1"/>
          <p:nvPr/>
        </p:nvSpPr>
        <p:spPr>
          <a:xfrm>
            <a:off x="4624042" y="3565921"/>
            <a:ext cx="503034" cy="3067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29" name="Shape"/>
          <p:cNvSpPr/>
          <p:nvPr/>
        </p:nvSpPr>
        <p:spPr>
          <a:xfrm rot="8016416">
            <a:off x="5472233" y="2909380"/>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30" name="50%"/>
          <p:cNvSpPr txBox="1"/>
          <p:nvPr/>
        </p:nvSpPr>
        <p:spPr>
          <a:xfrm>
            <a:off x="5458371" y="2935627"/>
            <a:ext cx="503034" cy="3067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sp>
        <p:nvSpPr>
          <p:cNvPr id="731" name="Shape"/>
          <p:cNvSpPr/>
          <p:nvPr/>
        </p:nvSpPr>
        <p:spPr>
          <a:xfrm rot="8016416">
            <a:off x="6322922" y="3541941"/>
            <a:ext cx="475768" cy="475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ln w="15875">
            <a:solidFill>
              <a:srgbClr val="696969"/>
            </a:solidFill>
          </a:ln>
        </p:spPr>
        <p:txBody>
          <a:bodyPr lIns="45718" tIns="45718" rIns="45718" bIns="45718" anchor="ctr"/>
          <a:lstStyle/>
          <a:p>
            <a:pPr>
              <a:defRPr>
                <a:latin typeface="+mn-lt"/>
                <a:ea typeface="+mn-ea"/>
                <a:cs typeface="+mn-cs"/>
                <a:sym typeface="Calibri"/>
              </a:defRPr>
            </a:pPr>
          </a:p>
        </p:txBody>
      </p:sp>
      <p:sp>
        <p:nvSpPr>
          <p:cNvPr id="732" name="50%"/>
          <p:cNvSpPr txBox="1"/>
          <p:nvPr/>
        </p:nvSpPr>
        <p:spPr>
          <a:xfrm>
            <a:off x="6309061" y="3568188"/>
            <a:ext cx="503034" cy="3067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1800"/>
              </a:lnSpc>
              <a:defRPr sz="1200">
                <a:solidFill>
                  <a:srgbClr val="535353"/>
                </a:solidFill>
                <a:latin typeface="Lato Bold"/>
                <a:ea typeface="Lato Bold"/>
                <a:cs typeface="Lato Bold"/>
                <a:sym typeface="Lato Bold"/>
              </a:defRPr>
            </a:lvl1pPr>
          </a:lstStyle>
          <a:p>
            <a:pPr/>
            <a:r>
              <a:t>50%</a:t>
            </a:r>
          </a:p>
        </p:txBody>
      </p:sp>
      <p:grpSp>
        <p:nvGrpSpPr>
          <p:cNvPr id="735" name="Group"/>
          <p:cNvGrpSpPr/>
          <p:nvPr/>
        </p:nvGrpSpPr>
        <p:grpSpPr>
          <a:xfrm>
            <a:off x="2103951" y="2890066"/>
            <a:ext cx="572746" cy="2870703"/>
            <a:chOff x="-1" y="0"/>
            <a:chExt cx="572745" cy="2870701"/>
          </a:xfrm>
        </p:grpSpPr>
        <p:sp>
          <p:nvSpPr>
            <p:cNvPr id="733" name="Rectangle"/>
            <p:cNvSpPr/>
            <p:nvPr/>
          </p:nvSpPr>
          <p:spPr>
            <a:xfrm>
              <a:off x="1" y="-1"/>
              <a:ext cx="572744" cy="2301314"/>
            </a:xfrm>
            <a:prstGeom prst="rect">
              <a:avLst/>
            </a:prstGeom>
            <a:solidFill>
              <a:srgbClr val="B1B3B3"/>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sp>
          <p:nvSpPr>
            <p:cNvPr id="734" name="Shape"/>
            <p:cNvSpPr/>
            <p:nvPr/>
          </p:nvSpPr>
          <p:spPr>
            <a:xfrm rot="5400000">
              <a:off x="-1" y="2300614"/>
              <a:ext cx="570087" cy="570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B1B3B3"/>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grpSp>
        <p:nvGrpSpPr>
          <p:cNvPr id="738" name="Group"/>
          <p:cNvGrpSpPr/>
          <p:nvPr/>
        </p:nvGrpSpPr>
        <p:grpSpPr>
          <a:xfrm>
            <a:off x="3760534" y="3635593"/>
            <a:ext cx="570087" cy="2125173"/>
            <a:chOff x="0" y="0"/>
            <a:chExt cx="570086" cy="2125171"/>
          </a:xfrm>
        </p:grpSpPr>
        <p:sp>
          <p:nvSpPr>
            <p:cNvPr id="736" name="Rectangle"/>
            <p:cNvSpPr/>
            <p:nvPr/>
          </p:nvSpPr>
          <p:spPr>
            <a:xfrm>
              <a:off x="1" y="0"/>
              <a:ext cx="570085" cy="1555788"/>
            </a:xfrm>
            <a:prstGeom prst="rect">
              <a:avLst/>
            </a:prstGeom>
            <a:solidFill>
              <a:srgbClr val="C81C26"/>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sp>
          <p:nvSpPr>
            <p:cNvPr id="737" name="Shape"/>
            <p:cNvSpPr/>
            <p:nvPr/>
          </p:nvSpPr>
          <p:spPr>
            <a:xfrm rot="5400000">
              <a:off x="-1" y="1555085"/>
              <a:ext cx="570087" cy="570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C81C26"/>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grpSp>
        <p:nvGrpSpPr>
          <p:cNvPr id="741" name="Group"/>
          <p:cNvGrpSpPr/>
          <p:nvPr/>
        </p:nvGrpSpPr>
        <p:grpSpPr>
          <a:xfrm>
            <a:off x="4589498" y="4255284"/>
            <a:ext cx="570087" cy="1505482"/>
            <a:chOff x="0" y="0"/>
            <a:chExt cx="570086" cy="1505481"/>
          </a:xfrm>
        </p:grpSpPr>
        <p:sp>
          <p:nvSpPr>
            <p:cNvPr id="739" name="Rectangle"/>
            <p:cNvSpPr/>
            <p:nvPr/>
          </p:nvSpPr>
          <p:spPr>
            <a:xfrm>
              <a:off x="0" y="-1"/>
              <a:ext cx="569113" cy="936098"/>
            </a:xfrm>
            <a:prstGeom prst="rect">
              <a:avLst/>
            </a:prstGeom>
            <a:solidFill>
              <a:srgbClr val="E2E2E3"/>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sp>
          <p:nvSpPr>
            <p:cNvPr id="740" name="Shape"/>
            <p:cNvSpPr/>
            <p:nvPr/>
          </p:nvSpPr>
          <p:spPr>
            <a:xfrm rot="5400000">
              <a:off x="0" y="935395"/>
              <a:ext cx="570086" cy="570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E2E2E3"/>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grpSp>
        <p:nvGrpSpPr>
          <p:cNvPr id="744" name="Group"/>
          <p:cNvGrpSpPr/>
          <p:nvPr/>
        </p:nvGrpSpPr>
        <p:grpSpPr>
          <a:xfrm>
            <a:off x="5423826" y="3635593"/>
            <a:ext cx="570087" cy="2125173"/>
            <a:chOff x="0" y="0"/>
            <a:chExt cx="570086" cy="2125171"/>
          </a:xfrm>
        </p:grpSpPr>
        <p:sp>
          <p:nvSpPr>
            <p:cNvPr id="742" name="Rectangle"/>
            <p:cNvSpPr/>
            <p:nvPr/>
          </p:nvSpPr>
          <p:spPr>
            <a:xfrm>
              <a:off x="1" y="0"/>
              <a:ext cx="570085" cy="1562490"/>
            </a:xfrm>
            <a:prstGeom prst="rect">
              <a:avLst/>
            </a:prstGeom>
            <a:solidFill>
              <a:srgbClr val="3C4144"/>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sp>
          <p:nvSpPr>
            <p:cNvPr id="743" name="Shape"/>
            <p:cNvSpPr/>
            <p:nvPr/>
          </p:nvSpPr>
          <p:spPr>
            <a:xfrm rot="5400000">
              <a:off x="-1" y="1555085"/>
              <a:ext cx="570087" cy="570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3C4144"/>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grpSp>
        <p:nvGrpSpPr>
          <p:cNvPr id="747" name="Group"/>
          <p:cNvGrpSpPr/>
          <p:nvPr/>
        </p:nvGrpSpPr>
        <p:grpSpPr>
          <a:xfrm>
            <a:off x="6274514" y="4255284"/>
            <a:ext cx="570087" cy="1505482"/>
            <a:chOff x="0" y="0"/>
            <a:chExt cx="570086" cy="1505481"/>
          </a:xfrm>
        </p:grpSpPr>
        <p:sp>
          <p:nvSpPr>
            <p:cNvPr id="745" name="Rectangle"/>
            <p:cNvSpPr/>
            <p:nvPr/>
          </p:nvSpPr>
          <p:spPr>
            <a:xfrm>
              <a:off x="-1" y="-1"/>
              <a:ext cx="570087" cy="936098"/>
            </a:xfrm>
            <a:prstGeom prst="rect">
              <a:avLst/>
            </a:prstGeom>
            <a:solidFill>
              <a:srgbClr val="E9A4A9"/>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sp>
          <p:nvSpPr>
            <p:cNvPr id="746" name="Shape"/>
            <p:cNvSpPr/>
            <p:nvPr/>
          </p:nvSpPr>
          <p:spPr>
            <a:xfrm rot="5400000">
              <a:off x="-1" y="935395"/>
              <a:ext cx="570087" cy="570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E9A4A9"/>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p>
          </p:txBody>
        </p:sp>
      </p:grpSp>
      <p:sp>
        <p:nvSpPr>
          <p:cNvPr id="748" name="Line"/>
          <p:cNvSpPr/>
          <p:nvPr/>
        </p:nvSpPr>
        <p:spPr>
          <a:xfrm flipV="1">
            <a:off x="1679748" y="5190869"/>
            <a:ext cx="5582096" cy="7200"/>
          </a:xfrm>
          <a:prstGeom prst="line">
            <a:avLst/>
          </a:prstGeom>
          <a:ln w="22225">
            <a:solidFill>
              <a:srgbClr val="BABABA"/>
            </a:solidFill>
            <a:prstDash val="sysDot"/>
            <a:headEnd type="oval"/>
            <a:tailEnd type="oval"/>
          </a:ln>
        </p:spPr>
        <p:txBody>
          <a:bodyPr lIns="45718" tIns="45718" rIns="45718" bIns="45718"/>
          <a:lstStyle/>
          <a:p>
            <a:pPr/>
          </a:p>
        </p:txBody>
      </p:sp>
      <p:sp>
        <p:nvSpPr>
          <p:cNvPr id="749" name="Shape"/>
          <p:cNvSpPr/>
          <p:nvPr/>
        </p:nvSpPr>
        <p:spPr>
          <a:xfrm rot="935711">
            <a:off x="2283080" y="5373599"/>
            <a:ext cx="211830" cy="21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72" y="0"/>
                </a:moveTo>
                <a:lnTo>
                  <a:pt x="12860" y="6080"/>
                </a:lnTo>
                <a:lnTo>
                  <a:pt x="11050" y="6797"/>
                </a:lnTo>
                <a:lnTo>
                  <a:pt x="16577" y="12007"/>
                </a:lnTo>
                <a:lnTo>
                  <a:pt x="14767" y="12877"/>
                </a:lnTo>
                <a:lnTo>
                  <a:pt x="21600" y="21600"/>
                </a:lnTo>
                <a:lnTo>
                  <a:pt x="10012" y="14915"/>
                </a:lnTo>
                <a:lnTo>
                  <a:pt x="12222" y="13987"/>
                </a:lnTo>
                <a:lnTo>
                  <a:pt x="5022" y="9705"/>
                </a:lnTo>
                <a:lnTo>
                  <a:pt x="7602" y="8382"/>
                </a:lnTo>
                <a:lnTo>
                  <a:pt x="0" y="3890"/>
                </a:lnTo>
                <a:close/>
              </a:path>
            </a:pathLst>
          </a:cu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750" name="Shape"/>
          <p:cNvSpPr/>
          <p:nvPr/>
        </p:nvSpPr>
        <p:spPr>
          <a:xfrm rot="18892029">
            <a:off x="3956208" y="5413253"/>
            <a:ext cx="178646" cy="178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751" name="Shape"/>
          <p:cNvSpPr/>
          <p:nvPr/>
        </p:nvSpPr>
        <p:spPr>
          <a:xfrm>
            <a:off x="3082565" y="5363638"/>
            <a:ext cx="231569" cy="2315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12350"/>
                </a:lnTo>
                <a:lnTo>
                  <a:pt x="17242" y="9250"/>
                </a:lnTo>
                <a:close/>
                <a:moveTo>
                  <a:pt x="18436" y="3163"/>
                </a:moveTo>
                <a:lnTo>
                  <a:pt x="16451" y="7341"/>
                </a:lnTo>
                <a:lnTo>
                  <a:pt x="14259" y="5149"/>
                </a:lnTo>
                <a:close/>
                <a:moveTo>
                  <a:pt x="10800" y="0"/>
                </a:moveTo>
                <a:lnTo>
                  <a:pt x="12350" y="4358"/>
                </a:lnTo>
                <a:lnTo>
                  <a:pt x="9250" y="4358"/>
                </a:lnTo>
                <a:close/>
                <a:moveTo>
                  <a:pt x="3163" y="3163"/>
                </a:moveTo>
                <a:lnTo>
                  <a:pt x="7341" y="5149"/>
                </a:lnTo>
                <a:lnTo>
                  <a:pt x="5149" y="7341"/>
                </a:lnTo>
                <a:close/>
                <a:moveTo>
                  <a:pt x="0" y="10800"/>
                </a:moveTo>
                <a:lnTo>
                  <a:pt x="4358" y="9250"/>
                </a:lnTo>
                <a:lnTo>
                  <a:pt x="4358" y="12350"/>
                </a:lnTo>
                <a:close/>
                <a:moveTo>
                  <a:pt x="3163" y="18436"/>
                </a:moveTo>
                <a:lnTo>
                  <a:pt x="5149" y="14259"/>
                </a:lnTo>
                <a:lnTo>
                  <a:pt x="7341" y="16451"/>
                </a:lnTo>
                <a:close/>
                <a:moveTo>
                  <a:pt x="10800" y="21600"/>
                </a:moveTo>
                <a:lnTo>
                  <a:pt x="9250" y="17242"/>
                </a:lnTo>
                <a:lnTo>
                  <a:pt x="12350" y="17242"/>
                </a:lnTo>
                <a:close/>
                <a:moveTo>
                  <a:pt x="18436" y="18436"/>
                </a:moveTo>
                <a:lnTo>
                  <a:pt x="14259" y="16451"/>
                </a:lnTo>
                <a:lnTo>
                  <a:pt x="16451" y="14259"/>
                </a:lnTo>
                <a:close/>
                <a:moveTo>
                  <a:pt x="5400" y="10800"/>
                </a:moveTo>
                <a:cubicBezTo>
                  <a:pt x="5400" y="7818"/>
                  <a:pt x="7818" y="5400"/>
                  <a:pt x="10800" y="5400"/>
                </a:cubicBezTo>
                <a:cubicBezTo>
                  <a:pt x="13782" y="5400"/>
                  <a:pt x="16200" y="7818"/>
                  <a:pt x="16200" y="10800"/>
                </a:cubicBezTo>
                <a:cubicBezTo>
                  <a:pt x="16200" y="13782"/>
                  <a:pt x="13782" y="16200"/>
                  <a:pt x="10800" y="16200"/>
                </a:cubicBezTo>
                <a:cubicBezTo>
                  <a:pt x="7818" y="16200"/>
                  <a:pt x="5400" y="13782"/>
                  <a:pt x="5400" y="10800"/>
                </a:cubicBezTo>
                <a:close/>
              </a:path>
            </a:pathLst>
          </a:cu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752" name="Shape"/>
          <p:cNvSpPr/>
          <p:nvPr/>
        </p:nvSpPr>
        <p:spPr>
          <a:xfrm rot="18892029">
            <a:off x="5619500" y="5421165"/>
            <a:ext cx="178646" cy="178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447"/>
                </a:moveTo>
                <a:cubicBezTo>
                  <a:pt x="0" y="7391"/>
                  <a:pt x="4098" y="3293"/>
                  <a:pt x="9153" y="3293"/>
                </a:cubicBezTo>
                <a:cubicBezTo>
                  <a:pt x="13302" y="3293"/>
                  <a:pt x="17451" y="2195"/>
                  <a:pt x="21600" y="0"/>
                </a:cubicBezTo>
                <a:cubicBezTo>
                  <a:pt x="19405" y="4149"/>
                  <a:pt x="18307" y="8298"/>
                  <a:pt x="18307" y="12447"/>
                </a:cubicBezTo>
                <a:cubicBezTo>
                  <a:pt x="18307" y="17502"/>
                  <a:pt x="14209" y="21600"/>
                  <a:pt x="9153" y="21600"/>
                </a:cubicBezTo>
                <a:cubicBezTo>
                  <a:pt x="4098" y="21600"/>
                  <a:pt x="0" y="17502"/>
                  <a:pt x="0" y="12447"/>
                </a:cubicBezTo>
                <a:close/>
              </a:path>
            </a:pathLst>
          </a:cu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753" name="Shape"/>
          <p:cNvSpPr/>
          <p:nvPr/>
        </p:nvSpPr>
        <p:spPr>
          <a:xfrm>
            <a:off x="6443774" y="5359937"/>
            <a:ext cx="231569" cy="2315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242" y="12350"/>
                </a:lnTo>
                <a:lnTo>
                  <a:pt x="17242" y="9250"/>
                </a:lnTo>
                <a:close/>
                <a:moveTo>
                  <a:pt x="18436" y="3163"/>
                </a:moveTo>
                <a:lnTo>
                  <a:pt x="16451" y="7341"/>
                </a:lnTo>
                <a:lnTo>
                  <a:pt x="14259" y="5149"/>
                </a:lnTo>
                <a:close/>
                <a:moveTo>
                  <a:pt x="10800" y="0"/>
                </a:moveTo>
                <a:lnTo>
                  <a:pt x="12350" y="4358"/>
                </a:lnTo>
                <a:lnTo>
                  <a:pt x="9250" y="4358"/>
                </a:lnTo>
                <a:close/>
                <a:moveTo>
                  <a:pt x="3163" y="3163"/>
                </a:moveTo>
                <a:lnTo>
                  <a:pt x="7341" y="5149"/>
                </a:lnTo>
                <a:lnTo>
                  <a:pt x="5149" y="7341"/>
                </a:lnTo>
                <a:close/>
                <a:moveTo>
                  <a:pt x="0" y="10800"/>
                </a:moveTo>
                <a:lnTo>
                  <a:pt x="4358" y="9250"/>
                </a:lnTo>
                <a:lnTo>
                  <a:pt x="4358" y="12350"/>
                </a:lnTo>
                <a:close/>
                <a:moveTo>
                  <a:pt x="3163" y="18436"/>
                </a:moveTo>
                <a:lnTo>
                  <a:pt x="5149" y="14259"/>
                </a:lnTo>
                <a:lnTo>
                  <a:pt x="7341" y="16451"/>
                </a:lnTo>
                <a:close/>
                <a:moveTo>
                  <a:pt x="10800" y="21600"/>
                </a:moveTo>
                <a:lnTo>
                  <a:pt x="9250" y="17242"/>
                </a:lnTo>
                <a:lnTo>
                  <a:pt x="12350" y="17242"/>
                </a:lnTo>
                <a:close/>
                <a:moveTo>
                  <a:pt x="18436" y="18436"/>
                </a:moveTo>
                <a:lnTo>
                  <a:pt x="14259" y="16451"/>
                </a:lnTo>
                <a:lnTo>
                  <a:pt x="16451" y="14259"/>
                </a:lnTo>
                <a:close/>
                <a:moveTo>
                  <a:pt x="5400" y="10800"/>
                </a:moveTo>
                <a:cubicBezTo>
                  <a:pt x="5400" y="7818"/>
                  <a:pt x="7818" y="5400"/>
                  <a:pt x="10800" y="5400"/>
                </a:cubicBezTo>
                <a:cubicBezTo>
                  <a:pt x="13782" y="5400"/>
                  <a:pt x="16200" y="7818"/>
                  <a:pt x="16200" y="10800"/>
                </a:cubicBezTo>
                <a:cubicBezTo>
                  <a:pt x="16200" y="13782"/>
                  <a:pt x="13782" y="16200"/>
                  <a:pt x="10800" y="16200"/>
                </a:cubicBezTo>
                <a:cubicBezTo>
                  <a:pt x="7818" y="16200"/>
                  <a:pt x="5400" y="13782"/>
                  <a:pt x="5400" y="10800"/>
                </a:cubicBezTo>
                <a:close/>
              </a:path>
            </a:pathLst>
          </a:cu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754" name="Shape"/>
          <p:cNvSpPr/>
          <p:nvPr/>
        </p:nvSpPr>
        <p:spPr>
          <a:xfrm rot="935711">
            <a:off x="4768138" y="5392492"/>
            <a:ext cx="211830" cy="21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72" y="0"/>
                </a:moveTo>
                <a:lnTo>
                  <a:pt x="12860" y="6080"/>
                </a:lnTo>
                <a:lnTo>
                  <a:pt x="11050" y="6797"/>
                </a:lnTo>
                <a:lnTo>
                  <a:pt x="16577" y="12007"/>
                </a:lnTo>
                <a:lnTo>
                  <a:pt x="14767" y="12877"/>
                </a:lnTo>
                <a:lnTo>
                  <a:pt x="21600" y="21600"/>
                </a:lnTo>
                <a:lnTo>
                  <a:pt x="10012" y="14915"/>
                </a:lnTo>
                <a:lnTo>
                  <a:pt x="12222" y="13987"/>
                </a:lnTo>
                <a:lnTo>
                  <a:pt x="5022" y="9705"/>
                </a:lnTo>
                <a:lnTo>
                  <a:pt x="7602" y="8382"/>
                </a:lnTo>
                <a:lnTo>
                  <a:pt x="0" y="3890"/>
                </a:lnTo>
                <a:close/>
              </a:path>
            </a:pathLst>
          </a:custGeom>
          <a:solidFill>
            <a:srgbClr val="FFFFFF"/>
          </a:solidFill>
          <a:ln w="12700">
            <a:miter lim="400000"/>
          </a:ln>
        </p:spPr>
        <p:txBody>
          <a:bodyPr lIns="45718" tIns="45718" rIns="45718" bIns="45718" anchor="ctr"/>
          <a:lstStyle/>
          <a:p>
            <a:pPr>
              <a:defRPr>
                <a:latin typeface="+mn-lt"/>
                <a:ea typeface="+mn-ea"/>
                <a:cs typeface="+mn-cs"/>
                <a:sym typeface="Calibri"/>
              </a:defRPr>
            </a:pPr>
          </a:p>
        </p:txBody>
      </p:sp>
      <p:sp>
        <p:nvSpPr>
          <p:cNvPr id="755"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756" name="25"/>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25</a:t>
            </a:r>
          </a:p>
        </p:txBody>
      </p:sp>
      <p:sp>
        <p:nvSpPr>
          <p:cNvPr id="757"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758"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0" name="Square"/>
          <p:cNvSpPr/>
          <p:nvPr/>
        </p:nvSpPr>
        <p:spPr>
          <a:xfrm>
            <a:off x="6152400" y="3434610"/>
            <a:ext cx="540002" cy="540002"/>
          </a:xfrm>
          <a:prstGeom prst="rect">
            <a:avLst/>
          </a:prstGeom>
          <a:solidFill>
            <a:srgbClr val="C81C26"/>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61" name="Square"/>
          <p:cNvSpPr/>
          <p:nvPr/>
        </p:nvSpPr>
        <p:spPr>
          <a:xfrm>
            <a:off x="6152400" y="3974610"/>
            <a:ext cx="540002" cy="540002"/>
          </a:xfrm>
          <a:prstGeom prst="rect">
            <a:avLst/>
          </a:prstGeom>
          <a:solidFill>
            <a:srgbClr val="C81C26">
              <a:alpha val="40000"/>
            </a:srgbClr>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62" name="Square"/>
          <p:cNvSpPr/>
          <p:nvPr/>
        </p:nvSpPr>
        <p:spPr>
          <a:xfrm>
            <a:off x="6152400" y="4514610"/>
            <a:ext cx="540002" cy="540002"/>
          </a:xfrm>
          <a:prstGeom prst="rect">
            <a:avLst/>
          </a:prstGeom>
          <a:solidFill>
            <a:srgbClr val="C81C26">
              <a:alpha val="15000"/>
            </a:srgbClr>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63"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764" name="Rectangle"/>
          <p:cNvSpPr/>
          <p:nvPr/>
        </p:nvSpPr>
        <p:spPr>
          <a:xfrm>
            <a:off x="3636000" y="-36002"/>
            <a:ext cx="5544002" cy="144002"/>
          </a:xfrm>
          <a:prstGeom prst="rect">
            <a:avLst/>
          </a:prstGeom>
          <a:solidFill>
            <a:srgbClr val="393E40"/>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765" name="GENERAL COLOUR GUIDELINE"/>
          <p:cNvSpPr txBox="1"/>
          <p:nvPr/>
        </p:nvSpPr>
        <p:spPr>
          <a:xfrm>
            <a:off x="762000" y="1328400"/>
            <a:ext cx="7010400"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GENERAL COLOUR GUIDELINE</a:t>
            </a:r>
          </a:p>
        </p:txBody>
      </p:sp>
      <p:sp>
        <p:nvSpPr>
          <p:cNvPr id="766" name="Make sure you use the colours from this palette. Avoid very high contrast against faint colours. Rarely use black unless something needs to be highlighted explicitly."/>
          <p:cNvSpPr txBox="1"/>
          <p:nvPr/>
        </p:nvSpPr>
        <p:spPr>
          <a:xfrm>
            <a:off x="762000" y="2030398"/>
            <a:ext cx="6781800" cy="4493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800"/>
              </a:lnSpc>
              <a:defRPr sz="1400">
                <a:solidFill>
                  <a:srgbClr val="696969"/>
                </a:solidFill>
                <a:latin typeface="Lato Regular"/>
                <a:ea typeface="Lato Regular"/>
                <a:cs typeface="Lato Regular"/>
                <a:sym typeface="Lato Regular"/>
              </a:defRPr>
            </a:lvl1pPr>
          </a:lstStyle>
          <a:p>
            <a:pPr/>
            <a:r>
              <a:t>Make sure you use the colours from this palette. Avoid very high contrast against faint colours. Rarely use black unless something needs to be highlighted explicitly.</a:t>
            </a:r>
          </a:p>
        </p:txBody>
      </p:sp>
      <p:sp>
        <p:nvSpPr>
          <p:cNvPr id="767" name="COLOURS…"/>
          <p:cNvSpPr txBox="1"/>
          <p:nvPr/>
        </p:nvSpPr>
        <p:spPr>
          <a:xfrm>
            <a:off x="762000" y="3266244"/>
            <a:ext cx="4648200" cy="1160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200000"/>
              </a:lnSpc>
              <a:defRPr sz="1600">
                <a:solidFill>
                  <a:srgbClr val="696969"/>
                </a:solidFill>
                <a:latin typeface="Lato Regular"/>
                <a:ea typeface="Lato Regular"/>
                <a:cs typeface="Lato Regular"/>
                <a:sym typeface="Lato Regular"/>
              </a:defRPr>
            </a:pPr>
            <a:r>
              <a:t>COLOURS</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There are many colours available</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Use then judiciously</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Do not use too many colours on the same page</a:t>
            </a:r>
          </a:p>
        </p:txBody>
      </p:sp>
      <p:sp>
        <p:nvSpPr>
          <p:cNvPr id="768" name="SUB HEADER WITH LONGER LINE…"/>
          <p:cNvSpPr txBox="1"/>
          <p:nvPr/>
        </p:nvSpPr>
        <p:spPr>
          <a:xfrm>
            <a:off x="762000" y="4572000"/>
            <a:ext cx="5334000" cy="9319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200000"/>
              </a:lnSpc>
              <a:defRPr sz="1600">
                <a:solidFill>
                  <a:srgbClr val="696969"/>
                </a:solidFill>
                <a:latin typeface="Lato Regular"/>
                <a:ea typeface="Lato Regular"/>
                <a:cs typeface="Lato Regular"/>
                <a:sym typeface="Lato Regular"/>
              </a:defRPr>
            </a:pPr>
            <a:r>
              <a:t>SUB HEADER WITH LONGER LINE</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Always keep these twelve squares as samples for your use</a:t>
            </a:r>
          </a:p>
          <a:p>
            <a:pPr marL="92075" indent="-92075">
              <a:lnSpc>
                <a:spcPts val="1800"/>
              </a:lnSpc>
              <a:buSzPct val="100000"/>
              <a:buFont typeface="Arial"/>
              <a:buChar char="•"/>
              <a:defRPr sz="1400">
                <a:solidFill>
                  <a:srgbClr val="696969"/>
                </a:solidFill>
                <a:latin typeface="Lato Regular"/>
                <a:ea typeface="Lato Regular"/>
                <a:cs typeface="Lato Regular"/>
                <a:sym typeface="Lato Regular"/>
              </a:defRPr>
            </a:pPr>
            <a:r>
              <a:t>Use the contrasting colours sparingly</a:t>
            </a:r>
          </a:p>
        </p:txBody>
      </p:sp>
      <p:sp>
        <p:nvSpPr>
          <p:cNvPr id="769" name="Square"/>
          <p:cNvSpPr/>
          <p:nvPr/>
        </p:nvSpPr>
        <p:spPr>
          <a:xfrm>
            <a:off x="7917701" y="3434610"/>
            <a:ext cx="540002" cy="540002"/>
          </a:xfrm>
          <a:prstGeom prst="rect">
            <a:avLst/>
          </a:prstGeom>
          <a:solidFill>
            <a:srgbClr val="FF2600"/>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0" name="Square"/>
          <p:cNvSpPr/>
          <p:nvPr/>
        </p:nvSpPr>
        <p:spPr>
          <a:xfrm>
            <a:off x="6692400" y="3434610"/>
            <a:ext cx="540002" cy="540002"/>
          </a:xfrm>
          <a:prstGeom prst="rect">
            <a:avLst/>
          </a:prstGeom>
          <a:solidFill>
            <a:srgbClr val="3C4144"/>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1" name="Square"/>
          <p:cNvSpPr/>
          <p:nvPr/>
        </p:nvSpPr>
        <p:spPr>
          <a:xfrm>
            <a:off x="7232398" y="3434610"/>
            <a:ext cx="540002" cy="540002"/>
          </a:xfrm>
          <a:prstGeom prst="rect">
            <a:avLst/>
          </a:prstGeom>
          <a:solidFill>
            <a:srgbClr val="FFE738"/>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2" name="Square"/>
          <p:cNvSpPr/>
          <p:nvPr/>
        </p:nvSpPr>
        <p:spPr>
          <a:xfrm>
            <a:off x="7917701" y="3974610"/>
            <a:ext cx="540002" cy="540002"/>
          </a:xfrm>
          <a:prstGeom prst="rect">
            <a:avLst/>
          </a:prstGeom>
          <a:solidFill>
            <a:srgbClr val="FF2700">
              <a:alpha val="40000"/>
            </a:srgbClr>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3" name="Square"/>
          <p:cNvSpPr/>
          <p:nvPr/>
        </p:nvSpPr>
        <p:spPr>
          <a:xfrm>
            <a:off x="6692400" y="3974610"/>
            <a:ext cx="540002" cy="540002"/>
          </a:xfrm>
          <a:prstGeom prst="rect">
            <a:avLst/>
          </a:prstGeom>
          <a:solidFill>
            <a:srgbClr val="3C4144">
              <a:alpha val="40000"/>
            </a:srgbClr>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4" name="Square"/>
          <p:cNvSpPr/>
          <p:nvPr/>
        </p:nvSpPr>
        <p:spPr>
          <a:xfrm>
            <a:off x="7232398" y="3974610"/>
            <a:ext cx="540002" cy="540002"/>
          </a:xfrm>
          <a:prstGeom prst="rect">
            <a:avLst/>
          </a:prstGeom>
          <a:solidFill>
            <a:srgbClr val="FFE737">
              <a:alpha val="40000"/>
            </a:srgbClr>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5" name="Square"/>
          <p:cNvSpPr/>
          <p:nvPr/>
        </p:nvSpPr>
        <p:spPr>
          <a:xfrm>
            <a:off x="7917701" y="4514610"/>
            <a:ext cx="540002" cy="540002"/>
          </a:xfrm>
          <a:prstGeom prst="rect">
            <a:avLst/>
          </a:prstGeom>
          <a:solidFill>
            <a:srgbClr val="FF2700">
              <a:alpha val="15000"/>
            </a:srgbClr>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6" name="Square"/>
          <p:cNvSpPr/>
          <p:nvPr/>
        </p:nvSpPr>
        <p:spPr>
          <a:xfrm>
            <a:off x="6692400" y="4514610"/>
            <a:ext cx="540002" cy="540002"/>
          </a:xfrm>
          <a:prstGeom prst="rect">
            <a:avLst/>
          </a:prstGeom>
          <a:solidFill>
            <a:srgbClr val="3C4144">
              <a:alpha val="15000"/>
            </a:srgbClr>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7" name="Square"/>
          <p:cNvSpPr/>
          <p:nvPr/>
        </p:nvSpPr>
        <p:spPr>
          <a:xfrm>
            <a:off x="7232398" y="4514610"/>
            <a:ext cx="540002" cy="540002"/>
          </a:xfrm>
          <a:prstGeom prst="rect">
            <a:avLst/>
          </a:prstGeom>
          <a:solidFill>
            <a:srgbClr val="FFE737">
              <a:alpha val="15000"/>
            </a:srgbClr>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8" name="Square"/>
          <p:cNvSpPr/>
          <p:nvPr/>
        </p:nvSpPr>
        <p:spPr>
          <a:xfrm>
            <a:off x="6152400" y="5207010"/>
            <a:ext cx="540002" cy="540002"/>
          </a:xfrm>
          <a:prstGeom prst="rect">
            <a:avLst/>
          </a:prstGeom>
          <a:solidFill>
            <a:srgbClr val="46D8B0"/>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79" name="Square"/>
          <p:cNvSpPr/>
          <p:nvPr/>
        </p:nvSpPr>
        <p:spPr>
          <a:xfrm>
            <a:off x="6692400" y="5207010"/>
            <a:ext cx="540002" cy="540002"/>
          </a:xfrm>
          <a:prstGeom prst="rect">
            <a:avLst/>
          </a:prstGeom>
          <a:solidFill>
            <a:srgbClr val="509FE6"/>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80" name="Square"/>
          <p:cNvSpPr/>
          <p:nvPr/>
        </p:nvSpPr>
        <p:spPr>
          <a:xfrm>
            <a:off x="7232398" y="5207010"/>
            <a:ext cx="540002" cy="540002"/>
          </a:xfrm>
          <a:prstGeom prst="rect">
            <a:avLst/>
          </a:prstGeom>
          <a:solidFill>
            <a:srgbClr val="F2F2F2"/>
          </a:solidFill>
          <a:ln w="12700">
            <a:miter lim="400000"/>
          </a:ln>
        </p:spPr>
        <p:txBody>
          <a:bodyPr lIns="45718" tIns="45718" rIns="45718" bIns="45718" anchor="ctr"/>
          <a:lstStyle/>
          <a:p>
            <a:pPr algn="ctr" defTabSz="584200">
              <a:defRPr sz="2400">
                <a:solidFill>
                  <a:srgbClr val="FFFFFF"/>
                </a:solidFill>
                <a:latin typeface="+mn-lt"/>
                <a:ea typeface="+mn-ea"/>
                <a:cs typeface="+mn-cs"/>
                <a:sym typeface="Calibri"/>
              </a:defRPr>
            </a:pPr>
          </a:p>
        </p:txBody>
      </p:sp>
      <p:sp>
        <p:nvSpPr>
          <p:cNvPr id="781"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782" name="26"/>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26</a:t>
            </a:r>
          </a:p>
        </p:txBody>
      </p:sp>
      <p:sp>
        <p:nvSpPr>
          <p:cNvPr id="783"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784"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86" name="Table"/>
          <p:cNvGraphicFramePr/>
          <p:nvPr/>
        </p:nvGraphicFramePr>
        <p:xfrm>
          <a:off x="762000" y="1524000"/>
          <a:ext cx="7162800" cy="363011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998663"/>
                <a:gridCol w="1223072"/>
                <a:gridCol w="2335758"/>
                <a:gridCol w="1605307"/>
              </a:tblGrid>
              <a:tr h="304800">
                <a:tc>
                  <a:txBody>
                    <a:bodyPr/>
                    <a:lstStyle/>
                    <a:p>
                      <a:pPr defTabSz="914400">
                        <a:defRPr b="0">
                          <a:solidFill>
                            <a:srgbClr val="000000"/>
                          </a:solidFill>
                        </a:defRPr>
                      </a:pPr>
                      <a:r>
                        <a:rPr sz="1200">
                          <a:solidFill>
                            <a:srgbClr val="696969"/>
                          </a:solidFill>
                          <a:latin typeface="Lato Regular"/>
                          <a:ea typeface="Lato Regular"/>
                          <a:cs typeface="Lato Regular"/>
                          <a:sym typeface="Lato Regular"/>
                        </a:rPr>
                        <a:t>TOWER</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solidFill>
                      <a:srgbClr val="F8DDDF"/>
                    </a:solidFill>
                  </a:tcPr>
                </a:tc>
                <a:tc>
                  <a:txBody>
                    <a:bodyPr/>
                    <a:lstStyle/>
                    <a:p>
                      <a:pPr defTabSz="914400">
                        <a:defRPr b="0">
                          <a:solidFill>
                            <a:srgbClr val="000000"/>
                          </a:solidFill>
                        </a:defRPr>
                      </a:pPr>
                      <a:r>
                        <a:rPr sz="1200">
                          <a:solidFill>
                            <a:srgbClr val="696969"/>
                          </a:solidFill>
                          <a:latin typeface="Lato Regular"/>
                          <a:ea typeface="Lato Regular"/>
                          <a:cs typeface="Lato Regular"/>
                          <a:sym typeface="Lato Regular"/>
                        </a:rPr>
                        <a:t>LOCATION</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solidFill>
                      <a:srgbClr val="F8DDDF"/>
                    </a:solidFill>
                  </a:tcPr>
                </a:tc>
                <a:tc>
                  <a:txBody>
                    <a:bodyPr/>
                    <a:lstStyle/>
                    <a:p>
                      <a:pPr defTabSz="914400">
                        <a:defRPr b="0">
                          <a:solidFill>
                            <a:srgbClr val="000000"/>
                          </a:solidFill>
                        </a:defRPr>
                      </a:pPr>
                      <a:r>
                        <a:rPr sz="1200">
                          <a:solidFill>
                            <a:srgbClr val="696969"/>
                          </a:solidFill>
                          <a:latin typeface="Lato Regular"/>
                          <a:ea typeface="Lato Regular"/>
                          <a:cs typeface="Lato Regular"/>
                          <a:sym typeface="Lato Regular"/>
                        </a:rPr>
                        <a:t>REMARKS</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solidFill>
                      <a:srgbClr val="F8DDDF"/>
                    </a:solidFill>
                  </a:tcPr>
                </a:tc>
                <a:tc>
                  <a:txBody>
                    <a:bodyPr/>
                    <a:lstStyle/>
                    <a:p>
                      <a:pPr defTabSz="914400">
                        <a:defRPr b="0">
                          <a:solidFill>
                            <a:srgbClr val="000000"/>
                          </a:solidFill>
                        </a:defRPr>
                      </a:pPr>
                      <a:r>
                        <a:rPr sz="1200">
                          <a:solidFill>
                            <a:srgbClr val="696969"/>
                          </a:solidFill>
                          <a:latin typeface="Lato Regular"/>
                          <a:ea typeface="Lato Regular"/>
                          <a:cs typeface="Lato Regular"/>
                          <a:sym typeface="Lato Regular"/>
                        </a:rPr>
                        <a:t>PERIOD</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solidFill>
                      <a:srgbClr val="F8DDDF"/>
                    </a:solidFill>
                  </a:tcPr>
                </a:tc>
              </a:tr>
              <a:tr h="1829650">
                <a:tc>
                  <a:txBody>
                    <a:bodyPr/>
                    <a:lstStyle/>
                    <a:p>
                      <a:pPr defTabSz="914400"/>
                      <a:r>
                        <a:rPr sz="1200">
                          <a:solidFill>
                            <a:srgbClr val="696969"/>
                          </a:solidFill>
                          <a:latin typeface="Lato Regular"/>
                          <a:ea typeface="Lato Regular"/>
                          <a:cs typeface="Lato Regular"/>
                          <a:sym typeface="Lato Regular"/>
                        </a:rPr>
                        <a:t>Airtel Tower</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Chitradurga</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Good Annual revenue generation possibility by aligning with their water suppliers on the ground</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2 Years</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r>
              <a:tr h="973945">
                <a:tc>
                  <a:txBody>
                    <a:bodyPr/>
                    <a:lstStyle/>
                    <a:p>
                      <a:pPr defTabSz="914400"/>
                      <a:r>
                        <a:rPr sz="1200">
                          <a:solidFill>
                            <a:srgbClr val="696969"/>
                          </a:solidFill>
                          <a:latin typeface="Lato Regular"/>
                          <a:ea typeface="Lato Regular"/>
                          <a:cs typeface="Lato Regular"/>
                          <a:sym typeface="Lato Regular"/>
                        </a:rPr>
                        <a:t>Vodafone</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Mumbai</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Wait and watch</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1 Year</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r>
              <a:tr h="260857">
                <a:tc>
                  <a:txBody>
                    <a:bodyPr/>
                    <a:lstStyle/>
                    <a:p>
                      <a:pPr defTabSz="914400"/>
                      <a:r>
                        <a:rPr sz="1200">
                          <a:solidFill>
                            <a:srgbClr val="696969"/>
                          </a:solidFill>
                          <a:latin typeface="Lato Regular"/>
                          <a:ea typeface="Lato Regular"/>
                          <a:cs typeface="Lato Regular"/>
                          <a:sym typeface="Lato Regular"/>
                        </a:rPr>
                        <a:t>Idea</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Pune</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Owned and run by us</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3 Years</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r>
              <a:tr h="260857">
                <a:tc>
                  <a:txBody>
                    <a:bodyPr/>
                    <a:lstStyle/>
                    <a:p>
                      <a:pPr defTabSz="914400"/>
                      <a:r>
                        <a:rPr sz="1200">
                          <a:solidFill>
                            <a:srgbClr val="696969"/>
                          </a:solidFill>
                          <a:latin typeface="Lato Regular"/>
                          <a:ea typeface="Lato Regular"/>
                          <a:cs typeface="Lato Regular"/>
                          <a:sym typeface="Lato Regular"/>
                        </a:rPr>
                        <a:t>Docomo</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Bangalore</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No action</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c>
                  <a:txBody>
                    <a:bodyPr/>
                    <a:lstStyle/>
                    <a:p>
                      <a:pPr defTabSz="914400"/>
                      <a:r>
                        <a:rPr sz="1200">
                          <a:solidFill>
                            <a:srgbClr val="696969"/>
                          </a:solidFill>
                          <a:latin typeface="Lato Regular"/>
                          <a:ea typeface="Lato Regular"/>
                          <a:cs typeface="Lato Regular"/>
                          <a:sym typeface="Lato Regular"/>
                        </a:rPr>
                        <a:t>3 Years</a:t>
                      </a:r>
                    </a:p>
                  </a:txBody>
                  <a:tcPr marL="72000" marR="72000" marT="72000" marB="72000" anchor="ctr" anchorCtr="0" horzOverflow="overflow">
                    <a:lnL w="12700">
                      <a:solidFill>
                        <a:srgbClr val="A6AAA9"/>
                      </a:solidFill>
                      <a:miter lim="400000"/>
                    </a:lnL>
                    <a:lnR w="12700">
                      <a:solidFill>
                        <a:srgbClr val="A6AAA9"/>
                      </a:solidFill>
                      <a:miter lim="400000"/>
                    </a:lnR>
                    <a:lnT w="12700">
                      <a:solidFill>
                        <a:srgbClr val="A6AAA9"/>
                      </a:solidFill>
                      <a:miter lim="400000"/>
                    </a:lnT>
                    <a:lnB w="12700">
                      <a:solidFill>
                        <a:srgbClr val="A6AAA9"/>
                      </a:solidFill>
                      <a:miter lim="400000"/>
                    </a:lnB>
                    <a:noFill/>
                  </a:tcPr>
                </a:tc>
              </a:tr>
            </a:tbl>
          </a:graphicData>
        </a:graphic>
      </p:graphicFrame>
      <p:sp>
        <p:nvSpPr>
          <p:cNvPr id="787" name="HEADLINE TO COME HERE, LEFT ALIGNED"/>
          <p:cNvSpPr txBox="1"/>
          <p:nvPr/>
        </p:nvSpPr>
        <p:spPr>
          <a:xfrm>
            <a:off x="762000" y="685800"/>
            <a:ext cx="7010400" cy="381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HEADLINE TO COME HERE, LEFT ALIGNED</a:t>
            </a:r>
          </a:p>
        </p:txBody>
      </p:sp>
      <p:sp>
        <p:nvSpPr>
          <p:cNvPr id="788"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789"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790"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791" name="27"/>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27</a:t>
            </a:r>
          </a:p>
        </p:txBody>
      </p:sp>
      <p:sp>
        <p:nvSpPr>
          <p:cNvPr id="792"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793"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5"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796"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graphicFrame>
        <p:nvGraphicFramePr>
          <p:cNvPr id="797" name="2D Column Chart"/>
          <p:cNvGraphicFramePr/>
          <p:nvPr/>
        </p:nvGraphicFramePr>
        <p:xfrm>
          <a:off x="1044365" y="1810863"/>
          <a:ext cx="7175010" cy="3839628"/>
        </p:xfrm>
        <a:graphic xmlns:a="http://schemas.openxmlformats.org/drawingml/2006/main">
          <a:graphicData uri="http://schemas.openxmlformats.org/drawingml/2006/chart">
            <c:chart xmlns:c="http://schemas.openxmlformats.org/drawingml/2006/chart" r:id="rId2"/>
          </a:graphicData>
        </a:graphic>
      </p:graphicFrame>
      <p:sp>
        <p:nvSpPr>
          <p:cNvPr id="798" name="PERFORMANCE INDICES"/>
          <p:cNvSpPr txBox="1"/>
          <p:nvPr/>
        </p:nvSpPr>
        <p:spPr>
          <a:xfrm>
            <a:off x="762000" y="685800"/>
            <a:ext cx="7010400" cy="381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PERFORMANCE INDICES</a:t>
            </a:r>
          </a:p>
        </p:txBody>
      </p:sp>
      <p:sp>
        <p:nvSpPr>
          <p:cNvPr id="799"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800" name="28"/>
          <p:cNvSpPr txBox="1"/>
          <p:nvPr/>
        </p:nvSpPr>
        <p:spPr>
          <a:xfrm>
            <a:off x="8315615" y="6440844"/>
            <a:ext cx="25145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28</a:t>
            </a:r>
          </a:p>
        </p:txBody>
      </p:sp>
      <p:sp>
        <p:nvSpPr>
          <p:cNvPr id="801"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802" name="nakayama logo.ai" descr="nakayama logo.ai"/>
          <p:cNvPicPr>
            <a:picLocks noChangeAspect="1"/>
          </p:cNvPicPr>
          <p:nvPr/>
        </p:nvPicPr>
        <p:blipFill>
          <a:blip r:embed="rId3">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Rectangle"/>
          <p:cNvSpPr/>
          <p:nvPr/>
        </p:nvSpPr>
        <p:spPr>
          <a:xfrm>
            <a:off x="-36002" y="-36002"/>
            <a:ext cx="6858002"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41"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pic>
        <p:nvPicPr>
          <p:cNvPr id="142" name="nakayama logo.ai" descr="nakayama logo.ai"/>
          <p:cNvPicPr>
            <a:picLocks noChangeAspect="1"/>
          </p:cNvPicPr>
          <p:nvPr/>
        </p:nvPicPr>
        <p:blipFill>
          <a:blip r:embed="rId2">
            <a:alphaModFix amt="10000"/>
            <a:extLst/>
          </a:blip>
          <a:stretch>
            <a:fillRect/>
          </a:stretch>
        </p:blipFill>
        <p:spPr>
          <a:xfrm>
            <a:off x="620625" y="1865856"/>
            <a:ext cx="3812400" cy="3622607"/>
          </a:xfrm>
          <a:prstGeom prst="rect">
            <a:avLst/>
          </a:prstGeom>
          <a:ln w="12700">
            <a:miter lim="400000"/>
          </a:ln>
        </p:spPr>
      </p:pic>
      <p:sp>
        <p:nvSpPr>
          <p:cNvPr id="143" name="Rectangle"/>
          <p:cNvSpPr/>
          <p:nvPr/>
        </p:nvSpPr>
        <p:spPr>
          <a:xfrm>
            <a:off x="6858000" y="-36002"/>
            <a:ext cx="2321998"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44" name="BREAKER"/>
          <p:cNvSpPr txBox="1"/>
          <p:nvPr/>
        </p:nvSpPr>
        <p:spPr>
          <a:xfrm>
            <a:off x="2665800" y="3576906"/>
            <a:ext cx="3812400" cy="660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4400">
                <a:solidFill>
                  <a:srgbClr val="696969"/>
                </a:solidFill>
                <a:latin typeface="Lato Regular"/>
                <a:ea typeface="Lato Regular"/>
                <a:cs typeface="Lato Regular"/>
                <a:sym typeface="Lato Regular"/>
              </a:defRPr>
            </a:lvl1pPr>
          </a:lstStyle>
          <a:p>
            <a:pPr/>
            <a:r>
              <a:t>BREAKER</a:t>
            </a:r>
          </a:p>
        </p:txBody>
      </p:sp>
      <p:sp>
        <p:nvSpPr>
          <p:cNvPr id="145" name="Subtitle"/>
          <p:cNvSpPr txBox="1"/>
          <p:nvPr/>
        </p:nvSpPr>
        <p:spPr>
          <a:xfrm>
            <a:off x="2714924" y="4181166"/>
            <a:ext cx="2059802"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400">
                <a:solidFill>
                  <a:srgbClr val="696969"/>
                </a:solidFill>
                <a:latin typeface="Lato Regular"/>
                <a:ea typeface="Lato Regular"/>
                <a:cs typeface="Lato Regular"/>
                <a:sym typeface="Lato Regular"/>
              </a:defRPr>
            </a:lvl1pPr>
          </a:lstStyle>
          <a:p>
            <a:pPr/>
            <a:r>
              <a:t>Subtitle</a:t>
            </a:r>
          </a:p>
        </p:txBody>
      </p:sp>
      <p:sp>
        <p:nvSpPr>
          <p:cNvPr id="146" name="2"/>
          <p:cNvSpPr txBox="1"/>
          <p:nvPr/>
        </p:nvSpPr>
        <p:spPr>
          <a:xfrm>
            <a:off x="8389272" y="6440844"/>
            <a:ext cx="17779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2</a:t>
            </a:r>
          </a:p>
        </p:txBody>
      </p:sp>
      <p:sp>
        <p:nvSpPr>
          <p:cNvPr id="147"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148"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04" name="stones_black_white_surface_dark_fog_17540_3840x2400.jpg" descr="stones_black_white_surface_dark_fog_17540_3840x2400.jpg"/>
          <p:cNvPicPr>
            <a:picLocks noChangeAspect="1"/>
          </p:cNvPicPr>
          <p:nvPr/>
        </p:nvPicPr>
        <p:blipFill>
          <a:blip r:embed="rId2">
            <a:extLst/>
          </a:blip>
          <a:stretch>
            <a:fillRect/>
          </a:stretch>
        </p:blipFill>
        <p:spPr>
          <a:xfrm>
            <a:off x="0" y="3210748"/>
            <a:ext cx="9144001" cy="5715001"/>
          </a:xfrm>
          <a:prstGeom prst="rect">
            <a:avLst/>
          </a:prstGeom>
          <a:ln w="12700">
            <a:miter lim="400000"/>
          </a:ln>
        </p:spPr>
      </p:pic>
      <p:sp>
        <p:nvSpPr>
          <p:cNvPr id="805" name="Rectangle"/>
          <p:cNvSpPr/>
          <p:nvPr/>
        </p:nvSpPr>
        <p:spPr>
          <a:xfrm>
            <a:off x="-36001" y="-36002"/>
            <a:ext cx="6858001"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806" name="Rectangle"/>
          <p:cNvSpPr/>
          <p:nvPr/>
        </p:nvSpPr>
        <p:spPr>
          <a:xfrm>
            <a:off x="6858000" y="-36002"/>
            <a:ext cx="2321998"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807" name="THANK YOU"/>
          <p:cNvSpPr txBox="1"/>
          <p:nvPr/>
        </p:nvSpPr>
        <p:spPr>
          <a:xfrm>
            <a:off x="2031402" y="2832565"/>
            <a:ext cx="3812400" cy="660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4400">
                <a:solidFill>
                  <a:srgbClr val="696969"/>
                </a:solidFill>
                <a:latin typeface="Lato Regular"/>
                <a:ea typeface="Lato Regular"/>
                <a:cs typeface="Lato Regular"/>
                <a:sym typeface="Lato Regular"/>
              </a:defRPr>
            </a:lvl1pPr>
          </a:lstStyle>
          <a:p>
            <a:pPr/>
            <a:r>
              <a:t>THANK YOU</a:t>
            </a:r>
          </a:p>
        </p:txBody>
      </p:sp>
      <p:pic>
        <p:nvPicPr>
          <p:cNvPr id="808" name="nakayama logo.ai" descr="nakayama logo.ai"/>
          <p:cNvPicPr>
            <a:picLocks noChangeAspect="1"/>
          </p:cNvPicPr>
          <p:nvPr/>
        </p:nvPicPr>
        <p:blipFill>
          <a:blip r:embed="rId3">
            <a:alphaModFix amt="10000"/>
            <a:extLst/>
          </a:blip>
          <a:stretch>
            <a:fillRect/>
          </a:stretch>
        </p:blipFill>
        <p:spPr>
          <a:xfrm>
            <a:off x="620624" y="1645648"/>
            <a:ext cx="2646752" cy="2514988"/>
          </a:xfrm>
          <a:prstGeom prst="rect">
            <a:avLst/>
          </a:prstGeom>
          <a:ln w="12700">
            <a:miter lim="400000"/>
          </a:ln>
        </p:spPr>
      </p:pic>
      <p:pic>
        <p:nvPicPr>
          <p:cNvPr id="809" name="logo.png" descr="logo.png"/>
          <p:cNvPicPr>
            <a:picLocks noChangeAspect="1"/>
          </p:cNvPicPr>
          <p:nvPr/>
        </p:nvPicPr>
        <p:blipFill>
          <a:blip r:embed="rId4">
            <a:extLst/>
          </a:blip>
          <a:srcRect l="3229" t="0" r="0" b="0"/>
          <a:stretch>
            <a:fillRect/>
          </a:stretch>
        </p:blipFill>
        <p:spPr>
          <a:xfrm>
            <a:off x="6601755" y="4256533"/>
            <a:ext cx="1840538" cy="535765"/>
          </a:xfrm>
          <a:prstGeom prst="rect">
            <a:avLst/>
          </a:prstGeom>
          <a:ln w="12700">
            <a:miter lim="400000"/>
          </a:ln>
        </p:spPr>
      </p:pic>
      <p:pic>
        <p:nvPicPr>
          <p:cNvPr id="810" name="nakayama logo.ai" descr="nakayama logo.ai"/>
          <p:cNvPicPr>
            <a:picLocks noChangeAspect="1"/>
          </p:cNvPicPr>
          <p:nvPr/>
        </p:nvPicPr>
        <p:blipFill>
          <a:blip r:embed="rId3">
            <a:extLst/>
          </a:blip>
          <a:stretch>
            <a:fillRect/>
          </a:stretch>
        </p:blipFill>
        <p:spPr>
          <a:xfrm>
            <a:off x="5945756" y="4256533"/>
            <a:ext cx="563853" cy="53578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51"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52" name="Circle"/>
          <p:cNvSpPr/>
          <p:nvPr/>
        </p:nvSpPr>
        <p:spPr>
          <a:xfrm>
            <a:off x="805318" y="2223798"/>
            <a:ext cx="1215834" cy="1215833"/>
          </a:xfrm>
          <a:prstGeom prst="ellipse">
            <a:avLst/>
          </a:prstGeom>
          <a:solidFill>
            <a:srgbClr val="E9A4A9"/>
          </a:solidFill>
          <a:ln w="12700">
            <a:miter lim="400000"/>
          </a:ln>
        </p:spPr>
        <p:txBody>
          <a:bodyPr lIns="45718" tIns="45718" rIns="45718" bIns="45718" anchor="ctr"/>
          <a:lstStyle/>
          <a:p>
            <a:pPr>
              <a:defRPr>
                <a:latin typeface="+mn-lt"/>
                <a:ea typeface="+mn-ea"/>
                <a:cs typeface="+mn-cs"/>
                <a:sym typeface="Calibri"/>
              </a:defRPr>
            </a:pPr>
          </a:p>
        </p:txBody>
      </p:sp>
      <p:sp>
        <p:nvSpPr>
          <p:cNvPr id="153" name="There are many…"/>
          <p:cNvSpPr txBox="1"/>
          <p:nvPr/>
        </p:nvSpPr>
        <p:spPr>
          <a:xfrm>
            <a:off x="2364306" y="2378438"/>
            <a:ext cx="2050557" cy="9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b="1" sz="1600">
                <a:solidFill>
                  <a:srgbClr val="696969"/>
                </a:solidFill>
                <a:latin typeface="Lato-Bold"/>
                <a:ea typeface="Lato-Bold"/>
                <a:cs typeface="Lato-Bold"/>
                <a:sym typeface="Lato-Bold"/>
              </a:defRPr>
            </a:pPr>
            <a:r>
              <a:t>There are many</a:t>
            </a:r>
          </a:p>
          <a:p>
            <a:pPr>
              <a:lnSpc>
                <a:spcPts val="1800"/>
              </a:lnSpc>
              <a:defRPr sz="1400">
                <a:solidFill>
                  <a:srgbClr val="696969"/>
                </a:solidFill>
                <a:latin typeface="Lato Regular"/>
                <a:ea typeface="Lato Regular"/>
                <a:cs typeface="Lato Regular"/>
                <a:sym typeface="Lato Regular"/>
              </a:defRPr>
            </a:pPr>
            <a:r>
              <a:t>Variations of passages of available, but the majority have suffered</a:t>
            </a:r>
          </a:p>
        </p:txBody>
      </p:sp>
      <p:sp>
        <p:nvSpPr>
          <p:cNvPr id="154" name="ICON BASED LISTS"/>
          <p:cNvSpPr txBox="1"/>
          <p:nvPr/>
        </p:nvSpPr>
        <p:spPr>
          <a:xfrm>
            <a:off x="819202" y="10446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ICON BASED LISTS</a:t>
            </a:r>
          </a:p>
        </p:txBody>
      </p:sp>
      <p:sp>
        <p:nvSpPr>
          <p:cNvPr id="155" name="Circle"/>
          <p:cNvSpPr/>
          <p:nvPr/>
        </p:nvSpPr>
        <p:spPr>
          <a:xfrm>
            <a:off x="805318" y="4133894"/>
            <a:ext cx="1215834" cy="1215833"/>
          </a:xfrm>
          <a:prstGeom prst="ellipse">
            <a:avLst/>
          </a:prstGeom>
          <a:solidFill>
            <a:srgbClr val="B1B3B3"/>
          </a:solidFill>
          <a:ln w="12700">
            <a:miter lim="400000"/>
          </a:ln>
        </p:spPr>
        <p:txBody>
          <a:bodyPr lIns="45718" tIns="45718" rIns="45718" bIns="45718" anchor="ctr"/>
          <a:lstStyle/>
          <a:p>
            <a:pPr>
              <a:defRPr>
                <a:latin typeface="+mn-lt"/>
                <a:ea typeface="+mn-ea"/>
                <a:cs typeface="+mn-cs"/>
                <a:sym typeface="Calibri"/>
              </a:defRPr>
            </a:pPr>
          </a:p>
        </p:txBody>
      </p:sp>
      <p:sp>
        <p:nvSpPr>
          <p:cNvPr id="156" name="Circle"/>
          <p:cNvSpPr/>
          <p:nvPr/>
        </p:nvSpPr>
        <p:spPr>
          <a:xfrm>
            <a:off x="4758016" y="2223798"/>
            <a:ext cx="1215835" cy="1215833"/>
          </a:xfrm>
          <a:prstGeom prst="ellipse">
            <a:avLst/>
          </a:prstGeom>
          <a:solidFill>
            <a:srgbClr val="E9A4A9"/>
          </a:solidFill>
          <a:ln w="12700">
            <a:miter lim="400000"/>
          </a:ln>
        </p:spPr>
        <p:txBody>
          <a:bodyPr lIns="45718" tIns="45718" rIns="45718" bIns="45718" anchor="ctr"/>
          <a:lstStyle/>
          <a:p>
            <a:pPr>
              <a:defRPr>
                <a:latin typeface="+mn-lt"/>
                <a:ea typeface="+mn-ea"/>
                <a:cs typeface="+mn-cs"/>
                <a:sym typeface="Calibri"/>
              </a:defRPr>
            </a:pPr>
          </a:p>
        </p:txBody>
      </p:sp>
      <p:sp>
        <p:nvSpPr>
          <p:cNvPr id="157" name="Circle"/>
          <p:cNvSpPr/>
          <p:nvPr/>
        </p:nvSpPr>
        <p:spPr>
          <a:xfrm>
            <a:off x="4758016" y="4133894"/>
            <a:ext cx="1215835" cy="1215833"/>
          </a:xfrm>
          <a:prstGeom prst="ellipse">
            <a:avLst/>
          </a:prstGeom>
          <a:solidFill>
            <a:srgbClr val="B1B3B3"/>
          </a:solidFill>
          <a:ln w="12700">
            <a:miter lim="400000"/>
          </a:ln>
        </p:spPr>
        <p:txBody>
          <a:bodyPr lIns="45718" tIns="45718" rIns="45718" bIns="45718" anchor="ctr"/>
          <a:lstStyle/>
          <a:p>
            <a:pPr>
              <a:defRPr>
                <a:latin typeface="+mn-lt"/>
                <a:ea typeface="+mn-ea"/>
                <a:cs typeface="+mn-cs"/>
                <a:sym typeface="Calibri"/>
              </a:defRPr>
            </a:pPr>
          </a:p>
        </p:txBody>
      </p:sp>
      <p:sp>
        <p:nvSpPr>
          <p:cNvPr id="158" name="There are many…"/>
          <p:cNvSpPr txBox="1"/>
          <p:nvPr/>
        </p:nvSpPr>
        <p:spPr>
          <a:xfrm>
            <a:off x="6317005" y="2378438"/>
            <a:ext cx="2050557" cy="9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b="1" sz="1600">
                <a:solidFill>
                  <a:srgbClr val="696969"/>
                </a:solidFill>
                <a:latin typeface="Lato-Bold"/>
                <a:ea typeface="Lato-Bold"/>
                <a:cs typeface="Lato-Bold"/>
                <a:sym typeface="Lato-Bold"/>
              </a:defRPr>
            </a:pPr>
            <a:r>
              <a:t>There are many</a:t>
            </a:r>
          </a:p>
          <a:p>
            <a:pPr>
              <a:lnSpc>
                <a:spcPts val="1800"/>
              </a:lnSpc>
              <a:defRPr sz="1400">
                <a:solidFill>
                  <a:srgbClr val="696969"/>
                </a:solidFill>
                <a:latin typeface="Lato Regular"/>
                <a:ea typeface="Lato Regular"/>
                <a:cs typeface="Lato Regular"/>
                <a:sym typeface="Lato Regular"/>
              </a:defRPr>
            </a:pPr>
            <a:r>
              <a:t>Variations of passages of available, but the majority have suffered</a:t>
            </a:r>
          </a:p>
        </p:txBody>
      </p:sp>
      <p:sp>
        <p:nvSpPr>
          <p:cNvPr id="159" name="There are many…"/>
          <p:cNvSpPr txBox="1"/>
          <p:nvPr/>
        </p:nvSpPr>
        <p:spPr>
          <a:xfrm>
            <a:off x="2364306" y="4288533"/>
            <a:ext cx="2050557" cy="9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b="1" sz="1600">
                <a:solidFill>
                  <a:srgbClr val="696969"/>
                </a:solidFill>
                <a:latin typeface="Lato-Bold"/>
                <a:ea typeface="Lato-Bold"/>
                <a:cs typeface="Lato-Bold"/>
                <a:sym typeface="Lato-Bold"/>
              </a:defRPr>
            </a:pPr>
            <a:r>
              <a:t>There are many</a:t>
            </a:r>
          </a:p>
          <a:p>
            <a:pPr>
              <a:lnSpc>
                <a:spcPts val="1800"/>
              </a:lnSpc>
              <a:defRPr sz="1400">
                <a:solidFill>
                  <a:srgbClr val="696969"/>
                </a:solidFill>
                <a:latin typeface="Lato Regular"/>
                <a:ea typeface="Lato Regular"/>
                <a:cs typeface="Lato Regular"/>
                <a:sym typeface="Lato Regular"/>
              </a:defRPr>
            </a:pPr>
            <a:r>
              <a:t>Variations of passages of available, but the majority have suffered</a:t>
            </a:r>
          </a:p>
        </p:txBody>
      </p:sp>
      <p:sp>
        <p:nvSpPr>
          <p:cNvPr id="160" name="There are many…"/>
          <p:cNvSpPr txBox="1"/>
          <p:nvPr/>
        </p:nvSpPr>
        <p:spPr>
          <a:xfrm>
            <a:off x="6317005" y="4288533"/>
            <a:ext cx="2050557" cy="9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b="1" sz="1600">
                <a:solidFill>
                  <a:srgbClr val="696969"/>
                </a:solidFill>
                <a:latin typeface="Lato-Bold"/>
                <a:ea typeface="Lato-Bold"/>
                <a:cs typeface="Lato-Bold"/>
                <a:sym typeface="Lato-Bold"/>
              </a:defRPr>
            </a:pPr>
            <a:r>
              <a:t>There are many</a:t>
            </a:r>
          </a:p>
          <a:p>
            <a:pPr>
              <a:lnSpc>
                <a:spcPts val="1800"/>
              </a:lnSpc>
              <a:defRPr sz="1400">
                <a:solidFill>
                  <a:srgbClr val="696969"/>
                </a:solidFill>
                <a:latin typeface="Lato Regular"/>
                <a:ea typeface="Lato Regular"/>
                <a:cs typeface="Lato Regular"/>
                <a:sym typeface="Lato Regular"/>
              </a:defRPr>
            </a:pPr>
            <a:r>
              <a:t>Variations of passages of available, but the majority have suffered</a:t>
            </a:r>
          </a:p>
        </p:txBody>
      </p:sp>
      <p:pic>
        <p:nvPicPr>
          <p:cNvPr id="161" name="image4.png" descr="image4.png"/>
          <p:cNvPicPr>
            <a:picLocks noChangeAspect="1"/>
          </p:cNvPicPr>
          <p:nvPr/>
        </p:nvPicPr>
        <p:blipFill>
          <a:blip r:embed="rId2">
            <a:extLst/>
          </a:blip>
          <a:stretch>
            <a:fillRect/>
          </a:stretch>
        </p:blipFill>
        <p:spPr>
          <a:xfrm>
            <a:off x="5130901" y="2378438"/>
            <a:ext cx="470063" cy="906553"/>
          </a:xfrm>
          <a:prstGeom prst="rect">
            <a:avLst/>
          </a:prstGeom>
          <a:ln w="12700">
            <a:miter lim="400000"/>
          </a:ln>
        </p:spPr>
      </p:pic>
      <p:pic>
        <p:nvPicPr>
          <p:cNvPr id="162" name="image5.png" descr="image5.png"/>
          <p:cNvPicPr>
            <a:picLocks noChangeAspect="1"/>
          </p:cNvPicPr>
          <p:nvPr/>
        </p:nvPicPr>
        <p:blipFill>
          <a:blip r:embed="rId3">
            <a:extLst/>
          </a:blip>
          <a:srcRect l="0" t="1407" r="0" b="8490"/>
          <a:stretch>
            <a:fillRect/>
          </a:stretch>
        </p:blipFill>
        <p:spPr>
          <a:xfrm>
            <a:off x="5171464" y="4335409"/>
            <a:ext cx="414525" cy="812997"/>
          </a:xfrm>
          <a:prstGeom prst="rect">
            <a:avLst/>
          </a:prstGeom>
          <a:ln w="12700">
            <a:miter lim="400000"/>
          </a:ln>
        </p:spPr>
      </p:pic>
      <p:pic>
        <p:nvPicPr>
          <p:cNvPr id="163" name="image4.png" descr="image4.png"/>
          <p:cNvPicPr>
            <a:picLocks noChangeAspect="1"/>
          </p:cNvPicPr>
          <p:nvPr/>
        </p:nvPicPr>
        <p:blipFill>
          <a:blip r:embed="rId2">
            <a:extLst/>
          </a:blip>
          <a:stretch>
            <a:fillRect/>
          </a:stretch>
        </p:blipFill>
        <p:spPr>
          <a:xfrm>
            <a:off x="1190903" y="4288533"/>
            <a:ext cx="470063" cy="906553"/>
          </a:xfrm>
          <a:prstGeom prst="rect">
            <a:avLst/>
          </a:prstGeom>
          <a:ln w="12700">
            <a:miter lim="400000"/>
          </a:ln>
        </p:spPr>
      </p:pic>
      <p:pic>
        <p:nvPicPr>
          <p:cNvPr id="164" name="image5.png" descr="image5.png"/>
          <p:cNvPicPr>
            <a:picLocks noChangeAspect="1"/>
          </p:cNvPicPr>
          <p:nvPr/>
        </p:nvPicPr>
        <p:blipFill>
          <a:blip r:embed="rId3">
            <a:extLst/>
          </a:blip>
          <a:srcRect l="0" t="1407" r="0" b="8490"/>
          <a:stretch>
            <a:fillRect/>
          </a:stretch>
        </p:blipFill>
        <p:spPr>
          <a:xfrm>
            <a:off x="1218765" y="2425315"/>
            <a:ext cx="414525" cy="812996"/>
          </a:xfrm>
          <a:prstGeom prst="rect">
            <a:avLst/>
          </a:prstGeom>
          <a:ln w="12700">
            <a:miter lim="400000"/>
          </a:ln>
        </p:spPr>
      </p:pic>
      <p:sp>
        <p:nvSpPr>
          <p:cNvPr id="165"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166" name="3"/>
          <p:cNvSpPr txBox="1"/>
          <p:nvPr/>
        </p:nvSpPr>
        <p:spPr>
          <a:xfrm>
            <a:off x="8389272" y="6440844"/>
            <a:ext cx="17779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3</a:t>
            </a:r>
          </a:p>
        </p:txBody>
      </p:sp>
      <p:sp>
        <p:nvSpPr>
          <p:cNvPr id="167"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168" name="nakayama logo.ai" descr="nakayama logo.ai"/>
          <p:cNvPicPr>
            <a:picLocks noChangeAspect="1"/>
          </p:cNvPicPr>
          <p:nvPr/>
        </p:nvPicPr>
        <p:blipFill>
          <a:blip r:embed="rId4">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71"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72" name="SINGLE PRODUCT PORTFOLIO"/>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SINGLE PRODUCT PORTFOLIO</a:t>
            </a:r>
          </a:p>
        </p:txBody>
      </p:sp>
      <p:sp>
        <p:nvSpPr>
          <p:cNvPr id="173" name="Rectangle"/>
          <p:cNvSpPr/>
          <p:nvPr/>
        </p:nvSpPr>
        <p:spPr>
          <a:xfrm>
            <a:off x="813170" y="2339178"/>
            <a:ext cx="3990542" cy="3168181"/>
          </a:xfrm>
          <a:prstGeom prst="rect">
            <a:avLst/>
          </a:prstGeom>
          <a:solidFill>
            <a:srgbClr val="E9A4A9"/>
          </a:solidFill>
          <a:ln w="12700">
            <a:miter lim="400000"/>
          </a:ln>
        </p:spPr>
        <p:txBody>
          <a:bodyPr lIns="45718" tIns="45718" rIns="45718" bIns="45718" anchor="ctr"/>
          <a:lstStyle/>
          <a:p>
            <a:pPr>
              <a:defRPr>
                <a:latin typeface="+mn-lt"/>
                <a:ea typeface="+mn-ea"/>
                <a:cs typeface="+mn-cs"/>
                <a:sym typeface="Calibri"/>
              </a:defRPr>
            </a:pPr>
          </a:p>
        </p:txBody>
      </p:sp>
      <p:sp>
        <p:nvSpPr>
          <p:cNvPr id="174" name="SUB HEADER…"/>
          <p:cNvSpPr txBox="1"/>
          <p:nvPr/>
        </p:nvSpPr>
        <p:spPr>
          <a:xfrm>
            <a:off x="5226648" y="2336650"/>
            <a:ext cx="3022926" cy="9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200000"/>
              </a:lnSpc>
              <a:defRPr b="1" sz="1500">
                <a:solidFill>
                  <a:srgbClr val="696969"/>
                </a:solidFill>
                <a:latin typeface="Lato-Bold"/>
                <a:ea typeface="Lato-Bold"/>
                <a:cs typeface="Lato-Bold"/>
                <a:sym typeface="Lato-Bold"/>
              </a:defRPr>
            </a:pPr>
            <a:r>
              <a:t>SUB HEADER</a:t>
            </a:r>
          </a:p>
          <a:p>
            <a:pPr>
              <a:lnSpc>
                <a:spcPts val="1800"/>
              </a:lnSpc>
              <a:defRPr sz="1400">
                <a:solidFill>
                  <a:srgbClr val="696969"/>
                </a:solidFill>
                <a:latin typeface="Lato Regular"/>
                <a:ea typeface="Lato Regular"/>
                <a:cs typeface="Lato Regular"/>
                <a:sym typeface="Lato Regular"/>
              </a:defRPr>
            </a:pPr>
            <a:r>
              <a:t>There are many variations of passages of available, but the majority have.</a:t>
            </a:r>
          </a:p>
        </p:txBody>
      </p:sp>
      <p:sp>
        <p:nvSpPr>
          <p:cNvPr id="175" name="Circle"/>
          <p:cNvSpPr/>
          <p:nvPr/>
        </p:nvSpPr>
        <p:spPr>
          <a:xfrm>
            <a:off x="5312381" y="4325730"/>
            <a:ext cx="243843" cy="243843"/>
          </a:xfrm>
          <a:prstGeom prst="ellipse">
            <a:avLst/>
          </a:prstGeom>
          <a:solidFill>
            <a:srgbClr val="696969">
              <a:alpha val="25000"/>
            </a:srgbClr>
          </a:solidFill>
          <a:ln w="12700">
            <a:miter lim="400000"/>
          </a:ln>
        </p:spPr>
        <p:txBody>
          <a:bodyPr lIns="45718" tIns="45718" rIns="45718" bIns="45718" anchor="ctr"/>
          <a:lstStyle/>
          <a:p>
            <a:pPr>
              <a:defRPr>
                <a:latin typeface="+mn-lt"/>
                <a:ea typeface="+mn-ea"/>
                <a:cs typeface="+mn-cs"/>
                <a:sym typeface="Calibri"/>
              </a:defRPr>
            </a:pPr>
          </a:p>
        </p:txBody>
      </p:sp>
      <p:sp>
        <p:nvSpPr>
          <p:cNvPr id="176" name="Circle"/>
          <p:cNvSpPr/>
          <p:nvPr/>
        </p:nvSpPr>
        <p:spPr>
          <a:xfrm>
            <a:off x="5312381" y="3683251"/>
            <a:ext cx="243843" cy="243843"/>
          </a:xfrm>
          <a:prstGeom prst="ellipse">
            <a:avLst/>
          </a:prstGeom>
          <a:solidFill>
            <a:srgbClr val="696969">
              <a:alpha val="50000"/>
            </a:srgbClr>
          </a:solidFill>
          <a:ln w="12700">
            <a:miter lim="400000"/>
          </a:ln>
        </p:spPr>
        <p:txBody>
          <a:bodyPr lIns="45718" tIns="45718" rIns="45718" bIns="45718" anchor="ctr"/>
          <a:lstStyle/>
          <a:p>
            <a:pPr>
              <a:defRPr>
                <a:latin typeface="+mn-lt"/>
                <a:ea typeface="+mn-ea"/>
                <a:cs typeface="+mn-cs"/>
                <a:sym typeface="Calibri"/>
              </a:defRPr>
            </a:pPr>
          </a:p>
        </p:txBody>
      </p:sp>
      <p:sp>
        <p:nvSpPr>
          <p:cNvPr id="177" name="Circle"/>
          <p:cNvSpPr/>
          <p:nvPr/>
        </p:nvSpPr>
        <p:spPr>
          <a:xfrm>
            <a:off x="5312381" y="4968209"/>
            <a:ext cx="243843" cy="243843"/>
          </a:xfrm>
          <a:prstGeom prst="ellipse">
            <a:avLst/>
          </a:prstGeom>
          <a:solidFill>
            <a:srgbClr val="696969">
              <a:alpha val="50000"/>
            </a:srgbClr>
          </a:solidFill>
          <a:ln w="12700">
            <a:miter lim="400000"/>
          </a:ln>
        </p:spPr>
        <p:txBody>
          <a:bodyPr lIns="45718" tIns="45718" rIns="45718" bIns="45718" anchor="ctr"/>
          <a:lstStyle/>
          <a:p>
            <a:pPr>
              <a:defRPr>
                <a:latin typeface="+mn-lt"/>
                <a:ea typeface="+mn-ea"/>
                <a:cs typeface="+mn-cs"/>
                <a:sym typeface="Calibri"/>
              </a:defRPr>
            </a:pPr>
          </a:p>
        </p:txBody>
      </p:sp>
      <p:sp>
        <p:nvSpPr>
          <p:cNvPr id="178" name="SUB HEADER: There are many variations of passages of available."/>
          <p:cNvSpPr txBox="1"/>
          <p:nvPr/>
        </p:nvSpPr>
        <p:spPr>
          <a:xfrm>
            <a:off x="5706579" y="3581848"/>
            <a:ext cx="2624251" cy="4439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sz="12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of passages of available.</a:t>
            </a:r>
          </a:p>
        </p:txBody>
      </p:sp>
      <p:sp>
        <p:nvSpPr>
          <p:cNvPr id="179" name="SUB HEADER: There are many variations of passages of available."/>
          <p:cNvSpPr txBox="1"/>
          <p:nvPr/>
        </p:nvSpPr>
        <p:spPr>
          <a:xfrm>
            <a:off x="5706579" y="4224327"/>
            <a:ext cx="2624251" cy="4439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sz="12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of passages of available.</a:t>
            </a:r>
          </a:p>
        </p:txBody>
      </p:sp>
      <p:sp>
        <p:nvSpPr>
          <p:cNvPr id="180" name="SUB HEADER: There are many variations of passages of available."/>
          <p:cNvSpPr txBox="1"/>
          <p:nvPr/>
        </p:nvSpPr>
        <p:spPr>
          <a:xfrm>
            <a:off x="5706579" y="4866806"/>
            <a:ext cx="2624251" cy="4439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800"/>
              </a:lnSpc>
              <a:defRPr sz="12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r>
              <a:rPr>
                <a:latin typeface="Lato Light"/>
                <a:ea typeface="Lato Light"/>
                <a:cs typeface="Lato Light"/>
                <a:sym typeface="Lato Light"/>
              </a:rPr>
              <a:t>There are many variations of passages of available.</a:t>
            </a:r>
          </a:p>
        </p:txBody>
      </p:sp>
      <p:sp>
        <p:nvSpPr>
          <p:cNvPr id="181"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182" name="4"/>
          <p:cNvSpPr txBox="1"/>
          <p:nvPr/>
        </p:nvSpPr>
        <p:spPr>
          <a:xfrm>
            <a:off x="8389272" y="6440844"/>
            <a:ext cx="17779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4</a:t>
            </a:r>
          </a:p>
        </p:txBody>
      </p:sp>
      <p:sp>
        <p:nvSpPr>
          <p:cNvPr id="183"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184"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MULTIPLE PRODUCT PORTFOLIO"/>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MULTIPLE PRODUCT PORTFOLIO</a:t>
            </a:r>
          </a:p>
        </p:txBody>
      </p:sp>
      <p:sp>
        <p:nvSpPr>
          <p:cNvPr id="187"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88"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189" name="Rectangle"/>
          <p:cNvSpPr/>
          <p:nvPr/>
        </p:nvSpPr>
        <p:spPr>
          <a:xfrm>
            <a:off x="798175" y="2373188"/>
            <a:ext cx="1610172" cy="1644189"/>
          </a:xfrm>
          <a:prstGeom prst="rect">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sp>
        <p:nvSpPr>
          <p:cNvPr id="190" name="Rectangle"/>
          <p:cNvSpPr/>
          <p:nvPr/>
        </p:nvSpPr>
        <p:spPr>
          <a:xfrm>
            <a:off x="2777334" y="2373188"/>
            <a:ext cx="1610172" cy="1644189"/>
          </a:xfrm>
          <a:prstGeom prst="rect">
            <a:avLst/>
          </a:prstGeom>
          <a:solidFill>
            <a:srgbClr val="E2E2E3"/>
          </a:solidFill>
          <a:ln w="12700">
            <a:miter lim="400000"/>
          </a:ln>
        </p:spPr>
        <p:txBody>
          <a:bodyPr lIns="45718" tIns="45718" rIns="45718" bIns="45718" anchor="ctr"/>
          <a:lstStyle/>
          <a:p>
            <a:pPr>
              <a:defRPr>
                <a:latin typeface="+mn-lt"/>
                <a:ea typeface="+mn-ea"/>
                <a:cs typeface="+mn-cs"/>
                <a:sym typeface="Calibri"/>
              </a:defRPr>
            </a:pPr>
          </a:p>
        </p:txBody>
      </p:sp>
      <p:sp>
        <p:nvSpPr>
          <p:cNvPr id="191" name="Rectangle"/>
          <p:cNvSpPr/>
          <p:nvPr/>
        </p:nvSpPr>
        <p:spPr>
          <a:xfrm>
            <a:off x="4756494" y="2373188"/>
            <a:ext cx="1610172" cy="1644189"/>
          </a:xfrm>
          <a:prstGeom prst="rect">
            <a:avLst/>
          </a:prstGeom>
          <a:solidFill>
            <a:srgbClr val="B1B3B3"/>
          </a:solidFill>
          <a:ln w="12700">
            <a:miter lim="400000"/>
          </a:ln>
        </p:spPr>
        <p:txBody>
          <a:bodyPr lIns="45718" tIns="45718" rIns="45718" bIns="45718" anchor="ctr"/>
          <a:lstStyle/>
          <a:p>
            <a:pPr>
              <a:defRPr>
                <a:latin typeface="+mn-lt"/>
                <a:ea typeface="+mn-ea"/>
                <a:cs typeface="+mn-cs"/>
                <a:sym typeface="Calibri"/>
              </a:defRPr>
            </a:pPr>
          </a:p>
        </p:txBody>
      </p:sp>
      <p:sp>
        <p:nvSpPr>
          <p:cNvPr id="192" name="Rectangle"/>
          <p:cNvSpPr/>
          <p:nvPr/>
        </p:nvSpPr>
        <p:spPr>
          <a:xfrm>
            <a:off x="6735653" y="2373188"/>
            <a:ext cx="1610173" cy="1644189"/>
          </a:xfrm>
          <a:prstGeom prst="rect">
            <a:avLst/>
          </a:prstGeom>
          <a:solidFill>
            <a:srgbClr val="3C4144"/>
          </a:solidFill>
          <a:ln w="12700">
            <a:miter lim="400000"/>
          </a:ln>
        </p:spPr>
        <p:txBody>
          <a:bodyPr lIns="45718" tIns="45718" rIns="45718" bIns="45718" anchor="ctr"/>
          <a:lstStyle/>
          <a:p>
            <a:pPr>
              <a:defRPr>
                <a:latin typeface="+mn-lt"/>
                <a:ea typeface="+mn-ea"/>
                <a:cs typeface="+mn-cs"/>
                <a:sym typeface="Calibri"/>
              </a:defRPr>
            </a:pPr>
          </a:p>
        </p:txBody>
      </p:sp>
      <p:sp>
        <p:nvSpPr>
          <p:cNvPr id="193" name="SUB HEADER:…"/>
          <p:cNvSpPr txBox="1"/>
          <p:nvPr/>
        </p:nvSpPr>
        <p:spPr>
          <a:xfrm>
            <a:off x="2777334" y="4257935"/>
            <a:ext cx="1610172" cy="971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sz="14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endParaRPr b="1" sz="1300">
              <a:latin typeface="Lato-Bold"/>
              <a:ea typeface="Lato-Bold"/>
              <a:cs typeface="Lato-Bold"/>
              <a:sym typeface="Lato-Bold"/>
            </a:endParaRPr>
          </a:p>
          <a:p>
            <a:pPr algn="ctr">
              <a:defRPr sz="1400">
                <a:solidFill>
                  <a:srgbClr val="696969"/>
                </a:solidFill>
                <a:latin typeface="Lato Light"/>
                <a:ea typeface="Lato Light"/>
                <a:cs typeface="Lato Light"/>
                <a:sym typeface="Lato Light"/>
              </a:defRPr>
            </a:pPr>
            <a:r>
              <a:t>There are many variations of passages of available,</a:t>
            </a:r>
          </a:p>
        </p:txBody>
      </p:sp>
      <p:sp>
        <p:nvSpPr>
          <p:cNvPr id="194" name="SUB HEADER:…"/>
          <p:cNvSpPr txBox="1"/>
          <p:nvPr/>
        </p:nvSpPr>
        <p:spPr>
          <a:xfrm>
            <a:off x="4756494" y="4257935"/>
            <a:ext cx="1610172" cy="971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sz="14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endParaRPr b="1" sz="1300">
              <a:latin typeface="Lato-Bold"/>
              <a:ea typeface="Lato-Bold"/>
              <a:cs typeface="Lato-Bold"/>
              <a:sym typeface="Lato-Bold"/>
            </a:endParaRPr>
          </a:p>
          <a:p>
            <a:pPr algn="ctr">
              <a:defRPr sz="1400">
                <a:solidFill>
                  <a:srgbClr val="696969"/>
                </a:solidFill>
                <a:latin typeface="Lato Light"/>
                <a:ea typeface="Lato Light"/>
                <a:cs typeface="Lato Light"/>
                <a:sym typeface="Lato Light"/>
              </a:defRPr>
            </a:pPr>
            <a:r>
              <a:t>There are many variations of passages of available,</a:t>
            </a:r>
          </a:p>
        </p:txBody>
      </p:sp>
      <p:sp>
        <p:nvSpPr>
          <p:cNvPr id="195" name="SUB HEADER:…"/>
          <p:cNvSpPr txBox="1"/>
          <p:nvPr/>
        </p:nvSpPr>
        <p:spPr>
          <a:xfrm>
            <a:off x="6735653" y="4257935"/>
            <a:ext cx="1610173" cy="971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sz="14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endParaRPr b="1" sz="1300">
              <a:latin typeface="Lato-Bold"/>
              <a:ea typeface="Lato-Bold"/>
              <a:cs typeface="Lato-Bold"/>
              <a:sym typeface="Lato-Bold"/>
            </a:endParaRPr>
          </a:p>
          <a:p>
            <a:pPr algn="ctr">
              <a:defRPr sz="1400">
                <a:solidFill>
                  <a:srgbClr val="696969"/>
                </a:solidFill>
                <a:latin typeface="Lato Light"/>
                <a:ea typeface="Lato Light"/>
                <a:cs typeface="Lato Light"/>
                <a:sym typeface="Lato Light"/>
              </a:defRPr>
            </a:pPr>
            <a:r>
              <a:t>There are many variations of passages of available,</a:t>
            </a:r>
          </a:p>
        </p:txBody>
      </p:sp>
      <p:sp>
        <p:nvSpPr>
          <p:cNvPr id="196" name="SUB HEADER:…"/>
          <p:cNvSpPr txBox="1"/>
          <p:nvPr/>
        </p:nvSpPr>
        <p:spPr>
          <a:xfrm>
            <a:off x="798175" y="4257935"/>
            <a:ext cx="1610172" cy="971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50000"/>
              </a:lnSpc>
              <a:defRPr sz="1400">
                <a:solidFill>
                  <a:srgbClr val="696969"/>
                </a:solidFill>
                <a:latin typeface="Lato Regular"/>
                <a:ea typeface="Lato Regular"/>
                <a:cs typeface="Lato Regular"/>
                <a:sym typeface="Lato Regular"/>
              </a:defRPr>
            </a:pPr>
            <a:r>
              <a:t>SUB HEADER:</a:t>
            </a:r>
            <a:r>
              <a:rPr b="1">
                <a:latin typeface="Lato-Bold"/>
                <a:ea typeface="Lato-Bold"/>
                <a:cs typeface="Lato-Bold"/>
                <a:sym typeface="Lato-Bold"/>
              </a:rPr>
              <a:t> </a:t>
            </a:r>
            <a:endParaRPr b="1" sz="1300">
              <a:latin typeface="Lato-Bold"/>
              <a:ea typeface="Lato-Bold"/>
              <a:cs typeface="Lato-Bold"/>
              <a:sym typeface="Lato-Bold"/>
            </a:endParaRPr>
          </a:p>
          <a:p>
            <a:pPr algn="ctr">
              <a:defRPr sz="1400">
                <a:solidFill>
                  <a:srgbClr val="696969"/>
                </a:solidFill>
                <a:latin typeface="Lato Light"/>
                <a:ea typeface="Lato Light"/>
                <a:cs typeface="Lato Light"/>
                <a:sym typeface="Lato Light"/>
              </a:defRPr>
            </a:pPr>
            <a:r>
              <a:t>There are many variations of passages of available,</a:t>
            </a:r>
          </a:p>
        </p:txBody>
      </p:sp>
      <p:sp>
        <p:nvSpPr>
          <p:cNvPr id="197"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198" name="5"/>
          <p:cNvSpPr txBox="1"/>
          <p:nvPr/>
        </p:nvSpPr>
        <p:spPr>
          <a:xfrm>
            <a:off x="8389272" y="6440844"/>
            <a:ext cx="17779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5</a:t>
            </a:r>
          </a:p>
        </p:txBody>
      </p:sp>
      <p:sp>
        <p:nvSpPr>
          <p:cNvPr id="199"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200"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203"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204" name="TEAM"/>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TEAM</a:t>
            </a:r>
          </a:p>
        </p:txBody>
      </p:sp>
      <p:sp>
        <p:nvSpPr>
          <p:cNvPr id="205" name="Circle"/>
          <p:cNvSpPr/>
          <p:nvPr/>
        </p:nvSpPr>
        <p:spPr>
          <a:xfrm>
            <a:off x="938708" y="2373188"/>
            <a:ext cx="1668485" cy="1668485"/>
          </a:xfrm>
          <a:prstGeom prst="ellipse">
            <a:avLst/>
          </a:prstGeom>
          <a:solidFill>
            <a:srgbClr val="C81C26"/>
          </a:solidFill>
          <a:ln w="12700">
            <a:miter lim="400000"/>
          </a:ln>
        </p:spPr>
        <p:txBody>
          <a:bodyPr lIns="45718" tIns="45718" rIns="45718" bIns="45718" anchor="ctr"/>
          <a:lstStyle/>
          <a:p>
            <a:pPr>
              <a:defRPr>
                <a:latin typeface="+mn-lt"/>
                <a:ea typeface="+mn-ea"/>
                <a:cs typeface="+mn-cs"/>
                <a:sym typeface="Calibri"/>
              </a:defRPr>
            </a:pPr>
          </a:p>
        </p:txBody>
      </p:sp>
      <p:sp>
        <p:nvSpPr>
          <p:cNvPr id="206" name="Circle"/>
          <p:cNvSpPr/>
          <p:nvPr/>
        </p:nvSpPr>
        <p:spPr>
          <a:xfrm>
            <a:off x="2804741" y="2373188"/>
            <a:ext cx="1668485" cy="1668485"/>
          </a:xfrm>
          <a:prstGeom prst="ellipse">
            <a:avLst/>
          </a:prstGeom>
          <a:solidFill>
            <a:srgbClr val="E9A4A9"/>
          </a:solidFill>
          <a:ln w="12700">
            <a:miter lim="400000"/>
          </a:ln>
        </p:spPr>
        <p:txBody>
          <a:bodyPr lIns="45718" tIns="45718" rIns="45718" bIns="45718" anchor="ctr"/>
          <a:lstStyle/>
          <a:p>
            <a:pPr>
              <a:defRPr>
                <a:latin typeface="+mn-lt"/>
                <a:ea typeface="+mn-ea"/>
                <a:cs typeface="+mn-cs"/>
                <a:sym typeface="Calibri"/>
              </a:defRPr>
            </a:pPr>
          </a:p>
        </p:txBody>
      </p:sp>
      <p:sp>
        <p:nvSpPr>
          <p:cNvPr id="207" name="Circle"/>
          <p:cNvSpPr/>
          <p:nvPr/>
        </p:nvSpPr>
        <p:spPr>
          <a:xfrm>
            <a:off x="4670774" y="2373188"/>
            <a:ext cx="1668485" cy="1668485"/>
          </a:xfrm>
          <a:prstGeom prst="ellipse">
            <a:avLst/>
          </a:prstGeom>
          <a:solidFill>
            <a:srgbClr val="F8DDDF"/>
          </a:solidFill>
          <a:ln w="12700">
            <a:miter lim="400000"/>
          </a:ln>
        </p:spPr>
        <p:txBody>
          <a:bodyPr lIns="45718" tIns="45718" rIns="45718" bIns="45718" anchor="ctr"/>
          <a:lstStyle/>
          <a:p>
            <a:pPr>
              <a:defRPr>
                <a:latin typeface="+mn-lt"/>
                <a:ea typeface="+mn-ea"/>
                <a:cs typeface="+mn-cs"/>
                <a:sym typeface="Calibri"/>
              </a:defRPr>
            </a:pPr>
          </a:p>
        </p:txBody>
      </p:sp>
      <p:sp>
        <p:nvSpPr>
          <p:cNvPr id="208" name="Circle"/>
          <p:cNvSpPr/>
          <p:nvPr/>
        </p:nvSpPr>
        <p:spPr>
          <a:xfrm>
            <a:off x="6536807" y="2373188"/>
            <a:ext cx="1668485" cy="1668485"/>
          </a:xfrm>
          <a:prstGeom prst="ellipse">
            <a:avLst/>
          </a:prstGeom>
          <a:solidFill>
            <a:srgbClr val="F2F2F2"/>
          </a:solidFill>
          <a:ln w="12700">
            <a:miter lim="400000"/>
          </a:ln>
        </p:spPr>
        <p:txBody>
          <a:bodyPr lIns="45718" tIns="45718" rIns="45718" bIns="45718" anchor="ctr"/>
          <a:lstStyle/>
          <a:p>
            <a:pPr>
              <a:defRPr>
                <a:latin typeface="+mn-lt"/>
                <a:ea typeface="+mn-ea"/>
                <a:cs typeface="+mn-cs"/>
                <a:sym typeface="Calibri"/>
              </a:defRPr>
            </a:pPr>
          </a:p>
        </p:txBody>
      </p:sp>
      <p:sp>
        <p:nvSpPr>
          <p:cNvPr id="209" name="John Doe…"/>
          <p:cNvSpPr txBox="1"/>
          <p:nvPr/>
        </p:nvSpPr>
        <p:spPr>
          <a:xfrm>
            <a:off x="867594" y="4670621"/>
            <a:ext cx="1810712" cy="44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1800"/>
              </a:lnSpc>
              <a:defRPr b="1" i="1" sz="1500">
                <a:solidFill>
                  <a:srgbClr val="696969"/>
                </a:solidFill>
                <a:latin typeface="Lato-BoldItalic"/>
                <a:ea typeface="Lato-BoldItalic"/>
                <a:cs typeface="Lato-BoldItalic"/>
                <a:sym typeface="Lato-BoldItalic"/>
              </a:defRPr>
            </a:pPr>
            <a:r>
              <a:t>John Doe</a:t>
            </a:r>
          </a:p>
          <a:p>
            <a:pPr algn="ctr" defTabSz="914400">
              <a:defRPr sz="1400">
                <a:solidFill>
                  <a:srgbClr val="BFBFBF"/>
                </a:solidFill>
                <a:latin typeface="Lato Regular"/>
                <a:ea typeface="Lato Regular"/>
                <a:cs typeface="Lato Regular"/>
                <a:sym typeface="Lato Regular"/>
              </a:defRPr>
            </a:pPr>
            <a:r>
              <a:t>CEO</a:t>
            </a:r>
          </a:p>
        </p:txBody>
      </p:sp>
      <p:sp>
        <p:nvSpPr>
          <p:cNvPr id="210" name="Line"/>
          <p:cNvSpPr/>
          <p:nvPr/>
        </p:nvSpPr>
        <p:spPr>
          <a:xfrm flipV="1">
            <a:off x="1772949" y="4272935"/>
            <a:ext cx="2" cy="215902"/>
          </a:xfrm>
          <a:prstGeom prst="line">
            <a:avLst/>
          </a:prstGeom>
          <a:ln w="12700">
            <a:solidFill>
              <a:srgbClr val="A7A7A7"/>
            </a:solidFill>
          </a:ln>
        </p:spPr>
        <p:txBody>
          <a:bodyPr lIns="45718" tIns="45718" rIns="45718" bIns="45718"/>
          <a:lstStyle/>
          <a:p>
            <a:pPr/>
          </a:p>
        </p:txBody>
      </p:sp>
      <p:sp>
        <p:nvSpPr>
          <p:cNvPr id="211" name="Erika Doe…"/>
          <p:cNvSpPr txBox="1"/>
          <p:nvPr/>
        </p:nvSpPr>
        <p:spPr>
          <a:xfrm>
            <a:off x="2733626" y="4670621"/>
            <a:ext cx="1810713" cy="44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1800"/>
              </a:lnSpc>
              <a:defRPr b="1" i="1" sz="1500">
                <a:solidFill>
                  <a:srgbClr val="696969"/>
                </a:solidFill>
                <a:latin typeface="Lato-BoldItalic"/>
                <a:ea typeface="Lato-BoldItalic"/>
                <a:cs typeface="Lato-BoldItalic"/>
                <a:sym typeface="Lato-BoldItalic"/>
              </a:defRPr>
            </a:pPr>
            <a:r>
              <a:t>Erika Doe</a:t>
            </a:r>
          </a:p>
          <a:p>
            <a:pPr algn="ctr" defTabSz="914400">
              <a:defRPr sz="1400">
                <a:solidFill>
                  <a:srgbClr val="BFBFBF"/>
                </a:solidFill>
                <a:latin typeface="Lato Regular"/>
                <a:ea typeface="Lato Regular"/>
                <a:cs typeface="Lato Regular"/>
                <a:sym typeface="Lato Regular"/>
              </a:defRPr>
            </a:pPr>
            <a:r>
              <a:t>Marketing Department</a:t>
            </a:r>
          </a:p>
        </p:txBody>
      </p:sp>
      <p:sp>
        <p:nvSpPr>
          <p:cNvPr id="212" name="Line"/>
          <p:cNvSpPr/>
          <p:nvPr/>
        </p:nvSpPr>
        <p:spPr>
          <a:xfrm flipV="1">
            <a:off x="3638982" y="4272935"/>
            <a:ext cx="2" cy="215902"/>
          </a:xfrm>
          <a:prstGeom prst="line">
            <a:avLst/>
          </a:prstGeom>
          <a:ln w="12700">
            <a:solidFill>
              <a:srgbClr val="A7A7A7"/>
            </a:solidFill>
          </a:ln>
        </p:spPr>
        <p:txBody>
          <a:bodyPr lIns="45718" tIns="45718" rIns="45718" bIns="45718"/>
          <a:lstStyle/>
          <a:p>
            <a:pPr/>
          </a:p>
        </p:txBody>
      </p:sp>
      <p:sp>
        <p:nvSpPr>
          <p:cNvPr id="213" name="Line"/>
          <p:cNvSpPr/>
          <p:nvPr/>
        </p:nvSpPr>
        <p:spPr>
          <a:xfrm flipV="1">
            <a:off x="5505015" y="4272935"/>
            <a:ext cx="2" cy="215902"/>
          </a:xfrm>
          <a:prstGeom prst="line">
            <a:avLst/>
          </a:prstGeom>
          <a:ln w="12700">
            <a:solidFill>
              <a:srgbClr val="A7A7A7"/>
            </a:solidFill>
          </a:ln>
        </p:spPr>
        <p:txBody>
          <a:bodyPr lIns="45718" tIns="45718" rIns="45718" bIns="45718"/>
          <a:lstStyle/>
          <a:p>
            <a:pPr/>
          </a:p>
        </p:txBody>
      </p:sp>
      <p:sp>
        <p:nvSpPr>
          <p:cNvPr id="214" name="Line"/>
          <p:cNvSpPr/>
          <p:nvPr/>
        </p:nvSpPr>
        <p:spPr>
          <a:xfrm flipV="1">
            <a:off x="7371049" y="4272935"/>
            <a:ext cx="2" cy="215902"/>
          </a:xfrm>
          <a:prstGeom prst="line">
            <a:avLst/>
          </a:prstGeom>
          <a:ln w="12700">
            <a:solidFill>
              <a:srgbClr val="A7A7A7"/>
            </a:solidFill>
          </a:ln>
        </p:spPr>
        <p:txBody>
          <a:bodyPr lIns="45718" tIns="45718" rIns="45718" bIns="45718"/>
          <a:lstStyle/>
          <a:p>
            <a:pPr/>
          </a:p>
        </p:txBody>
      </p:sp>
      <p:sp>
        <p:nvSpPr>
          <p:cNvPr id="215" name="John Doe…"/>
          <p:cNvSpPr txBox="1"/>
          <p:nvPr/>
        </p:nvSpPr>
        <p:spPr>
          <a:xfrm>
            <a:off x="4599659" y="4670621"/>
            <a:ext cx="1810713" cy="44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1800"/>
              </a:lnSpc>
              <a:defRPr b="1" i="1" sz="1500">
                <a:solidFill>
                  <a:srgbClr val="696969"/>
                </a:solidFill>
                <a:latin typeface="Lato-BoldItalic"/>
                <a:ea typeface="Lato-BoldItalic"/>
                <a:cs typeface="Lato-BoldItalic"/>
                <a:sym typeface="Lato-BoldItalic"/>
              </a:defRPr>
            </a:pPr>
            <a:r>
              <a:t>John Doe</a:t>
            </a:r>
          </a:p>
          <a:p>
            <a:pPr algn="ctr" defTabSz="914400">
              <a:defRPr sz="1400">
                <a:solidFill>
                  <a:srgbClr val="BFBFBF"/>
                </a:solidFill>
                <a:latin typeface="Lato Regular"/>
                <a:ea typeface="Lato Regular"/>
                <a:cs typeface="Lato Regular"/>
                <a:sym typeface="Lato Regular"/>
              </a:defRPr>
            </a:pPr>
            <a:r>
              <a:t>CEO</a:t>
            </a:r>
          </a:p>
        </p:txBody>
      </p:sp>
      <p:sp>
        <p:nvSpPr>
          <p:cNvPr id="216" name="Erika Doe…"/>
          <p:cNvSpPr txBox="1"/>
          <p:nvPr/>
        </p:nvSpPr>
        <p:spPr>
          <a:xfrm>
            <a:off x="6465692" y="4670621"/>
            <a:ext cx="1810715" cy="44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1800"/>
              </a:lnSpc>
              <a:defRPr b="1" i="1" sz="1500">
                <a:solidFill>
                  <a:srgbClr val="696969"/>
                </a:solidFill>
                <a:latin typeface="Lato-BoldItalic"/>
                <a:ea typeface="Lato-BoldItalic"/>
                <a:cs typeface="Lato-BoldItalic"/>
                <a:sym typeface="Lato-BoldItalic"/>
              </a:defRPr>
            </a:pPr>
            <a:r>
              <a:t>Erika Doe</a:t>
            </a:r>
          </a:p>
          <a:p>
            <a:pPr algn="ctr" defTabSz="914400">
              <a:defRPr sz="1400">
                <a:solidFill>
                  <a:srgbClr val="BFBFBF"/>
                </a:solidFill>
                <a:latin typeface="Lato Regular"/>
                <a:ea typeface="Lato Regular"/>
                <a:cs typeface="Lato Regular"/>
                <a:sym typeface="Lato Regular"/>
              </a:defRPr>
            </a:pPr>
            <a:r>
              <a:t>Marketing Department</a:t>
            </a:r>
          </a:p>
        </p:txBody>
      </p:sp>
      <p:sp>
        <p:nvSpPr>
          <p:cNvPr id="217"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218" name="6"/>
          <p:cNvSpPr txBox="1"/>
          <p:nvPr/>
        </p:nvSpPr>
        <p:spPr>
          <a:xfrm>
            <a:off x="8389272" y="6440844"/>
            <a:ext cx="17779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6</a:t>
            </a:r>
          </a:p>
        </p:txBody>
      </p:sp>
      <p:sp>
        <p:nvSpPr>
          <p:cNvPr id="219"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220" name="nakayama logo.ai" descr="nakayama logo.ai"/>
          <p:cNvPicPr>
            <a:picLocks noChangeAspect="1"/>
          </p:cNvPicPr>
          <p:nvPr/>
        </p:nvPicPr>
        <p:blipFill>
          <a:blip r:embed="rId2">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223"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224" name="TIMELINE SAMPLE"/>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TIMELINE SAMPLE</a:t>
            </a:r>
          </a:p>
        </p:txBody>
      </p:sp>
      <p:sp>
        <p:nvSpPr>
          <p:cNvPr id="225" name="Line"/>
          <p:cNvSpPr/>
          <p:nvPr/>
        </p:nvSpPr>
        <p:spPr>
          <a:xfrm>
            <a:off x="656130" y="3816897"/>
            <a:ext cx="918498" cy="2"/>
          </a:xfrm>
          <a:prstGeom prst="line">
            <a:avLst/>
          </a:prstGeom>
          <a:ln w="25400">
            <a:solidFill>
              <a:srgbClr val="C81C26"/>
            </a:solidFill>
          </a:ln>
        </p:spPr>
        <p:txBody>
          <a:bodyPr lIns="45718" tIns="45718" rIns="45718" bIns="45718"/>
          <a:lstStyle/>
          <a:p>
            <a:pPr/>
          </a:p>
        </p:txBody>
      </p:sp>
      <p:sp>
        <p:nvSpPr>
          <p:cNvPr id="226" name="Circle"/>
          <p:cNvSpPr/>
          <p:nvPr/>
        </p:nvSpPr>
        <p:spPr>
          <a:xfrm>
            <a:off x="1570621" y="3465593"/>
            <a:ext cx="702611" cy="702611"/>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27" name="Line"/>
          <p:cNvSpPr/>
          <p:nvPr/>
        </p:nvSpPr>
        <p:spPr>
          <a:xfrm flipV="1">
            <a:off x="1921925" y="2853989"/>
            <a:ext cx="2" cy="616045"/>
          </a:xfrm>
          <a:prstGeom prst="line">
            <a:avLst/>
          </a:prstGeom>
          <a:ln w="25400">
            <a:solidFill>
              <a:srgbClr val="E9A4A9"/>
            </a:solidFill>
          </a:ln>
        </p:spPr>
        <p:txBody>
          <a:bodyPr lIns="45718" tIns="45718" rIns="45718" bIns="45718"/>
          <a:lstStyle/>
          <a:p>
            <a:pPr/>
          </a:p>
        </p:txBody>
      </p:sp>
      <p:sp>
        <p:nvSpPr>
          <p:cNvPr id="228" name="Circle"/>
          <p:cNvSpPr/>
          <p:nvPr/>
        </p:nvSpPr>
        <p:spPr>
          <a:xfrm>
            <a:off x="1570621" y="2149448"/>
            <a:ext cx="702611" cy="702611"/>
          </a:xfrm>
          <a:prstGeom prst="ellipse">
            <a:avLst/>
          </a:prstGeom>
          <a:solidFill>
            <a:srgbClr val="E9A4A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29" name="Circle"/>
          <p:cNvSpPr/>
          <p:nvPr/>
        </p:nvSpPr>
        <p:spPr>
          <a:xfrm>
            <a:off x="514841" y="3736087"/>
            <a:ext cx="144003" cy="144003"/>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30" name="2010"/>
          <p:cNvSpPr txBox="1"/>
          <p:nvPr/>
        </p:nvSpPr>
        <p:spPr>
          <a:xfrm>
            <a:off x="857060" y="3505658"/>
            <a:ext cx="516635" cy="3121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b="1" sz="1400">
                <a:solidFill>
                  <a:srgbClr val="696969"/>
                </a:solidFill>
                <a:latin typeface="Lato-Bold"/>
                <a:ea typeface="Lato-Bold"/>
                <a:cs typeface="Lato-Bold"/>
                <a:sym typeface="Lato-Bold"/>
              </a:defRPr>
            </a:lvl1pPr>
          </a:lstStyle>
          <a:p>
            <a:pPr/>
            <a:r>
              <a:t>2010</a:t>
            </a:r>
          </a:p>
        </p:txBody>
      </p:sp>
      <p:pic>
        <p:nvPicPr>
          <p:cNvPr id="231" name="image5.png" descr="image5.png"/>
          <p:cNvPicPr>
            <a:picLocks noChangeAspect="1"/>
          </p:cNvPicPr>
          <p:nvPr/>
        </p:nvPicPr>
        <p:blipFill>
          <a:blip r:embed="rId2">
            <a:extLst/>
          </a:blip>
          <a:srcRect l="0" t="1407" r="0" b="8490"/>
          <a:stretch>
            <a:fillRect/>
          </a:stretch>
        </p:blipFill>
        <p:spPr>
          <a:xfrm>
            <a:off x="1807627" y="2276717"/>
            <a:ext cx="228524" cy="448198"/>
          </a:xfrm>
          <a:prstGeom prst="rect">
            <a:avLst/>
          </a:prstGeom>
          <a:ln w="12700">
            <a:miter lim="400000"/>
          </a:ln>
        </p:spPr>
      </p:pic>
      <p:sp>
        <p:nvSpPr>
          <p:cNvPr id="232" name="10%"/>
          <p:cNvSpPr txBox="1"/>
          <p:nvPr/>
        </p:nvSpPr>
        <p:spPr>
          <a:xfrm>
            <a:off x="1622714" y="3678087"/>
            <a:ext cx="598423" cy="3284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sz="2000">
                <a:solidFill>
                  <a:srgbClr val="FFFFFF"/>
                </a:solidFill>
                <a:latin typeface="Lato Regular"/>
                <a:ea typeface="Lato Regular"/>
                <a:cs typeface="Lato Regular"/>
                <a:sym typeface="Lato Regular"/>
              </a:defRPr>
            </a:lvl1pPr>
          </a:lstStyle>
          <a:p>
            <a:pPr/>
            <a:r>
              <a:t>10%</a:t>
            </a:r>
          </a:p>
        </p:txBody>
      </p:sp>
      <p:sp>
        <p:nvSpPr>
          <p:cNvPr id="233" name="SUB HEADER…"/>
          <p:cNvSpPr txBox="1"/>
          <p:nvPr/>
        </p:nvSpPr>
        <p:spPr>
          <a:xfrm>
            <a:off x="2036149" y="4448178"/>
            <a:ext cx="181246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200000"/>
              </a:lnSpc>
              <a:defRPr b="1" sz="1200">
                <a:solidFill>
                  <a:srgbClr val="696969"/>
                </a:solidFill>
                <a:latin typeface="Lato-Bold"/>
                <a:ea typeface="Lato-Bold"/>
                <a:cs typeface="Lato-Bold"/>
                <a:sym typeface="Lato-Bold"/>
              </a:defRPr>
            </a:pPr>
            <a:r>
              <a:t>SUB HEADER</a:t>
            </a:r>
          </a:p>
          <a:p>
            <a:pPr algn="just">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
        <p:nvSpPr>
          <p:cNvPr id="234" name="Line"/>
          <p:cNvSpPr/>
          <p:nvPr/>
        </p:nvSpPr>
        <p:spPr>
          <a:xfrm>
            <a:off x="2269226" y="3808086"/>
            <a:ext cx="1679911" cy="1"/>
          </a:xfrm>
          <a:prstGeom prst="line">
            <a:avLst/>
          </a:prstGeom>
          <a:ln w="25400">
            <a:solidFill>
              <a:srgbClr val="3C4144"/>
            </a:solidFill>
          </a:ln>
        </p:spPr>
        <p:txBody>
          <a:bodyPr lIns="45718" tIns="45718" rIns="45718" bIns="45718"/>
          <a:lstStyle/>
          <a:p>
            <a:pPr/>
          </a:p>
        </p:txBody>
      </p:sp>
      <p:sp>
        <p:nvSpPr>
          <p:cNvPr id="235" name="2011"/>
          <p:cNvSpPr txBox="1"/>
          <p:nvPr/>
        </p:nvSpPr>
        <p:spPr>
          <a:xfrm>
            <a:off x="2821213" y="3505658"/>
            <a:ext cx="516635" cy="3121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b="1" sz="1400">
                <a:solidFill>
                  <a:srgbClr val="696969"/>
                </a:solidFill>
                <a:latin typeface="Lato-Bold"/>
                <a:ea typeface="Lato-Bold"/>
                <a:cs typeface="Lato-Bold"/>
                <a:sym typeface="Lato-Bold"/>
              </a:defRPr>
            </a:lvl1pPr>
          </a:lstStyle>
          <a:p>
            <a:pPr/>
            <a:r>
              <a:t>2011</a:t>
            </a:r>
          </a:p>
        </p:txBody>
      </p:sp>
      <p:sp>
        <p:nvSpPr>
          <p:cNvPr id="236" name="Circle"/>
          <p:cNvSpPr/>
          <p:nvPr/>
        </p:nvSpPr>
        <p:spPr>
          <a:xfrm>
            <a:off x="3945130" y="3443378"/>
            <a:ext cx="702611" cy="702611"/>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37" name="Line"/>
          <p:cNvSpPr/>
          <p:nvPr/>
        </p:nvSpPr>
        <p:spPr>
          <a:xfrm flipV="1">
            <a:off x="4296435" y="2831775"/>
            <a:ext cx="2" cy="616045"/>
          </a:xfrm>
          <a:prstGeom prst="line">
            <a:avLst/>
          </a:prstGeom>
          <a:ln w="25400">
            <a:solidFill>
              <a:srgbClr val="B1B3B3"/>
            </a:solidFill>
          </a:ln>
        </p:spPr>
        <p:txBody>
          <a:bodyPr lIns="45718" tIns="45718" rIns="45718" bIns="45718"/>
          <a:lstStyle/>
          <a:p>
            <a:pPr/>
          </a:p>
        </p:txBody>
      </p:sp>
      <p:sp>
        <p:nvSpPr>
          <p:cNvPr id="238" name="Circle"/>
          <p:cNvSpPr/>
          <p:nvPr/>
        </p:nvSpPr>
        <p:spPr>
          <a:xfrm>
            <a:off x="3945130" y="2127233"/>
            <a:ext cx="702611" cy="702611"/>
          </a:xfrm>
          <a:prstGeom prst="ellipse">
            <a:avLst/>
          </a:prstGeom>
          <a:solidFill>
            <a:srgbClr val="B1B3B3"/>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39" name="Circle"/>
          <p:cNvSpPr/>
          <p:nvPr/>
        </p:nvSpPr>
        <p:spPr>
          <a:xfrm>
            <a:off x="4224435" y="5543677"/>
            <a:ext cx="144003" cy="144003"/>
          </a:xfrm>
          <a:prstGeom prst="ellipse">
            <a:avLst/>
          </a:prstGeom>
          <a:solidFill>
            <a:srgbClr val="B1B3B3"/>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pic>
        <p:nvPicPr>
          <p:cNvPr id="240" name="image5.png" descr="image5.png"/>
          <p:cNvPicPr>
            <a:picLocks noChangeAspect="1"/>
          </p:cNvPicPr>
          <p:nvPr/>
        </p:nvPicPr>
        <p:blipFill>
          <a:blip r:embed="rId2">
            <a:extLst/>
          </a:blip>
          <a:srcRect l="0" t="1407" r="0" b="8490"/>
          <a:stretch>
            <a:fillRect/>
          </a:stretch>
        </p:blipFill>
        <p:spPr>
          <a:xfrm>
            <a:off x="4182135" y="2254503"/>
            <a:ext cx="228524" cy="448198"/>
          </a:xfrm>
          <a:prstGeom prst="rect">
            <a:avLst/>
          </a:prstGeom>
          <a:ln w="12700">
            <a:miter lim="400000"/>
          </a:ln>
        </p:spPr>
      </p:pic>
      <p:sp>
        <p:nvSpPr>
          <p:cNvPr id="241" name="25%"/>
          <p:cNvSpPr txBox="1"/>
          <p:nvPr/>
        </p:nvSpPr>
        <p:spPr>
          <a:xfrm>
            <a:off x="3997223" y="3655872"/>
            <a:ext cx="598423" cy="32842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sz="2000">
                <a:solidFill>
                  <a:srgbClr val="FFFFFF"/>
                </a:solidFill>
                <a:latin typeface="Lato Regular"/>
                <a:ea typeface="Lato Regular"/>
                <a:cs typeface="Lato Regular"/>
                <a:sym typeface="Lato Regular"/>
              </a:defRPr>
            </a:lvl1pPr>
          </a:lstStyle>
          <a:p>
            <a:pPr/>
            <a:r>
              <a:t>25%</a:t>
            </a:r>
          </a:p>
        </p:txBody>
      </p:sp>
      <p:sp>
        <p:nvSpPr>
          <p:cNvPr id="242" name="Line"/>
          <p:cNvSpPr/>
          <p:nvPr/>
        </p:nvSpPr>
        <p:spPr>
          <a:xfrm flipV="1">
            <a:off x="4296436" y="4139503"/>
            <a:ext cx="1" cy="1412089"/>
          </a:xfrm>
          <a:prstGeom prst="line">
            <a:avLst/>
          </a:prstGeom>
          <a:ln w="25400">
            <a:solidFill>
              <a:srgbClr val="B1B3B3"/>
            </a:solidFill>
          </a:ln>
        </p:spPr>
        <p:txBody>
          <a:bodyPr lIns="45718" tIns="45718" rIns="45718" bIns="45718"/>
          <a:lstStyle/>
          <a:p>
            <a:pPr/>
          </a:p>
        </p:txBody>
      </p:sp>
      <p:sp>
        <p:nvSpPr>
          <p:cNvPr id="243" name="SUB HEADER…"/>
          <p:cNvSpPr txBox="1"/>
          <p:nvPr/>
        </p:nvSpPr>
        <p:spPr>
          <a:xfrm>
            <a:off x="4421287" y="4509684"/>
            <a:ext cx="1812465"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200000"/>
              </a:lnSpc>
              <a:defRPr b="1" sz="1200">
                <a:solidFill>
                  <a:srgbClr val="696969"/>
                </a:solidFill>
                <a:latin typeface="Lato-Bold"/>
                <a:ea typeface="Lato-Bold"/>
                <a:cs typeface="Lato-Bold"/>
                <a:sym typeface="Lato-Bold"/>
              </a:defRPr>
            </a:pPr>
            <a:r>
              <a:t>SUB HEADER</a:t>
            </a:r>
          </a:p>
          <a:p>
            <a:pPr algn="just">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
        <p:nvSpPr>
          <p:cNvPr id="244" name="Line"/>
          <p:cNvSpPr/>
          <p:nvPr/>
        </p:nvSpPr>
        <p:spPr>
          <a:xfrm>
            <a:off x="4643735" y="3806617"/>
            <a:ext cx="1679911" cy="2"/>
          </a:xfrm>
          <a:prstGeom prst="line">
            <a:avLst/>
          </a:prstGeom>
          <a:ln w="25400">
            <a:solidFill>
              <a:srgbClr val="FFE737"/>
            </a:solidFill>
          </a:ln>
        </p:spPr>
        <p:txBody>
          <a:bodyPr lIns="45718" tIns="45718" rIns="45718" bIns="45718"/>
          <a:lstStyle/>
          <a:p>
            <a:pPr/>
          </a:p>
        </p:txBody>
      </p:sp>
      <p:sp>
        <p:nvSpPr>
          <p:cNvPr id="245" name="2012"/>
          <p:cNvSpPr txBox="1"/>
          <p:nvPr/>
        </p:nvSpPr>
        <p:spPr>
          <a:xfrm>
            <a:off x="5195721" y="3504189"/>
            <a:ext cx="516635" cy="3121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b="1" sz="1400">
                <a:solidFill>
                  <a:srgbClr val="696969"/>
                </a:solidFill>
                <a:latin typeface="Lato-Bold"/>
                <a:ea typeface="Lato-Bold"/>
                <a:cs typeface="Lato-Bold"/>
                <a:sym typeface="Lato-Bold"/>
              </a:defRPr>
            </a:lvl1pPr>
          </a:lstStyle>
          <a:p>
            <a:pPr/>
            <a:r>
              <a:t>2012</a:t>
            </a:r>
          </a:p>
        </p:txBody>
      </p:sp>
      <p:sp>
        <p:nvSpPr>
          <p:cNvPr id="246" name="Circle"/>
          <p:cNvSpPr/>
          <p:nvPr/>
        </p:nvSpPr>
        <p:spPr>
          <a:xfrm>
            <a:off x="6319639" y="3441446"/>
            <a:ext cx="702611" cy="702611"/>
          </a:xfrm>
          <a:prstGeom prst="ellipse">
            <a:avLst/>
          </a:prstGeom>
          <a:solidFill>
            <a:srgbClr val="FFE737"/>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47" name="Line"/>
          <p:cNvSpPr/>
          <p:nvPr/>
        </p:nvSpPr>
        <p:spPr>
          <a:xfrm flipV="1">
            <a:off x="6670944" y="2829842"/>
            <a:ext cx="2" cy="616045"/>
          </a:xfrm>
          <a:prstGeom prst="line">
            <a:avLst/>
          </a:prstGeom>
          <a:ln w="25400">
            <a:solidFill>
              <a:srgbClr val="FFF6B4"/>
            </a:solidFill>
          </a:ln>
        </p:spPr>
        <p:txBody>
          <a:bodyPr lIns="45718" tIns="45718" rIns="45718" bIns="45718"/>
          <a:lstStyle/>
          <a:p>
            <a:pPr/>
          </a:p>
        </p:txBody>
      </p:sp>
      <p:sp>
        <p:nvSpPr>
          <p:cNvPr id="248" name="Circle"/>
          <p:cNvSpPr/>
          <p:nvPr/>
        </p:nvSpPr>
        <p:spPr>
          <a:xfrm>
            <a:off x="6319639" y="2127233"/>
            <a:ext cx="702611" cy="702611"/>
          </a:xfrm>
          <a:prstGeom prst="ellipse">
            <a:avLst/>
          </a:prstGeom>
          <a:solidFill>
            <a:srgbClr val="FFF6B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49" name="Circle"/>
          <p:cNvSpPr/>
          <p:nvPr/>
        </p:nvSpPr>
        <p:spPr>
          <a:xfrm>
            <a:off x="6598945" y="5543677"/>
            <a:ext cx="144003" cy="144003"/>
          </a:xfrm>
          <a:prstGeom prst="ellipse">
            <a:avLst/>
          </a:prstGeom>
          <a:solidFill>
            <a:srgbClr val="FFF6B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pic>
        <p:nvPicPr>
          <p:cNvPr id="250" name="image5.png" descr="image5.png"/>
          <p:cNvPicPr>
            <a:picLocks noChangeAspect="1"/>
          </p:cNvPicPr>
          <p:nvPr/>
        </p:nvPicPr>
        <p:blipFill>
          <a:blip r:embed="rId2">
            <a:extLst/>
          </a:blip>
          <a:srcRect l="0" t="1407" r="0" b="8490"/>
          <a:stretch>
            <a:fillRect/>
          </a:stretch>
        </p:blipFill>
        <p:spPr>
          <a:xfrm>
            <a:off x="6556644" y="2254503"/>
            <a:ext cx="228525" cy="448198"/>
          </a:xfrm>
          <a:prstGeom prst="rect">
            <a:avLst/>
          </a:prstGeom>
          <a:ln w="12700">
            <a:miter lim="400000"/>
          </a:ln>
        </p:spPr>
      </p:pic>
      <p:sp>
        <p:nvSpPr>
          <p:cNvPr id="251" name="40%"/>
          <p:cNvSpPr txBox="1"/>
          <p:nvPr/>
        </p:nvSpPr>
        <p:spPr>
          <a:xfrm>
            <a:off x="6371733" y="3653940"/>
            <a:ext cx="598423" cy="3284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sz="2000">
                <a:solidFill>
                  <a:srgbClr val="FFFFFF"/>
                </a:solidFill>
                <a:latin typeface="Lato Regular"/>
                <a:ea typeface="Lato Regular"/>
                <a:cs typeface="Lato Regular"/>
                <a:sym typeface="Lato Regular"/>
              </a:defRPr>
            </a:lvl1pPr>
          </a:lstStyle>
          <a:p>
            <a:pPr/>
            <a:r>
              <a:t>40%</a:t>
            </a:r>
          </a:p>
        </p:txBody>
      </p:sp>
      <p:sp>
        <p:nvSpPr>
          <p:cNvPr id="252" name="Line"/>
          <p:cNvSpPr/>
          <p:nvPr/>
        </p:nvSpPr>
        <p:spPr>
          <a:xfrm flipV="1">
            <a:off x="6670944" y="4128584"/>
            <a:ext cx="2" cy="1412089"/>
          </a:xfrm>
          <a:prstGeom prst="line">
            <a:avLst/>
          </a:prstGeom>
          <a:ln w="25400">
            <a:solidFill>
              <a:srgbClr val="FFF6B4"/>
            </a:solidFill>
          </a:ln>
        </p:spPr>
        <p:txBody>
          <a:bodyPr lIns="45718" tIns="45718" rIns="45718" bIns="45718"/>
          <a:lstStyle/>
          <a:p>
            <a:pPr/>
          </a:p>
        </p:txBody>
      </p:sp>
      <p:sp>
        <p:nvSpPr>
          <p:cNvPr id="253" name="SUB HEADER…"/>
          <p:cNvSpPr txBox="1"/>
          <p:nvPr/>
        </p:nvSpPr>
        <p:spPr>
          <a:xfrm>
            <a:off x="6795796" y="4498766"/>
            <a:ext cx="1812465"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200000"/>
              </a:lnSpc>
              <a:defRPr b="1" sz="1200">
                <a:solidFill>
                  <a:srgbClr val="696969"/>
                </a:solidFill>
                <a:latin typeface="Lato-Bold"/>
                <a:ea typeface="Lato-Bold"/>
                <a:cs typeface="Lato-Bold"/>
                <a:sym typeface="Lato-Bold"/>
              </a:defRPr>
            </a:pPr>
            <a:r>
              <a:t>SUB HEADER</a:t>
            </a:r>
          </a:p>
          <a:p>
            <a:pPr algn="just">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
        <p:nvSpPr>
          <p:cNvPr id="254" name="Line"/>
          <p:cNvSpPr/>
          <p:nvPr/>
        </p:nvSpPr>
        <p:spPr>
          <a:xfrm>
            <a:off x="7018246" y="3794683"/>
            <a:ext cx="2136714" cy="2"/>
          </a:xfrm>
          <a:prstGeom prst="line">
            <a:avLst/>
          </a:prstGeom>
          <a:ln w="25400">
            <a:solidFill>
              <a:srgbClr val="FFE737"/>
            </a:solidFill>
          </a:ln>
        </p:spPr>
        <p:txBody>
          <a:bodyPr lIns="45718" tIns="45718" rIns="45718" bIns="45718"/>
          <a:lstStyle/>
          <a:p>
            <a:pPr/>
          </a:p>
        </p:txBody>
      </p:sp>
      <p:sp>
        <p:nvSpPr>
          <p:cNvPr id="255" name="Circle"/>
          <p:cNvSpPr/>
          <p:nvPr/>
        </p:nvSpPr>
        <p:spPr>
          <a:xfrm>
            <a:off x="1849927" y="5572824"/>
            <a:ext cx="144003" cy="144003"/>
          </a:xfrm>
          <a:prstGeom prst="ellipse">
            <a:avLst/>
          </a:prstGeom>
          <a:solidFill>
            <a:srgbClr val="E9A4A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56" name="Line"/>
          <p:cNvSpPr/>
          <p:nvPr/>
        </p:nvSpPr>
        <p:spPr>
          <a:xfrm flipV="1">
            <a:off x="1921927" y="4168651"/>
            <a:ext cx="2" cy="1412089"/>
          </a:xfrm>
          <a:prstGeom prst="line">
            <a:avLst/>
          </a:prstGeom>
          <a:ln w="25400">
            <a:solidFill>
              <a:srgbClr val="E9A4A9"/>
            </a:solidFill>
          </a:ln>
        </p:spPr>
        <p:txBody>
          <a:bodyPr lIns="45718" tIns="45718" rIns="45718" bIns="45718"/>
          <a:lstStyle/>
          <a:p>
            <a:pPr/>
          </a:p>
        </p:txBody>
      </p:sp>
      <p:sp>
        <p:nvSpPr>
          <p:cNvPr id="257" name="Line"/>
          <p:cNvSpPr/>
          <p:nvPr/>
        </p:nvSpPr>
        <p:spPr>
          <a:xfrm>
            <a:off x="2798628" y="3946824"/>
            <a:ext cx="561806" cy="2"/>
          </a:xfrm>
          <a:prstGeom prst="line">
            <a:avLst/>
          </a:prstGeom>
          <a:ln w="25400">
            <a:solidFill>
              <a:srgbClr val="3C4144"/>
            </a:solidFill>
            <a:tailEnd type="triangle"/>
          </a:ln>
        </p:spPr>
        <p:txBody>
          <a:bodyPr lIns="45718" tIns="45718" rIns="45718" bIns="45718"/>
          <a:lstStyle/>
          <a:p>
            <a:pPr/>
          </a:p>
        </p:txBody>
      </p:sp>
      <p:sp>
        <p:nvSpPr>
          <p:cNvPr id="258" name="Line"/>
          <p:cNvSpPr/>
          <p:nvPr/>
        </p:nvSpPr>
        <p:spPr>
          <a:xfrm>
            <a:off x="5173138" y="3946824"/>
            <a:ext cx="561806" cy="2"/>
          </a:xfrm>
          <a:prstGeom prst="line">
            <a:avLst/>
          </a:prstGeom>
          <a:ln w="25400">
            <a:solidFill>
              <a:srgbClr val="FFE737"/>
            </a:solidFill>
            <a:tailEnd type="triangle"/>
          </a:ln>
        </p:spPr>
        <p:txBody>
          <a:bodyPr lIns="45718" tIns="45718" rIns="45718" bIns="45718"/>
          <a:lstStyle/>
          <a:p>
            <a:pPr/>
          </a:p>
        </p:txBody>
      </p:sp>
      <p:sp>
        <p:nvSpPr>
          <p:cNvPr id="259"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260" name="7"/>
          <p:cNvSpPr txBox="1"/>
          <p:nvPr/>
        </p:nvSpPr>
        <p:spPr>
          <a:xfrm>
            <a:off x="8389272" y="6440844"/>
            <a:ext cx="17779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7</a:t>
            </a:r>
          </a:p>
        </p:txBody>
      </p:sp>
      <p:sp>
        <p:nvSpPr>
          <p:cNvPr id="261"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262" name="nakayama logo.ai" descr="nakayama logo.ai"/>
          <p:cNvPicPr>
            <a:picLocks noChangeAspect="1"/>
          </p:cNvPicPr>
          <p:nvPr/>
        </p:nvPicPr>
        <p:blipFill>
          <a:blip r:embed="rId3">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Rectangle"/>
          <p:cNvSpPr/>
          <p:nvPr/>
        </p:nvSpPr>
        <p:spPr>
          <a:xfrm>
            <a:off x="-36002" y="-36002"/>
            <a:ext cx="3636004" cy="144002"/>
          </a:xfrm>
          <a:prstGeom prst="rect">
            <a:avLst/>
          </a:prstGeom>
          <a:solidFill>
            <a:srgbClr val="C81C26"/>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265" name="Rectangle"/>
          <p:cNvSpPr/>
          <p:nvPr/>
        </p:nvSpPr>
        <p:spPr>
          <a:xfrm>
            <a:off x="3636000" y="-36002"/>
            <a:ext cx="5544002" cy="144002"/>
          </a:xfrm>
          <a:prstGeom prst="rect">
            <a:avLst/>
          </a:prstGeom>
          <a:solidFill>
            <a:srgbClr val="3C4144"/>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266" name="TIMELINE SAMPLE"/>
          <p:cNvSpPr txBox="1"/>
          <p:nvPr/>
        </p:nvSpPr>
        <p:spPr>
          <a:xfrm>
            <a:off x="819202" y="1050094"/>
            <a:ext cx="70104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solidFill>
                  <a:srgbClr val="696969"/>
                </a:solidFill>
                <a:latin typeface="Lato Regular"/>
                <a:ea typeface="Lato Regular"/>
                <a:cs typeface="Lato Regular"/>
                <a:sym typeface="Lato Regular"/>
              </a:defRPr>
            </a:lvl1pPr>
          </a:lstStyle>
          <a:p>
            <a:pPr/>
            <a:r>
              <a:t>TIMELINE SAMPLE</a:t>
            </a:r>
          </a:p>
        </p:txBody>
      </p:sp>
      <p:sp>
        <p:nvSpPr>
          <p:cNvPr id="267" name="Line"/>
          <p:cNvSpPr/>
          <p:nvPr/>
        </p:nvSpPr>
        <p:spPr>
          <a:xfrm>
            <a:off x="-105283" y="3816897"/>
            <a:ext cx="1679911" cy="2"/>
          </a:xfrm>
          <a:prstGeom prst="line">
            <a:avLst/>
          </a:prstGeom>
          <a:ln w="25400">
            <a:solidFill>
              <a:srgbClr val="C81C26"/>
            </a:solidFill>
          </a:ln>
        </p:spPr>
        <p:txBody>
          <a:bodyPr lIns="45718" tIns="45718" rIns="45718" bIns="45718"/>
          <a:lstStyle/>
          <a:p>
            <a:pPr/>
          </a:p>
        </p:txBody>
      </p:sp>
      <p:sp>
        <p:nvSpPr>
          <p:cNvPr id="268" name="Circle"/>
          <p:cNvSpPr/>
          <p:nvPr/>
        </p:nvSpPr>
        <p:spPr>
          <a:xfrm>
            <a:off x="1570621" y="3465593"/>
            <a:ext cx="702611" cy="702611"/>
          </a:xfrm>
          <a:prstGeom prst="ellipse">
            <a:avLst/>
          </a:prstGeom>
          <a:solidFill>
            <a:srgbClr val="C81C26"/>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69" name="Line"/>
          <p:cNvSpPr/>
          <p:nvPr/>
        </p:nvSpPr>
        <p:spPr>
          <a:xfrm flipV="1">
            <a:off x="1921925" y="2853989"/>
            <a:ext cx="2" cy="616045"/>
          </a:xfrm>
          <a:prstGeom prst="line">
            <a:avLst/>
          </a:prstGeom>
          <a:ln w="25400">
            <a:solidFill>
              <a:srgbClr val="E9A4A9"/>
            </a:solidFill>
          </a:ln>
        </p:spPr>
        <p:txBody>
          <a:bodyPr lIns="45718" tIns="45718" rIns="45718" bIns="45718"/>
          <a:lstStyle/>
          <a:p>
            <a:pPr/>
          </a:p>
        </p:txBody>
      </p:sp>
      <p:sp>
        <p:nvSpPr>
          <p:cNvPr id="270" name="Circle"/>
          <p:cNvSpPr/>
          <p:nvPr/>
        </p:nvSpPr>
        <p:spPr>
          <a:xfrm>
            <a:off x="1570621" y="2149448"/>
            <a:ext cx="702611" cy="702611"/>
          </a:xfrm>
          <a:prstGeom prst="ellipse">
            <a:avLst/>
          </a:prstGeom>
          <a:solidFill>
            <a:srgbClr val="E9A4A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71" name="Circle"/>
          <p:cNvSpPr/>
          <p:nvPr/>
        </p:nvSpPr>
        <p:spPr>
          <a:xfrm>
            <a:off x="8546218" y="3722684"/>
            <a:ext cx="144003" cy="144003"/>
          </a:xfrm>
          <a:prstGeom prst="ellipse">
            <a:avLst/>
          </a:prstGeom>
          <a:solidFill>
            <a:srgbClr val="FFE737"/>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72" name="2013"/>
          <p:cNvSpPr txBox="1"/>
          <p:nvPr/>
        </p:nvSpPr>
        <p:spPr>
          <a:xfrm>
            <a:off x="533403" y="3505658"/>
            <a:ext cx="516635" cy="3121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b="1" sz="1400">
                <a:solidFill>
                  <a:srgbClr val="696969"/>
                </a:solidFill>
                <a:latin typeface="Lato-Bold"/>
                <a:ea typeface="Lato-Bold"/>
                <a:cs typeface="Lato-Bold"/>
                <a:sym typeface="Lato-Bold"/>
              </a:defRPr>
            </a:lvl1pPr>
          </a:lstStyle>
          <a:p>
            <a:pPr/>
            <a:r>
              <a:t>2013</a:t>
            </a:r>
          </a:p>
        </p:txBody>
      </p:sp>
      <p:pic>
        <p:nvPicPr>
          <p:cNvPr id="273" name="image5.png" descr="image5.png"/>
          <p:cNvPicPr>
            <a:picLocks noChangeAspect="1"/>
          </p:cNvPicPr>
          <p:nvPr/>
        </p:nvPicPr>
        <p:blipFill>
          <a:blip r:embed="rId2">
            <a:extLst/>
          </a:blip>
          <a:srcRect l="0" t="1407" r="0" b="8490"/>
          <a:stretch>
            <a:fillRect/>
          </a:stretch>
        </p:blipFill>
        <p:spPr>
          <a:xfrm>
            <a:off x="1807627" y="2276717"/>
            <a:ext cx="228524" cy="448198"/>
          </a:xfrm>
          <a:prstGeom prst="rect">
            <a:avLst/>
          </a:prstGeom>
          <a:ln w="12700">
            <a:miter lim="400000"/>
          </a:ln>
        </p:spPr>
      </p:pic>
      <p:sp>
        <p:nvSpPr>
          <p:cNvPr id="274" name="10%"/>
          <p:cNvSpPr txBox="1"/>
          <p:nvPr/>
        </p:nvSpPr>
        <p:spPr>
          <a:xfrm>
            <a:off x="1622714" y="3678087"/>
            <a:ext cx="598423" cy="3284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sz="2000">
                <a:solidFill>
                  <a:srgbClr val="FFFFFF"/>
                </a:solidFill>
                <a:latin typeface="Lato Regular"/>
                <a:ea typeface="Lato Regular"/>
                <a:cs typeface="Lato Regular"/>
                <a:sym typeface="Lato Regular"/>
              </a:defRPr>
            </a:lvl1pPr>
          </a:lstStyle>
          <a:p>
            <a:pPr/>
            <a:r>
              <a:t>10%</a:t>
            </a:r>
          </a:p>
        </p:txBody>
      </p:sp>
      <p:sp>
        <p:nvSpPr>
          <p:cNvPr id="275" name="SUB HEADER…"/>
          <p:cNvSpPr txBox="1"/>
          <p:nvPr/>
        </p:nvSpPr>
        <p:spPr>
          <a:xfrm>
            <a:off x="2036149" y="4451446"/>
            <a:ext cx="181246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200000"/>
              </a:lnSpc>
              <a:defRPr b="1" sz="1200">
                <a:solidFill>
                  <a:srgbClr val="696969"/>
                </a:solidFill>
                <a:latin typeface="Lato-Bold"/>
                <a:ea typeface="Lato-Bold"/>
                <a:cs typeface="Lato-Bold"/>
                <a:sym typeface="Lato-Bold"/>
              </a:defRPr>
            </a:pPr>
            <a:r>
              <a:t>SUB HEADER</a:t>
            </a:r>
          </a:p>
          <a:p>
            <a:pPr algn="just">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
        <p:nvSpPr>
          <p:cNvPr id="276" name="Line"/>
          <p:cNvSpPr/>
          <p:nvPr/>
        </p:nvSpPr>
        <p:spPr>
          <a:xfrm>
            <a:off x="2269226" y="3808086"/>
            <a:ext cx="1679911" cy="1"/>
          </a:xfrm>
          <a:prstGeom prst="line">
            <a:avLst/>
          </a:prstGeom>
          <a:ln w="25400">
            <a:solidFill>
              <a:srgbClr val="3C4144"/>
            </a:solidFill>
          </a:ln>
        </p:spPr>
        <p:txBody>
          <a:bodyPr lIns="45718" tIns="45718" rIns="45718" bIns="45718"/>
          <a:lstStyle/>
          <a:p>
            <a:pPr/>
          </a:p>
        </p:txBody>
      </p:sp>
      <p:sp>
        <p:nvSpPr>
          <p:cNvPr id="277" name="2014"/>
          <p:cNvSpPr txBox="1"/>
          <p:nvPr/>
        </p:nvSpPr>
        <p:spPr>
          <a:xfrm>
            <a:off x="2821213" y="3505658"/>
            <a:ext cx="516635" cy="3121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b="1" sz="1400">
                <a:solidFill>
                  <a:srgbClr val="696969"/>
                </a:solidFill>
                <a:latin typeface="Lato-Bold"/>
                <a:ea typeface="Lato-Bold"/>
                <a:cs typeface="Lato-Bold"/>
                <a:sym typeface="Lato-Bold"/>
              </a:defRPr>
            </a:lvl1pPr>
          </a:lstStyle>
          <a:p>
            <a:pPr/>
            <a:r>
              <a:t>2014</a:t>
            </a:r>
          </a:p>
        </p:txBody>
      </p:sp>
      <p:sp>
        <p:nvSpPr>
          <p:cNvPr id="278" name="Circle"/>
          <p:cNvSpPr/>
          <p:nvPr/>
        </p:nvSpPr>
        <p:spPr>
          <a:xfrm>
            <a:off x="3945130" y="3443378"/>
            <a:ext cx="702611" cy="702611"/>
          </a:xfrm>
          <a:prstGeom prst="ellipse">
            <a:avLst/>
          </a:prstGeom>
          <a:solidFill>
            <a:srgbClr val="3C414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79" name="Line"/>
          <p:cNvSpPr/>
          <p:nvPr/>
        </p:nvSpPr>
        <p:spPr>
          <a:xfrm flipV="1">
            <a:off x="4296435" y="2831775"/>
            <a:ext cx="2" cy="616045"/>
          </a:xfrm>
          <a:prstGeom prst="line">
            <a:avLst/>
          </a:prstGeom>
          <a:ln w="25400">
            <a:solidFill>
              <a:srgbClr val="B1B3B3"/>
            </a:solidFill>
          </a:ln>
        </p:spPr>
        <p:txBody>
          <a:bodyPr lIns="45718" tIns="45718" rIns="45718" bIns="45718"/>
          <a:lstStyle/>
          <a:p>
            <a:pPr/>
          </a:p>
        </p:txBody>
      </p:sp>
      <p:sp>
        <p:nvSpPr>
          <p:cNvPr id="280" name="Circle"/>
          <p:cNvSpPr/>
          <p:nvPr/>
        </p:nvSpPr>
        <p:spPr>
          <a:xfrm>
            <a:off x="3945130" y="2127233"/>
            <a:ext cx="702611" cy="702611"/>
          </a:xfrm>
          <a:prstGeom prst="ellipse">
            <a:avLst/>
          </a:prstGeom>
          <a:solidFill>
            <a:srgbClr val="B1B3B3"/>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81" name="Circle"/>
          <p:cNvSpPr/>
          <p:nvPr/>
        </p:nvSpPr>
        <p:spPr>
          <a:xfrm>
            <a:off x="4224435" y="5543677"/>
            <a:ext cx="144003" cy="144003"/>
          </a:xfrm>
          <a:prstGeom prst="ellipse">
            <a:avLst/>
          </a:prstGeom>
          <a:solidFill>
            <a:srgbClr val="B1B3B3"/>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pic>
        <p:nvPicPr>
          <p:cNvPr id="282" name="image5.png" descr="image5.png"/>
          <p:cNvPicPr>
            <a:picLocks noChangeAspect="1"/>
          </p:cNvPicPr>
          <p:nvPr/>
        </p:nvPicPr>
        <p:blipFill>
          <a:blip r:embed="rId2">
            <a:extLst/>
          </a:blip>
          <a:srcRect l="0" t="1407" r="0" b="8490"/>
          <a:stretch>
            <a:fillRect/>
          </a:stretch>
        </p:blipFill>
        <p:spPr>
          <a:xfrm>
            <a:off x="4182135" y="2254503"/>
            <a:ext cx="228524" cy="448198"/>
          </a:xfrm>
          <a:prstGeom prst="rect">
            <a:avLst/>
          </a:prstGeom>
          <a:ln w="12700">
            <a:miter lim="400000"/>
          </a:ln>
        </p:spPr>
      </p:pic>
      <p:sp>
        <p:nvSpPr>
          <p:cNvPr id="283" name="25%"/>
          <p:cNvSpPr txBox="1"/>
          <p:nvPr/>
        </p:nvSpPr>
        <p:spPr>
          <a:xfrm>
            <a:off x="3997223" y="3655872"/>
            <a:ext cx="598423" cy="32842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sz="2000">
                <a:solidFill>
                  <a:srgbClr val="FFFFFF"/>
                </a:solidFill>
                <a:latin typeface="Lato Regular"/>
                <a:ea typeface="Lato Regular"/>
                <a:cs typeface="Lato Regular"/>
                <a:sym typeface="Lato Regular"/>
              </a:defRPr>
            </a:lvl1pPr>
          </a:lstStyle>
          <a:p>
            <a:pPr/>
            <a:r>
              <a:t>25%</a:t>
            </a:r>
          </a:p>
        </p:txBody>
      </p:sp>
      <p:sp>
        <p:nvSpPr>
          <p:cNvPr id="284" name="Line"/>
          <p:cNvSpPr/>
          <p:nvPr/>
        </p:nvSpPr>
        <p:spPr>
          <a:xfrm flipV="1">
            <a:off x="4296436" y="4139503"/>
            <a:ext cx="1" cy="1412089"/>
          </a:xfrm>
          <a:prstGeom prst="line">
            <a:avLst/>
          </a:prstGeom>
          <a:ln w="25400">
            <a:solidFill>
              <a:srgbClr val="B1B3B3"/>
            </a:solidFill>
          </a:ln>
        </p:spPr>
        <p:txBody>
          <a:bodyPr lIns="45718" tIns="45718" rIns="45718" bIns="45718"/>
          <a:lstStyle/>
          <a:p>
            <a:pPr/>
          </a:p>
        </p:txBody>
      </p:sp>
      <p:sp>
        <p:nvSpPr>
          <p:cNvPr id="285" name="SUB HEADER…"/>
          <p:cNvSpPr txBox="1"/>
          <p:nvPr/>
        </p:nvSpPr>
        <p:spPr>
          <a:xfrm>
            <a:off x="4421287" y="4512950"/>
            <a:ext cx="1812465"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200000"/>
              </a:lnSpc>
              <a:defRPr b="1" sz="1200">
                <a:solidFill>
                  <a:srgbClr val="696969"/>
                </a:solidFill>
                <a:latin typeface="Lato-Bold"/>
                <a:ea typeface="Lato-Bold"/>
                <a:cs typeface="Lato-Bold"/>
                <a:sym typeface="Lato-Bold"/>
              </a:defRPr>
            </a:pPr>
            <a:r>
              <a:t>SUB HEADER</a:t>
            </a:r>
          </a:p>
          <a:p>
            <a:pPr algn="just">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
        <p:nvSpPr>
          <p:cNvPr id="286" name="Line"/>
          <p:cNvSpPr/>
          <p:nvPr/>
        </p:nvSpPr>
        <p:spPr>
          <a:xfrm>
            <a:off x="4643735" y="3806617"/>
            <a:ext cx="1679911" cy="2"/>
          </a:xfrm>
          <a:prstGeom prst="line">
            <a:avLst/>
          </a:prstGeom>
          <a:ln w="25400">
            <a:solidFill>
              <a:srgbClr val="FFE737"/>
            </a:solidFill>
          </a:ln>
        </p:spPr>
        <p:txBody>
          <a:bodyPr lIns="45718" tIns="45718" rIns="45718" bIns="45718"/>
          <a:lstStyle/>
          <a:p>
            <a:pPr/>
          </a:p>
        </p:txBody>
      </p:sp>
      <p:sp>
        <p:nvSpPr>
          <p:cNvPr id="287" name="2015"/>
          <p:cNvSpPr txBox="1"/>
          <p:nvPr/>
        </p:nvSpPr>
        <p:spPr>
          <a:xfrm>
            <a:off x="5195721" y="3504189"/>
            <a:ext cx="516635" cy="3121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b="1" sz="1400">
                <a:solidFill>
                  <a:srgbClr val="696969"/>
                </a:solidFill>
                <a:latin typeface="Lato-Bold"/>
                <a:ea typeface="Lato-Bold"/>
                <a:cs typeface="Lato-Bold"/>
                <a:sym typeface="Lato-Bold"/>
              </a:defRPr>
            </a:lvl1pPr>
          </a:lstStyle>
          <a:p>
            <a:pPr/>
            <a:r>
              <a:t>2015</a:t>
            </a:r>
          </a:p>
        </p:txBody>
      </p:sp>
      <p:sp>
        <p:nvSpPr>
          <p:cNvPr id="288" name="Circle"/>
          <p:cNvSpPr/>
          <p:nvPr/>
        </p:nvSpPr>
        <p:spPr>
          <a:xfrm>
            <a:off x="6319639" y="3441446"/>
            <a:ext cx="702611" cy="702611"/>
          </a:xfrm>
          <a:prstGeom prst="ellipse">
            <a:avLst/>
          </a:prstGeom>
          <a:solidFill>
            <a:srgbClr val="FFE737"/>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89" name="Line"/>
          <p:cNvSpPr/>
          <p:nvPr/>
        </p:nvSpPr>
        <p:spPr>
          <a:xfrm flipV="1">
            <a:off x="6670944" y="2829842"/>
            <a:ext cx="2" cy="616045"/>
          </a:xfrm>
          <a:prstGeom prst="line">
            <a:avLst/>
          </a:prstGeom>
          <a:ln w="25400">
            <a:solidFill>
              <a:srgbClr val="FFF6B4"/>
            </a:solidFill>
          </a:ln>
        </p:spPr>
        <p:txBody>
          <a:bodyPr lIns="45718" tIns="45718" rIns="45718" bIns="45718"/>
          <a:lstStyle/>
          <a:p>
            <a:pPr/>
          </a:p>
        </p:txBody>
      </p:sp>
      <p:sp>
        <p:nvSpPr>
          <p:cNvPr id="290" name="Circle"/>
          <p:cNvSpPr/>
          <p:nvPr/>
        </p:nvSpPr>
        <p:spPr>
          <a:xfrm>
            <a:off x="6319639" y="2127233"/>
            <a:ext cx="702611" cy="702611"/>
          </a:xfrm>
          <a:prstGeom prst="ellipse">
            <a:avLst/>
          </a:prstGeom>
          <a:solidFill>
            <a:srgbClr val="FFF6B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91" name="Circle"/>
          <p:cNvSpPr/>
          <p:nvPr/>
        </p:nvSpPr>
        <p:spPr>
          <a:xfrm>
            <a:off x="6598945" y="5543677"/>
            <a:ext cx="144003" cy="144003"/>
          </a:xfrm>
          <a:prstGeom prst="ellipse">
            <a:avLst/>
          </a:prstGeom>
          <a:solidFill>
            <a:srgbClr val="FFF6B4"/>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pic>
        <p:nvPicPr>
          <p:cNvPr id="292" name="image5.png" descr="image5.png"/>
          <p:cNvPicPr>
            <a:picLocks noChangeAspect="1"/>
          </p:cNvPicPr>
          <p:nvPr/>
        </p:nvPicPr>
        <p:blipFill>
          <a:blip r:embed="rId2">
            <a:extLst/>
          </a:blip>
          <a:srcRect l="0" t="1407" r="0" b="8490"/>
          <a:stretch>
            <a:fillRect/>
          </a:stretch>
        </p:blipFill>
        <p:spPr>
          <a:xfrm>
            <a:off x="6556644" y="2254503"/>
            <a:ext cx="228525" cy="448198"/>
          </a:xfrm>
          <a:prstGeom prst="rect">
            <a:avLst/>
          </a:prstGeom>
          <a:ln w="12700">
            <a:miter lim="400000"/>
          </a:ln>
        </p:spPr>
      </p:pic>
      <p:sp>
        <p:nvSpPr>
          <p:cNvPr id="293" name="40%"/>
          <p:cNvSpPr txBox="1"/>
          <p:nvPr/>
        </p:nvSpPr>
        <p:spPr>
          <a:xfrm>
            <a:off x="6371733" y="3653940"/>
            <a:ext cx="598423" cy="3284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1800"/>
              </a:lnSpc>
              <a:defRPr sz="2000">
                <a:solidFill>
                  <a:srgbClr val="FFFFFF"/>
                </a:solidFill>
                <a:latin typeface="Lato Regular"/>
                <a:ea typeface="Lato Regular"/>
                <a:cs typeface="Lato Regular"/>
                <a:sym typeface="Lato Regular"/>
              </a:defRPr>
            </a:lvl1pPr>
          </a:lstStyle>
          <a:p>
            <a:pPr/>
            <a:r>
              <a:t>40%</a:t>
            </a:r>
          </a:p>
        </p:txBody>
      </p:sp>
      <p:sp>
        <p:nvSpPr>
          <p:cNvPr id="294" name="Line"/>
          <p:cNvSpPr/>
          <p:nvPr/>
        </p:nvSpPr>
        <p:spPr>
          <a:xfrm flipV="1">
            <a:off x="6670944" y="4128584"/>
            <a:ext cx="2" cy="1412089"/>
          </a:xfrm>
          <a:prstGeom prst="line">
            <a:avLst/>
          </a:prstGeom>
          <a:ln w="25400">
            <a:solidFill>
              <a:srgbClr val="FFF6B4"/>
            </a:solidFill>
          </a:ln>
        </p:spPr>
        <p:txBody>
          <a:bodyPr lIns="45718" tIns="45718" rIns="45718" bIns="45718"/>
          <a:lstStyle/>
          <a:p>
            <a:pPr/>
          </a:p>
        </p:txBody>
      </p:sp>
      <p:sp>
        <p:nvSpPr>
          <p:cNvPr id="295" name="SUB HEADER…"/>
          <p:cNvSpPr txBox="1"/>
          <p:nvPr/>
        </p:nvSpPr>
        <p:spPr>
          <a:xfrm>
            <a:off x="6795796" y="4502032"/>
            <a:ext cx="1812465"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200000"/>
              </a:lnSpc>
              <a:defRPr b="1" sz="1200">
                <a:solidFill>
                  <a:srgbClr val="696969"/>
                </a:solidFill>
                <a:latin typeface="Lato-Bold"/>
                <a:ea typeface="Lato-Bold"/>
                <a:cs typeface="Lato-Bold"/>
                <a:sym typeface="Lato-Bold"/>
              </a:defRPr>
            </a:pPr>
            <a:r>
              <a:t>SUB HEADER</a:t>
            </a:r>
          </a:p>
          <a:p>
            <a:pPr algn="just">
              <a:defRPr sz="1200">
                <a:solidFill>
                  <a:srgbClr val="696969"/>
                </a:solidFill>
                <a:latin typeface="Lato Regular"/>
                <a:ea typeface="Lato Regular"/>
                <a:cs typeface="Lato Regular"/>
                <a:sym typeface="Lato Regular"/>
              </a:defRPr>
            </a:pPr>
            <a:r>
              <a:t>There are many variations of passages of available, but the majority have have</a:t>
            </a:r>
          </a:p>
        </p:txBody>
      </p:sp>
      <p:sp>
        <p:nvSpPr>
          <p:cNvPr id="296" name="Line"/>
          <p:cNvSpPr/>
          <p:nvPr/>
        </p:nvSpPr>
        <p:spPr>
          <a:xfrm>
            <a:off x="7018246" y="3794683"/>
            <a:ext cx="1532864" cy="2"/>
          </a:xfrm>
          <a:prstGeom prst="line">
            <a:avLst/>
          </a:prstGeom>
          <a:ln w="25400">
            <a:solidFill>
              <a:srgbClr val="FFE737"/>
            </a:solidFill>
          </a:ln>
        </p:spPr>
        <p:txBody>
          <a:bodyPr lIns="45718" tIns="45718" rIns="45718" bIns="45718"/>
          <a:lstStyle/>
          <a:p>
            <a:pPr/>
          </a:p>
        </p:txBody>
      </p:sp>
      <p:sp>
        <p:nvSpPr>
          <p:cNvPr id="297" name="Circle"/>
          <p:cNvSpPr/>
          <p:nvPr/>
        </p:nvSpPr>
        <p:spPr>
          <a:xfrm>
            <a:off x="1849927" y="5572824"/>
            <a:ext cx="144003" cy="144003"/>
          </a:xfrm>
          <a:prstGeom prst="ellipse">
            <a:avLst/>
          </a:prstGeom>
          <a:solidFill>
            <a:srgbClr val="E9A4A9"/>
          </a:solidFill>
          <a:ln w="12700">
            <a:miter lim="400000"/>
          </a:ln>
        </p:spPr>
        <p:txBody>
          <a:bodyPr lIns="45718" tIns="45718" rIns="45718" bIns="45718" anchor="ctr"/>
          <a:lstStyle/>
          <a:p>
            <a:pPr>
              <a:defRPr>
                <a:solidFill>
                  <a:srgbClr val="FFFFFF"/>
                </a:solidFill>
                <a:latin typeface="+mn-lt"/>
                <a:ea typeface="+mn-ea"/>
                <a:cs typeface="+mn-cs"/>
                <a:sym typeface="Calibri"/>
              </a:defRPr>
            </a:pPr>
          </a:p>
        </p:txBody>
      </p:sp>
      <p:sp>
        <p:nvSpPr>
          <p:cNvPr id="298" name="Line"/>
          <p:cNvSpPr/>
          <p:nvPr/>
        </p:nvSpPr>
        <p:spPr>
          <a:xfrm flipV="1">
            <a:off x="1921927" y="4168651"/>
            <a:ext cx="2" cy="1412089"/>
          </a:xfrm>
          <a:prstGeom prst="line">
            <a:avLst/>
          </a:prstGeom>
          <a:ln w="25400">
            <a:solidFill>
              <a:srgbClr val="E9A4A9"/>
            </a:solidFill>
          </a:ln>
        </p:spPr>
        <p:txBody>
          <a:bodyPr lIns="45718" tIns="45718" rIns="45718" bIns="45718"/>
          <a:lstStyle/>
          <a:p>
            <a:pPr/>
          </a:p>
        </p:txBody>
      </p:sp>
      <p:sp>
        <p:nvSpPr>
          <p:cNvPr id="299" name="Line"/>
          <p:cNvSpPr/>
          <p:nvPr/>
        </p:nvSpPr>
        <p:spPr>
          <a:xfrm>
            <a:off x="2798628" y="3946824"/>
            <a:ext cx="561806" cy="2"/>
          </a:xfrm>
          <a:prstGeom prst="line">
            <a:avLst/>
          </a:prstGeom>
          <a:ln w="25400">
            <a:solidFill>
              <a:srgbClr val="3C4144"/>
            </a:solidFill>
            <a:tailEnd type="triangle"/>
          </a:ln>
        </p:spPr>
        <p:txBody>
          <a:bodyPr lIns="45718" tIns="45718" rIns="45718" bIns="45718"/>
          <a:lstStyle/>
          <a:p>
            <a:pPr/>
          </a:p>
        </p:txBody>
      </p:sp>
      <p:sp>
        <p:nvSpPr>
          <p:cNvPr id="300" name="Line"/>
          <p:cNvSpPr/>
          <p:nvPr/>
        </p:nvSpPr>
        <p:spPr>
          <a:xfrm>
            <a:off x="5173138" y="3946824"/>
            <a:ext cx="561806" cy="2"/>
          </a:xfrm>
          <a:prstGeom prst="line">
            <a:avLst/>
          </a:prstGeom>
          <a:ln w="25400">
            <a:solidFill>
              <a:srgbClr val="FFE737"/>
            </a:solidFill>
            <a:tailEnd type="triangle"/>
          </a:ln>
        </p:spPr>
        <p:txBody>
          <a:bodyPr lIns="45718" tIns="45718" rIns="45718" bIns="45718"/>
          <a:lstStyle/>
          <a:p>
            <a:pPr/>
          </a:p>
        </p:txBody>
      </p:sp>
      <p:sp>
        <p:nvSpPr>
          <p:cNvPr id="301" name="Line"/>
          <p:cNvSpPr/>
          <p:nvPr/>
        </p:nvSpPr>
        <p:spPr>
          <a:xfrm>
            <a:off x="510819" y="3946824"/>
            <a:ext cx="561806" cy="2"/>
          </a:xfrm>
          <a:prstGeom prst="line">
            <a:avLst/>
          </a:prstGeom>
          <a:ln w="25400">
            <a:solidFill>
              <a:srgbClr val="C81C26"/>
            </a:solidFill>
            <a:tailEnd type="triangle"/>
          </a:ln>
        </p:spPr>
        <p:txBody>
          <a:bodyPr lIns="45718" tIns="45718" rIns="45718" bIns="45718"/>
          <a:lstStyle/>
          <a:p>
            <a:pPr/>
          </a:p>
        </p:txBody>
      </p:sp>
      <p:sp>
        <p:nvSpPr>
          <p:cNvPr id="302" name="Copyright 2017, Nakayama Ironworks"/>
          <p:cNvSpPr txBox="1"/>
          <p:nvPr/>
        </p:nvSpPr>
        <p:spPr>
          <a:xfrm>
            <a:off x="762000" y="6415444"/>
            <a:ext cx="1793137" cy="218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solidFill>
                  <a:srgbClr val="696969"/>
                </a:solidFill>
                <a:latin typeface="Lato Regular"/>
                <a:ea typeface="Lato Regular"/>
                <a:cs typeface="Lato Regular"/>
                <a:sym typeface="Lato Regular"/>
              </a:defRPr>
            </a:lvl1pPr>
          </a:lstStyle>
          <a:p>
            <a:pPr/>
            <a:r>
              <a:t>Copyright 2017, Nakayama Ironworks</a:t>
            </a:r>
          </a:p>
        </p:txBody>
      </p:sp>
      <p:sp>
        <p:nvSpPr>
          <p:cNvPr id="303" name="8"/>
          <p:cNvSpPr txBox="1"/>
          <p:nvPr/>
        </p:nvSpPr>
        <p:spPr>
          <a:xfrm>
            <a:off x="8389272" y="6440844"/>
            <a:ext cx="177799" cy="243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b="1" sz="1000">
                <a:solidFill>
                  <a:srgbClr val="696969"/>
                </a:solidFill>
                <a:latin typeface="Lato-Bold"/>
                <a:ea typeface="Lato-Bold"/>
                <a:cs typeface="Lato-Bold"/>
                <a:sym typeface="Lato-Bold"/>
              </a:defRPr>
            </a:lvl1pPr>
          </a:lstStyle>
          <a:p>
            <a:pPr/>
            <a:r>
              <a:t>8</a:t>
            </a:r>
          </a:p>
        </p:txBody>
      </p:sp>
      <p:sp>
        <p:nvSpPr>
          <p:cNvPr id="304" name="Line"/>
          <p:cNvSpPr/>
          <p:nvPr/>
        </p:nvSpPr>
        <p:spPr>
          <a:xfrm flipV="1">
            <a:off x="8590202" y="6454813"/>
            <a:ext cx="2" cy="215902"/>
          </a:xfrm>
          <a:prstGeom prst="line">
            <a:avLst/>
          </a:prstGeom>
          <a:ln w="12700">
            <a:solidFill>
              <a:srgbClr val="696969">
                <a:alpha val="25000"/>
              </a:srgbClr>
            </a:solidFill>
          </a:ln>
        </p:spPr>
        <p:txBody>
          <a:bodyPr lIns="45718" tIns="45718" rIns="45718" bIns="45718"/>
          <a:lstStyle/>
          <a:p>
            <a:pPr>
              <a:defRPr sz="2000"/>
            </a:pPr>
          </a:p>
        </p:txBody>
      </p:sp>
      <p:pic>
        <p:nvPicPr>
          <p:cNvPr id="305" name="nakayama logo.ai" descr="nakayama logo.ai"/>
          <p:cNvPicPr>
            <a:picLocks noChangeAspect="1"/>
          </p:cNvPicPr>
          <p:nvPr/>
        </p:nvPicPr>
        <p:blipFill>
          <a:blip r:embed="rId3">
            <a:extLst/>
          </a:blip>
          <a:stretch>
            <a:fillRect/>
          </a:stretch>
        </p:blipFill>
        <p:spPr>
          <a:xfrm>
            <a:off x="8651433" y="6443293"/>
            <a:ext cx="251459" cy="23894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