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690" r:id="rId3"/>
    <p:sldMasterId id="2147483722" r:id="rId4"/>
  </p:sldMasterIdLst>
  <p:notesMasterIdLst>
    <p:notesMasterId r:id="rId23"/>
  </p:notesMasterIdLst>
  <p:sldIdLst>
    <p:sldId id="369" r:id="rId5"/>
    <p:sldId id="352" r:id="rId6"/>
    <p:sldId id="353" r:id="rId7"/>
    <p:sldId id="307" r:id="rId8"/>
    <p:sldId id="356" r:id="rId9"/>
    <p:sldId id="357" r:id="rId10"/>
    <p:sldId id="370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8" r:id="rId21"/>
    <p:sldId id="3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56" y="84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06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919cc0fa9a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919cc0fa9a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98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919cc0fa9a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919cc0fa9a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52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919cc0fa9a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919cc0fa9a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0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919cc0fa9a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919cc0fa9a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72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919cc0fa9a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919cc0fa9a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38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b347e33a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b347e33a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3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freepik.com/" TargetMode="Externa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731767" y="62904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0665700" y="-2137267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888200" y="61380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-1754900" y="-2137267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60000" y="1696500"/>
            <a:ext cx="5183600" cy="22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60000" y="4104667"/>
            <a:ext cx="4315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984200" y="7200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2973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60000" y="946833"/>
            <a:ext cx="3668800" cy="1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60000" y="2783225"/>
            <a:ext cx="3432800" cy="8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4357900"/>
            <a:ext cx="3312800" cy="1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>
            <a:off x="11228717" y="-10211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10353017" y="-1908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>
            <a:off x="114858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3948784" y="302500"/>
            <a:ext cx="680000" cy="68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-204616" y="6485800"/>
            <a:ext cx="680000" cy="68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3509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1699817"/>
            <a:ext cx="2949200" cy="13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960000" y="3212984"/>
            <a:ext cx="3432800" cy="19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659033" y="-539433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3238600" y="-24578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>
            <a:off x="11032200" y="61380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11689800" y="3800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>
            <a:off x="4691400" y="61380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>
            <a:off x="10665600" y="-4128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>
            <a:off x="-2074200" y="61380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023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956933" y="4354133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947733" y="4813333"/>
            <a:ext cx="3256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6997033" y="4354133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6987829" y="4813333"/>
            <a:ext cx="3256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-2074200" y="61380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/>
          <p:nvPr/>
        </p:nvSpPr>
        <p:spPr>
          <a:xfrm flipH="1">
            <a:off x="-84600" y="3292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5"/>
          <p:cNvSpPr/>
          <p:nvPr/>
        </p:nvSpPr>
        <p:spPr>
          <a:xfrm flipH="1">
            <a:off x="486800" y="-4636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5"/>
          <p:cNvSpPr/>
          <p:nvPr/>
        </p:nvSpPr>
        <p:spPr>
          <a:xfrm flipH="1">
            <a:off x="11032200" y="61380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5"/>
          <p:cNvSpPr/>
          <p:nvPr/>
        </p:nvSpPr>
        <p:spPr>
          <a:xfrm flipH="1">
            <a:off x="5802600" y="65522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>
            <a:off x="11695000" y="3292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10670800" y="-4636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5"/>
          <p:cNvGrpSpPr/>
          <p:nvPr/>
        </p:nvGrpSpPr>
        <p:grpSpPr>
          <a:xfrm>
            <a:off x="5626363" y="2067826"/>
            <a:ext cx="939299" cy="2086289"/>
            <a:chOff x="1114309" y="1879482"/>
            <a:chExt cx="704474" cy="1564717"/>
          </a:xfrm>
        </p:grpSpPr>
        <p:sp>
          <p:nvSpPr>
            <p:cNvPr id="49" name="Google Shape;49;p5"/>
            <p:cNvSpPr/>
            <p:nvPr/>
          </p:nvSpPr>
          <p:spPr>
            <a:xfrm>
              <a:off x="1417934" y="18794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533632" y="33757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114309" y="2565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747957" y="24327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13685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 flipH="1">
            <a:off x="11032200" y="-24067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6"/>
          <p:cNvSpPr/>
          <p:nvPr/>
        </p:nvSpPr>
        <p:spPr>
          <a:xfrm rot="10800000" flipH="1">
            <a:off x="11697351" y="59985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6"/>
          <p:cNvSpPr/>
          <p:nvPr/>
        </p:nvSpPr>
        <p:spPr>
          <a:xfrm rot="10800000" flipH="1">
            <a:off x="10673151" y="63385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6"/>
          <p:cNvSpPr/>
          <p:nvPr/>
        </p:nvSpPr>
        <p:spPr>
          <a:xfrm rot="10800000" flipH="1">
            <a:off x="-2074200" y="-24067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6"/>
          <p:cNvSpPr/>
          <p:nvPr/>
        </p:nvSpPr>
        <p:spPr>
          <a:xfrm rot="10800000">
            <a:off x="-185349" y="59985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6"/>
          <p:cNvSpPr/>
          <p:nvPr/>
        </p:nvSpPr>
        <p:spPr>
          <a:xfrm rot="10800000">
            <a:off x="386051" y="63385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48470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8282800" y="2013647"/>
            <a:ext cx="2949200" cy="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7799333" y="2899153"/>
            <a:ext cx="3432800" cy="19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112320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7"/>
          <p:cNvSpPr/>
          <p:nvPr/>
        </p:nvSpPr>
        <p:spPr>
          <a:xfrm>
            <a:off x="7753800" y="-24578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7"/>
          <p:cNvSpPr/>
          <p:nvPr/>
        </p:nvSpPr>
        <p:spPr>
          <a:xfrm>
            <a:off x="11081000" y="486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7"/>
          <p:cNvSpPr/>
          <p:nvPr/>
        </p:nvSpPr>
        <p:spPr>
          <a:xfrm>
            <a:off x="-172800" y="61380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51044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270800" y="2343800"/>
            <a:ext cx="7650400" cy="2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 flipH="1">
            <a:off x="9456932" y="1281494"/>
            <a:ext cx="1863345" cy="4498221"/>
            <a:chOff x="1197548" y="1137333"/>
            <a:chExt cx="1397509" cy="3373666"/>
          </a:xfrm>
        </p:grpSpPr>
        <p:sp>
          <p:nvSpPr>
            <p:cNvPr id="71" name="Google Shape;7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8"/>
          <p:cNvSpPr/>
          <p:nvPr/>
        </p:nvSpPr>
        <p:spPr>
          <a:xfrm rot="10800000" flipH="1">
            <a:off x="11232000" y="-3242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8"/>
          <p:cNvSpPr/>
          <p:nvPr/>
        </p:nvSpPr>
        <p:spPr>
          <a:xfrm rot="10800000" flipH="1">
            <a:off x="7753800" y="60772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8"/>
          <p:cNvSpPr/>
          <p:nvPr/>
        </p:nvSpPr>
        <p:spPr>
          <a:xfrm rot="10800000" flipH="1">
            <a:off x="11081000" y="62180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 rot="10800000" flipH="1">
            <a:off x="10220400" y="-978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8"/>
          <p:cNvGrpSpPr/>
          <p:nvPr/>
        </p:nvGrpSpPr>
        <p:grpSpPr>
          <a:xfrm>
            <a:off x="871732" y="1281494"/>
            <a:ext cx="1863345" cy="4498221"/>
            <a:chOff x="1197548" y="1137333"/>
            <a:chExt cx="1397509" cy="3373666"/>
          </a:xfrm>
        </p:grpSpPr>
        <p:sp>
          <p:nvSpPr>
            <p:cNvPr id="81" name="Google Shape;8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8"/>
          <p:cNvSpPr/>
          <p:nvPr/>
        </p:nvSpPr>
        <p:spPr>
          <a:xfrm rot="10800000" flipH="1">
            <a:off x="-172800" y="59916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-1270000" y="-20457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7180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928800" y="1644233"/>
            <a:ext cx="44548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928800" y="3737433"/>
            <a:ext cx="4454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6950000" y="965433"/>
            <a:ext cx="44548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 flipH="1">
            <a:off x="-1871000" y="-22035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9"/>
          <p:cNvSpPr/>
          <p:nvPr/>
        </p:nvSpPr>
        <p:spPr>
          <a:xfrm rot="10800000" flipH="1">
            <a:off x="-388583" y="12694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0496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2565200" y="796567"/>
            <a:ext cx="70616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/>
          <p:nvPr/>
        </p:nvSpPr>
        <p:spPr>
          <a:xfrm rot="10800000" flipH="1">
            <a:off x="11235400" y="-22035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0"/>
          <p:cNvSpPr/>
          <p:nvPr/>
        </p:nvSpPr>
        <p:spPr>
          <a:xfrm rot="10800000" flipH="1">
            <a:off x="11900551" y="12694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0"/>
          <p:cNvSpPr/>
          <p:nvPr/>
        </p:nvSpPr>
        <p:spPr>
          <a:xfrm rot="10800000" flipH="1">
            <a:off x="-1871000" y="-22035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0"/>
          <p:cNvSpPr/>
          <p:nvPr/>
        </p:nvSpPr>
        <p:spPr>
          <a:xfrm rot="10800000" flipH="1">
            <a:off x="-388583" y="12694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43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42800" y="2071084"/>
            <a:ext cx="8706400" cy="18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3205400" y="4022917"/>
            <a:ext cx="5781200" cy="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3" name="Google Shape;103;p11"/>
          <p:cNvSpPr/>
          <p:nvPr/>
        </p:nvSpPr>
        <p:spPr>
          <a:xfrm rot="10800000" flipH="1">
            <a:off x="11232000" y="-3242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1"/>
          <p:cNvSpPr/>
          <p:nvPr/>
        </p:nvSpPr>
        <p:spPr>
          <a:xfrm rot="10800000" flipH="1">
            <a:off x="7753800" y="60772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1"/>
          <p:cNvSpPr/>
          <p:nvPr/>
        </p:nvSpPr>
        <p:spPr>
          <a:xfrm rot="10800000" flipH="1">
            <a:off x="11081000" y="62180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1"/>
          <p:cNvSpPr/>
          <p:nvPr/>
        </p:nvSpPr>
        <p:spPr>
          <a:xfrm rot="10800000" flipH="1">
            <a:off x="-172800" y="-3242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1"/>
          <p:cNvSpPr/>
          <p:nvPr/>
        </p:nvSpPr>
        <p:spPr>
          <a:xfrm rot="10800000" flipH="1">
            <a:off x="-1728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11"/>
          <p:cNvGrpSpPr/>
          <p:nvPr/>
        </p:nvGrpSpPr>
        <p:grpSpPr>
          <a:xfrm>
            <a:off x="148931" y="1586293"/>
            <a:ext cx="2149112" cy="3685421"/>
            <a:chOff x="587948" y="1365933"/>
            <a:chExt cx="1611834" cy="2764066"/>
          </a:xfrm>
        </p:grpSpPr>
        <p:sp>
          <p:nvSpPr>
            <p:cNvPr id="109" name="Google Shape;109;p11"/>
            <p:cNvSpPr/>
            <p:nvPr/>
          </p:nvSpPr>
          <p:spPr>
            <a:xfrm>
              <a:off x="587948" y="26053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990832" y="4061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114309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2128957" y="13659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" name="Google Shape;114;p11"/>
          <p:cNvGrpSpPr/>
          <p:nvPr/>
        </p:nvGrpSpPr>
        <p:grpSpPr>
          <a:xfrm flipH="1">
            <a:off x="9893964" y="1586293"/>
            <a:ext cx="2149112" cy="3685421"/>
            <a:chOff x="587948" y="1365933"/>
            <a:chExt cx="1611834" cy="2764066"/>
          </a:xfrm>
        </p:grpSpPr>
        <p:sp>
          <p:nvSpPr>
            <p:cNvPr id="115" name="Google Shape;115;p11"/>
            <p:cNvSpPr/>
            <p:nvPr/>
          </p:nvSpPr>
          <p:spPr>
            <a:xfrm>
              <a:off x="587948" y="26053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1990832" y="4061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114309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2128957" y="13659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299863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806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960000" y="1776867"/>
            <a:ext cx="10272000" cy="4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10990800" y="57073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3"/>
          <p:cNvSpPr/>
          <p:nvPr/>
        </p:nvSpPr>
        <p:spPr>
          <a:xfrm flipH="1">
            <a:off x="-287433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3"/>
          <p:cNvSpPr/>
          <p:nvPr/>
        </p:nvSpPr>
        <p:spPr>
          <a:xfrm flipH="1">
            <a:off x="-1384633" y="-23722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3"/>
          <p:cNvSpPr/>
          <p:nvPr/>
        </p:nvSpPr>
        <p:spPr>
          <a:xfrm flipH="1">
            <a:off x="-292433" y="11537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3"/>
          <p:cNvSpPr/>
          <p:nvPr/>
        </p:nvSpPr>
        <p:spPr>
          <a:xfrm flipH="1">
            <a:off x="10437367" y="-319433"/>
            <a:ext cx="680000" cy="68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3"/>
          <p:cNvSpPr/>
          <p:nvPr/>
        </p:nvSpPr>
        <p:spPr>
          <a:xfrm flipH="1">
            <a:off x="11117367" y="-1778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5661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016733"/>
            <a:ext cx="14252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2410700" y="2016733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3"/>
          </p:nvPr>
        </p:nvSpPr>
        <p:spPr>
          <a:xfrm>
            <a:off x="2410700" y="2475933"/>
            <a:ext cx="28192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>
            <a:off x="1061600" y="3009133"/>
            <a:ext cx="11328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4"/>
          <p:cNvSpPr txBox="1">
            <a:spLocks noGrp="1"/>
          </p:cNvSpPr>
          <p:nvPr>
            <p:ph type="title" idx="4" hasCustomPrompt="1"/>
          </p:nvPr>
        </p:nvSpPr>
        <p:spPr>
          <a:xfrm>
            <a:off x="960000" y="3567300"/>
            <a:ext cx="14252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2410700" y="35673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2410700" y="4026500"/>
            <a:ext cx="28192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>
            <a:off x="1061600" y="4559700"/>
            <a:ext cx="11328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4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5117867"/>
            <a:ext cx="14252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8"/>
          </p:nvPr>
        </p:nvSpPr>
        <p:spPr>
          <a:xfrm>
            <a:off x="2410700" y="5117867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9"/>
          </p:nvPr>
        </p:nvSpPr>
        <p:spPr>
          <a:xfrm>
            <a:off x="2410700" y="5577067"/>
            <a:ext cx="28192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>
            <a:off x="1061600" y="6110267"/>
            <a:ext cx="11328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4"/>
          <p:cNvSpPr txBox="1">
            <a:spLocks noGrp="1"/>
          </p:cNvSpPr>
          <p:nvPr>
            <p:ph type="title" idx="13" hasCustomPrompt="1"/>
          </p:nvPr>
        </p:nvSpPr>
        <p:spPr>
          <a:xfrm>
            <a:off x="6543300" y="2016733"/>
            <a:ext cx="14252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4"/>
          </p:nvPr>
        </p:nvSpPr>
        <p:spPr>
          <a:xfrm>
            <a:off x="7994000" y="2016733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5"/>
          </p:nvPr>
        </p:nvSpPr>
        <p:spPr>
          <a:xfrm>
            <a:off x="7994000" y="2475933"/>
            <a:ext cx="28192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4"/>
          <p:cNvCxnSpPr/>
          <p:nvPr/>
        </p:nvCxnSpPr>
        <p:spPr>
          <a:xfrm>
            <a:off x="6644900" y="3009133"/>
            <a:ext cx="11328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4"/>
          <p:cNvSpPr txBox="1">
            <a:spLocks noGrp="1"/>
          </p:cNvSpPr>
          <p:nvPr>
            <p:ph type="title" idx="16" hasCustomPrompt="1"/>
          </p:nvPr>
        </p:nvSpPr>
        <p:spPr>
          <a:xfrm>
            <a:off x="6543300" y="3567300"/>
            <a:ext cx="14252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7"/>
          </p:nvPr>
        </p:nvSpPr>
        <p:spPr>
          <a:xfrm>
            <a:off x="7994000" y="35673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8"/>
          </p:nvPr>
        </p:nvSpPr>
        <p:spPr>
          <a:xfrm>
            <a:off x="7994000" y="4026500"/>
            <a:ext cx="28192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14"/>
          <p:cNvCxnSpPr/>
          <p:nvPr/>
        </p:nvCxnSpPr>
        <p:spPr>
          <a:xfrm>
            <a:off x="6644900" y="4559700"/>
            <a:ext cx="11328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6543300" y="5117867"/>
            <a:ext cx="14252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7994000" y="5117867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7994000" y="5577067"/>
            <a:ext cx="28192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4"/>
          <p:cNvCxnSpPr/>
          <p:nvPr/>
        </p:nvCxnSpPr>
        <p:spPr>
          <a:xfrm>
            <a:off x="6644900" y="6110267"/>
            <a:ext cx="11328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11463400" y="6383367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4"/>
          <p:cNvSpPr/>
          <p:nvPr/>
        </p:nvSpPr>
        <p:spPr>
          <a:xfrm>
            <a:off x="9924000" y="-22038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4"/>
          <p:cNvSpPr/>
          <p:nvPr/>
        </p:nvSpPr>
        <p:spPr>
          <a:xfrm>
            <a:off x="-1986633" y="-20651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4"/>
          <p:cNvSpPr/>
          <p:nvPr/>
        </p:nvSpPr>
        <p:spPr>
          <a:xfrm>
            <a:off x="11689800" y="13569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4"/>
          <p:cNvSpPr/>
          <p:nvPr/>
        </p:nvSpPr>
        <p:spPr>
          <a:xfrm>
            <a:off x="-206233" y="6487767"/>
            <a:ext cx="680000" cy="68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8290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960000" y="3744533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2"/>
          </p:nvPr>
        </p:nvSpPr>
        <p:spPr>
          <a:xfrm>
            <a:off x="1169400" y="4203733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3"/>
          </p:nvPr>
        </p:nvSpPr>
        <p:spPr>
          <a:xfrm>
            <a:off x="4477000" y="3744533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4"/>
          </p:nvPr>
        </p:nvSpPr>
        <p:spPr>
          <a:xfrm>
            <a:off x="4686400" y="4203733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5"/>
          </p:nvPr>
        </p:nvSpPr>
        <p:spPr>
          <a:xfrm>
            <a:off x="7994000" y="3744533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6"/>
          </p:nvPr>
        </p:nvSpPr>
        <p:spPr>
          <a:xfrm>
            <a:off x="8203400" y="4203733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-238800" y="1209433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5"/>
          <p:cNvSpPr/>
          <p:nvPr/>
        </p:nvSpPr>
        <p:spPr>
          <a:xfrm>
            <a:off x="-2129067" y="-22413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15"/>
          <p:cNvSpPr/>
          <p:nvPr/>
        </p:nvSpPr>
        <p:spPr>
          <a:xfrm rot="10800000">
            <a:off x="11750800" y="51755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15"/>
          <p:cNvSpPr/>
          <p:nvPr/>
        </p:nvSpPr>
        <p:spPr>
          <a:xfrm rot="10800000">
            <a:off x="10993867" y="5979033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5"/>
          <p:cNvSpPr/>
          <p:nvPr/>
        </p:nvSpPr>
        <p:spPr>
          <a:xfrm>
            <a:off x="11232000" y="-4128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5"/>
          <p:cNvSpPr/>
          <p:nvPr/>
        </p:nvSpPr>
        <p:spPr>
          <a:xfrm>
            <a:off x="-210067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3931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-1935833" y="55549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3870200" y="4791300"/>
            <a:ext cx="44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1"/>
          </p:nvPr>
        </p:nvSpPr>
        <p:spPr>
          <a:xfrm>
            <a:off x="2513200" y="2213567"/>
            <a:ext cx="7165600" cy="2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112320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6"/>
          <p:cNvSpPr/>
          <p:nvPr/>
        </p:nvSpPr>
        <p:spPr>
          <a:xfrm>
            <a:off x="9924000" y="-22038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6"/>
          <p:cNvSpPr/>
          <p:nvPr/>
        </p:nvSpPr>
        <p:spPr>
          <a:xfrm>
            <a:off x="11689800" y="13569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6"/>
          <p:cNvSpPr/>
          <p:nvPr/>
        </p:nvSpPr>
        <p:spPr>
          <a:xfrm>
            <a:off x="960000" y="-319433"/>
            <a:ext cx="680000" cy="68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6"/>
          <p:cNvSpPr/>
          <p:nvPr/>
        </p:nvSpPr>
        <p:spPr>
          <a:xfrm>
            <a:off x="-172800" y="-1778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783931" y="2201177"/>
            <a:ext cx="1571245" cy="3229289"/>
            <a:chOff x="587948" y="1650882"/>
            <a:chExt cx="1178434" cy="2421967"/>
          </a:xfrm>
        </p:grpSpPr>
        <p:sp>
          <p:nvSpPr>
            <p:cNvPr id="185" name="Google Shape;185;p16"/>
            <p:cNvSpPr/>
            <p:nvPr/>
          </p:nvSpPr>
          <p:spPr>
            <a:xfrm>
              <a:off x="587948" y="26053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457432" y="2537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114309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695557" y="400435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" name="Google Shape;190;p16"/>
          <p:cNvGrpSpPr/>
          <p:nvPr/>
        </p:nvGrpSpPr>
        <p:grpSpPr>
          <a:xfrm>
            <a:off x="9836828" y="2201177"/>
            <a:ext cx="1571245" cy="3229289"/>
            <a:chOff x="7377621" y="1650882"/>
            <a:chExt cx="1178434" cy="2421967"/>
          </a:xfrm>
        </p:grpSpPr>
        <p:sp>
          <p:nvSpPr>
            <p:cNvPr id="191" name="Google Shape;191;p16"/>
            <p:cNvSpPr/>
            <p:nvPr/>
          </p:nvSpPr>
          <p:spPr>
            <a:xfrm flipH="1">
              <a:off x="8370748" y="26053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6"/>
            <p:cNvSpPr/>
            <p:nvPr/>
          </p:nvSpPr>
          <p:spPr>
            <a:xfrm flipH="1">
              <a:off x="7686586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6"/>
            <p:cNvSpPr/>
            <p:nvPr/>
          </p:nvSpPr>
          <p:spPr>
            <a:xfrm flipH="1">
              <a:off x="7615746" y="2537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6"/>
            <p:cNvSpPr/>
            <p:nvPr/>
          </p:nvSpPr>
          <p:spPr>
            <a:xfrm flipH="1">
              <a:off x="7914011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6"/>
            <p:cNvSpPr/>
            <p:nvPr/>
          </p:nvSpPr>
          <p:spPr>
            <a:xfrm flipH="1">
              <a:off x="7377621" y="400435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33731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Title and one column 1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960000" y="2013647"/>
            <a:ext cx="2949200" cy="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960000" y="2899153"/>
            <a:ext cx="3432800" cy="19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99" name="Google Shape;199;p17"/>
          <p:cNvSpPr/>
          <p:nvPr/>
        </p:nvSpPr>
        <p:spPr>
          <a:xfrm flipH="1">
            <a:off x="-1728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7"/>
          <p:cNvSpPr/>
          <p:nvPr/>
        </p:nvSpPr>
        <p:spPr>
          <a:xfrm flipH="1">
            <a:off x="1111000" y="-24578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7"/>
          <p:cNvSpPr/>
          <p:nvPr/>
        </p:nvSpPr>
        <p:spPr>
          <a:xfrm flipH="1">
            <a:off x="431000" y="486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17"/>
          <p:cNvSpPr/>
          <p:nvPr/>
        </p:nvSpPr>
        <p:spPr>
          <a:xfrm flipH="1">
            <a:off x="11232000" y="61380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96409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1"/>
          </p:nvPr>
        </p:nvSpPr>
        <p:spPr>
          <a:xfrm>
            <a:off x="960000" y="26490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subTitle" idx="2"/>
          </p:nvPr>
        </p:nvSpPr>
        <p:spPr>
          <a:xfrm>
            <a:off x="1169400" y="3108200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3"/>
          </p:nvPr>
        </p:nvSpPr>
        <p:spPr>
          <a:xfrm>
            <a:off x="4477000" y="26490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4"/>
          </p:nvPr>
        </p:nvSpPr>
        <p:spPr>
          <a:xfrm>
            <a:off x="4686400" y="3108200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5"/>
          </p:nvPr>
        </p:nvSpPr>
        <p:spPr>
          <a:xfrm>
            <a:off x="7994000" y="26490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6"/>
          </p:nvPr>
        </p:nvSpPr>
        <p:spPr>
          <a:xfrm>
            <a:off x="8203400" y="3108200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7"/>
          </p:nvPr>
        </p:nvSpPr>
        <p:spPr>
          <a:xfrm>
            <a:off x="960000" y="49844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8"/>
          </p:nvPr>
        </p:nvSpPr>
        <p:spPr>
          <a:xfrm>
            <a:off x="1169400" y="5443600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9"/>
          </p:nvPr>
        </p:nvSpPr>
        <p:spPr>
          <a:xfrm>
            <a:off x="4477000" y="49844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13"/>
          </p:nvPr>
        </p:nvSpPr>
        <p:spPr>
          <a:xfrm>
            <a:off x="4686400" y="5443600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4"/>
          </p:nvPr>
        </p:nvSpPr>
        <p:spPr>
          <a:xfrm>
            <a:off x="7994000" y="49844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5"/>
          </p:nvPr>
        </p:nvSpPr>
        <p:spPr>
          <a:xfrm>
            <a:off x="8203400" y="5443600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11228717" y="-10211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8"/>
          <p:cNvSpPr/>
          <p:nvPr/>
        </p:nvSpPr>
        <p:spPr>
          <a:xfrm>
            <a:off x="10353017" y="-1908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8"/>
          <p:cNvSpPr/>
          <p:nvPr/>
        </p:nvSpPr>
        <p:spPr>
          <a:xfrm flipH="1">
            <a:off x="-2363933" y="-10211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8"/>
          <p:cNvSpPr/>
          <p:nvPr/>
        </p:nvSpPr>
        <p:spPr>
          <a:xfrm flipH="1">
            <a:off x="1158967" y="-1908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8"/>
          <p:cNvSpPr/>
          <p:nvPr/>
        </p:nvSpPr>
        <p:spPr>
          <a:xfrm>
            <a:off x="112320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8"/>
          <p:cNvSpPr/>
          <p:nvPr/>
        </p:nvSpPr>
        <p:spPr>
          <a:xfrm>
            <a:off x="-1728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23326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25" name="Google Shape;225;p19"/>
          <p:cNvSpPr/>
          <p:nvPr/>
        </p:nvSpPr>
        <p:spPr>
          <a:xfrm flipH="1">
            <a:off x="11254800" y="-4128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19"/>
          <p:cNvSpPr/>
          <p:nvPr/>
        </p:nvSpPr>
        <p:spPr>
          <a:xfrm flipH="1">
            <a:off x="-1036400" y="-22038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9"/>
          <p:cNvSpPr/>
          <p:nvPr/>
        </p:nvSpPr>
        <p:spPr>
          <a:xfrm flipH="1">
            <a:off x="-155000" y="13569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9"/>
          <p:cNvSpPr/>
          <p:nvPr/>
        </p:nvSpPr>
        <p:spPr>
          <a:xfrm rot="10800000">
            <a:off x="10993867" y="5979033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089703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1300867" y="26490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2"/>
          </p:nvPr>
        </p:nvSpPr>
        <p:spPr>
          <a:xfrm>
            <a:off x="1510267" y="3108200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3"/>
          </p:nvPr>
        </p:nvSpPr>
        <p:spPr>
          <a:xfrm>
            <a:off x="7653117" y="26490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4"/>
          </p:nvPr>
        </p:nvSpPr>
        <p:spPr>
          <a:xfrm>
            <a:off x="7862517" y="3108200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5"/>
          </p:nvPr>
        </p:nvSpPr>
        <p:spPr>
          <a:xfrm>
            <a:off x="1300867" y="48828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6"/>
          </p:nvPr>
        </p:nvSpPr>
        <p:spPr>
          <a:xfrm>
            <a:off x="1510267" y="5342000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7"/>
          </p:nvPr>
        </p:nvSpPr>
        <p:spPr>
          <a:xfrm>
            <a:off x="7653117" y="4882800"/>
            <a:ext cx="32380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21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8"/>
          </p:nvPr>
        </p:nvSpPr>
        <p:spPr>
          <a:xfrm>
            <a:off x="7862517" y="5342000"/>
            <a:ext cx="2819200" cy="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112320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20"/>
          <p:cNvSpPr/>
          <p:nvPr/>
        </p:nvSpPr>
        <p:spPr>
          <a:xfrm>
            <a:off x="960000" y="-319433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20"/>
          <p:cNvSpPr/>
          <p:nvPr/>
        </p:nvSpPr>
        <p:spPr>
          <a:xfrm>
            <a:off x="-172800" y="-1778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20"/>
          <p:cNvSpPr/>
          <p:nvPr/>
        </p:nvSpPr>
        <p:spPr>
          <a:xfrm>
            <a:off x="-1728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20"/>
          <p:cNvSpPr/>
          <p:nvPr/>
        </p:nvSpPr>
        <p:spPr>
          <a:xfrm flipH="1">
            <a:off x="10552000" y="-319433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0"/>
          <p:cNvSpPr/>
          <p:nvPr/>
        </p:nvSpPr>
        <p:spPr>
          <a:xfrm flipH="1">
            <a:off x="11232000" y="-1778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05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and text">
  <p:cSld name="Big numbers and 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 hasCustomPrompt="1"/>
          </p:nvPr>
        </p:nvSpPr>
        <p:spPr>
          <a:xfrm>
            <a:off x="5932469" y="1033217"/>
            <a:ext cx="51852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r>
              <a:t>xx%</a:t>
            </a:r>
          </a:p>
        </p:txBody>
      </p:sp>
      <p:sp>
        <p:nvSpPr>
          <p:cNvPr id="247" name="Google Shape;247;p21"/>
          <p:cNvSpPr txBox="1">
            <a:spLocks noGrp="1"/>
          </p:cNvSpPr>
          <p:nvPr>
            <p:ph type="subTitle" idx="1"/>
          </p:nvPr>
        </p:nvSpPr>
        <p:spPr>
          <a:xfrm>
            <a:off x="5689600" y="1769617"/>
            <a:ext cx="5542400" cy="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 idx="2" hasCustomPrompt="1"/>
          </p:nvPr>
        </p:nvSpPr>
        <p:spPr>
          <a:xfrm>
            <a:off x="5932469" y="2803217"/>
            <a:ext cx="51852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r>
              <a:t>xx%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ubTitle" idx="3"/>
          </p:nvPr>
        </p:nvSpPr>
        <p:spPr>
          <a:xfrm>
            <a:off x="5689600" y="3540161"/>
            <a:ext cx="5542400" cy="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 idx="4" hasCustomPrompt="1"/>
          </p:nvPr>
        </p:nvSpPr>
        <p:spPr>
          <a:xfrm>
            <a:off x="5932469" y="4574972"/>
            <a:ext cx="51852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r>
              <a:t>xx%</a:t>
            </a:r>
          </a:p>
        </p:txBody>
      </p:sp>
      <p:sp>
        <p:nvSpPr>
          <p:cNvPr id="251" name="Google Shape;251;p21"/>
          <p:cNvSpPr txBox="1">
            <a:spLocks noGrp="1"/>
          </p:cNvSpPr>
          <p:nvPr>
            <p:ph type="subTitle" idx="5"/>
          </p:nvPr>
        </p:nvSpPr>
        <p:spPr>
          <a:xfrm>
            <a:off x="5689600" y="5307152"/>
            <a:ext cx="5542400" cy="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21"/>
          <p:cNvGrpSpPr/>
          <p:nvPr/>
        </p:nvGrpSpPr>
        <p:grpSpPr>
          <a:xfrm>
            <a:off x="4959367" y="1586294"/>
            <a:ext cx="856060" cy="4295021"/>
            <a:chOff x="587948" y="1365933"/>
            <a:chExt cx="642045" cy="3221266"/>
          </a:xfrm>
        </p:grpSpPr>
        <p:sp>
          <p:nvSpPr>
            <p:cNvPr id="253" name="Google Shape;253;p21"/>
            <p:cNvSpPr/>
            <p:nvPr/>
          </p:nvSpPr>
          <p:spPr>
            <a:xfrm>
              <a:off x="587948" y="24529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924032" y="45187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114309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757357" y="13659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7" name="Google Shape;257;p21"/>
          <p:cNvSpPr/>
          <p:nvPr/>
        </p:nvSpPr>
        <p:spPr>
          <a:xfrm>
            <a:off x="9942133" y="-27118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1"/>
          <p:cNvSpPr/>
          <p:nvPr/>
        </p:nvSpPr>
        <p:spPr>
          <a:xfrm>
            <a:off x="11707933" y="8489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1"/>
          <p:cNvSpPr/>
          <p:nvPr/>
        </p:nvSpPr>
        <p:spPr>
          <a:xfrm rot="10800000" flipH="1">
            <a:off x="-2088133" y="5979033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73464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4784400" cy="1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1"/>
          </p:nvPr>
        </p:nvSpPr>
        <p:spPr>
          <a:xfrm>
            <a:off x="960000" y="2776684"/>
            <a:ext cx="3211200" cy="1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-1898567" y="5542467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2"/>
          <p:cNvSpPr/>
          <p:nvPr/>
        </p:nvSpPr>
        <p:spPr>
          <a:xfrm>
            <a:off x="1514600" y="57980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22"/>
          <p:cNvSpPr/>
          <p:nvPr/>
        </p:nvSpPr>
        <p:spPr>
          <a:xfrm flipH="1">
            <a:off x="11232000" y="1536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2267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">
  <p:cSld name="Mockup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"/>
          </p:nvPr>
        </p:nvSpPr>
        <p:spPr>
          <a:xfrm>
            <a:off x="7799333" y="2899153"/>
            <a:ext cx="3432800" cy="19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112320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3"/>
          <p:cNvSpPr/>
          <p:nvPr/>
        </p:nvSpPr>
        <p:spPr>
          <a:xfrm>
            <a:off x="-172800" y="-4128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23"/>
          <p:cNvSpPr/>
          <p:nvPr/>
        </p:nvSpPr>
        <p:spPr>
          <a:xfrm>
            <a:off x="9924000" y="-22038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3"/>
          <p:cNvSpPr/>
          <p:nvPr/>
        </p:nvSpPr>
        <p:spPr>
          <a:xfrm>
            <a:off x="11689800" y="13569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6134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1">
  <p:cSld name="Mockup 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1"/>
          </p:nvPr>
        </p:nvSpPr>
        <p:spPr>
          <a:xfrm>
            <a:off x="960000" y="2899153"/>
            <a:ext cx="3432800" cy="19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 flipH="1">
            <a:off x="-1500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4"/>
          <p:cNvSpPr/>
          <p:nvPr/>
        </p:nvSpPr>
        <p:spPr>
          <a:xfrm flipH="1">
            <a:off x="11254800" y="-4128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4"/>
          <p:cNvSpPr/>
          <p:nvPr/>
        </p:nvSpPr>
        <p:spPr>
          <a:xfrm flipH="1">
            <a:off x="-1036400" y="-22038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4"/>
          <p:cNvSpPr/>
          <p:nvPr/>
        </p:nvSpPr>
        <p:spPr>
          <a:xfrm flipH="1">
            <a:off x="-155000" y="13569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80058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1">
  <p:cSld name="Title and list 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960000" y="1981200"/>
            <a:ext cx="5844000" cy="4156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marL="609585" lvl="0" indent="-440256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lnSpc>
                <a:spcPct val="2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lnSpc>
                <a:spcPct val="2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lnSpc>
                <a:spcPct val="2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lnSpc>
                <a:spcPct val="2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lnSpc>
                <a:spcPct val="2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lnSpc>
                <a:spcPct val="2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lnSpc>
                <a:spcPct val="2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lnSpc>
                <a:spcPct val="200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-1779733" y="-2137267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25"/>
          <p:cNvSpPr/>
          <p:nvPr/>
        </p:nvSpPr>
        <p:spPr>
          <a:xfrm>
            <a:off x="1451167" y="2963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5"/>
          <p:cNvSpPr/>
          <p:nvPr/>
        </p:nvSpPr>
        <p:spPr>
          <a:xfrm flipH="1">
            <a:off x="-1500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5"/>
          <p:cNvSpPr/>
          <p:nvPr/>
        </p:nvSpPr>
        <p:spPr>
          <a:xfrm>
            <a:off x="11249900" y="-10211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1933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/>
          <p:nvPr/>
        </p:nvSpPr>
        <p:spPr>
          <a:xfrm flipH="1">
            <a:off x="-2363933" y="-10211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26"/>
          <p:cNvSpPr/>
          <p:nvPr/>
        </p:nvSpPr>
        <p:spPr>
          <a:xfrm flipH="1">
            <a:off x="1158967" y="-1908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6"/>
          <p:cNvSpPr/>
          <p:nvPr/>
        </p:nvSpPr>
        <p:spPr>
          <a:xfrm flipH="1">
            <a:off x="11232000" y="-1778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9623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1_Title and one column 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/>
          <p:nvPr/>
        </p:nvSpPr>
        <p:spPr>
          <a:xfrm flipH="1">
            <a:off x="-173767" y="62904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7"/>
          <p:cNvSpPr/>
          <p:nvPr/>
        </p:nvSpPr>
        <p:spPr>
          <a:xfrm flipH="1">
            <a:off x="7022600" y="61380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7"/>
          <p:cNvSpPr/>
          <p:nvPr/>
        </p:nvSpPr>
        <p:spPr>
          <a:xfrm flipH="1">
            <a:off x="10665700" y="-2137267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7"/>
          <p:cNvSpPr txBox="1">
            <a:spLocks noGrp="1"/>
          </p:cNvSpPr>
          <p:nvPr>
            <p:ph type="ctrTitle"/>
          </p:nvPr>
        </p:nvSpPr>
        <p:spPr>
          <a:xfrm>
            <a:off x="960000" y="985300"/>
            <a:ext cx="518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1"/>
          </p:nvPr>
        </p:nvSpPr>
        <p:spPr>
          <a:xfrm>
            <a:off x="960000" y="2205533"/>
            <a:ext cx="4315200" cy="16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27"/>
          <p:cNvSpPr/>
          <p:nvPr/>
        </p:nvSpPr>
        <p:spPr>
          <a:xfrm flipH="1">
            <a:off x="10082000" y="2963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27"/>
          <p:cNvSpPr txBox="1"/>
          <p:nvPr/>
        </p:nvSpPr>
        <p:spPr>
          <a:xfrm>
            <a:off x="960000" y="4730500"/>
            <a:ext cx="43152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illustrations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r>
              <a:rPr lang="en" sz="1733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733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27"/>
          <p:cNvSpPr/>
          <p:nvPr/>
        </p:nvSpPr>
        <p:spPr>
          <a:xfrm flipH="1">
            <a:off x="-173767" y="-4128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508286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lists">
  <p:cSld name="Title and two list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-2243800" y="57073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28"/>
          <p:cNvSpPr/>
          <p:nvPr/>
        </p:nvSpPr>
        <p:spPr>
          <a:xfrm>
            <a:off x="11228833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28"/>
          <p:cNvSpPr/>
          <p:nvPr/>
        </p:nvSpPr>
        <p:spPr>
          <a:xfrm>
            <a:off x="10131633" y="-23722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28"/>
          <p:cNvSpPr/>
          <p:nvPr/>
        </p:nvSpPr>
        <p:spPr>
          <a:xfrm>
            <a:off x="11686633" y="11537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28"/>
          <p:cNvSpPr/>
          <p:nvPr/>
        </p:nvSpPr>
        <p:spPr>
          <a:xfrm>
            <a:off x="956833" y="-319433"/>
            <a:ext cx="680000" cy="68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28"/>
          <p:cNvSpPr/>
          <p:nvPr/>
        </p:nvSpPr>
        <p:spPr>
          <a:xfrm>
            <a:off x="-175967" y="-1778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body" idx="1"/>
          </p:nvPr>
        </p:nvSpPr>
        <p:spPr>
          <a:xfrm>
            <a:off x="1308833" y="2146300"/>
            <a:ext cx="4348400" cy="3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1pPr>
            <a:lvl2pPr marL="1219170" lvl="1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body" idx="2"/>
          </p:nvPr>
        </p:nvSpPr>
        <p:spPr>
          <a:xfrm>
            <a:off x="6534775" y="2146300"/>
            <a:ext cx="4348400" cy="3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1pPr>
            <a:lvl2pPr marL="1219170" lvl="1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2467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11228717" y="-10211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29"/>
          <p:cNvSpPr/>
          <p:nvPr/>
        </p:nvSpPr>
        <p:spPr>
          <a:xfrm>
            <a:off x="10353017" y="-1908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9"/>
          <p:cNvSpPr/>
          <p:nvPr/>
        </p:nvSpPr>
        <p:spPr>
          <a:xfrm>
            <a:off x="114858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9"/>
          <p:cNvSpPr/>
          <p:nvPr/>
        </p:nvSpPr>
        <p:spPr>
          <a:xfrm>
            <a:off x="-204616" y="6485800"/>
            <a:ext cx="680000" cy="68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13320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-1935833" y="55549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30"/>
          <p:cNvSpPr/>
          <p:nvPr/>
        </p:nvSpPr>
        <p:spPr>
          <a:xfrm>
            <a:off x="11232000" y="61380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30"/>
          <p:cNvSpPr/>
          <p:nvPr/>
        </p:nvSpPr>
        <p:spPr>
          <a:xfrm>
            <a:off x="9924000" y="-22038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30"/>
          <p:cNvSpPr/>
          <p:nvPr/>
        </p:nvSpPr>
        <p:spPr>
          <a:xfrm>
            <a:off x="11689800" y="1356967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30"/>
          <p:cNvSpPr/>
          <p:nvPr/>
        </p:nvSpPr>
        <p:spPr>
          <a:xfrm>
            <a:off x="960000" y="-319433"/>
            <a:ext cx="680000" cy="68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30"/>
          <p:cNvSpPr/>
          <p:nvPr/>
        </p:nvSpPr>
        <p:spPr>
          <a:xfrm>
            <a:off x="-172800" y="-177800"/>
            <a:ext cx="1132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9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rot="10800000">
            <a:off x="-172800" y="-3242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31"/>
          <p:cNvSpPr/>
          <p:nvPr/>
        </p:nvSpPr>
        <p:spPr>
          <a:xfrm rot="10800000">
            <a:off x="1111000" y="6077200"/>
            <a:ext cx="3327200" cy="332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431000" y="62180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11232000" y="-324200"/>
            <a:ext cx="1132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31"/>
          <p:cNvSpPr/>
          <p:nvPr/>
        </p:nvSpPr>
        <p:spPr>
          <a:xfrm rot="10800000">
            <a:off x="1291600" y="-97800"/>
            <a:ext cx="680000" cy="6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72331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4800" y="1979400"/>
            <a:ext cx="10382800" cy="27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6767" y="4622300"/>
            <a:ext cx="5398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2489367" y="1350901"/>
            <a:ext cx="6418728" cy="228048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-305680" y="4529073"/>
            <a:ext cx="4900647" cy="252508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315127" y="5966683"/>
            <a:ext cx="2819261" cy="13294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4376951" y="635881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236400" y="56137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73984" y="38776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5676233" y="65357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2079051" y="5214051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-5400000">
            <a:off x="8147005" y="3370524"/>
            <a:ext cx="6418728" cy="228048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7659567" y="-225812"/>
            <a:ext cx="4837029" cy="2492397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9723274" y="-464660"/>
            <a:ext cx="2782727" cy="131221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 rot="10800000">
            <a:off x="7513084" y="27722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 rot="10800000">
            <a:off x="10334133" y="13664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 rot="10800000">
            <a:off x="11973984" y="258636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 rot="10800000">
            <a:off x="6300600" y="18666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241219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9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40800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7538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346922" y="438039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/>
          <p:nvPr/>
        </p:nvSpPr>
        <p:spPr>
          <a:xfrm rot="10800000">
            <a:off x="211309" y="5906643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/>
          <p:nvPr/>
        </p:nvSpPr>
        <p:spPr>
          <a:xfrm>
            <a:off x="4932967" y="6218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2414684" y="58434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-442899" y="493793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1642700" y="5356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145184" y="4010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7153568" y="22215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>
            <a:off x="6499401" y="-444616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 rot="10800000">
            <a:off x="7153567" y="5590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 rot="10800000">
            <a:off x="9585051" y="8474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 rot="10800000">
            <a:off x="8828366" y="-5810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 rot="10800000">
            <a:off x="10443833" y="14212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 rot="10800000">
            <a:off x="11854551" y="2680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1642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57938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6759267" y="3454117"/>
            <a:ext cx="384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6759200" y="3843467"/>
            <a:ext cx="38464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586384" y="3454117"/>
            <a:ext cx="384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6400" y="3843467"/>
            <a:ext cx="38464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661228" y="-271407"/>
            <a:ext cx="5524917" cy="188225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>
            <a:off x="5083535" y="465299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>
            <a:off x="790968" y="11181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5891701" y="8445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/>
          <p:nvPr/>
        </p:nvSpPr>
        <p:spPr>
          <a:xfrm>
            <a:off x="3975801" y="3336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5"/>
          <p:cNvSpPr/>
          <p:nvPr/>
        </p:nvSpPr>
        <p:spPr>
          <a:xfrm flipH="1">
            <a:off x="-268036" y="-219469"/>
            <a:ext cx="4009803" cy="165883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5"/>
          <p:cNvSpPr/>
          <p:nvPr/>
        </p:nvSpPr>
        <p:spPr>
          <a:xfrm rot="10800000">
            <a:off x="-346148" y="-396104"/>
            <a:ext cx="3276581" cy="124067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 rot="-448972">
            <a:off x="7224298" y="5208301"/>
            <a:ext cx="5486652" cy="185941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5"/>
          <p:cNvSpPr/>
          <p:nvPr/>
        </p:nvSpPr>
        <p:spPr>
          <a:xfrm rot="10800000">
            <a:off x="6280948" y="6299264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5"/>
          <p:cNvSpPr/>
          <p:nvPr/>
        </p:nvSpPr>
        <p:spPr>
          <a:xfrm rot="10800000">
            <a:off x="11188448" y="555796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5"/>
          <p:cNvSpPr/>
          <p:nvPr/>
        </p:nvSpPr>
        <p:spPr>
          <a:xfrm rot="10800000">
            <a:off x="7187681" y="555796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5"/>
          <p:cNvSpPr/>
          <p:nvPr/>
        </p:nvSpPr>
        <p:spPr>
          <a:xfrm rot="10800000">
            <a:off x="8003615" y="6342464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8368849" y="5368402"/>
            <a:ext cx="4009803" cy="165883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/>
          <p:nvPr/>
        </p:nvSpPr>
        <p:spPr>
          <a:xfrm>
            <a:off x="9180183" y="5963197"/>
            <a:ext cx="3276581" cy="124067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34790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810943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6"/>
          <p:cNvSpPr/>
          <p:nvPr/>
        </p:nvSpPr>
        <p:spPr>
          <a:xfrm rot="10800000">
            <a:off x="9287568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10665847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6"/>
          <p:cNvSpPr/>
          <p:nvPr/>
        </p:nvSpPr>
        <p:spPr>
          <a:xfrm rot="10800000">
            <a:off x="96295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6"/>
          <p:cNvSpPr/>
          <p:nvPr/>
        </p:nvSpPr>
        <p:spPr>
          <a:xfrm rot="10800000">
            <a:off x="10902867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6"/>
          <p:cNvSpPr/>
          <p:nvPr/>
        </p:nvSpPr>
        <p:spPr>
          <a:xfrm rot="10800000">
            <a:off x="11930567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332540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654685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42059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7153568" y="438039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6499401" y="5906643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 flipH="1">
            <a:off x="7153567" y="6218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9585051" y="58434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28366" y="493793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10443833" y="5356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/>
          <p:nvPr/>
        </p:nvSpPr>
        <p:spPr>
          <a:xfrm flipH="1">
            <a:off x="11854551" y="4010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9"/>
          <p:cNvSpPr/>
          <p:nvPr/>
        </p:nvSpPr>
        <p:spPr>
          <a:xfrm flipH="1">
            <a:off x="-346922" y="22215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9"/>
          <p:cNvSpPr/>
          <p:nvPr/>
        </p:nvSpPr>
        <p:spPr>
          <a:xfrm flipH="1">
            <a:off x="211309" y="-444616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4932967" y="5590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2414684" y="8474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442899" y="-5810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642700" y="14212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45184" y="2680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64499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720000" y="720000"/>
            <a:ext cx="4787200" cy="12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endParaRPr/>
          </a:p>
        </p:txBody>
      </p:sp>
      <p:sp>
        <p:nvSpPr>
          <p:cNvPr id="142" name="Google Shape;142;p10"/>
          <p:cNvSpPr/>
          <p:nvPr/>
        </p:nvSpPr>
        <p:spPr>
          <a:xfrm flipH="1">
            <a:off x="4568413" y="4075336"/>
            <a:ext cx="7982492" cy="2836256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7650254" y="4508707"/>
            <a:ext cx="4900647" cy="252508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0"/>
          <p:cNvSpPr/>
          <p:nvPr/>
        </p:nvSpPr>
        <p:spPr>
          <a:xfrm rot="315040">
            <a:off x="9741086" y="5946317"/>
            <a:ext cx="2819261" cy="13294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0"/>
          <p:cNvSpPr/>
          <p:nvPr/>
        </p:nvSpPr>
        <p:spPr>
          <a:xfrm flipH="1">
            <a:off x="7599403" y="63791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0"/>
          <p:cNvSpPr/>
          <p:nvPr/>
        </p:nvSpPr>
        <p:spPr>
          <a:xfrm flipH="1">
            <a:off x="10725019" y="52575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0"/>
          <p:cNvSpPr/>
          <p:nvPr/>
        </p:nvSpPr>
        <p:spPr>
          <a:xfrm flipH="1">
            <a:off x="11301969" y="45695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 flipH="1">
            <a:off x="9923036" y="4742717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3867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623133" y="2139200"/>
            <a:ext cx="8945600" cy="1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2225100" y="4116800"/>
            <a:ext cx="7741600" cy="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3369533" y="5823154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1"/>
          <p:cNvSpPr/>
          <p:nvPr/>
        </p:nvSpPr>
        <p:spPr>
          <a:xfrm>
            <a:off x="8265261" y="6074358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10416386" y="5013956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1"/>
          <p:cNvSpPr/>
          <p:nvPr/>
        </p:nvSpPr>
        <p:spPr>
          <a:xfrm flipH="1">
            <a:off x="6690788" y="63008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1"/>
          <p:cNvSpPr/>
          <p:nvPr/>
        </p:nvSpPr>
        <p:spPr>
          <a:xfrm flipH="1">
            <a:off x="10516455" y="6072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1"/>
          <p:cNvSpPr/>
          <p:nvPr/>
        </p:nvSpPr>
        <p:spPr>
          <a:xfrm flipH="1">
            <a:off x="11537288" y="4838367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1"/>
          <p:cNvSpPr/>
          <p:nvPr/>
        </p:nvSpPr>
        <p:spPr>
          <a:xfrm flipH="1">
            <a:off x="9970021" y="5823167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1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301722" y="-9221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1"/>
          <p:cNvSpPr/>
          <p:nvPr/>
        </p:nvSpPr>
        <p:spPr>
          <a:xfrm flipH="1">
            <a:off x="1180888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1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1"/>
          <p:cNvSpPr/>
          <p:nvPr/>
        </p:nvSpPr>
        <p:spPr>
          <a:xfrm flipH="1">
            <a:off x="110588" y="19136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446088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5639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3211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4497800" y="3917767"/>
            <a:ext cx="5392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4000"/>
            </a:lvl1pPr>
            <a:lvl2pPr lvl="1" rtl="0">
              <a:spcBef>
                <a:spcPts val="2133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2302200" y="2276600"/>
            <a:ext cx="7587600" cy="13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6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3069101" y="-108066"/>
            <a:ext cx="7297068" cy="1656177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4140987" y="-429169"/>
            <a:ext cx="3225747" cy="114916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6792151" y="-902353"/>
            <a:ext cx="1292256" cy="2387871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4"/>
          <p:cNvSpPr/>
          <p:nvPr/>
        </p:nvSpPr>
        <p:spPr>
          <a:xfrm rot="5400000">
            <a:off x="8738584" y="6110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4"/>
          <p:cNvSpPr/>
          <p:nvPr/>
        </p:nvSpPr>
        <p:spPr>
          <a:xfrm rot="5400000">
            <a:off x="6030384" y="86575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14"/>
          <p:cNvSpPr/>
          <p:nvPr/>
        </p:nvSpPr>
        <p:spPr>
          <a:xfrm rot="5400000">
            <a:off x="10739717" y="12511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14"/>
          <p:cNvSpPr/>
          <p:nvPr/>
        </p:nvSpPr>
        <p:spPr>
          <a:xfrm rot="5400000">
            <a:off x="3804484" y="402317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14"/>
          <p:cNvSpPr/>
          <p:nvPr/>
        </p:nvSpPr>
        <p:spPr>
          <a:xfrm rot="5400000">
            <a:off x="3201717" y="719784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2427964" y="5309824"/>
            <a:ext cx="7437272" cy="1656177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4"/>
          <p:cNvSpPr/>
          <p:nvPr/>
        </p:nvSpPr>
        <p:spPr>
          <a:xfrm>
            <a:off x="5567584" y="6137925"/>
            <a:ext cx="3225747" cy="114916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4"/>
          <p:cNvSpPr/>
          <p:nvPr/>
        </p:nvSpPr>
        <p:spPr>
          <a:xfrm rot="5400000">
            <a:off x="5064076" y="5254274"/>
            <a:ext cx="1292256" cy="2387871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3804500" y="5817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6772733" y="58605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2073333" y="64554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8911833" y="6237608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9601400" y="6006541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700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1179731" y="1998851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465900" y="2841217"/>
            <a:ext cx="3694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6745064" y="1998851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7031233" y="2841233"/>
            <a:ext cx="3694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3962397" y="4145967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4248567" y="4987633"/>
            <a:ext cx="369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8835768" y="5063337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8382701" y="6120386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5"/>
          <p:cNvSpPr/>
          <p:nvPr/>
        </p:nvSpPr>
        <p:spPr>
          <a:xfrm flipH="1">
            <a:off x="8319867" y="6323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5"/>
          <p:cNvSpPr/>
          <p:nvPr/>
        </p:nvSpPr>
        <p:spPr>
          <a:xfrm flipH="1">
            <a:off x="10491451" y="59787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15"/>
          <p:cNvSpPr/>
          <p:nvPr/>
        </p:nvSpPr>
        <p:spPr>
          <a:xfrm flipH="1">
            <a:off x="9995753" y="5449523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15"/>
          <p:cNvSpPr/>
          <p:nvPr/>
        </p:nvSpPr>
        <p:spPr>
          <a:xfrm flipH="1">
            <a:off x="10840100" y="54495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5"/>
          <p:cNvSpPr/>
          <p:nvPr/>
        </p:nvSpPr>
        <p:spPr>
          <a:xfrm flipH="1">
            <a:off x="11803117" y="4593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5"/>
          <p:cNvSpPr/>
          <p:nvPr/>
        </p:nvSpPr>
        <p:spPr>
          <a:xfrm flipH="1">
            <a:off x="-332134" y="109445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5"/>
          <p:cNvSpPr/>
          <p:nvPr/>
        </p:nvSpPr>
        <p:spPr>
          <a:xfrm flipH="1">
            <a:off x="54305" y="-352349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541751" y="5734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398700" y="-84686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1279900" y="118905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5"/>
          <p:cNvSpPr/>
          <p:nvPr/>
        </p:nvSpPr>
        <p:spPr>
          <a:xfrm flipH="1">
            <a:off x="3737300" y="3095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230084" y="19591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14242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838833" y="484367"/>
            <a:ext cx="65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88690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321730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930553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2345684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1159135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121535" y="168311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824926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3795300" y="484367"/>
            <a:ext cx="46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1051133" y="2193933"/>
            <a:ext cx="3606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717567" y="3007200"/>
            <a:ext cx="5112000" cy="2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6878633" y="2193933"/>
            <a:ext cx="3606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6362433" y="3007200"/>
            <a:ext cx="5112000" cy="2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17"/>
          <p:cNvSpPr/>
          <p:nvPr/>
        </p:nvSpPr>
        <p:spPr>
          <a:xfrm rot="-10350985" flipH="1">
            <a:off x="8600207" y="-166361"/>
            <a:ext cx="4593245" cy="1556636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7"/>
          <p:cNvSpPr/>
          <p:nvPr/>
        </p:nvSpPr>
        <p:spPr>
          <a:xfrm flipH="1">
            <a:off x="11127768" y="1312832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7"/>
          <p:cNvSpPr/>
          <p:nvPr/>
        </p:nvSpPr>
        <p:spPr>
          <a:xfrm flipH="1">
            <a:off x="11970368" y="176726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7"/>
          <p:cNvSpPr/>
          <p:nvPr/>
        </p:nvSpPr>
        <p:spPr>
          <a:xfrm flipH="1">
            <a:off x="8315535" y="251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7"/>
          <p:cNvSpPr/>
          <p:nvPr/>
        </p:nvSpPr>
        <p:spPr>
          <a:xfrm flipH="1">
            <a:off x="9427168" y="71906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7"/>
          <p:cNvSpPr/>
          <p:nvPr/>
        </p:nvSpPr>
        <p:spPr>
          <a:xfrm>
            <a:off x="9558359" y="-132486"/>
            <a:ext cx="3356813" cy="138876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7"/>
          <p:cNvSpPr/>
          <p:nvPr/>
        </p:nvSpPr>
        <p:spPr>
          <a:xfrm rot="10800000" flipH="1">
            <a:off x="10237569" y="-280355"/>
            <a:ext cx="2742972" cy="1038632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749722" y="-231210"/>
            <a:ext cx="4593245" cy="1556636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7"/>
          <p:cNvSpPr/>
          <p:nvPr/>
        </p:nvSpPr>
        <p:spPr>
          <a:xfrm>
            <a:off x="1097961" y="1247981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7"/>
          <p:cNvSpPr/>
          <p:nvPr/>
        </p:nvSpPr>
        <p:spPr>
          <a:xfrm>
            <a:off x="342161" y="170241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7"/>
          <p:cNvSpPr/>
          <p:nvPr/>
        </p:nvSpPr>
        <p:spPr>
          <a:xfrm>
            <a:off x="3996995" y="18631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7"/>
          <p:cNvSpPr/>
          <p:nvPr/>
        </p:nvSpPr>
        <p:spPr>
          <a:xfrm>
            <a:off x="2885361" y="65421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7"/>
          <p:cNvSpPr/>
          <p:nvPr/>
        </p:nvSpPr>
        <p:spPr>
          <a:xfrm flipH="1">
            <a:off x="-471443" y="-197335"/>
            <a:ext cx="3356813" cy="138876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536810" y="-345205"/>
            <a:ext cx="2742972" cy="1038632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996954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13909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4194367" y="484367"/>
            <a:ext cx="380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4438588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4814588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8795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125555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4438588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4814588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87955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125555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799762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837362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799762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837362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7449733" y="-27939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9208433" y="-700201"/>
            <a:ext cx="317241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10535453" y="-12973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8542655" y="15145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10872555" y="46649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10241421" y="98542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9"/>
          <p:cNvSpPr/>
          <p:nvPr/>
        </p:nvSpPr>
        <p:spPr>
          <a:xfrm flipH="1">
            <a:off x="-4445234" y="-28099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89594" y="-701801"/>
            <a:ext cx="317241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217286" y="-12989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3430604" y="14985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1187504" y="46489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268404" y="140365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818637" y="98382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11791655" y="140525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00366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2057800" y="484367"/>
            <a:ext cx="80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6500843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2"/>
          </p:nvPr>
        </p:nvSpPr>
        <p:spPr>
          <a:xfrm>
            <a:off x="687675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3"/>
          </p:nvPr>
        </p:nvSpPr>
        <p:spPr>
          <a:xfrm>
            <a:off x="23763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4"/>
          </p:nvPr>
        </p:nvSpPr>
        <p:spPr>
          <a:xfrm>
            <a:off x="2752500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5"/>
          </p:nvPr>
        </p:nvSpPr>
        <p:spPr>
          <a:xfrm>
            <a:off x="6500800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6"/>
          </p:nvPr>
        </p:nvSpPr>
        <p:spPr>
          <a:xfrm>
            <a:off x="687675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7"/>
          </p:nvPr>
        </p:nvSpPr>
        <p:spPr>
          <a:xfrm>
            <a:off x="237635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subTitle" idx="8"/>
          </p:nvPr>
        </p:nvSpPr>
        <p:spPr>
          <a:xfrm>
            <a:off x="2752500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0"/>
          <p:cNvSpPr/>
          <p:nvPr/>
        </p:nvSpPr>
        <p:spPr>
          <a:xfrm rot="-5400000" flipH="1">
            <a:off x="-4129329" y="292282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2561733" y="4131251"/>
            <a:ext cx="5695767" cy="156993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0"/>
          <p:cNvSpPr/>
          <p:nvPr/>
        </p:nvSpPr>
        <p:spPr>
          <a:xfrm rot="147" flipH="1">
            <a:off x="-535861" y="4240130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0"/>
          <p:cNvSpPr/>
          <p:nvPr/>
        </p:nvSpPr>
        <p:spPr>
          <a:xfrm rot="-5400000" flipH="1">
            <a:off x="1119281" y="515275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0"/>
          <p:cNvSpPr/>
          <p:nvPr/>
        </p:nvSpPr>
        <p:spPr>
          <a:xfrm rot="-5400000" flipH="1">
            <a:off x="502015" y="144665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0"/>
          <p:cNvSpPr/>
          <p:nvPr/>
        </p:nvSpPr>
        <p:spPr>
          <a:xfrm rot="-5400000" flipH="1">
            <a:off x="1265315" y="230785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0"/>
          <p:cNvSpPr/>
          <p:nvPr/>
        </p:nvSpPr>
        <p:spPr>
          <a:xfrm rot="5400000" flipH="1">
            <a:off x="7107590" y="292282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9030987" y="1317811"/>
            <a:ext cx="5695767" cy="156993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20"/>
          <p:cNvSpPr/>
          <p:nvPr/>
        </p:nvSpPr>
        <p:spPr>
          <a:xfrm rot="-10799853" flipH="1">
            <a:off x="10827763" y="-12933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20"/>
          <p:cNvSpPr/>
          <p:nvPr/>
        </p:nvSpPr>
        <p:spPr>
          <a:xfrm rot="5400000" flipH="1">
            <a:off x="10473439" y="68250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20"/>
          <p:cNvSpPr/>
          <p:nvPr/>
        </p:nvSpPr>
        <p:spPr>
          <a:xfrm rot="5400000" flipH="1">
            <a:off x="10827739" y="164824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20"/>
          <p:cNvSpPr/>
          <p:nvPr/>
        </p:nvSpPr>
        <p:spPr>
          <a:xfrm rot="5400000" flipH="1">
            <a:off x="11445005" y="535434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0"/>
          <p:cNvSpPr/>
          <p:nvPr/>
        </p:nvSpPr>
        <p:spPr>
          <a:xfrm rot="5400000" flipH="1">
            <a:off x="10768505" y="457954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0"/>
          <p:cNvSpPr/>
          <p:nvPr/>
        </p:nvSpPr>
        <p:spPr>
          <a:xfrm rot="-5400000" flipH="1">
            <a:off x="1560381" y="620488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896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 flipH="1">
            <a:off x="1278669" y="2692967"/>
            <a:ext cx="52416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1"/>
          </p:nvPr>
        </p:nvSpPr>
        <p:spPr>
          <a:xfrm flipH="1">
            <a:off x="1278787" y="3421033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20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1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1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21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21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21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21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407828" y="5858447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536613" y="5734796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21"/>
          <p:cNvSpPr/>
          <p:nvPr/>
        </p:nvSpPr>
        <p:spPr>
          <a:xfrm>
            <a:off x="-362816" y="5542150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21"/>
          <p:cNvSpPr/>
          <p:nvPr/>
        </p:nvSpPr>
        <p:spPr>
          <a:xfrm>
            <a:off x="536601" y="526626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1"/>
          <p:cNvSpPr/>
          <p:nvPr/>
        </p:nvSpPr>
        <p:spPr>
          <a:xfrm>
            <a:off x="1537401" y="585083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1"/>
          <p:cNvSpPr/>
          <p:nvPr/>
        </p:nvSpPr>
        <p:spPr>
          <a:xfrm>
            <a:off x="3813001" y="63132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21"/>
          <p:cNvSpPr/>
          <p:nvPr/>
        </p:nvSpPr>
        <p:spPr>
          <a:xfrm>
            <a:off x="6995568" y="642436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21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012981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3591800" y="484367"/>
            <a:ext cx="500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6207803" y="1886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6611301" y="2312033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923784" y="1886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2327584" y="2312033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6207749" y="4213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6611301" y="4639032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923784" y="4213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2327584" y="4639032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726736" y="309623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1110025" y="3768575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734683" y="4850699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467168" y="58772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882601" y="487644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420135" y="260084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611001" y="3309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8493765" y="2549425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10110506" y="1629753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10130804" y="517380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10593617" y="6780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11178184" y="16788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11640651" y="39544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11362984" y="61379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878498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4438609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2"/>
          </p:nvPr>
        </p:nvSpPr>
        <p:spPr>
          <a:xfrm>
            <a:off x="4643609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1055751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4"/>
          </p:nvPr>
        </p:nvSpPr>
        <p:spPr>
          <a:xfrm>
            <a:off x="1260751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7821433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ubTitle" idx="6"/>
          </p:nvPr>
        </p:nvSpPr>
        <p:spPr>
          <a:xfrm>
            <a:off x="8026433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>
            <a:off x="3375055" y="5647098"/>
            <a:ext cx="7238608" cy="1346469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23"/>
          <p:cNvSpPr/>
          <p:nvPr/>
        </p:nvSpPr>
        <p:spPr>
          <a:xfrm rot="5400000">
            <a:off x="4145232" y="3805446"/>
            <a:ext cx="1923040" cy="4751756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23"/>
          <p:cNvSpPr/>
          <p:nvPr/>
        </p:nvSpPr>
        <p:spPr>
          <a:xfrm>
            <a:off x="4910600" y="5894167"/>
            <a:ext cx="2842800" cy="164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23"/>
          <p:cNvSpPr/>
          <p:nvPr/>
        </p:nvSpPr>
        <p:spPr>
          <a:xfrm rot="10800000" flipH="1">
            <a:off x="5291584" y="54290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23"/>
          <p:cNvSpPr/>
          <p:nvPr/>
        </p:nvSpPr>
        <p:spPr>
          <a:xfrm rot="10800000" flipH="1">
            <a:off x="7895235" y="60722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23"/>
          <p:cNvSpPr/>
          <p:nvPr/>
        </p:nvSpPr>
        <p:spPr>
          <a:xfrm rot="10800000" flipH="1">
            <a:off x="1689617" y="6028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3"/>
          <p:cNvSpPr/>
          <p:nvPr/>
        </p:nvSpPr>
        <p:spPr>
          <a:xfrm rot="10800000" flipH="1">
            <a:off x="10800035" y="63372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23"/>
          <p:cNvSpPr/>
          <p:nvPr/>
        </p:nvSpPr>
        <p:spPr>
          <a:xfrm rot="10800000" flipH="1">
            <a:off x="8674417" y="64687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23"/>
          <p:cNvSpPr/>
          <p:nvPr/>
        </p:nvSpPr>
        <p:spPr>
          <a:xfrm rot="10800000" flipH="1">
            <a:off x="2647568" y="54723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9670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3429000" y="484367"/>
            <a:ext cx="533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1"/>
          </p:nvPr>
        </p:nvSpPr>
        <p:spPr>
          <a:xfrm>
            <a:off x="6788467" y="5059600"/>
            <a:ext cx="294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2"/>
          </p:nvPr>
        </p:nvSpPr>
        <p:spPr>
          <a:xfrm>
            <a:off x="6597600" y="5453000"/>
            <a:ext cx="3317600" cy="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3"/>
          </p:nvPr>
        </p:nvSpPr>
        <p:spPr>
          <a:xfrm>
            <a:off x="2534933" y="5059600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4"/>
          </p:nvPr>
        </p:nvSpPr>
        <p:spPr>
          <a:xfrm>
            <a:off x="2400667" y="5453000"/>
            <a:ext cx="2940800" cy="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/>
          <p:nvPr/>
        </p:nvSpPr>
        <p:spPr>
          <a:xfrm rot="-5400000">
            <a:off x="-916396" y="795506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-1709133" y="1512887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24"/>
          <p:cNvSpPr/>
          <p:nvPr/>
        </p:nvSpPr>
        <p:spPr>
          <a:xfrm rot="5400000">
            <a:off x="622641" y="1594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24"/>
          <p:cNvSpPr/>
          <p:nvPr/>
        </p:nvSpPr>
        <p:spPr>
          <a:xfrm rot="5400000">
            <a:off x="-659844" y="278259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24"/>
          <p:cNvSpPr/>
          <p:nvPr/>
        </p:nvSpPr>
        <p:spPr>
          <a:xfrm rot="5400000">
            <a:off x="1238492" y="13322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24"/>
          <p:cNvSpPr/>
          <p:nvPr/>
        </p:nvSpPr>
        <p:spPr>
          <a:xfrm rot="-5400000">
            <a:off x="359008" y="37896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24"/>
          <p:cNvSpPr/>
          <p:nvPr/>
        </p:nvSpPr>
        <p:spPr>
          <a:xfrm rot="5400000">
            <a:off x="9450063" y="4348942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24"/>
          <p:cNvSpPr/>
          <p:nvPr/>
        </p:nvSpPr>
        <p:spPr>
          <a:xfrm rot="5400000">
            <a:off x="10176170" y="4226817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24"/>
          <p:cNvSpPr/>
          <p:nvPr/>
        </p:nvSpPr>
        <p:spPr>
          <a:xfrm rot="-5400000">
            <a:off x="11440592" y="49295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24"/>
          <p:cNvSpPr/>
          <p:nvPr/>
        </p:nvSpPr>
        <p:spPr>
          <a:xfrm rot="-5400000">
            <a:off x="10286931" y="5058245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10911541" y="52779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24"/>
          <p:cNvSpPr/>
          <p:nvPr/>
        </p:nvSpPr>
        <p:spPr>
          <a:xfrm rot="5400000">
            <a:off x="11791025" y="28205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24"/>
          <p:cNvSpPr/>
          <p:nvPr/>
        </p:nvSpPr>
        <p:spPr>
          <a:xfrm rot="-5400000">
            <a:off x="10054859" y="6241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24"/>
          <p:cNvSpPr/>
          <p:nvPr/>
        </p:nvSpPr>
        <p:spPr>
          <a:xfrm rot="5400000">
            <a:off x="2008375" y="2826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902995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600" y="1319033"/>
            <a:ext cx="5178800" cy="12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4058153" y="2359484"/>
            <a:ext cx="40892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2"/>
          </p:nvPr>
        </p:nvSpPr>
        <p:spPr>
          <a:xfrm>
            <a:off x="3569187" y="5168667"/>
            <a:ext cx="5053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3899187" y="4361051"/>
            <a:ext cx="4393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467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3432716" y="1373291"/>
            <a:ext cx="8510679" cy="1768005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5"/>
          <p:cNvSpPr/>
          <p:nvPr/>
        </p:nvSpPr>
        <p:spPr>
          <a:xfrm rot="5400000" flipH="1">
            <a:off x="-1421008" y="3655685"/>
            <a:ext cx="4797367" cy="2049775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5"/>
          <p:cNvSpPr/>
          <p:nvPr/>
        </p:nvSpPr>
        <p:spPr>
          <a:xfrm rot="5400000" flipH="1">
            <a:off x="-836683" y="5184206"/>
            <a:ext cx="2698400" cy="1428633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5"/>
          <p:cNvSpPr/>
          <p:nvPr/>
        </p:nvSpPr>
        <p:spPr>
          <a:xfrm>
            <a:off x="1029067" y="36766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5"/>
          <p:cNvSpPr/>
          <p:nvPr/>
        </p:nvSpPr>
        <p:spPr>
          <a:xfrm>
            <a:off x="2071067" y="46034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5"/>
          <p:cNvSpPr/>
          <p:nvPr/>
        </p:nvSpPr>
        <p:spPr>
          <a:xfrm>
            <a:off x="1072467" y="14017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5"/>
          <p:cNvSpPr/>
          <p:nvPr/>
        </p:nvSpPr>
        <p:spPr>
          <a:xfrm>
            <a:off x="1559533" y="47350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5"/>
          <p:cNvSpPr/>
          <p:nvPr/>
        </p:nvSpPr>
        <p:spPr>
          <a:xfrm>
            <a:off x="501984" y="955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10261125" y="-297584"/>
            <a:ext cx="2235171" cy="9278023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5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5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25"/>
          <p:cNvSpPr/>
          <p:nvPr/>
        </p:nvSpPr>
        <p:spPr>
          <a:xfrm rot="10800000" flipH="1">
            <a:off x="10642200" y="38139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11109400" y="2633533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25"/>
          <p:cNvSpPr/>
          <p:nvPr/>
        </p:nvSpPr>
        <p:spPr>
          <a:xfrm rot="10800000" flipH="1">
            <a:off x="10576600" y="5716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25"/>
          <p:cNvSpPr/>
          <p:nvPr/>
        </p:nvSpPr>
        <p:spPr>
          <a:xfrm rot="10800000" flipH="1">
            <a:off x="10261133" y="23037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25"/>
          <p:cNvSpPr/>
          <p:nvPr/>
        </p:nvSpPr>
        <p:spPr>
          <a:xfrm rot="10800000" flipH="1">
            <a:off x="11065984" y="59893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023858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1"/>
          </p:nvPr>
        </p:nvSpPr>
        <p:spPr>
          <a:xfrm>
            <a:off x="2820767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ubTitle" idx="2"/>
          </p:nvPr>
        </p:nvSpPr>
        <p:spPr>
          <a:xfrm>
            <a:off x="2688467" y="2860533"/>
            <a:ext cx="6815200" cy="2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6" name="Google Shape;436;p26"/>
          <p:cNvSpPr/>
          <p:nvPr/>
        </p:nvSpPr>
        <p:spPr>
          <a:xfrm flipH="1">
            <a:off x="-23805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26"/>
          <p:cNvSpPr/>
          <p:nvPr/>
        </p:nvSpPr>
        <p:spPr>
          <a:xfrm rot="10800000" flipH="1">
            <a:off x="-371096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979919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6"/>
          <p:cNvSpPr/>
          <p:nvPr/>
        </p:nvSpPr>
        <p:spPr>
          <a:xfrm rot="10800000" flipH="1">
            <a:off x="22963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6"/>
          <p:cNvSpPr/>
          <p:nvPr/>
        </p:nvSpPr>
        <p:spPr>
          <a:xfrm rot="10800000" flipH="1">
            <a:off x="1109768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26"/>
          <p:cNvSpPr/>
          <p:nvPr/>
        </p:nvSpPr>
        <p:spPr>
          <a:xfrm rot="10800000" flipH="1">
            <a:off x="82068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52402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4141267" y="484367"/>
            <a:ext cx="390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013700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720000" y="2860533"/>
            <a:ext cx="5112000" cy="2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085600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5920800" y="2860533"/>
            <a:ext cx="5112000" cy="2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810943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9287568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27"/>
          <p:cNvSpPr/>
          <p:nvPr/>
        </p:nvSpPr>
        <p:spPr>
          <a:xfrm rot="10484947" flipH="1">
            <a:off x="10665847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96295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10902867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11930567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951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066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1075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5980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50.png"/><Relationship Id="rId5" Type="http://schemas.openxmlformats.org/officeDocument/2006/relationships/image" Target="../media/image20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904567" y="883491"/>
            <a:ext cx="10382800" cy="278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d-ID" sz="2667" dirty="0"/>
              <a:t>ANALISIS SENTIMEN PADA TWITTER TERHADAP PERUBAHAN OMNIBUS LAW 2020</a:t>
            </a:r>
            <a:br>
              <a:rPr lang="id-ID" sz="2667" dirty="0"/>
            </a:br>
            <a:r>
              <a:rPr lang="id-ID" sz="2667" dirty="0"/>
              <a:t>MENGGUNAKAN PERBANDINGAN METODE </a:t>
            </a:r>
            <a:r>
              <a:rPr lang="id-ID" sz="2667" i="1" dirty="0"/>
              <a:t>NAIVE BAYES CLASSIFIER</a:t>
            </a:r>
            <a:r>
              <a:rPr lang="id-ID" sz="2667" dirty="0"/>
              <a:t> DAN </a:t>
            </a:r>
            <a:r>
              <a:rPr lang="id-ID" sz="2667" i="1" dirty="0"/>
              <a:t>SUPPORT VECTOR MACHINES</a:t>
            </a:r>
            <a:endParaRPr lang="id-ID" sz="2667" dirty="0"/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3396767" y="3320907"/>
            <a:ext cx="5398400" cy="13504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d-ID" dirty="0" smtClean="0"/>
              <a:t>Seminar Skripsi</a:t>
            </a:r>
          </a:p>
          <a:p>
            <a:pPr marL="0" indent="0"/>
            <a:endParaRPr lang="id-ID" dirty="0" smtClean="0"/>
          </a:p>
          <a:p>
            <a:pPr marL="0" indent="0"/>
            <a:r>
              <a:rPr lang="id-ID" dirty="0" smtClean="0"/>
              <a:t>Fajar Nugaraha</a:t>
            </a:r>
          </a:p>
          <a:p>
            <a:pPr marL="0" indent="0"/>
            <a:r>
              <a:rPr lang="id-ID" dirty="0" smtClean="0"/>
              <a:t>1700018007</a:t>
            </a:r>
          </a:p>
          <a:p>
            <a:pPr marL="0" indent="0"/>
            <a:r>
              <a:rPr lang="id-ID" dirty="0" smtClean="0"/>
              <a:t>Teknik Informatika</a:t>
            </a:r>
            <a:endParaRPr dirty="0"/>
          </a:p>
        </p:txBody>
      </p:sp>
      <p:sp>
        <p:nvSpPr>
          <p:cNvPr id="6" name="Google Shape;509;p35"/>
          <p:cNvSpPr txBox="1">
            <a:spLocks/>
          </p:cNvSpPr>
          <p:nvPr/>
        </p:nvSpPr>
        <p:spPr>
          <a:xfrm>
            <a:off x="2460928" y="5484772"/>
            <a:ext cx="7936520" cy="10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id-ID" sz="1867" kern="0" dirty="0"/>
              <a:t>Dosen Pembimbing	: Fitri Indra Indikawati, S.Kom., M.Eng.</a:t>
            </a:r>
          </a:p>
          <a:p>
            <a:pPr defTabSz="1219170"/>
            <a:r>
              <a:rPr lang="id-ID" sz="1867" kern="0" dirty="0"/>
              <a:t>Dosen Penguji 1	: Dewi Soyusiawaty, S.T., M.T.</a:t>
            </a:r>
          </a:p>
          <a:p>
            <a:pPr defTabSz="1219170"/>
            <a:r>
              <a:rPr lang="id-ID" sz="1867" kern="0" dirty="0"/>
              <a:t>Dosen Penguji 2	: Dwi Normawati, S.T., M.Eng.</a:t>
            </a:r>
            <a:endParaRPr lang="en-US" sz="1867" kern="0" dirty="0"/>
          </a:p>
        </p:txBody>
      </p:sp>
    </p:spTree>
    <p:extLst>
      <p:ext uri="{BB962C8B-B14F-4D97-AF65-F5344CB8AC3E}">
        <p14:creationId xmlns:p14="http://schemas.microsoft.com/office/powerpoint/2010/main" val="4345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5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dirty="0" smtClean="0"/>
              <a:t>Klasifikasi</a:t>
            </a:r>
            <a:endParaRPr lang="id-ID" dirty="0"/>
          </a:p>
        </p:txBody>
      </p:sp>
      <p:cxnSp>
        <p:nvCxnSpPr>
          <p:cNvPr id="2707" name="Google Shape;2707;p53"/>
          <p:cNvCxnSpPr/>
          <p:nvPr/>
        </p:nvCxnSpPr>
        <p:spPr>
          <a:xfrm>
            <a:off x="3690800" y="1398000"/>
            <a:ext cx="4788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773;p45"/>
          <p:cNvSpPr txBox="1">
            <a:spLocks/>
          </p:cNvSpPr>
          <p:nvPr/>
        </p:nvSpPr>
        <p:spPr>
          <a:xfrm>
            <a:off x="783500" y="1976997"/>
            <a:ext cx="49823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pPr lvl="0"/>
            <a:r>
              <a:rPr lang="id-ID" i="1" dirty="0"/>
              <a:t>Support Vector Machine</a:t>
            </a:r>
            <a:endParaRPr lang="id-ID" dirty="0"/>
          </a:p>
        </p:txBody>
      </p:sp>
      <p:cxnSp>
        <p:nvCxnSpPr>
          <p:cNvPr id="7" name="Google Shape;2178;p45"/>
          <p:cNvCxnSpPr/>
          <p:nvPr/>
        </p:nvCxnSpPr>
        <p:spPr>
          <a:xfrm>
            <a:off x="1253400" y="2612006"/>
            <a:ext cx="1341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807056"/>
                  </p:ext>
                </p:extLst>
              </p:nvPr>
            </p:nvGraphicFramePr>
            <p:xfrm>
              <a:off x="1334842" y="2963227"/>
              <a:ext cx="2520315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{9DCAF9ED-07DC-4A11-8D7F-57B35C25682E}</a:tableStyleId>
                  </a:tblPr>
                  <a:tblGrid>
                    <a:gridCol w="662305">
                      <a:extLst>
                        <a:ext uri="{9D8B030D-6E8A-4147-A177-3AD203B41FA5}">
                          <a16:colId xmlns:a16="http://schemas.microsoft.com/office/drawing/2014/main" val="2292119730"/>
                        </a:ext>
                      </a:extLst>
                    </a:gridCol>
                    <a:gridCol w="915035">
                      <a:extLst>
                        <a:ext uri="{9D8B030D-6E8A-4147-A177-3AD203B41FA5}">
                          <a16:colId xmlns:a16="http://schemas.microsoft.com/office/drawing/2014/main" val="3972493192"/>
                        </a:ext>
                      </a:extLst>
                    </a:gridCol>
                    <a:gridCol w="942975">
                      <a:extLst>
                        <a:ext uri="{9D8B030D-6E8A-4147-A177-3AD203B41FA5}">
                          <a16:colId xmlns:a16="http://schemas.microsoft.com/office/drawing/2014/main" val="25139269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Y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29758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b="0">
                              <a:effectLst/>
                            </a:rPr>
                            <a:t>1</a:t>
                          </a:r>
                          <a:endParaRPr lang="id-ID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3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-1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48417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b="0">
                              <a:effectLst/>
                            </a:rPr>
                            <a:t>6</a:t>
                          </a:r>
                          <a:endParaRPr lang="id-ID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2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922547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b="0">
                              <a:effectLst/>
                            </a:rPr>
                            <a:t>1</a:t>
                          </a:r>
                          <a:endParaRPr lang="id-ID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2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-1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468539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b="0">
                              <a:effectLst/>
                            </a:rPr>
                            <a:t>3</a:t>
                          </a:r>
                          <a:endParaRPr lang="id-ID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0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825710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b="0" dirty="0">
                              <a:effectLst/>
                            </a:rPr>
                            <a:t>8</a:t>
                          </a:r>
                          <a:endParaRPr lang="id-ID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dirty="0">
                              <a:effectLst/>
                            </a:rPr>
                            <a:t>1</a:t>
                          </a:r>
                          <a:endParaRPr lang="id-ID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20768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807056"/>
                  </p:ext>
                </p:extLst>
              </p:nvPr>
            </p:nvGraphicFramePr>
            <p:xfrm>
              <a:off x="1334842" y="2963227"/>
              <a:ext cx="2520315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{9DCAF9ED-07DC-4A11-8D7F-57B35C25682E}</a:tableStyleId>
                  </a:tblPr>
                  <a:tblGrid>
                    <a:gridCol w="662305">
                      <a:extLst>
                        <a:ext uri="{9D8B030D-6E8A-4147-A177-3AD203B41FA5}">
                          <a16:colId xmlns:a16="http://schemas.microsoft.com/office/drawing/2014/main" val="2292119730"/>
                        </a:ext>
                      </a:extLst>
                    </a:gridCol>
                    <a:gridCol w="915035">
                      <a:extLst>
                        <a:ext uri="{9D8B030D-6E8A-4147-A177-3AD203B41FA5}">
                          <a16:colId xmlns:a16="http://schemas.microsoft.com/office/drawing/2014/main" val="3972493192"/>
                        </a:ext>
                      </a:extLst>
                    </a:gridCol>
                    <a:gridCol w="942975">
                      <a:extLst>
                        <a:ext uri="{9D8B030D-6E8A-4147-A177-3AD203B41FA5}">
                          <a16:colId xmlns:a16="http://schemas.microsoft.com/office/drawing/2014/main" val="251392690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17" t="-2222" r="-282569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2848" t="-2222" r="-10397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Y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29758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b="0">
                              <a:effectLst/>
                            </a:rPr>
                            <a:t>1</a:t>
                          </a:r>
                          <a:endParaRPr lang="id-ID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3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-1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48417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b="0">
                              <a:effectLst/>
                            </a:rPr>
                            <a:t>6</a:t>
                          </a:r>
                          <a:endParaRPr lang="id-ID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2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922547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b="0">
                              <a:effectLst/>
                            </a:rPr>
                            <a:t>1</a:t>
                          </a:r>
                          <a:endParaRPr lang="id-ID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2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-1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468539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b="0">
                              <a:effectLst/>
                            </a:rPr>
                            <a:t>3</a:t>
                          </a:r>
                          <a:endParaRPr lang="id-ID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0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825710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b="0" dirty="0">
                              <a:effectLst/>
                            </a:rPr>
                            <a:t>8</a:t>
                          </a:r>
                          <a:endParaRPr lang="id-ID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 dirty="0">
                              <a:effectLst/>
                            </a:rPr>
                            <a:t>1</a:t>
                          </a:r>
                          <a:endParaRPr lang="id-ID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20768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65800" y="4961920"/>
                <a:ext cx="6096000" cy="13285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021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Berdasarkan nilai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dan b yang diperoleh, maka persamaan fungsi pemisahnya yaitu:</a:t>
                </a:r>
                <a:endParaRPr lang="id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		</a:t>
                </a:r>
                <a:r>
                  <a:rPr lang="id-ID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f </a:t>
                </a:r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x = 1,2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+ 4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- 12,6 </a:t>
                </a:r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00" y="4961920"/>
                <a:ext cx="6096000" cy="1328569"/>
              </a:xfrm>
              <a:prstGeom prst="rect">
                <a:avLst/>
              </a:prstGeom>
              <a:blipFill>
                <a:blip r:embed="rId4"/>
                <a:stretch>
                  <a:fillRect r="-800" b="-64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561487" y="2371080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Eliminasi Persamaan 3.1 dan Persamaan 3.2 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6561487" y="27950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Eliminasi Persamaan 3.3 dan Persamaan 3.4, serta subtitusi Persamaan </a:t>
            </a: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dri hasil eliminasi 3.1 dam 3.2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diperoleh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84800" y="3754525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021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Substitusi nilai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kedalam Persamaan 3.5 diperoleh.</a:t>
                </a:r>
                <a:endParaRPr lang="id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800" y="3754525"/>
                <a:ext cx="6096000" cy="923330"/>
              </a:xfrm>
              <a:prstGeom prst="rect">
                <a:avLst/>
              </a:prstGeom>
              <a:blipFill>
                <a:blip r:embed="rId5"/>
                <a:stretch>
                  <a:fillRect r="-900" b="-46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023681"/>
                  </p:ext>
                </p:extLst>
              </p:nvPr>
            </p:nvGraphicFramePr>
            <p:xfrm>
              <a:off x="783500" y="5054777"/>
              <a:ext cx="4383722" cy="13716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191584">
                      <a:extLst>
                        <a:ext uri="{9D8B030D-6E8A-4147-A177-3AD203B41FA5}">
                          <a16:colId xmlns:a16="http://schemas.microsoft.com/office/drawing/2014/main" val="1737292291"/>
                        </a:ext>
                      </a:extLst>
                    </a:gridCol>
                    <a:gridCol w="2192138">
                      <a:extLst>
                        <a:ext uri="{9D8B030D-6E8A-4147-A177-3AD203B41FA5}">
                          <a16:colId xmlns:a16="http://schemas.microsoft.com/office/drawing/2014/main" val="359854747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− 1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1200">
                              <a:effectLst/>
                            </a:rPr>
                            <a:t>−3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1200">
                              <a:effectLst/>
                            </a:rPr>
                            <a:t>− b  ≥ 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id-ID" sz="1200" dirty="0">
                              <a:effectLst/>
                            </a:rPr>
                            <a:t>(3.1)</a:t>
                          </a:r>
                          <a:endParaRPr lang="id-ID" sz="900" i="1" dirty="0">
                            <a:solidFill>
                              <a:srgbClr val="1F497D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815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6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1200">
                              <a:effectLst/>
                            </a:rPr>
                            <a:t>−2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1200">
                              <a:effectLst/>
                            </a:rPr>
                            <a:t>− b     ≥ 1 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id-ID" sz="1200" dirty="0">
                              <a:effectLst/>
                            </a:rPr>
                            <a:t>(3.2)</a:t>
                          </a:r>
                          <a:endParaRPr lang="id-ID" sz="900" i="1" dirty="0">
                            <a:solidFill>
                              <a:srgbClr val="1F497D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21022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1200">
                              <a:effectLst/>
                            </a:rPr>
                            <a:t>−2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1200">
                              <a:effectLst/>
                            </a:rPr>
                            <a:t>− b     ≥ 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(3.3)</a:t>
                          </a:r>
                          <a:endParaRPr lang="id-ID" sz="900" i="1">
                            <a:solidFill>
                              <a:srgbClr val="1F497D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7792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1200">
                              <a:effectLst/>
                            </a:rPr>
                            <a:t>−1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1200">
                              <a:effectLst/>
                            </a:rPr>
                            <a:t>− b     = 0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(3.4)</a:t>
                          </a:r>
                          <a:endParaRPr lang="id-ID" sz="900" i="1">
                            <a:solidFill>
                              <a:srgbClr val="1F497D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307681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8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1200">
                              <a:effectLst/>
                            </a:rPr>
                            <a:t>−1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1200">
                              <a:effectLst/>
                            </a:rPr>
                            <a:t>− b     ≥ 1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id-ID" sz="1200" dirty="0">
                              <a:effectLst/>
                            </a:rPr>
                            <a:t>(3.5)</a:t>
                          </a:r>
                          <a:endParaRPr lang="id-ID" sz="900" i="1" dirty="0">
                            <a:solidFill>
                              <a:srgbClr val="1F497D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86926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023681"/>
                  </p:ext>
                </p:extLst>
              </p:nvPr>
            </p:nvGraphicFramePr>
            <p:xfrm>
              <a:off x="783500" y="5054777"/>
              <a:ext cx="4383722" cy="13716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191584">
                      <a:extLst>
                        <a:ext uri="{9D8B030D-6E8A-4147-A177-3AD203B41FA5}">
                          <a16:colId xmlns:a16="http://schemas.microsoft.com/office/drawing/2014/main" val="1737292291"/>
                        </a:ext>
                      </a:extLst>
                    </a:gridCol>
                    <a:gridCol w="2192138">
                      <a:extLst>
                        <a:ext uri="{9D8B030D-6E8A-4147-A177-3AD203B41FA5}">
                          <a16:colId xmlns:a16="http://schemas.microsoft.com/office/drawing/2014/main" val="359854747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t="-20000" r="-10000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id-ID" sz="1200" dirty="0">
                              <a:effectLst/>
                            </a:rPr>
                            <a:t>(3.1)</a:t>
                          </a:r>
                          <a:endParaRPr lang="id-ID" sz="900" i="1" dirty="0">
                            <a:solidFill>
                              <a:srgbClr val="1F497D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815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t="-120000" r="-100000" b="-3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id-ID" sz="1200" dirty="0">
                              <a:effectLst/>
                            </a:rPr>
                            <a:t>(3.2)</a:t>
                          </a:r>
                          <a:endParaRPr lang="id-ID" sz="900" i="1" dirty="0">
                            <a:solidFill>
                              <a:srgbClr val="1F497D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21022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t="-215217" r="-100000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(3.3)</a:t>
                          </a:r>
                          <a:endParaRPr lang="id-ID" sz="900" i="1">
                            <a:solidFill>
                              <a:srgbClr val="1F497D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77928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t="-322222" r="-1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id-ID" sz="1200">
                              <a:effectLst/>
                            </a:rPr>
                            <a:t>(3.4)</a:t>
                          </a:r>
                          <a:endParaRPr lang="id-ID" sz="900" i="1">
                            <a:solidFill>
                              <a:srgbClr val="1F497D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307681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t="-422222" r="-10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id-ID" sz="1200" dirty="0">
                              <a:effectLst/>
                            </a:rPr>
                            <a:t>(3.5)</a:t>
                          </a:r>
                          <a:endParaRPr lang="id-ID" sz="900" i="1" dirty="0">
                            <a:solidFill>
                              <a:srgbClr val="1F497D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869260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6561487" y="3491634"/>
            <a:ext cx="3188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/>
              <a:t>W2 = 4, maka W1 = 0,4+0,2 W 2= 1,2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7086" y="4683254"/>
            <a:ext cx="939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/>
              <a:t>b = −12,6</a:t>
            </a:r>
          </a:p>
        </p:txBody>
      </p:sp>
    </p:spTree>
    <p:extLst>
      <p:ext uri="{BB962C8B-B14F-4D97-AF65-F5344CB8AC3E}">
        <p14:creationId xmlns:p14="http://schemas.microsoft.com/office/powerpoint/2010/main" val="33450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Evaluasi</a:t>
            </a:r>
            <a:endParaRPr lang="en-US" dirty="0"/>
          </a:p>
        </p:txBody>
      </p:sp>
      <p:sp>
        <p:nvSpPr>
          <p:cNvPr id="3" name="Rectangle 2047">
            <a:extLst>
              <a:ext uri="{FF2B5EF4-FFF2-40B4-BE49-F238E27FC236}">
                <a16:creationId xmlns:a16="http://schemas.microsoft.com/office/drawing/2014/main" id="{0CE35586-6194-425D-9064-418F7A0F3326}"/>
              </a:ext>
            </a:extLst>
          </p:cNvPr>
          <p:cNvSpPr/>
          <p:nvPr/>
        </p:nvSpPr>
        <p:spPr>
          <a:xfrm>
            <a:off x="0" y="5427712"/>
            <a:ext cx="12192000" cy="1430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88900" y="3443125"/>
                <a:ext cx="6096000" cy="31656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b="1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Akurasi</a:t>
                </a:r>
                <a:endParaRPr lang="id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𝐴𝑘𝑢𝑟𝑎𝑠𝑖</m:t>
                    </m:r>
                    <m:r>
                      <a:rPr lang="id-ID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TP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Total</m:t>
                        </m:r>
                        <m:r>
                          <a:rPr lang="id-ID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dataset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(2+5+5)</m:t>
                        </m:r>
                      </m:num>
                      <m:den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 + 0 +1+3 +5+1+1+0+5)</m:t>
                        </m:r>
                      </m:den>
                    </m:f>
                  </m:oMath>
                </a14:m>
                <a:r>
                  <a:rPr lang="id-ID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= 0.666</a:t>
                </a:r>
                <a:endParaRPr lang="id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b="1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r>
                  <a:rPr lang="id-ID" b="1" i="1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Presisi</a:t>
                </a:r>
              </a:p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sz="1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r>
                  <a:rPr lang="en-US" sz="1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FP(A</a:t>
                </a: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)  = 4  FP (B) = 0      FP (C) = 2</a:t>
                </a:r>
                <a:endParaRPr lang="id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id-ID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d-ID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TP</m:t>
                        </m:r>
                      </m:num>
                      <m:den>
                        <m:r>
                          <a:rPr lang="id-ID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TP</m:t>
                        </m:r>
                        <m:r>
                          <a:rPr lang="id-ID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d-ID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FP</m:t>
                        </m:r>
                        <m: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den>
                    </m:f>
                  </m:oMath>
                </a14:m>
                <a:r>
                  <a:rPr lang="id-ID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id-ID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id-ID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 </m:t>
                        </m:r>
                      </m:den>
                    </m:f>
                  </m:oMath>
                </a14:m>
                <a:r>
                  <a:rPr lang="id-ID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:r>
                  <a:rPr lang="id-ID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0.333</a:t>
                </a:r>
                <a:endParaRPr lang="id-ID" sz="16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00" y="3443125"/>
                <a:ext cx="6096000" cy="3165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665627" y="1870705"/>
                <a:ext cx="6096000" cy="24935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b="1" i="1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Recall</a:t>
                </a:r>
              </a:p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sz="16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	FN(A</a:t>
                </a:r>
                <a:r>
                  <a:rPr lang="id-ID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)  = 1  FN(B) = 4  FN (C) = </a:t>
                </a:r>
                <a:r>
                  <a:rPr lang="id-ID" sz="16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1</a:t>
                </a:r>
              </a:p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id-ID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d-ID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TP</m:t>
                        </m:r>
                      </m:num>
                      <m:den>
                        <m:r>
                          <a:rPr lang="id-ID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TP</m:t>
                        </m:r>
                        <m:r>
                          <a:rPr lang="id-ID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d-ID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FN</m:t>
                        </m:r>
                        <m:r>
                          <a:rPr lang="id-ID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id-ID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den>
                    </m:f>
                  </m:oMath>
                </a14:m>
                <a:r>
                  <a:rPr lang="id-ID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id-ID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+</m:t>
                        </m:r>
                        <m:r>
                          <a:rPr lang="id-ID" sz="16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id-ID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 </m:t>
                        </m:r>
                      </m:den>
                    </m:f>
                  </m:oMath>
                </a14:m>
                <a:r>
                  <a:rPr lang="id-ID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:r>
                  <a:rPr lang="id-ID" sz="1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0.666</a:t>
                </a:r>
                <a:endParaRPr lang="id-ID" sz="16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𝑅𝑒𝑐𝑎𝑙𝑙</m:t>
                    </m:r>
                    <m:r>
                      <a:rPr lang="id-ID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a:rPr lang="id-ID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Kelas</m:t>
                        </m:r>
                        <m:r>
                          <a:rPr lang="id-ID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d-ID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0.666+0.555+0.833</m:t>
                        </m:r>
                      </m:num>
                      <m:den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id-ID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d-ID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:r>
                  <a:rPr lang="id-ID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0.228</a:t>
                </a:r>
                <a:endParaRPr lang="id-ID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627" y="1870705"/>
                <a:ext cx="6096000" cy="2493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83651"/>
              </p:ext>
            </p:extLst>
          </p:nvPr>
        </p:nvGraphicFramePr>
        <p:xfrm>
          <a:off x="487363" y="1128276"/>
          <a:ext cx="3798570" cy="214884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838835">
                  <a:extLst>
                    <a:ext uri="{9D8B030D-6E8A-4147-A177-3AD203B41FA5}">
                      <a16:colId xmlns:a16="http://schemas.microsoft.com/office/drawing/2014/main" val="2672646816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3670632963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1305101526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114931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</a:rPr>
                        <a:t>Training negatif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</a:rPr>
                        <a:t>Training positif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</a:rPr>
                        <a:t>Training netral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64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415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dirty="0" smtClean="0">
                          <a:effectLst/>
                        </a:rPr>
                        <a:t>Training negatif</a:t>
                      </a:r>
                      <a:endParaRPr lang="id-ID" sz="11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16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415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dirty="0" smtClean="0">
                          <a:effectLst/>
                        </a:rPr>
                        <a:t>Training positif</a:t>
                      </a:r>
                      <a:endParaRPr lang="id-ID" sz="11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47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415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100" b="1" dirty="0" smtClean="0">
                          <a:effectLst/>
                        </a:rPr>
                        <a:t>Training netral</a:t>
                      </a:r>
                      <a:endParaRPr lang="id-ID" sz="105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id-ID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308389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487363" y="1128276"/>
            <a:ext cx="927100" cy="5728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00726" y="1128276"/>
                <a:ext cx="6096000" cy="6256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b="1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𝑃𝑟𝑒𝑠𝑖𝑠𝑖</m:t>
                    </m:r>
                    <m:r>
                      <a:rPr lang="id-ID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d-ID" sz="16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id-ID" sz="16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d-ID" sz="16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id-ID" sz="16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d-ID" sz="16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a:rPr lang="id-ID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6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Kelas</m:t>
                        </m:r>
                        <m:r>
                          <a:rPr lang="id-ID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d-ID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16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0.333+1+0.711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id-ID" sz="16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id-ID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 </m:t>
                        </m:r>
                      </m:den>
                    </m:f>
                  </m:oMath>
                </a14:m>
                <a:r>
                  <a:rPr lang="id-ID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:r>
                  <a:rPr lang="id-ID" sz="1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0.227</a:t>
                </a:r>
                <a:endParaRPr lang="id-ID" sz="1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26" y="1128276"/>
                <a:ext cx="6096000" cy="625684"/>
              </a:xfrm>
              <a:prstGeom prst="rect">
                <a:avLst/>
              </a:prstGeom>
              <a:blipFill>
                <a:blip r:embed="rId4"/>
                <a:stretch>
                  <a:fillRect b="-29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36364" y="4804121"/>
                <a:ext cx="6096000" cy="12320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b="1" i="1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F1-score</a:t>
                </a:r>
                <a:endParaRPr lang="id-ID" sz="16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0215" indent="-17970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id-ID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id-ID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id-ID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2 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0.227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0.228</m:t>
                        </m:r>
                      </m:num>
                      <m:den>
                        <m:r>
                          <a:rPr lang="id-ID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0.227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a:rPr lang="id-ID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0.228</m:t>
                        </m:r>
                      </m:den>
                    </m:f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:r>
                  <a:rPr lang="id-ID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0.224</a:t>
                </a:r>
                <a:endParaRPr lang="id-ID" sz="16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64" y="4804121"/>
                <a:ext cx="6096000" cy="1232004"/>
              </a:xfrm>
              <a:prstGeom prst="rect">
                <a:avLst/>
              </a:prstGeom>
              <a:blipFill>
                <a:blip r:embed="rId5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1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Pengujian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7F212-0A32-4972-A9DB-6BFBFBB94AFD}"/>
              </a:ext>
            </a:extLst>
          </p:cNvPr>
          <p:cNvSpPr txBox="1"/>
          <p:nvPr/>
        </p:nvSpPr>
        <p:spPr>
          <a:xfrm>
            <a:off x="2215767" y="6198891"/>
            <a:ext cx="862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Hasil pengujian dengan cross validation dengan k-fold = 10 pada NBC dan SVM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DD8F481-E537-4544-AA48-755838A155F4}"/>
              </a:ext>
            </a:extLst>
          </p:cNvPr>
          <p:cNvSpPr/>
          <p:nvPr/>
        </p:nvSpPr>
        <p:spPr>
          <a:xfrm>
            <a:off x="1699439" y="6207127"/>
            <a:ext cx="260529" cy="260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17585"/>
              </p:ext>
            </p:extLst>
          </p:nvPr>
        </p:nvGraphicFramePr>
        <p:xfrm>
          <a:off x="681355" y="2108218"/>
          <a:ext cx="4403090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620">
                  <a:extLst>
                    <a:ext uri="{9D8B030D-6E8A-4147-A177-3AD203B41FA5}">
                      <a16:colId xmlns:a16="http://schemas.microsoft.com/office/drawing/2014/main" val="2644430354"/>
                    </a:ext>
                  </a:extLst>
                </a:gridCol>
                <a:gridCol w="3506470">
                  <a:extLst>
                    <a:ext uri="{9D8B030D-6E8A-4147-A177-3AD203B41FA5}">
                      <a16:colId xmlns:a16="http://schemas.microsoft.com/office/drawing/2014/main" val="3535545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Litrasi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Hasil Cross Validation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6234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0.94358974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90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0.94358974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688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0.94358974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258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0.94358974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622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0.94358974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027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0.94358974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805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0.94358974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747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0.94358974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318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0.95324675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083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0.94025974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8859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Rata - Rata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0.944555441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170591"/>
                  </a:ext>
                </a:extLst>
              </a:tr>
            </a:tbl>
          </a:graphicData>
        </a:graphic>
      </p:graphicFrame>
      <p:sp>
        <p:nvSpPr>
          <p:cNvPr id="17" name="Rectangle 5">
            <a:extLst>
              <a:ext uri="{FF2B5EF4-FFF2-40B4-BE49-F238E27FC236}">
                <a16:creationId xmlns:a16="http://schemas.microsoft.com/office/drawing/2014/main" id="{25F246A1-7035-429F-992E-542B4080B7F7}"/>
              </a:ext>
            </a:extLst>
          </p:cNvPr>
          <p:cNvSpPr/>
          <p:nvPr/>
        </p:nvSpPr>
        <p:spPr>
          <a:xfrm>
            <a:off x="152400" y="1263780"/>
            <a:ext cx="50800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8BE8B-0B70-4E30-9760-C1BF2B190ED1}"/>
              </a:ext>
            </a:extLst>
          </p:cNvPr>
          <p:cNvSpPr txBox="1"/>
          <p:nvPr/>
        </p:nvSpPr>
        <p:spPr>
          <a:xfrm>
            <a:off x="398403" y="1383125"/>
            <a:ext cx="458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/>
              <a:t>Naïve Bayes Classifier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24065"/>
              </p:ext>
            </p:extLst>
          </p:nvPr>
        </p:nvGraphicFramePr>
        <p:xfrm>
          <a:off x="6937375" y="2090138"/>
          <a:ext cx="4403090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620">
                  <a:extLst>
                    <a:ext uri="{9D8B030D-6E8A-4147-A177-3AD203B41FA5}">
                      <a16:colId xmlns:a16="http://schemas.microsoft.com/office/drawing/2014/main" val="95003816"/>
                    </a:ext>
                  </a:extLst>
                </a:gridCol>
                <a:gridCol w="3506470">
                  <a:extLst>
                    <a:ext uri="{9D8B030D-6E8A-4147-A177-3AD203B41FA5}">
                      <a16:colId xmlns:a16="http://schemas.microsoft.com/office/drawing/2014/main" val="2692889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Litrasi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Hasil Cross Validation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1842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0.98717949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67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0.94871795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917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0.96153846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44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0.96153846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18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0.97435897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575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0.98717949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432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0.96153846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536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0.97435897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05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0.94805195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18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0.98701299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97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Rata - Rata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0.96147519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5106469"/>
                  </a:ext>
                </a:extLst>
              </a:tr>
            </a:tbl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25F246A1-7035-429F-992E-542B4080B7F7}"/>
              </a:ext>
            </a:extLst>
          </p:cNvPr>
          <p:cNvSpPr/>
          <p:nvPr/>
        </p:nvSpPr>
        <p:spPr>
          <a:xfrm>
            <a:off x="6234273" y="1263780"/>
            <a:ext cx="56769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8BE8B-0B70-4E30-9760-C1BF2B190ED1}"/>
              </a:ext>
            </a:extLst>
          </p:cNvPr>
          <p:cNvSpPr txBox="1"/>
          <p:nvPr/>
        </p:nvSpPr>
        <p:spPr>
          <a:xfrm>
            <a:off x="7604007" y="1400620"/>
            <a:ext cx="458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b="1" dirty="0"/>
              <a:t>Support Vector Machine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14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Pengujian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A0B0ED-86F7-4D22-B762-57979B029EA3}"/>
              </a:ext>
            </a:extLst>
          </p:cNvPr>
          <p:cNvGrpSpPr/>
          <p:nvPr/>
        </p:nvGrpSpPr>
        <p:grpSpPr>
          <a:xfrm>
            <a:off x="1577022" y="6017366"/>
            <a:ext cx="9284461" cy="570399"/>
            <a:chOff x="2125846" y="4366543"/>
            <a:chExt cx="9284461" cy="5703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7F212-0A32-4972-A9DB-6BFBFBB94AFD}"/>
                </a:ext>
              </a:extLst>
            </p:cNvPr>
            <p:cNvSpPr txBox="1"/>
            <p:nvPr/>
          </p:nvSpPr>
          <p:spPr>
            <a:xfrm>
              <a:off x="2789991" y="4366543"/>
              <a:ext cx="8620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Hasil confusion matrix dari metode NBC dengan SVM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5D7F62-2CCC-4D4E-812B-60BE0B7F0EC2}"/>
                </a:ext>
              </a:extLst>
            </p:cNvPr>
            <p:cNvSpPr/>
            <p:nvPr/>
          </p:nvSpPr>
          <p:spPr>
            <a:xfrm>
              <a:off x="2125846" y="4424315"/>
              <a:ext cx="512627" cy="512627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6DD8F481-E537-4544-AA48-755838A155F4}"/>
              </a:ext>
            </a:extLst>
          </p:cNvPr>
          <p:cNvSpPr/>
          <p:nvPr/>
        </p:nvSpPr>
        <p:spPr>
          <a:xfrm>
            <a:off x="1699439" y="6207127"/>
            <a:ext cx="260529" cy="260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5F246A1-7035-429F-992E-542B4080B7F7}"/>
              </a:ext>
            </a:extLst>
          </p:cNvPr>
          <p:cNvSpPr/>
          <p:nvPr/>
        </p:nvSpPr>
        <p:spPr>
          <a:xfrm>
            <a:off x="152400" y="1263780"/>
            <a:ext cx="56769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8BE8B-0B70-4E30-9760-C1BF2B190ED1}"/>
              </a:ext>
            </a:extLst>
          </p:cNvPr>
          <p:cNvSpPr txBox="1"/>
          <p:nvPr/>
        </p:nvSpPr>
        <p:spPr>
          <a:xfrm>
            <a:off x="904875" y="1433929"/>
            <a:ext cx="458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/>
              <a:t>Naïve Bayes Classifier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" y="2020989"/>
            <a:ext cx="4073525" cy="3509738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204" y="2048692"/>
            <a:ext cx="4237037" cy="3523262"/>
          </a:xfrm>
          <a:prstGeom prst="rect">
            <a:avLst/>
          </a:prstGeom>
        </p:spPr>
      </p:pic>
      <p:sp>
        <p:nvSpPr>
          <p:cNvPr id="20" name="Rectangle 5">
            <a:extLst>
              <a:ext uri="{FF2B5EF4-FFF2-40B4-BE49-F238E27FC236}">
                <a16:creationId xmlns:a16="http://schemas.microsoft.com/office/drawing/2014/main" id="{25F246A1-7035-429F-992E-542B4080B7F7}"/>
              </a:ext>
            </a:extLst>
          </p:cNvPr>
          <p:cNvSpPr/>
          <p:nvPr/>
        </p:nvSpPr>
        <p:spPr>
          <a:xfrm>
            <a:off x="6234273" y="1263780"/>
            <a:ext cx="56769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8BE8B-0B70-4E30-9760-C1BF2B190ED1}"/>
              </a:ext>
            </a:extLst>
          </p:cNvPr>
          <p:cNvSpPr txBox="1"/>
          <p:nvPr/>
        </p:nvSpPr>
        <p:spPr>
          <a:xfrm>
            <a:off x="7604007" y="1400620"/>
            <a:ext cx="458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b="1" dirty="0"/>
              <a:t>Support Vector Machine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5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Perbandingan Metode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A0B0ED-86F7-4D22-B762-57979B029EA3}"/>
              </a:ext>
            </a:extLst>
          </p:cNvPr>
          <p:cNvGrpSpPr/>
          <p:nvPr/>
        </p:nvGrpSpPr>
        <p:grpSpPr>
          <a:xfrm>
            <a:off x="1577022" y="6017366"/>
            <a:ext cx="9284461" cy="570399"/>
            <a:chOff x="2125846" y="4366543"/>
            <a:chExt cx="9284461" cy="5703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7F212-0A32-4972-A9DB-6BFBFBB94AFD}"/>
                </a:ext>
              </a:extLst>
            </p:cNvPr>
            <p:cNvSpPr txBox="1"/>
            <p:nvPr/>
          </p:nvSpPr>
          <p:spPr>
            <a:xfrm>
              <a:off x="2789991" y="4366543"/>
              <a:ext cx="8620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Perbadingan dari hasil kalsifikasi dengan cross validation antar metode yang di pakai, bahwa akurasi SVM lebih tinggi dri NBC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5D7F62-2CCC-4D4E-812B-60BE0B7F0EC2}"/>
                </a:ext>
              </a:extLst>
            </p:cNvPr>
            <p:cNvSpPr/>
            <p:nvPr/>
          </p:nvSpPr>
          <p:spPr>
            <a:xfrm>
              <a:off x="2125846" y="4424315"/>
              <a:ext cx="512627" cy="512627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6DD8F481-E537-4544-AA48-755838A155F4}"/>
              </a:ext>
            </a:extLst>
          </p:cNvPr>
          <p:cNvSpPr/>
          <p:nvPr/>
        </p:nvSpPr>
        <p:spPr>
          <a:xfrm>
            <a:off x="1699439" y="6207127"/>
            <a:ext cx="260529" cy="260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37059"/>
              </p:ext>
            </p:extLst>
          </p:nvPr>
        </p:nvGraphicFramePr>
        <p:xfrm>
          <a:off x="2241167" y="1239401"/>
          <a:ext cx="7294411" cy="3700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4816">
                  <a:extLst>
                    <a:ext uri="{9D8B030D-6E8A-4147-A177-3AD203B41FA5}">
                      <a16:colId xmlns:a16="http://schemas.microsoft.com/office/drawing/2014/main" val="3394564755"/>
                    </a:ext>
                  </a:extLst>
                </a:gridCol>
                <a:gridCol w="2740371">
                  <a:extLst>
                    <a:ext uri="{9D8B030D-6E8A-4147-A177-3AD203B41FA5}">
                      <a16:colId xmlns:a16="http://schemas.microsoft.com/office/drawing/2014/main" val="775383542"/>
                    </a:ext>
                  </a:extLst>
                </a:gridCol>
                <a:gridCol w="3189224">
                  <a:extLst>
                    <a:ext uri="{9D8B030D-6E8A-4147-A177-3AD203B41FA5}">
                      <a16:colId xmlns:a16="http://schemas.microsoft.com/office/drawing/2014/main" val="1205585680"/>
                    </a:ext>
                  </a:extLst>
                </a:gridCol>
              </a:tblGrid>
              <a:tr h="46261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Naïve Bayes Classifier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Support Vector Machine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175940414"/>
                  </a:ext>
                </a:extLst>
              </a:tr>
              <a:tr h="92522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Precision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0.98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0.98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3331317622"/>
                  </a:ext>
                </a:extLst>
              </a:tr>
              <a:tr h="693919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Recall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0.97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0.97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1681732106"/>
                  </a:ext>
                </a:extLst>
              </a:tr>
              <a:tr h="92522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F1-score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0.96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3000281062"/>
                  </a:ext>
                </a:extLst>
              </a:tr>
              <a:tr h="693919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Akurasi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0.94455541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0.96147519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184984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7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Perbandingan dengan Grafik </a:t>
            </a:r>
            <a:r>
              <a:rPr lang="id-ID" sz="4800" dirty="0" smtClean="0"/>
              <a:t>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A0B0ED-86F7-4D22-B762-57979B029EA3}"/>
              </a:ext>
            </a:extLst>
          </p:cNvPr>
          <p:cNvGrpSpPr/>
          <p:nvPr/>
        </p:nvGrpSpPr>
        <p:grpSpPr>
          <a:xfrm>
            <a:off x="1577022" y="6017366"/>
            <a:ext cx="9284461" cy="570399"/>
            <a:chOff x="2125846" y="4366543"/>
            <a:chExt cx="9284461" cy="5703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7F212-0A32-4972-A9DB-6BFBFBB94AFD}"/>
                </a:ext>
              </a:extLst>
            </p:cNvPr>
            <p:cNvSpPr txBox="1"/>
            <p:nvPr/>
          </p:nvSpPr>
          <p:spPr>
            <a:xfrm>
              <a:off x="2789991" y="4366543"/>
              <a:ext cx="8620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Dapa dilihat bahwa metode SVMlebih tinggi dri pada metode NBC pada akurasi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5D7F62-2CCC-4D4E-812B-60BE0B7F0EC2}"/>
                </a:ext>
              </a:extLst>
            </p:cNvPr>
            <p:cNvSpPr/>
            <p:nvPr/>
          </p:nvSpPr>
          <p:spPr>
            <a:xfrm>
              <a:off x="2125846" y="4424315"/>
              <a:ext cx="512627" cy="512627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6DD8F481-E537-4544-AA48-755838A155F4}"/>
              </a:ext>
            </a:extLst>
          </p:cNvPr>
          <p:cNvSpPr/>
          <p:nvPr/>
        </p:nvSpPr>
        <p:spPr>
          <a:xfrm>
            <a:off x="1699439" y="6207127"/>
            <a:ext cx="260529" cy="260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22" y="1312774"/>
            <a:ext cx="8620316" cy="41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85981D-4C0B-4A37-9E75-2F9AD7A4D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" r="2511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07100" y="19768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Hasil penelitian analisis sentimen pada Twitter dapat berjalan dengan baik dengan Akurasi 0.944555441 dan nilai </a:t>
            </a:r>
            <a:r>
              <a:rPr lang="id-ID" i="1" dirty="0">
                <a:latin typeface="Times New Roman" panose="02020603050405020304" pitchFamily="18" charset="0"/>
                <a:ea typeface="Calibri" panose="020F0502020204030204" pitchFamily="34" charset="0"/>
              </a:rPr>
              <a:t>Precision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 0.98, </a:t>
            </a:r>
            <a:r>
              <a:rPr lang="id-ID" i="1" dirty="0">
                <a:latin typeface="Times New Roman" panose="02020603050405020304" pitchFamily="18" charset="0"/>
                <a:ea typeface="Calibri" panose="020F0502020204030204" pitchFamily="34" charset="0"/>
              </a:rPr>
              <a:t>Recall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0.97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, F1</a:t>
            </a:r>
            <a:r>
              <a:rPr lang="id-ID" i="1" dirty="0">
                <a:latin typeface="Times New Roman" panose="02020603050405020304" pitchFamily="18" charset="0"/>
                <a:ea typeface="Calibri" panose="020F0502020204030204" pitchFamily="34" charset="0"/>
              </a:rPr>
              <a:t>-score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 0.95 untuk metode </a:t>
            </a:r>
            <a:r>
              <a:rPr lang="id-ID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Naïve Bayes Classifier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 sedangkan untuk metode </a:t>
            </a:r>
            <a:r>
              <a:rPr lang="id-ID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Machines </a:t>
            </a:r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nilai akurasinya 0.96147519 dan nilai Precision 0.98, </a:t>
            </a:r>
            <a:r>
              <a:rPr lang="id-ID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Recall</a:t>
            </a:r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0.97, F1-score 0.96.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6007100" y="4008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Dari penelitian ini  maka metode  </a:t>
            </a:r>
            <a:r>
              <a:rPr lang="id-ID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Machines </a:t>
            </a:r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adalah metode yang lebih baik dari pada metode </a:t>
            </a:r>
            <a:r>
              <a:rPr lang="id-ID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Naïve Bayes Classifier.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64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85981D-4C0B-4A37-9E75-2F9AD7A4D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5600" y="38017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0430" algn="just">
              <a:lnSpc>
                <a:spcPct val="150000"/>
              </a:lnSpc>
              <a:spcAft>
                <a:spcPts val="1000"/>
              </a:spcAft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Kemudian setelah didapat beberapa isu tersebut yang mempengaruhi hasil perubahan Omnibus Law 2020, dari hashtag yang didapat juga dikelompokan dengan banyaknya kata yang sering muncul.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5668"/>
          <a:stretch/>
        </p:blipFill>
        <p:spPr bwMode="auto">
          <a:xfrm>
            <a:off x="6108700" y="1702495"/>
            <a:ext cx="4104095" cy="1943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7" r="14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40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8"/>
          <p:cNvSpPr txBox="1">
            <a:spLocks noGrp="1"/>
          </p:cNvSpPr>
          <p:nvPr>
            <p:ph type="title"/>
          </p:nvPr>
        </p:nvSpPr>
        <p:spPr>
          <a:xfrm>
            <a:off x="3506600" y="1319033"/>
            <a:ext cx="5178800" cy="124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Thanks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2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ssets.pikiran-rakyat.com/crop/0x0:0x0/x/photo/2020/10/05/3279979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88" y="4584237"/>
            <a:ext cx="5563109" cy="29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E2D3E5AB-BE36-4483-8D83-8840F83A81F7}"/>
              </a:ext>
            </a:extLst>
          </p:cNvPr>
          <p:cNvSpPr/>
          <p:nvPr/>
        </p:nvSpPr>
        <p:spPr>
          <a:xfrm>
            <a:off x="0" y="1008157"/>
            <a:ext cx="6188364" cy="5849843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6" name="Oval 61">
            <a:extLst>
              <a:ext uri="{FF2B5EF4-FFF2-40B4-BE49-F238E27FC236}">
                <a16:creationId xmlns:a16="http://schemas.microsoft.com/office/drawing/2014/main" id="{7EEF1C4E-8AA4-4548-A524-68388A837E82}"/>
              </a:ext>
            </a:extLst>
          </p:cNvPr>
          <p:cNvSpPr/>
          <p:nvPr/>
        </p:nvSpPr>
        <p:spPr>
          <a:xfrm>
            <a:off x="4514120" y="3250874"/>
            <a:ext cx="2643765" cy="2581321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Oval 61">
            <a:extLst>
              <a:ext uri="{FF2B5EF4-FFF2-40B4-BE49-F238E27FC236}">
                <a16:creationId xmlns:a16="http://schemas.microsoft.com/office/drawing/2014/main" id="{7EEF1C4E-8AA4-4548-A524-68388A837E82}"/>
              </a:ext>
            </a:extLst>
          </p:cNvPr>
          <p:cNvSpPr/>
          <p:nvPr/>
        </p:nvSpPr>
        <p:spPr>
          <a:xfrm>
            <a:off x="8290715" y="1003593"/>
            <a:ext cx="2643765" cy="2581321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Oval 61">
            <a:extLst>
              <a:ext uri="{FF2B5EF4-FFF2-40B4-BE49-F238E27FC236}">
                <a16:creationId xmlns:a16="http://schemas.microsoft.com/office/drawing/2014/main" id="{7EEF1C4E-8AA4-4548-A524-68388A837E82}"/>
              </a:ext>
            </a:extLst>
          </p:cNvPr>
          <p:cNvSpPr/>
          <p:nvPr/>
        </p:nvSpPr>
        <p:spPr>
          <a:xfrm>
            <a:off x="696686" y="943429"/>
            <a:ext cx="2643765" cy="2581321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BDE190-7274-4D43-89DB-3DDBC0DF8CA4}"/>
              </a:ext>
            </a:extLst>
          </p:cNvPr>
          <p:cNvSpPr txBox="1"/>
          <p:nvPr/>
        </p:nvSpPr>
        <p:spPr>
          <a:xfrm flipH="1">
            <a:off x="323529" y="3710538"/>
            <a:ext cx="311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Ditemukan cuitan hastag di Twitter yang memberikan tanggapan kubu pro</a:t>
            </a:r>
          </a:p>
          <a:p>
            <a:r>
              <a:rPr lang="sv-SE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dan kontra terhadap perubahan Omnibus Law 2020.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6B60B2-AC68-4CE9-85A9-2D1B77E6D77E}"/>
              </a:ext>
            </a:extLst>
          </p:cNvPr>
          <p:cNvSpPr txBox="1"/>
          <p:nvPr/>
        </p:nvSpPr>
        <p:spPr>
          <a:xfrm flipH="1">
            <a:off x="8232237" y="3710538"/>
            <a:ext cx="3483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Menurut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survei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media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sosial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perihal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Omnibus Law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pada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2020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Twitter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lain.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81760-D73B-4088-B1EF-6058D2DF2BB0}"/>
              </a:ext>
            </a:extLst>
          </p:cNvPr>
          <p:cNvSpPr txBox="1"/>
          <p:nvPr/>
        </p:nvSpPr>
        <p:spPr>
          <a:xfrm flipH="1">
            <a:off x="4733016" y="6005745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Belum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adanya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pengelompokan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opini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berita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Omnibus Law 2020 di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Twitter.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0"/>
          <a:stretch/>
        </p:blipFill>
        <p:spPr>
          <a:xfrm>
            <a:off x="967457" y="1799039"/>
            <a:ext cx="2153414" cy="105811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/>
          <a:srcRect l="25046" t="34871" r="26370" b="16716"/>
          <a:stretch/>
        </p:blipFill>
        <p:spPr>
          <a:xfrm>
            <a:off x="8720369" y="1799039"/>
            <a:ext cx="1898799" cy="1063797"/>
          </a:xfrm>
          <a:prstGeom prst="rect">
            <a:avLst/>
          </a:prstGeom>
        </p:spPr>
      </p:pic>
      <p:pic>
        <p:nvPicPr>
          <p:cNvPr id="1028" name="Picture 4" descr="Indonesian App Review — Sentiment Analysis | by Andreas Chandra | Data  Folks Indonesia | Medium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13" y="4023384"/>
            <a:ext cx="1750549" cy="127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ight Arrow 9">
            <a:extLst>
              <a:ext uri="{FF2B5EF4-FFF2-40B4-BE49-F238E27FC236}">
                <a16:creationId xmlns:a16="http://schemas.microsoft.com/office/drawing/2014/main" id="{E54CDE3A-9ECF-4E98-B094-5E819DA11306}"/>
              </a:ext>
            </a:extLst>
          </p:cNvPr>
          <p:cNvSpPr/>
          <p:nvPr/>
        </p:nvSpPr>
        <p:spPr>
          <a:xfrm rot="2565991">
            <a:off x="3310987" y="2769911"/>
            <a:ext cx="1708693" cy="333167"/>
          </a:xfrm>
          <a:prstGeom prst="rightArrow">
            <a:avLst>
              <a:gd name="adj1" fmla="val 50000"/>
              <a:gd name="adj2" fmla="val 741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Right Arrow 9">
            <a:extLst>
              <a:ext uri="{FF2B5EF4-FFF2-40B4-BE49-F238E27FC236}">
                <a16:creationId xmlns:a16="http://schemas.microsoft.com/office/drawing/2014/main" id="{E54CDE3A-9ECF-4E98-B094-5E819DA11306}"/>
              </a:ext>
            </a:extLst>
          </p:cNvPr>
          <p:cNvSpPr/>
          <p:nvPr/>
        </p:nvSpPr>
        <p:spPr>
          <a:xfrm rot="7749939">
            <a:off x="6675934" y="2863916"/>
            <a:ext cx="1708693" cy="333167"/>
          </a:xfrm>
          <a:prstGeom prst="rightArrow">
            <a:avLst>
              <a:gd name="adj1" fmla="val 50000"/>
              <a:gd name="adj2" fmla="val 741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3929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B11118B2-938F-46BB-B1C0-6E1CED24491F}"/>
              </a:ext>
            </a:extLst>
          </p:cNvPr>
          <p:cNvGrpSpPr/>
          <p:nvPr/>
        </p:nvGrpSpPr>
        <p:grpSpPr>
          <a:xfrm>
            <a:off x="913912" y="1809558"/>
            <a:ext cx="10353535" cy="4241738"/>
            <a:chOff x="2589913" y="1492745"/>
            <a:chExt cx="6748694" cy="4724756"/>
          </a:xfrm>
        </p:grpSpPr>
        <p:sp>
          <p:nvSpPr>
            <p:cNvPr id="4" name="Round Single Corner Rectangle 4">
              <a:extLst>
                <a:ext uri="{FF2B5EF4-FFF2-40B4-BE49-F238E27FC236}">
                  <a16:creationId xmlns:a16="http://schemas.microsoft.com/office/drawing/2014/main" id="{837A93AD-6212-4A94-8710-98EB92BE1952}"/>
                </a:ext>
              </a:extLst>
            </p:cNvPr>
            <p:cNvSpPr/>
            <p:nvPr/>
          </p:nvSpPr>
          <p:spPr>
            <a:xfrm>
              <a:off x="6006478" y="1492745"/>
              <a:ext cx="3332129" cy="2285667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Round Single Corner Rectangle 9">
              <a:extLst>
                <a:ext uri="{FF2B5EF4-FFF2-40B4-BE49-F238E27FC236}">
                  <a16:creationId xmlns:a16="http://schemas.microsoft.com/office/drawing/2014/main" id="{AB3B4F81-FCA3-4DE8-AB44-C01F95E3CD59}"/>
                </a:ext>
              </a:extLst>
            </p:cNvPr>
            <p:cNvSpPr/>
            <p:nvPr/>
          </p:nvSpPr>
          <p:spPr>
            <a:xfrm rot="10800000">
              <a:off x="2589914" y="3931834"/>
              <a:ext cx="3585951" cy="2285667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ound Single Corner Rectangle 10">
              <a:extLst>
                <a:ext uri="{FF2B5EF4-FFF2-40B4-BE49-F238E27FC236}">
                  <a16:creationId xmlns:a16="http://schemas.microsoft.com/office/drawing/2014/main" id="{7BD5135B-5531-4E63-8D62-C135AF2416D3}"/>
                </a:ext>
              </a:extLst>
            </p:cNvPr>
            <p:cNvSpPr/>
            <p:nvPr/>
          </p:nvSpPr>
          <p:spPr>
            <a:xfrm flipH="1">
              <a:off x="2589913" y="1492745"/>
              <a:ext cx="3332129" cy="2285667"/>
            </a:xfrm>
            <a:prstGeom prst="round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Round Single Corner Rectangle 11">
              <a:extLst>
                <a:ext uri="{FF2B5EF4-FFF2-40B4-BE49-F238E27FC236}">
                  <a16:creationId xmlns:a16="http://schemas.microsoft.com/office/drawing/2014/main" id="{0FD73F51-49D0-4793-8D34-6DC76552F6A2}"/>
                </a:ext>
              </a:extLst>
            </p:cNvPr>
            <p:cNvSpPr/>
            <p:nvPr/>
          </p:nvSpPr>
          <p:spPr>
            <a:xfrm rot="10800000" flipH="1">
              <a:off x="6006478" y="3931834"/>
              <a:ext cx="3332129" cy="2285667"/>
            </a:xfrm>
            <a:prstGeom prst="round1Rect">
              <a:avLst/>
            </a:prstGeom>
            <a:solidFill>
              <a:srgbClr val="134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D9A8284B-8D2C-47C6-87C4-BD8898913C28}"/>
              </a:ext>
            </a:extLst>
          </p:cNvPr>
          <p:cNvSpPr/>
          <p:nvPr/>
        </p:nvSpPr>
        <p:spPr>
          <a:xfrm>
            <a:off x="1002674" y="19177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EE128C-E71A-4B71-9413-32C26B3B99B6}"/>
              </a:ext>
            </a:extLst>
          </p:cNvPr>
          <p:cNvSpPr/>
          <p:nvPr/>
        </p:nvSpPr>
        <p:spPr>
          <a:xfrm>
            <a:off x="10459446" y="19177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77CDA-E6F4-4556-98CB-1583ECFB707A}"/>
              </a:ext>
            </a:extLst>
          </p:cNvPr>
          <p:cNvSpPr txBox="1"/>
          <p:nvPr/>
        </p:nvSpPr>
        <p:spPr>
          <a:xfrm>
            <a:off x="2215276" y="2080278"/>
            <a:ext cx="3663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Bagaimana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menganalisis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sentimen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opini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pengguna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media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sosial</a:t>
            </a:r>
            <a:r>
              <a:rPr lang="id-ID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online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Twitter?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77CDA-E6F4-4556-98CB-1583ECFB707A}"/>
              </a:ext>
            </a:extLst>
          </p:cNvPr>
          <p:cNvSpPr txBox="1"/>
          <p:nvPr/>
        </p:nvSpPr>
        <p:spPr>
          <a:xfrm>
            <a:off x="6518433" y="2080278"/>
            <a:ext cx="3663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Bagaimana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tingkat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keakuratan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hasil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dataset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id-ID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Naive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Bayes Classifier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Support vector machines (SVM).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777CDA-E6F4-4556-98CB-1583ECFB707A}"/>
              </a:ext>
            </a:extLst>
          </p:cNvPr>
          <p:cNvSpPr txBox="1"/>
          <p:nvPr/>
        </p:nvSpPr>
        <p:spPr>
          <a:xfrm>
            <a:off x="3415246" y="4402746"/>
            <a:ext cx="600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Bagaimana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opini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masyarakat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Indonesia di media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sosial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Twitter</a:t>
            </a:r>
            <a:r>
              <a:rPr lang="id-ID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terhadap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hasil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perubahan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Omnibus Law 2020.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A8284B-8D2C-47C6-87C4-BD8898913C28}"/>
              </a:ext>
            </a:extLst>
          </p:cNvPr>
          <p:cNvSpPr/>
          <p:nvPr/>
        </p:nvSpPr>
        <p:spPr>
          <a:xfrm>
            <a:off x="1002674" y="4120038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Tahapan Penelitian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D7A93-73BB-4334-B040-DEF498A2ADEF}"/>
              </a:ext>
            </a:extLst>
          </p:cNvPr>
          <p:cNvSpPr txBox="1"/>
          <p:nvPr/>
        </p:nvSpPr>
        <p:spPr>
          <a:xfrm>
            <a:off x="4612702" y="5656058"/>
            <a:ext cx="29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Pelabelan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38433-4017-477B-ADA2-91CB6F4AD732}"/>
              </a:ext>
            </a:extLst>
          </p:cNvPr>
          <p:cNvSpPr txBox="1"/>
          <p:nvPr/>
        </p:nvSpPr>
        <p:spPr>
          <a:xfrm>
            <a:off x="9005065" y="2675395"/>
            <a:ext cx="29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Evaluasi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6BC5C-392F-49DE-A310-66B2F5CC36B5}"/>
              </a:ext>
            </a:extLst>
          </p:cNvPr>
          <p:cNvSpPr txBox="1"/>
          <p:nvPr/>
        </p:nvSpPr>
        <p:spPr>
          <a:xfrm>
            <a:off x="7868336" y="4855493"/>
            <a:ext cx="296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Klasifiaksi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F64B3-5DB1-465E-8F7F-59E95B1014DC}"/>
              </a:ext>
            </a:extLst>
          </p:cNvPr>
          <p:cNvSpPr txBox="1"/>
          <p:nvPr/>
        </p:nvSpPr>
        <p:spPr>
          <a:xfrm>
            <a:off x="282311" y="2615222"/>
            <a:ext cx="298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Pengumpulan Data </a:t>
            </a:r>
            <a:r>
              <a:rPr lang="id-ID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weet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21480-E5A5-4F3A-ABDF-B322FB26CCA6}"/>
              </a:ext>
            </a:extLst>
          </p:cNvPr>
          <p:cNvSpPr txBox="1"/>
          <p:nvPr/>
        </p:nvSpPr>
        <p:spPr>
          <a:xfrm>
            <a:off x="900828" y="4384308"/>
            <a:ext cx="298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Pre-processing Data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2FA828A9-4112-4507-B1DD-2EFF9175E7C7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6B4FE019-6CDC-48AF-AA3B-CF7A708ED772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F127AB38-FE24-4D5D-8898-48DF828B7D40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D30E8E6D-FA1B-4679-BE63-C8A76CAB66FD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0110114F-A81A-4D02-9F7E-63E58A41147C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69C8B1-0783-47C3-9FCF-50BC476B9203}"/>
              </a:ext>
            </a:extLst>
          </p:cNvPr>
          <p:cNvGrpSpPr/>
          <p:nvPr/>
        </p:nvGrpSpPr>
        <p:grpSpPr>
          <a:xfrm>
            <a:off x="5099306" y="1617067"/>
            <a:ext cx="2051694" cy="2050642"/>
            <a:chOff x="4574848" y="1897856"/>
            <a:chExt cx="3028217" cy="30266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417EA-78B0-43E8-9A1E-F763DCD07371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BEB685-E631-4D08-9C55-6A4907AD33B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3583005" y="2527300"/>
            <a:ext cx="466412" cy="4626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0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4218051" y="4026813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5856635" y="477462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7510475" y="4043426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8165160" y="2538747"/>
            <a:ext cx="494075" cy="46958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435471" y="1944739"/>
            <a:ext cx="1340949" cy="1514517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5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dirty="0" smtClean="0"/>
              <a:t>Pengumpulan Data Tweet</a:t>
            </a:r>
            <a:endParaRPr dirty="0"/>
          </a:p>
        </p:txBody>
      </p:sp>
      <p:sp>
        <p:nvSpPr>
          <p:cNvPr id="2705" name="Google Shape;2705;p53"/>
          <p:cNvSpPr txBox="1">
            <a:spLocks noGrp="1"/>
          </p:cNvSpPr>
          <p:nvPr>
            <p:ph type="body" idx="4294967295"/>
          </p:nvPr>
        </p:nvSpPr>
        <p:spPr>
          <a:xfrm>
            <a:off x="960000" y="2669700"/>
            <a:ext cx="4421600" cy="30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00000"/>
              </a:lnSpc>
              <a:buClr>
                <a:schemeClr val="accent1"/>
              </a:buClr>
            </a:pPr>
            <a:r>
              <a:rPr lang="id-ID" dirty="0" smtClean="0"/>
              <a:t>Memanfaatkan fasilitas Twiter API key yang telah disediakan</a:t>
            </a:r>
          </a:p>
          <a:p>
            <a:pPr marL="609585" indent="-423323">
              <a:lnSpc>
                <a:spcPct val="100000"/>
              </a:lnSpc>
              <a:buClr>
                <a:schemeClr val="accent1"/>
              </a:buClr>
            </a:pPr>
            <a:endParaRPr dirty="0"/>
          </a:p>
        </p:txBody>
      </p:sp>
      <p:cxnSp>
        <p:nvCxnSpPr>
          <p:cNvPr id="2707" name="Google Shape;2707;p53"/>
          <p:cNvCxnSpPr/>
          <p:nvPr/>
        </p:nvCxnSpPr>
        <p:spPr>
          <a:xfrm>
            <a:off x="3690800" y="1398000"/>
            <a:ext cx="4788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98287"/>
              </p:ext>
            </p:extLst>
          </p:nvPr>
        </p:nvGraphicFramePr>
        <p:xfrm>
          <a:off x="5930900" y="2669700"/>
          <a:ext cx="5209223" cy="3081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{8A107856-5554-42FB-B03E-39F5DBC370BA}</a:tableStyleId>
              </a:tblPr>
              <a:tblGrid>
                <a:gridCol w="1354677">
                  <a:extLst>
                    <a:ext uri="{9D8B030D-6E8A-4147-A177-3AD203B41FA5}">
                      <a16:colId xmlns:a16="http://schemas.microsoft.com/office/drawing/2014/main" val="1337936039"/>
                    </a:ext>
                  </a:extLst>
                </a:gridCol>
                <a:gridCol w="3854546">
                  <a:extLst>
                    <a:ext uri="{9D8B030D-6E8A-4147-A177-3AD203B41FA5}">
                      <a16:colId xmlns:a16="http://schemas.microsoft.com/office/drawing/2014/main" val="1237184916"/>
                    </a:ext>
                  </a:extLst>
                </a:gridCol>
              </a:tblGrid>
              <a:tr h="1501230">
                <a:tc>
                  <a:txBody>
                    <a:bodyPr/>
                    <a:lstStyle/>
                    <a:p>
                      <a:pPr marL="8826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Kata Kunci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marR="539750" algn="l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“#OmnibusLaw2020”,</a:t>
                      </a:r>
                      <a:endParaRPr lang="id-ID" sz="1100">
                        <a:effectLst/>
                      </a:endParaRPr>
                    </a:p>
                    <a:p>
                      <a:pPr marL="88265" marR="539750" algn="l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“#GejayanMemanggilLagi”, “#MosiTidakPercaya”,  “#TolakOmnibusLaw”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0828748"/>
                  </a:ext>
                </a:extLst>
              </a:tr>
              <a:tr h="727281">
                <a:tc>
                  <a:txBody>
                    <a:bodyPr/>
                    <a:lstStyle/>
                    <a:p>
                      <a:pPr marL="88265" marR="7937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Batasan waktu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marR="539750" algn="l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September 2020 –  31 Desember 2020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8303712"/>
                  </a:ext>
                </a:extLst>
              </a:tr>
              <a:tr h="852689">
                <a:tc>
                  <a:txBody>
                    <a:bodyPr/>
                    <a:lstStyle/>
                    <a:p>
                      <a:pPr marL="88265" marR="7937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Bentuk data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marR="5397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Tangal, ID, Username, Tweet.</a:t>
                      </a:r>
                      <a:endParaRPr lang="id-ID" sz="1100" dirty="0">
                        <a:effectLst/>
                      </a:endParaRPr>
                    </a:p>
                    <a:p>
                      <a:pPr marL="88265" marR="539750" algn="l">
                        <a:lnSpc>
                          <a:spcPct val="150000"/>
                        </a:lnSpc>
                        <a:spcBef>
                          <a:spcPts val="705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22326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0" y="3718419"/>
            <a:ext cx="4782792" cy="26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5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dirty="0"/>
              <a:t>Pre-processing Data</a:t>
            </a:r>
          </a:p>
        </p:txBody>
      </p:sp>
      <p:sp>
        <p:nvSpPr>
          <p:cNvPr id="2705" name="Google Shape;2705;p53"/>
          <p:cNvSpPr txBox="1">
            <a:spLocks noGrp="1"/>
          </p:cNvSpPr>
          <p:nvPr>
            <p:ph type="body" idx="4294967295"/>
          </p:nvPr>
        </p:nvSpPr>
        <p:spPr>
          <a:xfrm>
            <a:off x="960000" y="2669700"/>
            <a:ext cx="4421600" cy="15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00000"/>
              </a:lnSpc>
              <a:buClr>
                <a:schemeClr val="accent1"/>
              </a:buClr>
            </a:pPr>
            <a:r>
              <a:rPr dirty="0" err="1" smtClean="0"/>
              <a:t>Menghilangkan</a:t>
            </a:r>
            <a:r>
              <a:rPr dirty="0" smtClean="0"/>
              <a:t> </a:t>
            </a:r>
            <a:r>
              <a:rPr dirty="0" err="1" smtClean="0"/>
              <a:t>kalimat</a:t>
            </a:r>
            <a:r>
              <a:rPr dirty="0" smtClean="0"/>
              <a:t> yang </a:t>
            </a:r>
            <a:r>
              <a:rPr dirty="0" err="1" smtClean="0"/>
              <a:t>tidak</a:t>
            </a:r>
            <a:r>
              <a:rPr dirty="0" smtClean="0"/>
              <a:t> </a:t>
            </a:r>
            <a:r>
              <a:rPr dirty="0" err="1" smtClean="0"/>
              <a:t>sesuai</a:t>
            </a:r>
            <a:r>
              <a:rPr dirty="0" smtClean="0"/>
              <a:t> </a:t>
            </a:r>
            <a:r>
              <a:rPr dirty="0" err="1" smtClean="0"/>
              <a:t>penelitian</a:t>
            </a:r>
            <a:endParaRPr dirty="0" smtClean="0"/>
          </a:p>
          <a:p>
            <a:pPr marL="609585" indent="-423323">
              <a:lnSpc>
                <a:spcPct val="100000"/>
              </a:lnSpc>
              <a:buClr>
                <a:schemeClr val="accent1"/>
              </a:buClr>
            </a:pPr>
            <a:r>
              <a:rPr lang="id-ID" dirty="0" smtClean="0"/>
              <a:t>M</a:t>
            </a:r>
            <a:r>
              <a:rPr lang="x-none" dirty="0" smtClean="0"/>
              <a:t>enyeragamkan bentuk kata</a:t>
            </a:r>
          </a:p>
          <a:p>
            <a:pPr marL="609585" indent="-423323">
              <a:lnSpc>
                <a:spcPct val="100000"/>
              </a:lnSpc>
              <a:buClr>
                <a:schemeClr val="accent1"/>
              </a:buClr>
            </a:pPr>
            <a:r>
              <a:rPr lang="id-ID" dirty="0" smtClean="0"/>
              <a:t>M</a:t>
            </a:r>
            <a:r>
              <a:rPr lang="x-none" dirty="0" smtClean="0"/>
              <a:t>emperbaiki kesalahan kata</a:t>
            </a:r>
            <a:endParaRPr dirty="0"/>
          </a:p>
        </p:txBody>
      </p:sp>
      <p:cxnSp>
        <p:nvCxnSpPr>
          <p:cNvPr id="2707" name="Google Shape;2707;p53"/>
          <p:cNvCxnSpPr/>
          <p:nvPr/>
        </p:nvCxnSpPr>
        <p:spPr>
          <a:xfrm>
            <a:off x="3690800" y="1398000"/>
            <a:ext cx="4788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773;p45"/>
          <p:cNvSpPr txBox="1">
            <a:spLocks/>
          </p:cNvSpPr>
          <p:nvPr/>
        </p:nvSpPr>
        <p:spPr>
          <a:xfrm>
            <a:off x="1177200" y="2012866"/>
            <a:ext cx="22119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pPr algn="l"/>
            <a:r>
              <a:rPr lang="id-ID" kern="0" dirty="0" smtClean="0"/>
              <a:t>Tujuan :</a:t>
            </a:r>
            <a:endParaRPr lang="id-ID" kern="0" dirty="0"/>
          </a:p>
        </p:txBody>
      </p:sp>
      <p:cxnSp>
        <p:nvCxnSpPr>
          <p:cNvPr id="7" name="Google Shape;2178;p45"/>
          <p:cNvCxnSpPr/>
          <p:nvPr/>
        </p:nvCxnSpPr>
        <p:spPr>
          <a:xfrm>
            <a:off x="1253400" y="2612006"/>
            <a:ext cx="1341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705;p53"/>
          <p:cNvSpPr txBox="1">
            <a:spLocks/>
          </p:cNvSpPr>
          <p:nvPr/>
        </p:nvSpPr>
        <p:spPr>
          <a:xfrm>
            <a:off x="6675000" y="2728240"/>
            <a:ext cx="4421600" cy="32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86262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id-ID" kern="0" dirty="0"/>
              <a:t>1. Case Folding</a:t>
            </a:r>
          </a:p>
          <a:p>
            <a:pPr marL="186262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id-ID" kern="0" dirty="0"/>
              <a:t>2. Cleansing</a:t>
            </a:r>
          </a:p>
          <a:p>
            <a:pPr marL="186262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id-ID" kern="0" dirty="0"/>
              <a:t>3. Removal URL </a:t>
            </a:r>
          </a:p>
          <a:p>
            <a:pPr marL="186262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id-ID" kern="0" dirty="0"/>
              <a:t>4. Convert Emoticon</a:t>
            </a:r>
          </a:p>
          <a:p>
            <a:pPr marL="186262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id-ID" kern="0" dirty="0"/>
              <a:t>5. Tokenizing</a:t>
            </a:r>
          </a:p>
          <a:p>
            <a:pPr marL="186262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id-ID" kern="0" dirty="0"/>
              <a:t>6. Filtering </a:t>
            </a:r>
          </a:p>
          <a:p>
            <a:pPr marL="186262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id-ID" kern="0" dirty="0"/>
              <a:t>7. Rare Words Removal</a:t>
            </a:r>
          </a:p>
          <a:p>
            <a:pPr marL="186262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id-ID" kern="0" dirty="0"/>
              <a:t>8. Normalisasi Teks</a:t>
            </a:r>
          </a:p>
          <a:p>
            <a:pPr marL="186262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id-ID" kern="0" dirty="0"/>
              <a:t>9. Stemming</a:t>
            </a:r>
          </a:p>
        </p:txBody>
      </p:sp>
      <p:sp>
        <p:nvSpPr>
          <p:cNvPr id="9" name="Google Shape;1773;p45"/>
          <p:cNvSpPr txBox="1">
            <a:spLocks/>
          </p:cNvSpPr>
          <p:nvPr/>
        </p:nvSpPr>
        <p:spPr>
          <a:xfrm>
            <a:off x="6892200" y="2071406"/>
            <a:ext cx="22119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pPr algn="l"/>
            <a:r>
              <a:rPr lang="id-ID" kern="0" dirty="0" smtClean="0"/>
              <a:t>Tahapan :</a:t>
            </a:r>
            <a:endParaRPr lang="id-ID" kern="0" dirty="0"/>
          </a:p>
        </p:txBody>
      </p:sp>
      <p:cxnSp>
        <p:nvCxnSpPr>
          <p:cNvPr id="10" name="Google Shape;2178;p45"/>
          <p:cNvCxnSpPr/>
          <p:nvPr/>
        </p:nvCxnSpPr>
        <p:spPr>
          <a:xfrm>
            <a:off x="6968400" y="2670546"/>
            <a:ext cx="1341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04" y="1356967"/>
            <a:ext cx="1495396" cy="53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550862"/>
            <a:ext cx="4964526" cy="2031586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26" y="550862"/>
            <a:ext cx="5777948" cy="187010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73216" y="1447722"/>
            <a:ext cx="1232453" cy="619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58" y="2996557"/>
            <a:ext cx="4749883" cy="179986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7633252" y="2483921"/>
            <a:ext cx="649357" cy="66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6638246" y="281189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Filtering</a:t>
            </a:r>
            <a:endParaRPr lang="id-ID" dirty="0"/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854821"/>
            <a:ext cx="4964526" cy="192188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4585252" y="3524215"/>
            <a:ext cx="1020417" cy="583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2" y="5181600"/>
            <a:ext cx="4093210" cy="121602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2328435" y="4849067"/>
            <a:ext cx="649357" cy="66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1963082" y="573436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Stemming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75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5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dirty="0" smtClean="0"/>
              <a:t>Pelabelan Data</a:t>
            </a:r>
            <a:endParaRPr lang="id-ID" dirty="0"/>
          </a:p>
        </p:txBody>
      </p:sp>
      <p:sp>
        <p:nvSpPr>
          <p:cNvPr id="2705" name="Google Shape;2705;p53"/>
          <p:cNvSpPr txBox="1">
            <a:spLocks noGrp="1"/>
          </p:cNvSpPr>
          <p:nvPr>
            <p:ph type="body" idx="4294967295"/>
          </p:nvPr>
        </p:nvSpPr>
        <p:spPr>
          <a:xfrm>
            <a:off x="960000" y="2283166"/>
            <a:ext cx="4421600" cy="352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id-ID" dirty="0"/>
              <a:t>Tweet dikelompokan ke dalam tiga class attribute, yaitu: positif, negatif, dan netral. Dalam menentukan </a:t>
            </a:r>
            <a:r>
              <a:rPr lang="id-ID" i="1" dirty="0"/>
              <a:t>Class Attribute</a:t>
            </a:r>
            <a:r>
              <a:rPr lang="id-ID" dirty="0"/>
              <a:t>, penulis menggunakan </a:t>
            </a:r>
            <a:r>
              <a:rPr lang="id-ID" i="1" dirty="0"/>
              <a:t>Library TextBlob</a:t>
            </a:r>
            <a:r>
              <a:rPr lang="id-ID" dirty="0"/>
              <a:t>, </a:t>
            </a:r>
            <a:r>
              <a:rPr lang="id-ID" i="1" dirty="0"/>
              <a:t>Library TextBlob</a:t>
            </a:r>
            <a:r>
              <a:rPr lang="id-ID" dirty="0"/>
              <a:t> salah satu </a:t>
            </a:r>
            <a:r>
              <a:rPr lang="id-ID" i="1" dirty="0"/>
              <a:t>library</a:t>
            </a:r>
            <a:r>
              <a:rPr lang="id-ID" dirty="0"/>
              <a:t> pada </a:t>
            </a:r>
            <a:r>
              <a:rPr lang="id-ID" i="1" dirty="0"/>
              <a:t>python 2</a:t>
            </a:r>
            <a:r>
              <a:rPr lang="id-ID" dirty="0"/>
              <a:t> dan </a:t>
            </a:r>
            <a:r>
              <a:rPr lang="id-ID" i="1" dirty="0"/>
              <a:t>python 3</a:t>
            </a:r>
            <a:r>
              <a:rPr lang="id-ID" dirty="0"/>
              <a:t> yang digunakan untuk memproses data tekstual. </a:t>
            </a:r>
            <a:r>
              <a:rPr lang="id-ID" i="1" dirty="0"/>
              <a:t>Library</a:t>
            </a:r>
            <a:r>
              <a:rPr lang="id-ID" dirty="0"/>
              <a:t> ini menyediakan API sederhana untuk menyelam ke dalam tugas </a:t>
            </a:r>
            <a:r>
              <a:rPr lang="id-ID" i="1" dirty="0"/>
              <a:t>Natural Language Processing(NLP)</a:t>
            </a:r>
            <a:r>
              <a:rPr lang="id-ID" dirty="0"/>
              <a:t>.</a:t>
            </a:r>
            <a:endParaRPr dirty="0"/>
          </a:p>
        </p:txBody>
      </p:sp>
      <p:cxnSp>
        <p:nvCxnSpPr>
          <p:cNvPr id="2707" name="Google Shape;2707;p53"/>
          <p:cNvCxnSpPr/>
          <p:nvPr/>
        </p:nvCxnSpPr>
        <p:spPr>
          <a:xfrm>
            <a:off x="3690800" y="1398000"/>
            <a:ext cx="4788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9795" t="29861" r="38189" b="25000"/>
          <a:stretch/>
        </p:blipFill>
        <p:spPr>
          <a:xfrm>
            <a:off x="6527799" y="2283166"/>
            <a:ext cx="4165601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5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dirty="0" smtClean="0"/>
              <a:t>Klasifikasi</a:t>
            </a:r>
            <a:endParaRPr lang="id-ID" dirty="0"/>
          </a:p>
        </p:txBody>
      </p:sp>
      <p:cxnSp>
        <p:nvCxnSpPr>
          <p:cNvPr id="2707" name="Google Shape;2707;p53"/>
          <p:cNvCxnSpPr/>
          <p:nvPr/>
        </p:nvCxnSpPr>
        <p:spPr>
          <a:xfrm>
            <a:off x="3690800" y="1398000"/>
            <a:ext cx="4788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773;p45"/>
          <p:cNvSpPr txBox="1">
            <a:spLocks/>
          </p:cNvSpPr>
          <p:nvPr/>
        </p:nvSpPr>
        <p:spPr>
          <a:xfrm>
            <a:off x="1177200" y="2012866"/>
            <a:ext cx="49823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pPr algn="l"/>
            <a:r>
              <a:rPr lang="id-ID" i="1" dirty="0"/>
              <a:t>Naïve Bayes </a:t>
            </a:r>
            <a:r>
              <a:rPr lang="id-ID" i="1" dirty="0" smtClean="0"/>
              <a:t>Classifier</a:t>
            </a:r>
            <a:endParaRPr lang="id-ID" dirty="0"/>
          </a:p>
        </p:txBody>
      </p:sp>
      <p:cxnSp>
        <p:nvCxnSpPr>
          <p:cNvPr id="7" name="Google Shape;2178;p45"/>
          <p:cNvCxnSpPr/>
          <p:nvPr/>
        </p:nvCxnSpPr>
        <p:spPr>
          <a:xfrm>
            <a:off x="1253400" y="2612006"/>
            <a:ext cx="1341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/>
          <p:cNvSpPr/>
          <p:nvPr/>
        </p:nvSpPr>
        <p:spPr>
          <a:xfrm>
            <a:off x="5663475" y="2370676"/>
            <a:ext cx="6096000" cy="15953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1000"/>
              </a:spcAft>
            </a:pP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Kata positif = 200, Katagori positf = 103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 algn="just">
              <a:lnSpc>
                <a:spcPct val="150000"/>
              </a:lnSpc>
              <a:spcAft>
                <a:spcPts val="1000"/>
              </a:spcAft>
            </a:pP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Kata negatif = 100, Katagori negatif = 184</a:t>
            </a:r>
          </a:p>
          <a:p>
            <a:pPr marL="450215" algn="just">
              <a:lnSpc>
                <a:spcPct val="150000"/>
              </a:lnSpc>
              <a:spcAft>
                <a:spcPts val="1000"/>
              </a:spcAft>
            </a:pP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Kata netral = 100, Katagori netral = 63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3475" y="4434166"/>
            <a:ext cx="6096000" cy="15953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1000"/>
              </a:spcAft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P(semoga | positif) = (8+1)/(200+103) = 0.0297029703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 algn="just">
              <a:lnSpc>
                <a:spcPct val="150000"/>
              </a:lnSpc>
              <a:spcAft>
                <a:spcPts val="1000"/>
              </a:spcAft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P(semoga | negatif) = (0+1)/(100+184) = 0.0035211267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 algn="just">
              <a:lnSpc>
                <a:spcPct val="150000"/>
              </a:lnSpc>
              <a:spcAft>
                <a:spcPts val="1000"/>
              </a:spcAft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P(semoga | netral) = (0+1)/(100+63) = 0.0061349693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69291"/>
              </p:ext>
            </p:extLst>
          </p:nvPr>
        </p:nvGraphicFramePr>
        <p:xfrm>
          <a:off x="1253400" y="2957286"/>
          <a:ext cx="3798570" cy="10972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38835">
                  <a:extLst>
                    <a:ext uri="{9D8B030D-6E8A-4147-A177-3AD203B41FA5}">
                      <a16:colId xmlns:a16="http://schemas.microsoft.com/office/drawing/2014/main" val="65247805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785848857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3490765847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969022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Kata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Training negatif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Training positif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Training netral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354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Semoga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722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lancar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4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474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8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731</Words>
  <Application>Microsoft Office PowerPoint</Application>
  <PresentationFormat>Widescreen</PresentationFormat>
  <Paragraphs>224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 Unicode MS</vt:lpstr>
      <vt:lpstr>Archivo Black</vt:lpstr>
      <vt:lpstr>Arial</vt:lpstr>
      <vt:lpstr>Calibri</vt:lpstr>
      <vt:lpstr>Cambria Math</vt:lpstr>
      <vt:lpstr>Josefin Sans</vt:lpstr>
      <vt:lpstr>Open Sans</vt:lpstr>
      <vt:lpstr>Open Sans SemiBold</vt:lpstr>
      <vt:lpstr>Source Sans Pro</vt:lpstr>
      <vt:lpstr>Times New Roman</vt:lpstr>
      <vt:lpstr>Contents Slide Master</vt:lpstr>
      <vt:lpstr>Section Break Slide Master</vt:lpstr>
      <vt:lpstr>Social Inclusion Project Proposal by Slidesgo</vt:lpstr>
      <vt:lpstr>Aquatic and Physical Therapy Center by Slidesgo</vt:lpstr>
      <vt:lpstr>ANALISIS SENTIMEN PADA TWITTER TERHADAP PERUBAHAN OMNIBUS LAW 2020 MENGGUNAKAN PERBANDINGAN METODE NAIVE BAYES CLASSIFIER DAN SUPPORT VECTOR MACHINES</vt:lpstr>
      <vt:lpstr>PowerPoint Presentation</vt:lpstr>
      <vt:lpstr>PowerPoint Presentation</vt:lpstr>
      <vt:lpstr>PowerPoint Presentation</vt:lpstr>
      <vt:lpstr>Pengumpulan Data Tweet</vt:lpstr>
      <vt:lpstr>Pre-processing Data</vt:lpstr>
      <vt:lpstr>PowerPoint Presentation</vt:lpstr>
      <vt:lpstr>Pelabelan Data</vt:lpstr>
      <vt:lpstr>Klasifikasi</vt:lpstr>
      <vt:lpstr>Klasifikasi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fajar nugraha</cp:lastModifiedBy>
  <cp:revision>128</cp:revision>
  <dcterms:created xsi:type="dcterms:W3CDTF">2020-01-20T05:08:25Z</dcterms:created>
  <dcterms:modified xsi:type="dcterms:W3CDTF">2022-01-17T04:23:22Z</dcterms:modified>
</cp:coreProperties>
</file>