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D5E43-D6B8-4C31-B68B-8D987532DBB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77BFAC-F731-43FC-B66B-DC1A50731814}">
      <dgm:prSet/>
      <dgm:spPr/>
      <dgm:t>
        <a:bodyPr/>
        <a:lstStyle/>
        <a:p>
          <a:r>
            <a:rPr lang="en-US" dirty="0"/>
            <a:t>✓ </a:t>
          </a:r>
          <a:r>
            <a:rPr lang="en-US" dirty="0" err="1"/>
            <a:t>Konsep</a:t>
          </a:r>
          <a:r>
            <a:rPr lang="en-US" dirty="0"/>
            <a:t> Dasar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Informasi</a:t>
          </a:r>
          <a:endParaRPr lang="en-US" dirty="0"/>
        </a:p>
      </dgm:t>
    </dgm:pt>
    <dgm:pt modelId="{AE040605-5EB3-47D9-B89B-5A42A56706BE}" type="parTrans" cxnId="{D5B8BA7E-72E4-458B-9B9E-8DAE8F8E929F}">
      <dgm:prSet/>
      <dgm:spPr/>
      <dgm:t>
        <a:bodyPr/>
        <a:lstStyle/>
        <a:p>
          <a:endParaRPr lang="en-US"/>
        </a:p>
      </dgm:t>
    </dgm:pt>
    <dgm:pt modelId="{3BE401C6-E4B6-4023-BF64-B5D2BD888B44}" type="sibTrans" cxnId="{D5B8BA7E-72E4-458B-9B9E-8DAE8F8E929F}">
      <dgm:prSet/>
      <dgm:spPr/>
      <dgm:t>
        <a:bodyPr/>
        <a:lstStyle/>
        <a:p>
          <a:endParaRPr lang="en-US"/>
        </a:p>
      </dgm:t>
    </dgm:pt>
    <dgm:pt modelId="{392A84C5-E396-42AA-9135-0E9F63EC1436}">
      <dgm:prSet/>
      <dgm:spPr/>
      <dgm:t>
        <a:bodyPr/>
        <a:lstStyle/>
        <a:p>
          <a:r>
            <a:rPr lang="en-US"/>
            <a:t>✓ Etika dan Moral dalam Penerapan Teknologi Informasi </a:t>
          </a:r>
        </a:p>
      </dgm:t>
    </dgm:pt>
    <dgm:pt modelId="{BEA2C834-8FDB-4EE3-BF04-A945DF28B567}" type="parTrans" cxnId="{249316AF-DA89-41E6-9329-A88CE4950116}">
      <dgm:prSet/>
      <dgm:spPr/>
      <dgm:t>
        <a:bodyPr/>
        <a:lstStyle/>
        <a:p>
          <a:endParaRPr lang="en-US"/>
        </a:p>
      </dgm:t>
    </dgm:pt>
    <dgm:pt modelId="{3E57992C-5801-4176-9D95-A5CB917F888C}" type="sibTrans" cxnId="{249316AF-DA89-41E6-9329-A88CE4950116}">
      <dgm:prSet/>
      <dgm:spPr/>
      <dgm:t>
        <a:bodyPr/>
        <a:lstStyle/>
        <a:p>
          <a:endParaRPr lang="en-US"/>
        </a:p>
      </dgm:t>
    </dgm:pt>
    <dgm:pt modelId="{DEE0EA75-364A-4EA4-8EFB-9DCBFA5D796B}">
      <dgm:prSet/>
      <dgm:spPr/>
      <dgm:t>
        <a:bodyPr/>
        <a:lstStyle/>
        <a:p>
          <a:r>
            <a:rPr lang="en-US"/>
            <a:t>✓ Konsep Dasar Sistem Komputer </a:t>
          </a:r>
        </a:p>
      </dgm:t>
    </dgm:pt>
    <dgm:pt modelId="{E5A27BC3-0BB9-41C1-A641-FA1AFF950F5A}" type="parTrans" cxnId="{C92B2998-1D43-4046-8EA8-6C7E49AB8FDE}">
      <dgm:prSet/>
      <dgm:spPr/>
      <dgm:t>
        <a:bodyPr/>
        <a:lstStyle/>
        <a:p>
          <a:endParaRPr lang="en-US"/>
        </a:p>
      </dgm:t>
    </dgm:pt>
    <dgm:pt modelId="{B82E7675-70C9-4423-B301-DCA6E759F729}" type="sibTrans" cxnId="{C92B2998-1D43-4046-8EA8-6C7E49AB8FDE}">
      <dgm:prSet/>
      <dgm:spPr/>
      <dgm:t>
        <a:bodyPr/>
        <a:lstStyle/>
        <a:p>
          <a:endParaRPr lang="en-US"/>
        </a:p>
      </dgm:t>
    </dgm:pt>
    <dgm:pt modelId="{2D255A42-C9B4-4F65-9798-2A8BD42AD741}">
      <dgm:prSet/>
      <dgm:spPr/>
      <dgm:t>
        <a:bodyPr/>
        <a:lstStyle/>
        <a:p>
          <a:r>
            <a:rPr lang="en-US"/>
            <a:t>✓ Komponen-komponen Teknologi Informasi </a:t>
          </a:r>
        </a:p>
      </dgm:t>
    </dgm:pt>
    <dgm:pt modelId="{7F51068F-4D62-482D-950E-F86184F75155}" type="parTrans" cxnId="{49A12AC0-44DA-4B3C-8942-67348878211F}">
      <dgm:prSet/>
      <dgm:spPr/>
      <dgm:t>
        <a:bodyPr/>
        <a:lstStyle/>
        <a:p>
          <a:endParaRPr lang="en-US"/>
        </a:p>
      </dgm:t>
    </dgm:pt>
    <dgm:pt modelId="{36B0E157-913A-4839-939F-E4BC7C72B1E7}" type="sibTrans" cxnId="{49A12AC0-44DA-4B3C-8942-67348878211F}">
      <dgm:prSet/>
      <dgm:spPr/>
      <dgm:t>
        <a:bodyPr/>
        <a:lstStyle/>
        <a:p>
          <a:endParaRPr lang="en-US"/>
        </a:p>
      </dgm:t>
    </dgm:pt>
    <dgm:pt modelId="{204630D7-C2E0-45DC-8E45-CCC8856B249F}">
      <dgm:prSet/>
      <dgm:spPr/>
      <dgm:t>
        <a:bodyPr/>
        <a:lstStyle/>
        <a:p>
          <a:r>
            <a:rPr lang="en-US"/>
            <a:t>✓ Konsep, Tugas dan Jenis-jenis Sistem Operasi</a:t>
          </a:r>
        </a:p>
      </dgm:t>
    </dgm:pt>
    <dgm:pt modelId="{59C763E0-652C-49FC-929A-5FFC6BB5C0C4}" type="parTrans" cxnId="{BF47DB2D-0A12-487A-BF7E-777ABF2EAA11}">
      <dgm:prSet/>
      <dgm:spPr/>
      <dgm:t>
        <a:bodyPr/>
        <a:lstStyle/>
        <a:p>
          <a:endParaRPr lang="en-US"/>
        </a:p>
      </dgm:t>
    </dgm:pt>
    <dgm:pt modelId="{158EF1DD-4D19-49CF-966B-F9C586589479}" type="sibTrans" cxnId="{BF47DB2D-0A12-487A-BF7E-777ABF2EAA11}">
      <dgm:prSet/>
      <dgm:spPr/>
      <dgm:t>
        <a:bodyPr/>
        <a:lstStyle/>
        <a:p>
          <a:endParaRPr lang="en-US"/>
        </a:p>
      </dgm:t>
    </dgm:pt>
    <dgm:pt modelId="{E385F88D-EA1E-44DC-940E-3718E03C92AA}">
      <dgm:prSet/>
      <dgm:spPr/>
      <dgm:t>
        <a:bodyPr/>
        <a:lstStyle/>
        <a:p>
          <a:r>
            <a:rPr lang="en-US"/>
            <a:t>✓ Implementasikan Konsep Komunikasi Data dan Jaringan Komputer </a:t>
          </a:r>
        </a:p>
      </dgm:t>
    </dgm:pt>
    <dgm:pt modelId="{F6896758-AB6E-4823-9060-B1580194166B}" type="parTrans" cxnId="{72AAEBC4-C984-43A3-BAF4-2C2BB8B67D24}">
      <dgm:prSet/>
      <dgm:spPr/>
      <dgm:t>
        <a:bodyPr/>
        <a:lstStyle/>
        <a:p>
          <a:endParaRPr lang="en-US"/>
        </a:p>
      </dgm:t>
    </dgm:pt>
    <dgm:pt modelId="{C0EABDDE-978A-4586-AE53-4CA393DF3A89}" type="sibTrans" cxnId="{72AAEBC4-C984-43A3-BAF4-2C2BB8B67D24}">
      <dgm:prSet/>
      <dgm:spPr/>
      <dgm:t>
        <a:bodyPr/>
        <a:lstStyle/>
        <a:p>
          <a:endParaRPr lang="en-US"/>
        </a:p>
      </dgm:t>
    </dgm:pt>
    <dgm:pt modelId="{807660BF-7E62-4F90-8F9B-7ADC8C43A456}">
      <dgm:prSet/>
      <dgm:spPr/>
      <dgm:t>
        <a:bodyPr/>
        <a:lstStyle/>
        <a:p>
          <a:r>
            <a:rPr lang="en-US"/>
            <a:t>✓ Menganalisa tentang Konsep Multimedia, Virtual Reality (VR) dan Augmented Reality (AR)</a:t>
          </a:r>
        </a:p>
      </dgm:t>
    </dgm:pt>
    <dgm:pt modelId="{AC9EEAE9-CC73-458B-8D86-B7A858D7E058}" type="parTrans" cxnId="{B303358C-570A-4218-AB1F-0F4B1DB44292}">
      <dgm:prSet/>
      <dgm:spPr/>
      <dgm:t>
        <a:bodyPr/>
        <a:lstStyle/>
        <a:p>
          <a:endParaRPr lang="en-US"/>
        </a:p>
      </dgm:t>
    </dgm:pt>
    <dgm:pt modelId="{D29D84B5-E075-482B-9A05-B6C9923BBDBB}" type="sibTrans" cxnId="{B303358C-570A-4218-AB1F-0F4B1DB44292}">
      <dgm:prSet/>
      <dgm:spPr/>
      <dgm:t>
        <a:bodyPr/>
        <a:lstStyle/>
        <a:p>
          <a:endParaRPr lang="en-US"/>
        </a:p>
      </dgm:t>
    </dgm:pt>
    <dgm:pt modelId="{8FF16B62-C03A-4E80-8FA2-EA9ACA740B5D}">
      <dgm:prSet/>
      <dgm:spPr/>
      <dgm:t>
        <a:bodyPr/>
        <a:lstStyle/>
        <a:p>
          <a:r>
            <a:rPr lang="en-US"/>
            <a:t>✓ Menganalisa Konsep Artificial Intelligence (AI) </a:t>
          </a:r>
        </a:p>
      </dgm:t>
    </dgm:pt>
    <dgm:pt modelId="{D492C232-7FBD-4700-A709-8A549BA43448}" type="parTrans" cxnId="{315C7BEA-7612-4837-91C0-7E1FB3E3D3C4}">
      <dgm:prSet/>
      <dgm:spPr/>
      <dgm:t>
        <a:bodyPr/>
        <a:lstStyle/>
        <a:p>
          <a:endParaRPr lang="en-US"/>
        </a:p>
      </dgm:t>
    </dgm:pt>
    <dgm:pt modelId="{2420E484-F5D6-42B3-8C79-12BB9D52BBE0}" type="sibTrans" cxnId="{315C7BEA-7612-4837-91C0-7E1FB3E3D3C4}">
      <dgm:prSet/>
      <dgm:spPr/>
      <dgm:t>
        <a:bodyPr/>
        <a:lstStyle/>
        <a:p>
          <a:endParaRPr lang="en-US"/>
        </a:p>
      </dgm:t>
    </dgm:pt>
    <dgm:pt modelId="{3EC7B4C7-9602-4774-830D-CCE59BA286B1}">
      <dgm:prSet/>
      <dgm:spPr/>
      <dgm:t>
        <a:bodyPr/>
        <a:lstStyle/>
        <a:p>
          <a:r>
            <a:rPr lang="en-US"/>
            <a:t>✓ Membuat Tabel, Formula dan Grafik dengan Program Pengolah Angka (Ms. Excel) </a:t>
          </a:r>
        </a:p>
      </dgm:t>
    </dgm:pt>
    <dgm:pt modelId="{51EE9DB9-1E89-4985-BC1A-58470C38803F}" type="parTrans" cxnId="{AFD51A6D-2065-404F-87D2-316051F3BC58}">
      <dgm:prSet/>
      <dgm:spPr/>
      <dgm:t>
        <a:bodyPr/>
        <a:lstStyle/>
        <a:p>
          <a:endParaRPr lang="en-US"/>
        </a:p>
      </dgm:t>
    </dgm:pt>
    <dgm:pt modelId="{D5FCF149-8D86-4FE8-8066-72832893AE1F}" type="sibTrans" cxnId="{AFD51A6D-2065-404F-87D2-316051F3BC58}">
      <dgm:prSet/>
      <dgm:spPr/>
      <dgm:t>
        <a:bodyPr/>
        <a:lstStyle/>
        <a:p>
          <a:endParaRPr lang="en-US"/>
        </a:p>
      </dgm:t>
    </dgm:pt>
    <dgm:pt modelId="{512283F8-6154-46BB-8D5B-8FEEA4307561}">
      <dgm:prSet/>
      <dgm:spPr/>
      <dgm:t>
        <a:bodyPr/>
        <a:lstStyle/>
        <a:p>
          <a:r>
            <a:rPr lang="en-US"/>
            <a:t>✓ Membuat Dokumen dengan Program Pengolah Kata (Ms. Word) </a:t>
          </a:r>
        </a:p>
      </dgm:t>
    </dgm:pt>
    <dgm:pt modelId="{B563CE72-0B1B-4CA3-9102-FFCA0D87931A}" type="parTrans" cxnId="{FE9EDC7A-EFAC-436C-AAF0-FAC8BCB701CA}">
      <dgm:prSet/>
      <dgm:spPr/>
      <dgm:t>
        <a:bodyPr/>
        <a:lstStyle/>
        <a:p>
          <a:endParaRPr lang="en-US"/>
        </a:p>
      </dgm:t>
    </dgm:pt>
    <dgm:pt modelId="{811AF170-70E8-4D21-AA81-3CEB670D6615}" type="sibTrans" cxnId="{FE9EDC7A-EFAC-436C-AAF0-FAC8BCB701CA}">
      <dgm:prSet/>
      <dgm:spPr/>
      <dgm:t>
        <a:bodyPr/>
        <a:lstStyle/>
        <a:p>
          <a:endParaRPr lang="en-US"/>
        </a:p>
      </dgm:t>
    </dgm:pt>
    <dgm:pt modelId="{1268037C-67CF-4316-A119-6742C97A07C9}">
      <dgm:prSet/>
      <dgm:spPr/>
      <dgm:t>
        <a:bodyPr/>
        <a:lstStyle/>
        <a:p>
          <a:r>
            <a:rPr lang="en-US"/>
            <a:t>✓ Membuat Dokumen dengan Program Pengolah Kata (Ms. Word) </a:t>
          </a:r>
        </a:p>
      </dgm:t>
    </dgm:pt>
    <dgm:pt modelId="{99775B79-1672-42E8-B0C7-631044464FD6}" type="parTrans" cxnId="{38B9C71F-003B-4892-8D78-BD490F2E4094}">
      <dgm:prSet/>
      <dgm:spPr/>
      <dgm:t>
        <a:bodyPr/>
        <a:lstStyle/>
        <a:p>
          <a:endParaRPr lang="en-US"/>
        </a:p>
      </dgm:t>
    </dgm:pt>
    <dgm:pt modelId="{9A8DA3C2-86B8-44EE-8FB7-BF150262F026}" type="sibTrans" cxnId="{38B9C71F-003B-4892-8D78-BD490F2E4094}">
      <dgm:prSet/>
      <dgm:spPr/>
      <dgm:t>
        <a:bodyPr/>
        <a:lstStyle/>
        <a:p>
          <a:endParaRPr lang="en-US"/>
        </a:p>
      </dgm:t>
    </dgm:pt>
    <dgm:pt modelId="{A4125FC7-4D9B-4F01-A1CB-FB694CA7C550}">
      <dgm:prSet/>
      <dgm:spPr/>
      <dgm:t>
        <a:bodyPr/>
        <a:lstStyle/>
        <a:p>
          <a:r>
            <a:rPr lang="en-US"/>
            <a:t>✓ Mendesain Presentasi dengan Aplikasi Presentasi (Ms. PowerPoint)</a:t>
          </a:r>
        </a:p>
      </dgm:t>
    </dgm:pt>
    <dgm:pt modelId="{F4530266-359A-4C78-8EDD-B259318725EC}" type="parTrans" cxnId="{FB41BB95-57A2-4C7D-8826-EC323AC71D99}">
      <dgm:prSet/>
      <dgm:spPr/>
      <dgm:t>
        <a:bodyPr/>
        <a:lstStyle/>
        <a:p>
          <a:endParaRPr lang="en-US"/>
        </a:p>
      </dgm:t>
    </dgm:pt>
    <dgm:pt modelId="{8E11F895-2C26-4C92-B5AC-544C3C8AA091}" type="sibTrans" cxnId="{FB41BB95-57A2-4C7D-8826-EC323AC71D99}">
      <dgm:prSet/>
      <dgm:spPr/>
      <dgm:t>
        <a:bodyPr/>
        <a:lstStyle/>
        <a:p>
          <a:endParaRPr lang="en-US"/>
        </a:p>
      </dgm:t>
    </dgm:pt>
    <dgm:pt modelId="{05DD3417-B4E4-426F-A512-CDC013C179A4}" type="pres">
      <dgm:prSet presAssocID="{1DDD5E43-D6B8-4C31-B68B-8D987532DBB6}" presName="Name0" presStyleCnt="0">
        <dgm:presLayoutVars>
          <dgm:dir/>
          <dgm:resizeHandles val="exact"/>
        </dgm:presLayoutVars>
      </dgm:prSet>
      <dgm:spPr/>
    </dgm:pt>
    <dgm:pt modelId="{B0AB7142-93BD-4198-A2A8-F4348464F41F}" type="pres">
      <dgm:prSet presAssocID="{6E77BFAC-F731-43FC-B66B-DC1A50731814}" presName="node" presStyleLbl="node1" presStyleIdx="0" presStyleCnt="12">
        <dgm:presLayoutVars>
          <dgm:bulletEnabled val="1"/>
        </dgm:presLayoutVars>
      </dgm:prSet>
      <dgm:spPr/>
    </dgm:pt>
    <dgm:pt modelId="{A711C229-26B7-41D2-911A-A98CEAFA51A4}" type="pres">
      <dgm:prSet presAssocID="{3BE401C6-E4B6-4023-BF64-B5D2BD888B44}" presName="sibTrans" presStyleLbl="sibTrans1D1" presStyleIdx="0" presStyleCnt="11"/>
      <dgm:spPr/>
    </dgm:pt>
    <dgm:pt modelId="{E708A16C-51B8-493D-8E46-A7BA3CB27EF9}" type="pres">
      <dgm:prSet presAssocID="{3BE401C6-E4B6-4023-BF64-B5D2BD888B44}" presName="connectorText" presStyleLbl="sibTrans1D1" presStyleIdx="0" presStyleCnt="11"/>
      <dgm:spPr/>
    </dgm:pt>
    <dgm:pt modelId="{65FF92E9-8DF5-4D00-A918-DCF72AFEC588}" type="pres">
      <dgm:prSet presAssocID="{392A84C5-E396-42AA-9135-0E9F63EC1436}" presName="node" presStyleLbl="node1" presStyleIdx="1" presStyleCnt="12">
        <dgm:presLayoutVars>
          <dgm:bulletEnabled val="1"/>
        </dgm:presLayoutVars>
      </dgm:prSet>
      <dgm:spPr/>
    </dgm:pt>
    <dgm:pt modelId="{77F306EC-D4F9-4CD0-997F-69AC5116CDCB}" type="pres">
      <dgm:prSet presAssocID="{3E57992C-5801-4176-9D95-A5CB917F888C}" presName="sibTrans" presStyleLbl="sibTrans1D1" presStyleIdx="1" presStyleCnt="11"/>
      <dgm:spPr/>
    </dgm:pt>
    <dgm:pt modelId="{F67E5D6E-AD2D-402B-BFCC-DDE6BE181F5C}" type="pres">
      <dgm:prSet presAssocID="{3E57992C-5801-4176-9D95-A5CB917F888C}" presName="connectorText" presStyleLbl="sibTrans1D1" presStyleIdx="1" presStyleCnt="11"/>
      <dgm:spPr/>
    </dgm:pt>
    <dgm:pt modelId="{106ED966-2E06-4E6E-BDBF-F5B442E4E437}" type="pres">
      <dgm:prSet presAssocID="{DEE0EA75-364A-4EA4-8EFB-9DCBFA5D796B}" presName="node" presStyleLbl="node1" presStyleIdx="2" presStyleCnt="12">
        <dgm:presLayoutVars>
          <dgm:bulletEnabled val="1"/>
        </dgm:presLayoutVars>
      </dgm:prSet>
      <dgm:spPr/>
    </dgm:pt>
    <dgm:pt modelId="{725690EC-41D1-479D-8ED8-D9446FE2EB0E}" type="pres">
      <dgm:prSet presAssocID="{B82E7675-70C9-4423-B301-DCA6E759F729}" presName="sibTrans" presStyleLbl="sibTrans1D1" presStyleIdx="2" presStyleCnt="11"/>
      <dgm:spPr/>
    </dgm:pt>
    <dgm:pt modelId="{387BAE90-56B6-4FA7-AC13-B737341A2378}" type="pres">
      <dgm:prSet presAssocID="{B82E7675-70C9-4423-B301-DCA6E759F729}" presName="connectorText" presStyleLbl="sibTrans1D1" presStyleIdx="2" presStyleCnt="11"/>
      <dgm:spPr/>
    </dgm:pt>
    <dgm:pt modelId="{9A962D05-96DE-4298-9579-F562D530CD1C}" type="pres">
      <dgm:prSet presAssocID="{2D255A42-C9B4-4F65-9798-2A8BD42AD741}" presName="node" presStyleLbl="node1" presStyleIdx="3" presStyleCnt="12">
        <dgm:presLayoutVars>
          <dgm:bulletEnabled val="1"/>
        </dgm:presLayoutVars>
      </dgm:prSet>
      <dgm:spPr/>
    </dgm:pt>
    <dgm:pt modelId="{60C9E636-3711-4AD6-855A-9C7FC8E59077}" type="pres">
      <dgm:prSet presAssocID="{36B0E157-913A-4839-939F-E4BC7C72B1E7}" presName="sibTrans" presStyleLbl="sibTrans1D1" presStyleIdx="3" presStyleCnt="11"/>
      <dgm:spPr/>
    </dgm:pt>
    <dgm:pt modelId="{55D9C825-AC96-4B64-BBA3-27926A7A57CA}" type="pres">
      <dgm:prSet presAssocID="{36B0E157-913A-4839-939F-E4BC7C72B1E7}" presName="connectorText" presStyleLbl="sibTrans1D1" presStyleIdx="3" presStyleCnt="11"/>
      <dgm:spPr/>
    </dgm:pt>
    <dgm:pt modelId="{BB9D7F98-4345-4226-AC69-3F9B55E6DBAB}" type="pres">
      <dgm:prSet presAssocID="{204630D7-C2E0-45DC-8E45-CCC8856B249F}" presName="node" presStyleLbl="node1" presStyleIdx="4" presStyleCnt="12">
        <dgm:presLayoutVars>
          <dgm:bulletEnabled val="1"/>
        </dgm:presLayoutVars>
      </dgm:prSet>
      <dgm:spPr/>
    </dgm:pt>
    <dgm:pt modelId="{DE29C8F0-8C45-4210-822F-0DA05606F987}" type="pres">
      <dgm:prSet presAssocID="{158EF1DD-4D19-49CF-966B-F9C586589479}" presName="sibTrans" presStyleLbl="sibTrans1D1" presStyleIdx="4" presStyleCnt="11"/>
      <dgm:spPr/>
    </dgm:pt>
    <dgm:pt modelId="{3B5D4321-99EA-4AC4-A0B6-5D6BB9020CDC}" type="pres">
      <dgm:prSet presAssocID="{158EF1DD-4D19-49CF-966B-F9C586589479}" presName="connectorText" presStyleLbl="sibTrans1D1" presStyleIdx="4" presStyleCnt="11"/>
      <dgm:spPr/>
    </dgm:pt>
    <dgm:pt modelId="{C9CA1293-E9F3-42FA-A225-B7C97F7B96CA}" type="pres">
      <dgm:prSet presAssocID="{E385F88D-EA1E-44DC-940E-3718E03C92AA}" presName="node" presStyleLbl="node1" presStyleIdx="5" presStyleCnt="12">
        <dgm:presLayoutVars>
          <dgm:bulletEnabled val="1"/>
        </dgm:presLayoutVars>
      </dgm:prSet>
      <dgm:spPr/>
    </dgm:pt>
    <dgm:pt modelId="{AB97E486-3D15-4992-9E47-43D42C29BBAD}" type="pres">
      <dgm:prSet presAssocID="{C0EABDDE-978A-4586-AE53-4CA393DF3A89}" presName="sibTrans" presStyleLbl="sibTrans1D1" presStyleIdx="5" presStyleCnt="11"/>
      <dgm:spPr/>
    </dgm:pt>
    <dgm:pt modelId="{A425AE13-B1EB-4A5F-AE8E-D4963C4A22EA}" type="pres">
      <dgm:prSet presAssocID="{C0EABDDE-978A-4586-AE53-4CA393DF3A89}" presName="connectorText" presStyleLbl="sibTrans1D1" presStyleIdx="5" presStyleCnt="11"/>
      <dgm:spPr/>
    </dgm:pt>
    <dgm:pt modelId="{22E0B836-7CE6-4975-9ACE-495217954A1C}" type="pres">
      <dgm:prSet presAssocID="{807660BF-7E62-4F90-8F9B-7ADC8C43A456}" presName="node" presStyleLbl="node1" presStyleIdx="6" presStyleCnt="12">
        <dgm:presLayoutVars>
          <dgm:bulletEnabled val="1"/>
        </dgm:presLayoutVars>
      </dgm:prSet>
      <dgm:spPr/>
    </dgm:pt>
    <dgm:pt modelId="{498F04BA-7CA2-44DD-939C-3F59EC35CF76}" type="pres">
      <dgm:prSet presAssocID="{D29D84B5-E075-482B-9A05-B6C9923BBDBB}" presName="sibTrans" presStyleLbl="sibTrans1D1" presStyleIdx="6" presStyleCnt="11"/>
      <dgm:spPr/>
    </dgm:pt>
    <dgm:pt modelId="{299FE571-79E2-4615-A72E-F3E3AFB5DA59}" type="pres">
      <dgm:prSet presAssocID="{D29D84B5-E075-482B-9A05-B6C9923BBDBB}" presName="connectorText" presStyleLbl="sibTrans1D1" presStyleIdx="6" presStyleCnt="11"/>
      <dgm:spPr/>
    </dgm:pt>
    <dgm:pt modelId="{30E524A3-F685-4E57-B3CF-450413F234D6}" type="pres">
      <dgm:prSet presAssocID="{8FF16B62-C03A-4E80-8FA2-EA9ACA740B5D}" presName="node" presStyleLbl="node1" presStyleIdx="7" presStyleCnt="12">
        <dgm:presLayoutVars>
          <dgm:bulletEnabled val="1"/>
        </dgm:presLayoutVars>
      </dgm:prSet>
      <dgm:spPr/>
    </dgm:pt>
    <dgm:pt modelId="{9F3826D6-01E9-42D9-A363-51F21A6C15B8}" type="pres">
      <dgm:prSet presAssocID="{2420E484-F5D6-42B3-8C79-12BB9D52BBE0}" presName="sibTrans" presStyleLbl="sibTrans1D1" presStyleIdx="7" presStyleCnt="11"/>
      <dgm:spPr/>
    </dgm:pt>
    <dgm:pt modelId="{87792EBB-9769-414F-BE89-C9CFB2502857}" type="pres">
      <dgm:prSet presAssocID="{2420E484-F5D6-42B3-8C79-12BB9D52BBE0}" presName="connectorText" presStyleLbl="sibTrans1D1" presStyleIdx="7" presStyleCnt="11"/>
      <dgm:spPr/>
    </dgm:pt>
    <dgm:pt modelId="{256E33AE-95CB-4421-B963-F2513E5852F9}" type="pres">
      <dgm:prSet presAssocID="{3EC7B4C7-9602-4774-830D-CCE59BA286B1}" presName="node" presStyleLbl="node1" presStyleIdx="8" presStyleCnt="12">
        <dgm:presLayoutVars>
          <dgm:bulletEnabled val="1"/>
        </dgm:presLayoutVars>
      </dgm:prSet>
      <dgm:spPr/>
    </dgm:pt>
    <dgm:pt modelId="{CFBACC58-24C9-4BF7-B5FC-062F2694C990}" type="pres">
      <dgm:prSet presAssocID="{D5FCF149-8D86-4FE8-8066-72832893AE1F}" presName="sibTrans" presStyleLbl="sibTrans1D1" presStyleIdx="8" presStyleCnt="11"/>
      <dgm:spPr/>
    </dgm:pt>
    <dgm:pt modelId="{A7186D48-AFE2-4F14-8C22-181902EE0C04}" type="pres">
      <dgm:prSet presAssocID="{D5FCF149-8D86-4FE8-8066-72832893AE1F}" presName="connectorText" presStyleLbl="sibTrans1D1" presStyleIdx="8" presStyleCnt="11"/>
      <dgm:spPr/>
    </dgm:pt>
    <dgm:pt modelId="{E24C7A1E-94ED-418F-886E-A31573F543A5}" type="pres">
      <dgm:prSet presAssocID="{512283F8-6154-46BB-8D5B-8FEEA4307561}" presName="node" presStyleLbl="node1" presStyleIdx="9" presStyleCnt="12">
        <dgm:presLayoutVars>
          <dgm:bulletEnabled val="1"/>
        </dgm:presLayoutVars>
      </dgm:prSet>
      <dgm:spPr/>
    </dgm:pt>
    <dgm:pt modelId="{5D06B901-CCB8-4038-B7AD-38983B8B6E5C}" type="pres">
      <dgm:prSet presAssocID="{811AF170-70E8-4D21-AA81-3CEB670D6615}" presName="sibTrans" presStyleLbl="sibTrans1D1" presStyleIdx="9" presStyleCnt="11"/>
      <dgm:spPr/>
    </dgm:pt>
    <dgm:pt modelId="{9627A42C-77F8-45DF-8A64-608F3F0B2CFF}" type="pres">
      <dgm:prSet presAssocID="{811AF170-70E8-4D21-AA81-3CEB670D6615}" presName="connectorText" presStyleLbl="sibTrans1D1" presStyleIdx="9" presStyleCnt="11"/>
      <dgm:spPr/>
    </dgm:pt>
    <dgm:pt modelId="{510FCB5E-8F73-4D92-8EF7-B845F001645D}" type="pres">
      <dgm:prSet presAssocID="{1268037C-67CF-4316-A119-6742C97A07C9}" presName="node" presStyleLbl="node1" presStyleIdx="10" presStyleCnt="12">
        <dgm:presLayoutVars>
          <dgm:bulletEnabled val="1"/>
        </dgm:presLayoutVars>
      </dgm:prSet>
      <dgm:spPr/>
    </dgm:pt>
    <dgm:pt modelId="{9D76FCED-2DAC-41C3-AF13-B07D7448D997}" type="pres">
      <dgm:prSet presAssocID="{9A8DA3C2-86B8-44EE-8FB7-BF150262F026}" presName="sibTrans" presStyleLbl="sibTrans1D1" presStyleIdx="10" presStyleCnt="11"/>
      <dgm:spPr/>
    </dgm:pt>
    <dgm:pt modelId="{AF12321C-0A5A-4AAC-872E-5F925919FFFB}" type="pres">
      <dgm:prSet presAssocID="{9A8DA3C2-86B8-44EE-8FB7-BF150262F026}" presName="connectorText" presStyleLbl="sibTrans1D1" presStyleIdx="10" presStyleCnt="11"/>
      <dgm:spPr/>
    </dgm:pt>
    <dgm:pt modelId="{5540CF86-51AB-4565-895C-CD22ACE54738}" type="pres">
      <dgm:prSet presAssocID="{A4125FC7-4D9B-4F01-A1CB-FB694CA7C55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8FE3C07-A681-4053-A3A2-73A609BFA728}" type="presOf" srcId="{3E57992C-5801-4176-9D95-A5CB917F888C}" destId="{F67E5D6E-AD2D-402B-BFCC-DDE6BE181F5C}" srcOrd="1" destOrd="0" presId="urn:microsoft.com/office/officeart/2016/7/layout/RepeatingBendingProcessNew"/>
    <dgm:cxn modelId="{7E066412-3FA9-4364-A4EB-9529DF4C3BC3}" type="presOf" srcId="{2420E484-F5D6-42B3-8C79-12BB9D52BBE0}" destId="{87792EBB-9769-414F-BE89-C9CFB2502857}" srcOrd="1" destOrd="0" presId="urn:microsoft.com/office/officeart/2016/7/layout/RepeatingBendingProcessNew"/>
    <dgm:cxn modelId="{276AB015-51E0-4796-B71A-4045F45C7A55}" type="presOf" srcId="{392A84C5-E396-42AA-9135-0E9F63EC1436}" destId="{65FF92E9-8DF5-4D00-A918-DCF72AFEC588}" srcOrd="0" destOrd="0" presId="urn:microsoft.com/office/officeart/2016/7/layout/RepeatingBendingProcessNew"/>
    <dgm:cxn modelId="{A29A371B-671F-4050-A873-158B5076A848}" type="presOf" srcId="{36B0E157-913A-4839-939F-E4BC7C72B1E7}" destId="{55D9C825-AC96-4B64-BBA3-27926A7A57CA}" srcOrd="1" destOrd="0" presId="urn:microsoft.com/office/officeart/2016/7/layout/RepeatingBendingProcessNew"/>
    <dgm:cxn modelId="{38B9C71F-003B-4892-8D78-BD490F2E4094}" srcId="{1DDD5E43-D6B8-4C31-B68B-8D987532DBB6}" destId="{1268037C-67CF-4316-A119-6742C97A07C9}" srcOrd="10" destOrd="0" parTransId="{99775B79-1672-42E8-B0C7-631044464FD6}" sibTransId="{9A8DA3C2-86B8-44EE-8FB7-BF150262F026}"/>
    <dgm:cxn modelId="{1E629C28-5973-4621-9399-411B2EF710D6}" type="presOf" srcId="{158EF1DD-4D19-49CF-966B-F9C586589479}" destId="{3B5D4321-99EA-4AC4-A0B6-5D6BB9020CDC}" srcOrd="1" destOrd="0" presId="urn:microsoft.com/office/officeart/2016/7/layout/RepeatingBendingProcessNew"/>
    <dgm:cxn modelId="{8B1A332C-C2D0-4227-8462-1B4E8D31624B}" type="presOf" srcId="{8FF16B62-C03A-4E80-8FA2-EA9ACA740B5D}" destId="{30E524A3-F685-4E57-B3CF-450413F234D6}" srcOrd="0" destOrd="0" presId="urn:microsoft.com/office/officeart/2016/7/layout/RepeatingBendingProcessNew"/>
    <dgm:cxn modelId="{906C362C-60B0-4D4A-9120-0A3B6CA7B732}" type="presOf" srcId="{3BE401C6-E4B6-4023-BF64-B5D2BD888B44}" destId="{A711C229-26B7-41D2-911A-A98CEAFA51A4}" srcOrd="0" destOrd="0" presId="urn:microsoft.com/office/officeart/2016/7/layout/RepeatingBendingProcessNew"/>
    <dgm:cxn modelId="{BF47DB2D-0A12-487A-BF7E-777ABF2EAA11}" srcId="{1DDD5E43-D6B8-4C31-B68B-8D987532DBB6}" destId="{204630D7-C2E0-45DC-8E45-CCC8856B249F}" srcOrd="4" destOrd="0" parTransId="{59C763E0-652C-49FC-929A-5FFC6BB5C0C4}" sibTransId="{158EF1DD-4D19-49CF-966B-F9C586589479}"/>
    <dgm:cxn modelId="{512C5C40-9F25-45E9-813C-187E059767B2}" type="presOf" srcId="{D29D84B5-E075-482B-9A05-B6C9923BBDBB}" destId="{498F04BA-7CA2-44DD-939C-3F59EC35CF76}" srcOrd="0" destOrd="0" presId="urn:microsoft.com/office/officeart/2016/7/layout/RepeatingBendingProcessNew"/>
    <dgm:cxn modelId="{4F8BE140-1FED-4EF0-A6B4-684158CADBDA}" type="presOf" srcId="{9A8DA3C2-86B8-44EE-8FB7-BF150262F026}" destId="{9D76FCED-2DAC-41C3-AF13-B07D7448D997}" srcOrd="0" destOrd="0" presId="urn:microsoft.com/office/officeart/2016/7/layout/RepeatingBendingProcessNew"/>
    <dgm:cxn modelId="{A8577D41-8A81-48D0-9962-779BDED7565B}" type="presOf" srcId="{36B0E157-913A-4839-939F-E4BC7C72B1E7}" destId="{60C9E636-3711-4AD6-855A-9C7FC8E59077}" srcOrd="0" destOrd="0" presId="urn:microsoft.com/office/officeart/2016/7/layout/RepeatingBendingProcessNew"/>
    <dgm:cxn modelId="{1C663942-4A62-4223-9103-A609BD2FF41B}" type="presOf" srcId="{3EC7B4C7-9602-4774-830D-CCE59BA286B1}" destId="{256E33AE-95CB-4421-B963-F2513E5852F9}" srcOrd="0" destOrd="0" presId="urn:microsoft.com/office/officeart/2016/7/layout/RepeatingBendingProcessNew"/>
    <dgm:cxn modelId="{BA74F243-72E1-419D-958C-C0940AD4731E}" type="presOf" srcId="{6E77BFAC-F731-43FC-B66B-DC1A50731814}" destId="{B0AB7142-93BD-4198-A2A8-F4348464F41F}" srcOrd="0" destOrd="0" presId="urn:microsoft.com/office/officeart/2016/7/layout/RepeatingBendingProcessNew"/>
    <dgm:cxn modelId="{2A80A466-E4AD-4CF7-A153-35B163481B08}" type="presOf" srcId="{DEE0EA75-364A-4EA4-8EFB-9DCBFA5D796B}" destId="{106ED966-2E06-4E6E-BDBF-F5B442E4E437}" srcOrd="0" destOrd="0" presId="urn:microsoft.com/office/officeart/2016/7/layout/RepeatingBendingProcessNew"/>
    <dgm:cxn modelId="{99AF684C-B7A8-4729-B134-41219E0A5777}" type="presOf" srcId="{158EF1DD-4D19-49CF-966B-F9C586589479}" destId="{DE29C8F0-8C45-4210-822F-0DA05606F987}" srcOrd="0" destOrd="0" presId="urn:microsoft.com/office/officeart/2016/7/layout/RepeatingBendingProcessNew"/>
    <dgm:cxn modelId="{AFD51A6D-2065-404F-87D2-316051F3BC58}" srcId="{1DDD5E43-D6B8-4C31-B68B-8D987532DBB6}" destId="{3EC7B4C7-9602-4774-830D-CCE59BA286B1}" srcOrd="8" destOrd="0" parTransId="{51EE9DB9-1E89-4985-BC1A-58470C38803F}" sibTransId="{D5FCF149-8D86-4FE8-8066-72832893AE1F}"/>
    <dgm:cxn modelId="{75746A6F-73DF-4BE9-9DA5-095EE901FA31}" type="presOf" srcId="{2420E484-F5D6-42B3-8C79-12BB9D52BBE0}" destId="{9F3826D6-01E9-42D9-A363-51F21A6C15B8}" srcOrd="0" destOrd="0" presId="urn:microsoft.com/office/officeart/2016/7/layout/RepeatingBendingProcessNew"/>
    <dgm:cxn modelId="{374AF46F-EE5C-4A69-887D-63954A01AD34}" type="presOf" srcId="{3E57992C-5801-4176-9D95-A5CB917F888C}" destId="{77F306EC-D4F9-4CD0-997F-69AC5116CDCB}" srcOrd="0" destOrd="0" presId="urn:microsoft.com/office/officeart/2016/7/layout/RepeatingBendingProcessNew"/>
    <dgm:cxn modelId="{BDACA054-493F-46BA-BCC8-5EC973799992}" type="presOf" srcId="{2D255A42-C9B4-4F65-9798-2A8BD42AD741}" destId="{9A962D05-96DE-4298-9579-F562D530CD1C}" srcOrd="0" destOrd="0" presId="urn:microsoft.com/office/officeart/2016/7/layout/RepeatingBendingProcessNew"/>
    <dgm:cxn modelId="{FE9EDC7A-EFAC-436C-AAF0-FAC8BCB701CA}" srcId="{1DDD5E43-D6B8-4C31-B68B-8D987532DBB6}" destId="{512283F8-6154-46BB-8D5B-8FEEA4307561}" srcOrd="9" destOrd="0" parTransId="{B563CE72-0B1B-4CA3-9102-FFCA0D87931A}" sibTransId="{811AF170-70E8-4D21-AA81-3CEB670D6615}"/>
    <dgm:cxn modelId="{1F82FB7B-D7B2-4A6E-9568-6188B4FDC6BE}" type="presOf" srcId="{C0EABDDE-978A-4586-AE53-4CA393DF3A89}" destId="{AB97E486-3D15-4992-9E47-43D42C29BBAD}" srcOrd="0" destOrd="0" presId="urn:microsoft.com/office/officeart/2016/7/layout/RepeatingBendingProcessNew"/>
    <dgm:cxn modelId="{D5B8BA7E-72E4-458B-9B9E-8DAE8F8E929F}" srcId="{1DDD5E43-D6B8-4C31-B68B-8D987532DBB6}" destId="{6E77BFAC-F731-43FC-B66B-DC1A50731814}" srcOrd="0" destOrd="0" parTransId="{AE040605-5EB3-47D9-B89B-5A42A56706BE}" sibTransId="{3BE401C6-E4B6-4023-BF64-B5D2BD888B44}"/>
    <dgm:cxn modelId="{B233C97E-B482-4362-90B3-C60792A919BA}" type="presOf" srcId="{9A8DA3C2-86B8-44EE-8FB7-BF150262F026}" destId="{AF12321C-0A5A-4AAC-872E-5F925919FFFB}" srcOrd="1" destOrd="0" presId="urn:microsoft.com/office/officeart/2016/7/layout/RepeatingBendingProcessNew"/>
    <dgm:cxn modelId="{3ACBF27F-3362-4985-A652-FC8C5652921E}" type="presOf" srcId="{811AF170-70E8-4D21-AA81-3CEB670D6615}" destId="{5D06B901-CCB8-4038-B7AD-38983B8B6E5C}" srcOrd="0" destOrd="0" presId="urn:microsoft.com/office/officeart/2016/7/layout/RepeatingBendingProcessNew"/>
    <dgm:cxn modelId="{EC2F7084-8C23-400D-8DA6-62443D5EB564}" type="presOf" srcId="{1DDD5E43-D6B8-4C31-B68B-8D987532DBB6}" destId="{05DD3417-B4E4-426F-A512-CDC013C179A4}" srcOrd="0" destOrd="0" presId="urn:microsoft.com/office/officeart/2016/7/layout/RepeatingBendingProcessNew"/>
    <dgm:cxn modelId="{62525888-2813-4951-9714-98BDCD3E5F64}" type="presOf" srcId="{3BE401C6-E4B6-4023-BF64-B5D2BD888B44}" destId="{E708A16C-51B8-493D-8E46-A7BA3CB27EF9}" srcOrd="1" destOrd="0" presId="urn:microsoft.com/office/officeart/2016/7/layout/RepeatingBendingProcessNew"/>
    <dgm:cxn modelId="{B303358C-570A-4218-AB1F-0F4B1DB44292}" srcId="{1DDD5E43-D6B8-4C31-B68B-8D987532DBB6}" destId="{807660BF-7E62-4F90-8F9B-7ADC8C43A456}" srcOrd="6" destOrd="0" parTransId="{AC9EEAE9-CC73-458B-8D86-B7A858D7E058}" sibTransId="{D29D84B5-E075-482B-9A05-B6C9923BBDBB}"/>
    <dgm:cxn modelId="{FB41BB95-57A2-4C7D-8826-EC323AC71D99}" srcId="{1DDD5E43-D6B8-4C31-B68B-8D987532DBB6}" destId="{A4125FC7-4D9B-4F01-A1CB-FB694CA7C550}" srcOrd="11" destOrd="0" parTransId="{F4530266-359A-4C78-8EDD-B259318725EC}" sibTransId="{8E11F895-2C26-4C92-B5AC-544C3C8AA091}"/>
    <dgm:cxn modelId="{C92B2998-1D43-4046-8EA8-6C7E49AB8FDE}" srcId="{1DDD5E43-D6B8-4C31-B68B-8D987532DBB6}" destId="{DEE0EA75-364A-4EA4-8EFB-9DCBFA5D796B}" srcOrd="2" destOrd="0" parTransId="{E5A27BC3-0BB9-41C1-A641-FA1AFF950F5A}" sibTransId="{B82E7675-70C9-4423-B301-DCA6E759F729}"/>
    <dgm:cxn modelId="{2B617B9C-DD85-46B7-A94C-76E9521DD56B}" type="presOf" srcId="{512283F8-6154-46BB-8D5B-8FEEA4307561}" destId="{E24C7A1E-94ED-418F-886E-A31573F543A5}" srcOrd="0" destOrd="0" presId="urn:microsoft.com/office/officeart/2016/7/layout/RepeatingBendingProcessNew"/>
    <dgm:cxn modelId="{DAFA6DA0-3EE5-4FE2-B404-4238265A27DC}" type="presOf" srcId="{D5FCF149-8D86-4FE8-8066-72832893AE1F}" destId="{CFBACC58-24C9-4BF7-B5FC-062F2694C990}" srcOrd="0" destOrd="0" presId="urn:microsoft.com/office/officeart/2016/7/layout/RepeatingBendingProcessNew"/>
    <dgm:cxn modelId="{AA0B2AAC-AF8E-4719-866B-5437ADD0100A}" type="presOf" srcId="{B82E7675-70C9-4423-B301-DCA6E759F729}" destId="{387BAE90-56B6-4FA7-AC13-B737341A2378}" srcOrd="1" destOrd="0" presId="urn:microsoft.com/office/officeart/2016/7/layout/RepeatingBendingProcessNew"/>
    <dgm:cxn modelId="{D6EAE6AE-E005-40D4-975B-1325B812F9A3}" type="presOf" srcId="{E385F88D-EA1E-44DC-940E-3718E03C92AA}" destId="{C9CA1293-E9F3-42FA-A225-B7C97F7B96CA}" srcOrd="0" destOrd="0" presId="urn:microsoft.com/office/officeart/2016/7/layout/RepeatingBendingProcessNew"/>
    <dgm:cxn modelId="{249316AF-DA89-41E6-9329-A88CE4950116}" srcId="{1DDD5E43-D6B8-4C31-B68B-8D987532DBB6}" destId="{392A84C5-E396-42AA-9135-0E9F63EC1436}" srcOrd="1" destOrd="0" parTransId="{BEA2C834-8FDB-4EE3-BF04-A945DF28B567}" sibTransId="{3E57992C-5801-4176-9D95-A5CB917F888C}"/>
    <dgm:cxn modelId="{A56E38B0-6ECA-4EE6-9DB5-2665F3989710}" type="presOf" srcId="{1268037C-67CF-4316-A119-6742C97A07C9}" destId="{510FCB5E-8F73-4D92-8EF7-B845F001645D}" srcOrd="0" destOrd="0" presId="urn:microsoft.com/office/officeart/2016/7/layout/RepeatingBendingProcessNew"/>
    <dgm:cxn modelId="{0C1F70B4-FFE9-4951-9BE5-C2A06286B994}" type="presOf" srcId="{811AF170-70E8-4D21-AA81-3CEB670D6615}" destId="{9627A42C-77F8-45DF-8A64-608F3F0B2CFF}" srcOrd="1" destOrd="0" presId="urn:microsoft.com/office/officeart/2016/7/layout/RepeatingBendingProcessNew"/>
    <dgm:cxn modelId="{49A12AC0-44DA-4B3C-8942-67348878211F}" srcId="{1DDD5E43-D6B8-4C31-B68B-8D987532DBB6}" destId="{2D255A42-C9B4-4F65-9798-2A8BD42AD741}" srcOrd="3" destOrd="0" parTransId="{7F51068F-4D62-482D-950E-F86184F75155}" sibTransId="{36B0E157-913A-4839-939F-E4BC7C72B1E7}"/>
    <dgm:cxn modelId="{72AAEBC4-C984-43A3-BAF4-2C2BB8B67D24}" srcId="{1DDD5E43-D6B8-4C31-B68B-8D987532DBB6}" destId="{E385F88D-EA1E-44DC-940E-3718E03C92AA}" srcOrd="5" destOrd="0" parTransId="{F6896758-AB6E-4823-9060-B1580194166B}" sibTransId="{C0EABDDE-978A-4586-AE53-4CA393DF3A89}"/>
    <dgm:cxn modelId="{952C82C9-0012-4274-95F3-EC053B5C0AE0}" type="presOf" srcId="{C0EABDDE-978A-4586-AE53-4CA393DF3A89}" destId="{A425AE13-B1EB-4A5F-AE8E-D4963C4A22EA}" srcOrd="1" destOrd="0" presId="urn:microsoft.com/office/officeart/2016/7/layout/RepeatingBendingProcessNew"/>
    <dgm:cxn modelId="{7F0FCECA-A9D7-4DCE-ADF2-F20C1BBF9F0E}" type="presOf" srcId="{807660BF-7E62-4F90-8F9B-7ADC8C43A456}" destId="{22E0B836-7CE6-4975-9ACE-495217954A1C}" srcOrd="0" destOrd="0" presId="urn:microsoft.com/office/officeart/2016/7/layout/RepeatingBendingProcessNew"/>
    <dgm:cxn modelId="{54AC4BD3-27EB-47CA-9318-58A054AAB7C0}" type="presOf" srcId="{A4125FC7-4D9B-4F01-A1CB-FB694CA7C550}" destId="{5540CF86-51AB-4565-895C-CD22ACE54738}" srcOrd="0" destOrd="0" presId="urn:microsoft.com/office/officeart/2016/7/layout/RepeatingBendingProcessNew"/>
    <dgm:cxn modelId="{0ED223DB-A4BA-4F81-8715-EF1EF74C511E}" type="presOf" srcId="{204630D7-C2E0-45DC-8E45-CCC8856B249F}" destId="{BB9D7F98-4345-4226-AC69-3F9B55E6DBAB}" srcOrd="0" destOrd="0" presId="urn:microsoft.com/office/officeart/2016/7/layout/RepeatingBendingProcessNew"/>
    <dgm:cxn modelId="{315C7BEA-7612-4837-91C0-7E1FB3E3D3C4}" srcId="{1DDD5E43-D6B8-4C31-B68B-8D987532DBB6}" destId="{8FF16B62-C03A-4E80-8FA2-EA9ACA740B5D}" srcOrd="7" destOrd="0" parTransId="{D492C232-7FBD-4700-A709-8A549BA43448}" sibTransId="{2420E484-F5D6-42B3-8C79-12BB9D52BBE0}"/>
    <dgm:cxn modelId="{02FE33EF-61ED-4271-83EB-79538E8CD68A}" type="presOf" srcId="{D29D84B5-E075-482B-9A05-B6C9923BBDBB}" destId="{299FE571-79E2-4615-A72E-F3E3AFB5DA59}" srcOrd="1" destOrd="0" presId="urn:microsoft.com/office/officeart/2016/7/layout/RepeatingBendingProcessNew"/>
    <dgm:cxn modelId="{1BD152F5-E494-4CEE-B731-B7CEF5731FA4}" type="presOf" srcId="{B82E7675-70C9-4423-B301-DCA6E759F729}" destId="{725690EC-41D1-479D-8ED8-D9446FE2EB0E}" srcOrd="0" destOrd="0" presId="urn:microsoft.com/office/officeart/2016/7/layout/RepeatingBendingProcessNew"/>
    <dgm:cxn modelId="{F5B280FD-64CC-4B2D-A8F1-88BF56F59CB1}" type="presOf" srcId="{D5FCF149-8D86-4FE8-8066-72832893AE1F}" destId="{A7186D48-AFE2-4F14-8C22-181902EE0C04}" srcOrd="1" destOrd="0" presId="urn:microsoft.com/office/officeart/2016/7/layout/RepeatingBendingProcessNew"/>
    <dgm:cxn modelId="{534607F8-2790-4B73-8C7B-8FBF70E27A6B}" type="presParOf" srcId="{05DD3417-B4E4-426F-A512-CDC013C179A4}" destId="{B0AB7142-93BD-4198-A2A8-F4348464F41F}" srcOrd="0" destOrd="0" presId="urn:microsoft.com/office/officeart/2016/7/layout/RepeatingBendingProcessNew"/>
    <dgm:cxn modelId="{C4511CD8-4B17-4299-8D28-495324D3D1B4}" type="presParOf" srcId="{05DD3417-B4E4-426F-A512-CDC013C179A4}" destId="{A711C229-26B7-41D2-911A-A98CEAFA51A4}" srcOrd="1" destOrd="0" presId="urn:microsoft.com/office/officeart/2016/7/layout/RepeatingBendingProcessNew"/>
    <dgm:cxn modelId="{5631F0B0-195B-4A59-ABF0-D25FDDF5266A}" type="presParOf" srcId="{A711C229-26B7-41D2-911A-A98CEAFA51A4}" destId="{E708A16C-51B8-493D-8E46-A7BA3CB27EF9}" srcOrd="0" destOrd="0" presId="urn:microsoft.com/office/officeart/2016/7/layout/RepeatingBendingProcessNew"/>
    <dgm:cxn modelId="{60F33765-58B9-451F-9921-E88020DDF82D}" type="presParOf" srcId="{05DD3417-B4E4-426F-A512-CDC013C179A4}" destId="{65FF92E9-8DF5-4D00-A918-DCF72AFEC588}" srcOrd="2" destOrd="0" presId="urn:microsoft.com/office/officeart/2016/7/layout/RepeatingBendingProcessNew"/>
    <dgm:cxn modelId="{7AC3EC00-A84A-4526-AF09-4BEA0B68151B}" type="presParOf" srcId="{05DD3417-B4E4-426F-A512-CDC013C179A4}" destId="{77F306EC-D4F9-4CD0-997F-69AC5116CDCB}" srcOrd="3" destOrd="0" presId="urn:microsoft.com/office/officeart/2016/7/layout/RepeatingBendingProcessNew"/>
    <dgm:cxn modelId="{575907E5-655E-4AFE-8E6C-AA3A2F150AF3}" type="presParOf" srcId="{77F306EC-D4F9-4CD0-997F-69AC5116CDCB}" destId="{F67E5D6E-AD2D-402B-BFCC-DDE6BE181F5C}" srcOrd="0" destOrd="0" presId="urn:microsoft.com/office/officeart/2016/7/layout/RepeatingBendingProcessNew"/>
    <dgm:cxn modelId="{87ED7AB5-B0B0-499D-B31D-5FEB7EDC1446}" type="presParOf" srcId="{05DD3417-B4E4-426F-A512-CDC013C179A4}" destId="{106ED966-2E06-4E6E-BDBF-F5B442E4E437}" srcOrd="4" destOrd="0" presId="urn:microsoft.com/office/officeart/2016/7/layout/RepeatingBendingProcessNew"/>
    <dgm:cxn modelId="{944A8C7F-3527-4ACB-80E5-6091CAE21C96}" type="presParOf" srcId="{05DD3417-B4E4-426F-A512-CDC013C179A4}" destId="{725690EC-41D1-479D-8ED8-D9446FE2EB0E}" srcOrd="5" destOrd="0" presId="urn:microsoft.com/office/officeart/2016/7/layout/RepeatingBendingProcessNew"/>
    <dgm:cxn modelId="{575F34D0-0182-4790-B942-02238C4748DC}" type="presParOf" srcId="{725690EC-41D1-479D-8ED8-D9446FE2EB0E}" destId="{387BAE90-56B6-4FA7-AC13-B737341A2378}" srcOrd="0" destOrd="0" presId="urn:microsoft.com/office/officeart/2016/7/layout/RepeatingBendingProcessNew"/>
    <dgm:cxn modelId="{8200107E-0243-4091-9F31-49F6664F718A}" type="presParOf" srcId="{05DD3417-B4E4-426F-A512-CDC013C179A4}" destId="{9A962D05-96DE-4298-9579-F562D530CD1C}" srcOrd="6" destOrd="0" presId="urn:microsoft.com/office/officeart/2016/7/layout/RepeatingBendingProcessNew"/>
    <dgm:cxn modelId="{A2BF6E06-C564-41D5-B0BB-E8022922BD4D}" type="presParOf" srcId="{05DD3417-B4E4-426F-A512-CDC013C179A4}" destId="{60C9E636-3711-4AD6-855A-9C7FC8E59077}" srcOrd="7" destOrd="0" presId="urn:microsoft.com/office/officeart/2016/7/layout/RepeatingBendingProcessNew"/>
    <dgm:cxn modelId="{C9C250A8-3872-47C9-855A-70A8EF222298}" type="presParOf" srcId="{60C9E636-3711-4AD6-855A-9C7FC8E59077}" destId="{55D9C825-AC96-4B64-BBA3-27926A7A57CA}" srcOrd="0" destOrd="0" presId="urn:microsoft.com/office/officeart/2016/7/layout/RepeatingBendingProcessNew"/>
    <dgm:cxn modelId="{A1910868-182E-49DA-98E0-391DED87F682}" type="presParOf" srcId="{05DD3417-B4E4-426F-A512-CDC013C179A4}" destId="{BB9D7F98-4345-4226-AC69-3F9B55E6DBAB}" srcOrd="8" destOrd="0" presId="urn:microsoft.com/office/officeart/2016/7/layout/RepeatingBendingProcessNew"/>
    <dgm:cxn modelId="{8B477596-D998-4C51-AACD-EBA89B2B58E4}" type="presParOf" srcId="{05DD3417-B4E4-426F-A512-CDC013C179A4}" destId="{DE29C8F0-8C45-4210-822F-0DA05606F987}" srcOrd="9" destOrd="0" presId="urn:microsoft.com/office/officeart/2016/7/layout/RepeatingBendingProcessNew"/>
    <dgm:cxn modelId="{BE117A86-B9BF-42EA-B98B-07AB5F1831B5}" type="presParOf" srcId="{DE29C8F0-8C45-4210-822F-0DA05606F987}" destId="{3B5D4321-99EA-4AC4-A0B6-5D6BB9020CDC}" srcOrd="0" destOrd="0" presId="urn:microsoft.com/office/officeart/2016/7/layout/RepeatingBendingProcessNew"/>
    <dgm:cxn modelId="{943B9643-5E0A-4B81-B105-866BD29BE649}" type="presParOf" srcId="{05DD3417-B4E4-426F-A512-CDC013C179A4}" destId="{C9CA1293-E9F3-42FA-A225-B7C97F7B96CA}" srcOrd="10" destOrd="0" presId="urn:microsoft.com/office/officeart/2016/7/layout/RepeatingBendingProcessNew"/>
    <dgm:cxn modelId="{11737B58-301E-4B51-8869-C8778479FDDE}" type="presParOf" srcId="{05DD3417-B4E4-426F-A512-CDC013C179A4}" destId="{AB97E486-3D15-4992-9E47-43D42C29BBAD}" srcOrd="11" destOrd="0" presId="urn:microsoft.com/office/officeart/2016/7/layout/RepeatingBendingProcessNew"/>
    <dgm:cxn modelId="{58A31D72-5D12-412D-86D9-7B1898317580}" type="presParOf" srcId="{AB97E486-3D15-4992-9E47-43D42C29BBAD}" destId="{A425AE13-B1EB-4A5F-AE8E-D4963C4A22EA}" srcOrd="0" destOrd="0" presId="urn:microsoft.com/office/officeart/2016/7/layout/RepeatingBendingProcessNew"/>
    <dgm:cxn modelId="{AD08BE5E-6303-4652-8028-27DF03BD54D8}" type="presParOf" srcId="{05DD3417-B4E4-426F-A512-CDC013C179A4}" destId="{22E0B836-7CE6-4975-9ACE-495217954A1C}" srcOrd="12" destOrd="0" presId="urn:microsoft.com/office/officeart/2016/7/layout/RepeatingBendingProcessNew"/>
    <dgm:cxn modelId="{BA27B8A3-0796-40D9-9B96-92462063C6AA}" type="presParOf" srcId="{05DD3417-B4E4-426F-A512-CDC013C179A4}" destId="{498F04BA-7CA2-44DD-939C-3F59EC35CF76}" srcOrd="13" destOrd="0" presId="urn:microsoft.com/office/officeart/2016/7/layout/RepeatingBendingProcessNew"/>
    <dgm:cxn modelId="{CFA016FB-E452-49B2-AA52-60683847FA5D}" type="presParOf" srcId="{498F04BA-7CA2-44DD-939C-3F59EC35CF76}" destId="{299FE571-79E2-4615-A72E-F3E3AFB5DA59}" srcOrd="0" destOrd="0" presId="urn:microsoft.com/office/officeart/2016/7/layout/RepeatingBendingProcessNew"/>
    <dgm:cxn modelId="{3CF6B07D-F05A-4513-9346-61FCFB14B206}" type="presParOf" srcId="{05DD3417-B4E4-426F-A512-CDC013C179A4}" destId="{30E524A3-F685-4E57-B3CF-450413F234D6}" srcOrd="14" destOrd="0" presId="urn:microsoft.com/office/officeart/2016/7/layout/RepeatingBendingProcessNew"/>
    <dgm:cxn modelId="{A09A9C55-1A70-42EA-979B-89F7821D064B}" type="presParOf" srcId="{05DD3417-B4E4-426F-A512-CDC013C179A4}" destId="{9F3826D6-01E9-42D9-A363-51F21A6C15B8}" srcOrd="15" destOrd="0" presId="urn:microsoft.com/office/officeart/2016/7/layout/RepeatingBendingProcessNew"/>
    <dgm:cxn modelId="{67B5B9EE-6E16-4661-8CEA-9A963C058C99}" type="presParOf" srcId="{9F3826D6-01E9-42D9-A363-51F21A6C15B8}" destId="{87792EBB-9769-414F-BE89-C9CFB2502857}" srcOrd="0" destOrd="0" presId="urn:microsoft.com/office/officeart/2016/7/layout/RepeatingBendingProcessNew"/>
    <dgm:cxn modelId="{5A3A763D-C60D-425C-A2C2-370AD50D4BB8}" type="presParOf" srcId="{05DD3417-B4E4-426F-A512-CDC013C179A4}" destId="{256E33AE-95CB-4421-B963-F2513E5852F9}" srcOrd="16" destOrd="0" presId="urn:microsoft.com/office/officeart/2016/7/layout/RepeatingBendingProcessNew"/>
    <dgm:cxn modelId="{B5682DEB-2A5B-4917-987D-9A96CD9CA62D}" type="presParOf" srcId="{05DD3417-B4E4-426F-A512-CDC013C179A4}" destId="{CFBACC58-24C9-4BF7-B5FC-062F2694C990}" srcOrd="17" destOrd="0" presId="urn:microsoft.com/office/officeart/2016/7/layout/RepeatingBendingProcessNew"/>
    <dgm:cxn modelId="{84FDAA07-51A3-43A0-957B-C70A01B448B9}" type="presParOf" srcId="{CFBACC58-24C9-4BF7-B5FC-062F2694C990}" destId="{A7186D48-AFE2-4F14-8C22-181902EE0C04}" srcOrd="0" destOrd="0" presId="urn:microsoft.com/office/officeart/2016/7/layout/RepeatingBendingProcessNew"/>
    <dgm:cxn modelId="{40448FB5-7479-4868-B54F-23DA9E4F8A80}" type="presParOf" srcId="{05DD3417-B4E4-426F-A512-CDC013C179A4}" destId="{E24C7A1E-94ED-418F-886E-A31573F543A5}" srcOrd="18" destOrd="0" presId="urn:microsoft.com/office/officeart/2016/7/layout/RepeatingBendingProcessNew"/>
    <dgm:cxn modelId="{D85C9722-74C7-49CD-B927-91DC25C119C7}" type="presParOf" srcId="{05DD3417-B4E4-426F-A512-CDC013C179A4}" destId="{5D06B901-CCB8-4038-B7AD-38983B8B6E5C}" srcOrd="19" destOrd="0" presId="urn:microsoft.com/office/officeart/2016/7/layout/RepeatingBendingProcessNew"/>
    <dgm:cxn modelId="{A5DC34FA-A483-42DD-9CCD-E0E0CB8B7381}" type="presParOf" srcId="{5D06B901-CCB8-4038-B7AD-38983B8B6E5C}" destId="{9627A42C-77F8-45DF-8A64-608F3F0B2CFF}" srcOrd="0" destOrd="0" presId="urn:microsoft.com/office/officeart/2016/7/layout/RepeatingBendingProcessNew"/>
    <dgm:cxn modelId="{DDE0918A-D24C-4ADB-9FF2-41F6BC8BCDAE}" type="presParOf" srcId="{05DD3417-B4E4-426F-A512-CDC013C179A4}" destId="{510FCB5E-8F73-4D92-8EF7-B845F001645D}" srcOrd="20" destOrd="0" presId="urn:microsoft.com/office/officeart/2016/7/layout/RepeatingBendingProcessNew"/>
    <dgm:cxn modelId="{6923DE6F-D9E4-4F01-81F7-CE4240F3D5EC}" type="presParOf" srcId="{05DD3417-B4E4-426F-A512-CDC013C179A4}" destId="{9D76FCED-2DAC-41C3-AF13-B07D7448D997}" srcOrd="21" destOrd="0" presId="urn:microsoft.com/office/officeart/2016/7/layout/RepeatingBendingProcessNew"/>
    <dgm:cxn modelId="{D92A729F-DDA8-4593-8655-E861BFF4C6E9}" type="presParOf" srcId="{9D76FCED-2DAC-41C3-AF13-B07D7448D997}" destId="{AF12321C-0A5A-4AAC-872E-5F925919FFFB}" srcOrd="0" destOrd="0" presId="urn:microsoft.com/office/officeart/2016/7/layout/RepeatingBendingProcessNew"/>
    <dgm:cxn modelId="{BFA7234B-4A52-4AF5-A788-50D385C642CE}" type="presParOf" srcId="{05DD3417-B4E4-426F-A512-CDC013C179A4}" destId="{5540CF86-51AB-4565-895C-CD22ACE54738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1C229-26B7-41D2-911A-A98CEAFA51A4}">
      <dsp:nvSpPr>
        <dsp:cNvPr id="0" name=""/>
        <dsp:cNvSpPr/>
      </dsp:nvSpPr>
      <dsp:spPr>
        <a:xfrm>
          <a:off x="2691252" y="478602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710" y="522323"/>
        <a:ext cx="19974" cy="3998"/>
      </dsp:txXfrm>
    </dsp:sp>
    <dsp:sp modelId="{B0AB7142-93BD-4198-A2A8-F4348464F41F}">
      <dsp:nvSpPr>
        <dsp:cNvPr id="0" name=""/>
        <dsp:cNvSpPr/>
      </dsp:nvSpPr>
      <dsp:spPr>
        <a:xfrm>
          <a:off x="956140" y="3249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✓ </a:t>
          </a:r>
          <a:r>
            <a:rPr lang="en-US" sz="1200" kern="1200" dirty="0" err="1"/>
            <a:t>Konsep</a:t>
          </a:r>
          <a:r>
            <a:rPr lang="en-US" sz="1200" kern="1200" dirty="0"/>
            <a:t> Dasar </a:t>
          </a:r>
          <a:r>
            <a:rPr lang="en-US" sz="1200" kern="1200" dirty="0" err="1"/>
            <a:t>Teknologi</a:t>
          </a:r>
          <a:r>
            <a:rPr lang="en-US" sz="1200" kern="1200" dirty="0"/>
            <a:t> </a:t>
          </a:r>
          <a:r>
            <a:rPr lang="en-US" sz="1200" kern="1200" dirty="0" err="1"/>
            <a:t>Informasi</a:t>
          </a:r>
          <a:endParaRPr lang="en-US" sz="1200" kern="1200" dirty="0"/>
        </a:p>
      </dsp:txBody>
      <dsp:txXfrm>
        <a:off x="956140" y="3249"/>
        <a:ext cx="1736912" cy="1042147"/>
      </dsp:txXfrm>
    </dsp:sp>
    <dsp:sp modelId="{77F306EC-D4F9-4CD0-997F-69AC5116CDCB}">
      <dsp:nvSpPr>
        <dsp:cNvPr id="0" name=""/>
        <dsp:cNvSpPr/>
      </dsp:nvSpPr>
      <dsp:spPr>
        <a:xfrm>
          <a:off x="4827655" y="478602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112" y="522323"/>
        <a:ext cx="19974" cy="3998"/>
      </dsp:txXfrm>
    </dsp:sp>
    <dsp:sp modelId="{65FF92E9-8DF5-4D00-A918-DCF72AFEC588}">
      <dsp:nvSpPr>
        <dsp:cNvPr id="0" name=""/>
        <dsp:cNvSpPr/>
      </dsp:nvSpPr>
      <dsp:spPr>
        <a:xfrm>
          <a:off x="3092542" y="3249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Etika dan Moral dalam Penerapan Teknologi Informasi </a:t>
          </a:r>
        </a:p>
      </dsp:txBody>
      <dsp:txXfrm>
        <a:off x="3092542" y="3249"/>
        <a:ext cx="1736912" cy="1042147"/>
      </dsp:txXfrm>
    </dsp:sp>
    <dsp:sp modelId="{725690EC-41D1-479D-8ED8-D9446FE2EB0E}">
      <dsp:nvSpPr>
        <dsp:cNvPr id="0" name=""/>
        <dsp:cNvSpPr/>
      </dsp:nvSpPr>
      <dsp:spPr>
        <a:xfrm>
          <a:off x="6964057" y="478602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514" y="522323"/>
        <a:ext cx="19974" cy="3998"/>
      </dsp:txXfrm>
    </dsp:sp>
    <dsp:sp modelId="{106ED966-2E06-4E6E-BDBF-F5B442E4E437}">
      <dsp:nvSpPr>
        <dsp:cNvPr id="0" name=""/>
        <dsp:cNvSpPr/>
      </dsp:nvSpPr>
      <dsp:spPr>
        <a:xfrm>
          <a:off x="5228944" y="3249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Konsep Dasar Sistem Komputer </a:t>
          </a:r>
        </a:p>
      </dsp:txBody>
      <dsp:txXfrm>
        <a:off x="5228944" y="3249"/>
        <a:ext cx="1736912" cy="1042147"/>
      </dsp:txXfrm>
    </dsp:sp>
    <dsp:sp modelId="{60C9E636-3711-4AD6-855A-9C7FC8E59077}">
      <dsp:nvSpPr>
        <dsp:cNvPr id="0" name=""/>
        <dsp:cNvSpPr/>
      </dsp:nvSpPr>
      <dsp:spPr>
        <a:xfrm>
          <a:off x="1824596" y="1043596"/>
          <a:ext cx="6409206" cy="368889"/>
        </a:xfrm>
        <a:custGeom>
          <a:avLst/>
          <a:gdLst/>
          <a:ahLst/>
          <a:cxnLst/>
          <a:rect l="0" t="0" r="0" b="0"/>
          <a:pathLst>
            <a:path>
              <a:moveTo>
                <a:pt x="6409206" y="0"/>
              </a:moveTo>
              <a:lnTo>
                <a:pt x="6409206" y="201544"/>
              </a:lnTo>
              <a:lnTo>
                <a:pt x="0" y="201544"/>
              </a:lnTo>
              <a:lnTo>
                <a:pt x="0" y="36888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8658" y="1226041"/>
        <a:ext cx="321082" cy="3998"/>
      </dsp:txXfrm>
    </dsp:sp>
    <dsp:sp modelId="{9A962D05-96DE-4298-9579-F562D530CD1C}">
      <dsp:nvSpPr>
        <dsp:cNvPr id="0" name=""/>
        <dsp:cNvSpPr/>
      </dsp:nvSpPr>
      <dsp:spPr>
        <a:xfrm>
          <a:off x="7365347" y="3249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Komponen-komponen Teknologi Informasi </a:t>
          </a:r>
        </a:p>
      </dsp:txBody>
      <dsp:txXfrm>
        <a:off x="7365347" y="3249"/>
        <a:ext cx="1736912" cy="1042147"/>
      </dsp:txXfrm>
    </dsp:sp>
    <dsp:sp modelId="{DE29C8F0-8C45-4210-822F-0DA05606F987}">
      <dsp:nvSpPr>
        <dsp:cNvPr id="0" name=""/>
        <dsp:cNvSpPr/>
      </dsp:nvSpPr>
      <dsp:spPr>
        <a:xfrm>
          <a:off x="2691252" y="1920240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710" y="1963960"/>
        <a:ext cx="19974" cy="3998"/>
      </dsp:txXfrm>
    </dsp:sp>
    <dsp:sp modelId="{BB9D7F98-4345-4226-AC69-3F9B55E6DBAB}">
      <dsp:nvSpPr>
        <dsp:cNvPr id="0" name=""/>
        <dsp:cNvSpPr/>
      </dsp:nvSpPr>
      <dsp:spPr>
        <a:xfrm>
          <a:off x="956140" y="1444886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Konsep, Tugas dan Jenis-jenis Sistem Operasi</a:t>
          </a:r>
        </a:p>
      </dsp:txBody>
      <dsp:txXfrm>
        <a:off x="956140" y="1444886"/>
        <a:ext cx="1736912" cy="1042147"/>
      </dsp:txXfrm>
    </dsp:sp>
    <dsp:sp modelId="{AB97E486-3D15-4992-9E47-43D42C29BBAD}">
      <dsp:nvSpPr>
        <dsp:cNvPr id="0" name=""/>
        <dsp:cNvSpPr/>
      </dsp:nvSpPr>
      <dsp:spPr>
        <a:xfrm>
          <a:off x="4827655" y="1920240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112" y="1963960"/>
        <a:ext cx="19974" cy="3998"/>
      </dsp:txXfrm>
    </dsp:sp>
    <dsp:sp modelId="{C9CA1293-E9F3-42FA-A225-B7C97F7B96CA}">
      <dsp:nvSpPr>
        <dsp:cNvPr id="0" name=""/>
        <dsp:cNvSpPr/>
      </dsp:nvSpPr>
      <dsp:spPr>
        <a:xfrm>
          <a:off x="3092542" y="1444886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Implementasikan Konsep Komunikasi Data dan Jaringan Komputer </a:t>
          </a:r>
        </a:p>
      </dsp:txBody>
      <dsp:txXfrm>
        <a:off x="3092542" y="1444886"/>
        <a:ext cx="1736912" cy="1042147"/>
      </dsp:txXfrm>
    </dsp:sp>
    <dsp:sp modelId="{498F04BA-7CA2-44DD-939C-3F59EC35CF76}">
      <dsp:nvSpPr>
        <dsp:cNvPr id="0" name=""/>
        <dsp:cNvSpPr/>
      </dsp:nvSpPr>
      <dsp:spPr>
        <a:xfrm>
          <a:off x="6964057" y="1920240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514" y="1963960"/>
        <a:ext cx="19974" cy="3998"/>
      </dsp:txXfrm>
    </dsp:sp>
    <dsp:sp modelId="{22E0B836-7CE6-4975-9ACE-495217954A1C}">
      <dsp:nvSpPr>
        <dsp:cNvPr id="0" name=""/>
        <dsp:cNvSpPr/>
      </dsp:nvSpPr>
      <dsp:spPr>
        <a:xfrm>
          <a:off x="5228944" y="1444886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Menganalisa tentang Konsep Multimedia, Virtual Reality (VR) dan Augmented Reality (AR)</a:t>
          </a:r>
        </a:p>
      </dsp:txBody>
      <dsp:txXfrm>
        <a:off x="5228944" y="1444886"/>
        <a:ext cx="1736912" cy="1042147"/>
      </dsp:txXfrm>
    </dsp:sp>
    <dsp:sp modelId="{9F3826D6-01E9-42D9-A363-51F21A6C15B8}">
      <dsp:nvSpPr>
        <dsp:cNvPr id="0" name=""/>
        <dsp:cNvSpPr/>
      </dsp:nvSpPr>
      <dsp:spPr>
        <a:xfrm>
          <a:off x="1824596" y="2485233"/>
          <a:ext cx="6409206" cy="368889"/>
        </a:xfrm>
        <a:custGeom>
          <a:avLst/>
          <a:gdLst/>
          <a:ahLst/>
          <a:cxnLst/>
          <a:rect l="0" t="0" r="0" b="0"/>
          <a:pathLst>
            <a:path>
              <a:moveTo>
                <a:pt x="6409206" y="0"/>
              </a:moveTo>
              <a:lnTo>
                <a:pt x="6409206" y="201544"/>
              </a:lnTo>
              <a:lnTo>
                <a:pt x="0" y="201544"/>
              </a:lnTo>
              <a:lnTo>
                <a:pt x="0" y="36888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8658" y="2667679"/>
        <a:ext cx="321082" cy="3998"/>
      </dsp:txXfrm>
    </dsp:sp>
    <dsp:sp modelId="{30E524A3-F685-4E57-B3CF-450413F234D6}">
      <dsp:nvSpPr>
        <dsp:cNvPr id="0" name=""/>
        <dsp:cNvSpPr/>
      </dsp:nvSpPr>
      <dsp:spPr>
        <a:xfrm>
          <a:off x="7365347" y="1444886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Menganalisa Konsep Artificial Intelligence (AI) </a:t>
          </a:r>
        </a:p>
      </dsp:txBody>
      <dsp:txXfrm>
        <a:off x="7365347" y="1444886"/>
        <a:ext cx="1736912" cy="1042147"/>
      </dsp:txXfrm>
    </dsp:sp>
    <dsp:sp modelId="{CFBACC58-24C9-4BF7-B5FC-062F2694C990}">
      <dsp:nvSpPr>
        <dsp:cNvPr id="0" name=""/>
        <dsp:cNvSpPr/>
      </dsp:nvSpPr>
      <dsp:spPr>
        <a:xfrm>
          <a:off x="2691252" y="3361877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710" y="3405597"/>
        <a:ext cx="19974" cy="3998"/>
      </dsp:txXfrm>
    </dsp:sp>
    <dsp:sp modelId="{256E33AE-95CB-4421-B963-F2513E5852F9}">
      <dsp:nvSpPr>
        <dsp:cNvPr id="0" name=""/>
        <dsp:cNvSpPr/>
      </dsp:nvSpPr>
      <dsp:spPr>
        <a:xfrm>
          <a:off x="956140" y="2886523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Membuat Tabel, Formula dan Grafik dengan Program Pengolah Angka (Ms. Excel) </a:t>
          </a:r>
        </a:p>
      </dsp:txBody>
      <dsp:txXfrm>
        <a:off x="956140" y="2886523"/>
        <a:ext cx="1736912" cy="1042147"/>
      </dsp:txXfrm>
    </dsp:sp>
    <dsp:sp modelId="{5D06B901-CCB8-4038-B7AD-38983B8B6E5C}">
      <dsp:nvSpPr>
        <dsp:cNvPr id="0" name=""/>
        <dsp:cNvSpPr/>
      </dsp:nvSpPr>
      <dsp:spPr>
        <a:xfrm>
          <a:off x="4827655" y="3361877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112" y="3405597"/>
        <a:ext cx="19974" cy="3998"/>
      </dsp:txXfrm>
    </dsp:sp>
    <dsp:sp modelId="{E24C7A1E-94ED-418F-886E-A31573F543A5}">
      <dsp:nvSpPr>
        <dsp:cNvPr id="0" name=""/>
        <dsp:cNvSpPr/>
      </dsp:nvSpPr>
      <dsp:spPr>
        <a:xfrm>
          <a:off x="3092542" y="2886523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Membuat Dokumen dengan Program Pengolah Kata (Ms. Word) </a:t>
          </a:r>
        </a:p>
      </dsp:txBody>
      <dsp:txXfrm>
        <a:off x="3092542" y="2886523"/>
        <a:ext cx="1736912" cy="1042147"/>
      </dsp:txXfrm>
    </dsp:sp>
    <dsp:sp modelId="{9D76FCED-2DAC-41C3-AF13-B07D7448D997}">
      <dsp:nvSpPr>
        <dsp:cNvPr id="0" name=""/>
        <dsp:cNvSpPr/>
      </dsp:nvSpPr>
      <dsp:spPr>
        <a:xfrm>
          <a:off x="6964057" y="3361877"/>
          <a:ext cx="36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8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514" y="3405597"/>
        <a:ext cx="19974" cy="3998"/>
      </dsp:txXfrm>
    </dsp:sp>
    <dsp:sp modelId="{510FCB5E-8F73-4D92-8EF7-B845F001645D}">
      <dsp:nvSpPr>
        <dsp:cNvPr id="0" name=""/>
        <dsp:cNvSpPr/>
      </dsp:nvSpPr>
      <dsp:spPr>
        <a:xfrm>
          <a:off x="5228944" y="2886523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Membuat Dokumen dengan Program Pengolah Kata (Ms. Word) </a:t>
          </a:r>
        </a:p>
      </dsp:txBody>
      <dsp:txXfrm>
        <a:off x="5228944" y="2886523"/>
        <a:ext cx="1736912" cy="1042147"/>
      </dsp:txXfrm>
    </dsp:sp>
    <dsp:sp modelId="{5540CF86-51AB-4565-895C-CD22ACE54738}">
      <dsp:nvSpPr>
        <dsp:cNvPr id="0" name=""/>
        <dsp:cNvSpPr/>
      </dsp:nvSpPr>
      <dsp:spPr>
        <a:xfrm>
          <a:off x="7365347" y="2886523"/>
          <a:ext cx="1736912" cy="1042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10" tIns="89338" rIns="85110" bIns="893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✓ Mendesain Presentasi dengan Aplikasi Presentasi (Ms. PowerPoint)</a:t>
          </a:r>
        </a:p>
      </dsp:txBody>
      <dsp:txXfrm>
        <a:off x="7365347" y="2886523"/>
        <a:ext cx="1736912" cy="104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18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2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61094B-F27A-49EB-A7DD-283993C8AD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C542AF-3645-4669-B70E-89BC5B67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934719-2D81-443B-8FB8-9CA4FFF2E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52202-1F22-0FD9-3C9D-E2C537F0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369" y="1106424"/>
            <a:ext cx="6699963" cy="4633289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>
                <a:latin typeface="Algerian" panose="04020705040A02060702" pitchFamily="82" charset="0"/>
              </a:rPr>
              <a:t>Pengantar</a:t>
            </a:r>
            <a:r>
              <a:rPr lang="en-US" sz="4400" dirty="0">
                <a:latin typeface="Algerian" panose="04020705040A02060702" pitchFamily="82" charset="0"/>
              </a:rPr>
              <a:t> </a:t>
            </a:r>
            <a:r>
              <a:rPr lang="en-US" sz="4400" dirty="0" err="1">
                <a:latin typeface="Algerian" panose="04020705040A02060702" pitchFamily="82" charset="0"/>
              </a:rPr>
              <a:t>Teknologi</a:t>
            </a:r>
            <a:r>
              <a:rPr lang="en-US" sz="4400" dirty="0">
                <a:latin typeface="Algerian" panose="04020705040A02060702" pitchFamily="82" charset="0"/>
              </a:rPr>
              <a:t> </a:t>
            </a:r>
            <a:r>
              <a:rPr lang="en-US" sz="4400" dirty="0" err="1">
                <a:latin typeface="Algerian" panose="04020705040A02060702" pitchFamily="82" charset="0"/>
              </a:rPr>
              <a:t>Informasi</a:t>
            </a:r>
            <a:br>
              <a:rPr lang="en-US" sz="4400" dirty="0">
                <a:latin typeface="Algerian" panose="04020705040A02060702" pitchFamily="82" charset="0"/>
              </a:rPr>
            </a:br>
            <a:r>
              <a:rPr lang="en-US" sz="2000" dirty="0">
                <a:latin typeface="Baguet Script" panose="00000500000000000000" pitchFamily="2" charset="0"/>
              </a:rPr>
              <a:t>Introduction</a:t>
            </a:r>
            <a:br>
              <a:rPr lang="en-US" sz="2000" dirty="0">
                <a:latin typeface="Baguet Script" panose="00000500000000000000" pitchFamily="2" charset="0"/>
              </a:rPr>
            </a:br>
            <a:endParaRPr lang="en-US" sz="2000" dirty="0">
              <a:solidFill>
                <a:schemeClr val="tx1"/>
              </a:solidFill>
              <a:latin typeface="Baguet Script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CC623-FD26-47FD-9E70-44325D453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hand touching a glowing light&#10;&#10;Description automatically generated">
            <a:extLst>
              <a:ext uri="{FF2B5EF4-FFF2-40B4-BE49-F238E27FC236}">
                <a16:creationId xmlns:a16="http://schemas.microsoft.com/office/drawing/2014/main" id="{C282B9A3-ED3B-9D8A-21AE-3580132D6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1" y="1708568"/>
            <a:ext cx="2641120" cy="3612474"/>
          </a:xfrm>
          <a:prstGeom prst="rect">
            <a:avLst/>
          </a:prstGeom>
          <a:effectLst>
            <a:glow rad="228600">
              <a:schemeClr val="tx2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397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13E9-7AC7-AECC-5FCB-18DE5546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80" y="73152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Materi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4400" dirty="0" err="1">
                <a:solidFill>
                  <a:schemeClr val="bg2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Perkuliahan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3BC4FA-B64C-1857-81D0-7DC0DA042E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707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6CA-E59B-8E21-40C6-80E13FF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Sejarah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2A0E-C470-46DD-D874-3AEB8A8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6956324" cy="3931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Evolusi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Abad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Abad </a:t>
            </a:r>
            <a:r>
              <a:rPr lang="en-US" dirty="0" err="1">
                <a:latin typeface="Arial Rounded MT Bold" panose="020F0704030504030204" pitchFamily="34" charset="0"/>
              </a:rPr>
              <a:t>Pertanian</a:t>
            </a:r>
            <a:r>
              <a:rPr lang="en-US" dirty="0">
                <a:latin typeface="Arial Rounded MT Bold" panose="020F0704030504030204" pitchFamily="34" charset="0"/>
              </a:rPr>
              <a:t> (</a:t>
            </a:r>
            <a:r>
              <a:rPr lang="en-US" dirty="0" err="1">
                <a:latin typeface="Arial Rounded MT Bold" panose="020F0704030504030204" pitchFamily="34" charset="0"/>
              </a:rPr>
              <a:t>Tahun</a:t>
            </a:r>
            <a:r>
              <a:rPr lang="en-US" dirty="0">
                <a:latin typeface="Arial Rounded MT Bold" panose="020F0704030504030204" pitchFamily="34" charset="0"/>
              </a:rPr>
              <a:t> &lt;1800)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Bertani, </a:t>
            </a:r>
            <a:r>
              <a:rPr lang="en-US" dirty="0" err="1">
                <a:latin typeface="Arial Rounded MT Bold" panose="020F0704030504030204" pitchFamily="34" charset="0"/>
              </a:rPr>
              <a:t>menggunakan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tenaga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manusia</a:t>
            </a:r>
            <a:r>
              <a:rPr lang="en-US" dirty="0">
                <a:latin typeface="Arial Rounded MT Bold" panose="020F0704030504030204" pitchFamily="34" charset="0"/>
              </a:rPr>
              <a:t> dan </a:t>
            </a:r>
            <a:r>
              <a:rPr lang="en-US" dirty="0" err="1">
                <a:latin typeface="Arial Rounded MT Bold" panose="020F0704030504030204" pitchFamily="34" charset="0"/>
              </a:rPr>
              <a:t>tangan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sv-SE" dirty="0">
                <a:latin typeface="Arial Rounded MT Bold" panose="020F0704030504030204" pitchFamily="34" charset="0"/>
              </a:rPr>
              <a:t>2. Abad Industri (1800 – 1957)</a:t>
            </a:r>
          </a:p>
          <a:p>
            <a:pPr marL="0" indent="0">
              <a:buNone/>
            </a:pPr>
            <a:r>
              <a:rPr lang="sv-SE" dirty="0">
                <a:latin typeface="Arial Rounded MT Bold" panose="020F0704030504030204" pitchFamily="34" charset="0"/>
              </a:rPr>
              <a:t>Bekerja di pabrik, menggunakan tenaga manusia dan mesin.</a:t>
            </a:r>
          </a:p>
          <a:p>
            <a:pPr marL="0" indent="0">
              <a:buNone/>
            </a:pPr>
            <a:r>
              <a:rPr lang="sv-SE" dirty="0">
                <a:latin typeface="Arial Rounded MT Bold" panose="020F0704030504030204" pitchFamily="34" charset="0"/>
              </a:rPr>
              <a:t>3. </a:t>
            </a:r>
            <a:r>
              <a:rPr lang="en-US" dirty="0">
                <a:latin typeface="Arial Rounded MT Bold" panose="020F0704030504030204" pitchFamily="34" charset="0"/>
              </a:rPr>
              <a:t>Abad </a:t>
            </a:r>
            <a:r>
              <a:rPr lang="en-US" dirty="0" err="1">
                <a:latin typeface="Arial Rounded MT Bold" panose="020F0704030504030204" pitchFamily="34" charset="0"/>
              </a:rPr>
              <a:t>Informasi</a:t>
            </a:r>
            <a:r>
              <a:rPr lang="en-US" dirty="0">
                <a:latin typeface="Arial Rounded MT Bold" panose="020F0704030504030204" pitchFamily="34" charset="0"/>
              </a:rPr>
              <a:t> (1957 – </a:t>
            </a:r>
            <a:r>
              <a:rPr lang="en-US" dirty="0" err="1">
                <a:latin typeface="Arial Rounded MT Bold" panose="020F0704030504030204" pitchFamily="34" charset="0"/>
              </a:rPr>
              <a:t>sekarang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  <a:endParaRPr lang="sv-SE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Pekerja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terdidik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menggunakan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tenaga</a:t>
            </a:r>
            <a:r>
              <a:rPr lang="en-US" dirty="0">
                <a:latin typeface="Arial Rounded MT Bold" panose="020F0704030504030204" pitchFamily="34" charset="0"/>
              </a:rPr>
              <a:t> dan </a:t>
            </a:r>
            <a:r>
              <a:rPr lang="en-US" dirty="0" err="1">
                <a:latin typeface="Arial Rounded MT Bold" panose="020F0704030504030204" pitchFamily="34" charset="0"/>
              </a:rPr>
              <a:t>Teknologi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Informasi</a:t>
            </a:r>
            <a:endParaRPr lang="sv-SE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asis MT Pro Black" panose="020F0502020204030204" pitchFamily="18" charset="0"/>
              </a:rPr>
              <a:t>Masyarakat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masis MT Pro Black" panose="020F0502020204030204" pitchFamily="18" charset="0"/>
              </a:rPr>
              <a:t>Informasi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asis MT Pro Black" panose="020F0502020204030204" pitchFamily="18" charset="0"/>
              </a:rPr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orang </a:t>
            </a:r>
            <a:r>
              <a:rPr lang="en-US" b="1" dirty="0" err="1"/>
              <a:t>bekerja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pertanian</a:t>
            </a:r>
            <a:r>
              <a:rPr lang="en-US" b="1" dirty="0"/>
              <a:t> dan </a:t>
            </a:r>
            <a:r>
              <a:rPr lang="en-US" b="1" dirty="0" err="1"/>
              <a:t>industri</a:t>
            </a:r>
            <a:r>
              <a:rPr lang="en-US" b="1" dirty="0"/>
              <a:t>.</a:t>
            </a:r>
          </a:p>
        </p:txBody>
      </p:sp>
      <p:pic>
        <p:nvPicPr>
          <p:cNvPr id="7" name="Picture 6" descr="A cellphone with a stack of books and a graduation cap&#10;&#10;Description automatically generated">
            <a:extLst>
              <a:ext uri="{FF2B5EF4-FFF2-40B4-BE49-F238E27FC236}">
                <a16:creationId xmlns:a16="http://schemas.microsoft.com/office/drawing/2014/main" id="{AE62F005-026A-1881-0297-BAED97A2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73" y="2103120"/>
            <a:ext cx="3382297" cy="2734786"/>
          </a:xfrm>
          <a:prstGeom prst="rect">
            <a:avLst/>
          </a:prstGeom>
          <a:effectLst>
            <a:glow rad="127000">
              <a:schemeClr val="tx2">
                <a:lumMod val="75000"/>
              </a:schemeClr>
            </a:glow>
            <a:reflection blurRad="25400" endPos="0" dir="5400000" sy="-100000" algn="bl" rotWithShape="0"/>
          </a:effectLst>
          <a:scene3d>
            <a:camera prst="orthographicFront"/>
            <a:lightRig rig="threePt" dir="t">
              <a:rot lat="0" lon="0" rev="2400000"/>
            </a:lightRig>
          </a:scene3d>
          <a:sp3d prstMaterial="dkEdge">
            <a:bevelT w="38100"/>
            <a:bevelB w="0"/>
          </a:sp3d>
        </p:spPr>
      </p:pic>
    </p:spTree>
    <p:extLst>
      <p:ext uri="{BB962C8B-B14F-4D97-AF65-F5344CB8AC3E}">
        <p14:creationId xmlns:p14="http://schemas.microsoft.com/office/powerpoint/2010/main" val="127269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44FC-6242-114A-BFEC-D25643F6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8" y="875071"/>
            <a:ext cx="10486103" cy="50144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Information technology (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- TI)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adalah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istilah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untuk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mendeskripsikan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teknologiteknologi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yang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memungkinkan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manusia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untuk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mencatat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(record)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menyimpan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(store)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mengolah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(process)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mengambil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kembali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(retrieve)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mengirim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(transmit) </a:t>
            </a:r>
          </a:p>
          <a:p>
            <a:pPr marL="0" indent="0">
              <a:buNone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en-US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menerima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(receive)</a:t>
            </a:r>
          </a:p>
        </p:txBody>
      </p:sp>
    </p:spTree>
    <p:extLst>
      <p:ext uri="{BB962C8B-B14F-4D97-AF65-F5344CB8AC3E}">
        <p14:creationId xmlns:p14="http://schemas.microsoft.com/office/powerpoint/2010/main" val="3698119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E57-989A-FE36-3C55-65725BD8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16223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stellar" panose="020A0402060406010301" pitchFamily="18" charset="0"/>
              </a:rPr>
              <a:t>Data dan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stellar" panose="020A0402060406010301" pitchFamily="18" charset="0"/>
              </a:rPr>
              <a:t>Informasi</a:t>
            </a:r>
            <a:r>
              <a:rPr lang="en-US" dirty="0">
                <a:latin typeface="Castellar" panose="020A0402060406010301" pitchFamily="18" charset="0"/>
              </a:rPr>
              <a:t> </a:t>
            </a:r>
            <a:br>
              <a:rPr lang="en-US" dirty="0">
                <a:latin typeface="Castellar" panose="020A0402060406010301" pitchFamily="18" charset="0"/>
              </a:rPr>
            </a:b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5FA-84BB-B673-ECB7-D6245EE9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148"/>
            <a:ext cx="10058400" cy="43438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Raw Data – Data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Mentah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Ami, Gianyar, Teknik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Informatika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Basis Data, 78 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Informasi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hasil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dari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 proser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pengolahan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 data </a:t>
            </a:r>
          </a:p>
          <a:p>
            <a:pPr marL="0" indent="0">
              <a:buNone/>
            </a:pP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contoh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Nilai Basis Data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dari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Ami yang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merupakan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mahasiswa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Teknik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Informatika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adalah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78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15443-E00D-5271-75A6-96B66725666E}"/>
              </a:ext>
            </a:extLst>
          </p:cNvPr>
          <p:cNvSpPr/>
          <p:nvPr/>
        </p:nvSpPr>
        <p:spPr>
          <a:xfrm>
            <a:off x="9026013" y="1504335"/>
            <a:ext cx="2172929" cy="1494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for a computer company&#10;&#10;Description automatically generated">
            <a:extLst>
              <a:ext uri="{FF2B5EF4-FFF2-40B4-BE49-F238E27FC236}">
                <a16:creationId xmlns:a16="http://schemas.microsoft.com/office/drawing/2014/main" id="{5ACEFA96-EC1C-9855-0A2E-B2EAD47C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13" y="1384659"/>
            <a:ext cx="2254968" cy="225496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531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6754-F445-66AE-7F15-BB253F74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6" y="324465"/>
            <a:ext cx="6307394" cy="62957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14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➔ </a:t>
            </a:r>
            <a:r>
              <a:rPr lang="en-US" sz="1400" b="1" dirty="0" err="1"/>
              <a:t>Ilmu</a:t>
            </a:r>
            <a:r>
              <a:rPr lang="en-US" sz="1400" b="1" dirty="0"/>
              <a:t> yang </a:t>
            </a:r>
            <a:r>
              <a:rPr lang="en-US" sz="1400" b="1" dirty="0" err="1"/>
              <a:t>mengaplikasikan</a:t>
            </a:r>
            <a:r>
              <a:rPr lang="en-US" sz="1400" b="1" dirty="0"/>
              <a:t> </a:t>
            </a:r>
            <a:r>
              <a:rPr lang="en-US" sz="1400" b="1" dirty="0" err="1"/>
              <a:t>Pengetahuan</a:t>
            </a:r>
            <a:r>
              <a:rPr lang="en-US" sz="1400" b="1" dirty="0"/>
              <a:t> </a:t>
            </a:r>
            <a:r>
              <a:rPr lang="en-US" sz="1400" b="1" dirty="0" err="1"/>
              <a:t>Saintifik</a:t>
            </a:r>
            <a:r>
              <a:rPr lang="en-US" sz="1400" b="1" dirty="0"/>
              <a:t> </a:t>
            </a:r>
            <a:r>
              <a:rPr lang="en-US" sz="1400" b="1" dirty="0" err="1"/>
              <a:t>ke</a:t>
            </a:r>
            <a:r>
              <a:rPr lang="en-US" sz="1400" b="1" dirty="0"/>
              <a:t> </a:t>
            </a:r>
            <a:r>
              <a:rPr lang="en-US" sz="1400" b="1" dirty="0" err="1"/>
              <a:t>Praktis</a:t>
            </a:r>
            <a:r>
              <a:rPr lang="en-US" sz="14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➔ </a:t>
            </a:r>
            <a:r>
              <a:rPr lang="en-US" sz="1400" b="1" dirty="0" err="1"/>
              <a:t>Aplikasi</a:t>
            </a:r>
            <a:r>
              <a:rPr lang="en-US" sz="1400" b="1" dirty="0"/>
              <a:t> </a:t>
            </a:r>
            <a:r>
              <a:rPr lang="en-US" sz="1400" b="1" dirty="0" err="1"/>
              <a:t>Praktis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Sains </a:t>
            </a:r>
            <a:r>
              <a:rPr lang="en-US" sz="1400" b="1" dirty="0" err="1"/>
              <a:t>dalam</a:t>
            </a:r>
            <a:r>
              <a:rPr lang="en-US" sz="1400" b="1" dirty="0"/>
              <a:t> Industri, </a:t>
            </a:r>
            <a:r>
              <a:rPr lang="en-US" sz="1400" b="1" dirty="0" err="1"/>
              <a:t>Bisnis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bidang</a:t>
            </a:r>
            <a:r>
              <a:rPr lang="en-US" sz="1400" b="1" dirty="0"/>
              <a:t> </a:t>
            </a:r>
            <a:r>
              <a:rPr lang="en-US" sz="1400" b="1" dirty="0" err="1"/>
              <a:t>lainnya</a:t>
            </a:r>
            <a:r>
              <a:rPr lang="en-US" sz="14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Media </a:t>
            </a: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r>
              <a:rPr lang="en-U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➔ </a:t>
            </a:r>
            <a:r>
              <a:rPr lang="en-US" sz="1400" b="1" dirty="0"/>
              <a:t>Masa </a:t>
            </a:r>
            <a:r>
              <a:rPr lang="en-US" sz="1400" b="1" dirty="0" err="1"/>
              <a:t>lalu</a:t>
            </a:r>
            <a:r>
              <a:rPr lang="en-US" sz="1400" b="1" dirty="0"/>
              <a:t>: </a:t>
            </a:r>
            <a:r>
              <a:rPr lang="en-US" sz="1400" b="1" dirty="0" err="1"/>
              <a:t>Goresan</a:t>
            </a:r>
            <a:r>
              <a:rPr lang="en-US" sz="1400" b="1" dirty="0"/>
              <a:t>/Gambar, Alat </a:t>
            </a:r>
            <a:r>
              <a:rPr lang="en-US" sz="1400" b="1" dirty="0" err="1"/>
              <a:t>Hitung</a:t>
            </a:r>
            <a:r>
              <a:rPr lang="en-US" sz="1400" b="1" dirty="0"/>
              <a:t>, </a:t>
            </a:r>
            <a:r>
              <a:rPr lang="en-US" sz="1400" b="1" dirty="0" err="1"/>
              <a:t>Telegraf</a:t>
            </a:r>
            <a:r>
              <a:rPr lang="en-US" sz="1400" b="1" dirty="0"/>
              <a:t>,…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➔ Masa Kini: </a:t>
            </a:r>
            <a:r>
              <a:rPr lang="en-US" sz="1400" b="1" dirty="0" err="1"/>
              <a:t>Komputer</a:t>
            </a:r>
            <a:r>
              <a:rPr lang="en-US" sz="1400" b="1" dirty="0"/>
              <a:t>, </a:t>
            </a:r>
            <a:r>
              <a:rPr lang="en-US" sz="1400" b="1" dirty="0" err="1"/>
              <a:t>faks</a:t>
            </a:r>
            <a:r>
              <a:rPr lang="en-US" sz="1400" b="1" dirty="0"/>
              <a:t>, …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Komponen</a:t>
            </a:r>
            <a:r>
              <a:rPr lang="en-U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endPara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 </a:t>
            </a:r>
            <a:r>
              <a:rPr lang="en-US" sz="1400" b="1" dirty="0"/>
              <a:t>Hardware (HW) CPU, memory, I/O Device, Interconnector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 Software (SW) OS, Package Application, User Application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 Firmware (FW) </a:t>
            </a:r>
            <a:r>
              <a:rPr lang="en-US" sz="1400" b="1" dirty="0" err="1"/>
              <a:t>Instruksi</a:t>
            </a:r>
            <a:r>
              <a:rPr lang="en-US" sz="1400" b="1" dirty="0"/>
              <a:t> </a:t>
            </a:r>
            <a:r>
              <a:rPr lang="en-US" sz="1400" b="1" dirty="0" err="1"/>
              <a:t>disimpan</a:t>
            </a:r>
            <a:r>
              <a:rPr lang="en-US" sz="1400" b="1" dirty="0"/>
              <a:t> </a:t>
            </a:r>
            <a:r>
              <a:rPr lang="en-US" sz="1400" b="1" dirty="0" err="1"/>
              <a:t>permanen</a:t>
            </a:r>
            <a:r>
              <a:rPr lang="en-US" sz="1400" b="1" dirty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ROM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 </a:t>
            </a:r>
            <a:r>
              <a:rPr lang="en-US" sz="1400" b="1" dirty="0" err="1"/>
              <a:t>Brainware</a:t>
            </a:r>
            <a:r>
              <a:rPr lang="en-US" sz="1400" b="1" dirty="0"/>
              <a:t> (BW) End User, Programmer, Analyst, DBA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 </a:t>
            </a:r>
            <a:r>
              <a:rPr lang="en-US" sz="1400" b="1" dirty="0" err="1"/>
              <a:t>Infoware</a:t>
            </a:r>
            <a:r>
              <a:rPr lang="en-US" sz="1400" b="1" dirty="0"/>
              <a:t> (IW) User Manual, SOP, Cyber law</a:t>
            </a:r>
          </a:p>
        </p:txBody>
      </p:sp>
    </p:spTree>
    <p:extLst>
      <p:ext uri="{BB962C8B-B14F-4D97-AF65-F5344CB8AC3E}">
        <p14:creationId xmlns:p14="http://schemas.microsoft.com/office/powerpoint/2010/main" val="2452772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1465-E8BD-8706-D40C-F340660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4.0: Era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Transformasi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Digital dan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Inovasi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44D1-6874-DB95-2797-56849784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27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pertama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dimulai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pada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abad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ke-18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dengan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pengenalan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mesin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uap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dan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produksi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massal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kedua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terjadi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pada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awal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abad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ke-20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dengan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munculnya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listrik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mesin-mesin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otomatis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dan garis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perakitan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ketiga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yang juga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dikenal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sebagai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Digital,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terjadi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pada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akhir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abad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ke-20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dengan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adanya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komputer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dan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Era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4.0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ditandai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dengan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integrasi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digital,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fisik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dan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biologi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yang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semakin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erat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Internet of Things (IoT),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kecerdasan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buatan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(Artificial Intelligence/AI),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robotika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big data, dan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komputasi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awan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adalah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beberapa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teknologi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yang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menjadi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pilar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utama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Revolusi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Industri 4.0.</a:t>
            </a:r>
          </a:p>
        </p:txBody>
      </p:sp>
    </p:spTree>
    <p:extLst>
      <p:ext uri="{BB962C8B-B14F-4D97-AF65-F5344CB8AC3E}">
        <p14:creationId xmlns:p14="http://schemas.microsoft.com/office/powerpoint/2010/main" val="1636459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C123CA-7D4B-51A7-8AE1-9435B591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71716"/>
            <a:ext cx="10058400" cy="4963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Sumber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Informasi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? </a:t>
            </a:r>
          </a:p>
          <a:p>
            <a:pPr marL="0" indent="0" algn="ctr">
              <a:buNone/>
            </a:pPr>
            <a:endParaRPr lang="en-US" sz="4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Informasi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yang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Berguna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?</a:t>
            </a:r>
          </a:p>
          <a:p>
            <a:pPr marL="0" indent="0" algn="ctr">
              <a:buNone/>
            </a:pPr>
            <a:endParaRPr lang="en-US" sz="4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Kenapa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harus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belajar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Teknologi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Informasi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1213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109</TotalTime>
  <Words>534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ADLaM Display</vt:lpstr>
      <vt:lpstr>Aharoni</vt:lpstr>
      <vt:lpstr>Algerian</vt:lpstr>
      <vt:lpstr>Amasis MT Pro Black</vt:lpstr>
      <vt:lpstr>Arial Rounded MT Bold</vt:lpstr>
      <vt:lpstr>Baguet Script</vt:lpstr>
      <vt:lpstr>Castellar</vt:lpstr>
      <vt:lpstr>Century Gothic</vt:lpstr>
      <vt:lpstr>Garamond</vt:lpstr>
      <vt:lpstr>Wingdings</vt:lpstr>
      <vt:lpstr>Savon</vt:lpstr>
      <vt:lpstr>Pengantar Teknologi Informasi Introduction </vt:lpstr>
      <vt:lpstr>Materi Perkuliahan</vt:lpstr>
      <vt:lpstr>Sejarah Teknologi Informasi</vt:lpstr>
      <vt:lpstr>PowerPoint Presentation</vt:lpstr>
      <vt:lpstr>Data dan Informasi  </vt:lpstr>
      <vt:lpstr>PowerPoint Presentation</vt:lpstr>
      <vt:lpstr>Revolusi Industri 4.0: Era Transformasi Digital dan Inovasi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2024-11-19T02:02:00Z</dcterms:created>
  <dcterms:modified xsi:type="dcterms:W3CDTF">2024-11-19T03:51:29Z</dcterms:modified>
</cp:coreProperties>
</file>